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4.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5.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theme/themeOverride1.xml" ContentType="application/vnd.openxmlformats-officedocument.themeOverride+xml"/>
  <Override PartName="/ppt/tags/tag1.xml" ContentType="application/vnd.openxmlformats-officedocument.presentationml.tags+xml"/>
  <Override PartName="/ppt/tags/tag2.xml" ContentType="application/vnd.openxmlformats-officedocument.presentationml.tags+xml"/>
  <Override PartName="/ppt/theme/themeOverride2.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heme/themeOverride3.xml" ContentType="application/vnd.openxmlformats-officedocument.themeOverr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theme/themeOverride4.xml" ContentType="application/vnd.openxmlformats-officedocument.themeOverr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theme/themeOverride5.xml" ContentType="application/vnd.openxmlformats-officedocument.themeOverride+xml"/>
  <Override PartName="/ppt/tags/tag3.xml" ContentType="application/vnd.openxmlformats-officedocument.presentationml.tags+xml"/>
  <Override PartName="/ppt/tags/tag4.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2"/>
    <p:sldMasterId id="2147483672" r:id="rId3"/>
    <p:sldMasterId id="2147483684" r:id="rId4"/>
    <p:sldMasterId id="2147483691" r:id="rId5"/>
    <p:sldMasterId id="2147483698" r:id="rId6"/>
  </p:sldMasterIdLst>
  <p:notesMasterIdLst>
    <p:notesMasterId r:id="rId93"/>
  </p:notesMasterIdLst>
  <p:handoutMasterIdLst>
    <p:handoutMasterId r:id="rId94"/>
  </p:handoutMasterIdLst>
  <p:sldIdLst>
    <p:sldId id="631" r:id="rId7"/>
    <p:sldId id="632" r:id="rId8"/>
    <p:sldId id="517" r:id="rId9"/>
    <p:sldId id="519" r:id="rId10"/>
    <p:sldId id="520" r:id="rId11"/>
    <p:sldId id="522" r:id="rId12"/>
    <p:sldId id="523" r:id="rId13"/>
    <p:sldId id="525" r:id="rId14"/>
    <p:sldId id="526" r:id="rId15"/>
    <p:sldId id="527" r:id="rId16"/>
    <p:sldId id="528" r:id="rId17"/>
    <p:sldId id="529" r:id="rId18"/>
    <p:sldId id="530" r:id="rId19"/>
    <p:sldId id="531" r:id="rId20"/>
    <p:sldId id="532" r:id="rId21"/>
    <p:sldId id="611" r:id="rId22"/>
    <p:sldId id="613" r:id="rId23"/>
    <p:sldId id="614" r:id="rId24"/>
    <p:sldId id="537" r:id="rId25"/>
    <p:sldId id="620" r:id="rId26"/>
    <p:sldId id="539" r:id="rId27"/>
    <p:sldId id="616" r:id="rId28"/>
    <p:sldId id="541" r:id="rId29"/>
    <p:sldId id="542" r:id="rId30"/>
    <p:sldId id="543" r:id="rId31"/>
    <p:sldId id="633" r:id="rId32"/>
    <p:sldId id="624" r:id="rId33"/>
    <p:sldId id="625" r:id="rId34"/>
    <p:sldId id="548" r:id="rId35"/>
    <p:sldId id="549" r:id="rId36"/>
    <p:sldId id="550" r:id="rId37"/>
    <p:sldId id="554" r:id="rId38"/>
    <p:sldId id="555" r:id="rId39"/>
    <p:sldId id="556" r:id="rId40"/>
    <p:sldId id="557" r:id="rId41"/>
    <p:sldId id="558" r:id="rId42"/>
    <p:sldId id="559" r:id="rId43"/>
    <p:sldId id="560" r:id="rId44"/>
    <p:sldId id="561" r:id="rId45"/>
    <p:sldId id="562" r:id="rId46"/>
    <p:sldId id="563" r:id="rId47"/>
    <p:sldId id="564" r:id="rId48"/>
    <p:sldId id="565" r:id="rId49"/>
    <p:sldId id="566" r:id="rId50"/>
    <p:sldId id="567" r:id="rId51"/>
    <p:sldId id="569" r:id="rId52"/>
    <p:sldId id="570" r:id="rId53"/>
    <p:sldId id="618" r:id="rId54"/>
    <p:sldId id="571" r:id="rId55"/>
    <p:sldId id="572" r:id="rId56"/>
    <p:sldId id="573" r:id="rId57"/>
    <p:sldId id="574" r:id="rId58"/>
    <p:sldId id="610" r:id="rId59"/>
    <p:sldId id="576" r:id="rId60"/>
    <p:sldId id="577" r:id="rId61"/>
    <p:sldId id="578" r:id="rId62"/>
    <p:sldId id="634" r:id="rId63"/>
    <p:sldId id="579" r:id="rId64"/>
    <p:sldId id="581" r:id="rId65"/>
    <p:sldId id="612" r:id="rId66"/>
    <p:sldId id="586" r:id="rId67"/>
    <p:sldId id="587" r:id="rId68"/>
    <p:sldId id="588" r:id="rId69"/>
    <p:sldId id="589" r:id="rId70"/>
    <p:sldId id="590" r:id="rId71"/>
    <p:sldId id="591" r:id="rId72"/>
    <p:sldId id="619" r:id="rId73"/>
    <p:sldId id="621" r:id="rId74"/>
    <p:sldId id="592" r:id="rId75"/>
    <p:sldId id="593" r:id="rId76"/>
    <p:sldId id="595" r:id="rId77"/>
    <p:sldId id="596" r:id="rId78"/>
    <p:sldId id="597" r:id="rId79"/>
    <p:sldId id="598" r:id="rId80"/>
    <p:sldId id="622" r:id="rId81"/>
    <p:sldId id="623" r:id="rId82"/>
    <p:sldId id="626" r:id="rId83"/>
    <p:sldId id="600" r:id="rId84"/>
    <p:sldId id="601" r:id="rId85"/>
    <p:sldId id="602" r:id="rId86"/>
    <p:sldId id="603" r:id="rId87"/>
    <p:sldId id="604" r:id="rId88"/>
    <p:sldId id="605" r:id="rId89"/>
    <p:sldId id="606" r:id="rId90"/>
    <p:sldId id="607" r:id="rId91"/>
    <p:sldId id="635" r:id="rId92"/>
  </p:sldIdLst>
  <p:sldSz cx="9144000" cy="6858000" type="screen4x3"/>
  <p:notesSz cx="6858000" cy="9144000"/>
  <p:defaultTextStyle>
    <a:defPPr>
      <a:defRPr lang="en-US"/>
    </a:defPPr>
    <a:lvl1pPr marL="0" lvl="0" indent="0" algn="l" defTabSz="914400" eaLnBrk="0" fontAlgn="base" latinLnBrk="0" hangingPunct="0">
      <a:lnSpc>
        <a:spcPct val="100000"/>
      </a:lnSpc>
      <a:spcBef>
        <a:spcPct val="0"/>
      </a:spcBef>
      <a:spcAft>
        <a:spcPct val="0"/>
      </a:spcAft>
      <a:buNone/>
      <a:defRPr sz="2400" b="1" i="0" u="none" kern="1200" baseline="0">
        <a:solidFill>
          <a:schemeClr val="tx1"/>
        </a:solidFill>
        <a:latin typeface="Arial Black" pitchFamily="34" charset="0"/>
        <a:ea typeface="宋体" charset="-122"/>
      </a:defRPr>
    </a:lvl1pPr>
    <a:lvl2pPr marL="457200" lvl="1" indent="0" algn="l" defTabSz="914400" eaLnBrk="0" fontAlgn="base" latinLnBrk="0" hangingPunct="0">
      <a:lnSpc>
        <a:spcPct val="100000"/>
      </a:lnSpc>
      <a:spcBef>
        <a:spcPct val="0"/>
      </a:spcBef>
      <a:spcAft>
        <a:spcPct val="0"/>
      </a:spcAft>
      <a:buNone/>
      <a:defRPr sz="2400" b="1" i="0" u="none" kern="1200" baseline="0">
        <a:solidFill>
          <a:schemeClr val="tx1"/>
        </a:solidFill>
        <a:latin typeface="Arial Black" pitchFamily="34" charset="0"/>
        <a:ea typeface="宋体" charset="-122"/>
      </a:defRPr>
    </a:lvl2pPr>
    <a:lvl3pPr marL="914400" lvl="2" indent="0" algn="l" defTabSz="914400" eaLnBrk="0" fontAlgn="base" latinLnBrk="0" hangingPunct="0">
      <a:lnSpc>
        <a:spcPct val="100000"/>
      </a:lnSpc>
      <a:spcBef>
        <a:spcPct val="0"/>
      </a:spcBef>
      <a:spcAft>
        <a:spcPct val="0"/>
      </a:spcAft>
      <a:buNone/>
      <a:defRPr sz="2400" b="1" i="0" u="none" kern="1200" baseline="0">
        <a:solidFill>
          <a:schemeClr val="tx1"/>
        </a:solidFill>
        <a:latin typeface="Arial Black" pitchFamily="34" charset="0"/>
        <a:ea typeface="宋体" charset="-122"/>
      </a:defRPr>
    </a:lvl3pPr>
    <a:lvl4pPr marL="1371600" lvl="3" indent="0" algn="l" defTabSz="914400" eaLnBrk="0" fontAlgn="base" latinLnBrk="0" hangingPunct="0">
      <a:lnSpc>
        <a:spcPct val="100000"/>
      </a:lnSpc>
      <a:spcBef>
        <a:spcPct val="0"/>
      </a:spcBef>
      <a:spcAft>
        <a:spcPct val="0"/>
      </a:spcAft>
      <a:buNone/>
      <a:defRPr sz="2400" b="1" i="0" u="none" kern="1200" baseline="0">
        <a:solidFill>
          <a:schemeClr val="tx1"/>
        </a:solidFill>
        <a:latin typeface="Arial Black" pitchFamily="34" charset="0"/>
        <a:ea typeface="宋体" charset="-122"/>
      </a:defRPr>
    </a:lvl4pPr>
    <a:lvl5pPr marL="1828800" lvl="4" indent="0" algn="l" defTabSz="914400" eaLnBrk="0" fontAlgn="base" latinLnBrk="0" hangingPunct="0">
      <a:lnSpc>
        <a:spcPct val="100000"/>
      </a:lnSpc>
      <a:spcBef>
        <a:spcPct val="0"/>
      </a:spcBef>
      <a:spcAft>
        <a:spcPct val="0"/>
      </a:spcAft>
      <a:buNone/>
      <a:defRPr sz="2400" b="1" i="0" u="none" kern="1200" baseline="0">
        <a:solidFill>
          <a:schemeClr val="tx1"/>
        </a:solidFill>
        <a:latin typeface="Arial Black" pitchFamily="34" charset="0"/>
        <a:ea typeface="宋体" charset="-122"/>
      </a:defRPr>
    </a:lvl5pPr>
    <a:lvl6pPr marL="2286000" lvl="5" indent="0" algn="l" defTabSz="914400" eaLnBrk="0" fontAlgn="base" latinLnBrk="0" hangingPunct="0">
      <a:lnSpc>
        <a:spcPct val="100000"/>
      </a:lnSpc>
      <a:spcBef>
        <a:spcPct val="0"/>
      </a:spcBef>
      <a:spcAft>
        <a:spcPct val="0"/>
      </a:spcAft>
      <a:buNone/>
      <a:defRPr sz="2400" b="1" i="0" u="none" kern="1200" baseline="0">
        <a:solidFill>
          <a:schemeClr val="tx1"/>
        </a:solidFill>
        <a:latin typeface="Arial Black" pitchFamily="34" charset="0"/>
        <a:ea typeface="宋体" charset="-122"/>
      </a:defRPr>
    </a:lvl6pPr>
    <a:lvl7pPr marL="2743200" lvl="6" indent="0" algn="l" defTabSz="914400" eaLnBrk="0" fontAlgn="base" latinLnBrk="0" hangingPunct="0">
      <a:lnSpc>
        <a:spcPct val="100000"/>
      </a:lnSpc>
      <a:spcBef>
        <a:spcPct val="0"/>
      </a:spcBef>
      <a:spcAft>
        <a:spcPct val="0"/>
      </a:spcAft>
      <a:buNone/>
      <a:defRPr sz="2400" b="1" i="0" u="none" kern="1200" baseline="0">
        <a:solidFill>
          <a:schemeClr val="tx1"/>
        </a:solidFill>
        <a:latin typeface="Arial Black" pitchFamily="34" charset="0"/>
        <a:ea typeface="宋体" charset="-122"/>
      </a:defRPr>
    </a:lvl7pPr>
    <a:lvl8pPr marL="3200400" lvl="7" indent="0" algn="l" defTabSz="914400" eaLnBrk="0" fontAlgn="base" latinLnBrk="0" hangingPunct="0">
      <a:lnSpc>
        <a:spcPct val="100000"/>
      </a:lnSpc>
      <a:spcBef>
        <a:spcPct val="0"/>
      </a:spcBef>
      <a:spcAft>
        <a:spcPct val="0"/>
      </a:spcAft>
      <a:buNone/>
      <a:defRPr sz="2400" b="1" i="0" u="none" kern="1200" baseline="0">
        <a:solidFill>
          <a:schemeClr val="tx1"/>
        </a:solidFill>
        <a:latin typeface="Arial Black" pitchFamily="34" charset="0"/>
        <a:ea typeface="宋体" charset="-122"/>
      </a:defRPr>
    </a:lvl8pPr>
    <a:lvl9pPr marL="3657600" lvl="8" indent="0" algn="l" defTabSz="914400" eaLnBrk="0" fontAlgn="base" latinLnBrk="0" hangingPunct="0">
      <a:lnSpc>
        <a:spcPct val="100000"/>
      </a:lnSpc>
      <a:spcBef>
        <a:spcPct val="0"/>
      </a:spcBef>
      <a:spcAft>
        <a:spcPct val="0"/>
      </a:spcAft>
      <a:buNone/>
      <a:defRPr sz="2400" b="1" i="0" u="none" kern="1200" baseline="0">
        <a:solidFill>
          <a:schemeClr val="tx1"/>
        </a:solidFill>
        <a:latin typeface="Arial Black" pitchFamily="34" charset="0"/>
        <a:ea typeface="宋体" charset="-122"/>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p:restoredTop sz="93952"/>
  </p:normalViewPr>
  <p:slideViewPr>
    <p:cSldViewPr showGuides="1">
      <p:cViewPr varScale="1">
        <p:scale>
          <a:sx n="72" d="100"/>
          <a:sy n="72" d="100"/>
        </p:scale>
        <p:origin x="1308"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slide" Target="slides/slide49.xml"/><Relationship Id="rId63" Type="http://schemas.openxmlformats.org/officeDocument/2006/relationships/slide" Target="slides/slide57.xml"/><Relationship Id="rId68" Type="http://schemas.openxmlformats.org/officeDocument/2006/relationships/slide" Target="slides/slide62.xml"/><Relationship Id="rId76" Type="http://schemas.openxmlformats.org/officeDocument/2006/relationships/slide" Target="slides/slide70.xml"/><Relationship Id="rId84" Type="http://schemas.openxmlformats.org/officeDocument/2006/relationships/slide" Target="slides/slide78.xml"/><Relationship Id="rId89" Type="http://schemas.openxmlformats.org/officeDocument/2006/relationships/slide" Target="slides/slide83.xml"/><Relationship Id="rId97" Type="http://schemas.openxmlformats.org/officeDocument/2006/relationships/theme" Target="theme/theme1.xml"/><Relationship Id="rId7" Type="http://schemas.openxmlformats.org/officeDocument/2006/relationships/slide" Target="slides/slide1.xml"/><Relationship Id="rId71" Type="http://schemas.openxmlformats.org/officeDocument/2006/relationships/slide" Target="slides/slide65.xml"/><Relationship Id="rId92" Type="http://schemas.openxmlformats.org/officeDocument/2006/relationships/slide" Target="slides/slide86.xml"/><Relationship Id="rId2" Type="http://schemas.openxmlformats.org/officeDocument/2006/relationships/slideMaster" Target="slideMasters/slideMaster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66" Type="http://schemas.openxmlformats.org/officeDocument/2006/relationships/slide" Target="slides/slide60.xml"/><Relationship Id="rId74" Type="http://schemas.openxmlformats.org/officeDocument/2006/relationships/slide" Target="slides/slide68.xml"/><Relationship Id="rId79" Type="http://schemas.openxmlformats.org/officeDocument/2006/relationships/slide" Target="slides/slide73.xml"/><Relationship Id="rId87" Type="http://schemas.openxmlformats.org/officeDocument/2006/relationships/slide" Target="slides/slide81.xml"/><Relationship Id="rId5" Type="http://schemas.openxmlformats.org/officeDocument/2006/relationships/slideMaster" Target="slideMasters/slideMaster5.xml"/><Relationship Id="rId61" Type="http://schemas.openxmlformats.org/officeDocument/2006/relationships/slide" Target="slides/slide55.xml"/><Relationship Id="rId82" Type="http://schemas.openxmlformats.org/officeDocument/2006/relationships/slide" Target="slides/slide76.xml"/><Relationship Id="rId90" Type="http://schemas.openxmlformats.org/officeDocument/2006/relationships/slide" Target="slides/slide84.xml"/><Relationship Id="rId95" Type="http://schemas.openxmlformats.org/officeDocument/2006/relationships/presProps" Target="presProps.xml"/><Relationship Id="rId19" Type="http://schemas.openxmlformats.org/officeDocument/2006/relationships/slide" Target="slides/slide1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slide" Target="slides/slide58.xml"/><Relationship Id="rId69" Type="http://schemas.openxmlformats.org/officeDocument/2006/relationships/slide" Target="slides/slide63.xml"/><Relationship Id="rId77" Type="http://schemas.openxmlformats.org/officeDocument/2006/relationships/slide" Target="slides/slide71.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slide" Target="slides/slide66.xml"/><Relationship Id="rId80" Type="http://schemas.openxmlformats.org/officeDocument/2006/relationships/slide" Target="slides/slide74.xml"/><Relationship Id="rId85" Type="http://schemas.openxmlformats.org/officeDocument/2006/relationships/slide" Target="slides/slide79.xml"/><Relationship Id="rId93" Type="http://schemas.openxmlformats.org/officeDocument/2006/relationships/notesMaster" Target="notesMasters/notesMaster1.xml"/><Relationship Id="rId98"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slide" Target="slides/slide6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slide" Target="slides/slide64.xml"/><Relationship Id="rId75" Type="http://schemas.openxmlformats.org/officeDocument/2006/relationships/slide" Target="slides/slide69.xml"/><Relationship Id="rId83" Type="http://schemas.openxmlformats.org/officeDocument/2006/relationships/slide" Target="slides/slide77.xml"/><Relationship Id="rId88" Type="http://schemas.openxmlformats.org/officeDocument/2006/relationships/slide" Target="slides/slide82.xml"/><Relationship Id="rId91" Type="http://schemas.openxmlformats.org/officeDocument/2006/relationships/slide" Target="slides/slide85.xml"/><Relationship Id="rId9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73" Type="http://schemas.openxmlformats.org/officeDocument/2006/relationships/slide" Target="slides/slide67.xml"/><Relationship Id="rId78" Type="http://schemas.openxmlformats.org/officeDocument/2006/relationships/slide" Target="slides/slide72.xml"/><Relationship Id="rId81" Type="http://schemas.openxmlformats.org/officeDocument/2006/relationships/slide" Target="slides/slide75.xml"/><Relationship Id="rId86" Type="http://schemas.openxmlformats.org/officeDocument/2006/relationships/slide" Target="slides/slide80.xml"/><Relationship Id="rId94"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8050"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l" eaLnBrk="1" hangingPunct="1">
              <a:defRPr sz="1200" b="0">
                <a:latin typeface="Arial" charset="0"/>
                <a:ea typeface="+mn-ea"/>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uLnTx/>
              <a:uFillTx/>
              <a:latin typeface="Arial" charset="0"/>
              <a:ea typeface="+mn-ea"/>
              <a:cs typeface="+mn-cs"/>
            </a:endParaRPr>
          </a:p>
        </p:txBody>
      </p:sp>
      <p:sp>
        <p:nvSpPr>
          <p:cNvPr id="258051"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eaLnBrk="1" hangingPunct="1">
              <a:defRPr sz="1200" b="0">
                <a:latin typeface="Arial" charset="0"/>
                <a:ea typeface="+mn-ea"/>
              </a:defRPr>
            </a:lvl1p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uLnTx/>
              <a:uFillTx/>
              <a:latin typeface="Arial" charset="0"/>
              <a:ea typeface="+mn-ea"/>
              <a:cs typeface="+mn-cs"/>
            </a:endParaRPr>
          </a:p>
        </p:txBody>
      </p:sp>
      <p:sp>
        <p:nvSpPr>
          <p:cNvPr id="258052" name="Rectangle 4"/>
          <p:cNvSpPr>
            <a:spLocks noGrp="1" noChangeArrowheads="1"/>
          </p:cNvSpPr>
          <p:nvPr>
            <p:ph type="ftr" sz="quarter" idx="2"/>
          </p:nvPr>
        </p:nvSpPr>
        <p:spPr bwMode="auto">
          <a:xfrm>
            <a:off x="0" y="8685212"/>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lstStyle>
            <a:lvl1pPr algn="l" eaLnBrk="1" hangingPunct="1">
              <a:defRPr sz="1200" b="0">
                <a:latin typeface="Arial" charset="0"/>
                <a:ea typeface="+mn-ea"/>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uLnTx/>
              <a:uFillTx/>
              <a:latin typeface="Arial" charset="0"/>
              <a:ea typeface="+mn-ea"/>
              <a:cs typeface="+mn-cs"/>
            </a:endParaRPr>
          </a:p>
        </p:txBody>
      </p:sp>
      <p:sp>
        <p:nvSpPr>
          <p:cNvPr id="258053" name="Rectangle 5"/>
          <p:cNvSpPr>
            <a:spLocks noGrp="1" noChangeArrowheads="1"/>
          </p:cNvSpPr>
          <p:nvPr>
            <p:ph type="sldNum" sz="quarter" idx="3"/>
          </p:nvPr>
        </p:nvSpPr>
        <p:spPr bwMode="auto">
          <a:xfrm>
            <a:off x="3884613" y="8685212"/>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lstStyle>
            <a:lvl1pPr algn="r" eaLnBrk="1" hangingPunct="1">
              <a:defRPr sz="1200" b="0">
                <a:latin typeface="Arial" charset="0"/>
                <a:ea typeface="+mn-ea"/>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1DDE45A3-2FE3-4BF0-8439-48363A918EEE}" type="slidenum">
              <a:rPr kumimoji="0" lang="en-US" altLang="zh-CN" sz="1200" b="0" i="0" u="none" strike="noStrike" kern="1200" cap="none" spc="0" normalizeH="0" baseline="0" noProof="0">
                <a:ln>
                  <a:noFill/>
                </a:ln>
                <a:solidFill>
                  <a:schemeClr val="tx1"/>
                </a:solidFill>
                <a:effectLst/>
                <a:uLnTx/>
                <a:uFillTx/>
                <a:latin typeface="Arial" charset="0"/>
                <a:ea typeface="+mn-ea"/>
                <a:cs typeface="+mn-cs"/>
              </a:rPr>
              <a:t>‹#›</a:t>
            </a:fld>
            <a:endParaRPr kumimoji="0" lang="en-US" altLang="zh-CN" sz="1200" b="0" i="0" u="none" strike="noStrike" kern="1200" cap="none" spc="0" normalizeH="0" baseline="0" noProof="0">
              <a:ln>
                <a:noFill/>
              </a:ln>
              <a:solidFill>
                <a:schemeClr val="tx1"/>
              </a:solidFill>
              <a:effectLst/>
              <a:uLnTx/>
              <a:uFillTx/>
              <a:latin typeface="Arial" charset="0"/>
              <a:ea typeface="+mn-ea"/>
              <a:cs typeface="+mn-cs"/>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979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l" eaLnBrk="1" hangingPunct="1">
              <a:defRPr sz="1200" b="0">
                <a:latin typeface="Arial" charset="0"/>
                <a:ea typeface="+mn-ea"/>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uLnTx/>
              <a:uFillTx/>
              <a:latin typeface="Arial" charset="0"/>
              <a:ea typeface="+mn-ea"/>
              <a:cs typeface="+mn-cs"/>
            </a:endParaRPr>
          </a:p>
        </p:txBody>
      </p:sp>
      <p:sp>
        <p:nvSpPr>
          <p:cNvPr id="28979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eaLnBrk="1" hangingPunct="1">
              <a:defRPr sz="1200" b="0">
                <a:latin typeface="Arial" charset="0"/>
                <a:ea typeface="+mn-ea"/>
              </a:defRPr>
            </a:lvl1p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uLnTx/>
              <a:uFillTx/>
              <a:latin typeface="Arial" charset="0"/>
              <a:ea typeface="+mn-ea"/>
              <a:cs typeface="+mn-cs"/>
            </a:endParaRPr>
          </a:p>
        </p:txBody>
      </p:sp>
      <p:sp>
        <p:nvSpPr>
          <p:cNvPr id="37892" name="Rectangle 4"/>
          <p:cNvSpPr>
            <a:spLocks noGrp="1" noRot="1" noChangeAspect="1" noTextEdit="1"/>
          </p:cNvSpPr>
          <p:nvPr>
            <p:ph type="sldImg" idx="2"/>
          </p:nvPr>
        </p:nvSpPr>
        <p:spPr>
          <a:xfrm>
            <a:off x="1143000" y="685800"/>
            <a:ext cx="4572000" cy="3429000"/>
          </a:xfrm>
          <a:prstGeom prst="rect">
            <a:avLst/>
          </a:prstGeom>
          <a:noFill/>
          <a:ln w="9525" cap="flat" cmpd="sng">
            <a:solidFill>
              <a:srgbClr val="000000"/>
            </a:solidFill>
            <a:prstDash val="solid"/>
            <a:miter/>
            <a:headEnd type="none" w="med" len="med"/>
            <a:tailEnd type="none" w="med" len="med"/>
          </a:ln>
        </p:spPr>
      </p:sp>
      <p:sp>
        <p:nvSpPr>
          <p:cNvPr id="28979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l" defTabSz="914400" rtl="0" eaLnBrk="0" fontAlgn="base" latinLnBrk="0" hangingPunct="0">
              <a:lnSpc>
                <a:spcPct val="100000"/>
              </a:lnSpc>
              <a:spcBef>
                <a:spcPct val="30000"/>
              </a:spcBef>
              <a:spcAft>
                <a:spcPct val="0"/>
              </a:spcAft>
              <a:buClrTx/>
              <a:buSzTx/>
              <a:buFontTx/>
              <a:buNone/>
              <a:defRPr/>
            </a:pPr>
            <a:r>
              <a:rPr kumimoji="0" lang="en-US" altLang="zh-CN" sz="1200" b="0" i="0" u="none" strike="noStrike" kern="1200" cap="none" spc="0" normalizeH="0" baseline="0" noProof="0">
                <a:ln>
                  <a:noFill/>
                </a:ln>
                <a:solidFill>
                  <a:schemeClr val="tx1"/>
                </a:solidFill>
                <a:effectLst/>
                <a:uLnTx/>
                <a:uFillTx/>
                <a:latin typeface="Arial" charset="0"/>
                <a:ea typeface="+mn-ea"/>
                <a:cs typeface="+mn-cs"/>
              </a:rPr>
              <a:t>Click to edit Master text styles</a:t>
            </a:r>
          </a:p>
          <a:p>
            <a:pPr marL="457200" marR="0" lvl="1" indent="0" algn="l" defTabSz="914400" rtl="0" eaLnBrk="0" fontAlgn="base" latinLnBrk="0" hangingPunct="0">
              <a:lnSpc>
                <a:spcPct val="100000"/>
              </a:lnSpc>
              <a:spcBef>
                <a:spcPct val="30000"/>
              </a:spcBef>
              <a:spcAft>
                <a:spcPct val="0"/>
              </a:spcAft>
              <a:buClrTx/>
              <a:buSzTx/>
              <a:buFontTx/>
              <a:buNone/>
              <a:defRPr/>
            </a:pPr>
            <a:r>
              <a:rPr kumimoji="0" lang="en-US" altLang="zh-CN" sz="1200" b="0" i="0" u="none" strike="noStrike" kern="1200" cap="none" spc="0" normalizeH="0" baseline="0" noProof="0">
                <a:ln>
                  <a:noFill/>
                </a:ln>
                <a:solidFill>
                  <a:schemeClr val="tx1"/>
                </a:solidFill>
                <a:effectLst/>
                <a:uLnTx/>
                <a:uFillTx/>
                <a:latin typeface="Arial" charset="0"/>
                <a:ea typeface="+mn-ea"/>
                <a:cs typeface="+mn-cs"/>
              </a:rPr>
              <a:t>Second level</a:t>
            </a:r>
          </a:p>
          <a:p>
            <a:pPr marL="914400" marR="0" lvl="2" indent="0" algn="l" defTabSz="914400" rtl="0" eaLnBrk="0" fontAlgn="base" latinLnBrk="0" hangingPunct="0">
              <a:lnSpc>
                <a:spcPct val="100000"/>
              </a:lnSpc>
              <a:spcBef>
                <a:spcPct val="30000"/>
              </a:spcBef>
              <a:spcAft>
                <a:spcPct val="0"/>
              </a:spcAft>
              <a:buClrTx/>
              <a:buSzTx/>
              <a:buFontTx/>
              <a:buNone/>
              <a:defRPr/>
            </a:pPr>
            <a:r>
              <a:rPr kumimoji="0" lang="en-US" altLang="zh-CN" sz="1200" b="0" i="0" u="none" strike="noStrike" kern="1200" cap="none" spc="0" normalizeH="0" baseline="0" noProof="0">
                <a:ln>
                  <a:noFill/>
                </a:ln>
                <a:solidFill>
                  <a:schemeClr val="tx1"/>
                </a:solidFill>
                <a:effectLst/>
                <a:uLnTx/>
                <a:uFillTx/>
                <a:latin typeface="Arial" charset="0"/>
                <a:ea typeface="+mn-ea"/>
                <a:cs typeface="+mn-cs"/>
              </a:rPr>
              <a:t>Third level</a:t>
            </a:r>
          </a:p>
          <a:p>
            <a:pPr marL="1371600" marR="0" lvl="3" indent="0" algn="l" defTabSz="914400" rtl="0" eaLnBrk="0" fontAlgn="base" latinLnBrk="0" hangingPunct="0">
              <a:lnSpc>
                <a:spcPct val="100000"/>
              </a:lnSpc>
              <a:spcBef>
                <a:spcPct val="30000"/>
              </a:spcBef>
              <a:spcAft>
                <a:spcPct val="0"/>
              </a:spcAft>
              <a:buClrTx/>
              <a:buSzTx/>
              <a:buFontTx/>
              <a:buNone/>
              <a:defRPr/>
            </a:pPr>
            <a:r>
              <a:rPr kumimoji="0" lang="en-US" altLang="zh-CN" sz="1200" b="0" i="0" u="none" strike="noStrike" kern="1200" cap="none" spc="0" normalizeH="0" baseline="0" noProof="0">
                <a:ln>
                  <a:noFill/>
                </a:ln>
                <a:solidFill>
                  <a:schemeClr val="tx1"/>
                </a:solidFill>
                <a:effectLst/>
                <a:uLnTx/>
                <a:uFillTx/>
                <a:latin typeface="Arial" charset="0"/>
                <a:ea typeface="+mn-ea"/>
                <a:cs typeface="+mn-cs"/>
              </a:rPr>
              <a:t>Fourth level</a:t>
            </a:r>
          </a:p>
          <a:p>
            <a:pPr marL="1828800" marR="0" lvl="4" indent="0" algn="l" defTabSz="914400" rtl="0" eaLnBrk="0" fontAlgn="base" latinLnBrk="0" hangingPunct="0">
              <a:lnSpc>
                <a:spcPct val="100000"/>
              </a:lnSpc>
              <a:spcBef>
                <a:spcPct val="30000"/>
              </a:spcBef>
              <a:spcAft>
                <a:spcPct val="0"/>
              </a:spcAft>
              <a:buClrTx/>
              <a:buSzTx/>
              <a:buFontTx/>
              <a:buNone/>
              <a:defRPr/>
            </a:pPr>
            <a:r>
              <a:rPr kumimoji="0" lang="en-US" altLang="zh-CN" sz="1200" b="0" i="0" u="none" strike="noStrike" kern="1200" cap="none" spc="0" normalizeH="0" baseline="0" noProof="0">
                <a:ln>
                  <a:noFill/>
                </a:ln>
                <a:solidFill>
                  <a:schemeClr val="tx1"/>
                </a:solidFill>
                <a:effectLst/>
                <a:uLnTx/>
                <a:uFillTx/>
                <a:latin typeface="Arial" charset="0"/>
                <a:ea typeface="+mn-ea"/>
                <a:cs typeface="+mn-cs"/>
              </a:rPr>
              <a:t>Fifth level</a:t>
            </a:r>
          </a:p>
        </p:txBody>
      </p:sp>
      <p:sp>
        <p:nvSpPr>
          <p:cNvPr id="289798" name="Rectangle 6"/>
          <p:cNvSpPr>
            <a:spLocks noGrp="1" noChangeArrowheads="1"/>
          </p:cNvSpPr>
          <p:nvPr>
            <p:ph type="ftr" sz="quarter" idx="4"/>
          </p:nvPr>
        </p:nvSpPr>
        <p:spPr bwMode="auto">
          <a:xfrm>
            <a:off x="0" y="8685212"/>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lstStyle>
            <a:lvl1pPr algn="l" eaLnBrk="1" hangingPunct="1">
              <a:defRPr sz="1200" b="0">
                <a:latin typeface="Arial" charset="0"/>
                <a:ea typeface="+mn-ea"/>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uLnTx/>
              <a:uFillTx/>
              <a:latin typeface="Arial" charset="0"/>
              <a:ea typeface="+mn-ea"/>
              <a:cs typeface="+mn-cs"/>
            </a:endParaRPr>
          </a:p>
        </p:txBody>
      </p:sp>
      <p:sp>
        <p:nvSpPr>
          <p:cNvPr id="289799" name="Rectangle 7"/>
          <p:cNvSpPr>
            <a:spLocks noGrp="1" noChangeArrowheads="1"/>
          </p:cNvSpPr>
          <p:nvPr>
            <p:ph type="sldNum" sz="quarter" idx="5"/>
          </p:nvPr>
        </p:nvSpPr>
        <p:spPr bwMode="auto">
          <a:xfrm>
            <a:off x="3884613" y="8685212"/>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lstStyle>
            <a:lvl1pPr algn="r" eaLnBrk="1" hangingPunct="1">
              <a:defRPr sz="1200" b="0">
                <a:latin typeface="Arial" charset="0"/>
                <a:ea typeface="+mn-ea"/>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F4F259B0-44B6-418D-B41B-E2ADC08F85FB}" type="slidenum">
              <a:rPr kumimoji="0" lang="en-US" altLang="zh-CN" sz="1200" b="0" i="0" u="none" strike="noStrike" kern="1200" cap="none" spc="0" normalizeH="0" baseline="0" noProof="0">
                <a:ln>
                  <a:noFill/>
                </a:ln>
                <a:solidFill>
                  <a:schemeClr val="tx1"/>
                </a:solidFill>
                <a:effectLst/>
                <a:uLnTx/>
                <a:uFillTx/>
                <a:latin typeface="Arial" charset="0"/>
                <a:ea typeface="+mn-ea"/>
                <a:cs typeface="+mn-cs"/>
              </a:rPr>
              <a:t>‹#›</a:t>
            </a:fld>
            <a:endParaRPr kumimoji="0" lang="en-US" altLang="zh-CN" sz="1200" b="0" i="0" u="none" strike="noStrike" kern="1200" cap="none" spc="0" normalizeH="0" baseline="0" noProof="0">
              <a:ln>
                <a:noFill/>
              </a:ln>
              <a:solidFill>
                <a:schemeClr val="tx1"/>
              </a:solidFill>
              <a:effectLst/>
              <a:uLnTx/>
              <a:uFillTx/>
              <a:latin typeface="Arial" charset="0"/>
              <a:ea typeface="+mn-ea"/>
              <a:cs typeface="+mn-cs"/>
            </a:endParaRPr>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Rot="1" noChangeAspect="1" noTextEdit="1"/>
          </p:cNvSpPr>
          <p:nvPr>
            <p:ph type="sldImg"/>
          </p:nvPr>
        </p:nvSpPr>
        <p:spPr/>
      </p:sp>
      <p:sp>
        <p:nvSpPr>
          <p:cNvPr id="46083" name="Rectangle 3"/>
          <p:cNvSpPr>
            <a:spLocks noGrp="1"/>
          </p:cNvSpPr>
          <p:nvPr>
            <p:ph type="body" idx="1"/>
          </p:nvPr>
        </p:nvSpPr>
        <p:spPr/>
        <p:txBody>
          <a:bodyPr wrap="square" lIns="91440" tIns="45720" rIns="91440" bIns="45720" anchor="t"/>
          <a:lstStyle/>
          <a:p>
            <a:pPr lvl="0"/>
            <a:endParaRPr lang="zh-CN" altLang="en-US" dirty="0">
              <a:ea typeface="宋体" charset="-122"/>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Rot="1" noChangeAspect="1" noTextEdit="1"/>
          </p:cNvSpPr>
          <p:nvPr>
            <p:ph type="sldImg"/>
          </p:nvPr>
        </p:nvSpPr>
        <p:spPr/>
      </p:sp>
      <p:sp>
        <p:nvSpPr>
          <p:cNvPr id="82947" name="Rectangle 3"/>
          <p:cNvSpPr>
            <a:spLocks noGrp="1"/>
          </p:cNvSpPr>
          <p:nvPr>
            <p:ph type="body" idx="1"/>
          </p:nvPr>
        </p:nvSpPr>
        <p:spPr/>
        <p:txBody>
          <a:bodyPr wrap="square" lIns="91440" tIns="45720" rIns="91440" bIns="45720" anchor="t"/>
          <a:lstStyle/>
          <a:p>
            <a:pPr lvl="0"/>
            <a:endParaRPr lang="zh-CN" altLang="en-US" dirty="0">
              <a:ea typeface="宋体" charset="-122"/>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Rot="1" noChangeAspect="1" noTextEdit="1"/>
          </p:cNvSpPr>
          <p:nvPr>
            <p:ph type="sldImg"/>
          </p:nvPr>
        </p:nvSpPr>
        <p:spPr/>
      </p:sp>
      <p:sp>
        <p:nvSpPr>
          <p:cNvPr id="84995" name="Rectangle 3"/>
          <p:cNvSpPr>
            <a:spLocks noGrp="1"/>
          </p:cNvSpPr>
          <p:nvPr>
            <p:ph type="body" idx="1"/>
          </p:nvPr>
        </p:nvSpPr>
        <p:spPr/>
        <p:txBody>
          <a:bodyPr wrap="square" lIns="91440" tIns="45720" rIns="91440" bIns="45720" anchor="t"/>
          <a:lstStyle/>
          <a:p>
            <a:pPr lvl="0"/>
            <a:endParaRPr lang="zh-CN" altLang="en-US" dirty="0">
              <a:ea typeface="宋体" charset="-122"/>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Rot="1" noChangeAspect="1" noTextEdit="1"/>
          </p:cNvSpPr>
          <p:nvPr>
            <p:ph type="sldImg"/>
          </p:nvPr>
        </p:nvSpPr>
        <p:spPr/>
      </p:sp>
      <p:sp>
        <p:nvSpPr>
          <p:cNvPr id="87043" name="Rectangle 3"/>
          <p:cNvSpPr>
            <a:spLocks noGrp="1"/>
          </p:cNvSpPr>
          <p:nvPr>
            <p:ph type="body" idx="1"/>
          </p:nvPr>
        </p:nvSpPr>
        <p:spPr/>
        <p:txBody>
          <a:bodyPr wrap="square" lIns="91440" tIns="45720" rIns="91440" bIns="45720" anchor="t"/>
          <a:lstStyle/>
          <a:p>
            <a:pPr lvl="0"/>
            <a:endParaRPr lang="zh-CN" altLang="en-US" dirty="0">
              <a:ea typeface="宋体" charset="-122"/>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Rot="1" noChangeAspect="1" noTextEdit="1"/>
          </p:cNvSpPr>
          <p:nvPr>
            <p:ph type="sldImg"/>
          </p:nvPr>
        </p:nvSpPr>
        <p:spPr/>
      </p:sp>
      <p:sp>
        <p:nvSpPr>
          <p:cNvPr id="89091" name="Rectangle 3"/>
          <p:cNvSpPr>
            <a:spLocks noGrp="1"/>
          </p:cNvSpPr>
          <p:nvPr>
            <p:ph type="body" idx="1"/>
          </p:nvPr>
        </p:nvSpPr>
        <p:spPr/>
        <p:txBody>
          <a:bodyPr wrap="square" lIns="91440" tIns="45720" rIns="91440" bIns="45720" anchor="t"/>
          <a:lstStyle/>
          <a:p>
            <a:pPr lvl="0"/>
            <a:endParaRPr lang="zh-CN" altLang="en-US" dirty="0">
              <a:ea typeface="宋体" charset="-122"/>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Rot="1" noChangeAspect="1" noTextEdit="1"/>
          </p:cNvSpPr>
          <p:nvPr>
            <p:ph type="sldImg"/>
          </p:nvPr>
        </p:nvSpPr>
        <p:spPr/>
      </p:sp>
      <p:sp>
        <p:nvSpPr>
          <p:cNvPr id="91139" name="Rectangle 3"/>
          <p:cNvSpPr>
            <a:spLocks noGrp="1"/>
          </p:cNvSpPr>
          <p:nvPr>
            <p:ph type="body" idx="1"/>
          </p:nvPr>
        </p:nvSpPr>
        <p:spPr/>
        <p:txBody>
          <a:bodyPr wrap="square" lIns="91440" tIns="45720" rIns="91440" bIns="45720" anchor="t"/>
          <a:lstStyle/>
          <a:p>
            <a:pPr lvl="0"/>
            <a:endParaRPr lang="zh-CN" altLang="en-US" dirty="0">
              <a:ea typeface="宋体" charset="-122"/>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Rot="1" noChangeAspect="1" noTextEdit="1"/>
          </p:cNvSpPr>
          <p:nvPr>
            <p:ph type="sldImg"/>
          </p:nvPr>
        </p:nvSpPr>
        <p:spPr/>
      </p:sp>
      <p:sp>
        <p:nvSpPr>
          <p:cNvPr id="94211" name="Rectangle 3"/>
          <p:cNvSpPr>
            <a:spLocks noGrp="1"/>
          </p:cNvSpPr>
          <p:nvPr>
            <p:ph type="body" idx="1"/>
          </p:nvPr>
        </p:nvSpPr>
        <p:spPr/>
        <p:txBody>
          <a:bodyPr wrap="square" lIns="91440" tIns="45720" rIns="91440" bIns="45720" anchor="t"/>
          <a:lstStyle/>
          <a:p>
            <a:pPr lvl="0"/>
            <a:endParaRPr lang="zh-CN" altLang="en-US" dirty="0">
              <a:ea typeface="宋体" charset="-122"/>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Rot="1" noChangeAspect="1" noTextEdit="1"/>
          </p:cNvSpPr>
          <p:nvPr>
            <p:ph type="sldImg"/>
          </p:nvPr>
        </p:nvSpPr>
        <p:spPr/>
      </p:sp>
      <p:sp>
        <p:nvSpPr>
          <p:cNvPr id="96259" name="Rectangle 3"/>
          <p:cNvSpPr>
            <a:spLocks noGrp="1"/>
          </p:cNvSpPr>
          <p:nvPr>
            <p:ph type="body" idx="1"/>
          </p:nvPr>
        </p:nvSpPr>
        <p:spPr/>
        <p:txBody>
          <a:bodyPr wrap="square" lIns="91440" tIns="45720" rIns="91440" bIns="45720" anchor="t"/>
          <a:lstStyle/>
          <a:p>
            <a:pPr lvl="0"/>
            <a:endParaRPr lang="zh-CN" altLang="en-US" dirty="0">
              <a:ea typeface="宋体" charset="-122"/>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Rot="1" noChangeAspect="1" noTextEdit="1"/>
          </p:cNvSpPr>
          <p:nvPr>
            <p:ph type="sldImg"/>
          </p:nvPr>
        </p:nvSpPr>
        <p:spPr/>
      </p:sp>
      <p:sp>
        <p:nvSpPr>
          <p:cNvPr id="98307" name="Rectangle 3"/>
          <p:cNvSpPr>
            <a:spLocks noGrp="1"/>
          </p:cNvSpPr>
          <p:nvPr>
            <p:ph type="body" idx="1"/>
          </p:nvPr>
        </p:nvSpPr>
        <p:spPr/>
        <p:txBody>
          <a:bodyPr wrap="square" lIns="91440" tIns="45720" rIns="91440" bIns="45720" anchor="t"/>
          <a:lstStyle/>
          <a:p>
            <a:pPr lvl="0"/>
            <a:endParaRPr lang="zh-CN" altLang="en-US" dirty="0">
              <a:ea typeface="宋体" charset="-122"/>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Rot="1" noChangeAspect="1" noTextEdit="1"/>
          </p:cNvSpPr>
          <p:nvPr>
            <p:ph type="sldImg"/>
          </p:nvPr>
        </p:nvSpPr>
        <p:spPr/>
      </p:sp>
      <p:sp>
        <p:nvSpPr>
          <p:cNvPr id="101379" name="Rectangle 3"/>
          <p:cNvSpPr>
            <a:spLocks noGrp="1"/>
          </p:cNvSpPr>
          <p:nvPr>
            <p:ph type="body" idx="1"/>
          </p:nvPr>
        </p:nvSpPr>
        <p:spPr/>
        <p:txBody>
          <a:bodyPr wrap="square" lIns="91440" tIns="45720" rIns="91440" bIns="45720" anchor="t"/>
          <a:lstStyle/>
          <a:p>
            <a:pPr lvl="0"/>
            <a:endParaRPr lang="zh-CN" altLang="en-US" dirty="0">
              <a:ea typeface="宋体" charset="-122"/>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Rot="1" noChangeAspect="1" noTextEdit="1"/>
          </p:cNvSpPr>
          <p:nvPr>
            <p:ph type="sldImg"/>
          </p:nvPr>
        </p:nvSpPr>
        <p:spPr/>
      </p:sp>
      <p:sp>
        <p:nvSpPr>
          <p:cNvPr id="103427" name="Rectangle 3"/>
          <p:cNvSpPr>
            <a:spLocks noGrp="1"/>
          </p:cNvSpPr>
          <p:nvPr>
            <p:ph type="body" idx="1"/>
          </p:nvPr>
        </p:nvSpPr>
        <p:spPr/>
        <p:txBody>
          <a:bodyPr wrap="square" lIns="91440" tIns="45720" rIns="91440" bIns="45720" anchor="t"/>
          <a:lstStyle/>
          <a:p>
            <a:pPr lvl="0"/>
            <a:endParaRPr lang="zh-CN" altLang="en-US" dirty="0">
              <a:ea typeface="宋体" charset="-122"/>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Rot="1" noChangeAspect="1" noTextEdit="1"/>
          </p:cNvSpPr>
          <p:nvPr>
            <p:ph type="sldImg"/>
          </p:nvPr>
        </p:nvSpPr>
        <p:spPr/>
      </p:sp>
      <p:sp>
        <p:nvSpPr>
          <p:cNvPr id="52227" name="Rectangle 3"/>
          <p:cNvSpPr>
            <a:spLocks noGrp="1"/>
          </p:cNvSpPr>
          <p:nvPr>
            <p:ph type="body" idx="1"/>
          </p:nvPr>
        </p:nvSpPr>
        <p:spPr/>
        <p:txBody>
          <a:bodyPr wrap="square" lIns="91440" tIns="45720" rIns="91440" bIns="45720" anchor="t"/>
          <a:lstStyle/>
          <a:p>
            <a:pPr lvl="0"/>
            <a:endParaRPr lang="zh-CN" altLang="en-US" dirty="0">
              <a:ea typeface="宋体" charset="-122"/>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Rot="1" noChangeAspect="1" noTextEdit="1"/>
          </p:cNvSpPr>
          <p:nvPr>
            <p:ph type="sldImg"/>
          </p:nvPr>
        </p:nvSpPr>
        <p:spPr/>
      </p:sp>
      <p:sp>
        <p:nvSpPr>
          <p:cNvPr id="105475" name="Rectangle 3"/>
          <p:cNvSpPr>
            <a:spLocks noGrp="1"/>
          </p:cNvSpPr>
          <p:nvPr>
            <p:ph type="body" idx="1"/>
          </p:nvPr>
        </p:nvSpPr>
        <p:spPr/>
        <p:txBody>
          <a:bodyPr wrap="square" lIns="91440" tIns="45720" rIns="91440" bIns="45720" anchor="t"/>
          <a:lstStyle/>
          <a:p>
            <a:pPr lvl="0"/>
            <a:endParaRPr lang="zh-CN" altLang="en-US" dirty="0">
              <a:ea typeface="宋体" charset="-122"/>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Rot="1" noChangeAspect="1" noTextEdit="1"/>
          </p:cNvSpPr>
          <p:nvPr>
            <p:ph type="sldImg"/>
          </p:nvPr>
        </p:nvSpPr>
        <p:spPr/>
      </p:sp>
      <p:sp>
        <p:nvSpPr>
          <p:cNvPr id="107523" name="Rectangle 3"/>
          <p:cNvSpPr>
            <a:spLocks noGrp="1"/>
          </p:cNvSpPr>
          <p:nvPr>
            <p:ph type="body" idx="1"/>
          </p:nvPr>
        </p:nvSpPr>
        <p:spPr/>
        <p:txBody>
          <a:bodyPr wrap="square" lIns="91440" tIns="45720" rIns="91440" bIns="45720" anchor="t"/>
          <a:lstStyle/>
          <a:p>
            <a:pPr lvl="0"/>
            <a:endParaRPr lang="zh-CN" altLang="en-US" dirty="0">
              <a:ea typeface="宋体" charset="-122"/>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Rot="1" noChangeAspect="1" noTextEdit="1"/>
          </p:cNvSpPr>
          <p:nvPr>
            <p:ph type="sldImg"/>
          </p:nvPr>
        </p:nvSpPr>
        <p:spPr/>
      </p:sp>
      <p:sp>
        <p:nvSpPr>
          <p:cNvPr id="109571" name="Rectangle 3"/>
          <p:cNvSpPr>
            <a:spLocks noGrp="1"/>
          </p:cNvSpPr>
          <p:nvPr>
            <p:ph type="body" idx="1"/>
          </p:nvPr>
        </p:nvSpPr>
        <p:spPr/>
        <p:txBody>
          <a:bodyPr wrap="square" lIns="91440" tIns="45720" rIns="91440" bIns="45720" anchor="t"/>
          <a:lstStyle/>
          <a:p>
            <a:pPr lvl="0"/>
            <a:endParaRPr lang="zh-CN" altLang="en-US" dirty="0">
              <a:ea typeface="宋体" charset="-122"/>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Rot="1" noChangeAspect="1" noTextEdit="1"/>
          </p:cNvSpPr>
          <p:nvPr>
            <p:ph type="sldImg"/>
          </p:nvPr>
        </p:nvSpPr>
        <p:spPr/>
      </p:sp>
      <p:sp>
        <p:nvSpPr>
          <p:cNvPr id="111619" name="Rectangle 3"/>
          <p:cNvSpPr>
            <a:spLocks noGrp="1"/>
          </p:cNvSpPr>
          <p:nvPr>
            <p:ph type="body" idx="1"/>
          </p:nvPr>
        </p:nvSpPr>
        <p:spPr/>
        <p:txBody>
          <a:bodyPr wrap="square" lIns="91440" tIns="45720" rIns="91440" bIns="45720" anchor="t"/>
          <a:lstStyle/>
          <a:p>
            <a:pPr lvl="0"/>
            <a:endParaRPr lang="zh-CN" altLang="en-US" dirty="0">
              <a:ea typeface="宋体" charset="-122"/>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Rot="1" noChangeAspect="1" noTextEdit="1"/>
          </p:cNvSpPr>
          <p:nvPr>
            <p:ph type="sldImg"/>
          </p:nvPr>
        </p:nvSpPr>
        <p:spPr/>
      </p:sp>
      <p:sp>
        <p:nvSpPr>
          <p:cNvPr id="113667" name="Rectangle 3"/>
          <p:cNvSpPr>
            <a:spLocks noGrp="1"/>
          </p:cNvSpPr>
          <p:nvPr>
            <p:ph type="body" idx="1"/>
          </p:nvPr>
        </p:nvSpPr>
        <p:spPr/>
        <p:txBody>
          <a:bodyPr wrap="square" lIns="91440" tIns="45720" rIns="91440" bIns="45720" anchor="t"/>
          <a:lstStyle/>
          <a:p>
            <a:pPr lvl="0"/>
            <a:endParaRPr lang="zh-CN" altLang="en-US" dirty="0">
              <a:ea typeface="宋体" charset="-122"/>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Rot="1" noChangeAspect="1" noTextEdit="1"/>
          </p:cNvSpPr>
          <p:nvPr>
            <p:ph type="sldImg"/>
          </p:nvPr>
        </p:nvSpPr>
        <p:spPr/>
      </p:sp>
      <p:sp>
        <p:nvSpPr>
          <p:cNvPr id="115715" name="Rectangle 3"/>
          <p:cNvSpPr>
            <a:spLocks noGrp="1"/>
          </p:cNvSpPr>
          <p:nvPr>
            <p:ph type="body" idx="1"/>
          </p:nvPr>
        </p:nvSpPr>
        <p:spPr/>
        <p:txBody>
          <a:bodyPr wrap="square" lIns="91440" tIns="45720" rIns="91440" bIns="45720" anchor="t"/>
          <a:lstStyle/>
          <a:p>
            <a:pPr lvl="0"/>
            <a:endParaRPr lang="zh-CN" altLang="en-US" dirty="0">
              <a:ea typeface="宋体" charset="-122"/>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Rot="1" noChangeAspect="1" noTextEdit="1"/>
          </p:cNvSpPr>
          <p:nvPr>
            <p:ph type="sldImg"/>
          </p:nvPr>
        </p:nvSpPr>
        <p:spPr/>
      </p:sp>
      <p:sp>
        <p:nvSpPr>
          <p:cNvPr id="117763" name="Rectangle 3"/>
          <p:cNvSpPr>
            <a:spLocks noGrp="1"/>
          </p:cNvSpPr>
          <p:nvPr>
            <p:ph type="body" idx="1"/>
          </p:nvPr>
        </p:nvSpPr>
        <p:spPr/>
        <p:txBody>
          <a:bodyPr wrap="square" lIns="91440" tIns="45720" rIns="91440" bIns="45720" anchor="t"/>
          <a:lstStyle/>
          <a:p>
            <a:pPr lvl="0"/>
            <a:endParaRPr lang="zh-CN" altLang="en-US" dirty="0">
              <a:ea typeface="宋体" charset="-122"/>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Rot="1" noChangeAspect="1" noTextEdit="1"/>
          </p:cNvSpPr>
          <p:nvPr>
            <p:ph type="sldImg"/>
          </p:nvPr>
        </p:nvSpPr>
        <p:spPr/>
      </p:sp>
      <p:sp>
        <p:nvSpPr>
          <p:cNvPr id="119811" name="Rectangle 3"/>
          <p:cNvSpPr>
            <a:spLocks noGrp="1"/>
          </p:cNvSpPr>
          <p:nvPr>
            <p:ph type="body" idx="1"/>
          </p:nvPr>
        </p:nvSpPr>
        <p:spPr/>
        <p:txBody>
          <a:bodyPr wrap="square" lIns="91440" tIns="45720" rIns="91440" bIns="45720" anchor="t"/>
          <a:lstStyle/>
          <a:p>
            <a:pPr lvl="0"/>
            <a:endParaRPr lang="zh-CN" altLang="en-US" dirty="0">
              <a:ea typeface="宋体" charset="-122"/>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Rot="1" noChangeAspect="1" noTextEdit="1"/>
          </p:cNvSpPr>
          <p:nvPr>
            <p:ph type="sldImg"/>
          </p:nvPr>
        </p:nvSpPr>
        <p:spPr/>
      </p:sp>
      <p:sp>
        <p:nvSpPr>
          <p:cNvPr id="121859" name="Rectangle 3"/>
          <p:cNvSpPr>
            <a:spLocks noGrp="1"/>
          </p:cNvSpPr>
          <p:nvPr>
            <p:ph type="body" idx="1"/>
          </p:nvPr>
        </p:nvSpPr>
        <p:spPr/>
        <p:txBody>
          <a:bodyPr wrap="square" lIns="91440" tIns="45720" rIns="91440" bIns="45720" anchor="t"/>
          <a:lstStyle/>
          <a:p>
            <a:pPr lvl="0"/>
            <a:endParaRPr lang="zh-CN" altLang="en-US" dirty="0">
              <a:ea typeface="宋体" charset="-122"/>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Rot="1" noChangeAspect="1" noTextEdit="1"/>
          </p:cNvSpPr>
          <p:nvPr>
            <p:ph type="sldImg"/>
          </p:nvPr>
        </p:nvSpPr>
        <p:spPr/>
      </p:sp>
      <p:sp>
        <p:nvSpPr>
          <p:cNvPr id="123907" name="Rectangle 3"/>
          <p:cNvSpPr>
            <a:spLocks noGrp="1"/>
          </p:cNvSpPr>
          <p:nvPr>
            <p:ph type="body" idx="1"/>
          </p:nvPr>
        </p:nvSpPr>
        <p:spPr/>
        <p:txBody>
          <a:bodyPr wrap="square" lIns="91440" tIns="45720" rIns="91440" bIns="45720" anchor="t"/>
          <a:lstStyle/>
          <a:p>
            <a:pPr lvl="0"/>
            <a:endParaRPr lang="zh-CN" altLang="en-US" dirty="0">
              <a:ea typeface="宋体" charset="-122"/>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Rot="1" noChangeAspect="1" noTextEdit="1"/>
          </p:cNvSpPr>
          <p:nvPr>
            <p:ph type="sldImg"/>
          </p:nvPr>
        </p:nvSpPr>
        <p:spPr/>
      </p:sp>
      <p:sp>
        <p:nvSpPr>
          <p:cNvPr id="54275" name="Rectangle 3"/>
          <p:cNvSpPr>
            <a:spLocks noGrp="1"/>
          </p:cNvSpPr>
          <p:nvPr>
            <p:ph type="body" idx="1"/>
          </p:nvPr>
        </p:nvSpPr>
        <p:spPr/>
        <p:txBody>
          <a:bodyPr wrap="square" lIns="91440" tIns="45720" rIns="91440" bIns="45720" anchor="t"/>
          <a:lstStyle/>
          <a:p>
            <a:pPr lvl="0"/>
            <a:endParaRPr lang="zh-CN" altLang="en-US" dirty="0">
              <a:ea typeface="宋体" charset="-122"/>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Rot="1" noChangeAspect="1" noTextEdit="1"/>
          </p:cNvSpPr>
          <p:nvPr>
            <p:ph type="sldImg"/>
          </p:nvPr>
        </p:nvSpPr>
        <p:spPr/>
      </p:sp>
      <p:sp>
        <p:nvSpPr>
          <p:cNvPr id="128003" name="Rectangle 3"/>
          <p:cNvSpPr>
            <a:spLocks noGrp="1"/>
          </p:cNvSpPr>
          <p:nvPr>
            <p:ph type="body" idx="1"/>
          </p:nvPr>
        </p:nvSpPr>
        <p:spPr/>
        <p:txBody>
          <a:bodyPr wrap="square" lIns="91440" tIns="45720" rIns="91440" bIns="45720" anchor="t"/>
          <a:lstStyle/>
          <a:p>
            <a:pPr lvl="0"/>
            <a:endParaRPr lang="zh-CN" altLang="en-US" dirty="0">
              <a:ea typeface="宋体" charset="-122"/>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Rot="1" noChangeAspect="1" noTextEdit="1"/>
          </p:cNvSpPr>
          <p:nvPr>
            <p:ph type="sldImg"/>
          </p:nvPr>
        </p:nvSpPr>
        <p:spPr/>
      </p:sp>
      <p:sp>
        <p:nvSpPr>
          <p:cNvPr id="130051" name="Rectangle 3"/>
          <p:cNvSpPr>
            <a:spLocks noGrp="1"/>
          </p:cNvSpPr>
          <p:nvPr>
            <p:ph type="body" idx="1"/>
          </p:nvPr>
        </p:nvSpPr>
        <p:spPr/>
        <p:txBody>
          <a:bodyPr wrap="square" lIns="91440" tIns="45720" rIns="91440" bIns="45720" anchor="t"/>
          <a:lstStyle/>
          <a:p>
            <a:pPr lvl="0"/>
            <a:endParaRPr lang="zh-CN" altLang="en-US" dirty="0">
              <a:ea typeface="宋体" charset="-122"/>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Rot="1" noChangeAspect="1" noTextEdit="1"/>
          </p:cNvSpPr>
          <p:nvPr>
            <p:ph type="sldImg"/>
          </p:nvPr>
        </p:nvSpPr>
        <p:spPr/>
      </p:sp>
      <p:sp>
        <p:nvSpPr>
          <p:cNvPr id="134147" name="Rectangle 3"/>
          <p:cNvSpPr>
            <a:spLocks noGrp="1"/>
          </p:cNvSpPr>
          <p:nvPr>
            <p:ph type="body" idx="1"/>
          </p:nvPr>
        </p:nvSpPr>
        <p:spPr/>
        <p:txBody>
          <a:bodyPr wrap="square" lIns="91440" tIns="45720" rIns="91440" bIns="45720" anchor="t"/>
          <a:lstStyle/>
          <a:p>
            <a:pPr lvl="0"/>
            <a:endParaRPr lang="zh-CN" altLang="en-US" dirty="0">
              <a:ea typeface="宋体" charset="-122"/>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a:spLocks noGrp="1" noRot="1" noChangeAspect="1" noTextEdit="1"/>
          </p:cNvSpPr>
          <p:nvPr>
            <p:ph type="sldImg"/>
          </p:nvPr>
        </p:nvSpPr>
        <p:spPr/>
      </p:sp>
      <p:sp>
        <p:nvSpPr>
          <p:cNvPr id="139267" name="Rectangle 3"/>
          <p:cNvSpPr>
            <a:spLocks noGrp="1"/>
          </p:cNvSpPr>
          <p:nvPr>
            <p:ph type="body" idx="1"/>
          </p:nvPr>
        </p:nvSpPr>
        <p:spPr/>
        <p:txBody>
          <a:bodyPr wrap="square" lIns="91440" tIns="45720" rIns="91440" bIns="45720" anchor="t"/>
          <a:lstStyle/>
          <a:p>
            <a:pPr lvl="0"/>
            <a:endParaRPr lang="zh-CN" altLang="en-US" dirty="0">
              <a:ea typeface="宋体" charset="-122"/>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Grp="1" noRot="1" noChangeAspect="1" noTextEdit="1"/>
          </p:cNvSpPr>
          <p:nvPr>
            <p:ph type="sldImg"/>
          </p:nvPr>
        </p:nvSpPr>
        <p:spPr/>
      </p:sp>
      <p:sp>
        <p:nvSpPr>
          <p:cNvPr id="141315" name="Rectangle 3"/>
          <p:cNvSpPr>
            <a:spLocks noGrp="1"/>
          </p:cNvSpPr>
          <p:nvPr>
            <p:ph type="body" idx="1"/>
          </p:nvPr>
        </p:nvSpPr>
        <p:spPr/>
        <p:txBody>
          <a:bodyPr wrap="square" lIns="91440" tIns="45720" rIns="91440" bIns="45720" anchor="t"/>
          <a:lstStyle/>
          <a:p>
            <a:pPr lvl="0"/>
            <a:endParaRPr lang="zh-CN" altLang="en-US" dirty="0">
              <a:ea typeface="宋体" charset="-122"/>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noRot="1" noChangeAspect="1" noTextEdit="1"/>
          </p:cNvSpPr>
          <p:nvPr>
            <p:ph type="sldImg"/>
          </p:nvPr>
        </p:nvSpPr>
        <p:spPr/>
      </p:sp>
      <p:sp>
        <p:nvSpPr>
          <p:cNvPr id="143363" name="Rectangle 3"/>
          <p:cNvSpPr>
            <a:spLocks noGrp="1"/>
          </p:cNvSpPr>
          <p:nvPr>
            <p:ph type="body" idx="1"/>
          </p:nvPr>
        </p:nvSpPr>
        <p:spPr/>
        <p:txBody>
          <a:bodyPr wrap="square" lIns="91440" tIns="45720" rIns="91440" bIns="45720" anchor="t"/>
          <a:lstStyle/>
          <a:p>
            <a:pPr lvl="0"/>
            <a:endParaRPr lang="zh-CN" altLang="en-US" dirty="0">
              <a:ea typeface="宋体" charset="-122"/>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Grp="1" noRot="1" noChangeAspect="1" noTextEdit="1"/>
          </p:cNvSpPr>
          <p:nvPr>
            <p:ph type="sldImg"/>
          </p:nvPr>
        </p:nvSpPr>
        <p:spPr/>
      </p:sp>
      <p:sp>
        <p:nvSpPr>
          <p:cNvPr id="145411" name="Rectangle 3"/>
          <p:cNvSpPr>
            <a:spLocks noGrp="1"/>
          </p:cNvSpPr>
          <p:nvPr>
            <p:ph type="body" idx="1"/>
          </p:nvPr>
        </p:nvSpPr>
        <p:spPr/>
        <p:txBody>
          <a:bodyPr wrap="square" lIns="91440" tIns="45720" rIns="91440" bIns="45720" anchor="t"/>
          <a:lstStyle/>
          <a:p>
            <a:pPr lvl="0"/>
            <a:endParaRPr lang="zh-CN" altLang="en-US" dirty="0">
              <a:ea typeface="宋体" charset="-122"/>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7"/>
          <p:cNvSpPr txBox="1">
            <a:spLocks noGrp="1"/>
          </p:cNvSpPr>
          <p:nvPr/>
        </p:nvSpPr>
        <p:spPr>
          <a:xfrm>
            <a:off x="3884613" y="8685213"/>
            <a:ext cx="2971800" cy="457200"/>
          </a:xfrm>
          <a:prstGeom prst="rect">
            <a:avLst/>
          </a:prstGeom>
          <a:noFill/>
          <a:ln w="9525">
            <a:noFill/>
          </a:ln>
        </p:spPr>
        <p:txBody>
          <a:bodyPr anchor="b"/>
          <a:lstStyle/>
          <a:p>
            <a:pPr lvl="0" algn="r" eaLnBrk="1" hangingPunct="1">
              <a:spcBef>
                <a:spcPct val="0"/>
              </a:spcBef>
            </a:pPr>
            <a:fld id="{9A0DB2DC-4C9A-4742-B13C-FB6460FD3503}" type="slidenum">
              <a:rPr lang="en-US" altLang="zh-CN" dirty="0">
                <a:ea typeface="宋体" charset="-122"/>
              </a:rPr>
              <a:t>68</a:t>
            </a:fld>
            <a:endParaRPr lang="en-US" altLang="zh-CN" dirty="0">
              <a:ea typeface="宋体" charset="-122"/>
            </a:endParaRPr>
          </a:p>
        </p:txBody>
      </p:sp>
      <p:sp>
        <p:nvSpPr>
          <p:cNvPr id="148483" name="Rectangle 2"/>
          <p:cNvSpPr>
            <a:spLocks noGrp="1" noRot="1" noChangeAspect="1" noTextEdit="1"/>
          </p:cNvSpPr>
          <p:nvPr>
            <p:ph type="sldImg"/>
          </p:nvPr>
        </p:nvSpPr>
        <p:spPr/>
      </p:sp>
      <p:sp>
        <p:nvSpPr>
          <p:cNvPr id="148484" name="Rectangle 3"/>
          <p:cNvSpPr>
            <a:spLocks noGrp="1"/>
          </p:cNvSpPr>
          <p:nvPr>
            <p:ph type="body" idx="1"/>
          </p:nvPr>
        </p:nvSpPr>
        <p:spPr>
          <a:xfrm>
            <a:off x="914400" y="4343400"/>
            <a:ext cx="5029200" cy="4114800"/>
          </a:xfrm>
        </p:spPr>
        <p:txBody>
          <a:bodyPr wrap="square" lIns="91440" tIns="45720" rIns="91440" bIns="45720" anchor="t"/>
          <a:lstStyle/>
          <a:p>
            <a:pPr lvl="0" eaLnBrk="1" hangingPunct="1"/>
            <a:endParaRPr lang="zh-CN" altLang="zh-CN" dirty="0">
              <a:ea typeface="宋体" charset="-122"/>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2"/>
          <p:cNvSpPr>
            <a:spLocks noGrp="1" noRot="1" noChangeAspect="1" noTextEdit="1"/>
          </p:cNvSpPr>
          <p:nvPr>
            <p:ph type="sldImg"/>
          </p:nvPr>
        </p:nvSpPr>
        <p:spPr/>
      </p:sp>
      <p:sp>
        <p:nvSpPr>
          <p:cNvPr id="160771" name="Rectangle 3"/>
          <p:cNvSpPr>
            <a:spLocks noGrp="1"/>
          </p:cNvSpPr>
          <p:nvPr>
            <p:ph type="body" idx="1"/>
          </p:nvPr>
        </p:nvSpPr>
        <p:spPr/>
        <p:txBody>
          <a:bodyPr wrap="square" lIns="91440" tIns="45720" rIns="91440" bIns="45720" anchor="t"/>
          <a:lstStyle/>
          <a:p>
            <a:pPr lvl="0"/>
            <a:endParaRPr lang="zh-CN" altLang="en-US" dirty="0">
              <a:ea typeface="宋体" charset="-122"/>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Grp="1" noRot="1" noChangeAspect="1" noTextEdit="1"/>
          </p:cNvSpPr>
          <p:nvPr>
            <p:ph type="sldImg"/>
          </p:nvPr>
        </p:nvSpPr>
        <p:spPr/>
      </p:sp>
      <p:sp>
        <p:nvSpPr>
          <p:cNvPr id="162819" name="Rectangle 3"/>
          <p:cNvSpPr>
            <a:spLocks noGrp="1"/>
          </p:cNvSpPr>
          <p:nvPr>
            <p:ph type="body" idx="1"/>
          </p:nvPr>
        </p:nvSpPr>
        <p:spPr/>
        <p:txBody>
          <a:bodyPr wrap="square" lIns="91440" tIns="45720" rIns="91440" bIns="45720" anchor="t"/>
          <a:lstStyle/>
          <a:p>
            <a:pPr lvl="0"/>
            <a:endParaRPr lang="zh-CN" altLang="en-US" dirty="0">
              <a:ea typeface="宋体" charset="-122"/>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spect="1" noTextEdit="1"/>
          </p:cNvSpPr>
          <p:nvPr>
            <p:ph type="sldImg"/>
          </p:nvPr>
        </p:nvSpPr>
        <p:spPr/>
      </p:sp>
      <p:sp>
        <p:nvSpPr>
          <p:cNvPr id="56323" name="Rectangle 3"/>
          <p:cNvSpPr>
            <a:spLocks noGrp="1"/>
          </p:cNvSpPr>
          <p:nvPr>
            <p:ph type="body" idx="1"/>
          </p:nvPr>
        </p:nvSpPr>
        <p:spPr/>
        <p:txBody>
          <a:bodyPr wrap="square" lIns="91440" tIns="45720" rIns="91440" bIns="45720" anchor="t"/>
          <a:lstStyle/>
          <a:p>
            <a:pPr lvl="0"/>
            <a:endParaRPr lang="zh-CN" altLang="en-US" dirty="0">
              <a:ea typeface="宋体" charset="-122"/>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2"/>
          <p:cNvSpPr>
            <a:spLocks noGrp="1" noRot="1" noChangeAspect="1" noTextEdit="1"/>
          </p:cNvSpPr>
          <p:nvPr>
            <p:ph type="sldImg"/>
          </p:nvPr>
        </p:nvSpPr>
        <p:spPr/>
      </p:sp>
      <p:sp>
        <p:nvSpPr>
          <p:cNvPr id="165891" name="Rectangle 3"/>
          <p:cNvSpPr>
            <a:spLocks noGrp="1"/>
          </p:cNvSpPr>
          <p:nvPr>
            <p:ph type="body" idx="1"/>
          </p:nvPr>
        </p:nvSpPr>
        <p:spPr/>
        <p:txBody>
          <a:bodyPr wrap="square" lIns="91440" tIns="45720" rIns="91440" bIns="45720" anchor="t"/>
          <a:lstStyle/>
          <a:p>
            <a:pPr lvl="0"/>
            <a:endParaRPr lang="zh-CN" altLang="en-US" dirty="0">
              <a:ea typeface="宋体" charset="-122"/>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2"/>
          <p:cNvSpPr>
            <a:spLocks noGrp="1" noRot="1" noChangeAspect="1" noTextEdit="1"/>
          </p:cNvSpPr>
          <p:nvPr>
            <p:ph type="sldImg"/>
          </p:nvPr>
        </p:nvSpPr>
        <p:spPr/>
      </p:sp>
      <p:sp>
        <p:nvSpPr>
          <p:cNvPr id="167939" name="Rectangle 3"/>
          <p:cNvSpPr>
            <a:spLocks noGrp="1"/>
          </p:cNvSpPr>
          <p:nvPr>
            <p:ph type="body" idx="1"/>
          </p:nvPr>
        </p:nvSpPr>
        <p:spPr/>
        <p:txBody>
          <a:bodyPr wrap="square" lIns="91440" tIns="45720" rIns="91440" bIns="45720" anchor="t"/>
          <a:lstStyle/>
          <a:p>
            <a:pPr lvl="0"/>
            <a:endParaRPr lang="zh-CN" altLang="en-US" dirty="0">
              <a:ea typeface="宋体" charset="-122"/>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2"/>
          <p:cNvSpPr>
            <a:spLocks noGrp="1" noRot="1" noChangeAspect="1" noTextEdit="1"/>
          </p:cNvSpPr>
          <p:nvPr>
            <p:ph type="sldImg"/>
          </p:nvPr>
        </p:nvSpPr>
        <p:spPr/>
      </p:sp>
      <p:sp>
        <p:nvSpPr>
          <p:cNvPr id="169987" name="Rectangle 3"/>
          <p:cNvSpPr>
            <a:spLocks noGrp="1"/>
          </p:cNvSpPr>
          <p:nvPr>
            <p:ph type="body" idx="1"/>
          </p:nvPr>
        </p:nvSpPr>
        <p:spPr/>
        <p:txBody>
          <a:bodyPr wrap="square" lIns="91440" tIns="45720" rIns="91440" bIns="45720" anchor="t"/>
          <a:lstStyle/>
          <a:p>
            <a:pPr lvl="0"/>
            <a:endParaRPr lang="zh-CN" altLang="en-US" dirty="0">
              <a:ea typeface="宋体" charset="-122"/>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2"/>
          <p:cNvSpPr>
            <a:spLocks noGrp="1" noRot="1" noChangeAspect="1" noTextEdit="1"/>
          </p:cNvSpPr>
          <p:nvPr>
            <p:ph type="sldImg"/>
          </p:nvPr>
        </p:nvSpPr>
        <p:spPr/>
      </p:sp>
      <p:sp>
        <p:nvSpPr>
          <p:cNvPr id="172035" name="Rectangle 3"/>
          <p:cNvSpPr>
            <a:spLocks noGrp="1"/>
          </p:cNvSpPr>
          <p:nvPr>
            <p:ph type="body" idx="1"/>
          </p:nvPr>
        </p:nvSpPr>
        <p:spPr/>
        <p:txBody>
          <a:bodyPr wrap="square" lIns="91440" tIns="45720" rIns="91440" bIns="45720" anchor="t"/>
          <a:lstStyle/>
          <a:p>
            <a:pPr lvl="0"/>
            <a:endParaRPr lang="zh-CN" altLang="en-US" dirty="0">
              <a:ea typeface="宋体" charset="-122"/>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spect="1" noTextEdit="1"/>
          </p:cNvSpPr>
          <p:nvPr>
            <p:ph type="sldImg"/>
          </p:nvPr>
        </p:nvSpPr>
        <p:spPr/>
      </p:sp>
      <p:sp>
        <p:nvSpPr>
          <p:cNvPr id="58371" name="Rectangle 3"/>
          <p:cNvSpPr>
            <a:spLocks noGrp="1"/>
          </p:cNvSpPr>
          <p:nvPr>
            <p:ph type="body" idx="1"/>
          </p:nvPr>
        </p:nvSpPr>
        <p:spPr/>
        <p:txBody>
          <a:bodyPr wrap="square" lIns="91440" tIns="45720" rIns="91440" bIns="45720" anchor="t"/>
          <a:lstStyle/>
          <a:p>
            <a:pPr lvl="0"/>
            <a:endParaRPr lang="zh-CN" altLang="en-US" dirty="0">
              <a:ea typeface="宋体" charset="-122"/>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Rot="1" noChangeAspect="1" noTextEdit="1"/>
          </p:cNvSpPr>
          <p:nvPr>
            <p:ph type="sldImg"/>
          </p:nvPr>
        </p:nvSpPr>
        <p:spPr/>
      </p:sp>
      <p:sp>
        <p:nvSpPr>
          <p:cNvPr id="60419" name="Rectangle 3"/>
          <p:cNvSpPr>
            <a:spLocks noGrp="1"/>
          </p:cNvSpPr>
          <p:nvPr>
            <p:ph type="body" idx="1"/>
          </p:nvPr>
        </p:nvSpPr>
        <p:spPr/>
        <p:txBody>
          <a:bodyPr wrap="square" lIns="91440" tIns="45720" rIns="91440" bIns="45720" anchor="t"/>
          <a:lstStyle/>
          <a:p>
            <a:pPr lvl="0"/>
            <a:endParaRPr lang="zh-CN" altLang="en-US" dirty="0">
              <a:ea typeface="宋体" charset="-122"/>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Rot="1" noChangeAspect="1" noTextEdit="1"/>
          </p:cNvSpPr>
          <p:nvPr>
            <p:ph type="sldImg"/>
          </p:nvPr>
        </p:nvSpPr>
        <p:spPr/>
      </p:sp>
      <p:sp>
        <p:nvSpPr>
          <p:cNvPr id="62467" name="Rectangle 3"/>
          <p:cNvSpPr>
            <a:spLocks noGrp="1"/>
          </p:cNvSpPr>
          <p:nvPr>
            <p:ph type="body" idx="1"/>
          </p:nvPr>
        </p:nvSpPr>
        <p:spPr/>
        <p:txBody>
          <a:bodyPr wrap="square" lIns="91440" tIns="45720" rIns="91440" bIns="45720" anchor="t"/>
          <a:lstStyle/>
          <a:p>
            <a:pPr lvl="0"/>
            <a:endParaRPr lang="zh-CN" altLang="en-US" dirty="0">
              <a:ea typeface="宋体" charset="-122"/>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Rot="1" noChangeAspect="1" noTextEdit="1"/>
          </p:cNvSpPr>
          <p:nvPr>
            <p:ph type="sldImg"/>
          </p:nvPr>
        </p:nvSpPr>
        <p:spPr/>
      </p:sp>
      <p:sp>
        <p:nvSpPr>
          <p:cNvPr id="78851" name="Rectangle 3"/>
          <p:cNvSpPr>
            <a:spLocks noGrp="1"/>
          </p:cNvSpPr>
          <p:nvPr>
            <p:ph type="body" idx="1"/>
          </p:nvPr>
        </p:nvSpPr>
        <p:spPr/>
        <p:txBody>
          <a:bodyPr wrap="square" lIns="91440" tIns="45720" rIns="91440" bIns="45720" anchor="t"/>
          <a:lstStyle/>
          <a:p>
            <a:pPr lvl="0"/>
            <a:endParaRPr lang="zh-CN" altLang="en-US" dirty="0">
              <a:ea typeface="宋体" charset="-122"/>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Rot="1" noChangeAspect="1" noTextEdit="1"/>
          </p:cNvSpPr>
          <p:nvPr>
            <p:ph type="sldImg"/>
          </p:nvPr>
        </p:nvSpPr>
        <p:spPr/>
      </p:sp>
      <p:sp>
        <p:nvSpPr>
          <p:cNvPr id="80899" name="Rectangle 3"/>
          <p:cNvSpPr>
            <a:spLocks noGrp="1"/>
          </p:cNvSpPr>
          <p:nvPr>
            <p:ph type="body" idx="1"/>
          </p:nvPr>
        </p:nvSpPr>
        <p:spPr/>
        <p:txBody>
          <a:bodyPr wrap="square" lIns="91440" tIns="45720" rIns="91440" bIns="45720" anchor="t"/>
          <a:lstStyle/>
          <a:p>
            <a:pPr lvl="0"/>
            <a:endParaRPr lang="zh-CN" altLang="en-US" dirty="0">
              <a:ea typeface="宋体" charset="-122"/>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a:prstGeom prst="rect">
            <a:avLst/>
          </a:prstGeo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143000" y="3602038"/>
            <a:ext cx="6858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7" name="日期占位符 3"/>
          <p:cNvSpPr>
            <a:spLocks noGrp="1"/>
          </p:cNvSpPr>
          <p:nvPr>
            <p:ph type="dt" sz="half" idx="2"/>
          </p:nvPr>
        </p:nvSpPr>
        <p:spPr>
          <a:xfrm>
            <a:off x="457200" y="6245225"/>
            <a:ext cx="2133600" cy="476250"/>
          </a:xfrm>
          <a:prstGeom prst="rect">
            <a:avLst/>
          </a:prstGeom>
        </p:spPr>
        <p:txBody>
          <a:bodyPr/>
          <a:lstStyle>
            <a:lvl1pPr eaLnBrk="1" hangingPunct="1">
              <a:defRPr>
                <a:ea typeface="+mn-ea"/>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D16ED72C-BC52-4866-9C39-131AA871FA99}" type="datetimeFigureOut">
              <a:rPr kumimoji="0" lang="ko-KR" altLang="en-US" sz="2400" b="1" i="0" u="none" strike="noStrike" kern="1200" cap="none" spc="0" normalizeH="0" baseline="0" noProof="0">
                <a:ln>
                  <a:noFill/>
                </a:ln>
                <a:solidFill>
                  <a:schemeClr val="tx1"/>
                </a:solidFill>
                <a:effectLst/>
                <a:uLnTx/>
                <a:uFillTx/>
                <a:latin typeface="Arial Black" pitchFamily="34" charset="0"/>
                <a:ea typeface="+mn-ea"/>
                <a:cs typeface="+mn-cs"/>
              </a:rPr>
              <a:t>2019-05-25</a:t>
            </a:fld>
            <a:endParaRPr kumimoji="0" lang="en-US" altLang="ko-KR" sz="2400" b="1" i="0" u="none" strike="noStrike" kern="1200" cap="none" spc="0" normalizeH="0" baseline="0" noProof="0">
              <a:ln>
                <a:noFill/>
              </a:ln>
              <a:solidFill>
                <a:schemeClr val="tx1"/>
              </a:solidFill>
              <a:effectLst/>
              <a:uLnTx/>
              <a:uFillTx/>
              <a:latin typeface="Arial Black" pitchFamily="34" charset="0"/>
              <a:ea typeface="+mn-ea"/>
              <a:cs typeface="+mn-cs"/>
            </a:endParaRPr>
          </a:p>
        </p:txBody>
      </p:sp>
      <p:sp>
        <p:nvSpPr>
          <p:cNvPr id="9" name="页脚占位符 4"/>
          <p:cNvSpPr>
            <a:spLocks noGrp="1"/>
          </p:cNvSpPr>
          <p:nvPr>
            <p:ph type="ftr" sz="quarter" idx="3"/>
          </p:nvPr>
        </p:nvSpPr>
        <p:spPr>
          <a:xfrm>
            <a:off x="3124200" y="6245225"/>
            <a:ext cx="2895600" cy="476250"/>
          </a:xfrm>
          <a:prstGeom prst="rect">
            <a:avLst/>
          </a:prstGeom>
        </p:spPr>
        <p:txBody>
          <a:bodyPr/>
          <a:lstStyle>
            <a:lvl1pPr eaLnBrk="1" hangingPunct="1">
              <a:defRPr>
                <a:ea typeface="+mn-ea"/>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ko-KR" sz="2400" b="1" i="0" u="none" strike="noStrike" kern="1200" cap="none" spc="0" normalizeH="0" baseline="0" noProof="0">
              <a:ln>
                <a:noFill/>
              </a:ln>
              <a:solidFill>
                <a:schemeClr val="tx1"/>
              </a:solidFill>
              <a:effectLst/>
              <a:uLnTx/>
              <a:uFillTx/>
              <a:latin typeface="Arial Black" pitchFamily="34" charset="0"/>
              <a:ea typeface="+mn-ea"/>
              <a:cs typeface="+mn-cs"/>
            </a:endParaRPr>
          </a:p>
        </p:txBody>
      </p:sp>
      <p:sp>
        <p:nvSpPr>
          <p:cNvPr id="10" name="灯片编号占位符 5"/>
          <p:cNvSpPr>
            <a:spLocks noGrp="1"/>
          </p:cNvSpPr>
          <p:nvPr>
            <p:ph type="sldNum" sz="quarter" idx="4"/>
          </p:nvPr>
        </p:nvSpPr>
        <p:spPr>
          <a:xfrm>
            <a:off x="6553200" y="6245225"/>
            <a:ext cx="2133600" cy="476250"/>
          </a:xfrm>
          <a:prstGeom prst="rect">
            <a:avLst/>
          </a:prstGeom>
        </p:spPr>
        <p:txBody>
          <a:bodyPr/>
          <a:lstStyle>
            <a:lvl1pPr eaLnBrk="1" hangingPunct="1">
              <a:defRPr>
                <a:ea typeface="+mn-ea"/>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10A73BC8-FD46-4FE4-B8AF-8B5D90428DF8}" type="slidenum">
              <a:rPr kumimoji="0" lang="ko-KR" altLang="en-US" sz="2400" b="1" i="0" u="none" strike="noStrike" kern="1200" cap="none" spc="0" normalizeH="0" baseline="0" noProof="0">
                <a:ln>
                  <a:noFill/>
                </a:ln>
                <a:solidFill>
                  <a:schemeClr val="tx1"/>
                </a:solidFill>
                <a:effectLst/>
                <a:uLnTx/>
                <a:uFillTx/>
                <a:latin typeface="Arial Black" pitchFamily="34" charset="0"/>
                <a:ea typeface="+mn-ea"/>
                <a:cs typeface="+mn-cs"/>
              </a:rPr>
              <a:t>‹#›</a:t>
            </a:fld>
            <a:endParaRPr kumimoji="0" lang="en-US" altLang="ko-KR" sz="2400" b="1" i="0" u="none" strike="noStrike" kern="1200" cap="none" spc="0" normalizeH="0" baseline="0" noProof="0">
              <a:ln>
                <a:noFill/>
              </a:ln>
              <a:solidFill>
                <a:schemeClr val="tx1"/>
              </a:solidFill>
              <a:effectLst/>
              <a:uLnTx/>
              <a:uFillTx/>
              <a:latin typeface="Arial Black" pitchFamily="34" charset="0"/>
              <a:ea typeface="+mn-ea"/>
              <a:cs typeface="+mn-cs"/>
            </a:endParaRPr>
          </a:p>
        </p:txBody>
      </p:sp>
    </p:spTree>
  </p:cSld>
  <p:clrMapOvr>
    <a:masterClrMapping/>
  </p:clrMapOvr>
  <p:transition spd="slow">
    <p:push/>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457200" y="1600200"/>
            <a:ext cx="8229600" cy="4525963"/>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3"/>
          <p:cNvSpPr>
            <a:spLocks noGrp="1"/>
          </p:cNvSpPr>
          <p:nvPr>
            <p:ph type="dt" sz="half" idx="2"/>
          </p:nvPr>
        </p:nvSpPr>
        <p:spPr>
          <a:xfrm>
            <a:off x="457200" y="6245225"/>
            <a:ext cx="2133600" cy="476250"/>
          </a:xfrm>
          <a:prstGeom prst="rect">
            <a:avLst/>
          </a:prstGeom>
        </p:spPr>
        <p:txBody>
          <a:bodyPr/>
          <a:lstStyle>
            <a:lvl1pPr eaLnBrk="1" hangingPunct="1">
              <a:defRPr>
                <a:ea typeface="+mn-ea"/>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7B88F051-AE36-440B-A6FC-EBD078DD57B6}" type="datetimeFigureOut">
              <a:rPr kumimoji="0" lang="ko-KR" altLang="en-US" sz="2400" b="1" i="0" u="none" strike="noStrike" kern="1200" cap="none" spc="0" normalizeH="0" baseline="0" noProof="0">
                <a:ln>
                  <a:noFill/>
                </a:ln>
                <a:solidFill>
                  <a:schemeClr val="tx1"/>
                </a:solidFill>
                <a:effectLst/>
                <a:uLnTx/>
                <a:uFillTx/>
                <a:latin typeface="Arial Black" pitchFamily="34" charset="0"/>
                <a:ea typeface="+mn-ea"/>
                <a:cs typeface="+mn-cs"/>
              </a:rPr>
              <a:t>2019-05-25</a:t>
            </a:fld>
            <a:endParaRPr kumimoji="0" lang="en-US" altLang="ko-KR" sz="2400" b="1" i="0" u="none" strike="noStrike" kern="1200" cap="none" spc="0" normalizeH="0" baseline="0" noProof="0">
              <a:ln>
                <a:noFill/>
              </a:ln>
              <a:solidFill>
                <a:schemeClr val="tx1"/>
              </a:solidFill>
              <a:effectLst/>
              <a:uLnTx/>
              <a:uFillTx/>
              <a:latin typeface="Arial Black" pitchFamily="34" charset="0"/>
              <a:ea typeface="+mn-ea"/>
              <a:cs typeface="+mn-cs"/>
            </a:endParaRPr>
          </a:p>
        </p:txBody>
      </p:sp>
      <p:sp>
        <p:nvSpPr>
          <p:cNvPr id="9" name="页脚占位符 4"/>
          <p:cNvSpPr>
            <a:spLocks noGrp="1"/>
          </p:cNvSpPr>
          <p:nvPr>
            <p:ph type="ftr" sz="quarter" idx="3"/>
          </p:nvPr>
        </p:nvSpPr>
        <p:spPr>
          <a:xfrm>
            <a:off x="3124200" y="6245225"/>
            <a:ext cx="2895600" cy="476250"/>
          </a:xfrm>
          <a:prstGeom prst="rect">
            <a:avLst/>
          </a:prstGeom>
        </p:spPr>
        <p:txBody>
          <a:bodyPr/>
          <a:lstStyle>
            <a:lvl1pPr eaLnBrk="1" hangingPunct="1">
              <a:defRPr>
                <a:ea typeface="+mn-ea"/>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ko-KR" sz="2400" b="1" i="0" u="none" strike="noStrike" kern="1200" cap="none" spc="0" normalizeH="0" baseline="0" noProof="0">
              <a:ln>
                <a:noFill/>
              </a:ln>
              <a:solidFill>
                <a:schemeClr val="tx1"/>
              </a:solidFill>
              <a:effectLst/>
              <a:uLnTx/>
              <a:uFillTx/>
              <a:latin typeface="Arial Black" pitchFamily="34" charset="0"/>
              <a:ea typeface="+mn-ea"/>
              <a:cs typeface="+mn-cs"/>
            </a:endParaRPr>
          </a:p>
        </p:txBody>
      </p:sp>
      <p:sp>
        <p:nvSpPr>
          <p:cNvPr id="10" name="灯片编号占位符 5"/>
          <p:cNvSpPr>
            <a:spLocks noGrp="1"/>
          </p:cNvSpPr>
          <p:nvPr>
            <p:ph type="sldNum" sz="quarter" idx="4"/>
          </p:nvPr>
        </p:nvSpPr>
        <p:spPr>
          <a:xfrm>
            <a:off x="6553200" y="6245225"/>
            <a:ext cx="2133600" cy="476250"/>
          </a:xfrm>
          <a:prstGeom prst="rect">
            <a:avLst/>
          </a:prstGeom>
        </p:spPr>
        <p:txBody>
          <a:bodyPr/>
          <a:lstStyle>
            <a:lvl1pPr eaLnBrk="1" hangingPunct="1">
              <a:defRPr>
                <a:ea typeface="+mn-ea"/>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DF387174-967A-410E-8E7F-7083129048F8}" type="slidenum">
              <a:rPr kumimoji="0" lang="ko-KR" altLang="en-US" sz="2400" b="1" i="0" u="none" strike="noStrike" kern="1200" cap="none" spc="0" normalizeH="0" baseline="0" noProof="0">
                <a:ln>
                  <a:noFill/>
                </a:ln>
                <a:solidFill>
                  <a:schemeClr val="tx1"/>
                </a:solidFill>
                <a:effectLst/>
                <a:uLnTx/>
                <a:uFillTx/>
                <a:latin typeface="Arial Black" pitchFamily="34" charset="0"/>
                <a:ea typeface="+mn-ea"/>
                <a:cs typeface="+mn-cs"/>
              </a:rPr>
              <a:t>‹#›</a:t>
            </a:fld>
            <a:endParaRPr kumimoji="0" lang="en-US" altLang="ko-KR" sz="2400" b="1" i="0" u="none" strike="noStrike" kern="1200" cap="none" spc="0" normalizeH="0" baseline="0" noProof="0">
              <a:ln>
                <a:noFill/>
              </a:ln>
              <a:solidFill>
                <a:schemeClr val="tx1"/>
              </a:solidFill>
              <a:effectLst/>
              <a:uLnTx/>
              <a:uFillTx/>
              <a:latin typeface="Arial Black" pitchFamily="34" charset="0"/>
              <a:ea typeface="+mn-ea"/>
              <a:cs typeface="+mn-cs"/>
            </a:endParaRPr>
          </a:p>
        </p:txBody>
      </p:sp>
    </p:spTree>
  </p:cSld>
  <p:clrMapOvr>
    <a:masterClrMapping/>
  </p:clrMapOvr>
  <p:transition spd="slow">
    <p:push/>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bg>
      <p:bgPr>
        <a:solidFill>
          <a:schemeClr val="bg1"/>
        </a:solidFill>
        <a:effectLst/>
      </p:bgPr>
    </p:bg>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274638"/>
            <a:ext cx="6019800" cy="5851525"/>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3"/>
          <p:cNvSpPr>
            <a:spLocks noGrp="1"/>
          </p:cNvSpPr>
          <p:nvPr>
            <p:ph type="dt" sz="half" idx="2"/>
          </p:nvPr>
        </p:nvSpPr>
        <p:spPr>
          <a:xfrm>
            <a:off x="457200" y="6245225"/>
            <a:ext cx="2133600" cy="476250"/>
          </a:xfrm>
          <a:prstGeom prst="rect">
            <a:avLst/>
          </a:prstGeom>
        </p:spPr>
        <p:txBody>
          <a:bodyPr/>
          <a:lstStyle>
            <a:lvl1pPr eaLnBrk="1" hangingPunct="1">
              <a:defRPr>
                <a:ea typeface="+mn-ea"/>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8B109AA7-86FD-4584-ADD9-08EB4E20FE94}" type="datetimeFigureOut">
              <a:rPr kumimoji="0" lang="ko-KR" altLang="en-US" sz="2400" b="1" i="0" u="none" strike="noStrike" kern="1200" cap="none" spc="0" normalizeH="0" baseline="0" noProof="0">
                <a:ln>
                  <a:noFill/>
                </a:ln>
                <a:solidFill>
                  <a:schemeClr val="tx1"/>
                </a:solidFill>
                <a:effectLst/>
                <a:uLnTx/>
                <a:uFillTx/>
                <a:latin typeface="Arial Black" pitchFamily="34" charset="0"/>
                <a:ea typeface="+mn-ea"/>
                <a:cs typeface="+mn-cs"/>
              </a:rPr>
              <a:t>2019-05-25</a:t>
            </a:fld>
            <a:endParaRPr kumimoji="0" lang="en-US" altLang="ko-KR" sz="2400" b="1" i="0" u="none" strike="noStrike" kern="1200" cap="none" spc="0" normalizeH="0" baseline="0" noProof="0">
              <a:ln>
                <a:noFill/>
              </a:ln>
              <a:solidFill>
                <a:schemeClr val="tx1"/>
              </a:solidFill>
              <a:effectLst/>
              <a:uLnTx/>
              <a:uFillTx/>
              <a:latin typeface="Arial Black" pitchFamily="34" charset="0"/>
              <a:ea typeface="+mn-ea"/>
              <a:cs typeface="+mn-cs"/>
            </a:endParaRPr>
          </a:p>
        </p:txBody>
      </p:sp>
      <p:sp>
        <p:nvSpPr>
          <p:cNvPr id="9" name="页脚占位符 4"/>
          <p:cNvSpPr>
            <a:spLocks noGrp="1"/>
          </p:cNvSpPr>
          <p:nvPr>
            <p:ph type="ftr" sz="quarter" idx="3"/>
          </p:nvPr>
        </p:nvSpPr>
        <p:spPr>
          <a:xfrm>
            <a:off x="3124200" y="6245225"/>
            <a:ext cx="2895600" cy="476250"/>
          </a:xfrm>
          <a:prstGeom prst="rect">
            <a:avLst/>
          </a:prstGeom>
        </p:spPr>
        <p:txBody>
          <a:bodyPr/>
          <a:lstStyle>
            <a:lvl1pPr eaLnBrk="1" hangingPunct="1">
              <a:defRPr>
                <a:ea typeface="+mn-ea"/>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ko-KR" sz="2400" b="1" i="0" u="none" strike="noStrike" kern="1200" cap="none" spc="0" normalizeH="0" baseline="0" noProof="0">
              <a:ln>
                <a:noFill/>
              </a:ln>
              <a:solidFill>
                <a:schemeClr val="tx1"/>
              </a:solidFill>
              <a:effectLst/>
              <a:uLnTx/>
              <a:uFillTx/>
              <a:latin typeface="Arial Black" pitchFamily="34" charset="0"/>
              <a:ea typeface="+mn-ea"/>
              <a:cs typeface="+mn-cs"/>
            </a:endParaRPr>
          </a:p>
        </p:txBody>
      </p:sp>
      <p:sp>
        <p:nvSpPr>
          <p:cNvPr id="10" name="灯片编号占位符 5"/>
          <p:cNvSpPr>
            <a:spLocks noGrp="1"/>
          </p:cNvSpPr>
          <p:nvPr>
            <p:ph type="sldNum" sz="quarter" idx="4"/>
          </p:nvPr>
        </p:nvSpPr>
        <p:spPr>
          <a:xfrm>
            <a:off x="6553200" y="6245225"/>
            <a:ext cx="2133600" cy="476250"/>
          </a:xfrm>
          <a:prstGeom prst="rect">
            <a:avLst/>
          </a:prstGeom>
        </p:spPr>
        <p:txBody>
          <a:bodyPr/>
          <a:lstStyle>
            <a:lvl1pPr eaLnBrk="1" hangingPunct="1">
              <a:defRPr>
                <a:ea typeface="+mn-ea"/>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D39305EB-C8C2-4045-8B9D-2C04E115F01D}" type="slidenum">
              <a:rPr kumimoji="0" lang="ko-KR" altLang="en-US" sz="2400" b="1" i="0" u="none" strike="noStrike" kern="1200" cap="none" spc="0" normalizeH="0" baseline="0" noProof="0">
                <a:ln>
                  <a:noFill/>
                </a:ln>
                <a:solidFill>
                  <a:schemeClr val="tx1"/>
                </a:solidFill>
                <a:effectLst/>
                <a:uLnTx/>
                <a:uFillTx/>
                <a:latin typeface="Arial Black" pitchFamily="34" charset="0"/>
                <a:ea typeface="+mn-ea"/>
                <a:cs typeface="+mn-cs"/>
              </a:rPr>
              <a:t>‹#›</a:t>
            </a:fld>
            <a:endParaRPr kumimoji="0" lang="en-US" altLang="ko-KR" sz="2400" b="1" i="0" u="none" strike="noStrike" kern="1200" cap="none" spc="0" normalizeH="0" baseline="0" noProof="0">
              <a:ln>
                <a:noFill/>
              </a:ln>
              <a:solidFill>
                <a:schemeClr val="tx1"/>
              </a:solidFill>
              <a:effectLst/>
              <a:uLnTx/>
              <a:uFillTx/>
              <a:latin typeface="Arial Black" pitchFamily="34" charset="0"/>
              <a:ea typeface="+mn-ea"/>
              <a:cs typeface="+mn-cs"/>
            </a:endParaRPr>
          </a:p>
        </p:txBody>
      </p:sp>
    </p:spTree>
  </p:cSld>
  <p:clrMapOvr>
    <a:masterClrMapping/>
  </p:clrMapOvr>
  <p:transition spd="slow">
    <p:push/>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Date Placeholder 3"/>
          <p:cNvSpPr>
            <a:spLocks noGrp="1"/>
          </p:cNvSpPr>
          <p:nvPr>
            <p:ph type="dt" sz="half" idx="10"/>
          </p:nvPr>
        </p:nvSpPr>
        <p:spPr/>
        <p:txBody>
          <a:bodyPr/>
          <a:lstStyle/>
          <a:p>
            <a:pPr marL="0" marR="0" lvl="0" indent="0" algn="l" defTabSz="914400" rtl="0" eaLnBrk="1" fontAlgn="base" latinLnBrk="1" hangingPunct="1">
              <a:lnSpc>
                <a:spcPct val="100000"/>
              </a:lnSpc>
              <a:spcBef>
                <a:spcPct val="0"/>
              </a:spcBef>
              <a:spcAft>
                <a:spcPct val="0"/>
              </a:spcAft>
              <a:buClrTx/>
              <a:buSzTx/>
              <a:buFontTx/>
              <a:buNone/>
              <a:defRPr/>
            </a:pPr>
            <a:fld id="{D4D0D8C1-A8F0-4ED3-95CF-ECE48785014D}" type="datetimeFigureOut">
              <a:rPr kumimoji="1" lang="ko-KR" altLang="en-US" sz="1400" b="0" i="0" u="none" strike="noStrike" kern="1200" cap="none" spc="0" normalizeH="0" baseline="0" noProof="0">
                <a:ln>
                  <a:noFill/>
                </a:ln>
                <a:solidFill>
                  <a:schemeClr val="tx1"/>
                </a:solidFill>
                <a:effectLst/>
                <a:uLnTx/>
                <a:uFillTx/>
                <a:latin typeface="+mn-lt"/>
                <a:ea typeface="굴림"/>
                <a:cs typeface="+mn-cs"/>
              </a:rPr>
              <a:t>2019-05-25</a:t>
            </a:fld>
            <a:endParaRPr kumimoji="1" lang="en-US" altLang="ko-KR" sz="1400" b="0" i="0" u="none" strike="noStrike" kern="1200" cap="none" spc="0" normalizeH="0" baseline="0" noProof="0">
              <a:ln>
                <a:noFill/>
              </a:ln>
              <a:solidFill>
                <a:schemeClr val="tx1"/>
              </a:solidFill>
              <a:effectLst/>
              <a:uLnTx/>
              <a:uFillTx/>
              <a:latin typeface="+mn-lt"/>
              <a:ea typeface="굴림"/>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1" hangingPunct="1">
              <a:lnSpc>
                <a:spcPct val="100000"/>
              </a:lnSpc>
              <a:spcBef>
                <a:spcPct val="0"/>
              </a:spcBef>
              <a:spcAft>
                <a:spcPct val="0"/>
              </a:spcAft>
              <a:buClrTx/>
              <a:buSzTx/>
              <a:buFontTx/>
              <a:buNone/>
              <a:defRPr/>
            </a:pPr>
            <a:endParaRPr kumimoji="1" lang="en-US" altLang="ko-KR" sz="1400" b="0" i="0" u="none" strike="noStrike" kern="1200" cap="none" spc="0" normalizeH="0" baseline="0" noProof="0">
              <a:ln>
                <a:noFill/>
              </a:ln>
              <a:solidFill>
                <a:schemeClr val="tx1"/>
              </a:solidFill>
              <a:effectLst/>
              <a:uLnTx/>
              <a:uFillTx/>
              <a:latin typeface="+mn-lt"/>
              <a:ea typeface="굴림"/>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base" latinLnBrk="1" hangingPunct="1">
              <a:lnSpc>
                <a:spcPct val="100000"/>
              </a:lnSpc>
              <a:spcBef>
                <a:spcPct val="0"/>
              </a:spcBef>
              <a:spcAft>
                <a:spcPct val="0"/>
              </a:spcAft>
              <a:buClrTx/>
              <a:buSzTx/>
              <a:buFontTx/>
              <a:buNone/>
              <a:defRPr/>
            </a:pPr>
            <a:fld id="{0537C983-7A4D-404D-B796-77895630EB17}" type="slidenum">
              <a:rPr kumimoji="1" lang="ko-KR" altLang="en-US" sz="1400" b="0" i="0" u="none" strike="noStrike" kern="1200" cap="none" spc="0" normalizeH="0" baseline="0" noProof="0">
                <a:ln>
                  <a:noFill/>
                </a:ln>
                <a:solidFill>
                  <a:schemeClr val="tx1"/>
                </a:solidFill>
                <a:effectLst/>
                <a:uLnTx/>
                <a:uFillTx/>
                <a:latin typeface="+mn-lt"/>
                <a:ea typeface="굴림"/>
                <a:cs typeface="+mn-cs"/>
              </a:rPr>
              <a:t>‹#›</a:t>
            </a:fld>
            <a:endParaRPr kumimoji="1" lang="en-US" altLang="ko-KR" sz="1400" b="0" i="0" u="none" strike="noStrike" kern="1200" cap="none" spc="0" normalizeH="0" baseline="0" noProof="0">
              <a:ln>
                <a:noFill/>
              </a:ln>
              <a:solidFill>
                <a:schemeClr val="tx1"/>
              </a:solidFill>
              <a:effectLst/>
              <a:uLnTx/>
              <a:uFillTx/>
              <a:latin typeface="+mn-lt"/>
              <a:ea typeface="굴림"/>
              <a:cs typeface="+mn-cs"/>
            </a:endParaRPr>
          </a:p>
        </p:txBody>
      </p:sp>
    </p:spTree>
  </p:cSld>
  <p:clrMapOvr>
    <a:masterClrMapping/>
  </p:clrMapOvr>
  <p:transition spd="slow">
    <p:push/>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Date Placeholder 3"/>
          <p:cNvSpPr>
            <a:spLocks noGrp="1"/>
          </p:cNvSpPr>
          <p:nvPr>
            <p:ph type="dt" sz="half" idx="10"/>
          </p:nvPr>
        </p:nvSpPr>
        <p:spPr/>
        <p:txBody>
          <a:bodyPr/>
          <a:lstStyle/>
          <a:p>
            <a:pPr marL="0" marR="0" lvl="0" indent="0" algn="l" defTabSz="914400" rtl="0" eaLnBrk="1" fontAlgn="base" latinLnBrk="1" hangingPunct="1">
              <a:lnSpc>
                <a:spcPct val="100000"/>
              </a:lnSpc>
              <a:spcBef>
                <a:spcPct val="0"/>
              </a:spcBef>
              <a:spcAft>
                <a:spcPct val="0"/>
              </a:spcAft>
              <a:buClrTx/>
              <a:buSzTx/>
              <a:buFontTx/>
              <a:buNone/>
              <a:defRPr/>
            </a:pPr>
            <a:fld id="{D4D0D8C1-A8F0-4ED3-95CF-ECE48785014D}" type="datetimeFigureOut">
              <a:rPr kumimoji="1" lang="ko-KR" altLang="en-US" sz="1400" b="0" i="0" u="none" strike="noStrike" kern="1200" cap="none" spc="0" normalizeH="0" baseline="0" noProof="0">
                <a:ln>
                  <a:noFill/>
                </a:ln>
                <a:solidFill>
                  <a:schemeClr val="tx1"/>
                </a:solidFill>
                <a:effectLst/>
                <a:uLnTx/>
                <a:uFillTx/>
                <a:latin typeface="+mn-lt"/>
                <a:ea typeface="굴림"/>
                <a:cs typeface="+mn-cs"/>
              </a:rPr>
              <a:t>2019-05-25</a:t>
            </a:fld>
            <a:endParaRPr kumimoji="1" lang="en-US" altLang="ko-KR" sz="1400" b="0" i="0" u="none" strike="noStrike" kern="1200" cap="none" spc="0" normalizeH="0" baseline="0" noProof="0">
              <a:ln>
                <a:noFill/>
              </a:ln>
              <a:solidFill>
                <a:schemeClr val="tx1"/>
              </a:solidFill>
              <a:effectLst/>
              <a:uLnTx/>
              <a:uFillTx/>
              <a:latin typeface="+mn-lt"/>
              <a:ea typeface="굴림"/>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1" hangingPunct="1">
              <a:lnSpc>
                <a:spcPct val="100000"/>
              </a:lnSpc>
              <a:spcBef>
                <a:spcPct val="0"/>
              </a:spcBef>
              <a:spcAft>
                <a:spcPct val="0"/>
              </a:spcAft>
              <a:buClrTx/>
              <a:buSzTx/>
              <a:buFontTx/>
              <a:buNone/>
              <a:defRPr/>
            </a:pPr>
            <a:endParaRPr kumimoji="1" lang="en-US" altLang="ko-KR" sz="1400" b="0" i="0" u="none" strike="noStrike" kern="1200" cap="none" spc="0" normalizeH="0" baseline="0" noProof="0">
              <a:ln>
                <a:noFill/>
              </a:ln>
              <a:solidFill>
                <a:schemeClr val="tx1"/>
              </a:solidFill>
              <a:effectLst/>
              <a:uLnTx/>
              <a:uFillTx/>
              <a:latin typeface="+mn-lt"/>
              <a:ea typeface="굴림"/>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base" latinLnBrk="1" hangingPunct="1">
              <a:lnSpc>
                <a:spcPct val="100000"/>
              </a:lnSpc>
              <a:spcBef>
                <a:spcPct val="0"/>
              </a:spcBef>
              <a:spcAft>
                <a:spcPct val="0"/>
              </a:spcAft>
              <a:buClrTx/>
              <a:buSzTx/>
              <a:buFontTx/>
              <a:buNone/>
              <a:defRPr/>
            </a:pPr>
            <a:fld id="{0537C983-7A4D-404D-B796-77895630EB17}" type="slidenum">
              <a:rPr kumimoji="1" lang="ko-KR" altLang="en-US" sz="1400" b="0" i="0" u="none" strike="noStrike" kern="1200" cap="none" spc="0" normalizeH="0" baseline="0" noProof="0">
                <a:ln>
                  <a:noFill/>
                </a:ln>
                <a:solidFill>
                  <a:schemeClr val="tx1"/>
                </a:solidFill>
                <a:effectLst/>
                <a:uLnTx/>
                <a:uFillTx/>
                <a:latin typeface="+mn-lt"/>
                <a:ea typeface="굴림"/>
                <a:cs typeface="+mn-cs"/>
              </a:rPr>
              <a:t>‹#›</a:t>
            </a:fld>
            <a:endParaRPr kumimoji="1" lang="en-US" altLang="ko-KR" sz="1400" b="0" i="0" u="none" strike="noStrike" kern="1200" cap="none" spc="0" normalizeH="0" baseline="0" noProof="0">
              <a:ln>
                <a:noFill/>
              </a:ln>
              <a:solidFill>
                <a:schemeClr val="tx1"/>
              </a:solidFill>
              <a:effectLst/>
              <a:uLnTx/>
              <a:uFillTx/>
              <a:latin typeface="+mn-lt"/>
              <a:ea typeface="굴림"/>
              <a:cs typeface="+mn-cs"/>
            </a:endParaRPr>
          </a:p>
        </p:txBody>
      </p:sp>
    </p:spTree>
  </p:cSld>
  <p:clrMapOvr>
    <a:masterClrMapping/>
  </p:clrMapOvr>
  <p:transition spd="slow">
    <p:push/>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CN" altLang="en-US"/>
              <a:t>单击此处编辑母版文本样式</a:t>
            </a:r>
          </a:p>
        </p:txBody>
      </p:sp>
      <p:sp>
        <p:nvSpPr>
          <p:cNvPr id="4" name="Date Placeholder 3"/>
          <p:cNvSpPr>
            <a:spLocks noGrp="1"/>
          </p:cNvSpPr>
          <p:nvPr>
            <p:ph type="dt" sz="half" idx="10"/>
          </p:nvPr>
        </p:nvSpPr>
        <p:spPr/>
        <p:txBody>
          <a:bodyPr/>
          <a:lstStyle/>
          <a:p>
            <a:pPr marL="0" marR="0" lvl="0" indent="0" algn="l" defTabSz="914400" rtl="0" eaLnBrk="1" fontAlgn="base" latinLnBrk="1" hangingPunct="1">
              <a:lnSpc>
                <a:spcPct val="100000"/>
              </a:lnSpc>
              <a:spcBef>
                <a:spcPct val="0"/>
              </a:spcBef>
              <a:spcAft>
                <a:spcPct val="0"/>
              </a:spcAft>
              <a:buClrTx/>
              <a:buSzTx/>
              <a:buFontTx/>
              <a:buNone/>
              <a:defRPr/>
            </a:pPr>
            <a:fld id="{D4D0D8C1-A8F0-4ED3-95CF-ECE48785014D}" type="datetimeFigureOut">
              <a:rPr kumimoji="1" lang="ko-KR" altLang="en-US" sz="1400" b="0" i="0" u="none" strike="noStrike" kern="1200" cap="none" spc="0" normalizeH="0" baseline="0" noProof="0">
                <a:ln>
                  <a:noFill/>
                </a:ln>
                <a:solidFill>
                  <a:schemeClr val="tx1"/>
                </a:solidFill>
                <a:effectLst/>
                <a:uLnTx/>
                <a:uFillTx/>
                <a:latin typeface="+mn-lt"/>
                <a:ea typeface="굴림"/>
                <a:cs typeface="+mn-cs"/>
              </a:rPr>
              <a:t>2019-05-25</a:t>
            </a:fld>
            <a:endParaRPr kumimoji="1" lang="en-US" altLang="ko-KR" sz="1400" b="0" i="0" u="none" strike="noStrike" kern="1200" cap="none" spc="0" normalizeH="0" baseline="0" noProof="0">
              <a:ln>
                <a:noFill/>
              </a:ln>
              <a:solidFill>
                <a:schemeClr val="tx1"/>
              </a:solidFill>
              <a:effectLst/>
              <a:uLnTx/>
              <a:uFillTx/>
              <a:latin typeface="+mn-lt"/>
              <a:ea typeface="굴림"/>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1" hangingPunct="1">
              <a:lnSpc>
                <a:spcPct val="100000"/>
              </a:lnSpc>
              <a:spcBef>
                <a:spcPct val="0"/>
              </a:spcBef>
              <a:spcAft>
                <a:spcPct val="0"/>
              </a:spcAft>
              <a:buClrTx/>
              <a:buSzTx/>
              <a:buFontTx/>
              <a:buNone/>
              <a:defRPr/>
            </a:pPr>
            <a:endParaRPr kumimoji="1" lang="en-US" altLang="ko-KR" sz="1400" b="0" i="0" u="none" strike="noStrike" kern="1200" cap="none" spc="0" normalizeH="0" baseline="0" noProof="0">
              <a:ln>
                <a:noFill/>
              </a:ln>
              <a:solidFill>
                <a:schemeClr val="tx1"/>
              </a:solidFill>
              <a:effectLst/>
              <a:uLnTx/>
              <a:uFillTx/>
              <a:latin typeface="+mn-lt"/>
              <a:ea typeface="굴림"/>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base" latinLnBrk="1" hangingPunct="1">
              <a:lnSpc>
                <a:spcPct val="100000"/>
              </a:lnSpc>
              <a:spcBef>
                <a:spcPct val="0"/>
              </a:spcBef>
              <a:spcAft>
                <a:spcPct val="0"/>
              </a:spcAft>
              <a:buClrTx/>
              <a:buSzTx/>
              <a:buFontTx/>
              <a:buNone/>
              <a:defRPr/>
            </a:pPr>
            <a:fld id="{0537C983-7A4D-404D-B796-77895630EB17}" type="slidenum">
              <a:rPr kumimoji="1" lang="ko-KR" altLang="en-US" sz="1400" b="0" i="0" u="none" strike="noStrike" kern="1200" cap="none" spc="0" normalizeH="0" baseline="0" noProof="0">
                <a:ln>
                  <a:noFill/>
                </a:ln>
                <a:solidFill>
                  <a:schemeClr val="tx1"/>
                </a:solidFill>
                <a:effectLst/>
                <a:uLnTx/>
                <a:uFillTx/>
                <a:latin typeface="+mn-lt"/>
                <a:ea typeface="굴림"/>
                <a:cs typeface="+mn-cs"/>
              </a:rPr>
              <a:t>‹#›</a:t>
            </a:fld>
            <a:endParaRPr kumimoji="1" lang="en-US" altLang="ko-KR" sz="1400" b="0" i="0" u="none" strike="noStrike" kern="1200" cap="none" spc="0" normalizeH="0" baseline="0" noProof="0">
              <a:ln>
                <a:noFill/>
              </a:ln>
              <a:solidFill>
                <a:schemeClr val="tx1"/>
              </a:solidFill>
              <a:effectLst/>
              <a:uLnTx/>
              <a:uFillTx/>
              <a:latin typeface="+mn-lt"/>
              <a:ea typeface="굴림"/>
              <a:cs typeface="+mn-cs"/>
            </a:endParaRPr>
          </a:p>
        </p:txBody>
      </p:sp>
    </p:spTree>
  </p:cSld>
  <p:clrMapOvr>
    <a:masterClrMapping/>
  </p:clrMapOvr>
  <p:transition spd="slow">
    <p:push/>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57200" y="1600200"/>
            <a:ext cx="4038600" cy="4525963"/>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600200"/>
            <a:ext cx="4038600" cy="4525963"/>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Date Placeholder 4"/>
          <p:cNvSpPr>
            <a:spLocks noGrp="1"/>
          </p:cNvSpPr>
          <p:nvPr>
            <p:ph type="dt" sz="half" idx="10"/>
          </p:nvPr>
        </p:nvSpPr>
        <p:spPr/>
        <p:txBody>
          <a:bodyPr/>
          <a:lstStyle/>
          <a:p>
            <a:pPr marL="0" marR="0" lvl="0" indent="0" algn="l" defTabSz="914400" rtl="0" eaLnBrk="1" fontAlgn="base" latinLnBrk="1" hangingPunct="1">
              <a:lnSpc>
                <a:spcPct val="100000"/>
              </a:lnSpc>
              <a:spcBef>
                <a:spcPct val="0"/>
              </a:spcBef>
              <a:spcAft>
                <a:spcPct val="0"/>
              </a:spcAft>
              <a:buClrTx/>
              <a:buSzTx/>
              <a:buFontTx/>
              <a:buNone/>
              <a:defRPr/>
            </a:pPr>
            <a:fld id="{D4D0D8C1-A8F0-4ED3-95CF-ECE48785014D}" type="datetimeFigureOut">
              <a:rPr kumimoji="1" lang="ko-KR" altLang="en-US" sz="1400" b="0" i="0" u="none" strike="noStrike" kern="1200" cap="none" spc="0" normalizeH="0" baseline="0" noProof="0">
                <a:ln>
                  <a:noFill/>
                </a:ln>
                <a:solidFill>
                  <a:schemeClr val="tx1"/>
                </a:solidFill>
                <a:effectLst/>
                <a:uLnTx/>
                <a:uFillTx/>
                <a:latin typeface="+mn-lt"/>
                <a:ea typeface="굴림"/>
                <a:cs typeface="+mn-cs"/>
              </a:rPr>
              <a:t>2019-05-25</a:t>
            </a:fld>
            <a:endParaRPr kumimoji="1" lang="en-US" altLang="ko-KR" sz="1400" b="0" i="0" u="none" strike="noStrike" kern="1200" cap="none" spc="0" normalizeH="0" baseline="0" noProof="0">
              <a:ln>
                <a:noFill/>
              </a:ln>
              <a:solidFill>
                <a:schemeClr val="tx1"/>
              </a:solidFill>
              <a:effectLst/>
              <a:uLnTx/>
              <a:uFillTx/>
              <a:latin typeface="+mn-lt"/>
              <a:ea typeface="굴림"/>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base" latinLnBrk="1" hangingPunct="1">
              <a:lnSpc>
                <a:spcPct val="100000"/>
              </a:lnSpc>
              <a:spcBef>
                <a:spcPct val="0"/>
              </a:spcBef>
              <a:spcAft>
                <a:spcPct val="0"/>
              </a:spcAft>
              <a:buClrTx/>
              <a:buSzTx/>
              <a:buFontTx/>
              <a:buNone/>
              <a:defRPr/>
            </a:pPr>
            <a:endParaRPr kumimoji="1" lang="en-US" altLang="ko-KR" sz="1400" b="0" i="0" u="none" strike="noStrike" kern="1200" cap="none" spc="0" normalizeH="0" baseline="0" noProof="0">
              <a:ln>
                <a:noFill/>
              </a:ln>
              <a:solidFill>
                <a:schemeClr val="tx1"/>
              </a:solidFill>
              <a:effectLst/>
              <a:uLnTx/>
              <a:uFillTx/>
              <a:latin typeface="+mn-lt"/>
              <a:ea typeface="굴림"/>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base" latinLnBrk="1" hangingPunct="1">
              <a:lnSpc>
                <a:spcPct val="100000"/>
              </a:lnSpc>
              <a:spcBef>
                <a:spcPct val="0"/>
              </a:spcBef>
              <a:spcAft>
                <a:spcPct val="0"/>
              </a:spcAft>
              <a:buClrTx/>
              <a:buSzTx/>
              <a:buFontTx/>
              <a:buNone/>
              <a:defRPr/>
            </a:pPr>
            <a:fld id="{0537C983-7A4D-404D-B796-77895630EB17}" type="slidenum">
              <a:rPr kumimoji="1" lang="ko-KR" altLang="en-US" sz="1400" b="0" i="0" u="none" strike="noStrike" kern="1200" cap="none" spc="0" normalizeH="0" baseline="0" noProof="0">
                <a:ln>
                  <a:noFill/>
                </a:ln>
                <a:solidFill>
                  <a:schemeClr val="tx1"/>
                </a:solidFill>
                <a:effectLst/>
                <a:uLnTx/>
                <a:uFillTx/>
                <a:latin typeface="+mn-lt"/>
                <a:ea typeface="굴림"/>
                <a:cs typeface="+mn-cs"/>
              </a:rPr>
              <a:t>‹#›</a:t>
            </a:fld>
            <a:endParaRPr kumimoji="1" lang="en-US" altLang="ko-KR" sz="1400" b="0" i="0" u="none" strike="noStrike" kern="1200" cap="none" spc="0" normalizeH="0" baseline="0" noProof="0">
              <a:ln>
                <a:noFill/>
              </a:ln>
              <a:solidFill>
                <a:schemeClr val="tx1"/>
              </a:solidFill>
              <a:effectLst/>
              <a:uLnTx/>
              <a:uFillTx/>
              <a:latin typeface="+mn-lt"/>
              <a:ea typeface="굴림"/>
              <a:cs typeface="+mn-cs"/>
            </a:endParaRPr>
          </a:p>
        </p:txBody>
      </p:sp>
    </p:spTree>
  </p:cSld>
  <p:clrMapOvr>
    <a:masterClrMapping/>
  </p:clrMapOvr>
  <p:transition spd="slow">
    <p:push/>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30238" y="365125"/>
            <a:ext cx="7886700" cy="1325563"/>
          </a:xfrm>
        </p:spPr>
        <p:txBody>
          <a:bodyPr/>
          <a:lstStyle/>
          <a:p>
            <a:r>
              <a:rPr lang="zh-CN" altLang="en-US"/>
              <a:t>单击此处编辑母版标题样式</a:t>
            </a:r>
          </a:p>
        </p:txBody>
      </p:sp>
      <p:sp>
        <p:nvSpPr>
          <p:cNvPr id="3" name="文本占位符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30238" y="2505075"/>
            <a:ext cx="386873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29150" y="2505075"/>
            <a:ext cx="38877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Date Placeholder 6"/>
          <p:cNvSpPr>
            <a:spLocks noGrp="1"/>
          </p:cNvSpPr>
          <p:nvPr>
            <p:ph type="dt" sz="half" idx="10"/>
          </p:nvPr>
        </p:nvSpPr>
        <p:spPr/>
        <p:txBody>
          <a:bodyPr/>
          <a:lstStyle/>
          <a:p>
            <a:pPr marL="0" marR="0" lvl="0" indent="0" algn="l" defTabSz="914400" rtl="0" eaLnBrk="1" fontAlgn="base" latinLnBrk="1" hangingPunct="1">
              <a:lnSpc>
                <a:spcPct val="100000"/>
              </a:lnSpc>
              <a:spcBef>
                <a:spcPct val="0"/>
              </a:spcBef>
              <a:spcAft>
                <a:spcPct val="0"/>
              </a:spcAft>
              <a:buClrTx/>
              <a:buSzTx/>
              <a:buFontTx/>
              <a:buNone/>
              <a:defRPr/>
            </a:pPr>
            <a:fld id="{D4D0D8C1-A8F0-4ED3-95CF-ECE48785014D}" type="datetimeFigureOut">
              <a:rPr kumimoji="1" lang="ko-KR" altLang="en-US" sz="1400" b="0" i="0" u="none" strike="noStrike" kern="1200" cap="none" spc="0" normalizeH="0" baseline="0" noProof="0">
                <a:ln>
                  <a:noFill/>
                </a:ln>
                <a:solidFill>
                  <a:schemeClr val="tx1"/>
                </a:solidFill>
                <a:effectLst/>
                <a:uLnTx/>
                <a:uFillTx/>
                <a:latin typeface="+mn-lt"/>
                <a:ea typeface="굴림"/>
                <a:cs typeface="+mn-cs"/>
              </a:rPr>
              <a:t>2019-05-25</a:t>
            </a:fld>
            <a:endParaRPr kumimoji="1" lang="en-US" altLang="ko-KR" sz="1400" b="0" i="0" u="none" strike="noStrike" kern="1200" cap="none" spc="0" normalizeH="0" baseline="0" noProof="0">
              <a:ln>
                <a:noFill/>
              </a:ln>
              <a:solidFill>
                <a:schemeClr val="tx1"/>
              </a:solidFill>
              <a:effectLst/>
              <a:uLnTx/>
              <a:uFillTx/>
              <a:latin typeface="+mn-lt"/>
              <a:ea typeface="굴림"/>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base" latinLnBrk="1" hangingPunct="1">
              <a:lnSpc>
                <a:spcPct val="100000"/>
              </a:lnSpc>
              <a:spcBef>
                <a:spcPct val="0"/>
              </a:spcBef>
              <a:spcAft>
                <a:spcPct val="0"/>
              </a:spcAft>
              <a:buClrTx/>
              <a:buSzTx/>
              <a:buFontTx/>
              <a:buNone/>
              <a:defRPr/>
            </a:pPr>
            <a:endParaRPr kumimoji="1" lang="en-US" altLang="ko-KR" sz="1400" b="0" i="0" u="none" strike="noStrike" kern="1200" cap="none" spc="0" normalizeH="0" baseline="0" noProof="0">
              <a:ln>
                <a:noFill/>
              </a:ln>
              <a:solidFill>
                <a:schemeClr val="tx1"/>
              </a:solidFill>
              <a:effectLst/>
              <a:uLnTx/>
              <a:uFillTx/>
              <a:latin typeface="+mn-lt"/>
              <a:ea typeface="굴림"/>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base" latinLnBrk="1" hangingPunct="1">
              <a:lnSpc>
                <a:spcPct val="100000"/>
              </a:lnSpc>
              <a:spcBef>
                <a:spcPct val="0"/>
              </a:spcBef>
              <a:spcAft>
                <a:spcPct val="0"/>
              </a:spcAft>
              <a:buClrTx/>
              <a:buSzTx/>
              <a:buFontTx/>
              <a:buNone/>
              <a:defRPr/>
            </a:pPr>
            <a:fld id="{0537C983-7A4D-404D-B796-77895630EB17}" type="slidenum">
              <a:rPr kumimoji="1" lang="ko-KR" altLang="en-US" sz="1400" b="0" i="0" u="none" strike="noStrike" kern="1200" cap="none" spc="0" normalizeH="0" baseline="0" noProof="0">
                <a:ln>
                  <a:noFill/>
                </a:ln>
                <a:solidFill>
                  <a:schemeClr val="tx1"/>
                </a:solidFill>
                <a:effectLst/>
                <a:uLnTx/>
                <a:uFillTx/>
                <a:latin typeface="+mn-lt"/>
                <a:ea typeface="굴림"/>
                <a:cs typeface="+mn-cs"/>
              </a:rPr>
              <a:t>‹#›</a:t>
            </a:fld>
            <a:endParaRPr kumimoji="1" lang="en-US" altLang="ko-KR" sz="1400" b="0" i="0" u="none" strike="noStrike" kern="1200" cap="none" spc="0" normalizeH="0" baseline="0" noProof="0">
              <a:ln>
                <a:noFill/>
              </a:ln>
              <a:solidFill>
                <a:schemeClr val="tx1"/>
              </a:solidFill>
              <a:effectLst/>
              <a:uLnTx/>
              <a:uFillTx/>
              <a:latin typeface="+mn-lt"/>
              <a:ea typeface="굴림"/>
              <a:cs typeface="+mn-cs"/>
            </a:endParaRPr>
          </a:p>
        </p:txBody>
      </p:sp>
    </p:spTree>
  </p:cSld>
  <p:clrMapOvr>
    <a:masterClrMapping/>
  </p:clrMapOvr>
  <p:transition spd="slow">
    <p:push/>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Date Placeholder 2"/>
          <p:cNvSpPr>
            <a:spLocks noGrp="1"/>
          </p:cNvSpPr>
          <p:nvPr>
            <p:ph type="dt" sz="half" idx="10"/>
          </p:nvPr>
        </p:nvSpPr>
        <p:spPr/>
        <p:txBody>
          <a:bodyPr/>
          <a:lstStyle/>
          <a:p>
            <a:pPr marL="0" marR="0" lvl="0" indent="0" algn="l" defTabSz="914400" rtl="0" eaLnBrk="1" fontAlgn="base" latinLnBrk="1" hangingPunct="1">
              <a:lnSpc>
                <a:spcPct val="100000"/>
              </a:lnSpc>
              <a:spcBef>
                <a:spcPct val="0"/>
              </a:spcBef>
              <a:spcAft>
                <a:spcPct val="0"/>
              </a:spcAft>
              <a:buClrTx/>
              <a:buSzTx/>
              <a:buFontTx/>
              <a:buNone/>
              <a:defRPr/>
            </a:pPr>
            <a:fld id="{D4D0D8C1-A8F0-4ED3-95CF-ECE48785014D}" type="datetimeFigureOut">
              <a:rPr kumimoji="1" lang="ko-KR" altLang="en-US" sz="1400" b="0" i="0" u="none" strike="noStrike" kern="1200" cap="none" spc="0" normalizeH="0" baseline="0" noProof="0">
                <a:ln>
                  <a:noFill/>
                </a:ln>
                <a:solidFill>
                  <a:schemeClr val="tx1"/>
                </a:solidFill>
                <a:effectLst/>
                <a:uLnTx/>
                <a:uFillTx/>
                <a:latin typeface="+mn-lt"/>
                <a:ea typeface="굴림"/>
                <a:cs typeface="+mn-cs"/>
              </a:rPr>
              <a:t>2019-05-25</a:t>
            </a:fld>
            <a:endParaRPr kumimoji="1" lang="en-US" altLang="ko-KR" sz="1400" b="0" i="0" u="none" strike="noStrike" kern="1200" cap="none" spc="0" normalizeH="0" baseline="0" noProof="0">
              <a:ln>
                <a:noFill/>
              </a:ln>
              <a:solidFill>
                <a:schemeClr val="tx1"/>
              </a:solidFill>
              <a:effectLst/>
              <a:uLnTx/>
              <a:uFillTx/>
              <a:latin typeface="+mn-lt"/>
              <a:ea typeface="굴림"/>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base" latinLnBrk="1" hangingPunct="1">
              <a:lnSpc>
                <a:spcPct val="100000"/>
              </a:lnSpc>
              <a:spcBef>
                <a:spcPct val="0"/>
              </a:spcBef>
              <a:spcAft>
                <a:spcPct val="0"/>
              </a:spcAft>
              <a:buClrTx/>
              <a:buSzTx/>
              <a:buFontTx/>
              <a:buNone/>
              <a:defRPr/>
            </a:pPr>
            <a:endParaRPr kumimoji="1" lang="en-US" altLang="ko-KR" sz="1400" b="0" i="0" u="none" strike="noStrike" kern="1200" cap="none" spc="0" normalizeH="0" baseline="0" noProof="0">
              <a:ln>
                <a:noFill/>
              </a:ln>
              <a:solidFill>
                <a:schemeClr val="tx1"/>
              </a:solidFill>
              <a:effectLst/>
              <a:uLnTx/>
              <a:uFillTx/>
              <a:latin typeface="+mn-lt"/>
              <a:ea typeface="굴림"/>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base" latinLnBrk="1" hangingPunct="1">
              <a:lnSpc>
                <a:spcPct val="100000"/>
              </a:lnSpc>
              <a:spcBef>
                <a:spcPct val="0"/>
              </a:spcBef>
              <a:spcAft>
                <a:spcPct val="0"/>
              </a:spcAft>
              <a:buClrTx/>
              <a:buSzTx/>
              <a:buFontTx/>
              <a:buNone/>
              <a:defRPr/>
            </a:pPr>
            <a:fld id="{0537C983-7A4D-404D-B796-77895630EB17}" type="slidenum">
              <a:rPr kumimoji="1" lang="ko-KR" altLang="en-US" sz="1400" b="0" i="0" u="none" strike="noStrike" kern="1200" cap="none" spc="0" normalizeH="0" baseline="0" noProof="0">
                <a:ln>
                  <a:noFill/>
                </a:ln>
                <a:solidFill>
                  <a:schemeClr val="tx1"/>
                </a:solidFill>
                <a:effectLst/>
                <a:uLnTx/>
                <a:uFillTx/>
                <a:latin typeface="+mn-lt"/>
                <a:ea typeface="굴림"/>
                <a:cs typeface="+mn-cs"/>
              </a:rPr>
              <a:t>‹#›</a:t>
            </a:fld>
            <a:endParaRPr kumimoji="1" lang="en-US" altLang="ko-KR" sz="1400" b="0" i="0" u="none" strike="noStrike" kern="1200" cap="none" spc="0" normalizeH="0" baseline="0" noProof="0">
              <a:ln>
                <a:noFill/>
              </a:ln>
              <a:solidFill>
                <a:schemeClr val="tx1"/>
              </a:solidFill>
              <a:effectLst/>
              <a:uLnTx/>
              <a:uFillTx/>
              <a:latin typeface="+mn-lt"/>
              <a:ea typeface="굴림"/>
              <a:cs typeface="+mn-cs"/>
            </a:endParaRPr>
          </a:p>
        </p:txBody>
      </p:sp>
    </p:spTree>
  </p:cSld>
  <p:clrMapOvr>
    <a:masterClrMapping/>
  </p:clrMapOvr>
  <p:transition spd="slow">
    <p:push/>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base" latinLnBrk="1" hangingPunct="1">
              <a:lnSpc>
                <a:spcPct val="100000"/>
              </a:lnSpc>
              <a:spcBef>
                <a:spcPct val="0"/>
              </a:spcBef>
              <a:spcAft>
                <a:spcPct val="0"/>
              </a:spcAft>
              <a:buClrTx/>
              <a:buSzTx/>
              <a:buFontTx/>
              <a:buNone/>
              <a:defRPr/>
            </a:pPr>
            <a:fld id="{D4D0D8C1-A8F0-4ED3-95CF-ECE48785014D}" type="datetimeFigureOut">
              <a:rPr kumimoji="1" lang="ko-KR" altLang="en-US" sz="1400" b="0" i="0" u="none" strike="noStrike" kern="1200" cap="none" spc="0" normalizeH="0" baseline="0" noProof="0">
                <a:ln>
                  <a:noFill/>
                </a:ln>
                <a:solidFill>
                  <a:schemeClr val="tx1"/>
                </a:solidFill>
                <a:effectLst/>
                <a:uLnTx/>
                <a:uFillTx/>
                <a:latin typeface="+mn-lt"/>
                <a:ea typeface="굴림"/>
                <a:cs typeface="+mn-cs"/>
              </a:rPr>
              <a:t>2019-05-25</a:t>
            </a:fld>
            <a:endParaRPr kumimoji="1" lang="en-US" altLang="ko-KR" sz="1400" b="0" i="0" u="none" strike="noStrike" kern="1200" cap="none" spc="0" normalizeH="0" baseline="0" noProof="0">
              <a:ln>
                <a:noFill/>
              </a:ln>
              <a:solidFill>
                <a:schemeClr val="tx1"/>
              </a:solidFill>
              <a:effectLst/>
              <a:uLnTx/>
              <a:uFillTx/>
              <a:latin typeface="+mn-lt"/>
              <a:ea typeface="굴림"/>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base" latinLnBrk="1" hangingPunct="1">
              <a:lnSpc>
                <a:spcPct val="100000"/>
              </a:lnSpc>
              <a:spcBef>
                <a:spcPct val="0"/>
              </a:spcBef>
              <a:spcAft>
                <a:spcPct val="0"/>
              </a:spcAft>
              <a:buClrTx/>
              <a:buSzTx/>
              <a:buFontTx/>
              <a:buNone/>
              <a:defRPr/>
            </a:pPr>
            <a:endParaRPr kumimoji="1" lang="en-US" altLang="ko-KR" sz="1400" b="0" i="0" u="none" strike="noStrike" kern="1200" cap="none" spc="0" normalizeH="0" baseline="0" noProof="0">
              <a:ln>
                <a:noFill/>
              </a:ln>
              <a:solidFill>
                <a:schemeClr val="tx1"/>
              </a:solidFill>
              <a:effectLst/>
              <a:uLnTx/>
              <a:uFillTx/>
              <a:latin typeface="+mn-lt"/>
              <a:ea typeface="굴림"/>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base" latinLnBrk="1" hangingPunct="1">
              <a:lnSpc>
                <a:spcPct val="100000"/>
              </a:lnSpc>
              <a:spcBef>
                <a:spcPct val="0"/>
              </a:spcBef>
              <a:spcAft>
                <a:spcPct val="0"/>
              </a:spcAft>
              <a:buClrTx/>
              <a:buSzTx/>
              <a:buFontTx/>
              <a:buNone/>
              <a:defRPr/>
            </a:pPr>
            <a:fld id="{0537C983-7A4D-404D-B796-77895630EB17}" type="slidenum">
              <a:rPr kumimoji="1" lang="ko-KR" altLang="en-US" sz="1400" b="0" i="0" u="none" strike="noStrike" kern="1200" cap="none" spc="0" normalizeH="0" baseline="0" noProof="0">
                <a:ln>
                  <a:noFill/>
                </a:ln>
                <a:solidFill>
                  <a:schemeClr val="tx1"/>
                </a:solidFill>
                <a:effectLst/>
                <a:uLnTx/>
                <a:uFillTx/>
                <a:latin typeface="+mn-lt"/>
                <a:ea typeface="굴림"/>
                <a:cs typeface="+mn-cs"/>
              </a:rPr>
              <a:t>‹#›</a:t>
            </a:fld>
            <a:endParaRPr kumimoji="1" lang="en-US" altLang="ko-KR" sz="1400" b="0" i="0" u="none" strike="noStrike" kern="1200" cap="none" spc="0" normalizeH="0" baseline="0" noProof="0">
              <a:ln>
                <a:noFill/>
              </a:ln>
              <a:solidFill>
                <a:schemeClr val="tx1"/>
              </a:solidFill>
              <a:effectLst/>
              <a:uLnTx/>
              <a:uFillTx/>
              <a:latin typeface="+mn-lt"/>
              <a:ea typeface="굴림"/>
              <a:cs typeface="+mn-cs"/>
            </a:endParaRPr>
          </a:p>
        </p:txBody>
      </p:sp>
    </p:spTree>
  </p:cSld>
  <p:clrMapOvr>
    <a:masterClrMapping/>
  </p:clrMapOvr>
  <p:transition spd="slow">
    <p:push/>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38" y="457200"/>
            <a:ext cx="2949575"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pPr marL="0" marR="0" lvl="0" indent="0" algn="l" defTabSz="914400" rtl="0" eaLnBrk="1" fontAlgn="base" latinLnBrk="1" hangingPunct="1">
              <a:lnSpc>
                <a:spcPct val="100000"/>
              </a:lnSpc>
              <a:spcBef>
                <a:spcPct val="0"/>
              </a:spcBef>
              <a:spcAft>
                <a:spcPct val="0"/>
              </a:spcAft>
              <a:buClrTx/>
              <a:buSzTx/>
              <a:buFontTx/>
              <a:buNone/>
              <a:defRPr/>
            </a:pPr>
            <a:fld id="{D4D0D8C1-A8F0-4ED3-95CF-ECE48785014D}" type="datetimeFigureOut">
              <a:rPr kumimoji="1" lang="ko-KR" altLang="en-US" sz="1400" b="0" i="0" u="none" strike="noStrike" kern="1200" cap="none" spc="0" normalizeH="0" baseline="0" noProof="0">
                <a:ln>
                  <a:noFill/>
                </a:ln>
                <a:solidFill>
                  <a:schemeClr val="tx1"/>
                </a:solidFill>
                <a:effectLst/>
                <a:uLnTx/>
                <a:uFillTx/>
                <a:latin typeface="+mn-lt"/>
                <a:ea typeface="굴림"/>
                <a:cs typeface="+mn-cs"/>
              </a:rPr>
              <a:t>2019-05-25</a:t>
            </a:fld>
            <a:endParaRPr kumimoji="1" lang="en-US" altLang="ko-KR" sz="1400" b="0" i="0" u="none" strike="noStrike" kern="1200" cap="none" spc="0" normalizeH="0" baseline="0" noProof="0">
              <a:ln>
                <a:noFill/>
              </a:ln>
              <a:solidFill>
                <a:schemeClr val="tx1"/>
              </a:solidFill>
              <a:effectLst/>
              <a:uLnTx/>
              <a:uFillTx/>
              <a:latin typeface="+mn-lt"/>
              <a:ea typeface="굴림"/>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base" latinLnBrk="1" hangingPunct="1">
              <a:lnSpc>
                <a:spcPct val="100000"/>
              </a:lnSpc>
              <a:spcBef>
                <a:spcPct val="0"/>
              </a:spcBef>
              <a:spcAft>
                <a:spcPct val="0"/>
              </a:spcAft>
              <a:buClrTx/>
              <a:buSzTx/>
              <a:buFontTx/>
              <a:buNone/>
              <a:defRPr/>
            </a:pPr>
            <a:endParaRPr kumimoji="1" lang="en-US" altLang="ko-KR" sz="1400" b="0" i="0" u="none" strike="noStrike" kern="1200" cap="none" spc="0" normalizeH="0" baseline="0" noProof="0">
              <a:ln>
                <a:noFill/>
              </a:ln>
              <a:solidFill>
                <a:schemeClr val="tx1"/>
              </a:solidFill>
              <a:effectLst/>
              <a:uLnTx/>
              <a:uFillTx/>
              <a:latin typeface="+mn-lt"/>
              <a:ea typeface="굴림"/>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base" latinLnBrk="1" hangingPunct="1">
              <a:lnSpc>
                <a:spcPct val="100000"/>
              </a:lnSpc>
              <a:spcBef>
                <a:spcPct val="0"/>
              </a:spcBef>
              <a:spcAft>
                <a:spcPct val="0"/>
              </a:spcAft>
              <a:buClrTx/>
              <a:buSzTx/>
              <a:buFontTx/>
              <a:buNone/>
              <a:defRPr/>
            </a:pPr>
            <a:fld id="{0537C983-7A4D-404D-B796-77895630EB17}" type="slidenum">
              <a:rPr kumimoji="1" lang="ko-KR" altLang="en-US" sz="1400" b="0" i="0" u="none" strike="noStrike" kern="1200" cap="none" spc="0" normalizeH="0" baseline="0" noProof="0">
                <a:ln>
                  <a:noFill/>
                </a:ln>
                <a:solidFill>
                  <a:schemeClr val="tx1"/>
                </a:solidFill>
                <a:effectLst/>
                <a:uLnTx/>
                <a:uFillTx/>
                <a:latin typeface="+mn-lt"/>
                <a:ea typeface="굴림"/>
                <a:cs typeface="+mn-cs"/>
              </a:rPr>
              <a:t>‹#›</a:t>
            </a:fld>
            <a:endParaRPr kumimoji="1" lang="en-US" altLang="ko-KR" sz="1400" b="0" i="0" u="none" strike="noStrike" kern="1200" cap="none" spc="0" normalizeH="0" baseline="0" noProof="0">
              <a:ln>
                <a:noFill/>
              </a:ln>
              <a:solidFill>
                <a:schemeClr val="tx1"/>
              </a:solidFill>
              <a:effectLst/>
              <a:uLnTx/>
              <a:uFillTx/>
              <a:latin typeface="+mn-lt"/>
              <a:ea typeface="굴림"/>
              <a:cs typeface="+mn-cs"/>
            </a:endParaRPr>
          </a:p>
        </p:txBody>
      </p:sp>
    </p:spTree>
  </p:cSld>
  <p:clrMapOvr>
    <a:masterClrMapping/>
  </p:clrMapOvr>
  <p:transition spd="slow">
    <p:push/>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457200" y="1600200"/>
            <a:ext cx="8229600" cy="4525963"/>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3"/>
          <p:cNvSpPr>
            <a:spLocks noGrp="1"/>
          </p:cNvSpPr>
          <p:nvPr>
            <p:ph type="dt" sz="half" idx="2"/>
          </p:nvPr>
        </p:nvSpPr>
        <p:spPr>
          <a:xfrm>
            <a:off x="457200" y="6245225"/>
            <a:ext cx="2133600" cy="476250"/>
          </a:xfrm>
          <a:prstGeom prst="rect">
            <a:avLst/>
          </a:prstGeom>
        </p:spPr>
        <p:txBody>
          <a:bodyPr/>
          <a:lstStyle>
            <a:lvl1pPr eaLnBrk="1" hangingPunct="1">
              <a:defRPr>
                <a:ea typeface="+mn-ea"/>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35D199D3-8644-4AB0-AC63-C298BB48E3A1}" type="datetimeFigureOut">
              <a:rPr kumimoji="0" lang="ko-KR" altLang="en-US" sz="2400" b="1" i="0" u="none" strike="noStrike" kern="1200" cap="none" spc="0" normalizeH="0" baseline="0" noProof="0">
                <a:ln>
                  <a:noFill/>
                </a:ln>
                <a:solidFill>
                  <a:schemeClr val="tx1"/>
                </a:solidFill>
                <a:effectLst/>
                <a:uLnTx/>
                <a:uFillTx/>
                <a:latin typeface="Arial Black" pitchFamily="34" charset="0"/>
                <a:ea typeface="+mn-ea"/>
                <a:cs typeface="+mn-cs"/>
              </a:rPr>
              <a:t>2019-05-25</a:t>
            </a:fld>
            <a:endParaRPr kumimoji="0" lang="en-US" altLang="ko-KR" sz="2400" b="1" i="0" u="none" strike="noStrike" kern="1200" cap="none" spc="0" normalizeH="0" baseline="0" noProof="0">
              <a:ln>
                <a:noFill/>
              </a:ln>
              <a:solidFill>
                <a:schemeClr val="tx1"/>
              </a:solidFill>
              <a:effectLst/>
              <a:uLnTx/>
              <a:uFillTx/>
              <a:latin typeface="Arial Black" pitchFamily="34" charset="0"/>
              <a:ea typeface="+mn-ea"/>
              <a:cs typeface="+mn-cs"/>
            </a:endParaRPr>
          </a:p>
        </p:txBody>
      </p:sp>
      <p:sp>
        <p:nvSpPr>
          <p:cNvPr id="9" name="页脚占位符 4"/>
          <p:cNvSpPr>
            <a:spLocks noGrp="1"/>
          </p:cNvSpPr>
          <p:nvPr>
            <p:ph type="ftr" sz="quarter" idx="3"/>
          </p:nvPr>
        </p:nvSpPr>
        <p:spPr>
          <a:xfrm>
            <a:off x="3124200" y="6245225"/>
            <a:ext cx="2895600" cy="476250"/>
          </a:xfrm>
          <a:prstGeom prst="rect">
            <a:avLst/>
          </a:prstGeom>
        </p:spPr>
        <p:txBody>
          <a:bodyPr/>
          <a:lstStyle>
            <a:lvl1pPr eaLnBrk="1" hangingPunct="1">
              <a:defRPr>
                <a:ea typeface="+mn-ea"/>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ko-KR" sz="2400" b="1" i="0" u="none" strike="noStrike" kern="1200" cap="none" spc="0" normalizeH="0" baseline="0" noProof="0">
              <a:ln>
                <a:noFill/>
              </a:ln>
              <a:solidFill>
                <a:schemeClr val="tx1"/>
              </a:solidFill>
              <a:effectLst/>
              <a:uLnTx/>
              <a:uFillTx/>
              <a:latin typeface="Arial Black" pitchFamily="34" charset="0"/>
              <a:ea typeface="+mn-ea"/>
              <a:cs typeface="+mn-cs"/>
            </a:endParaRPr>
          </a:p>
        </p:txBody>
      </p:sp>
      <p:sp>
        <p:nvSpPr>
          <p:cNvPr id="10" name="灯片编号占位符 5"/>
          <p:cNvSpPr>
            <a:spLocks noGrp="1"/>
          </p:cNvSpPr>
          <p:nvPr>
            <p:ph type="sldNum" sz="quarter" idx="4"/>
          </p:nvPr>
        </p:nvSpPr>
        <p:spPr>
          <a:xfrm>
            <a:off x="6553200" y="6245225"/>
            <a:ext cx="2133600" cy="476250"/>
          </a:xfrm>
          <a:prstGeom prst="rect">
            <a:avLst/>
          </a:prstGeom>
        </p:spPr>
        <p:txBody>
          <a:bodyPr/>
          <a:lstStyle>
            <a:lvl1pPr eaLnBrk="1" hangingPunct="1">
              <a:defRPr>
                <a:ea typeface="+mn-ea"/>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84694546-089D-465B-B377-3F6CF2A734E2}" type="slidenum">
              <a:rPr kumimoji="0" lang="ko-KR" altLang="en-US" sz="2400" b="1" i="0" u="none" strike="noStrike" kern="1200" cap="none" spc="0" normalizeH="0" baseline="0" noProof="0">
                <a:ln>
                  <a:noFill/>
                </a:ln>
                <a:solidFill>
                  <a:schemeClr val="tx1"/>
                </a:solidFill>
                <a:effectLst/>
                <a:uLnTx/>
                <a:uFillTx/>
                <a:latin typeface="Arial Black" pitchFamily="34" charset="0"/>
                <a:ea typeface="+mn-ea"/>
                <a:cs typeface="+mn-cs"/>
              </a:rPr>
              <a:t>‹#›</a:t>
            </a:fld>
            <a:endParaRPr kumimoji="0" lang="en-US" altLang="ko-KR" sz="2400" b="1" i="0" u="none" strike="noStrike" kern="1200" cap="none" spc="0" normalizeH="0" baseline="0" noProof="0">
              <a:ln>
                <a:noFill/>
              </a:ln>
              <a:solidFill>
                <a:schemeClr val="tx1"/>
              </a:solidFill>
              <a:effectLst/>
              <a:uLnTx/>
              <a:uFillTx/>
              <a:latin typeface="Arial Black" pitchFamily="34" charset="0"/>
              <a:ea typeface="+mn-ea"/>
              <a:cs typeface="+mn-cs"/>
            </a:endParaRPr>
          </a:p>
        </p:txBody>
      </p:sp>
    </p:spTree>
  </p:cSld>
  <p:clrMapOvr>
    <a:masterClrMapping/>
  </p:clrMapOvr>
  <p:transition spd="slow">
    <p:push/>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38" y="457200"/>
            <a:ext cx="2949575"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3887788" y="987425"/>
            <a:ext cx="4629150" cy="4873625"/>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1" hangingPunct="0">
              <a:lnSpc>
                <a:spcPct val="100000"/>
              </a:lnSpc>
              <a:spcBef>
                <a:spcPct val="20000"/>
              </a:spcBef>
              <a:spcAft>
                <a:spcPct val="0"/>
              </a:spcAft>
              <a:buClrTx/>
              <a:buSzTx/>
              <a:buFontTx/>
              <a:buNone/>
              <a:defRPr/>
            </a:pPr>
            <a:endParaRPr kumimoji="0" lang="zh-CN" altLang="en-US" sz="3200" b="0" i="0" u="none" strike="noStrike" kern="1200" cap="none" spc="0" normalizeH="0" baseline="0" noProof="0">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pPr marL="0" marR="0" lvl="0" indent="0" algn="l" defTabSz="914400" rtl="0" eaLnBrk="1" fontAlgn="base" latinLnBrk="1" hangingPunct="1">
              <a:lnSpc>
                <a:spcPct val="100000"/>
              </a:lnSpc>
              <a:spcBef>
                <a:spcPct val="0"/>
              </a:spcBef>
              <a:spcAft>
                <a:spcPct val="0"/>
              </a:spcAft>
              <a:buClrTx/>
              <a:buSzTx/>
              <a:buFontTx/>
              <a:buNone/>
              <a:defRPr/>
            </a:pPr>
            <a:fld id="{D4D0D8C1-A8F0-4ED3-95CF-ECE48785014D}" type="datetimeFigureOut">
              <a:rPr kumimoji="1" lang="ko-KR" altLang="en-US" sz="1400" b="0" i="0" u="none" strike="noStrike" kern="1200" cap="none" spc="0" normalizeH="0" baseline="0" noProof="0">
                <a:ln>
                  <a:noFill/>
                </a:ln>
                <a:solidFill>
                  <a:schemeClr val="tx1"/>
                </a:solidFill>
                <a:effectLst/>
                <a:uLnTx/>
                <a:uFillTx/>
                <a:latin typeface="+mn-lt"/>
                <a:ea typeface="굴림"/>
                <a:cs typeface="+mn-cs"/>
              </a:rPr>
              <a:t>2019-05-25</a:t>
            </a:fld>
            <a:endParaRPr kumimoji="1" lang="en-US" altLang="ko-KR" sz="1400" b="0" i="0" u="none" strike="noStrike" kern="1200" cap="none" spc="0" normalizeH="0" baseline="0" noProof="0">
              <a:ln>
                <a:noFill/>
              </a:ln>
              <a:solidFill>
                <a:schemeClr val="tx1"/>
              </a:solidFill>
              <a:effectLst/>
              <a:uLnTx/>
              <a:uFillTx/>
              <a:latin typeface="+mn-lt"/>
              <a:ea typeface="굴림"/>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base" latinLnBrk="1" hangingPunct="1">
              <a:lnSpc>
                <a:spcPct val="100000"/>
              </a:lnSpc>
              <a:spcBef>
                <a:spcPct val="0"/>
              </a:spcBef>
              <a:spcAft>
                <a:spcPct val="0"/>
              </a:spcAft>
              <a:buClrTx/>
              <a:buSzTx/>
              <a:buFontTx/>
              <a:buNone/>
              <a:defRPr/>
            </a:pPr>
            <a:endParaRPr kumimoji="1" lang="en-US" altLang="ko-KR" sz="1400" b="0" i="0" u="none" strike="noStrike" kern="1200" cap="none" spc="0" normalizeH="0" baseline="0" noProof="0">
              <a:ln>
                <a:noFill/>
              </a:ln>
              <a:solidFill>
                <a:schemeClr val="tx1"/>
              </a:solidFill>
              <a:effectLst/>
              <a:uLnTx/>
              <a:uFillTx/>
              <a:latin typeface="+mn-lt"/>
              <a:ea typeface="굴림"/>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base" latinLnBrk="1" hangingPunct="1">
              <a:lnSpc>
                <a:spcPct val="100000"/>
              </a:lnSpc>
              <a:spcBef>
                <a:spcPct val="0"/>
              </a:spcBef>
              <a:spcAft>
                <a:spcPct val="0"/>
              </a:spcAft>
              <a:buClrTx/>
              <a:buSzTx/>
              <a:buFontTx/>
              <a:buNone/>
              <a:defRPr/>
            </a:pPr>
            <a:fld id="{0537C983-7A4D-404D-B796-77895630EB17}" type="slidenum">
              <a:rPr kumimoji="1" lang="ko-KR" altLang="en-US" sz="1400" b="0" i="0" u="none" strike="noStrike" kern="1200" cap="none" spc="0" normalizeH="0" baseline="0" noProof="0">
                <a:ln>
                  <a:noFill/>
                </a:ln>
                <a:solidFill>
                  <a:schemeClr val="tx1"/>
                </a:solidFill>
                <a:effectLst/>
                <a:uLnTx/>
                <a:uFillTx/>
                <a:latin typeface="+mn-lt"/>
                <a:ea typeface="굴림"/>
                <a:cs typeface="+mn-cs"/>
              </a:rPr>
              <a:t>‹#›</a:t>
            </a:fld>
            <a:endParaRPr kumimoji="1" lang="en-US" altLang="ko-KR" sz="1400" b="0" i="0" u="none" strike="noStrike" kern="1200" cap="none" spc="0" normalizeH="0" baseline="0" noProof="0">
              <a:ln>
                <a:noFill/>
              </a:ln>
              <a:solidFill>
                <a:schemeClr val="tx1"/>
              </a:solidFill>
              <a:effectLst/>
              <a:uLnTx/>
              <a:uFillTx/>
              <a:latin typeface="+mn-lt"/>
              <a:ea typeface="굴림"/>
              <a:cs typeface="+mn-cs"/>
            </a:endParaRPr>
          </a:p>
        </p:txBody>
      </p:sp>
    </p:spTree>
  </p:cSld>
  <p:clrMapOvr>
    <a:masterClrMapping/>
  </p:clrMapOvr>
  <p:transition spd="slow">
    <p:push/>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Date Placeholder 3"/>
          <p:cNvSpPr>
            <a:spLocks noGrp="1"/>
          </p:cNvSpPr>
          <p:nvPr>
            <p:ph type="dt" sz="half" idx="10"/>
          </p:nvPr>
        </p:nvSpPr>
        <p:spPr/>
        <p:txBody>
          <a:bodyPr/>
          <a:lstStyle/>
          <a:p>
            <a:pPr marL="0" marR="0" lvl="0" indent="0" algn="l" defTabSz="914400" rtl="0" eaLnBrk="1" fontAlgn="base" latinLnBrk="1" hangingPunct="1">
              <a:lnSpc>
                <a:spcPct val="100000"/>
              </a:lnSpc>
              <a:spcBef>
                <a:spcPct val="0"/>
              </a:spcBef>
              <a:spcAft>
                <a:spcPct val="0"/>
              </a:spcAft>
              <a:buClrTx/>
              <a:buSzTx/>
              <a:buFontTx/>
              <a:buNone/>
              <a:defRPr/>
            </a:pPr>
            <a:fld id="{D4D0D8C1-A8F0-4ED3-95CF-ECE48785014D}" type="datetimeFigureOut">
              <a:rPr kumimoji="1" lang="ko-KR" altLang="en-US" sz="1400" b="0" i="0" u="none" strike="noStrike" kern="1200" cap="none" spc="0" normalizeH="0" baseline="0" noProof="0">
                <a:ln>
                  <a:noFill/>
                </a:ln>
                <a:solidFill>
                  <a:schemeClr val="tx1"/>
                </a:solidFill>
                <a:effectLst/>
                <a:uLnTx/>
                <a:uFillTx/>
                <a:latin typeface="+mn-lt"/>
                <a:ea typeface="굴림"/>
                <a:cs typeface="+mn-cs"/>
              </a:rPr>
              <a:t>2019-05-25</a:t>
            </a:fld>
            <a:endParaRPr kumimoji="1" lang="en-US" altLang="ko-KR" sz="1400" b="0" i="0" u="none" strike="noStrike" kern="1200" cap="none" spc="0" normalizeH="0" baseline="0" noProof="0">
              <a:ln>
                <a:noFill/>
              </a:ln>
              <a:solidFill>
                <a:schemeClr val="tx1"/>
              </a:solidFill>
              <a:effectLst/>
              <a:uLnTx/>
              <a:uFillTx/>
              <a:latin typeface="+mn-lt"/>
              <a:ea typeface="굴림"/>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1" hangingPunct="1">
              <a:lnSpc>
                <a:spcPct val="100000"/>
              </a:lnSpc>
              <a:spcBef>
                <a:spcPct val="0"/>
              </a:spcBef>
              <a:spcAft>
                <a:spcPct val="0"/>
              </a:spcAft>
              <a:buClrTx/>
              <a:buSzTx/>
              <a:buFontTx/>
              <a:buNone/>
              <a:defRPr/>
            </a:pPr>
            <a:endParaRPr kumimoji="1" lang="en-US" altLang="ko-KR" sz="1400" b="0" i="0" u="none" strike="noStrike" kern="1200" cap="none" spc="0" normalizeH="0" baseline="0" noProof="0">
              <a:ln>
                <a:noFill/>
              </a:ln>
              <a:solidFill>
                <a:schemeClr val="tx1"/>
              </a:solidFill>
              <a:effectLst/>
              <a:uLnTx/>
              <a:uFillTx/>
              <a:latin typeface="+mn-lt"/>
              <a:ea typeface="굴림"/>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base" latinLnBrk="1" hangingPunct="1">
              <a:lnSpc>
                <a:spcPct val="100000"/>
              </a:lnSpc>
              <a:spcBef>
                <a:spcPct val="0"/>
              </a:spcBef>
              <a:spcAft>
                <a:spcPct val="0"/>
              </a:spcAft>
              <a:buClrTx/>
              <a:buSzTx/>
              <a:buFontTx/>
              <a:buNone/>
              <a:defRPr/>
            </a:pPr>
            <a:fld id="{0537C983-7A4D-404D-B796-77895630EB17}" type="slidenum">
              <a:rPr kumimoji="1" lang="ko-KR" altLang="en-US" sz="1400" b="0" i="0" u="none" strike="noStrike" kern="1200" cap="none" spc="0" normalizeH="0" baseline="0" noProof="0">
                <a:ln>
                  <a:noFill/>
                </a:ln>
                <a:solidFill>
                  <a:schemeClr val="tx1"/>
                </a:solidFill>
                <a:effectLst/>
                <a:uLnTx/>
                <a:uFillTx/>
                <a:latin typeface="+mn-lt"/>
                <a:ea typeface="굴림"/>
                <a:cs typeface="+mn-cs"/>
              </a:rPr>
              <a:t>‹#›</a:t>
            </a:fld>
            <a:endParaRPr kumimoji="1" lang="en-US" altLang="ko-KR" sz="1400" b="0" i="0" u="none" strike="noStrike" kern="1200" cap="none" spc="0" normalizeH="0" baseline="0" noProof="0">
              <a:ln>
                <a:noFill/>
              </a:ln>
              <a:solidFill>
                <a:schemeClr val="tx1"/>
              </a:solidFill>
              <a:effectLst/>
              <a:uLnTx/>
              <a:uFillTx/>
              <a:latin typeface="+mn-lt"/>
              <a:ea typeface="굴림"/>
              <a:cs typeface="+mn-cs"/>
            </a:endParaRPr>
          </a:p>
        </p:txBody>
      </p:sp>
    </p:spTree>
  </p:cSld>
  <p:clrMapOvr>
    <a:masterClrMapping/>
  </p:clrMapOvr>
  <p:transition spd="slow">
    <p:push/>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Date Placeholder 3"/>
          <p:cNvSpPr>
            <a:spLocks noGrp="1"/>
          </p:cNvSpPr>
          <p:nvPr>
            <p:ph type="dt" sz="half" idx="10"/>
          </p:nvPr>
        </p:nvSpPr>
        <p:spPr/>
        <p:txBody>
          <a:bodyPr/>
          <a:lstStyle/>
          <a:p>
            <a:pPr marL="0" marR="0" lvl="0" indent="0" algn="l" defTabSz="914400" rtl="0" eaLnBrk="1" fontAlgn="base" latinLnBrk="1" hangingPunct="1">
              <a:lnSpc>
                <a:spcPct val="100000"/>
              </a:lnSpc>
              <a:spcBef>
                <a:spcPct val="0"/>
              </a:spcBef>
              <a:spcAft>
                <a:spcPct val="0"/>
              </a:spcAft>
              <a:buClrTx/>
              <a:buSzTx/>
              <a:buFontTx/>
              <a:buNone/>
              <a:defRPr/>
            </a:pPr>
            <a:fld id="{D4D0D8C1-A8F0-4ED3-95CF-ECE48785014D}" type="datetimeFigureOut">
              <a:rPr kumimoji="1" lang="ko-KR" altLang="en-US" sz="1400" b="0" i="0" u="none" strike="noStrike" kern="1200" cap="none" spc="0" normalizeH="0" baseline="0" noProof="0">
                <a:ln>
                  <a:noFill/>
                </a:ln>
                <a:solidFill>
                  <a:schemeClr val="tx1"/>
                </a:solidFill>
                <a:effectLst/>
                <a:uLnTx/>
                <a:uFillTx/>
                <a:latin typeface="+mn-lt"/>
                <a:ea typeface="굴림"/>
                <a:cs typeface="+mn-cs"/>
              </a:rPr>
              <a:t>2019-05-25</a:t>
            </a:fld>
            <a:endParaRPr kumimoji="1" lang="en-US" altLang="ko-KR" sz="1400" b="0" i="0" u="none" strike="noStrike" kern="1200" cap="none" spc="0" normalizeH="0" baseline="0" noProof="0">
              <a:ln>
                <a:noFill/>
              </a:ln>
              <a:solidFill>
                <a:schemeClr val="tx1"/>
              </a:solidFill>
              <a:effectLst/>
              <a:uLnTx/>
              <a:uFillTx/>
              <a:latin typeface="+mn-lt"/>
              <a:ea typeface="굴림"/>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1" hangingPunct="1">
              <a:lnSpc>
                <a:spcPct val="100000"/>
              </a:lnSpc>
              <a:spcBef>
                <a:spcPct val="0"/>
              </a:spcBef>
              <a:spcAft>
                <a:spcPct val="0"/>
              </a:spcAft>
              <a:buClrTx/>
              <a:buSzTx/>
              <a:buFontTx/>
              <a:buNone/>
              <a:defRPr/>
            </a:pPr>
            <a:endParaRPr kumimoji="1" lang="en-US" altLang="ko-KR" sz="1400" b="0" i="0" u="none" strike="noStrike" kern="1200" cap="none" spc="0" normalizeH="0" baseline="0" noProof="0">
              <a:ln>
                <a:noFill/>
              </a:ln>
              <a:solidFill>
                <a:schemeClr val="tx1"/>
              </a:solidFill>
              <a:effectLst/>
              <a:uLnTx/>
              <a:uFillTx/>
              <a:latin typeface="+mn-lt"/>
              <a:ea typeface="굴림"/>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base" latinLnBrk="1" hangingPunct="1">
              <a:lnSpc>
                <a:spcPct val="100000"/>
              </a:lnSpc>
              <a:spcBef>
                <a:spcPct val="0"/>
              </a:spcBef>
              <a:spcAft>
                <a:spcPct val="0"/>
              </a:spcAft>
              <a:buClrTx/>
              <a:buSzTx/>
              <a:buFontTx/>
              <a:buNone/>
              <a:defRPr/>
            </a:pPr>
            <a:fld id="{0537C983-7A4D-404D-B796-77895630EB17}" type="slidenum">
              <a:rPr kumimoji="1" lang="ko-KR" altLang="en-US" sz="1400" b="0" i="0" u="none" strike="noStrike" kern="1200" cap="none" spc="0" normalizeH="0" baseline="0" noProof="0">
                <a:ln>
                  <a:noFill/>
                </a:ln>
                <a:solidFill>
                  <a:schemeClr val="tx1"/>
                </a:solidFill>
                <a:effectLst/>
                <a:uLnTx/>
                <a:uFillTx/>
                <a:latin typeface="+mn-lt"/>
                <a:ea typeface="굴림"/>
                <a:cs typeface="+mn-cs"/>
              </a:rPr>
              <a:t>‹#›</a:t>
            </a:fld>
            <a:endParaRPr kumimoji="1" lang="en-US" altLang="ko-KR" sz="1400" b="0" i="0" u="none" strike="noStrike" kern="1200" cap="none" spc="0" normalizeH="0" baseline="0" noProof="0">
              <a:ln>
                <a:noFill/>
              </a:ln>
              <a:solidFill>
                <a:schemeClr val="tx1"/>
              </a:solidFill>
              <a:effectLst/>
              <a:uLnTx/>
              <a:uFillTx/>
              <a:latin typeface="+mn-lt"/>
              <a:ea typeface="굴림"/>
              <a:cs typeface="+mn-cs"/>
            </a:endParaRPr>
          </a:p>
        </p:txBody>
      </p:sp>
    </p:spTree>
  </p:cSld>
  <p:clrMapOvr>
    <a:masterClrMapping/>
  </p:clrMapOvr>
  <p:transition spd="slow">
    <p:push/>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Date Placeholder 3"/>
          <p:cNvSpPr>
            <a:spLocks noGrp="1"/>
          </p:cNvSpPr>
          <p:nvPr>
            <p:ph type="dt" sz="half" idx="10"/>
          </p:nvPr>
        </p:nvSpPr>
        <p:spPr/>
        <p:txBody>
          <a:bodyPr/>
          <a:lstStyle/>
          <a:p>
            <a:pPr marL="0" marR="0" lvl="0" indent="0" algn="l" defTabSz="914400" rtl="0" eaLnBrk="1" fontAlgn="base" latinLnBrk="1" hangingPunct="1">
              <a:lnSpc>
                <a:spcPct val="100000"/>
              </a:lnSpc>
              <a:spcBef>
                <a:spcPct val="0"/>
              </a:spcBef>
              <a:spcAft>
                <a:spcPct val="0"/>
              </a:spcAft>
              <a:buClrTx/>
              <a:buSzTx/>
              <a:buFontTx/>
              <a:buNone/>
              <a:defRPr/>
            </a:pPr>
            <a:fld id="{B6534583-391F-4EA0-9221-FFC75BE35AFF}" type="datetimeFigureOut">
              <a:rPr kumimoji="1" lang="ko-KR" altLang="en-US" sz="1400" b="0" i="0" u="none" strike="noStrike" kern="1200" cap="none" spc="0" normalizeH="0" baseline="0" noProof="0">
                <a:ln>
                  <a:noFill/>
                </a:ln>
                <a:solidFill>
                  <a:schemeClr val="tx1"/>
                </a:solidFill>
                <a:effectLst/>
                <a:uLnTx/>
                <a:uFillTx/>
                <a:latin typeface="+mn-lt"/>
                <a:ea typeface="굴림"/>
                <a:cs typeface="+mn-cs"/>
              </a:rPr>
              <a:t>2019-05-25</a:t>
            </a:fld>
            <a:endParaRPr kumimoji="1" lang="en-US" altLang="ko-KR" sz="1400" b="0" i="0" u="none" strike="noStrike" kern="1200" cap="none" spc="0" normalizeH="0" baseline="0" noProof="0">
              <a:ln>
                <a:noFill/>
              </a:ln>
              <a:solidFill>
                <a:schemeClr val="tx1"/>
              </a:solidFill>
              <a:effectLst/>
              <a:uLnTx/>
              <a:uFillTx/>
              <a:latin typeface="+mn-lt"/>
              <a:ea typeface="굴림"/>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1" hangingPunct="1">
              <a:lnSpc>
                <a:spcPct val="100000"/>
              </a:lnSpc>
              <a:spcBef>
                <a:spcPct val="0"/>
              </a:spcBef>
              <a:spcAft>
                <a:spcPct val="0"/>
              </a:spcAft>
              <a:buClrTx/>
              <a:buSzTx/>
              <a:buFontTx/>
              <a:buNone/>
              <a:defRPr/>
            </a:pPr>
            <a:endParaRPr kumimoji="1" lang="en-US" altLang="ko-KR" sz="1400" b="0" i="0" u="none" strike="noStrike" kern="1200" cap="none" spc="0" normalizeH="0" baseline="0" noProof="0">
              <a:ln>
                <a:noFill/>
              </a:ln>
              <a:solidFill>
                <a:schemeClr val="tx1"/>
              </a:solidFill>
              <a:effectLst/>
              <a:uLnTx/>
              <a:uFillTx/>
              <a:latin typeface="+mn-lt"/>
              <a:ea typeface="굴림"/>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base" latinLnBrk="1" hangingPunct="1">
              <a:lnSpc>
                <a:spcPct val="100000"/>
              </a:lnSpc>
              <a:spcBef>
                <a:spcPct val="0"/>
              </a:spcBef>
              <a:spcAft>
                <a:spcPct val="0"/>
              </a:spcAft>
              <a:buClrTx/>
              <a:buSzTx/>
              <a:buFontTx/>
              <a:buNone/>
              <a:defRPr/>
            </a:pPr>
            <a:fld id="{4B45B893-8555-4E89-A76A-0F7B2C9153C2}" type="slidenum">
              <a:rPr kumimoji="1" lang="ko-KR" altLang="en-US" sz="1400" b="0" i="0" u="none" strike="noStrike" kern="1200" cap="none" spc="0" normalizeH="0" baseline="0" noProof="0">
                <a:ln>
                  <a:noFill/>
                </a:ln>
                <a:solidFill>
                  <a:schemeClr val="tx1"/>
                </a:solidFill>
                <a:effectLst/>
                <a:uLnTx/>
                <a:uFillTx/>
                <a:latin typeface="+mn-lt"/>
                <a:ea typeface="굴림"/>
                <a:cs typeface="+mn-cs"/>
              </a:rPr>
              <a:t>‹#›</a:t>
            </a:fld>
            <a:endParaRPr kumimoji="1" lang="en-US" altLang="ko-KR" sz="1400" b="0" i="0" u="none" strike="noStrike" kern="1200" cap="none" spc="0" normalizeH="0" baseline="0" noProof="0">
              <a:ln>
                <a:noFill/>
              </a:ln>
              <a:solidFill>
                <a:schemeClr val="tx1"/>
              </a:solidFill>
              <a:effectLst/>
              <a:uLnTx/>
              <a:uFillTx/>
              <a:latin typeface="+mn-lt"/>
              <a:ea typeface="굴림"/>
              <a:cs typeface="+mn-cs"/>
            </a:endParaRPr>
          </a:p>
        </p:txBody>
      </p:sp>
    </p:spTree>
  </p:cSld>
  <p:clrMapOvr>
    <a:masterClrMapping/>
  </p:clrMapOvr>
  <p:transition spd="slow">
    <p:push/>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Date Placeholder 3"/>
          <p:cNvSpPr>
            <a:spLocks noGrp="1"/>
          </p:cNvSpPr>
          <p:nvPr>
            <p:ph type="dt" sz="half" idx="10"/>
          </p:nvPr>
        </p:nvSpPr>
        <p:spPr/>
        <p:txBody>
          <a:bodyPr/>
          <a:lstStyle/>
          <a:p>
            <a:pPr marL="0" marR="0" lvl="0" indent="0" algn="l" defTabSz="914400" rtl="0" eaLnBrk="1" fontAlgn="base" latinLnBrk="1" hangingPunct="1">
              <a:lnSpc>
                <a:spcPct val="100000"/>
              </a:lnSpc>
              <a:spcBef>
                <a:spcPct val="0"/>
              </a:spcBef>
              <a:spcAft>
                <a:spcPct val="0"/>
              </a:spcAft>
              <a:buClrTx/>
              <a:buSzTx/>
              <a:buFontTx/>
              <a:buNone/>
              <a:defRPr/>
            </a:pPr>
            <a:fld id="{B6534583-391F-4EA0-9221-FFC75BE35AFF}" type="datetimeFigureOut">
              <a:rPr kumimoji="1" lang="ko-KR" altLang="en-US" sz="1400" b="0" i="0" u="none" strike="noStrike" kern="1200" cap="none" spc="0" normalizeH="0" baseline="0" noProof="0">
                <a:ln>
                  <a:noFill/>
                </a:ln>
                <a:solidFill>
                  <a:schemeClr val="tx1"/>
                </a:solidFill>
                <a:effectLst/>
                <a:uLnTx/>
                <a:uFillTx/>
                <a:latin typeface="+mn-lt"/>
                <a:ea typeface="굴림"/>
                <a:cs typeface="+mn-cs"/>
              </a:rPr>
              <a:t>2019-05-25</a:t>
            </a:fld>
            <a:endParaRPr kumimoji="1" lang="en-US" altLang="ko-KR" sz="1400" b="0" i="0" u="none" strike="noStrike" kern="1200" cap="none" spc="0" normalizeH="0" baseline="0" noProof="0">
              <a:ln>
                <a:noFill/>
              </a:ln>
              <a:solidFill>
                <a:schemeClr val="tx1"/>
              </a:solidFill>
              <a:effectLst/>
              <a:uLnTx/>
              <a:uFillTx/>
              <a:latin typeface="+mn-lt"/>
              <a:ea typeface="굴림"/>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1" hangingPunct="1">
              <a:lnSpc>
                <a:spcPct val="100000"/>
              </a:lnSpc>
              <a:spcBef>
                <a:spcPct val="0"/>
              </a:spcBef>
              <a:spcAft>
                <a:spcPct val="0"/>
              </a:spcAft>
              <a:buClrTx/>
              <a:buSzTx/>
              <a:buFontTx/>
              <a:buNone/>
              <a:defRPr/>
            </a:pPr>
            <a:endParaRPr kumimoji="1" lang="en-US" altLang="ko-KR" sz="1400" b="0" i="0" u="none" strike="noStrike" kern="1200" cap="none" spc="0" normalizeH="0" baseline="0" noProof="0">
              <a:ln>
                <a:noFill/>
              </a:ln>
              <a:solidFill>
                <a:schemeClr val="tx1"/>
              </a:solidFill>
              <a:effectLst/>
              <a:uLnTx/>
              <a:uFillTx/>
              <a:latin typeface="+mn-lt"/>
              <a:ea typeface="굴림"/>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base" latinLnBrk="1" hangingPunct="1">
              <a:lnSpc>
                <a:spcPct val="100000"/>
              </a:lnSpc>
              <a:spcBef>
                <a:spcPct val="0"/>
              </a:spcBef>
              <a:spcAft>
                <a:spcPct val="0"/>
              </a:spcAft>
              <a:buClrTx/>
              <a:buSzTx/>
              <a:buFontTx/>
              <a:buNone/>
              <a:defRPr/>
            </a:pPr>
            <a:fld id="{4B45B893-8555-4E89-A76A-0F7B2C9153C2}" type="slidenum">
              <a:rPr kumimoji="1" lang="ko-KR" altLang="en-US" sz="1400" b="0" i="0" u="none" strike="noStrike" kern="1200" cap="none" spc="0" normalizeH="0" baseline="0" noProof="0">
                <a:ln>
                  <a:noFill/>
                </a:ln>
                <a:solidFill>
                  <a:schemeClr val="tx1"/>
                </a:solidFill>
                <a:effectLst/>
                <a:uLnTx/>
                <a:uFillTx/>
                <a:latin typeface="+mn-lt"/>
                <a:ea typeface="굴림"/>
                <a:cs typeface="+mn-cs"/>
              </a:rPr>
              <a:t>‹#›</a:t>
            </a:fld>
            <a:endParaRPr kumimoji="1" lang="en-US" altLang="ko-KR" sz="1400" b="0" i="0" u="none" strike="noStrike" kern="1200" cap="none" spc="0" normalizeH="0" baseline="0" noProof="0">
              <a:ln>
                <a:noFill/>
              </a:ln>
              <a:solidFill>
                <a:schemeClr val="tx1"/>
              </a:solidFill>
              <a:effectLst/>
              <a:uLnTx/>
              <a:uFillTx/>
              <a:latin typeface="+mn-lt"/>
              <a:ea typeface="굴림"/>
              <a:cs typeface="+mn-cs"/>
            </a:endParaRPr>
          </a:p>
        </p:txBody>
      </p:sp>
    </p:spTree>
  </p:cSld>
  <p:clrMapOvr>
    <a:masterClrMapping/>
  </p:clrMapOvr>
  <p:transition spd="slow">
    <p:push/>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CN" altLang="en-US"/>
              <a:t>单击此处编辑母版文本样式</a:t>
            </a:r>
          </a:p>
        </p:txBody>
      </p:sp>
      <p:sp>
        <p:nvSpPr>
          <p:cNvPr id="4" name="Date Placeholder 3"/>
          <p:cNvSpPr>
            <a:spLocks noGrp="1"/>
          </p:cNvSpPr>
          <p:nvPr>
            <p:ph type="dt" sz="half" idx="10"/>
          </p:nvPr>
        </p:nvSpPr>
        <p:spPr/>
        <p:txBody>
          <a:bodyPr/>
          <a:lstStyle/>
          <a:p>
            <a:pPr marL="0" marR="0" lvl="0" indent="0" algn="l" defTabSz="914400" rtl="0" eaLnBrk="1" fontAlgn="base" latinLnBrk="1" hangingPunct="1">
              <a:lnSpc>
                <a:spcPct val="100000"/>
              </a:lnSpc>
              <a:spcBef>
                <a:spcPct val="0"/>
              </a:spcBef>
              <a:spcAft>
                <a:spcPct val="0"/>
              </a:spcAft>
              <a:buClrTx/>
              <a:buSzTx/>
              <a:buFontTx/>
              <a:buNone/>
              <a:defRPr/>
            </a:pPr>
            <a:fld id="{B6534583-391F-4EA0-9221-FFC75BE35AFF}" type="datetimeFigureOut">
              <a:rPr kumimoji="1" lang="ko-KR" altLang="en-US" sz="1400" b="0" i="0" u="none" strike="noStrike" kern="1200" cap="none" spc="0" normalizeH="0" baseline="0" noProof="0">
                <a:ln>
                  <a:noFill/>
                </a:ln>
                <a:solidFill>
                  <a:schemeClr val="tx1"/>
                </a:solidFill>
                <a:effectLst/>
                <a:uLnTx/>
                <a:uFillTx/>
                <a:latin typeface="+mn-lt"/>
                <a:ea typeface="굴림"/>
                <a:cs typeface="+mn-cs"/>
              </a:rPr>
              <a:t>2019-05-25</a:t>
            </a:fld>
            <a:endParaRPr kumimoji="1" lang="en-US" altLang="ko-KR" sz="1400" b="0" i="0" u="none" strike="noStrike" kern="1200" cap="none" spc="0" normalizeH="0" baseline="0" noProof="0">
              <a:ln>
                <a:noFill/>
              </a:ln>
              <a:solidFill>
                <a:schemeClr val="tx1"/>
              </a:solidFill>
              <a:effectLst/>
              <a:uLnTx/>
              <a:uFillTx/>
              <a:latin typeface="+mn-lt"/>
              <a:ea typeface="굴림"/>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1" hangingPunct="1">
              <a:lnSpc>
                <a:spcPct val="100000"/>
              </a:lnSpc>
              <a:spcBef>
                <a:spcPct val="0"/>
              </a:spcBef>
              <a:spcAft>
                <a:spcPct val="0"/>
              </a:spcAft>
              <a:buClrTx/>
              <a:buSzTx/>
              <a:buFontTx/>
              <a:buNone/>
              <a:defRPr/>
            </a:pPr>
            <a:endParaRPr kumimoji="1" lang="en-US" altLang="ko-KR" sz="1400" b="0" i="0" u="none" strike="noStrike" kern="1200" cap="none" spc="0" normalizeH="0" baseline="0" noProof="0">
              <a:ln>
                <a:noFill/>
              </a:ln>
              <a:solidFill>
                <a:schemeClr val="tx1"/>
              </a:solidFill>
              <a:effectLst/>
              <a:uLnTx/>
              <a:uFillTx/>
              <a:latin typeface="+mn-lt"/>
              <a:ea typeface="굴림"/>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base" latinLnBrk="1" hangingPunct="1">
              <a:lnSpc>
                <a:spcPct val="100000"/>
              </a:lnSpc>
              <a:spcBef>
                <a:spcPct val="0"/>
              </a:spcBef>
              <a:spcAft>
                <a:spcPct val="0"/>
              </a:spcAft>
              <a:buClrTx/>
              <a:buSzTx/>
              <a:buFontTx/>
              <a:buNone/>
              <a:defRPr/>
            </a:pPr>
            <a:fld id="{4B45B893-8555-4E89-A76A-0F7B2C9153C2}" type="slidenum">
              <a:rPr kumimoji="1" lang="ko-KR" altLang="en-US" sz="1400" b="0" i="0" u="none" strike="noStrike" kern="1200" cap="none" spc="0" normalizeH="0" baseline="0" noProof="0">
                <a:ln>
                  <a:noFill/>
                </a:ln>
                <a:solidFill>
                  <a:schemeClr val="tx1"/>
                </a:solidFill>
                <a:effectLst/>
                <a:uLnTx/>
                <a:uFillTx/>
                <a:latin typeface="+mn-lt"/>
                <a:ea typeface="굴림"/>
                <a:cs typeface="+mn-cs"/>
              </a:rPr>
              <a:t>‹#›</a:t>
            </a:fld>
            <a:endParaRPr kumimoji="1" lang="en-US" altLang="ko-KR" sz="1400" b="0" i="0" u="none" strike="noStrike" kern="1200" cap="none" spc="0" normalizeH="0" baseline="0" noProof="0">
              <a:ln>
                <a:noFill/>
              </a:ln>
              <a:solidFill>
                <a:schemeClr val="tx1"/>
              </a:solidFill>
              <a:effectLst/>
              <a:uLnTx/>
              <a:uFillTx/>
              <a:latin typeface="+mn-lt"/>
              <a:ea typeface="굴림"/>
              <a:cs typeface="+mn-cs"/>
            </a:endParaRPr>
          </a:p>
        </p:txBody>
      </p:sp>
    </p:spTree>
  </p:cSld>
  <p:clrMapOvr>
    <a:masterClrMapping/>
  </p:clrMapOvr>
  <p:transition spd="slow">
    <p:push/>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57200" y="1600200"/>
            <a:ext cx="4038600" cy="4525963"/>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600200"/>
            <a:ext cx="4038600" cy="4525963"/>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Date Placeholder 4"/>
          <p:cNvSpPr>
            <a:spLocks noGrp="1"/>
          </p:cNvSpPr>
          <p:nvPr>
            <p:ph type="dt" sz="half" idx="10"/>
          </p:nvPr>
        </p:nvSpPr>
        <p:spPr/>
        <p:txBody>
          <a:bodyPr/>
          <a:lstStyle/>
          <a:p>
            <a:pPr marL="0" marR="0" lvl="0" indent="0" algn="l" defTabSz="914400" rtl="0" eaLnBrk="1" fontAlgn="base" latinLnBrk="1" hangingPunct="1">
              <a:lnSpc>
                <a:spcPct val="100000"/>
              </a:lnSpc>
              <a:spcBef>
                <a:spcPct val="0"/>
              </a:spcBef>
              <a:spcAft>
                <a:spcPct val="0"/>
              </a:spcAft>
              <a:buClrTx/>
              <a:buSzTx/>
              <a:buFontTx/>
              <a:buNone/>
              <a:defRPr/>
            </a:pPr>
            <a:fld id="{B6534583-391F-4EA0-9221-FFC75BE35AFF}" type="datetimeFigureOut">
              <a:rPr kumimoji="1" lang="ko-KR" altLang="en-US" sz="1400" b="0" i="0" u="none" strike="noStrike" kern="1200" cap="none" spc="0" normalizeH="0" baseline="0" noProof="0">
                <a:ln>
                  <a:noFill/>
                </a:ln>
                <a:solidFill>
                  <a:schemeClr val="tx1"/>
                </a:solidFill>
                <a:effectLst/>
                <a:uLnTx/>
                <a:uFillTx/>
                <a:latin typeface="+mn-lt"/>
                <a:ea typeface="굴림"/>
                <a:cs typeface="+mn-cs"/>
              </a:rPr>
              <a:t>2019-05-25</a:t>
            </a:fld>
            <a:endParaRPr kumimoji="1" lang="en-US" altLang="ko-KR" sz="1400" b="0" i="0" u="none" strike="noStrike" kern="1200" cap="none" spc="0" normalizeH="0" baseline="0" noProof="0">
              <a:ln>
                <a:noFill/>
              </a:ln>
              <a:solidFill>
                <a:schemeClr val="tx1"/>
              </a:solidFill>
              <a:effectLst/>
              <a:uLnTx/>
              <a:uFillTx/>
              <a:latin typeface="+mn-lt"/>
              <a:ea typeface="굴림"/>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base" latinLnBrk="1" hangingPunct="1">
              <a:lnSpc>
                <a:spcPct val="100000"/>
              </a:lnSpc>
              <a:spcBef>
                <a:spcPct val="0"/>
              </a:spcBef>
              <a:spcAft>
                <a:spcPct val="0"/>
              </a:spcAft>
              <a:buClrTx/>
              <a:buSzTx/>
              <a:buFontTx/>
              <a:buNone/>
              <a:defRPr/>
            </a:pPr>
            <a:endParaRPr kumimoji="1" lang="en-US" altLang="ko-KR" sz="1400" b="0" i="0" u="none" strike="noStrike" kern="1200" cap="none" spc="0" normalizeH="0" baseline="0" noProof="0">
              <a:ln>
                <a:noFill/>
              </a:ln>
              <a:solidFill>
                <a:schemeClr val="tx1"/>
              </a:solidFill>
              <a:effectLst/>
              <a:uLnTx/>
              <a:uFillTx/>
              <a:latin typeface="+mn-lt"/>
              <a:ea typeface="굴림"/>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base" latinLnBrk="1" hangingPunct="1">
              <a:lnSpc>
                <a:spcPct val="100000"/>
              </a:lnSpc>
              <a:spcBef>
                <a:spcPct val="0"/>
              </a:spcBef>
              <a:spcAft>
                <a:spcPct val="0"/>
              </a:spcAft>
              <a:buClrTx/>
              <a:buSzTx/>
              <a:buFontTx/>
              <a:buNone/>
              <a:defRPr/>
            </a:pPr>
            <a:fld id="{4B45B893-8555-4E89-A76A-0F7B2C9153C2}" type="slidenum">
              <a:rPr kumimoji="1" lang="ko-KR" altLang="en-US" sz="1400" b="0" i="0" u="none" strike="noStrike" kern="1200" cap="none" spc="0" normalizeH="0" baseline="0" noProof="0">
                <a:ln>
                  <a:noFill/>
                </a:ln>
                <a:solidFill>
                  <a:schemeClr val="tx1"/>
                </a:solidFill>
                <a:effectLst/>
                <a:uLnTx/>
                <a:uFillTx/>
                <a:latin typeface="+mn-lt"/>
                <a:ea typeface="굴림"/>
                <a:cs typeface="+mn-cs"/>
              </a:rPr>
              <a:t>‹#›</a:t>
            </a:fld>
            <a:endParaRPr kumimoji="1" lang="en-US" altLang="ko-KR" sz="1400" b="0" i="0" u="none" strike="noStrike" kern="1200" cap="none" spc="0" normalizeH="0" baseline="0" noProof="0">
              <a:ln>
                <a:noFill/>
              </a:ln>
              <a:solidFill>
                <a:schemeClr val="tx1"/>
              </a:solidFill>
              <a:effectLst/>
              <a:uLnTx/>
              <a:uFillTx/>
              <a:latin typeface="+mn-lt"/>
              <a:ea typeface="굴림"/>
              <a:cs typeface="+mn-cs"/>
            </a:endParaRPr>
          </a:p>
        </p:txBody>
      </p:sp>
    </p:spTree>
  </p:cSld>
  <p:clrMapOvr>
    <a:masterClrMapping/>
  </p:clrMapOvr>
  <p:transition spd="slow">
    <p:push/>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30238" y="365125"/>
            <a:ext cx="7886700" cy="1325563"/>
          </a:xfrm>
        </p:spPr>
        <p:txBody>
          <a:bodyPr/>
          <a:lstStyle/>
          <a:p>
            <a:r>
              <a:rPr lang="zh-CN" altLang="en-US"/>
              <a:t>单击此处编辑母版标题样式</a:t>
            </a:r>
          </a:p>
        </p:txBody>
      </p:sp>
      <p:sp>
        <p:nvSpPr>
          <p:cNvPr id="3" name="文本占位符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30238" y="2505075"/>
            <a:ext cx="386873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29150" y="2505075"/>
            <a:ext cx="38877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Date Placeholder 6"/>
          <p:cNvSpPr>
            <a:spLocks noGrp="1"/>
          </p:cNvSpPr>
          <p:nvPr>
            <p:ph type="dt" sz="half" idx="10"/>
          </p:nvPr>
        </p:nvSpPr>
        <p:spPr/>
        <p:txBody>
          <a:bodyPr/>
          <a:lstStyle/>
          <a:p>
            <a:pPr marL="0" marR="0" lvl="0" indent="0" algn="l" defTabSz="914400" rtl="0" eaLnBrk="1" fontAlgn="base" latinLnBrk="1" hangingPunct="1">
              <a:lnSpc>
                <a:spcPct val="100000"/>
              </a:lnSpc>
              <a:spcBef>
                <a:spcPct val="0"/>
              </a:spcBef>
              <a:spcAft>
                <a:spcPct val="0"/>
              </a:spcAft>
              <a:buClrTx/>
              <a:buSzTx/>
              <a:buFontTx/>
              <a:buNone/>
              <a:defRPr/>
            </a:pPr>
            <a:fld id="{B6534583-391F-4EA0-9221-FFC75BE35AFF}" type="datetimeFigureOut">
              <a:rPr kumimoji="1" lang="ko-KR" altLang="en-US" sz="1400" b="0" i="0" u="none" strike="noStrike" kern="1200" cap="none" spc="0" normalizeH="0" baseline="0" noProof="0">
                <a:ln>
                  <a:noFill/>
                </a:ln>
                <a:solidFill>
                  <a:schemeClr val="tx1"/>
                </a:solidFill>
                <a:effectLst/>
                <a:uLnTx/>
                <a:uFillTx/>
                <a:latin typeface="+mn-lt"/>
                <a:ea typeface="굴림"/>
                <a:cs typeface="+mn-cs"/>
              </a:rPr>
              <a:t>2019-05-25</a:t>
            </a:fld>
            <a:endParaRPr kumimoji="1" lang="en-US" altLang="ko-KR" sz="1400" b="0" i="0" u="none" strike="noStrike" kern="1200" cap="none" spc="0" normalizeH="0" baseline="0" noProof="0">
              <a:ln>
                <a:noFill/>
              </a:ln>
              <a:solidFill>
                <a:schemeClr val="tx1"/>
              </a:solidFill>
              <a:effectLst/>
              <a:uLnTx/>
              <a:uFillTx/>
              <a:latin typeface="+mn-lt"/>
              <a:ea typeface="굴림"/>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base" latinLnBrk="1" hangingPunct="1">
              <a:lnSpc>
                <a:spcPct val="100000"/>
              </a:lnSpc>
              <a:spcBef>
                <a:spcPct val="0"/>
              </a:spcBef>
              <a:spcAft>
                <a:spcPct val="0"/>
              </a:spcAft>
              <a:buClrTx/>
              <a:buSzTx/>
              <a:buFontTx/>
              <a:buNone/>
              <a:defRPr/>
            </a:pPr>
            <a:endParaRPr kumimoji="1" lang="en-US" altLang="ko-KR" sz="1400" b="0" i="0" u="none" strike="noStrike" kern="1200" cap="none" spc="0" normalizeH="0" baseline="0" noProof="0">
              <a:ln>
                <a:noFill/>
              </a:ln>
              <a:solidFill>
                <a:schemeClr val="tx1"/>
              </a:solidFill>
              <a:effectLst/>
              <a:uLnTx/>
              <a:uFillTx/>
              <a:latin typeface="+mn-lt"/>
              <a:ea typeface="굴림"/>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base" latinLnBrk="1" hangingPunct="1">
              <a:lnSpc>
                <a:spcPct val="100000"/>
              </a:lnSpc>
              <a:spcBef>
                <a:spcPct val="0"/>
              </a:spcBef>
              <a:spcAft>
                <a:spcPct val="0"/>
              </a:spcAft>
              <a:buClrTx/>
              <a:buSzTx/>
              <a:buFontTx/>
              <a:buNone/>
              <a:defRPr/>
            </a:pPr>
            <a:fld id="{4B45B893-8555-4E89-A76A-0F7B2C9153C2}" type="slidenum">
              <a:rPr kumimoji="1" lang="ko-KR" altLang="en-US" sz="1400" b="0" i="0" u="none" strike="noStrike" kern="1200" cap="none" spc="0" normalizeH="0" baseline="0" noProof="0">
                <a:ln>
                  <a:noFill/>
                </a:ln>
                <a:solidFill>
                  <a:schemeClr val="tx1"/>
                </a:solidFill>
                <a:effectLst/>
                <a:uLnTx/>
                <a:uFillTx/>
                <a:latin typeface="+mn-lt"/>
                <a:ea typeface="굴림"/>
                <a:cs typeface="+mn-cs"/>
              </a:rPr>
              <a:t>‹#›</a:t>
            </a:fld>
            <a:endParaRPr kumimoji="1" lang="en-US" altLang="ko-KR" sz="1400" b="0" i="0" u="none" strike="noStrike" kern="1200" cap="none" spc="0" normalizeH="0" baseline="0" noProof="0">
              <a:ln>
                <a:noFill/>
              </a:ln>
              <a:solidFill>
                <a:schemeClr val="tx1"/>
              </a:solidFill>
              <a:effectLst/>
              <a:uLnTx/>
              <a:uFillTx/>
              <a:latin typeface="+mn-lt"/>
              <a:ea typeface="굴림"/>
              <a:cs typeface="+mn-cs"/>
            </a:endParaRPr>
          </a:p>
        </p:txBody>
      </p:sp>
    </p:spTree>
  </p:cSld>
  <p:clrMapOvr>
    <a:masterClrMapping/>
  </p:clrMapOvr>
  <p:transition spd="slow">
    <p:push/>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Date Placeholder 2"/>
          <p:cNvSpPr>
            <a:spLocks noGrp="1"/>
          </p:cNvSpPr>
          <p:nvPr>
            <p:ph type="dt" sz="half" idx="10"/>
          </p:nvPr>
        </p:nvSpPr>
        <p:spPr/>
        <p:txBody>
          <a:bodyPr/>
          <a:lstStyle/>
          <a:p>
            <a:pPr marL="0" marR="0" lvl="0" indent="0" algn="l" defTabSz="914400" rtl="0" eaLnBrk="1" fontAlgn="base" latinLnBrk="1" hangingPunct="1">
              <a:lnSpc>
                <a:spcPct val="100000"/>
              </a:lnSpc>
              <a:spcBef>
                <a:spcPct val="0"/>
              </a:spcBef>
              <a:spcAft>
                <a:spcPct val="0"/>
              </a:spcAft>
              <a:buClrTx/>
              <a:buSzTx/>
              <a:buFontTx/>
              <a:buNone/>
              <a:defRPr/>
            </a:pPr>
            <a:fld id="{B6534583-391F-4EA0-9221-FFC75BE35AFF}" type="datetimeFigureOut">
              <a:rPr kumimoji="1" lang="ko-KR" altLang="en-US" sz="1400" b="0" i="0" u="none" strike="noStrike" kern="1200" cap="none" spc="0" normalizeH="0" baseline="0" noProof="0">
                <a:ln>
                  <a:noFill/>
                </a:ln>
                <a:solidFill>
                  <a:schemeClr val="tx1"/>
                </a:solidFill>
                <a:effectLst/>
                <a:uLnTx/>
                <a:uFillTx/>
                <a:latin typeface="+mn-lt"/>
                <a:ea typeface="굴림"/>
                <a:cs typeface="+mn-cs"/>
              </a:rPr>
              <a:t>2019-05-25</a:t>
            </a:fld>
            <a:endParaRPr kumimoji="1" lang="en-US" altLang="ko-KR" sz="1400" b="0" i="0" u="none" strike="noStrike" kern="1200" cap="none" spc="0" normalizeH="0" baseline="0" noProof="0">
              <a:ln>
                <a:noFill/>
              </a:ln>
              <a:solidFill>
                <a:schemeClr val="tx1"/>
              </a:solidFill>
              <a:effectLst/>
              <a:uLnTx/>
              <a:uFillTx/>
              <a:latin typeface="+mn-lt"/>
              <a:ea typeface="굴림"/>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base" latinLnBrk="1" hangingPunct="1">
              <a:lnSpc>
                <a:spcPct val="100000"/>
              </a:lnSpc>
              <a:spcBef>
                <a:spcPct val="0"/>
              </a:spcBef>
              <a:spcAft>
                <a:spcPct val="0"/>
              </a:spcAft>
              <a:buClrTx/>
              <a:buSzTx/>
              <a:buFontTx/>
              <a:buNone/>
              <a:defRPr/>
            </a:pPr>
            <a:endParaRPr kumimoji="1" lang="en-US" altLang="ko-KR" sz="1400" b="0" i="0" u="none" strike="noStrike" kern="1200" cap="none" spc="0" normalizeH="0" baseline="0" noProof="0">
              <a:ln>
                <a:noFill/>
              </a:ln>
              <a:solidFill>
                <a:schemeClr val="tx1"/>
              </a:solidFill>
              <a:effectLst/>
              <a:uLnTx/>
              <a:uFillTx/>
              <a:latin typeface="+mn-lt"/>
              <a:ea typeface="굴림"/>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base" latinLnBrk="1" hangingPunct="1">
              <a:lnSpc>
                <a:spcPct val="100000"/>
              </a:lnSpc>
              <a:spcBef>
                <a:spcPct val="0"/>
              </a:spcBef>
              <a:spcAft>
                <a:spcPct val="0"/>
              </a:spcAft>
              <a:buClrTx/>
              <a:buSzTx/>
              <a:buFontTx/>
              <a:buNone/>
              <a:defRPr/>
            </a:pPr>
            <a:fld id="{4B45B893-8555-4E89-A76A-0F7B2C9153C2}" type="slidenum">
              <a:rPr kumimoji="1" lang="ko-KR" altLang="en-US" sz="1400" b="0" i="0" u="none" strike="noStrike" kern="1200" cap="none" spc="0" normalizeH="0" baseline="0" noProof="0">
                <a:ln>
                  <a:noFill/>
                </a:ln>
                <a:solidFill>
                  <a:schemeClr val="tx1"/>
                </a:solidFill>
                <a:effectLst/>
                <a:uLnTx/>
                <a:uFillTx/>
                <a:latin typeface="+mn-lt"/>
                <a:ea typeface="굴림"/>
                <a:cs typeface="+mn-cs"/>
              </a:rPr>
              <a:t>‹#›</a:t>
            </a:fld>
            <a:endParaRPr kumimoji="1" lang="en-US" altLang="ko-KR" sz="1400" b="0" i="0" u="none" strike="noStrike" kern="1200" cap="none" spc="0" normalizeH="0" baseline="0" noProof="0">
              <a:ln>
                <a:noFill/>
              </a:ln>
              <a:solidFill>
                <a:schemeClr val="tx1"/>
              </a:solidFill>
              <a:effectLst/>
              <a:uLnTx/>
              <a:uFillTx/>
              <a:latin typeface="+mn-lt"/>
              <a:ea typeface="굴림"/>
              <a:cs typeface="+mn-cs"/>
            </a:endParaRPr>
          </a:p>
        </p:txBody>
      </p:sp>
    </p:spTree>
  </p:cSld>
  <p:clrMapOvr>
    <a:masterClrMapping/>
  </p:clrMapOvr>
  <p:transition spd="slow">
    <p:push/>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base" latinLnBrk="1" hangingPunct="1">
              <a:lnSpc>
                <a:spcPct val="100000"/>
              </a:lnSpc>
              <a:spcBef>
                <a:spcPct val="0"/>
              </a:spcBef>
              <a:spcAft>
                <a:spcPct val="0"/>
              </a:spcAft>
              <a:buClrTx/>
              <a:buSzTx/>
              <a:buFontTx/>
              <a:buNone/>
              <a:defRPr/>
            </a:pPr>
            <a:fld id="{B6534583-391F-4EA0-9221-FFC75BE35AFF}" type="datetimeFigureOut">
              <a:rPr kumimoji="1" lang="ko-KR" altLang="en-US" sz="1400" b="0" i="0" u="none" strike="noStrike" kern="1200" cap="none" spc="0" normalizeH="0" baseline="0" noProof="0">
                <a:ln>
                  <a:noFill/>
                </a:ln>
                <a:solidFill>
                  <a:schemeClr val="tx1"/>
                </a:solidFill>
                <a:effectLst/>
                <a:uLnTx/>
                <a:uFillTx/>
                <a:latin typeface="+mn-lt"/>
                <a:ea typeface="굴림"/>
                <a:cs typeface="+mn-cs"/>
              </a:rPr>
              <a:t>2019-05-25</a:t>
            </a:fld>
            <a:endParaRPr kumimoji="1" lang="en-US" altLang="ko-KR" sz="1400" b="0" i="0" u="none" strike="noStrike" kern="1200" cap="none" spc="0" normalizeH="0" baseline="0" noProof="0">
              <a:ln>
                <a:noFill/>
              </a:ln>
              <a:solidFill>
                <a:schemeClr val="tx1"/>
              </a:solidFill>
              <a:effectLst/>
              <a:uLnTx/>
              <a:uFillTx/>
              <a:latin typeface="+mn-lt"/>
              <a:ea typeface="굴림"/>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base" latinLnBrk="1" hangingPunct="1">
              <a:lnSpc>
                <a:spcPct val="100000"/>
              </a:lnSpc>
              <a:spcBef>
                <a:spcPct val="0"/>
              </a:spcBef>
              <a:spcAft>
                <a:spcPct val="0"/>
              </a:spcAft>
              <a:buClrTx/>
              <a:buSzTx/>
              <a:buFontTx/>
              <a:buNone/>
              <a:defRPr/>
            </a:pPr>
            <a:endParaRPr kumimoji="1" lang="en-US" altLang="ko-KR" sz="1400" b="0" i="0" u="none" strike="noStrike" kern="1200" cap="none" spc="0" normalizeH="0" baseline="0" noProof="0">
              <a:ln>
                <a:noFill/>
              </a:ln>
              <a:solidFill>
                <a:schemeClr val="tx1"/>
              </a:solidFill>
              <a:effectLst/>
              <a:uLnTx/>
              <a:uFillTx/>
              <a:latin typeface="+mn-lt"/>
              <a:ea typeface="굴림"/>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base" latinLnBrk="1" hangingPunct="1">
              <a:lnSpc>
                <a:spcPct val="100000"/>
              </a:lnSpc>
              <a:spcBef>
                <a:spcPct val="0"/>
              </a:spcBef>
              <a:spcAft>
                <a:spcPct val="0"/>
              </a:spcAft>
              <a:buClrTx/>
              <a:buSzTx/>
              <a:buFontTx/>
              <a:buNone/>
              <a:defRPr/>
            </a:pPr>
            <a:fld id="{4B45B893-8555-4E89-A76A-0F7B2C9153C2}" type="slidenum">
              <a:rPr kumimoji="1" lang="ko-KR" altLang="en-US" sz="1400" b="0" i="0" u="none" strike="noStrike" kern="1200" cap="none" spc="0" normalizeH="0" baseline="0" noProof="0">
                <a:ln>
                  <a:noFill/>
                </a:ln>
                <a:solidFill>
                  <a:schemeClr val="tx1"/>
                </a:solidFill>
                <a:effectLst/>
                <a:uLnTx/>
                <a:uFillTx/>
                <a:latin typeface="+mn-lt"/>
                <a:ea typeface="굴림"/>
                <a:cs typeface="+mn-cs"/>
              </a:rPr>
              <a:t>‹#›</a:t>
            </a:fld>
            <a:endParaRPr kumimoji="1" lang="en-US" altLang="ko-KR" sz="1400" b="0" i="0" u="none" strike="noStrike" kern="1200" cap="none" spc="0" normalizeH="0" baseline="0" noProof="0">
              <a:ln>
                <a:noFill/>
              </a:ln>
              <a:solidFill>
                <a:schemeClr val="tx1"/>
              </a:solidFill>
              <a:effectLst/>
              <a:uLnTx/>
              <a:uFillTx/>
              <a:latin typeface="+mn-lt"/>
              <a:ea typeface="굴림"/>
              <a:cs typeface="+mn-cs"/>
            </a:endParaRPr>
          </a:p>
        </p:txBody>
      </p:sp>
    </p:spTree>
  </p:cSld>
  <p:clrMapOvr>
    <a:masterClrMapping/>
  </p:clrMapOvr>
  <p:transition spd="slow">
    <p:push/>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a:prstGeom prst="rect">
            <a:avLst/>
          </a:prstGeo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623888" y="4589463"/>
            <a:ext cx="7886700" cy="1500187"/>
          </a:xfrm>
          <a:prstGeom prst="rect">
            <a:avLst/>
          </a:prstGeo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CN" altLang="en-US"/>
              <a:t>单击此处编辑母版文本样式</a:t>
            </a:r>
          </a:p>
        </p:txBody>
      </p:sp>
      <p:sp>
        <p:nvSpPr>
          <p:cNvPr id="7" name="日期占位符 3"/>
          <p:cNvSpPr>
            <a:spLocks noGrp="1"/>
          </p:cNvSpPr>
          <p:nvPr>
            <p:ph type="dt" sz="half" idx="2"/>
          </p:nvPr>
        </p:nvSpPr>
        <p:spPr>
          <a:xfrm>
            <a:off x="457200" y="6245225"/>
            <a:ext cx="2133600" cy="476250"/>
          </a:xfrm>
          <a:prstGeom prst="rect">
            <a:avLst/>
          </a:prstGeom>
        </p:spPr>
        <p:txBody>
          <a:bodyPr/>
          <a:lstStyle>
            <a:lvl1pPr eaLnBrk="1" hangingPunct="1">
              <a:defRPr>
                <a:ea typeface="+mn-ea"/>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BC327291-AD24-4EEB-B539-F8A876B0639D}" type="datetimeFigureOut">
              <a:rPr kumimoji="0" lang="ko-KR" altLang="en-US" sz="2400" b="1" i="0" u="none" strike="noStrike" kern="1200" cap="none" spc="0" normalizeH="0" baseline="0" noProof="0">
                <a:ln>
                  <a:noFill/>
                </a:ln>
                <a:solidFill>
                  <a:schemeClr val="tx1"/>
                </a:solidFill>
                <a:effectLst/>
                <a:uLnTx/>
                <a:uFillTx/>
                <a:latin typeface="Arial Black" pitchFamily="34" charset="0"/>
                <a:ea typeface="+mn-ea"/>
                <a:cs typeface="+mn-cs"/>
              </a:rPr>
              <a:t>2019-05-25</a:t>
            </a:fld>
            <a:endParaRPr kumimoji="0" lang="en-US" altLang="ko-KR" sz="2400" b="1" i="0" u="none" strike="noStrike" kern="1200" cap="none" spc="0" normalizeH="0" baseline="0" noProof="0">
              <a:ln>
                <a:noFill/>
              </a:ln>
              <a:solidFill>
                <a:schemeClr val="tx1"/>
              </a:solidFill>
              <a:effectLst/>
              <a:uLnTx/>
              <a:uFillTx/>
              <a:latin typeface="Arial Black" pitchFamily="34" charset="0"/>
              <a:ea typeface="+mn-ea"/>
              <a:cs typeface="+mn-cs"/>
            </a:endParaRPr>
          </a:p>
        </p:txBody>
      </p:sp>
      <p:sp>
        <p:nvSpPr>
          <p:cNvPr id="9" name="页脚占位符 4"/>
          <p:cNvSpPr>
            <a:spLocks noGrp="1"/>
          </p:cNvSpPr>
          <p:nvPr>
            <p:ph type="ftr" sz="quarter" idx="3"/>
          </p:nvPr>
        </p:nvSpPr>
        <p:spPr>
          <a:xfrm>
            <a:off x="3124200" y="6245225"/>
            <a:ext cx="2895600" cy="476250"/>
          </a:xfrm>
          <a:prstGeom prst="rect">
            <a:avLst/>
          </a:prstGeom>
        </p:spPr>
        <p:txBody>
          <a:bodyPr/>
          <a:lstStyle>
            <a:lvl1pPr eaLnBrk="1" hangingPunct="1">
              <a:defRPr>
                <a:ea typeface="+mn-ea"/>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ko-KR" sz="2400" b="1" i="0" u="none" strike="noStrike" kern="1200" cap="none" spc="0" normalizeH="0" baseline="0" noProof="0">
              <a:ln>
                <a:noFill/>
              </a:ln>
              <a:solidFill>
                <a:schemeClr val="tx1"/>
              </a:solidFill>
              <a:effectLst/>
              <a:uLnTx/>
              <a:uFillTx/>
              <a:latin typeface="Arial Black" pitchFamily="34" charset="0"/>
              <a:ea typeface="+mn-ea"/>
              <a:cs typeface="+mn-cs"/>
            </a:endParaRPr>
          </a:p>
        </p:txBody>
      </p:sp>
      <p:sp>
        <p:nvSpPr>
          <p:cNvPr id="10" name="灯片编号占位符 5"/>
          <p:cNvSpPr>
            <a:spLocks noGrp="1"/>
          </p:cNvSpPr>
          <p:nvPr>
            <p:ph type="sldNum" sz="quarter" idx="4"/>
          </p:nvPr>
        </p:nvSpPr>
        <p:spPr>
          <a:xfrm>
            <a:off x="6553200" y="6245225"/>
            <a:ext cx="2133600" cy="476250"/>
          </a:xfrm>
          <a:prstGeom prst="rect">
            <a:avLst/>
          </a:prstGeom>
        </p:spPr>
        <p:txBody>
          <a:bodyPr/>
          <a:lstStyle>
            <a:lvl1pPr eaLnBrk="1" hangingPunct="1">
              <a:defRPr>
                <a:ea typeface="+mn-ea"/>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720DCB03-1DA9-420E-A203-CA29819BD4A1}" type="slidenum">
              <a:rPr kumimoji="0" lang="ko-KR" altLang="en-US" sz="2400" b="1" i="0" u="none" strike="noStrike" kern="1200" cap="none" spc="0" normalizeH="0" baseline="0" noProof="0">
                <a:ln>
                  <a:noFill/>
                </a:ln>
                <a:solidFill>
                  <a:schemeClr val="tx1"/>
                </a:solidFill>
                <a:effectLst/>
                <a:uLnTx/>
                <a:uFillTx/>
                <a:latin typeface="Arial Black" pitchFamily="34" charset="0"/>
                <a:ea typeface="+mn-ea"/>
                <a:cs typeface="+mn-cs"/>
              </a:rPr>
              <a:t>‹#›</a:t>
            </a:fld>
            <a:endParaRPr kumimoji="0" lang="en-US" altLang="ko-KR" sz="2400" b="1" i="0" u="none" strike="noStrike" kern="1200" cap="none" spc="0" normalizeH="0" baseline="0" noProof="0">
              <a:ln>
                <a:noFill/>
              </a:ln>
              <a:solidFill>
                <a:schemeClr val="tx1"/>
              </a:solidFill>
              <a:effectLst/>
              <a:uLnTx/>
              <a:uFillTx/>
              <a:latin typeface="Arial Black" pitchFamily="34" charset="0"/>
              <a:ea typeface="+mn-ea"/>
              <a:cs typeface="+mn-cs"/>
            </a:endParaRPr>
          </a:p>
        </p:txBody>
      </p:sp>
    </p:spTree>
  </p:cSld>
  <p:clrMapOvr>
    <a:masterClrMapping/>
  </p:clrMapOvr>
  <p:transition spd="slow">
    <p:push/>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38" y="457200"/>
            <a:ext cx="2949575"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pPr marL="0" marR="0" lvl="0" indent="0" algn="l" defTabSz="914400" rtl="0" eaLnBrk="1" fontAlgn="base" latinLnBrk="1" hangingPunct="1">
              <a:lnSpc>
                <a:spcPct val="100000"/>
              </a:lnSpc>
              <a:spcBef>
                <a:spcPct val="0"/>
              </a:spcBef>
              <a:spcAft>
                <a:spcPct val="0"/>
              </a:spcAft>
              <a:buClrTx/>
              <a:buSzTx/>
              <a:buFontTx/>
              <a:buNone/>
              <a:defRPr/>
            </a:pPr>
            <a:fld id="{B6534583-391F-4EA0-9221-FFC75BE35AFF}" type="datetimeFigureOut">
              <a:rPr kumimoji="1" lang="ko-KR" altLang="en-US" sz="1400" b="0" i="0" u="none" strike="noStrike" kern="1200" cap="none" spc="0" normalizeH="0" baseline="0" noProof="0">
                <a:ln>
                  <a:noFill/>
                </a:ln>
                <a:solidFill>
                  <a:schemeClr val="tx1"/>
                </a:solidFill>
                <a:effectLst/>
                <a:uLnTx/>
                <a:uFillTx/>
                <a:latin typeface="+mn-lt"/>
                <a:ea typeface="굴림"/>
                <a:cs typeface="+mn-cs"/>
              </a:rPr>
              <a:t>2019-05-25</a:t>
            </a:fld>
            <a:endParaRPr kumimoji="1" lang="en-US" altLang="ko-KR" sz="1400" b="0" i="0" u="none" strike="noStrike" kern="1200" cap="none" spc="0" normalizeH="0" baseline="0" noProof="0">
              <a:ln>
                <a:noFill/>
              </a:ln>
              <a:solidFill>
                <a:schemeClr val="tx1"/>
              </a:solidFill>
              <a:effectLst/>
              <a:uLnTx/>
              <a:uFillTx/>
              <a:latin typeface="+mn-lt"/>
              <a:ea typeface="굴림"/>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base" latinLnBrk="1" hangingPunct="1">
              <a:lnSpc>
                <a:spcPct val="100000"/>
              </a:lnSpc>
              <a:spcBef>
                <a:spcPct val="0"/>
              </a:spcBef>
              <a:spcAft>
                <a:spcPct val="0"/>
              </a:spcAft>
              <a:buClrTx/>
              <a:buSzTx/>
              <a:buFontTx/>
              <a:buNone/>
              <a:defRPr/>
            </a:pPr>
            <a:endParaRPr kumimoji="1" lang="en-US" altLang="ko-KR" sz="1400" b="0" i="0" u="none" strike="noStrike" kern="1200" cap="none" spc="0" normalizeH="0" baseline="0" noProof="0">
              <a:ln>
                <a:noFill/>
              </a:ln>
              <a:solidFill>
                <a:schemeClr val="tx1"/>
              </a:solidFill>
              <a:effectLst/>
              <a:uLnTx/>
              <a:uFillTx/>
              <a:latin typeface="+mn-lt"/>
              <a:ea typeface="굴림"/>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base" latinLnBrk="1" hangingPunct="1">
              <a:lnSpc>
                <a:spcPct val="100000"/>
              </a:lnSpc>
              <a:spcBef>
                <a:spcPct val="0"/>
              </a:spcBef>
              <a:spcAft>
                <a:spcPct val="0"/>
              </a:spcAft>
              <a:buClrTx/>
              <a:buSzTx/>
              <a:buFontTx/>
              <a:buNone/>
              <a:defRPr/>
            </a:pPr>
            <a:fld id="{4B45B893-8555-4E89-A76A-0F7B2C9153C2}" type="slidenum">
              <a:rPr kumimoji="1" lang="ko-KR" altLang="en-US" sz="1400" b="0" i="0" u="none" strike="noStrike" kern="1200" cap="none" spc="0" normalizeH="0" baseline="0" noProof="0">
                <a:ln>
                  <a:noFill/>
                </a:ln>
                <a:solidFill>
                  <a:schemeClr val="tx1"/>
                </a:solidFill>
                <a:effectLst/>
                <a:uLnTx/>
                <a:uFillTx/>
                <a:latin typeface="+mn-lt"/>
                <a:ea typeface="굴림"/>
                <a:cs typeface="+mn-cs"/>
              </a:rPr>
              <a:t>‹#›</a:t>
            </a:fld>
            <a:endParaRPr kumimoji="1" lang="en-US" altLang="ko-KR" sz="1400" b="0" i="0" u="none" strike="noStrike" kern="1200" cap="none" spc="0" normalizeH="0" baseline="0" noProof="0">
              <a:ln>
                <a:noFill/>
              </a:ln>
              <a:solidFill>
                <a:schemeClr val="tx1"/>
              </a:solidFill>
              <a:effectLst/>
              <a:uLnTx/>
              <a:uFillTx/>
              <a:latin typeface="+mn-lt"/>
              <a:ea typeface="굴림"/>
              <a:cs typeface="+mn-cs"/>
            </a:endParaRPr>
          </a:p>
        </p:txBody>
      </p:sp>
    </p:spTree>
  </p:cSld>
  <p:clrMapOvr>
    <a:masterClrMapping/>
  </p:clrMapOvr>
  <p:transition spd="slow">
    <p:push/>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38" y="457200"/>
            <a:ext cx="2949575"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3887788" y="987425"/>
            <a:ext cx="4629150" cy="4873625"/>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1" hangingPunct="0">
              <a:lnSpc>
                <a:spcPct val="100000"/>
              </a:lnSpc>
              <a:spcBef>
                <a:spcPct val="20000"/>
              </a:spcBef>
              <a:spcAft>
                <a:spcPct val="0"/>
              </a:spcAft>
              <a:buClrTx/>
              <a:buSzTx/>
              <a:buFontTx/>
              <a:buNone/>
              <a:defRPr/>
            </a:pPr>
            <a:endParaRPr kumimoji="0" lang="zh-CN" altLang="en-US" sz="3200" b="0" i="0" u="none" strike="noStrike" kern="1200" cap="none" spc="0" normalizeH="0" baseline="0" noProof="0">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pPr marL="0" marR="0" lvl="0" indent="0" algn="l" defTabSz="914400" rtl="0" eaLnBrk="1" fontAlgn="base" latinLnBrk="1" hangingPunct="1">
              <a:lnSpc>
                <a:spcPct val="100000"/>
              </a:lnSpc>
              <a:spcBef>
                <a:spcPct val="0"/>
              </a:spcBef>
              <a:spcAft>
                <a:spcPct val="0"/>
              </a:spcAft>
              <a:buClrTx/>
              <a:buSzTx/>
              <a:buFontTx/>
              <a:buNone/>
              <a:defRPr/>
            </a:pPr>
            <a:fld id="{B6534583-391F-4EA0-9221-FFC75BE35AFF}" type="datetimeFigureOut">
              <a:rPr kumimoji="1" lang="ko-KR" altLang="en-US" sz="1400" b="0" i="0" u="none" strike="noStrike" kern="1200" cap="none" spc="0" normalizeH="0" baseline="0" noProof="0">
                <a:ln>
                  <a:noFill/>
                </a:ln>
                <a:solidFill>
                  <a:schemeClr val="tx1"/>
                </a:solidFill>
                <a:effectLst/>
                <a:uLnTx/>
                <a:uFillTx/>
                <a:latin typeface="+mn-lt"/>
                <a:ea typeface="굴림"/>
                <a:cs typeface="+mn-cs"/>
              </a:rPr>
              <a:t>2019-05-25</a:t>
            </a:fld>
            <a:endParaRPr kumimoji="1" lang="en-US" altLang="ko-KR" sz="1400" b="0" i="0" u="none" strike="noStrike" kern="1200" cap="none" spc="0" normalizeH="0" baseline="0" noProof="0">
              <a:ln>
                <a:noFill/>
              </a:ln>
              <a:solidFill>
                <a:schemeClr val="tx1"/>
              </a:solidFill>
              <a:effectLst/>
              <a:uLnTx/>
              <a:uFillTx/>
              <a:latin typeface="+mn-lt"/>
              <a:ea typeface="굴림"/>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base" latinLnBrk="1" hangingPunct="1">
              <a:lnSpc>
                <a:spcPct val="100000"/>
              </a:lnSpc>
              <a:spcBef>
                <a:spcPct val="0"/>
              </a:spcBef>
              <a:spcAft>
                <a:spcPct val="0"/>
              </a:spcAft>
              <a:buClrTx/>
              <a:buSzTx/>
              <a:buFontTx/>
              <a:buNone/>
              <a:defRPr/>
            </a:pPr>
            <a:endParaRPr kumimoji="1" lang="en-US" altLang="ko-KR" sz="1400" b="0" i="0" u="none" strike="noStrike" kern="1200" cap="none" spc="0" normalizeH="0" baseline="0" noProof="0">
              <a:ln>
                <a:noFill/>
              </a:ln>
              <a:solidFill>
                <a:schemeClr val="tx1"/>
              </a:solidFill>
              <a:effectLst/>
              <a:uLnTx/>
              <a:uFillTx/>
              <a:latin typeface="+mn-lt"/>
              <a:ea typeface="굴림"/>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base" latinLnBrk="1" hangingPunct="1">
              <a:lnSpc>
                <a:spcPct val="100000"/>
              </a:lnSpc>
              <a:spcBef>
                <a:spcPct val="0"/>
              </a:spcBef>
              <a:spcAft>
                <a:spcPct val="0"/>
              </a:spcAft>
              <a:buClrTx/>
              <a:buSzTx/>
              <a:buFontTx/>
              <a:buNone/>
              <a:defRPr/>
            </a:pPr>
            <a:fld id="{4B45B893-8555-4E89-A76A-0F7B2C9153C2}" type="slidenum">
              <a:rPr kumimoji="1" lang="ko-KR" altLang="en-US" sz="1400" b="0" i="0" u="none" strike="noStrike" kern="1200" cap="none" spc="0" normalizeH="0" baseline="0" noProof="0">
                <a:ln>
                  <a:noFill/>
                </a:ln>
                <a:solidFill>
                  <a:schemeClr val="tx1"/>
                </a:solidFill>
                <a:effectLst/>
                <a:uLnTx/>
                <a:uFillTx/>
                <a:latin typeface="+mn-lt"/>
                <a:ea typeface="굴림"/>
                <a:cs typeface="+mn-cs"/>
              </a:rPr>
              <a:t>‹#›</a:t>
            </a:fld>
            <a:endParaRPr kumimoji="1" lang="en-US" altLang="ko-KR" sz="1400" b="0" i="0" u="none" strike="noStrike" kern="1200" cap="none" spc="0" normalizeH="0" baseline="0" noProof="0">
              <a:ln>
                <a:noFill/>
              </a:ln>
              <a:solidFill>
                <a:schemeClr val="tx1"/>
              </a:solidFill>
              <a:effectLst/>
              <a:uLnTx/>
              <a:uFillTx/>
              <a:latin typeface="+mn-lt"/>
              <a:ea typeface="굴림"/>
              <a:cs typeface="+mn-cs"/>
            </a:endParaRPr>
          </a:p>
        </p:txBody>
      </p:sp>
    </p:spTree>
  </p:cSld>
  <p:clrMapOvr>
    <a:masterClrMapping/>
  </p:clrMapOvr>
  <p:transition spd="slow">
    <p:push/>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Date Placeholder 3"/>
          <p:cNvSpPr>
            <a:spLocks noGrp="1"/>
          </p:cNvSpPr>
          <p:nvPr>
            <p:ph type="dt" sz="half" idx="10"/>
          </p:nvPr>
        </p:nvSpPr>
        <p:spPr/>
        <p:txBody>
          <a:bodyPr/>
          <a:lstStyle/>
          <a:p>
            <a:pPr marL="0" marR="0" lvl="0" indent="0" algn="l" defTabSz="914400" rtl="0" eaLnBrk="1" fontAlgn="base" latinLnBrk="1" hangingPunct="1">
              <a:lnSpc>
                <a:spcPct val="100000"/>
              </a:lnSpc>
              <a:spcBef>
                <a:spcPct val="0"/>
              </a:spcBef>
              <a:spcAft>
                <a:spcPct val="0"/>
              </a:spcAft>
              <a:buClrTx/>
              <a:buSzTx/>
              <a:buFontTx/>
              <a:buNone/>
              <a:defRPr/>
            </a:pPr>
            <a:fld id="{B6534583-391F-4EA0-9221-FFC75BE35AFF}" type="datetimeFigureOut">
              <a:rPr kumimoji="1" lang="ko-KR" altLang="en-US" sz="1400" b="0" i="0" u="none" strike="noStrike" kern="1200" cap="none" spc="0" normalizeH="0" baseline="0" noProof="0">
                <a:ln>
                  <a:noFill/>
                </a:ln>
                <a:solidFill>
                  <a:schemeClr val="tx1"/>
                </a:solidFill>
                <a:effectLst/>
                <a:uLnTx/>
                <a:uFillTx/>
                <a:latin typeface="+mn-lt"/>
                <a:ea typeface="굴림"/>
                <a:cs typeface="+mn-cs"/>
              </a:rPr>
              <a:t>2019-05-25</a:t>
            </a:fld>
            <a:endParaRPr kumimoji="1" lang="en-US" altLang="ko-KR" sz="1400" b="0" i="0" u="none" strike="noStrike" kern="1200" cap="none" spc="0" normalizeH="0" baseline="0" noProof="0">
              <a:ln>
                <a:noFill/>
              </a:ln>
              <a:solidFill>
                <a:schemeClr val="tx1"/>
              </a:solidFill>
              <a:effectLst/>
              <a:uLnTx/>
              <a:uFillTx/>
              <a:latin typeface="+mn-lt"/>
              <a:ea typeface="굴림"/>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1" hangingPunct="1">
              <a:lnSpc>
                <a:spcPct val="100000"/>
              </a:lnSpc>
              <a:spcBef>
                <a:spcPct val="0"/>
              </a:spcBef>
              <a:spcAft>
                <a:spcPct val="0"/>
              </a:spcAft>
              <a:buClrTx/>
              <a:buSzTx/>
              <a:buFontTx/>
              <a:buNone/>
              <a:defRPr/>
            </a:pPr>
            <a:endParaRPr kumimoji="1" lang="en-US" altLang="ko-KR" sz="1400" b="0" i="0" u="none" strike="noStrike" kern="1200" cap="none" spc="0" normalizeH="0" baseline="0" noProof="0">
              <a:ln>
                <a:noFill/>
              </a:ln>
              <a:solidFill>
                <a:schemeClr val="tx1"/>
              </a:solidFill>
              <a:effectLst/>
              <a:uLnTx/>
              <a:uFillTx/>
              <a:latin typeface="+mn-lt"/>
              <a:ea typeface="굴림"/>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base" latinLnBrk="1" hangingPunct="1">
              <a:lnSpc>
                <a:spcPct val="100000"/>
              </a:lnSpc>
              <a:spcBef>
                <a:spcPct val="0"/>
              </a:spcBef>
              <a:spcAft>
                <a:spcPct val="0"/>
              </a:spcAft>
              <a:buClrTx/>
              <a:buSzTx/>
              <a:buFontTx/>
              <a:buNone/>
              <a:defRPr/>
            </a:pPr>
            <a:fld id="{4B45B893-8555-4E89-A76A-0F7B2C9153C2}" type="slidenum">
              <a:rPr kumimoji="1" lang="ko-KR" altLang="en-US" sz="1400" b="0" i="0" u="none" strike="noStrike" kern="1200" cap="none" spc="0" normalizeH="0" baseline="0" noProof="0">
                <a:ln>
                  <a:noFill/>
                </a:ln>
                <a:solidFill>
                  <a:schemeClr val="tx1"/>
                </a:solidFill>
                <a:effectLst/>
                <a:uLnTx/>
                <a:uFillTx/>
                <a:latin typeface="+mn-lt"/>
                <a:ea typeface="굴림"/>
                <a:cs typeface="+mn-cs"/>
              </a:rPr>
              <a:t>‹#›</a:t>
            </a:fld>
            <a:endParaRPr kumimoji="1" lang="en-US" altLang="ko-KR" sz="1400" b="0" i="0" u="none" strike="noStrike" kern="1200" cap="none" spc="0" normalizeH="0" baseline="0" noProof="0">
              <a:ln>
                <a:noFill/>
              </a:ln>
              <a:solidFill>
                <a:schemeClr val="tx1"/>
              </a:solidFill>
              <a:effectLst/>
              <a:uLnTx/>
              <a:uFillTx/>
              <a:latin typeface="+mn-lt"/>
              <a:ea typeface="굴림"/>
              <a:cs typeface="+mn-cs"/>
            </a:endParaRPr>
          </a:p>
        </p:txBody>
      </p:sp>
    </p:spTree>
  </p:cSld>
  <p:clrMapOvr>
    <a:masterClrMapping/>
  </p:clrMapOvr>
  <p:transition spd="slow">
    <p:push/>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Date Placeholder 3"/>
          <p:cNvSpPr>
            <a:spLocks noGrp="1"/>
          </p:cNvSpPr>
          <p:nvPr>
            <p:ph type="dt" sz="half" idx="10"/>
          </p:nvPr>
        </p:nvSpPr>
        <p:spPr/>
        <p:txBody>
          <a:bodyPr/>
          <a:lstStyle/>
          <a:p>
            <a:pPr marL="0" marR="0" lvl="0" indent="0" algn="l" defTabSz="914400" rtl="0" eaLnBrk="1" fontAlgn="base" latinLnBrk="1" hangingPunct="1">
              <a:lnSpc>
                <a:spcPct val="100000"/>
              </a:lnSpc>
              <a:spcBef>
                <a:spcPct val="0"/>
              </a:spcBef>
              <a:spcAft>
                <a:spcPct val="0"/>
              </a:spcAft>
              <a:buClrTx/>
              <a:buSzTx/>
              <a:buFontTx/>
              <a:buNone/>
              <a:defRPr/>
            </a:pPr>
            <a:fld id="{B6534583-391F-4EA0-9221-FFC75BE35AFF}" type="datetimeFigureOut">
              <a:rPr kumimoji="1" lang="ko-KR" altLang="en-US" sz="1400" b="0" i="0" u="none" strike="noStrike" kern="1200" cap="none" spc="0" normalizeH="0" baseline="0" noProof="0">
                <a:ln>
                  <a:noFill/>
                </a:ln>
                <a:solidFill>
                  <a:schemeClr val="tx1"/>
                </a:solidFill>
                <a:effectLst/>
                <a:uLnTx/>
                <a:uFillTx/>
                <a:latin typeface="+mn-lt"/>
                <a:ea typeface="굴림"/>
                <a:cs typeface="+mn-cs"/>
              </a:rPr>
              <a:t>2019-05-25</a:t>
            </a:fld>
            <a:endParaRPr kumimoji="1" lang="en-US" altLang="ko-KR" sz="1400" b="0" i="0" u="none" strike="noStrike" kern="1200" cap="none" spc="0" normalizeH="0" baseline="0" noProof="0">
              <a:ln>
                <a:noFill/>
              </a:ln>
              <a:solidFill>
                <a:schemeClr val="tx1"/>
              </a:solidFill>
              <a:effectLst/>
              <a:uLnTx/>
              <a:uFillTx/>
              <a:latin typeface="+mn-lt"/>
              <a:ea typeface="굴림"/>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1" hangingPunct="1">
              <a:lnSpc>
                <a:spcPct val="100000"/>
              </a:lnSpc>
              <a:spcBef>
                <a:spcPct val="0"/>
              </a:spcBef>
              <a:spcAft>
                <a:spcPct val="0"/>
              </a:spcAft>
              <a:buClrTx/>
              <a:buSzTx/>
              <a:buFontTx/>
              <a:buNone/>
              <a:defRPr/>
            </a:pPr>
            <a:endParaRPr kumimoji="1" lang="en-US" altLang="ko-KR" sz="1400" b="0" i="0" u="none" strike="noStrike" kern="1200" cap="none" spc="0" normalizeH="0" baseline="0" noProof="0">
              <a:ln>
                <a:noFill/>
              </a:ln>
              <a:solidFill>
                <a:schemeClr val="tx1"/>
              </a:solidFill>
              <a:effectLst/>
              <a:uLnTx/>
              <a:uFillTx/>
              <a:latin typeface="+mn-lt"/>
              <a:ea typeface="굴림"/>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base" latinLnBrk="1" hangingPunct="1">
              <a:lnSpc>
                <a:spcPct val="100000"/>
              </a:lnSpc>
              <a:spcBef>
                <a:spcPct val="0"/>
              </a:spcBef>
              <a:spcAft>
                <a:spcPct val="0"/>
              </a:spcAft>
              <a:buClrTx/>
              <a:buSzTx/>
              <a:buFontTx/>
              <a:buNone/>
              <a:defRPr/>
            </a:pPr>
            <a:fld id="{4B45B893-8555-4E89-A76A-0F7B2C9153C2}" type="slidenum">
              <a:rPr kumimoji="1" lang="ko-KR" altLang="en-US" sz="1400" b="0" i="0" u="none" strike="noStrike" kern="1200" cap="none" spc="0" normalizeH="0" baseline="0" noProof="0">
                <a:ln>
                  <a:noFill/>
                </a:ln>
                <a:solidFill>
                  <a:schemeClr val="tx1"/>
                </a:solidFill>
                <a:effectLst/>
                <a:uLnTx/>
                <a:uFillTx/>
                <a:latin typeface="+mn-lt"/>
                <a:ea typeface="굴림"/>
                <a:cs typeface="+mn-cs"/>
              </a:rPr>
              <a:t>‹#›</a:t>
            </a:fld>
            <a:endParaRPr kumimoji="1" lang="en-US" altLang="ko-KR" sz="1400" b="0" i="0" u="none" strike="noStrike" kern="1200" cap="none" spc="0" normalizeH="0" baseline="0" noProof="0">
              <a:ln>
                <a:noFill/>
              </a:ln>
              <a:solidFill>
                <a:schemeClr val="tx1"/>
              </a:solidFill>
              <a:effectLst/>
              <a:uLnTx/>
              <a:uFillTx/>
              <a:latin typeface="+mn-lt"/>
              <a:ea typeface="굴림"/>
              <a:cs typeface="+mn-cs"/>
            </a:endParaRPr>
          </a:p>
        </p:txBody>
      </p:sp>
    </p:spTree>
  </p:cSld>
  <p:clrMapOvr>
    <a:masterClrMapping/>
  </p:clrMapOvr>
  <p:transition spd="slow">
    <p:push/>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标题幻灯片">
    <p:spTree>
      <p:nvGrpSpPr>
        <p:cNvPr id="1" name=""/>
        <p:cNvGrpSpPr/>
        <p:nvPr/>
      </p:nvGrpSpPr>
      <p:grpSpPr>
        <a:xfrm>
          <a:off x="0" y="0"/>
          <a:ext cx="0" cy="0"/>
          <a:chOff x="0" y="0"/>
          <a:chExt cx="0" cy="0"/>
        </a:xfrm>
      </p:grpSpPr>
      <p:sp>
        <p:nvSpPr>
          <p:cNvPr id="7" name="矩形 6"/>
          <p:cNvSpPr/>
          <p:nvPr userDrawn="1"/>
        </p:nvSpPr>
        <p:spPr>
          <a:xfrm>
            <a:off x="0" y="0"/>
            <a:ext cx="9144000" cy="6858000"/>
          </a:xfrm>
          <a:prstGeom prst="rect">
            <a:avLst/>
          </a:prstGeom>
          <a:blipFill>
            <a:blip r:embed="rId2"/>
            <a:srcRect/>
            <a:stretch>
              <a:fillRect l="-6413" r="-6395"/>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charset="0"/>
              <a:ea typeface="微软雅黑"/>
              <a:cs typeface="+mn-cs"/>
            </a:endParaRPr>
          </a:p>
        </p:txBody>
      </p:sp>
      <p:sp>
        <p:nvSpPr>
          <p:cNvPr id="9802" name="标题 1"/>
          <p:cNvSpPr>
            <a:spLocks noGrp="1"/>
          </p:cNvSpPr>
          <p:nvPr userDrawn="1">
            <p:ph type="ctrTitle"/>
          </p:nvPr>
        </p:nvSpPr>
        <p:spPr>
          <a:xfrm>
            <a:off x="504824" y="3602332"/>
            <a:ext cx="8134350" cy="2336801"/>
          </a:xfrm>
        </p:spPr>
        <p:txBody>
          <a:bodyPr anchor="b">
            <a:normAutofit/>
          </a:bodyPr>
          <a:lstStyle>
            <a:lvl1pPr algn="l">
              <a:defRPr sz="3000">
                <a:solidFill>
                  <a:schemeClr val="bg1"/>
                </a:solidFill>
              </a:defRPr>
            </a:lvl1pPr>
          </a:lstStyle>
          <a:p>
            <a:r>
              <a:rPr lang="en-US" dirty="0"/>
              <a:t>Click to edit Master title style</a:t>
            </a:r>
            <a:endParaRPr lang="zh-CN" alt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节标题">
    <p:spTree>
      <p:nvGrpSpPr>
        <p:cNvPr id="1" name=""/>
        <p:cNvGrpSpPr/>
        <p:nvPr/>
      </p:nvGrpSpPr>
      <p:grpSpPr>
        <a:xfrm>
          <a:off x="0" y="0"/>
          <a:ext cx="0" cy="0"/>
          <a:chOff x="0" y="0"/>
          <a:chExt cx="0" cy="0"/>
        </a:xfrm>
      </p:grpSpPr>
      <p:sp>
        <p:nvSpPr>
          <p:cNvPr id="6" name="矩形 5"/>
          <p:cNvSpPr/>
          <p:nvPr userDrawn="1"/>
        </p:nvSpPr>
        <p:spPr>
          <a:xfrm>
            <a:off x="0" y="0"/>
            <a:ext cx="9144000" cy="6858000"/>
          </a:xfrm>
          <a:prstGeom prst="rect">
            <a:avLst/>
          </a:prstGeom>
          <a:blipFill>
            <a:blip r:embed="rId2"/>
            <a:srcRect/>
            <a:stretch>
              <a:fillRect l="-6413" r="-6395"/>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charset="0"/>
              <a:ea typeface="微软雅黑"/>
              <a:cs typeface="+mn-cs"/>
            </a:endParaRPr>
          </a:p>
        </p:txBody>
      </p:sp>
      <p:sp>
        <p:nvSpPr>
          <p:cNvPr id="5" name="矩形 4"/>
          <p:cNvSpPr/>
          <p:nvPr userDrawn="1"/>
        </p:nvSpPr>
        <p:spPr>
          <a:xfrm>
            <a:off x="0" y="1727200"/>
            <a:ext cx="9144000" cy="3403600"/>
          </a:xfrm>
          <a:prstGeom prst="rect">
            <a:avLst/>
          </a:prstGeom>
          <a:solidFill>
            <a:schemeClr val="tx1">
              <a:alpha val="5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charset="0"/>
              <a:ea typeface="微软雅黑"/>
              <a:cs typeface="+mn-cs"/>
            </a:endParaRPr>
          </a:p>
        </p:txBody>
      </p:sp>
      <p:sp>
        <p:nvSpPr>
          <p:cNvPr id="20" name="标题 1"/>
          <p:cNvSpPr>
            <a:spLocks noGrp="1"/>
          </p:cNvSpPr>
          <p:nvPr userDrawn="1">
            <p:ph type="title"/>
          </p:nvPr>
        </p:nvSpPr>
        <p:spPr>
          <a:xfrm>
            <a:off x="3630974" y="2442029"/>
            <a:ext cx="4064389" cy="895350"/>
          </a:xfrm>
        </p:spPr>
        <p:txBody>
          <a:bodyPr anchor="b">
            <a:normAutofit/>
          </a:bodyPr>
          <a:lstStyle>
            <a:lvl1pPr algn="l">
              <a:defRPr sz="1800" b="1">
                <a:solidFill>
                  <a:schemeClr val="bg1"/>
                </a:solidFill>
              </a:defRPr>
            </a:lvl1pPr>
          </a:lstStyle>
          <a:p>
            <a:r>
              <a:rPr lang="en-US" dirty="0"/>
              <a:t>Click to edit Master title style</a:t>
            </a:r>
            <a:endParaRPr lang="zh-CN" alt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fld id="{6489D9C7-5DC6-4263-87FF-7C99F6FB63C3}" type="datetime1">
              <a:rPr kumimoji="0" lang="zh-CN" altLang="en-US" sz="750" b="0" i="0" u="none" strike="noStrike" kern="1200" cap="none" spc="0" normalizeH="0" baseline="0" noProof="0" smtClean="0">
                <a:ln>
                  <a:noFill/>
                </a:ln>
                <a:solidFill>
                  <a:srgbClr val="000000">
                    <a:lumMod val="50000"/>
                    <a:lumOff val="50000"/>
                  </a:srgbClr>
                </a:solidFill>
                <a:effectLst/>
                <a:uLnTx/>
                <a:uFillTx/>
                <a:latin typeface="Arial" charset="0"/>
                <a:ea typeface="微软雅黑"/>
                <a:cs typeface="+mn-cs"/>
              </a:rPr>
              <a:t>2019/5/25 Saturday</a:t>
            </a:fld>
            <a:endParaRPr kumimoji="0" lang="zh-CN" altLang="en-US" sz="750" b="0" i="0" u="none" strike="noStrike" kern="1200" cap="none" spc="0" normalizeH="0" baseline="0" noProof="0">
              <a:ln>
                <a:noFill/>
              </a:ln>
              <a:solidFill>
                <a:srgbClr val="000000">
                  <a:lumMod val="50000"/>
                  <a:lumOff val="50000"/>
                </a:srgbClr>
              </a:solidFill>
              <a:effectLst/>
              <a:uLnTx/>
              <a:uFillTx/>
              <a:latin typeface="Arial" charset="0"/>
              <a:ea typeface="微软雅黑"/>
              <a:cs typeface="+mn-cs"/>
            </a:endParaRPr>
          </a:p>
        </p:txBody>
      </p:sp>
      <p:sp>
        <p:nvSpPr>
          <p:cNvPr id="4" name="页脚占位符 3"/>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750" b="0" i="0" u="none" strike="noStrike" kern="1200" cap="none" spc="0" normalizeH="0" baseline="0" noProof="0">
                <a:ln>
                  <a:noFill/>
                </a:ln>
                <a:solidFill>
                  <a:srgbClr val="000000">
                    <a:lumMod val="50000"/>
                    <a:lumOff val="50000"/>
                  </a:srgbClr>
                </a:solidFill>
                <a:effectLst/>
                <a:uLnTx/>
                <a:uFillTx/>
                <a:latin typeface="Arial" charset="0"/>
                <a:ea typeface="微软雅黑"/>
                <a:cs typeface="+mn-cs"/>
              </a:rPr>
              <a:t>www.islide.cc</a:t>
            </a:r>
            <a:endParaRPr kumimoji="0" lang="zh-CN" altLang="en-US" sz="750" b="0" i="0" u="none" strike="noStrike" kern="1200" cap="none" spc="0" normalizeH="0" baseline="0" noProof="0" dirty="0">
              <a:ln>
                <a:noFill/>
              </a:ln>
              <a:solidFill>
                <a:srgbClr val="000000">
                  <a:lumMod val="50000"/>
                  <a:lumOff val="50000"/>
                </a:srgbClr>
              </a:solidFill>
              <a:effectLst/>
              <a:uLnTx/>
              <a:uFillTx/>
              <a:latin typeface="Arial" charset="0"/>
              <a:ea typeface="微软雅黑"/>
              <a:cs typeface="+mn-cs"/>
            </a:endParaRPr>
          </a:p>
        </p:txBody>
      </p:sp>
      <p:sp>
        <p:nvSpPr>
          <p:cNvPr id="5" name="灯片编号占位符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5DD3DB80-B894-403A-B48E-6FDC1A72010E}" type="slidenum">
              <a:rPr kumimoji="0" lang="zh-CN" altLang="en-US" sz="750" b="0" i="0" u="none" strike="noStrike" kern="1200" cap="none" spc="0" normalizeH="0" baseline="0" noProof="0" smtClean="0">
                <a:ln>
                  <a:noFill/>
                </a:ln>
                <a:solidFill>
                  <a:srgbClr val="000000">
                    <a:lumMod val="50000"/>
                    <a:lumOff val="50000"/>
                  </a:srgbClr>
                </a:solidFill>
                <a:effectLst/>
                <a:uLnTx/>
                <a:uFillTx/>
                <a:latin typeface="Arial" charset="0"/>
                <a:ea typeface="微软雅黑"/>
                <a:cs typeface="+mn-cs"/>
              </a:rPr>
              <a:t>‹#›</a:t>
            </a:fld>
            <a:endParaRPr kumimoji="0" lang="zh-CN" altLang="en-US" sz="750" b="0" i="0" u="none" strike="noStrike" kern="1200" cap="none" spc="0" normalizeH="0" baseline="0" noProof="0">
              <a:ln>
                <a:noFill/>
              </a:ln>
              <a:solidFill>
                <a:srgbClr val="000000">
                  <a:lumMod val="50000"/>
                  <a:lumOff val="50000"/>
                </a:srgbClr>
              </a:solidFill>
              <a:effectLst/>
              <a:uLnTx/>
              <a:uFillTx/>
              <a:latin typeface="Arial" charset="0"/>
              <a:ea typeface="微软雅黑"/>
              <a:cs typeface="+mn-cs"/>
            </a:endParaRPr>
          </a:p>
        </p:txBody>
      </p:sp>
      <p:sp>
        <p:nvSpPr>
          <p:cNvPr id="6" name="标题 5"/>
          <p:cNvSpPr>
            <a:spLocks noGrp="1"/>
          </p:cNvSpPr>
          <p:nvPr>
            <p:ph type="title"/>
          </p:nvPr>
        </p:nvSpPr>
        <p:spPr/>
        <p:txBody>
          <a:bodyPr/>
          <a:lstStyle>
            <a:lvl1pPr>
              <a:defRPr/>
            </a:lvl1pPr>
          </a:lstStyle>
          <a:p>
            <a:r>
              <a:rPr lang="en-US" altLang="zh-CN" dirty="0"/>
              <a:t>Click to edit Master title style</a:t>
            </a:r>
            <a:endParaRPr lang="zh-CN" altLang="en-US" dirty="0"/>
          </a:p>
        </p:txBody>
      </p:sp>
      <p:sp>
        <p:nvSpPr>
          <p:cNvPr id="8" name="内容占位符 7"/>
          <p:cNvSpPr>
            <a:spLocks noGrp="1"/>
          </p:cNvSpPr>
          <p:nvPr>
            <p:ph sz="quarter" idx="13" hasCustomPrompt="1"/>
          </p:nvPr>
        </p:nvSpPr>
        <p:spPr>
          <a:xfrm>
            <a:off x="502444" y="1130300"/>
            <a:ext cx="8137922" cy="5006975"/>
          </a:xfrm>
        </p:spPr>
        <p:txBody>
          <a:bodyPr/>
          <a:lstStyle>
            <a:lvl1pPr>
              <a:defRPr/>
            </a:lvl1pPr>
            <a:lvl2pPr>
              <a:defRPr/>
            </a:lvl2pPr>
            <a:lvl3pPr>
              <a:defRPr/>
            </a:lvl3pPr>
            <a:lvl4pPr>
              <a:defRPr/>
            </a:lvl4pPr>
            <a:lvl5pPr>
              <a:defRPr/>
            </a:lvl5pPr>
          </a:lstStyle>
          <a:p>
            <a:pPr lvl="0"/>
            <a:r>
              <a:rPr lang="en-US" altLang="zh-CN" dirty="0"/>
              <a:t>Edit Master text styles</a:t>
            </a:r>
          </a:p>
          <a:p>
            <a:pPr lvl="1"/>
            <a:r>
              <a:rPr lang="en-US" altLang="zh-CN" dirty="0"/>
              <a:t>Second level</a:t>
            </a:r>
          </a:p>
          <a:p>
            <a:pPr lvl="2"/>
            <a:r>
              <a:rPr lang="en-US" altLang="zh-CN" dirty="0"/>
              <a:t>Third level</a:t>
            </a:r>
          </a:p>
          <a:p>
            <a:pPr lvl="3"/>
            <a:r>
              <a:rPr lang="en-US" altLang="zh-CN" dirty="0"/>
              <a:t>Fourth level</a:t>
            </a:r>
          </a:p>
          <a:p>
            <a:pPr lvl="4"/>
            <a:r>
              <a:rPr lang="en-US" altLang="zh-CN" dirty="0"/>
              <a:t>Fifth level</a:t>
            </a:r>
            <a:endParaRPr lang="zh-CN" altLang="en-US" dirty="0"/>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userDrawn="1">
  <p:cSld name="仅标题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ltLang="zh-CN" dirty="0"/>
              <a:t>Click to edit Master title style</a:t>
            </a:r>
            <a:endParaRPr lang="en-US" dirty="0"/>
          </a:p>
        </p:txBody>
      </p:sp>
      <p:sp>
        <p:nvSpPr>
          <p:cNvPr id="3" name="Date Placeholder 2"/>
          <p:cNvSpPr>
            <a:spLocks noGrp="1"/>
          </p:cNvSpPr>
          <p:nvPr>
            <p:ph type="dt" sz="half"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fld id="{6489D9C7-5DC6-4263-87FF-7C99F6FB63C3}" type="datetime1">
              <a:rPr kumimoji="0" lang="zh-CN" altLang="en-US" sz="750" b="0" i="0" u="none" strike="noStrike" kern="1200" cap="none" spc="0" normalizeH="0" baseline="0" noProof="0" smtClean="0">
                <a:ln>
                  <a:noFill/>
                </a:ln>
                <a:solidFill>
                  <a:srgbClr val="000000">
                    <a:lumMod val="50000"/>
                    <a:lumOff val="50000"/>
                  </a:srgbClr>
                </a:solidFill>
                <a:effectLst/>
                <a:uLnTx/>
                <a:uFillTx/>
                <a:latin typeface="Arial" charset="0"/>
                <a:ea typeface="微软雅黑"/>
                <a:cs typeface="+mn-cs"/>
              </a:rPr>
              <a:t>2019/5/25 Saturday</a:t>
            </a:fld>
            <a:endParaRPr kumimoji="0" lang="zh-CN" altLang="en-US" sz="750" b="0" i="0" u="none" strike="noStrike" kern="1200" cap="none" spc="0" normalizeH="0" baseline="0" noProof="0">
              <a:ln>
                <a:noFill/>
              </a:ln>
              <a:solidFill>
                <a:srgbClr val="000000">
                  <a:lumMod val="50000"/>
                  <a:lumOff val="50000"/>
                </a:srgbClr>
              </a:solidFill>
              <a:effectLst/>
              <a:uLnTx/>
              <a:uFillTx/>
              <a:latin typeface="Arial" charset="0"/>
              <a:ea typeface="微软雅黑"/>
              <a:cs typeface="+mn-cs"/>
            </a:endParaRPr>
          </a:p>
        </p:txBody>
      </p:sp>
      <p:sp>
        <p:nvSpPr>
          <p:cNvPr id="4" name="Footer Placeholder 3"/>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750" b="0" i="0" u="none" strike="noStrike" kern="1200" cap="none" spc="0" normalizeH="0" baseline="0" noProof="0">
                <a:ln>
                  <a:noFill/>
                </a:ln>
                <a:solidFill>
                  <a:srgbClr val="000000">
                    <a:lumMod val="50000"/>
                    <a:lumOff val="50000"/>
                  </a:srgbClr>
                </a:solidFill>
                <a:effectLst/>
                <a:uLnTx/>
                <a:uFillTx/>
                <a:latin typeface="Arial" charset="0"/>
                <a:ea typeface="微软雅黑"/>
                <a:cs typeface="+mn-cs"/>
              </a:rPr>
              <a:t>www.islide.cc</a:t>
            </a:r>
            <a:endParaRPr kumimoji="0" lang="zh-CN" altLang="en-US" sz="750" b="0" i="0" u="none" strike="noStrike" kern="1200" cap="none" spc="0" normalizeH="0" baseline="0" noProof="0" dirty="0">
              <a:ln>
                <a:noFill/>
              </a:ln>
              <a:solidFill>
                <a:srgbClr val="000000">
                  <a:lumMod val="50000"/>
                  <a:lumOff val="50000"/>
                </a:srgbClr>
              </a:solidFill>
              <a:effectLst/>
              <a:uLnTx/>
              <a:uFillTx/>
              <a:latin typeface="Arial" charset="0"/>
              <a:ea typeface="微软雅黑"/>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5DD3DB80-B894-403A-B48E-6FDC1A72010E}" type="slidenum">
              <a:rPr kumimoji="0" lang="zh-CN" altLang="en-US" sz="750" b="0" i="0" u="none" strike="noStrike" kern="1200" cap="none" spc="0" normalizeH="0" baseline="0" noProof="0" smtClean="0">
                <a:ln>
                  <a:noFill/>
                </a:ln>
                <a:solidFill>
                  <a:srgbClr val="000000">
                    <a:lumMod val="50000"/>
                    <a:lumOff val="50000"/>
                  </a:srgbClr>
                </a:solidFill>
                <a:effectLst/>
                <a:uLnTx/>
                <a:uFillTx/>
                <a:latin typeface="Arial" charset="0"/>
                <a:ea typeface="微软雅黑"/>
                <a:cs typeface="+mn-cs"/>
              </a:rPr>
              <a:t>‹#›</a:t>
            </a:fld>
            <a:endParaRPr kumimoji="0" lang="zh-CN" altLang="en-US" sz="750" b="0" i="0" u="none" strike="noStrike" kern="1200" cap="none" spc="0" normalizeH="0" baseline="0" noProof="0">
              <a:ln>
                <a:noFill/>
              </a:ln>
              <a:solidFill>
                <a:srgbClr val="000000">
                  <a:lumMod val="50000"/>
                  <a:lumOff val="50000"/>
                </a:srgbClr>
              </a:solidFill>
              <a:effectLst/>
              <a:uLnTx/>
              <a:uFillTx/>
              <a:latin typeface="Arial" charset="0"/>
              <a:ea typeface="微软雅黑"/>
              <a:cs typeface="+mn-cs"/>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末尾幻灯片">
    <p:spTree>
      <p:nvGrpSpPr>
        <p:cNvPr id="1" name=""/>
        <p:cNvGrpSpPr/>
        <p:nvPr/>
      </p:nvGrpSpPr>
      <p:grpSpPr>
        <a:xfrm>
          <a:off x="0" y="0"/>
          <a:ext cx="0" cy="0"/>
          <a:chOff x="0" y="0"/>
          <a:chExt cx="0" cy="0"/>
        </a:xfrm>
      </p:grpSpPr>
      <p:sp>
        <p:nvSpPr>
          <p:cNvPr id="8" name="矩形 7"/>
          <p:cNvSpPr/>
          <p:nvPr userDrawn="1"/>
        </p:nvSpPr>
        <p:spPr>
          <a:xfrm>
            <a:off x="0" y="0"/>
            <a:ext cx="9144000" cy="6858000"/>
          </a:xfrm>
          <a:prstGeom prst="rect">
            <a:avLst/>
          </a:prstGeom>
          <a:blipFill>
            <a:blip r:embed="rId2"/>
            <a:srcRect/>
            <a:stretch>
              <a:fillRect l="-6413" r="-6395"/>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charset="0"/>
              <a:ea typeface="微软雅黑"/>
              <a:cs typeface="+mn-cs"/>
            </a:endParaRPr>
          </a:p>
        </p:txBody>
      </p:sp>
      <p:sp>
        <p:nvSpPr>
          <p:cNvPr id="13" name="标题 1"/>
          <p:cNvSpPr>
            <a:spLocks noGrp="1"/>
          </p:cNvSpPr>
          <p:nvPr userDrawn="1">
            <p:ph type="ctrTitle"/>
          </p:nvPr>
        </p:nvSpPr>
        <p:spPr>
          <a:xfrm>
            <a:off x="504825" y="1135064"/>
            <a:ext cx="8134349" cy="1621509"/>
          </a:xfrm>
        </p:spPr>
        <p:txBody>
          <a:bodyPr anchor="b">
            <a:normAutofit/>
          </a:bodyPr>
          <a:lstStyle>
            <a:lvl1pPr marL="0" indent="0" algn="ctr">
              <a:buFont typeface="Arial" charset="0"/>
              <a:buNone/>
              <a:defRPr sz="2400">
                <a:solidFill>
                  <a:schemeClr val="bg1"/>
                </a:solidFill>
              </a:defRPr>
            </a:lvl1pPr>
          </a:lstStyle>
          <a:p>
            <a:r>
              <a:rPr lang="en-US" altLang="zh-CN" dirty="0"/>
              <a:t>Conclusion</a:t>
            </a:r>
            <a:endParaRPr lang="zh-CN" altLang="en-US" dirty="0"/>
          </a:p>
        </p:txBody>
      </p:sp>
      <p:sp>
        <p:nvSpPr>
          <p:cNvPr id="15" name="文本占位符 62"/>
          <p:cNvSpPr>
            <a:spLocks noGrp="1"/>
          </p:cNvSpPr>
          <p:nvPr userDrawn="1">
            <p:ph type="body" sz="quarter" idx="18" hasCustomPrompt="1"/>
          </p:nvPr>
        </p:nvSpPr>
        <p:spPr>
          <a:xfrm>
            <a:off x="504825" y="3441300"/>
            <a:ext cx="8134349" cy="310871"/>
          </a:xfrm>
        </p:spPr>
        <p:txBody>
          <a:bodyPr vert="horz" lIns="91440" tIns="45720" rIns="91440" bIns="45720" rtlCol="0">
            <a:normAutofit/>
          </a:bodyPr>
          <a:lstStyle>
            <a:lvl1pPr marL="0" indent="0" algn="ctr">
              <a:buNone/>
              <a:defRPr lang="zh-CN" altLang="en-US" sz="1050" smtClean="0">
                <a:solidFill>
                  <a:schemeClr val="bg1"/>
                </a:solidFill>
              </a:defRPr>
            </a:lvl1pPr>
            <a:lvl2pPr>
              <a:defRPr lang="zh-CN" altLang="en-US" sz="1500" smtClean="0"/>
            </a:lvl2pPr>
            <a:lvl3pPr>
              <a:defRPr lang="zh-CN" altLang="en-US" sz="1350" smtClean="0"/>
            </a:lvl3pPr>
            <a:lvl4pPr>
              <a:defRPr lang="zh-CN" altLang="en-US" sz="1200" smtClean="0"/>
            </a:lvl4pPr>
            <a:lvl5pPr>
              <a:defRPr lang="zh-CN" altLang="en-US" sz="1200"/>
            </a:lvl5pPr>
          </a:lstStyle>
          <a:p>
            <a:pPr marL="171450" marR="0" lvl="0" indent="-171450" defTabSz="-635" fontAlgn="auto">
              <a:spcAft>
                <a:spcPts val="0"/>
              </a:spcAft>
              <a:buClrTx/>
              <a:buSzTx/>
            </a:pPr>
            <a:r>
              <a:rPr lang="en-US" altLang="zh-CN" dirty="0"/>
              <a:t>Data</a:t>
            </a:r>
          </a:p>
        </p:txBody>
      </p:sp>
      <p:sp>
        <p:nvSpPr>
          <p:cNvPr id="6" name="文本占位符 13"/>
          <p:cNvSpPr>
            <a:spLocks noGrp="1"/>
          </p:cNvSpPr>
          <p:nvPr>
            <p:ph type="body" sz="quarter" idx="10" hasCustomPrompt="1"/>
          </p:nvPr>
        </p:nvSpPr>
        <p:spPr>
          <a:xfrm>
            <a:off x="504826" y="3145029"/>
            <a:ext cx="8134349" cy="296271"/>
          </a:xfrm>
        </p:spPr>
        <p:txBody>
          <a:bodyPr vert="horz" anchor="ctr">
            <a:noAutofit/>
          </a:bodyPr>
          <a:lstStyle>
            <a:lvl1pPr marL="0" indent="0" algn="ctr">
              <a:buNone/>
              <a:defRPr sz="1050" b="0">
                <a:solidFill>
                  <a:schemeClr val="bg1"/>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altLang="zh-CN" dirty="0"/>
              <a:t>Signature</a:t>
            </a:r>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457200" y="1600200"/>
            <a:ext cx="4038600" cy="4525963"/>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600200"/>
            <a:ext cx="4038600" cy="4525963"/>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4"/>
          <p:cNvSpPr>
            <a:spLocks noGrp="1"/>
          </p:cNvSpPr>
          <p:nvPr>
            <p:ph type="dt" sz="half" idx="12"/>
          </p:nvPr>
        </p:nvSpPr>
        <p:spPr>
          <a:xfrm>
            <a:off x="457200" y="6245225"/>
            <a:ext cx="2133600" cy="476250"/>
          </a:xfrm>
          <a:prstGeom prst="rect">
            <a:avLst/>
          </a:prstGeom>
        </p:spPr>
        <p:txBody>
          <a:bodyPr/>
          <a:lstStyle>
            <a:lvl1pPr eaLnBrk="1" hangingPunct="1">
              <a:defRPr>
                <a:ea typeface="+mn-ea"/>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C8B38E13-9205-462E-9665-BBCA746CB464}" type="datetimeFigureOut">
              <a:rPr kumimoji="0" lang="ko-KR" altLang="en-US" sz="2400" b="1" i="0" u="none" strike="noStrike" kern="1200" cap="none" spc="0" normalizeH="0" baseline="0" noProof="0">
                <a:ln>
                  <a:noFill/>
                </a:ln>
                <a:solidFill>
                  <a:schemeClr val="tx1"/>
                </a:solidFill>
                <a:effectLst/>
                <a:uLnTx/>
                <a:uFillTx/>
                <a:latin typeface="Arial Black" pitchFamily="34" charset="0"/>
                <a:ea typeface="+mn-ea"/>
                <a:cs typeface="+mn-cs"/>
              </a:rPr>
              <a:t>2019-05-25</a:t>
            </a:fld>
            <a:endParaRPr kumimoji="0" lang="en-US" altLang="ko-KR" sz="2400" b="1" i="0" u="none" strike="noStrike" kern="1200" cap="none" spc="0" normalizeH="0" baseline="0" noProof="0">
              <a:ln>
                <a:noFill/>
              </a:ln>
              <a:solidFill>
                <a:schemeClr val="tx1"/>
              </a:solidFill>
              <a:effectLst/>
              <a:uLnTx/>
              <a:uFillTx/>
              <a:latin typeface="Arial Black" pitchFamily="34" charset="0"/>
              <a:ea typeface="+mn-ea"/>
              <a:cs typeface="+mn-cs"/>
            </a:endParaRPr>
          </a:p>
        </p:txBody>
      </p:sp>
      <p:sp>
        <p:nvSpPr>
          <p:cNvPr id="9" name="页脚占位符 5"/>
          <p:cNvSpPr>
            <a:spLocks noGrp="1"/>
          </p:cNvSpPr>
          <p:nvPr>
            <p:ph type="ftr" sz="quarter" idx="3"/>
          </p:nvPr>
        </p:nvSpPr>
        <p:spPr>
          <a:xfrm>
            <a:off x="3124200" y="6245225"/>
            <a:ext cx="2895600" cy="476250"/>
          </a:xfrm>
          <a:prstGeom prst="rect">
            <a:avLst/>
          </a:prstGeom>
        </p:spPr>
        <p:txBody>
          <a:bodyPr/>
          <a:lstStyle>
            <a:lvl1pPr eaLnBrk="1" hangingPunct="1">
              <a:defRPr>
                <a:ea typeface="+mn-ea"/>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ko-KR" sz="2400" b="1" i="0" u="none" strike="noStrike" kern="1200" cap="none" spc="0" normalizeH="0" baseline="0" noProof="0">
              <a:ln>
                <a:noFill/>
              </a:ln>
              <a:solidFill>
                <a:schemeClr val="tx1"/>
              </a:solidFill>
              <a:effectLst/>
              <a:uLnTx/>
              <a:uFillTx/>
              <a:latin typeface="Arial Black" pitchFamily="34" charset="0"/>
              <a:ea typeface="+mn-ea"/>
              <a:cs typeface="+mn-cs"/>
            </a:endParaRPr>
          </a:p>
        </p:txBody>
      </p:sp>
      <p:sp>
        <p:nvSpPr>
          <p:cNvPr id="10" name="灯片编号占位符 6"/>
          <p:cNvSpPr>
            <a:spLocks noGrp="1"/>
          </p:cNvSpPr>
          <p:nvPr>
            <p:ph type="sldNum" sz="quarter" idx="4"/>
          </p:nvPr>
        </p:nvSpPr>
        <p:spPr>
          <a:xfrm>
            <a:off x="6553200" y="6245225"/>
            <a:ext cx="2133600" cy="476250"/>
          </a:xfrm>
          <a:prstGeom prst="rect">
            <a:avLst/>
          </a:prstGeom>
        </p:spPr>
        <p:txBody>
          <a:bodyPr/>
          <a:lstStyle>
            <a:lvl1pPr eaLnBrk="1" hangingPunct="1">
              <a:defRPr>
                <a:ea typeface="+mn-ea"/>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8B341ED7-9E8D-4A6E-8179-07610A09B924}" type="slidenum">
              <a:rPr kumimoji="0" lang="ko-KR" altLang="en-US" sz="2400" b="1" i="0" u="none" strike="noStrike" kern="1200" cap="none" spc="0" normalizeH="0" baseline="0" noProof="0">
                <a:ln>
                  <a:noFill/>
                </a:ln>
                <a:solidFill>
                  <a:schemeClr val="tx1"/>
                </a:solidFill>
                <a:effectLst/>
                <a:uLnTx/>
                <a:uFillTx/>
                <a:latin typeface="Arial Black" pitchFamily="34" charset="0"/>
                <a:ea typeface="+mn-ea"/>
                <a:cs typeface="+mn-cs"/>
              </a:rPr>
              <a:t>‹#›</a:t>
            </a:fld>
            <a:endParaRPr kumimoji="0" lang="en-US" altLang="ko-KR" sz="2400" b="1" i="0" u="none" strike="noStrike" kern="1200" cap="none" spc="0" normalizeH="0" baseline="0" noProof="0">
              <a:ln>
                <a:noFill/>
              </a:ln>
              <a:solidFill>
                <a:schemeClr val="tx1"/>
              </a:solidFill>
              <a:effectLst/>
              <a:uLnTx/>
              <a:uFillTx/>
              <a:latin typeface="Arial Black" pitchFamily="34" charset="0"/>
              <a:ea typeface="+mn-ea"/>
              <a:cs typeface="+mn-cs"/>
            </a:endParaRPr>
          </a:p>
        </p:txBody>
      </p:sp>
    </p:spTree>
  </p:cSld>
  <p:clrMapOvr>
    <a:masterClrMapping/>
  </p:clrMapOvr>
  <p:transition spd="slow">
    <p:push/>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标题幻灯片">
    <p:spTree>
      <p:nvGrpSpPr>
        <p:cNvPr id="1" name=""/>
        <p:cNvGrpSpPr/>
        <p:nvPr/>
      </p:nvGrpSpPr>
      <p:grpSpPr>
        <a:xfrm>
          <a:off x="0" y="0"/>
          <a:ext cx="0" cy="0"/>
          <a:chOff x="0" y="0"/>
          <a:chExt cx="0" cy="0"/>
        </a:xfrm>
      </p:grpSpPr>
      <p:sp>
        <p:nvSpPr>
          <p:cNvPr id="7" name="矩形 6"/>
          <p:cNvSpPr/>
          <p:nvPr userDrawn="1"/>
        </p:nvSpPr>
        <p:spPr>
          <a:xfrm>
            <a:off x="0" y="0"/>
            <a:ext cx="9144000" cy="6858000"/>
          </a:xfrm>
          <a:prstGeom prst="rect">
            <a:avLst/>
          </a:prstGeom>
          <a:blipFill>
            <a:blip r:embed="rId2"/>
            <a:srcRect/>
            <a:stretch>
              <a:fillRect l="-6413" r="-6395"/>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charset="0"/>
              <a:ea typeface="微软雅黑"/>
              <a:cs typeface="+mn-cs"/>
            </a:endParaRPr>
          </a:p>
        </p:txBody>
      </p:sp>
      <p:sp>
        <p:nvSpPr>
          <p:cNvPr id="9802" name="标题 1"/>
          <p:cNvSpPr>
            <a:spLocks noGrp="1"/>
          </p:cNvSpPr>
          <p:nvPr userDrawn="1">
            <p:ph type="ctrTitle"/>
          </p:nvPr>
        </p:nvSpPr>
        <p:spPr>
          <a:xfrm>
            <a:off x="504824" y="3602332"/>
            <a:ext cx="8134350" cy="2336801"/>
          </a:xfrm>
        </p:spPr>
        <p:txBody>
          <a:bodyPr anchor="b">
            <a:normAutofit/>
          </a:bodyPr>
          <a:lstStyle>
            <a:lvl1pPr algn="l">
              <a:defRPr sz="3000">
                <a:solidFill>
                  <a:schemeClr val="bg1"/>
                </a:solidFill>
              </a:defRPr>
            </a:lvl1pPr>
          </a:lstStyle>
          <a:p>
            <a:r>
              <a:rPr lang="en-US" dirty="0"/>
              <a:t>Click to edit Master title style</a:t>
            </a:r>
            <a:endParaRPr lang="zh-CN" alt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节标题">
    <p:spTree>
      <p:nvGrpSpPr>
        <p:cNvPr id="1" name=""/>
        <p:cNvGrpSpPr/>
        <p:nvPr/>
      </p:nvGrpSpPr>
      <p:grpSpPr>
        <a:xfrm>
          <a:off x="0" y="0"/>
          <a:ext cx="0" cy="0"/>
          <a:chOff x="0" y="0"/>
          <a:chExt cx="0" cy="0"/>
        </a:xfrm>
      </p:grpSpPr>
      <p:sp>
        <p:nvSpPr>
          <p:cNvPr id="6" name="矩形 5"/>
          <p:cNvSpPr/>
          <p:nvPr userDrawn="1"/>
        </p:nvSpPr>
        <p:spPr>
          <a:xfrm>
            <a:off x="0" y="0"/>
            <a:ext cx="9144000" cy="6858000"/>
          </a:xfrm>
          <a:prstGeom prst="rect">
            <a:avLst/>
          </a:prstGeom>
          <a:blipFill>
            <a:blip r:embed="rId2"/>
            <a:srcRect/>
            <a:stretch>
              <a:fillRect l="-6413" r="-6395"/>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charset="0"/>
              <a:ea typeface="微软雅黑"/>
              <a:cs typeface="+mn-cs"/>
            </a:endParaRPr>
          </a:p>
        </p:txBody>
      </p:sp>
      <p:sp>
        <p:nvSpPr>
          <p:cNvPr id="5" name="矩形 4"/>
          <p:cNvSpPr/>
          <p:nvPr userDrawn="1"/>
        </p:nvSpPr>
        <p:spPr>
          <a:xfrm>
            <a:off x="0" y="1727200"/>
            <a:ext cx="9144000" cy="3403600"/>
          </a:xfrm>
          <a:prstGeom prst="rect">
            <a:avLst/>
          </a:prstGeom>
          <a:solidFill>
            <a:schemeClr val="tx1">
              <a:alpha val="5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charset="0"/>
              <a:ea typeface="微软雅黑"/>
              <a:cs typeface="+mn-cs"/>
            </a:endParaRPr>
          </a:p>
        </p:txBody>
      </p:sp>
      <p:sp>
        <p:nvSpPr>
          <p:cNvPr id="20" name="标题 1"/>
          <p:cNvSpPr>
            <a:spLocks noGrp="1"/>
          </p:cNvSpPr>
          <p:nvPr userDrawn="1">
            <p:ph type="title"/>
          </p:nvPr>
        </p:nvSpPr>
        <p:spPr>
          <a:xfrm>
            <a:off x="3630974" y="2442029"/>
            <a:ext cx="4064389" cy="895350"/>
          </a:xfrm>
        </p:spPr>
        <p:txBody>
          <a:bodyPr anchor="b">
            <a:normAutofit/>
          </a:bodyPr>
          <a:lstStyle>
            <a:lvl1pPr algn="l">
              <a:defRPr sz="1800" b="1">
                <a:solidFill>
                  <a:schemeClr val="bg1"/>
                </a:solidFill>
              </a:defRPr>
            </a:lvl1pPr>
          </a:lstStyle>
          <a:p>
            <a:r>
              <a:rPr lang="en-US" dirty="0"/>
              <a:t>Click to edit Master title style</a:t>
            </a:r>
            <a:endParaRPr lang="zh-CN" alt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fld id="{6489D9C7-5DC6-4263-87FF-7C99F6FB63C3}" type="datetime1">
              <a:rPr kumimoji="0" lang="zh-CN" altLang="en-US" sz="750" b="0" i="0" u="none" strike="noStrike" kern="1200" cap="none" spc="0" normalizeH="0" baseline="0" noProof="0" smtClean="0">
                <a:ln>
                  <a:noFill/>
                </a:ln>
                <a:solidFill>
                  <a:srgbClr val="000000">
                    <a:lumMod val="50000"/>
                    <a:lumOff val="50000"/>
                  </a:srgbClr>
                </a:solidFill>
                <a:effectLst/>
                <a:uLnTx/>
                <a:uFillTx/>
                <a:latin typeface="Arial" charset="0"/>
                <a:ea typeface="微软雅黑"/>
                <a:cs typeface="+mn-cs"/>
              </a:rPr>
              <a:t>2019/5/25 Saturday</a:t>
            </a:fld>
            <a:endParaRPr kumimoji="0" lang="zh-CN" altLang="en-US" sz="750" b="0" i="0" u="none" strike="noStrike" kern="1200" cap="none" spc="0" normalizeH="0" baseline="0" noProof="0">
              <a:ln>
                <a:noFill/>
              </a:ln>
              <a:solidFill>
                <a:srgbClr val="000000">
                  <a:lumMod val="50000"/>
                  <a:lumOff val="50000"/>
                </a:srgbClr>
              </a:solidFill>
              <a:effectLst/>
              <a:uLnTx/>
              <a:uFillTx/>
              <a:latin typeface="Arial" charset="0"/>
              <a:ea typeface="微软雅黑"/>
              <a:cs typeface="+mn-cs"/>
            </a:endParaRPr>
          </a:p>
        </p:txBody>
      </p:sp>
      <p:sp>
        <p:nvSpPr>
          <p:cNvPr id="4" name="页脚占位符 3"/>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750" b="0" i="0" u="none" strike="noStrike" kern="1200" cap="none" spc="0" normalizeH="0" baseline="0" noProof="0">
                <a:ln>
                  <a:noFill/>
                </a:ln>
                <a:solidFill>
                  <a:srgbClr val="000000">
                    <a:lumMod val="50000"/>
                    <a:lumOff val="50000"/>
                  </a:srgbClr>
                </a:solidFill>
                <a:effectLst/>
                <a:uLnTx/>
                <a:uFillTx/>
                <a:latin typeface="Arial" charset="0"/>
                <a:ea typeface="微软雅黑"/>
                <a:cs typeface="+mn-cs"/>
              </a:rPr>
              <a:t>www.islide.cc</a:t>
            </a:r>
            <a:endParaRPr kumimoji="0" lang="zh-CN" altLang="en-US" sz="750" b="0" i="0" u="none" strike="noStrike" kern="1200" cap="none" spc="0" normalizeH="0" baseline="0" noProof="0" dirty="0">
              <a:ln>
                <a:noFill/>
              </a:ln>
              <a:solidFill>
                <a:srgbClr val="000000">
                  <a:lumMod val="50000"/>
                  <a:lumOff val="50000"/>
                </a:srgbClr>
              </a:solidFill>
              <a:effectLst/>
              <a:uLnTx/>
              <a:uFillTx/>
              <a:latin typeface="Arial" charset="0"/>
              <a:ea typeface="微软雅黑"/>
              <a:cs typeface="+mn-cs"/>
            </a:endParaRPr>
          </a:p>
        </p:txBody>
      </p:sp>
      <p:sp>
        <p:nvSpPr>
          <p:cNvPr id="5" name="灯片编号占位符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5DD3DB80-B894-403A-B48E-6FDC1A72010E}" type="slidenum">
              <a:rPr kumimoji="0" lang="zh-CN" altLang="en-US" sz="750" b="0" i="0" u="none" strike="noStrike" kern="1200" cap="none" spc="0" normalizeH="0" baseline="0" noProof="0" smtClean="0">
                <a:ln>
                  <a:noFill/>
                </a:ln>
                <a:solidFill>
                  <a:srgbClr val="000000">
                    <a:lumMod val="50000"/>
                    <a:lumOff val="50000"/>
                  </a:srgbClr>
                </a:solidFill>
                <a:effectLst/>
                <a:uLnTx/>
                <a:uFillTx/>
                <a:latin typeface="Arial" charset="0"/>
                <a:ea typeface="微软雅黑"/>
                <a:cs typeface="+mn-cs"/>
              </a:rPr>
              <a:t>‹#›</a:t>
            </a:fld>
            <a:endParaRPr kumimoji="0" lang="zh-CN" altLang="en-US" sz="750" b="0" i="0" u="none" strike="noStrike" kern="1200" cap="none" spc="0" normalizeH="0" baseline="0" noProof="0">
              <a:ln>
                <a:noFill/>
              </a:ln>
              <a:solidFill>
                <a:srgbClr val="000000">
                  <a:lumMod val="50000"/>
                  <a:lumOff val="50000"/>
                </a:srgbClr>
              </a:solidFill>
              <a:effectLst/>
              <a:uLnTx/>
              <a:uFillTx/>
              <a:latin typeface="Arial" charset="0"/>
              <a:ea typeface="微软雅黑"/>
              <a:cs typeface="+mn-cs"/>
            </a:endParaRPr>
          </a:p>
        </p:txBody>
      </p:sp>
      <p:sp>
        <p:nvSpPr>
          <p:cNvPr id="6" name="标题 5"/>
          <p:cNvSpPr>
            <a:spLocks noGrp="1"/>
          </p:cNvSpPr>
          <p:nvPr>
            <p:ph type="title"/>
          </p:nvPr>
        </p:nvSpPr>
        <p:spPr/>
        <p:txBody>
          <a:bodyPr/>
          <a:lstStyle>
            <a:lvl1pPr>
              <a:defRPr/>
            </a:lvl1pPr>
          </a:lstStyle>
          <a:p>
            <a:r>
              <a:rPr lang="en-US" altLang="zh-CN" dirty="0"/>
              <a:t>Click to edit Master title style</a:t>
            </a:r>
            <a:endParaRPr lang="zh-CN" altLang="en-US" dirty="0"/>
          </a:p>
        </p:txBody>
      </p:sp>
      <p:sp>
        <p:nvSpPr>
          <p:cNvPr id="8" name="内容占位符 7"/>
          <p:cNvSpPr>
            <a:spLocks noGrp="1"/>
          </p:cNvSpPr>
          <p:nvPr>
            <p:ph sz="quarter" idx="13" hasCustomPrompt="1"/>
          </p:nvPr>
        </p:nvSpPr>
        <p:spPr>
          <a:xfrm>
            <a:off x="502444" y="1130300"/>
            <a:ext cx="8137922" cy="5006975"/>
          </a:xfrm>
        </p:spPr>
        <p:txBody>
          <a:bodyPr/>
          <a:lstStyle>
            <a:lvl1pPr>
              <a:defRPr/>
            </a:lvl1pPr>
            <a:lvl2pPr>
              <a:defRPr/>
            </a:lvl2pPr>
            <a:lvl3pPr>
              <a:defRPr/>
            </a:lvl3pPr>
            <a:lvl4pPr>
              <a:defRPr/>
            </a:lvl4pPr>
            <a:lvl5pPr>
              <a:defRPr/>
            </a:lvl5pPr>
          </a:lstStyle>
          <a:p>
            <a:pPr lvl="0"/>
            <a:r>
              <a:rPr lang="en-US" altLang="zh-CN" dirty="0"/>
              <a:t>Edit Master text styles</a:t>
            </a:r>
          </a:p>
          <a:p>
            <a:pPr lvl="1"/>
            <a:r>
              <a:rPr lang="en-US" altLang="zh-CN" dirty="0"/>
              <a:t>Second level</a:t>
            </a:r>
          </a:p>
          <a:p>
            <a:pPr lvl="2"/>
            <a:r>
              <a:rPr lang="en-US" altLang="zh-CN" dirty="0"/>
              <a:t>Third level</a:t>
            </a:r>
          </a:p>
          <a:p>
            <a:pPr lvl="3"/>
            <a:r>
              <a:rPr lang="en-US" altLang="zh-CN" dirty="0"/>
              <a:t>Fourth level</a:t>
            </a:r>
          </a:p>
          <a:p>
            <a:pPr lvl="4"/>
            <a:r>
              <a:rPr lang="en-US" altLang="zh-CN" dirty="0"/>
              <a:t>Fifth level</a:t>
            </a:r>
            <a:endParaRPr lang="zh-CN" altLang="en-US" dirty="0"/>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userDrawn="1">
  <p:cSld name="仅标题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ltLang="zh-CN" dirty="0"/>
              <a:t>Click to edit Master title style</a:t>
            </a:r>
            <a:endParaRPr lang="en-US" dirty="0"/>
          </a:p>
        </p:txBody>
      </p:sp>
      <p:sp>
        <p:nvSpPr>
          <p:cNvPr id="3" name="Date Placeholder 2"/>
          <p:cNvSpPr>
            <a:spLocks noGrp="1"/>
          </p:cNvSpPr>
          <p:nvPr>
            <p:ph type="dt" sz="half"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fld id="{6489D9C7-5DC6-4263-87FF-7C99F6FB63C3}" type="datetime1">
              <a:rPr kumimoji="0" lang="zh-CN" altLang="en-US" sz="750" b="0" i="0" u="none" strike="noStrike" kern="1200" cap="none" spc="0" normalizeH="0" baseline="0" noProof="0" smtClean="0">
                <a:ln>
                  <a:noFill/>
                </a:ln>
                <a:solidFill>
                  <a:srgbClr val="000000">
                    <a:lumMod val="50000"/>
                    <a:lumOff val="50000"/>
                  </a:srgbClr>
                </a:solidFill>
                <a:effectLst/>
                <a:uLnTx/>
                <a:uFillTx/>
                <a:latin typeface="Arial" charset="0"/>
                <a:ea typeface="微软雅黑"/>
                <a:cs typeface="+mn-cs"/>
              </a:rPr>
              <a:t>2019/5/25 Saturday</a:t>
            </a:fld>
            <a:endParaRPr kumimoji="0" lang="zh-CN" altLang="en-US" sz="750" b="0" i="0" u="none" strike="noStrike" kern="1200" cap="none" spc="0" normalizeH="0" baseline="0" noProof="0">
              <a:ln>
                <a:noFill/>
              </a:ln>
              <a:solidFill>
                <a:srgbClr val="000000">
                  <a:lumMod val="50000"/>
                  <a:lumOff val="50000"/>
                </a:srgbClr>
              </a:solidFill>
              <a:effectLst/>
              <a:uLnTx/>
              <a:uFillTx/>
              <a:latin typeface="Arial" charset="0"/>
              <a:ea typeface="微软雅黑"/>
              <a:cs typeface="+mn-cs"/>
            </a:endParaRPr>
          </a:p>
        </p:txBody>
      </p:sp>
      <p:sp>
        <p:nvSpPr>
          <p:cNvPr id="4" name="Footer Placeholder 3"/>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750" b="0" i="0" u="none" strike="noStrike" kern="1200" cap="none" spc="0" normalizeH="0" baseline="0" noProof="0">
                <a:ln>
                  <a:noFill/>
                </a:ln>
                <a:solidFill>
                  <a:srgbClr val="000000">
                    <a:lumMod val="50000"/>
                    <a:lumOff val="50000"/>
                  </a:srgbClr>
                </a:solidFill>
                <a:effectLst/>
                <a:uLnTx/>
                <a:uFillTx/>
                <a:latin typeface="Arial" charset="0"/>
                <a:ea typeface="微软雅黑"/>
                <a:cs typeface="+mn-cs"/>
              </a:rPr>
              <a:t>www.islide.cc</a:t>
            </a:r>
            <a:endParaRPr kumimoji="0" lang="zh-CN" altLang="en-US" sz="750" b="0" i="0" u="none" strike="noStrike" kern="1200" cap="none" spc="0" normalizeH="0" baseline="0" noProof="0" dirty="0">
              <a:ln>
                <a:noFill/>
              </a:ln>
              <a:solidFill>
                <a:srgbClr val="000000">
                  <a:lumMod val="50000"/>
                  <a:lumOff val="50000"/>
                </a:srgbClr>
              </a:solidFill>
              <a:effectLst/>
              <a:uLnTx/>
              <a:uFillTx/>
              <a:latin typeface="Arial" charset="0"/>
              <a:ea typeface="微软雅黑"/>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5DD3DB80-B894-403A-B48E-6FDC1A72010E}" type="slidenum">
              <a:rPr kumimoji="0" lang="zh-CN" altLang="en-US" sz="750" b="0" i="0" u="none" strike="noStrike" kern="1200" cap="none" spc="0" normalizeH="0" baseline="0" noProof="0" smtClean="0">
                <a:ln>
                  <a:noFill/>
                </a:ln>
                <a:solidFill>
                  <a:srgbClr val="000000">
                    <a:lumMod val="50000"/>
                    <a:lumOff val="50000"/>
                  </a:srgbClr>
                </a:solidFill>
                <a:effectLst/>
                <a:uLnTx/>
                <a:uFillTx/>
                <a:latin typeface="Arial" charset="0"/>
                <a:ea typeface="微软雅黑"/>
                <a:cs typeface="+mn-cs"/>
              </a:rPr>
              <a:t>‹#›</a:t>
            </a:fld>
            <a:endParaRPr kumimoji="0" lang="zh-CN" altLang="en-US" sz="750" b="0" i="0" u="none" strike="noStrike" kern="1200" cap="none" spc="0" normalizeH="0" baseline="0" noProof="0">
              <a:ln>
                <a:noFill/>
              </a:ln>
              <a:solidFill>
                <a:srgbClr val="000000">
                  <a:lumMod val="50000"/>
                  <a:lumOff val="50000"/>
                </a:srgbClr>
              </a:solidFill>
              <a:effectLst/>
              <a:uLnTx/>
              <a:uFillTx/>
              <a:latin typeface="Arial" charset="0"/>
              <a:ea typeface="微软雅黑"/>
              <a:cs typeface="+mn-cs"/>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末尾幻灯片">
    <p:spTree>
      <p:nvGrpSpPr>
        <p:cNvPr id="1" name=""/>
        <p:cNvGrpSpPr/>
        <p:nvPr/>
      </p:nvGrpSpPr>
      <p:grpSpPr>
        <a:xfrm>
          <a:off x="0" y="0"/>
          <a:ext cx="0" cy="0"/>
          <a:chOff x="0" y="0"/>
          <a:chExt cx="0" cy="0"/>
        </a:xfrm>
      </p:grpSpPr>
      <p:sp>
        <p:nvSpPr>
          <p:cNvPr id="8" name="矩形 7"/>
          <p:cNvSpPr/>
          <p:nvPr userDrawn="1"/>
        </p:nvSpPr>
        <p:spPr>
          <a:xfrm>
            <a:off x="0" y="0"/>
            <a:ext cx="9144000" cy="6858000"/>
          </a:xfrm>
          <a:prstGeom prst="rect">
            <a:avLst/>
          </a:prstGeom>
          <a:blipFill>
            <a:blip r:embed="rId2"/>
            <a:srcRect/>
            <a:stretch>
              <a:fillRect l="-6413" r="-6395"/>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charset="0"/>
              <a:ea typeface="微软雅黑"/>
              <a:cs typeface="+mn-cs"/>
            </a:endParaRPr>
          </a:p>
        </p:txBody>
      </p:sp>
      <p:sp>
        <p:nvSpPr>
          <p:cNvPr id="13" name="标题 1"/>
          <p:cNvSpPr>
            <a:spLocks noGrp="1"/>
          </p:cNvSpPr>
          <p:nvPr userDrawn="1">
            <p:ph type="ctrTitle"/>
          </p:nvPr>
        </p:nvSpPr>
        <p:spPr>
          <a:xfrm>
            <a:off x="504825" y="1135064"/>
            <a:ext cx="8134349" cy="1621509"/>
          </a:xfrm>
        </p:spPr>
        <p:txBody>
          <a:bodyPr anchor="b">
            <a:normAutofit/>
          </a:bodyPr>
          <a:lstStyle>
            <a:lvl1pPr marL="0" indent="0" algn="ctr">
              <a:buFont typeface="Arial" charset="0"/>
              <a:buNone/>
              <a:defRPr sz="2400">
                <a:solidFill>
                  <a:schemeClr val="bg1"/>
                </a:solidFill>
              </a:defRPr>
            </a:lvl1pPr>
          </a:lstStyle>
          <a:p>
            <a:r>
              <a:rPr lang="en-US" altLang="zh-CN" dirty="0"/>
              <a:t>Conclusion</a:t>
            </a:r>
            <a:endParaRPr lang="zh-CN" altLang="en-US" dirty="0"/>
          </a:p>
        </p:txBody>
      </p:sp>
      <p:sp>
        <p:nvSpPr>
          <p:cNvPr id="15" name="文本占位符 62"/>
          <p:cNvSpPr>
            <a:spLocks noGrp="1"/>
          </p:cNvSpPr>
          <p:nvPr userDrawn="1">
            <p:ph type="body" sz="quarter" idx="18" hasCustomPrompt="1"/>
          </p:nvPr>
        </p:nvSpPr>
        <p:spPr>
          <a:xfrm>
            <a:off x="504825" y="3441300"/>
            <a:ext cx="8134349" cy="310871"/>
          </a:xfrm>
        </p:spPr>
        <p:txBody>
          <a:bodyPr vert="horz" lIns="91440" tIns="45720" rIns="91440" bIns="45720" rtlCol="0">
            <a:normAutofit/>
          </a:bodyPr>
          <a:lstStyle>
            <a:lvl1pPr marL="0" indent="0" algn="ctr">
              <a:buNone/>
              <a:defRPr lang="zh-CN" altLang="en-US" sz="1050" smtClean="0">
                <a:solidFill>
                  <a:schemeClr val="bg1"/>
                </a:solidFill>
              </a:defRPr>
            </a:lvl1pPr>
            <a:lvl2pPr>
              <a:defRPr lang="zh-CN" altLang="en-US" sz="1500" smtClean="0"/>
            </a:lvl2pPr>
            <a:lvl3pPr>
              <a:defRPr lang="zh-CN" altLang="en-US" sz="1350" smtClean="0"/>
            </a:lvl3pPr>
            <a:lvl4pPr>
              <a:defRPr lang="zh-CN" altLang="en-US" sz="1200" smtClean="0"/>
            </a:lvl4pPr>
            <a:lvl5pPr>
              <a:defRPr lang="zh-CN" altLang="en-US" sz="1200"/>
            </a:lvl5pPr>
          </a:lstStyle>
          <a:p>
            <a:pPr marL="171450" marR="0" lvl="0" indent="-171450" defTabSz="-635" fontAlgn="auto">
              <a:spcAft>
                <a:spcPts val="0"/>
              </a:spcAft>
              <a:buClrTx/>
              <a:buSzTx/>
            </a:pPr>
            <a:r>
              <a:rPr lang="en-US" altLang="zh-CN" dirty="0"/>
              <a:t>Data</a:t>
            </a:r>
          </a:p>
        </p:txBody>
      </p:sp>
      <p:sp>
        <p:nvSpPr>
          <p:cNvPr id="6" name="文本占位符 13"/>
          <p:cNvSpPr>
            <a:spLocks noGrp="1"/>
          </p:cNvSpPr>
          <p:nvPr>
            <p:ph type="body" sz="quarter" idx="10" hasCustomPrompt="1"/>
          </p:nvPr>
        </p:nvSpPr>
        <p:spPr>
          <a:xfrm>
            <a:off x="504826" y="3145029"/>
            <a:ext cx="8134349" cy="296271"/>
          </a:xfrm>
        </p:spPr>
        <p:txBody>
          <a:bodyPr vert="horz" anchor="ctr">
            <a:noAutofit/>
          </a:bodyPr>
          <a:lstStyle>
            <a:lvl1pPr marL="0" indent="0" algn="ctr">
              <a:buNone/>
              <a:defRPr sz="1050" b="0">
                <a:solidFill>
                  <a:schemeClr val="bg1"/>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altLang="zh-CN" dirty="0"/>
              <a:t>Signature</a:t>
            </a:r>
          </a:p>
        </p:txBody>
      </p:sp>
    </p:spTree>
  </p:cSld>
  <p:clrMapOvr>
    <a:overrideClrMapping bg1="lt1" tx1="dk1" bg2="lt2" tx2="dk2" accent1="accent1" accent2="accent2" accent3="accent3" accent4="accent4" accent5="accent5" accent6="accent6" hlink="hlink" folHlink="folHlink"/>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标题幻灯片">
    <p:spTree>
      <p:nvGrpSpPr>
        <p:cNvPr id="1" name=""/>
        <p:cNvGrpSpPr/>
        <p:nvPr/>
      </p:nvGrpSpPr>
      <p:grpSpPr>
        <a:xfrm>
          <a:off x="0" y="0"/>
          <a:ext cx="0" cy="0"/>
          <a:chOff x="0" y="0"/>
          <a:chExt cx="0" cy="0"/>
        </a:xfrm>
      </p:grpSpPr>
      <p:sp>
        <p:nvSpPr>
          <p:cNvPr id="7" name="矩形 6"/>
          <p:cNvSpPr/>
          <p:nvPr userDrawn="1"/>
        </p:nvSpPr>
        <p:spPr>
          <a:xfrm>
            <a:off x="0" y="0"/>
            <a:ext cx="9144000" cy="6858000"/>
          </a:xfrm>
          <a:prstGeom prst="rect">
            <a:avLst/>
          </a:prstGeom>
          <a:blipFill>
            <a:blip r:embed="rId2"/>
            <a:srcRect/>
            <a:stretch>
              <a:fillRect l="-6413" r="-6395"/>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charset="0"/>
              <a:ea typeface="微软雅黑"/>
              <a:cs typeface="+mn-cs"/>
            </a:endParaRPr>
          </a:p>
        </p:txBody>
      </p:sp>
      <p:sp>
        <p:nvSpPr>
          <p:cNvPr id="9802" name="标题 1"/>
          <p:cNvSpPr>
            <a:spLocks noGrp="1"/>
          </p:cNvSpPr>
          <p:nvPr userDrawn="1">
            <p:ph type="ctrTitle"/>
          </p:nvPr>
        </p:nvSpPr>
        <p:spPr>
          <a:xfrm>
            <a:off x="504824" y="3602332"/>
            <a:ext cx="8134350" cy="2336801"/>
          </a:xfrm>
        </p:spPr>
        <p:txBody>
          <a:bodyPr anchor="b">
            <a:normAutofit/>
          </a:bodyPr>
          <a:lstStyle>
            <a:lvl1pPr algn="l">
              <a:defRPr sz="3000">
                <a:solidFill>
                  <a:schemeClr val="bg1"/>
                </a:solidFill>
              </a:defRPr>
            </a:lvl1pPr>
          </a:lstStyle>
          <a:p>
            <a:r>
              <a:rPr lang="en-US" dirty="0"/>
              <a:t>Click to edit Master title style</a:t>
            </a:r>
            <a:endParaRPr lang="zh-CN" alt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节标题">
    <p:spTree>
      <p:nvGrpSpPr>
        <p:cNvPr id="1" name=""/>
        <p:cNvGrpSpPr/>
        <p:nvPr/>
      </p:nvGrpSpPr>
      <p:grpSpPr>
        <a:xfrm>
          <a:off x="0" y="0"/>
          <a:ext cx="0" cy="0"/>
          <a:chOff x="0" y="0"/>
          <a:chExt cx="0" cy="0"/>
        </a:xfrm>
      </p:grpSpPr>
      <p:sp>
        <p:nvSpPr>
          <p:cNvPr id="6" name="矩形 5"/>
          <p:cNvSpPr/>
          <p:nvPr userDrawn="1"/>
        </p:nvSpPr>
        <p:spPr>
          <a:xfrm>
            <a:off x="0" y="0"/>
            <a:ext cx="9144000" cy="6858000"/>
          </a:xfrm>
          <a:prstGeom prst="rect">
            <a:avLst/>
          </a:prstGeom>
          <a:blipFill>
            <a:blip r:embed="rId2"/>
            <a:srcRect/>
            <a:stretch>
              <a:fillRect l="-6413" r="-6395"/>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charset="0"/>
              <a:ea typeface="微软雅黑"/>
              <a:cs typeface="+mn-cs"/>
            </a:endParaRPr>
          </a:p>
        </p:txBody>
      </p:sp>
      <p:sp>
        <p:nvSpPr>
          <p:cNvPr id="5" name="矩形 4"/>
          <p:cNvSpPr/>
          <p:nvPr userDrawn="1"/>
        </p:nvSpPr>
        <p:spPr>
          <a:xfrm>
            <a:off x="0" y="1727200"/>
            <a:ext cx="9144000" cy="3403600"/>
          </a:xfrm>
          <a:prstGeom prst="rect">
            <a:avLst/>
          </a:prstGeom>
          <a:solidFill>
            <a:schemeClr val="tx1">
              <a:alpha val="5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charset="0"/>
              <a:ea typeface="微软雅黑"/>
              <a:cs typeface="+mn-cs"/>
            </a:endParaRPr>
          </a:p>
        </p:txBody>
      </p:sp>
      <p:sp>
        <p:nvSpPr>
          <p:cNvPr id="20" name="标题 1"/>
          <p:cNvSpPr>
            <a:spLocks noGrp="1"/>
          </p:cNvSpPr>
          <p:nvPr userDrawn="1">
            <p:ph type="title"/>
          </p:nvPr>
        </p:nvSpPr>
        <p:spPr>
          <a:xfrm>
            <a:off x="3630974" y="2442029"/>
            <a:ext cx="4064389" cy="895350"/>
          </a:xfrm>
        </p:spPr>
        <p:txBody>
          <a:bodyPr anchor="b">
            <a:normAutofit/>
          </a:bodyPr>
          <a:lstStyle>
            <a:lvl1pPr algn="l">
              <a:defRPr sz="1800" b="1">
                <a:solidFill>
                  <a:schemeClr val="bg1"/>
                </a:solidFill>
              </a:defRPr>
            </a:lvl1pPr>
          </a:lstStyle>
          <a:p>
            <a:r>
              <a:rPr lang="en-US" dirty="0"/>
              <a:t>Click to edit Master title style</a:t>
            </a:r>
            <a:endParaRPr lang="zh-CN" alt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fld id="{6489D9C7-5DC6-4263-87FF-7C99F6FB63C3}" type="datetime1">
              <a:rPr kumimoji="0" lang="zh-CN" altLang="en-US" sz="750" b="0" i="0" u="none" strike="noStrike" kern="1200" cap="none" spc="0" normalizeH="0" baseline="0" noProof="0" smtClean="0">
                <a:ln>
                  <a:noFill/>
                </a:ln>
                <a:solidFill>
                  <a:srgbClr val="000000">
                    <a:lumMod val="50000"/>
                    <a:lumOff val="50000"/>
                  </a:srgbClr>
                </a:solidFill>
                <a:effectLst/>
                <a:uLnTx/>
                <a:uFillTx/>
                <a:latin typeface="Arial" charset="0"/>
                <a:ea typeface="微软雅黑"/>
                <a:cs typeface="+mn-cs"/>
              </a:rPr>
              <a:t>2019/5/25 Saturday</a:t>
            </a:fld>
            <a:endParaRPr kumimoji="0" lang="zh-CN" altLang="en-US" sz="750" b="0" i="0" u="none" strike="noStrike" kern="1200" cap="none" spc="0" normalizeH="0" baseline="0" noProof="0">
              <a:ln>
                <a:noFill/>
              </a:ln>
              <a:solidFill>
                <a:srgbClr val="000000">
                  <a:lumMod val="50000"/>
                  <a:lumOff val="50000"/>
                </a:srgbClr>
              </a:solidFill>
              <a:effectLst/>
              <a:uLnTx/>
              <a:uFillTx/>
              <a:latin typeface="Arial" charset="0"/>
              <a:ea typeface="微软雅黑"/>
              <a:cs typeface="+mn-cs"/>
            </a:endParaRPr>
          </a:p>
        </p:txBody>
      </p:sp>
      <p:sp>
        <p:nvSpPr>
          <p:cNvPr id="4" name="页脚占位符 3"/>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750" b="0" i="0" u="none" strike="noStrike" kern="1200" cap="none" spc="0" normalizeH="0" baseline="0" noProof="0">
                <a:ln>
                  <a:noFill/>
                </a:ln>
                <a:solidFill>
                  <a:srgbClr val="000000">
                    <a:lumMod val="50000"/>
                    <a:lumOff val="50000"/>
                  </a:srgbClr>
                </a:solidFill>
                <a:effectLst/>
                <a:uLnTx/>
                <a:uFillTx/>
                <a:latin typeface="Arial" charset="0"/>
                <a:ea typeface="微软雅黑"/>
                <a:cs typeface="+mn-cs"/>
              </a:rPr>
              <a:t>www.islide.cc</a:t>
            </a:r>
            <a:endParaRPr kumimoji="0" lang="zh-CN" altLang="en-US" sz="750" b="0" i="0" u="none" strike="noStrike" kern="1200" cap="none" spc="0" normalizeH="0" baseline="0" noProof="0" dirty="0">
              <a:ln>
                <a:noFill/>
              </a:ln>
              <a:solidFill>
                <a:srgbClr val="000000">
                  <a:lumMod val="50000"/>
                  <a:lumOff val="50000"/>
                </a:srgbClr>
              </a:solidFill>
              <a:effectLst/>
              <a:uLnTx/>
              <a:uFillTx/>
              <a:latin typeface="Arial" charset="0"/>
              <a:ea typeface="微软雅黑"/>
              <a:cs typeface="+mn-cs"/>
            </a:endParaRPr>
          </a:p>
        </p:txBody>
      </p:sp>
      <p:sp>
        <p:nvSpPr>
          <p:cNvPr id="5" name="灯片编号占位符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5DD3DB80-B894-403A-B48E-6FDC1A72010E}" type="slidenum">
              <a:rPr kumimoji="0" lang="zh-CN" altLang="en-US" sz="750" b="0" i="0" u="none" strike="noStrike" kern="1200" cap="none" spc="0" normalizeH="0" baseline="0" noProof="0" smtClean="0">
                <a:ln>
                  <a:noFill/>
                </a:ln>
                <a:solidFill>
                  <a:srgbClr val="000000">
                    <a:lumMod val="50000"/>
                    <a:lumOff val="50000"/>
                  </a:srgbClr>
                </a:solidFill>
                <a:effectLst/>
                <a:uLnTx/>
                <a:uFillTx/>
                <a:latin typeface="Arial" charset="0"/>
                <a:ea typeface="微软雅黑"/>
                <a:cs typeface="+mn-cs"/>
              </a:rPr>
              <a:t>‹#›</a:t>
            </a:fld>
            <a:endParaRPr kumimoji="0" lang="zh-CN" altLang="en-US" sz="750" b="0" i="0" u="none" strike="noStrike" kern="1200" cap="none" spc="0" normalizeH="0" baseline="0" noProof="0">
              <a:ln>
                <a:noFill/>
              </a:ln>
              <a:solidFill>
                <a:srgbClr val="000000">
                  <a:lumMod val="50000"/>
                  <a:lumOff val="50000"/>
                </a:srgbClr>
              </a:solidFill>
              <a:effectLst/>
              <a:uLnTx/>
              <a:uFillTx/>
              <a:latin typeface="Arial" charset="0"/>
              <a:ea typeface="微软雅黑"/>
              <a:cs typeface="+mn-cs"/>
            </a:endParaRPr>
          </a:p>
        </p:txBody>
      </p:sp>
      <p:sp>
        <p:nvSpPr>
          <p:cNvPr id="6" name="标题 5"/>
          <p:cNvSpPr>
            <a:spLocks noGrp="1"/>
          </p:cNvSpPr>
          <p:nvPr>
            <p:ph type="title"/>
          </p:nvPr>
        </p:nvSpPr>
        <p:spPr/>
        <p:txBody>
          <a:bodyPr/>
          <a:lstStyle>
            <a:lvl1pPr>
              <a:defRPr/>
            </a:lvl1pPr>
          </a:lstStyle>
          <a:p>
            <a:r>
              <a:rPr lang="en-US" altLang="zh-CN" dirty="0"/>
              <a:t>Click to edit Master title style</a:t>
            </a:r>
            <a:endParaRPr lang="zh-CN" altLang="en-US" dirty="0"/>
          </a:p>
        </p:txBody>
      </p:sp>
      <p:sp>
        <p:nvSpPr>
          <p:cNvPr id="8" name="内容占位符 7"/>
          <p:cNvSpPr>
            <a:spLocks noGrp="1"/>
          </p:cNvSpPr>
          <p:nvPr>
            <p:ph sz="quarter" idx="13" hasCustomPrompt="1"/>
          </p:nvPr>
        </p:nvSpPr>
        <p:spPr>
          <a:xfrm>
            <a:off x="502444" y="1130300"/>
            <a:ext cx="8137922" cy="5006975"/>
          </a:xfrm>
        </p:spPr>
        <p:txBody>
          <a:bodyPr/>
          <a:lstStyle>
            <a:lvl1pPr>
              <a:defRPr/>
            </a:lvl1pPr>
            <a:lvl2pPr>
              <a:defRPr/>
            </a:lvl2pPr>
            <a:lvl3pPr>
              <a:defRPr/>
            </a:lvl3pPr>
            <a:lvl4pPr>
              <a:defRPr/>
            </a:lvl4pPr>
            <a:lvl5pPr>
              <a:defRPr/>
            </a:lvl5pPr>
          </a:lstStyle>
          <a:p>
            <a:pPr lvl="0"/>
            <a:r>
              <a:rPr lang="en-US" altLang="zh-CN" dirty="0"/>
              <a:t>Edit Master text styles</a:t>
            </a:r>
          </a:p>
          <a:p>
            <a:pPr lvl="1"/>
            <a:r>
              <a:rPr lang="en-US" altLang="zh-CN" dirty="0"/>
              <a:t>Second level</a:t>
            </a:r>
          </a:p>
          <a:p>
            <a:pPr lvl="2"/>
            <a:r>
              <a:rPr lang="en-US" altLang="zh-CN" dirty="0"/>
              <a:t>Third level</a:t>
            </a:r>
          </a:p>
          <a:p>
            <a:pPr lvl="3"/>
            <a:r>
              <a:rPr lang="en-US" altLang="zh-CN" dirty="0"/>
              <a:t>Fourth level</a:t>
            </a:r>
          </a:p>
          <a:p>
            <a:pPr lvl="4"/>
            <a:r>
              <a:rPr lang="en-US" altLang="zh-CN" dirty="0"/>
              <a:t>Fifth level</a:t>
            </a:r>
            <a:endParaRPr lang="zh-CN" altLang="en-US" dirty="0"/>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Only" preserve="1" userDrawn="1">
  <p:cSld name="仅标题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ltLang="zh-CN" dirty="0"/>
              <a:t>Click to edit Master title style</a:t>
            </a:r>
            <a:endParaRPr lang="en-US" dirty="0"/>
          </a:p>
        </p:txBody>
      </p:sp>
      <p:sp>
        <p:nvSpPr>
          <p:cNvPr id="3" name="Date Placeholder 2"/>
          <p:cNvSpPr>
            <a:spLocks noGrp="1"/>
          </p:cNvSpPr>
          <p:nvPr>
            <p:ph type="dt" sz="half"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fld id="{6489D9C7-5DC6-4263-87FF-7C99F6FB63C3}" type="datetime1">
              <a:rPr kumimoji="0" lang="zh-CN" altLang="en-US" sz="750" b="0" i="0" u="none" strike="noStrike" kern="1200" cap="none" spc="0" normalizeH="0" baseline="0" noProof="0" smtClean="0">
                <a:ln>
                  <a:noFill/>
                </a:ln>
                <a:solidFill>
                  <a:srgbClr val="000000">
                    <a:lumMod val="50000"/>
                    <a:lumOff val="50000"/>
                  </a:srgbClr>
                </a:solidFill>
                <a:effectLst/>
                <a:uLnTx/>
                <a:uFillTx/>
                <a:latin typeface="Arial" charset="0"/>
                <a:ea typeface="微软雅黑"/>
                <a:cs typeface="+mn-cs"/>
              </a:rPr>
              <a:t>2019/5/25 Saturday</a:t>
            </a:fld>
            <a:endParaRPr kumimoji="0" lang="zh-CN" altLang="en-US" sz="750" b="0" i="0" u="none" strike="noStrike" kern="1200" cap="none" spc="0" normalizeH="0" baseline="0" noProof="0">
              <a:ln>
                <a:noFill/>
              </a:ln>
              <a:solidFill>
                <a:srgbClr val="000000">
                  <a:lumMod val="50000"/>
                  <a:lumOff val="50000"/>
                </a:srgbClr>
              </a:solidFill>
              <a:effectLst/>
              <a:uLnTx/>
              <a:uFillTx/>
              <a:latin typeface="Arial" charset="0"/>
              <a:ea typeface="微软雅黑"/>
              <a:cs typeface="+mn-cs"/>
            </a:endParaRPr>
          </a:p>
        </p:txBody>
      </p:sp>
      <p:sp>
        <p:nvSpPr>
          <p:cNvPr id="4" name="Footer Placeholder 3"/>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750" b="0" i="0" u="none" strike="noStrike" kern="1200" cap="none" spc="0" normalizeH="0" baseline="0" noProof="0">
                <a:ln>
                  <a:noFill/>
                </a:ln>
                <a:solidFill>
                  <a:srgbClr val="000000">
                    <a:lumMod val="50000"/>
                    <a:lumOff val="50000"/>
                  </a:srgbClr>
                </a:solidFill>
                <a:effectLst/>
                <a:uLnTx/>
                <a:uFillTx/>
                <a:latin typeface="Arial" charset="0"/>
                <a:ea typeface="微软雅黑"/>
                <a:cs typeface="+mn-cs"/>
              </a:rPr>
              <a:t>www.islide.cc</a:t>
            </a:r>
            <a:endParaRPr kumimoji="0" lang="zh-CN" altLang="en-US" sz="750" b="0" i="0" u="none" strike="noStrike" kern="1200" cap="none" spc="0" normalizeH="0" baseline="0" noProof="0" dirty="0">
              <a:ln>
                <a:noFill/>
              </a:ln>
              <a:solidFill>
                <a:srgbClr val="000000">
                  <a:lumMod val="50000"/>
                  <a:lumOff val="50000"/>
                </a:srgbClr>
              </a:solidFill>
              <a:effectLst/>
              <a:uLnTx/>
              <a:uFillTx/>
              <a:latin typeface="Arial" charset="0"/>
              <a:ea typeface="微软雅黑"/>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5DD3DB80-B894-403A-B48E-6FDC1A72010E}" type="slidenum">
              <a:rPr kumimoji="0" lang="zh-CN" altLang="en-US" sz="750" b="0" i="0" u="none" strike="noStrike" kern="1200" cap="none" spc="0" normalizeH="0" baseline="0" noProof="0" smtClean="0">
                <a:ln>
                  <a:noFill/>
                </a:ln>
                <a:solidFill>
                  <a:srgbClr val="000000">
                    <a:lumMod val="50000"/>
                    <a:lumOff val="50000"/>
                  </a:srgbClr>
                </a:solidFill>
                <a:effectLst/>
                <a:uLnTx/>
                <a:uFillTx/>
                <a:latin typeface="Arial" charset="0"/>
                <a:ea typeface="微软雅黑"/>
                <a:cs typeface="+mn-cs"/>
              </a:rPr>
              <a:t>‹#›</a:t>
            </a:fld>
            <a:endParaRPr kumimoji="0" lang="zh-CN" altLang="en-US" sz="750" b="0" i="0" u="none" strike="noStrike" kern="1200" cap="none" spc="0" normalizeH="0" baseline="0" noProof="0">
              <a:ln>
                <a:noFill/>
              </a:ln>
              <a:solidFill>
                <a:srgbClr val="000000">
                  <a:lumMod val="50000"/>
                  <a:lumOff val="50000"/>
                </a:srgbClr>
              </a:solidFill>
              <a:effectLst/>
              <a:uLnTx/>
              <a:uFillTx/>
              <a:latin typeface="Arial" charset="0"/>
              <a:ea typeface="微软雅黑"/>
              <a:cs typeface="+mn-cs"/>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630238" y="365125"/>
            <a:ext cx="7886700" cy="1325563"/>
          </a:xfrm>
          <a:prstGeom prst="rect">
            <a:avLst/>
          </a:prstGeom>
        </p:spPr>
        <p:txBody>
          <a:bodyPr/>
          <a:lstStyle/>
          <a:p>
            <a:r>
              <a:rPr lang="zh-CN" altLang="en-US"/>
              <a:t>单击此处编辑母版标题样式</a:t>
            </a:r>
          </a:p>
        </p:txBody>
      </p:sp>
      <p:sp>
        <p:nvSpPr>
          <p:cNvPr id="3" name="文本占位符 2"/>
          <p:cNvSpPr>
            <a:spLocks noGrp="1"/>
          </p:cNvSpPr>
          <p:nvPr>
            <p:ph type="body" idx="1"/>
          </p:nvPr>
        </p:nvSpPr>
        <p:spPr>
          <a:xfrm>
            <a:off x="630238" y="1681163"/>
            <a:ext cx="386873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30238" y="2505075"/>
            <a:ext cx="3868737" cy="368458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29150" y="1681163"/>
            <a:ext cx="38877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29150" y="2505075"/>
            <a:ext cx="3887788" cy="368458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2"/>
          </p:nvPr>
        </p:nvSpPr>
        <p:spPr>
          <a:xfrm>
            <a:off x="457200" y="6245225"/>
            <a:ext cx="2133600" cy="476250"/>
          </a:xfrm>
          <a:prstGeom prst="rect">
            <a:avLst/>
          </a:prstGeom>
        </p:spPr>
        <p:txBody>
          <a:bodyPr/>
          <a:lstStyle>
            <a:lvl1pPr eaLnBrk="1" hangingPunct="1">
              <a:defRPr>
                <a:ea typeface="+mn-ea"/>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83C59F3C-4995-424E-9C7A-24660BED5E07}" type="datetimeFigureOut">
              <a:rPr kumimoji="0" lang="ko-KR" altLang="en-US" sz="2400" b="1" i="0" u="none" strike="noStrike" kern="1200" cap="none" spc="0" normalizeH="0" baseline="0" noProof="0">
                <a:ln>
                  <a:noFill/>
                </a:ln>
                <a:solidFill>
                  <a:schemeClr val="tx1"/>
                </a:solidFill>
                <a:effectLst/>
                <a:uLnTx/>
                <a:uFillTx/>
                <a:latin typeface="Arial Black" pitchFamily="34" charset="0"/>
                <a:ea typeface="+mn-ea"/>
                <a:cs typeface="+mn-cs"/>
              </a:rPr>
              <a:t>2019-05-25</a:t>
            </a:fld>
            <a:endParaRPr kumimoji="0" lang="en-US" altLang="ko-KR" sz="2400" b="1" i="0" u="none" strike="noStrike" kern="1200" cap="none" spc="0" normalizeH="0" baseline="0" noProof="0">
              <a:ln>
                <a:noFill/>
              </a:ln>
              <a:solidFill>
                <a:schemeClr val="tx1"/>
              </a:solidFill>
              <a:effectLst/>
              <a:uLnTx/>
              <a:uFillTx/>
              <a:latin typeface="Arial Black" pitchFamily="34" charset="0"/>
              <a:ea typeface="+mn-ea"/>
              <a:cs typeface="+mn-cs"/>
            </a:endParaRPr>
          </a:p>
        </p:txBody>
      </p:sp>
      <p:sp>
        <p:nvSpPr>
          <p:cNvPr id="9" name="页脚占位符 7"/>
          <p:cNvSpPr>
            <a:spLocks noGrp="1"/>
          </p:cNvSpPr>
          <p:nvPr>
            <p:ph type="ftr" sz="quarter" idx="13"/>
          </p:nvPr>
        </p:nvSpPr>
        <p:spPr>
          <a:xfrm>
            <a:off x="3124200" y="6245225"/>
            <a:ext cx="2895600" cy="476250"/>
          </a:xfrm>
          <a:prstGeom prst="rect">
            <a:avLst/>
          </a:prstGeom>
        </p:spPr>
        <p:txBody>
          <a:bodyPr/>
          <a:lstStyle>
            <a:lvl1pPr eaLnBrk="1" hangingPunct="1">
              <a:defRPr>
                <a:ea typeface="+mn-ea"/>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ko-KR" sz="2400" b="1" i="0" u="none" strike="noStrike" kern="1200" cap="none" spc="0" normalizeH="0" baseline="0" noProof="0">
              <a:ln>
                <a:noFill/>
              </a:ln>
              <a:solidFill>
                <a:schemeClr val="tx1"/>
              </a:solidFill>
              <a:effectLst/>
              <a:uLnTx/>
              <a:uFillTx/>
              <a:latin typeface="Arial Black" pitchFamily="34" charset="0"/>
              <a:ea typeface="+mn-ea"/>
              <a:cs typeface="+mn-cs"/>
            </a:endParaRPr>
          </a:p>
        </p:txBody>
      </p:sp>
      <p:sp>
        <p:nvSpPr>
          <p:cNvPr id="10" name="灯片编号占位符 8"/>
          <p:cNvSpPr>
            <a:spLocks noGrp="1"/>
          </p:cNvSpPr>
          <p:nvPr>
            <p:ph type="sldNum" sz="quarter" idx="14"/>
          </p:nvPr>
        </p:nvSpPr>
        <p:spPr>
          <a:xfrm>
            <a:off x="6553200" y="6245225"/>
            <a:ext cx="2133600" cy="476250"/>
          </a:xfrm>
          <a:prstGeom prst="rect">
            <a:avLst/>
          </a:prstGeom>
        </p:spPr>
        <p:txBody>
          <a:bodyPr/>
          <a:lstStyle>
            <a:lvl1pPr eaLnBrk="1" hangingPunct="1">
              <a:defRPr>
                <a:ea typeface="+mn-ea"/>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001F31F4-05BD-4BCC-89E9-694AA12BF1B0}" type="slidenum">
              <a:rPr kumimoji="0" lang="ko-KR" altLang="en-US" sz="2400" b="1" i="0" u="none" strike="noStrike" kern="1200" cap="none" spc="0" normalizeH="0" baseline="0" noProof="0">
                <a:ln>
                  <a:noFill/>
                </a:ln>
                <a:solidFill>
                  <a:schemeClr val="tx1"/>
                </a:solidFill>
                <a:effectLst/>
                <a:uLnTx/>
                <a:uFillTx/>
                <a:latin typeface="Arial Black" pitchFamily="34" charset="0"/>
                <a:ea typeface="+mn-ea"/>
                <a:cs typeface="+mn-cs"/>
              </a:rPr>
              <a:t>‹#›</a:t>
            </a:fld>
            <a:endParaRPr kumimoji="0" lang="en-US" altLang="ko-KR" sz="2400" b="1" i="0" u="none" strike="noStrike" kern="1200" cap="none" spc="0" normalizeH="0" baseline="0" noProof="0">
              <a:ln>
                <a:noFill/>
              </a:ln>
              <a:solidFill>
                <a:schemeClr val="tx1"/>
              </a:solidFill>
              <a:effectLst/>
              <a:uLnTx/>
              <a:uFillTx/>
              <a:latin typeface="Arial Black" pitchFamily="34" charset="0"/>
              <a:ea typeface="+mn-ea"/>
              <a:cs typeface="+mn-cs"/>
            </a:endParaRPr>
          </a:p>
        </p:txBody>
      </p:sp>
    </p:spTree>
  </p:cSld>
  <p:clrMapOvr>
    <a:masterClrMapping/>
  </p:clrMapOvr>
  <p:transition spd="slow">
    <p:push/>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末尾幻灯片">
    <p:spTree>
      <p:nvGrpSpPr>
        <p:cNvPr id="1" name=""/>
        <p:cNvGrpSpPr/>
        <p:nvPr/>
      </p:nvGrpSpPr>
      <p:grpSpPr>
        <a:xfrm>
          <a:off x="0" y="0"/>
          <a:ext cx="0" cy="0"/>
          <a:chOff x="0" y="0"/>
          <a:chExt cx="0" cy="0"/>
        </a:xfrm>
      </p:grpSpPr>
      <p:sp>
        <p:nvSpPr>
          <p:cNvPr id="8" name="矩形 7"/>
          <p:cNvSpPr/>
          <p:nvPr userDrawn="1"/>
        </p:nvSpPr>
        <p:spPr>
          <a:xfrm>
            <a:off x="0" y="0"/>
            <a:ext cx="9144000" cy="6858000"/>
          </a:xfrm>
          <a:prstGeom prst="rect">
            <a:avLst/>
          </a:prstGeom>
          <a:blipFill>
            <a:blip r:embed="rId2"/>
            <a:srcRect/>
            <a:stretch>
              <a:fillRect l="-6413" r="-6395"/>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charset="0"/>
              <a:ea typeface="微软雅黑"/>
              <a:cs typeface="+mn-cs"/>
            </a:endParaRPr>
          </a:p>
        </p:txBody>
      </p:sp>
      <p:sp>
        <p:nvSpPr>
          <p:cNvPr id="13" name="标题 1"/>
          <p:cNvSpPr>
            <a:spLocks noGrp="1"/>
          </p:cNvSpPr>
          <p:nvPr userDrawn="1">
            <p:ph type="ctrTitle"/>
          </p:nvPr>
        </p:nvSpPr>
        <p:spPr>
          <a:xfrm>
            <a:off x="504825" y="1135064"/>
            <a:ext cx="8134349" cy="1621509"/>
          </a:xfrm>
        </p:spPr>
        <p:txBody>
          <a:bodyPr anchor="b">
            <a:normAutofit/>
          </a:bodyPr>
          <a:lstStyle>
            <a:lvl1pPr marL="0" indent="0" algn="ctr">
              <a:buFont typeface="Arial" charset="0"/>
              <a:buNone/>
              <a:defRPr sz="2400">
                <a:solidFill>
                  <a:schemeClr val="bg1"/>
                </a:solidFill>
              </a:defRPr>
            </a:lvl1pPr>
          </a:lstStyle>
          <a:p>
            <a:r>
              <a:rPr lang="en-US" altLang="zh-CN" dirty="0"/>
              <a:t>Conclusion</a:t>
            </a:r>
            <a:endParaRPr lang="zh-CN" altLang="en-US" dirty="0"/>
          </a:p>
        </p:txBody>
      </p:sp>
      <p:sp>
        <p:nvSpPr>
          <p:cNvPr id="15" name="文本占位符 62"/>
          <p:cNvSpPr>
            <a:spLocks noGrp="1"/>
          </p:cNvSpPr>
          <p:nvPr userDrawn="1">
            <p:ph type="body" sz="quarter" idx="18" hasCustomPrompt="1"/>
          </p:nvPr>
        </p:nvSpPr>
        <p:spPr>
          <a:xfrm>
            <a:off x="504825" y="3441300"/>
            <a:ext cx="8134349" cy="310871"/>
          </a:xfrm>
        </p:spPr>
        <p:txBody>
          <a:bodyPr vert="horz" lIns="91440" tIns="45720" rIns="91440" bIns="45720" rtlCol="0">
            <a:normAutofit/>
          </a:bodyPr>
          <a:lstStyle>
            <a:lvl1pPr marL="0" indent="0" algn="ctr">
              <a:buNone/>
              <a:defRPr lang="zh-CN" altLang="en-US" sz="1050" smtClean="0">
                <a:solidFill>
                  <a:schemeClr val="bg1"/>
                </a:solidFill>
              </a:defRPr>
            </a:lvl1pPr>
            <a:lvl2pPr>
              <a:defRPr lang="zh-CN" altLang="en-US" sz="1500" smtClean="0"/>
            </a:lvl2pPr>
            <a:lvl3pPr>
              <a:defRPr lang="zh-CN" altLang="en-US" sz="1350" smtClean="0"/>
            </a:lvl3pPr>
            <a:lvl4pPr>
              <a:defRPr lang="zh-CN" altLang="en-US" sz="1200" smtClean="0"/>
            </a:lvl4pPr>
            <a:lvl5pPr>
              <a:defRPr lang="zh-CN" altLang="en-US" sz="1200"/>
            </a:lvl5pPr>
          </a:lstStyle>
          <a:p>
            <a:pPr marL="171450" marR="0" lvl="0" indent="-171450" defTabSz="-635" fontAlgn="auto">
              <a:spcAft>
                <a:spcPts val="0"/>
              </a:spcAft>
              <a:buClrTx/>
              <a:buSzTx/>
            </a:pPr>
            <a:r>
              <a:rPr lang="en-US" altLang="zh-CN" dirty="0"/>
              <a:t>Data</a:t>
            </a:r>
          </a:p>
        </p:txBody>
      </p:sp>
      <p:sp>
        <p:nvSpPr>
          <p:cNvPr id="6" name="文本占位符 13"/>
          <p:cNvSpPr>
            <a:spLocks noGrp="1"/>
          </p:cNvSpPr>
          <p:nvPr>
            <p:ph type="body" sz="quarter" idx="10" hasCustomPrompt="1"/>
          </p:nvPr>
        </p:nvSpPr>
        <p:spPr>
          <a:xfrm>
            <a:off x="504826" y="3145029"/>
            <a:ext cx="8134349" cy="296271"/>
          </a:xfrm>
        </p:spPr>
        <p:txBody>
          <a:bodyPr vert="horz" anchor="ctr">
            <a:noAutofit/>
          </a:bodyPr>
          <a:lstStyle>
            <a:lvl1pPr marL="0" indent="0" algn="ctr">
              <a:buNone/>
              <a:defRPr sz="1050" b="0">
                <a:solidFill>
                  <a:schemeClr val="bg1"/>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altLang="zh-CN" dirty="0"/>
              <a:t>Signature</a:t>
            </a:r>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a:t>单击此处编辑母版标题样式</a:t>
            </a:r>
          </a:p>
        </p:txBody>
      </p:sp>
      <p:sp>
        <p:nvSpPr>
          <p:cNvPr id="7" name="日期占位符 2"/>
          <p:cNvSpPr>
            <a:spLocks noGrp="1"/>
          </p:cNvSpPr>
          <p:nvPr>
            <p:ph type="dt" sz="half" idx="2"/>
          </p:nvPr>
        </p:nvSpPr>
        <p:spPr>
          <a:xfrm>
            <a:off x="457200" y="6245225"/>
            <a:ext cx="2133600" cy="476250"/>
          </a:xfrm>
          <a:prstGeom prst="rect">
            <a:avLst/>
          </a:prstGeom>
        </p:spPr>
        <p:txBody>
          <a:bodyPr/>
          <a:lstStyle>
            <a:lvl1pPr eaLnBrk="1" hangingPunct="1">
              <a:defRPr>
                <a:ea typeface="+mn-ea"/>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8A4A40E7-3135-46B7-A8F7-3A6A27F8EC2F}" type="datetimeFigureOut">
              <a:rPr kumimoji="0" lang="ko-KR" altLang="en-US" sz="2400" b="1" i="0" u="none" strike="noStrike" kern="1200" cap="none" spc="0" normalizeH="0" baseline="0" noProof="0">
                <a:ln>
                  <a:noFill/>
                </a:ln>
                <a:solidFill>
                  <a:schemeClr val="tx1"/>
                </a:solidFill>
                <a:effectLst/>
                <a:uLnTx/>
                <a:uFillTx/>
                <a:latin typeface="Arial Black" pitchFamily="34" charset="0"/>
                <a:ea typeface="+mn-ea"/>
                <a:cs typeface="+mn-cs"/>
              </a:rPr>
              <a:t>2019-05-25</a:t>
            </a:fld>
            <a:endParaRPr kumimoji="0" lang="en-US" altLang="ko-KR" sz="2400" b="1" i="0" u="none" strike="noStrike" kern="1200" cap="none" spc="0" normalizeH="0" baseline="0" noProof="0">
              <a:ln>
                <a:noFill/>
              </a:ln>
              <a:solidFill>
                <a:schemeClr val="tx1"/>
              </a:solidFill>
              <a:effectLst/>
              <a:uLnTx/>
              <a:uFillTx/>
              <a:latin typeface="Arial Black" pitchFamily="34" charset="0"/>
              <a:ea typeface="+mn-ea"/>
              <a:cs typeface="+mn-cs"/>
            </a:endParaRPr>
          </a:p>
        </p:txBody>
      </p:sp>
      <p:sp>
        <p:nvSpPr>
          <p:cNvPr id="9" name="页脚占位符 3"/>
          <p:cNvSpPr>
            <a:spLocks noGrp="1"/>
          </p:cNvSpPr>
          <p:nvPr>
            <p:ph type="ftr" sz="quarter" idx="3"/>
          </p:nvPr>
        </p:nvSpPr>
        <p:spPr>
          <a:xfrm>
            <a:off x="3124200" y="6245225"/>
            <a:ext cx="2895600" cy="476250"/>
          </a:xfrm>
          <a:prstGeom prst="rect">
            <a:avLst/>
          </a:prstGeom>
        </p:spPr>
        <p:txBody>
          <a:bodyPr/>
          <a:lstStyle>
            <a:lvl1pPr eaLnBrk="1" hangingPunct="1">
              <a:defRPr>
                <a:ea typeface="+mn-ea"/>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ko-KR" sz="2400" b="1" i="0" u="none" strike="noStrike" kern="1200" cap="none" spc="0" normalizeH="0" baseline="0" noProof="0">
              <a:ln>
                <a:noFill/>
              </a:ln>
              <a:solidFill>
                <a:schemeClr val="tx1"/>
              </a:solidFill>
              <a:effectLst/>
              <a:uLnTx/>
              <a:uFillTx/>
              <a:latin typeface="Arial Black" pitchFamily="34" charset="0"/>
              <a:ea typeface="+mn-ea"/>
              <a:cs typeface="+mn-cs"/>
            </a:endParaRPr>
          </a:p>
        </p:txBody>
      </p:sp>
      <p:sp>
        <p:nvSpPr>
          <p:cNvPr id="10" name="灯片编号占位符 4"/>
          <p:cNvSpPr>
            <a:spLocks noGrp="1"/>
          </p:cNvSpPr>
          <p:nvPr>
            <p:ph type="sldNum" sz="quarter" idx="4"/>
          </p:nvPr>
        </p:nvSpPr>
        <p:spPr>
          <a:xfrm>
            <a:off x="6553200" y="6245225"/>
            <a:ext cx="2133600" cy="476250"/>
          </a:xfrm>
          <a:prstGeom prst="rect">
            <a:avLst/>
          </a:prstGeom>
        </p:spPr>
        <p:txBody>
          <a:bodyPr/>
          <a:lstStyle>
            <a:lvl1pPr eaLnBrk="1" hangingPunct="1">
              <a:defRPr>
                <a:ea typeface="+mn-ea"/>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47968601-034E-4E5E-812C-B6FFEF64832A}" type="slidenum">
              <a:rPr kumimoji="0" lang="ko-KR" altLang="en-US" sz="2400" b="1" i="0" u="none" strike="noStrike" kern="1200" cap="none" spc="0" normalizeH="0" baseline="0" noProof="0">
                <a:ln>
                  <a:noFill/>
                </a:ln>
                <a:solidFill>
                  <a:schemeClr val="tx1"/>
                </a:solidFill>
                <a:effectLst/>
                <a:uLnTx/>
                <a:uFillTx/>
                <a:latin typeface="Arial Black" pitchFamily="34" charset="0"/>
                <a:ea typeface="+mn-ea"/>
                <a:cs typeface="+mn-cs"/>
              </a:rPr>
              <a:t>‹#›</a:t>
            </a:fld>
            <a:endParaRPr kumimoji="0" lang="en-US" altLang="ko-KR" sz="2400" b="1" i="0" u="none" strike="noStrike" kern="1200" cap="none" spc="0" normalizeH="0" baseline="0" noProof="0">
              <a:ln>
                <a:noFill/>
              </a:ln>
              <a:solidFill>
                <a:schemeClr val="tx1"/>
              </a:solidFill>
              <a:effectLst/>
              <a:uLnTx/>
              <a:uFillTx/>
              <a:latin typeface="Arial Black" pitchFamily="34" charset="0"/>
              <a:ea typeface="+mn-ea"/>
              <a:cs typeface="+mn-cs"/>
            </a:endParaRPr>
          </a:p>
        </p:txBody>
      </p:sp>
    </p:spTree>
  </p:cSld>
  <p:clrMapOvr>
    <a:masterClrMapping/>
  </p:clrMapOvr>
  <p:transition spd="slow">
    <p:push/>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bg>
      <p:bgPr>
        <a:solidFill>
          <a:schemeClr val="bg1"/>
        </a:solidFill>
        <a:effectLst/>
      </p:bgPr>
    </p:bg>
    <p:spTree>
      <p:nvGrpSpPr>
        <p:cNvPr id="1" name=""/>
        <p:cNvGrpSpPr/>
        <p:nvPr/>
      </p:nvGrpSpPr>
      <p:grpSpPr>
        <a:xfrm>
          <a:off x="0" y="0"/>
          <a:ext cx="0" cy="0"/>
          <a:chOff x="0" y="0"/>
          <a:chExt cx="0" cy="0"/>
        </a:xfrm>
      </p:grpSpPr>
      <p:sp>
        <p:nvSpPr>
          <p:cNvPr id="7" name="日期占位符 1"/>
          <p:cNvSpPr>
            <a:spLocks noGrp="1"/>
          </p:cNvSpPr>
          <p:nvPr>
            <p:ph type="dt" sz="half" idx="2"/>
          </p:nvPr>
        </p:nvSpPr>
        <p:spPr>
          <a:xfrm>
            <a:off x="457200" y="6245225"/>
            <a:ext cx="2133600" cy="476250"/>
          </a:xfrm>
          <a:prstGeom prst="rect">
            <a:avLst/>
          </a:prstGeom>
        </p:spPr>
        <p:txBody>
          <a:bodyPr/>
          <a:lstStyle>
            <a:lvl1pPr eaLnBrk="1" hangingPunct="1">
              <a:defRPr>
                <a:ea typeface="+mn-ea"/>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C823D0DB-2A87-410D-AF6F-40A436CEC14E}" type="datetimeFigureOut">
              <a:rPr kumimoji="0" lang="ko-KR" altLang="en-US" sz="2400" b="1" i="0" u="none" strike="noStrike" kern="1200" cap="none" spc="0" normalizeH="0" baseline="0" noProof="0">
                <a:ln>
                  <a:noFill/>
                </a:ln>
                <a:solidFill>
                  <a:schemeClr val="tx1"/>
                </a:solidFill>
                <a:effectLst/>
                <a:uLnTx/>
                <a:uFillTx/>
                <a:latin typeface="Arial Black" pitchFamily="34" charset="0"/>
                <a:ea typeface="+mn-ea"/>
                <a:cs typeface="+mn-cs"/>
              </a:rPr>
              <a:t>2019-05-25</a:t>
            </a:fld>
            <a:endParaRPr kumimoji="0" lang="en-US" altLang="ko-KR" sz="2400" b="1" i="0" u="none" strike="noStrike" kern="1200" cap="none" spc="0" normalizeH="0" baseline="0" noProof="0">
              <a:ln>
                <a:noFill/>
              </a:ln>
              <a:solidFill>
                <a:schemeClr val="tx1"/>
              </a:solidFill>
              <a:effectLst/>
              <a:uLnTx/>
              <a:uFillTx/>
              <a:latin typeface="Arial Black" pitchFamily="34" charset="0"/>
              <a:ea typeface="+mn-ea"/>
              <a:cs typeface="+mn-cs"/>
            </a:endParaRPr>
          </a:p>
        </p:txBody>
      </p:sp>
      <p:sp>
        <p:nvSpPr>
          <p:cNvPr id="9" name="页脚占位符 2"/>
          <p:cNvSpPr>
            <a:spLocks noGrp="1"/>
          </p:cNvSpPr>
          <p:nvPr>
            <p:ph type="ftr" sz="quarter" idx="3"/>
          </p:nvPr>
        </p:nvSpPr>
        <p:spPr>
          <a:xfrm>
            <a:off x="3124200" y="6245225"/>
            <a:ext cx="2895600" cy="476250"/>
          </a:xfrm>
          <a:prstGeom prst="rect">
            <a:avLst/>
          </a:prstGeom>
        </p:spPr>
        <p:txBody>
          <a:bodyPr/>
          <a:lstStyle>
            <a:lvl1pPr eaLnBrk="1" hangingPunct="1">
              <a:defRPr>
                <a:ea typeface="+mn-ea"/>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ko-KR" sz="2400" b="1" i="0" u="none" strike="noStrike" kern="1200" cap="none" spc="0" normalizeH="0" baseline="0" noProof="0">
              <a:ln>
                <a:noFill/>
              </a:ln>
              <a:solidFill>
                <a:schemeClr val="tx1"/>
              </a:solidFill>
              <a:effectLst/>
              <a:uLnTx/>
              <a:uFillTx/>
              <a:latin typeface="Arial Black" pitchFamily="34" charset="0"/>
              <a:ea typeface="+mn-ea"/>
              <a:cs typeface="+mn-cs"/>
            </a:endParaRPr>
          </a:p>
        </p:txBody>
      </p:sp>
      <p:sp>
        <p:nvSpPr>
          <p:cNvPr id="10" name="灯片编号占位符 3"/>
          <p:cNvSpPr>
            <a:spLocks noGrp="1"/>
          </p:cNvSpPr>
          <p:nvPr>
            <p:ph type="sldNum" sz="quarter" idx="4"/>
          </p:nvPr>
        </p:nvSpPr>
        <p:spPr>
          <a:xfrm>
            <a:off x="6553200" y="6245225"/>
            <a:ext cx="2133600" cy="476250"/>
          </a:xfrm>
          <a:prstGeom prst="rect">
            <a:avLst/>
          </a:prstGeom>
        </p:spPr>
        <p:txBody>
          <a:bodyPr/>
          <a:lstStyle>
            <a:lvl1pPr eaLnBrk="1" hangingPunct="1">
              <a:defRPr>
                <a:ea typeface="+mn-ea"/>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39B54BD7-A8F5-4836-AEFB-12C92E421BBE}" type="slidenum">
              <a:rPr kumimoji="0" lang="ko-KR" altLang="en-US" sz="2400" b="1" i="0" u="none" strike="noStrike" kern="1200" cap="none" spc="0" normalizeH="0" baseline="0" noProof="0">
                <a:ln>
                  <a:noFill/>
                </a:ln>
                <a:solidFill>
                  <a:schemeClr val="tx1"/>
                </a:solidFill>
                <a:effectLst/>
                <a:uLnTx/>
                <a:uFillTx/>
                <a:latin typeface="Arial Black" pitchFamily="34" charset="0"/>
                <a:ea typeface="+mn-ea"/>
                <a:cs typeface="+mn-cs"/>
              </a:rPr>
              <a:t>‹#›</a:t>
            </a:fld>
            <a:endParaRPr kumimoji="0" lang="en-US" altLang="ko-KR" sz="2400" b="1" i="0" u="none" strike="noStrike" kern="1200" cap="none" spc="0" normalizeH="0" baseline="0" noProof="0">
              <a:ln>
                <a:noFill/>
              </a:ln>
              <a:solidFill>
                <a:schemeClr val="tx1"/>
              </a:solidFill>
              <a:effectLst/>
              <a:uLnTx/>
              <a:uFillTx/>
              <a:latin typeface="Arial Black" pitchFamily="34" charset="0"/>
              <a:ea typeface="+mn-ea"/>
              <a:cs typeface="+mn-cs"/>
            </a:endParaRPr>
          </a:p>
        </p:txBody>
      </p:sp>
    </p:spTree>
  </p:cSld>
  <p:clrMapOvr>
    <a:masterClrMapping/>
  </p:clrMapOvr>
  <p:transition spd="slow">
    <p:push/>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630238" y="457200"/>
            <a:ext cx="2949575" cy="1600200"/>
          </a:xfrm>
          <a:prstGeom prst="rect">
            <a:avLst/>
          </a:prstGeo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3887788" y="987425"/>
            <a:ext cx="462915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7" name="日期占位符 4"/>
          <p:cNvSpPr>
            <a:spLocks noGrp="1"/>
          </p:cNvSpPr>
          <p:nvPr>
            <p:ph type="dt" sz="half" idx="12"/>
          </p:nvPr>
        </p:nvSpPr>
        <p:spPr>
          <a:xfrm>
            <a:off x="457200" y="6245225"/>
            <a:ext cx="2133600" cy="476250"/>
          </a:xfrm>
          <a:prstGeom prst="rect">
            <a:avLst/>
          </a:prstGeom>
        </p:spPr>
        <p:txBody>
          <a:bodyPr/>
          <a:lstStyle>
            <a:lvl1pPr eaLnBrk="1" hangingPunct="1">
              <a:defRPr>
                <a:ea typeface="+mn-ea"/>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6D4E38CF-9C0A-4DE9-96B6-BAFCC7CCC13F}" type="datetimeFigureOut">
              <a:rPr kumimoji="0" lang="ko-KR" altLang="en-US" sz="2400" b="1" i="0" u="none" strike="noStrike" kern="1200" cap="none" spc="0" normalizeH="0" baseline="0" noProof="0">
                <a:ln>
                  <a:noFill/>
                </a:ln>
                <a:solidFill>
                  <a:schemeClr val="tx1"/>
                </a:solidFill>
                <a:effectLst/>
                <a:uLnTx/>
                <a:uFillTx/>
                <a:latin typeface="Arial Black" pitchFamily="34" charset="0"/>
                <a:ea typeface="+mn-ea"/>
                <a:cs typeface="+mn-cs"/>
              </a:rPr>
              <a:t>2019-05-25</a:t>
            </a:fld>
            <a:endParaRPr kumimoji="0" lang="en-US" altLang="ko-KR" sz="2400" b="1" i="0" u="none" strike="noStrike" kern="1200" cap="none" spc="0" normalizeH="0" baseline="0" noProof="0">
              <a:ln>
                <a:noFill/>
              </a:ln>
              <a:solidFill>
                <a:schemeClr val="tx1"/>
              </a:solidFill>
              <a:effectLst/>
              <a:uLnTx/>
              <a:uFillTx/>
              <a:latin typeface="Arial Black" pitchFamily="34" charset="0"/>
              <a:ea typeface="+mn-ea"/>
              <a:cs typeface="+mn-cs"/>
            </a:endParaRPr>
          </a:p>
        </p:txBody>
      </p:sp>
      <p:sp>
        <p:nvSpPr>
          <p:cNvPr id="9" name="页脚占位符 5"/>
          <p:cNvSpPr>
            <a:spLocks noGrp="1"/>
          </p:cNvSpPr>
          <p:nvPr>
            <p:ph type="ftr" sz="quarter" idx="3"/>
          </p:nvPr>
        </p:nvSpPr>
        <p:spPr>
          <a:xfrm>
            <a:off x="3124200" y="6245225"/>
            <a:ext cx="2895600" cy="476250"/>
          </a:xfrm>
          <a:prstGeom prst="rect">
            <a:avLst/>
          </a:prstGeom>
        </p:spPr>
        <p:txBody>
          <a:bodyPr/>
          <a:lstStyle>
            <a:lvl1pPr eaLnBrk="1" hangingPunct="1">
              <a:defRPr>
                <a:ea typeface="+mn-ea"/>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ko-KR" sz="2400" b="1" i="0" u="none" strike="noStrike" kern="1200" cap="none" spc="0" normalizeH="0" baseline="0" noProof="0">
              <a:ln>
                <a:noFill/>
              </a:ln>
              <a:solidFill>
                <a:schemeClr val="tx1"/>
              </a:solidFill>
              <a:effectLst/>
              <a:uLnTx/>
              <a:uFillTx/>
              <a:latin typeface="Arial Black" pitchFamily="34" charset="0"/>
              <a:ea typeface="+mn-ea"/>
              <a:cs typeface="+mn-cs"/>
            </a:endParaRPr>
          </a:p>
        </p:txBody>
      </p:sp>
      <p:sp>
        <p:nvSpPr>
          <p:cNvPr id="10" name="灯片编号占位符 6"/>
          <p:cNvSpPr>
            <a:spLocks noGrp="1"/>
          </p:cNvSpPr>
          <p:nvPr>
            <p:ph type="sldNum" sz="quarter" idx="4"/>
          </p:nvPr>
        </p:nvSpPr>
        <p:spPr>
          <a:xfrm>
            <a:off x="6553200" y="6245225"/>
            <a:ext cx="2133600" cy="476250"/>
          </a:xfrm>
          <a:prstGeom prst="rect">
            <a:avLst/>
          </a:prstGeom>
        </p:spPr>
        <p:txBody>
          <a:bodyPr/>
          <a:lstStyle>
            <a:lvl1pPr eaLnBrk="1" hangingPunct="1">
              <a:defRPr>
                <a:ea typeface="+mn-ea"/>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ACC7A4E4-42AB-4BE7-A0C9-FE8F0A71077E}" type="slidenum">
              <a:rPr kumimoji="0" lang="ko-KR" altLang="en-US" sz="2400" b="1" i="0" u="none" strike="noStrike" kern="1200" cap="none" spc="0" normalizeH="0" baseline="0" noProof="0">
                <a:ln>
                  <a:noFill/>
                </a:ln>
                <a:solidFill>
                  <a:schemeClr val="tx1"/>
                </a:solidFill>
                <a:effectLst/>
                <a:uLnTx/>
                <a:uFillTx/>
                <a:latin typeface="Arial Black" pitchFamily="34" charset="0"/>
                <a:ea typeface="+mn-ea"/>
                <a:cs typeface="+mn-cs"/>
              </a:rPr>
              <a:t>‹#›</a:t>
            </a:fld>
            <a:endParaRPr kumimoji="0" lang="en-US" altLang="ko-KR" sz="2400" b="1" i="0" u="none" strike="noStrike" kern="1200" cap="none" spc="0" normalizeH="0" baseline="0" noProof="0">
              <a:ln>
                <a:noFill/>
              </a:ln>
              <a:solidFill>
                <a:schemeClr val="tx1"/>
              </a:solidFill>
              <a:effectLst/>
              <a:uLnTx/>
              <a:uFillTx/>
              <a:latin typeface="Arial Black" pitchFamily="34" charset="0"/>
              <a:ea typeface="+mn-ea"/>
              <a:cs typeface="+mn-cs"/>
            </a:endParaRPr>
          </a:p>
        </p:txBody>
      </p:sp>
    </p:spTree>
  </p:cSld>
  <p:clrMapOvr>
    <a:masterClrMapping/>
  </p:clrMapOvr>
  <p:transition spd="slow">
    <p:push/>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630238" y="457200"/>
            <a:ext cx="2949575" cy="1600200"/>
          </a:xfrm>
          <a:prstGeom prst="rect">
            <a:avLst/>
          </a:prstGeo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3887788" y="987425"/>
            <a:ext cx="462915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1" hangingPunct="0">
              <a:lnSpc>
                <a:spcPct val="100000"/>
              </a:lnSpc>
              <a:spcBef>
                <a:spcPct val="20000"/>
              </a:spcBef>
              <a:spcAft>
                <a:spcPct val="0"/>
              </a:spcAft>
              <a:buClrTx/>
              <a:buSzTx/>
              <a:buFontTx/>
              <a:buNone/>
              <a:defRPr/>
            </a:pPr>
            <a:endParaRPr kumimoji="0" lang="zh-CN" altLang="en-US" sz="3200" b="0" i="0" u="none" strike="noStrike" kern="1200" cap="none" spc="0" normalizeH="0" baseline="0" noProof="0">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7" name="日期占位符 4"/>
          <p:cNvSpPr>
            <a:spLocks noGrp="1"/>
          </p:cNvSpPr>
          <p:nvPr>
            <p:ph type="dt" sz="half" idx="12"/>
          </p:nvPr>
        </p:nvSpPr>
        <p:spPr>
          <a:xfrm>
            <a:off x="457200" y="6245225"/>
            <a:ext cx="2133600" cy="476250"/>
          </a:xfrm>
          <a:prstGeom prst="rect">
            <a:avLst/>
          </a:prstGeom>
        </p:spPr>
        <p:txBody>
          <a:bodyPr/>
          <a:lstStyle>
            <a:lvl1pPr eaLnBrk="1" hangingPunct="1">
              <a:defRPr>
                <a:ea typeface="+mn-ea"/>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0E9C489D-9A0F-45E6-B85F-4FC8B6FE0D1D}" type="datetimeFigureOut">
              <a:rPr kumimoji="0" lang="ko-KR" altLang="en-US" sz="2400" b="1" i="0" u="none" strike="noStrike" kern="1200" cap="none" spc="0" normalizeH="0" baseline="0" noProof="0">
                <a:ln>
                  <a:noFill/>
                </a:ln>
                <a:solidFill>
                  <a:schemeClr val="tx1"/>
                </a:solidFill>
                <a:effectLst/>
                <a:uLnTx/>
                <a:uFillTx/>
                <a:latin typeface="Arial Black" pitchFamily="34" charset="0"/>
                <a:ea typeface="+mn-ea"/>
                <a:cs typeface="+mn-cs"/>
              </a:rPr>
              <a:t>2019-05-25</a:t>
            </a:fld>
            <a:endParaRPr kumimoji="0" lang="en-US" altLang="ko-KR" sz="2400" b="1" i="0" u="none" strike="noStrike" kern="1200" cap="none" spc="0" normalizeH="0" baseline="0" noProof="0">
              <a:ln>
                <a:noFill/>
              </a:ln>
              <a:solidFill>
                <a:schemeClr val="tx1"/>
              </a:solidFill>
              <a:effectLst/>
              <a:uLnTx/>
              <a:uFillTx/>
              <a:latin typeface="Arial Black" pitchFamily="34" charset="0"/>
              <a:ea typeface="+mn-ea"/>
              <a:cs typeface="+mn-cs"/>
            </a:endParaRPr>
          </a:p>
        </p:txBody>
      </p:sp>
      <p:sp>
        <p:nvSpPr>
          <p:cNvPr id="9" name="页脚占位符 5"/>
          <p:cNvSpPr>
            <a:spLocks noGrp="1"/>
          </p:cNvSpPr>
          <p:nvPr>
            <p:ph type="ftr" sz="quarter" idx="3"/>
          </p:nvPr>
        </p:nvSpPr>
        <p:spPr>
          <a:xfrm>
            <a:off x="3124200" y="6245225"/>
            <a:ext cx="2895600" cy="476250"/>
          </a:xfrm>
          <a:prstGeom prst="rect">
            <a:avLst/>
          </a:prstGeom>
        </p:spPr>
        <p:txBody>
          <a:bodyPr/>
          <a:lstStyle>
            <a:lvl1pPr eaLnBrk="1" hangingPunct="1">
              <a:defRPr>
                <a:ea typeface="+mn-ea"/>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ko-KR" sz="2400" b="1" i="0" u="none" strike="noStrike" kern="1200" cap="none" spc="0" normalizeH="0" baseline="0" noProof="0">
              <a:ln>
                <a:noFill/>
              </a:ln>
              <a:solidFill>
                <a:schemeClr val="tx1"/>
              </a:solidFill>
              <a:effectLst/>
              <a:uLnTx/>
              <a:uFillTx/>
              <a:latin typeface="Arial Black" pitchFamily="34" charset="0"/>
              <a:ea typeface="+mn-ea"/>
              <a:cs typeface="+mn-cs"/>
            </a:endParaRPr>
          </a:p>
        </p:txBody>
      </p:sp>
      <p:sp>
        <p:nvSpPr>
          <p:cNvPr id="10" name="灯片编号占位符 6"/>
          <p:cNvSpPr>
            <a:spLocks noGrp="1"/>
          </p:cNvSpPr>
          <p:nvPr>
            <p:ph type="sldNum" sz="quarter" idx="4"/>
          </p:nvPr>
        </p:nvSpPr>
        <p:spPr>
          <a:xfrm>
            <a:off x="6553200" y="6245225"/>
            <a:ext cx="2133600" cy="476250"/>
          </a:xfrm>
          <a:prstGeom prst="rect">
            <a:avLst/>
          </a:prstGeom>
        </p:spPr>
        <p:txBody>
          <a:bodyPr/>
          <a:lstStyle>
            <a:lvl1pPr eaLnBrk="1" hangingPunct="1">
              <a:defRPr>
                <a:ea typeface="+mn-ea"/>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982F6A6E-669B-41ED-B384-5B9170BE1528}" type="slidenum">
              <a:rPr kumimoji="0" lang="ko-KR" altLang="en-US" sz="2400" b="1" i="0" u="none" strike="noStrike" kern="1200" cap="none" spc="0" normalizeH="0" baseline="0" noProof="0">
                <a:ln>
                  <a:noFill/>
                </a:ln>
                <a:solidFill>
                  <a:schemeClr val="tx1"/>
                </a:solidFill>
                <a:effectLst/>
                <a:uLnTx/>
                <a:uFillTx/>
                <a:latin typeface="Arial Black" pitchFamily="34" charset="0"/>
                <a:ea typeface="+mn-ea"/>
                <a:cs typeface="+mn-cs"/>
              </a:rPr>
              <a:t>‹#›</a:t>
            </a:fld>
            <a:endParaRPr kumimoji="0" lang="en-US" altLang="ko-KR" sz="2400" b="1" i="0" u="none" strike="noStrike" kern="1200" cap="none" spc="0" normalizeH="0" baseline="0" noProof="0">
              <a:ln>
                <a:noFill/>
              </a:ln>
              <a:solidFill>
                <a:schemeClr val="tx1"/>
              </a:solidFill>
              <a:effectLst/>
              <a:uLnTx/>
              <a:uFillTx/>
              <a:latin typeface="Arial Black" pitchFamily="34" charset="0"/>
              <a:ea typeface="+mn-ea"/>
              <a:cs typeface="+mn-cs"/>
            </a:endParaRPr>
          </a:p>
        </p:txBody>
      </p:sp>
    </p:spTree>
  </p:cSld>
  <p:clrMapOvr>
    <a:masterClrMapping/>
  </p:clrMapOvr>
  <p:transition spd="slow">
    <p:push/>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2.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36.xml"/><Relationship Id="rId7"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5" Type="http://schemas.openxmlformats.org/officeDocument/2006/relationships/slideLayout" Target="../slideLayouts/slideLayout38.xml"/><Relationship Id="rId4" Type="http://schemas.openxmlformats.org/officeDocument/2006/relationships/slideLayout" Target="../slideLayouts/slideLayout37.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42.xml"/><Relationship Id="rId7" Type="http://schemas.openxmlformats.org/officeDocument/2006/relationships/theme" Target="../theme/theme5.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5" Type="http://schemas.openxmlformats.org/officeDocument/2006/relationships/slideLayout" Target="../slideLayouts/slideLayout44.xml"/><Relationship Id="rId4" Type="http://schemas.openxmlformats.org/officeDocument/2006/relationships/slideLayout" Target="../slideLayouts/slideLayout43.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48.xml"/><Relationship Id="rId7" Type="http://schemas.openxmlformats.org/officeDocument/2006/relationships/theme" Target="../theme/theme6.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5" Type="http://schemas.openxmlformats.org/officeDocument/2006/relationships/slideLayout" Target="../slideLayouts/slideLayout50.xml"/><Relationship Id="rId4" Type="http://schemas.openxmlformats.org/officeDocument/2006/relationships/slideLayout" Target="../slideLayouts/slideLayout4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矩形 7"/>
          <p:cNvSpPr/>
          <p:nvPr/>
        </p:nvSpPr>
        <p:spPr bwMode="auto">
          <a:xfrm>
            <a:off x="0" y="0"/>
            <a:ext cx="9144000" cy="576263"/>
          </a:xfrm>
          <a:prstGeom prst="rect">
            <a:avLst/>
          </a:prstGeom>
          <a:solidFill>
            <a:schemeClr val="bg1">
              <a:lumMod val="75000"/>
            </a:schemeClr>
          </a:solidFill>
          <a:ln w="952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chemeClr val="tx1"/>
              </a:solidFill>
              <a:effectLst/>
              <a:uLnTx/>
              <a:uFillTx/>
              <a:latin typeface="Arial Black" pitchFamily="34" charset="0"/>
              <a:ea typeface="+mn-ea"/>
              <a:cs typeface="+mn-cs"/>
            </a:endParaRPr>
          </a:p>
        </p:txBody>
      </p:sp>
      <p:sp>
        <p:nvSpPr>
          <p:cNvPr id="2051" name="矩形 8"/>
          <p:cNvSpPr>
            <a:spLocks noChangeArrowheads="1"/>
          </p:cNvSpPr>
          <p:nvPr/>
        </p:nvSpPr>
        <p:spPr bwMode="auto">
          <a:xfrm>
            <a:off x="0" y="0"/>
            <a:ext cx="647700" cy="576263"/>
          </a:xfrm>
          <a:prstGeom prst="rect">
            <a:avLst/>
          </a:prstGeom>
          <a:solidFill>
            <a:srgbClr val="FF9933"/>
          </a:solidFill>
          <a:ln>
            <a:noFill/>
          </a:ln>
          <a:extLst>
            <a:ext uri="{91240B29-F687-4F45-9708-019B960494DF}">
              <a14:hiddenLine xmlns:a14="http://schemas.microsoft.com/office/drawing/2010/main" w="9525">
                <a:solidFill>
                  <a:srgbClr val="000000"/>
                </a:solidFill>
                <a:round/>
              </a14:hiddenLine>
            </a:ext>
          </a:extLst>
        </p:spPr>
        <p:txBody>
          <a:bodyPr/>
          <a:lstStyle>
            <a:lvl1pPr>
              <a:defRPr sz="2400" b="1">
                <a:solidFill>
                  <a:schemeClr val="tx1"/>
                </a:solidFill>
                <a:latin typeface="Arial Black" pitchFamily="34" charset="0"/>
                <a:ea typeface="宋体" charset="-122"/>
              </a:defRPr>
            </a:lvl1pPr>
            <a:lvl2pPr marL="742950" indent="-285750">
              <a:defRPr sz="2400" b="1">
                <a:solidFill>
                  <a:schemeClr val="tx1"/>
                </a:solidFill>
                <a:latin typeface="Arial Black" pitchFamily="34" charset="0"/>
                <a:ea typeface="宋体" charset="-122"/>
              </a:defRPr>
            </a:lvl2pPr>
            <a:lvl3pPr marL="1143000" indent="-228600">
              <a:defRPr sz="2400" b="1">
                <a:solidFill>
                  <a:schemeClr val="tx1"/>
                </a:solidFill>
                <a:latin typeface="Arial Black" pitchFamily="34" charset="0"/>
                <a:ea typeface="宋体" charset="-122"/>
              </a:defRPr>
            </a:lvl3pPr>
            <a:lvl4pPr marL="1600200" indent="-228600">
              <a:defRPr sz="2400" b="1">
                <a:solidFill>
                  <a:schemeClr val="tx1"/>
                </a:solidFill>
                <a:latin typeface="Arial Black" pitchFamily="34" charset="0"/>
                <a:ea typeface="宋体" charset="-122"/>
              </a:defRPr>
            </a:lvl4pPr>
            <a:lvl5pPr marL="2057400" indent="-228600">
              <a:defRPr sz="2400" b="1">
                <a:solidFill>
                  <a:schemeClr val="tx1"/>
                </a:solidFill>
                <a:latin typeface="Arial Black" pitchFamily="34" charset="0"/>
                <a:ea typeface="宋体" charset="-122"/>
              </a:defRPr>
            </a:lvl5pPr>
            <a:lvl6pPr marL="2514600" indent="-228600" eaLnBrk="0" fontAlgn="base" hangingPunct="0">
              <a:spcBef>
                <a:spcPct val="0"/>
              </a:spcBef>
              <a:spcAft>
                <a:spcPct val="0"/>
              </a:spcAft>
              <a:defRPr sz="2400" b="1">
                <a:solidFill>
                  <a:schemeClr val="tx1"/>
                </a:solidFill>
                <a:latin typeface="Arial Black" pitchFamily="34" charset="0"/>
                <a:ea typeface="宋体" charset="-122"/>
              </a:defRPr>
            </a:lvl6pPr>
            <a:lvl7pPr marL="2971800" indent="-228600" eaLnBrk="0" fontAlgn="base" hangingPunct="0">
              <a:spcBef>
                <a:spcPct val="0"/>
              </a:spcBef>
              <a:spcAft>
                <a:spcPct val="0"/>
              </a:spcAft>
              <a:defRPr sz="2400" b="1">
                <a:solidFill>
                  <a:schemeClr val="tx1"/>
                </a:solidFill>
                <a:latin typeface="Arial Black" pitchFamily="34" charset="0"/>
                <a:ea typeface="宋体" charset="-122"/>
              </a:defRPr>
            </a:lvl7pPr>
            <a:lvl8pPr marL="3429000" indent="-228600" eaLnBrk="0" fontAlgn="base" hangingPunct="0">
              <a:spcBef>
                <a:spcPct val="0"/>
              </a:spcBef>
              <a:spcAft>
                <a:spcPct val="0"/>
              </a:spcAft>
              <a:defRPr sz="2400" b="1">
                <a:solidFill>
                  <a:schemeClr val="tx1"/>
                </a:solidFill>
                <a:latin typeface="Arial Black" pitchFamily="34" charset="0"/>
                <a:ea typeface="宋体" charset="-122"/>
              </a:defRPr>
            </a:lvl8pPr>
            <a:lvl9pPr marL="3886200" indent="-228600" eaLnBrk="0" fontAlgn="base" hangingPunct="0">
              <a:spcBef>
                <a:spcPct val="0"/>
              </a:spcBef>
              <a:spcAft>
                <a:spcPct val="0"/>
              </a:spcAft>
              <a:defRPr sz="2400" b="1">
                <a:solidFill>
                  <a:schemeClr val="tx1"/>
                </a:solidFill>
                <a:latin typeface="Arial Black" pitchFamily="34" charset="0"/>
                <a:ea typeface="宋体"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chemeClr val="tx1"/>
              </a:solidFill>
              <a:effectLst/>
              <a:uLnTx/>
              <a:uFillTx/>
              <a:latin typeface="Arial Black" pitchFamily="34" charset="0"/>
              <a:ea typeface="宋体" charset="-122"/>
              <a:cs typeface="+mn-cs"/>
            </a:endParaRPr>
          </a:p>
        </p:txBody>
      </p:sp>
      <p:sp>
        <p:nvSpPr>
          <p:cNvPr id="2052" name="任意多边形 9"/>
          <p:cNvSpPr/>
          <p:nvPr userDrawn="1"/>
        </p:nvSpPr>
        <p:spPr>
          <a:xfrm>
            <a:off x="5148263" y="0"/>
            <a:ext cx="400050" cy="576263"/>
          </a:xfrm>
          <a:custGeom>
            <a:avLst/>
            <a:gdLst/>
            <a:ahLst/>
            <a:cxnLst>
              <a:cxn ang="0">
                <a:pos x="19245" y="0"/>
              </a:cxn>
              <a:cxn ang="0">
                <a:pos x="7139" y="0"/>
              </a:cxn>
              <a:cxn ang="0">
                <a:pos x="53430" y="52174"/>
              </a:cxn>
              <a:cxn ang="0">
                <a:pos x="0" y="52174"/>
              </a:cxn>
            </a:cxnLst>
            <a:rect l="0" t="0" r="0" b="0"/>
            <a:pathLst>
              <a:path w="399745" h="576064">
                <a:moveTo>
                  <a:pt x="346397" y="0"/>
                </a:moveTo>
                <a:lnTo>
                  <a:pt x="399745" y="0"/>
                </a:lnTo>
                <a:lnTo>
                  <a:pt x="53348" y="576064"/>
                </a:lnTo>
                <a:lnTo>
                  <a:pt x="0" y="576064"/>
                </a:lnTo>
                <a:lnTo>
                  <a:pt x="346397" y="0"/>
                </a:lnTo>
                <a:close/>
              </a:path>
            </a:pathLst>
          </a:custGeom>
          <a:solidFill>
            <a:schemeClr val="bg1">
              <a:alpha val="100000"/>
            </a:schemeClr>
          </a:solidFill>
          <a:ln w="9525">
            <a:noFill/>
          </a:ln>
        </p:spPr>
        <p:txBody>
          <a:bodyPr/>
          <a:lstStyle/>
          <a:p>
            <a:endParaRPr lang="zh-CN" altLang="en-US"/>
          </a:p>
        </p:txBody>
      </p:sp>
      <p:sp>
        <p:nvSpPr>
          <p:cNvPr id="11" name="任意多边形 10"/>
          <p:cNvSpPr/>
          <p:nvPr/>
        </p:nvSpPr>
        <p:spPr bwMode="auto">
          <a:xfrm>
            <a:off x="5200650" y="0"/>
            <a:ext cx="3943350" cy="576263"/>
          </a:xfrm>
          <a:custGeom>
            <a:avLst/>
            <a:gdLst>
              <a:gd name="connsiteX0" fmla="*/ 346397 w 3942588"/>
              <a:gd name="connsiteY0" fmla="*/ 0 h 576064"/>
              <a:gd name="connsiteX1" fmla="*/ 3942588 w 3942588"/>
              <a:gd name="connsiteY1" fmla="*/ 0 h 576064"/>
              <a:gd name="connsiteX2" fmla="*/ 3942588 w 3942588"/>
              <a:gd name="connsiteY2" fmla="*/ 576064 h 576064"/>
              <a:gd name="connsiteX3" fmla="*/ 0 w 3942588"/>
              <a:gd name="connsiteY3" fmla="*/ 576064 h 576064"/>
              <a:gd name="connsiteX4" fmla="*/ 346397 w 3942588"/>
              <a:gd name="connsiteY4" fmla="*/ 0 h 5760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42588" h="576064">
                <a:moveTo>
                  <a:pt x="346397" y="0"/>
                </a:moveTo>
                <a:lnTo>
                  <a:pt x="3942588" y="0"/>
                </a:lnTo>
                <a:lnTo>
                  <a:pt x="3942588" y="576064"/>
                </a:lnTo>
                <a:lnTo>
                  <a:pt x="0" y="576064"/>
                </a:lnTo>
                <a:lnTo>
                  <a:pt x="346397" y="0"/>
                </a:lnTo>
                <a:close/>
              </a:path>
            </a:pathLst>
          </a:custGeom>
          <a:solidFill>
            <a:schemeClr val="tx1">
              <a:lumMod val="75000"/>
              <a:lumOff val="25000"/>
            </a:schemeClr>
          </a:solidFill>
          <a:ln w="952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chemeClr val="tx1"/>
              </a:solidFill>
              <a:effectLst/>
              <a:uLnTx/>
              <a:uFillTx/>
              <a:latin typeface="Arial Black" pitchFamily="34" charset="0"/>
              <a:ea typeface="+mn-ea"/>
              <a:cs typeface="+mn-cs"/>
            </a:endParaRPr>
          </a:p>
        </p:txBody>
      </p:sp>
      <p:cxnSp>
        <p:nvCxnSpPr>
          <p:cNvPr id="12" name="直接连接符 11"/>
          <p:cNvCxnSpPr/>
          <p:nvPr/>
        </p:nvCxnSpPr>
        <p:spPr bwMode="auto">
          <a:xfrm>
            <a:off x="647700" y="561975"/>
            <a:ext cx="4667250" cy="0"/>
          </a:xfrm>
          <a:prstGeom prst="line">
            <a:avLst/>
          </a:prstGeom>
          <a:solidFill>
            <a:schemeClr val="accent1"/>
          </a:solidFill>
          <a:ln w="25400" cap="flat" cmpd="sng" algn="ctr">
            <a:solidFill>
              <a:schemeClr val="tx1">
                <a:lumMod val="75000"/>
                <a:lumOff val="25000"/>
              </a:schemeClr>
            </a:solidFill>
            <a:prstDash val="solid"/>
            <a:round/>
            <a:headEnd type="none" w="med" len="med"/>
            <a:tailEnd type="none" w="med" len="med"/>
          </a:ln>
          <a:effectLst/>
        </p:spPr>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push/>
  </p:transition>
  <p:hf sldNum="0" hdr="0" ftr="0" dt="0"/>
  <p:txStyles>
    <p:titleStyle>
      <a:lvl1pPr algn="ctr" rtl="0" eaLnBrk="0" fontAlgn="base" latinLnBrk="1" hangingPunct="0">
        <a:spcBef>
          <a:spcPct val="0"/>
        </a:spcBef>
        <a:spcAft>
          <a:spcPct val="0"/>
        </a:spcAft>
        <a:defRPr sz="4400" kern="1200">
          <a:solidFill>
            <a:schemeClr val="tx2"/>
          </a:solidFill>
          <a:latin typeface="+mj-lt"/>
          <a:ea typeface="+mj-ea"/>
          <a:cs typeface="+mj-cs"/>
        </a:defRPr>
      </a:lvl1pPr>
      <a:lvl2pPr algn="ctr" rtl="0" eaLnBrk="0" fontAlgn="base" latinLnBrk="1" hangingPunct="0">
        <a:spcBef>
          <a:spcPct val="0"/>
        </a:spcBef>
        <a:spcAft>
          <a:spcPct val="0"/>
        </a:spcAft>
        <a:defRPr sz="4400">
          <a:solidFill>
            <a:schemeClr val="tx2"/>
          </a:solidFill>
          <a:latin typeface="굴림"/>
          <a:ea typeface="宋体" charset="-122"/>
        </a:defRPr>
      </a:lvl2pPr>
      <a:lvl3pPr algn="ctr" rtl="0" eaLnBrk="0" fontAlgn="base" latinLnBrk="1" hangingPunct="0">
        <a:spcBef>
          <a:spcPct val="0"/>
        </a:spcBef>
        <a:spcAft>
          <a:spcPct val="0"/>
        </a:spcAft>
        <a:defRPr sz="4400">
          <a:solidFill>
            <a:schemeClr val="tx2"/>
          </a:solidFill>
          <a:latin typeface="굴림"/>
          <a:ea typeface="宋体" charset="-122"/>
        </a:defRPr>
      </a:lvl3pPr>
      <a:lvl4pPr algn="ctr" rtl="0" eaLnBrk="0" fontAlgn="base" latinLnBrk="1" hangingPunct="0">
        <a:spcBef>
          <a:spcPct val="0"/>
        </a:spcBef>
        <a:spcAft>
          <a:spcPct val="0"/>
        </a:spcAft>
        <a:defRPr sz="4400">
          <a:solidFill>
            <a:schemeClr val="tx2"/>
          </a:solidFill>
          <a:latin typeface="굴림"/>
          <a:ea typeface="宋体" charset="-122"/>
        </a:defRPr>
      </a:lvl4pPr>
      <a:lvl5pPr algn="ctr" rtl="0" eaLnBrk="0" fontAlgn="base" latinLnBrk="1" hangingPunct="0">
        <a:spcBef>
          <a:spcPct val="0"/>
        </a:spcBef>
        <a:spcAft>
          <a:spcPct val="0"/>
        </a:spcAft>
        <a:defRPr sz="4400">
          <a:solidFill>
            <a:schemeClr val="tx2"/>
          </a:solidFill>
          <a:latin typeface="굴림"/>
          <a:ea typeface="宋体" charset="-122"/>
        </a:defRPr>
      </a:lvl5pPr>
      <a:lvl6pPr marL="457200" algn="ctr" rtl="0" fontAlgn="base" latinLnBrk="1">
        <a:spcBef>
          <a:spcPct val="0"/>
        </a:spcBef>
        <a:spcAft>
          <a:spcPct val="0"/>
        </a:spcAft>
        <a:defRPr sz="4400">
          <a:solidFill>
            <a:schemeClr val="tx2"/>
          </a:solidFill>
          <a:latin typeface="굴림"/>
          <a:ea typeface="宋体" charset="-122"/>
        </a:defRPr>
      </a:lvl6pPr>
      <a:lvl7pPr marL="914400" algn="ctr" rtl="0" fontAlgn="base" latinLnBrk="1">
        <a:spcBef>
          <a:spcPct val="0"/>
        </a:spcBef>
        <a:spcAft>
          <a:spcPct val="0"/>
        </a:spcAft>
        <a:defRPr sz="4400">
          <a:solidFill>
            <a:schemeClr val="tx2"/>
          </a:solidFill>
          <a:latin typeface="굴림"/>
          <a:ea typeface="宋体" charset="-122"/>
        </a:defRPr>
      </a:lvl7pPr>
      <a:lvl8pPr marL="1371600" algn="ctr" rtl="0" fontAlgn="base" latinLnBrk="1">
        <a:spcBef>
          <a:spcPct val="0"/>
        </a:spcBef>
        <a:spcAft>
          <a:spcPct val="0"/>
        </a:spcAft>
        <a:defRPr sz="4400">
          <a:solidFill>
            <a:schemeClr val="tx2"/>
          </a:solidFill>
          <a:latin typeface="굴림"/>
          <a:ea typeface="宋体" charset="-122"/>
        </a:defRPr>
      </a:lvl8pPr>
      <a:lvl9pPr marL="1828800" algn="ctr" rtl="0" fontAlgn="base" latinLnBrk="1">
        <a:spcBef>
          <a:spcPct val="0"/>
        </a:spcBef>
        <a:spcAft>
          <a:spcPct val="0"/>
        </a:spcAft>
        <a:defRPr sz="4400">
          <a:solidFill>
            <a:schemeClr val="tx2"/>
          </a:solidFill>
          <a:latin typeface="굴림"/>
          <a:ea typeface="宋体" charset="-122"/>
        </a:defRPr>
      </a:lvl9pPr>
    </p:titleStyle>
    <p:bodyStyle>
      <a:lvl1pPr marL="342900" indent="-342900" algn="l" rtl="0" eaLnBrk="0" fontAlgn="base" latinLnBrk="1"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latinLnBrk="1"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latinLnBrk="1"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latinLnBrk="1"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latinLnBrk="1"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p:cNvSpPr>
          <p:nvPr>
            <p:ph type="title"/>
          </p:nvPr>
        </p:nvSpPr>
        <p:spPr>
          <a:xfrm>
            <a:off x="457200" y="274638"/>
            <a:ext cx="8229600" cy="1143000"/>
          </a:xfrm>
          <a:prstGeom prst="rect">
            <a:avLst/>
          </a:prstGeom>
          <a:noFill/>
          <a:ln w="9525">
            <a:noFill/>
          </a:ln>
        </p:spPr>
        <p:txBody>
          <a:bodyPr anchor="ctr"/>
          <a:lstStyle/>
          <a:p>
            <a:pPr lvl="0"/>
            <a:r>
              <a:rPr lang="ko-KR" altLang="en-US" dirty="0"/>
              <a:t>마스터 제목 스타일 편집</a:t>
            </a:r>
          </a:p>
        </p:txBody>
      </p:sp>
      <p:sp>
        <p:nvSpPr>
          <p:cNvPr id="3075" name="Rectangle 3"/>
          <p:cNvSpPr>
            <a:spLocks noGrp="1"/>
          </p:cNvSpPr>
          <p:nvPr>
            <p:ph type="body" idx="1"/>
          </p:nvPr>
        </p:nvSpPr>
        <p:spPr>
          <a:xfrm>
            <a:off x="457200" y="1600200"/>
            <a:ext cx="8229600" cy="4525963"/>
          </a:xfrm>
          <a:prstGeom prst="rect">
            <a:avLst/>
          </a:prstGeom>
          <a:noFill/>
          <a:ln w="9525">
            <a:noFill/>
          </a:ln>
        </p:spPr>
        <p:txBody>
          <a:bodyPr/>
          <a:lstStyle/>
          <a:p>
            <a:pPr lvl="0"/>
            <a:r>
              <a:rPr lang="ko-KR" altLang="en-US" dirty="0"/>
              <a:t>마스터 텍스트 스타일을 편집합니다</a:t>
            </a:r>
          </a:p>
          <a:p>
            <a:pPr lvl="1"/>
            <a:r>
              <a:rPr lang="ko-KR" altLang="en-US" dirty="0"/>
              <a:t>둘째 수준</a:t>
            </a:r>
          </a:p>
          <a:p>
            <a:pPr lvl="2"/>
            <a:r>
              <a:rPr lang="ko-KR" altLang="en-US" dirty="0"/>
              <a:t>셋째 수준</a:t>
            </a:r>
          </a:p>
          <a:p>
            <a:pPr lvl="3"/>
            <a:r>
              <a:rPr lang="ko-KR" altLang="en-US" dirty="0"/>
              <a:t>넷째 수준</a:t>
            </a:r>
          </a:p>
          <a:p>
            <a:pPr lvl="4"/>
            <a:r>
              <a:rPr lang="ko-KR" altLang="en-US" dirty="0"/>
              <a:t>다섯째 수준</a:t>
            </a:r>
          </a:p>
        </p:txBody>
      </p:sp>
      <p:sp>
        <p:nvSpPr>
          <p:cNvPr id="54374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eaLnBrk="1" latinLnBrk="1" hangingPunct="1">
              <a:defRPr kumimoji="1" sz="1400" b="0">
                <a:latin typeface="+mn-lt"/>
                <a:ea typeface="굴림"/>
              </a:defRPr>
            </a:lvl1pPr>
          </a:lstStyle>
          <a:p>
            <a:pPr marL="0" marR="0" lvl="0" indent="0" algn="l" defTabSz="914400" rtl="0" eaLnBrk="1" fontAlgn="base" latinLnBrk="1" hangingPunct="1">
              <a:lnSpc>
                <a:spcPct val="100000"/>
              </a:lnSpc>
              <a:spcBef>
                <a:spcPct val="0"/>
              </a:spcBef>
              <a:spcAft>
                <a:spcPct val="0"/>
              </a:spcAft>
              <a:buClrTx/>
              <a:buSzTx/>
              <a:buFontTx/>
              <a:buNone/>
              <a:defRPr/>
            </a:pPr>
            <a:fld id="{D4D0D8C1-A8F0-4ED3-95CF-ECE48785014D}" type="datetimeFigureOut">
              <a:rPr kumimoji="1" lang="ko-KR" altLang="en-US" sz="1400" b="0" i="0" u="none" strike="noStrike" kern="1200" cap="none" spc="0" normalizeH="0" baseline="0" noProof="0">
                <a:ln>
                  <a:noFill/>
                </a:ln>
                <a:solidFill>
                  <a:schemeClr val="tx1"/>
                </a:solidFill>
                <a:effectLst/>
                <a:uLnTx/>
                <a:uFillTx/>
                <a:latin typeface="+mn-lt"/>
                <a:ea typeface="굴림"/>
                <a:cs typeface="+mn-cs"/>
              </a:rPr>
              <a:t>2019-05-25</a:t>
            </a:fld>
            <a:endParaRPr kumimoji="1" lang="en-US" altLang="ko-KR" sz="1400" b="0" i="0" u="none" strike="noStrike" kern="1200" cap="none" spc="0" normalizeH="0" baseline="0" noProof="0">
              <a:ln>
                <a:noFill/>
              </a:ln>
              <a:solidFill>
                <a:schemeClr val="tx1"/>
              </a:solidFill>
              <a:effectLst/>
              <a:uLnTx/>
              <a:uFillTx/>
              <a:latin typeface="+mn-lt"/>
              <a:ea typeface="굴림"/>
              <a:cs typeface="+mn-cs"/>
            </a:endParaRPr>
          </a:p>
        </p:txBody>
      </p:sp>
      <p:sp>
        <p:nvSpPr>
          <p:cNvPr id="54374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ctr" eaLnBrk="1" latinLnBrk="1" hangingPunct="1">
              <a:defRPr kumimoji="1" sz="1400" b="0">
                <a:latin typeface="+mn-lt"/>
                <a:ea typeface="굴림"/>
              </a:defRPr>
            </a:lvl1pPr>
          </a:lstStyle>
          <a:p>
            <a:pPr marL="0" marR="0" lvl="0" indent="0" algn="ctr" defTabSz="914400" rtl="0" eaLnBrk="1" fontAlgn="base" latinLnBrk="1" hangingPunct="1">
              <a:lnSpc>
                <a:spcPct val="100000"/>
              </a:lnSpc>
              <a:spcBef>
                <a:spcPct val="0"/>
              </a:spcBef>
              <a:spcAft>
                <a:spcPct val="0"/>
              </a:spcAft>
              <a:buClrTx/>
              <a:buSzTx/>
              <a:buFontTx/>
              <a:buNone/>
              <a:defRPr/>
            </a:pPr>
            <a:endParaRPr kumimoji="1" lang="en-US" altLang="ko-KR" sz="1400" b="0" i="0" u="none" strike="noStrike" kern="1200" cap="none" spc="0" normalizeH="0" baseline="0" noProof="0">
              <a:ln>
                <a:noFill/>
              </a:ln>
              <a:solidFill>
                <a:schemeClr val="tx1"/>
              </a:solidFill>
              <a:effectLst/>
              <a:uLnTx/>
              <a:uFillTx/>
              <a:latin typeface="+mn-lt"/>
              <a:ea typeface="굴림"/>
              <a:cs typeface="+mn-cs"/>
            </a:endParaRPr>
          </a:p>
        </p:txBody>
      </p:sp>
      <p:sp>
        <p:nvSpPr>
          <p:cNvPr id="54375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eaLnBrk="1" latinLnBrk="1" hangingPunct="1">
              <a:defRPr kumimoji="1" sz="1400" b="0">
                <a:latin typeface="+mn-lt"/>
                <a:ea typeface="굴림"/>
              </a:defRPr>
            </a:lvl1pPr>
          </a:lstStyle>
          <a:p>
            <a:pPr marL="0" marR="0" lvl="0" indent="0" algn="r" defTabSz="914400" rtl="0" eaLnBrk="1" fontAlgn="base" latinLnBrk="1" hangingPunct="1">
              <a:lnSpc>
                <a:spcPct val="100000"/>
              </a:lnSpc>
              <a:spcBef>
                <a:spcPct val="0"/>
              </a:spcBef>
              <a:spcAft>
                <a:spcPct val="0"/>
              </a:spcAft>
              <a:buClrTx/>
              <a:buSzTx/>
              <a:buFontTx/>
              <a:buNone/>
              <a:defRPr/>
            </a:pPr>
            <a:fld id="{0537C983-7A4D-404D-B796-77895630EB17}" type="slidenum">
              <a:rPr kumimoji="1" lang="ko-KR" altLang="en-US" sz="1400" b="0" i="0" u="none" strike="noStrike" kern="1200" cap="none" spc="0" normalizeH="0" baseline="0" noProof="0">
                <a:ln>
                  <a:noFill/>
                </a:ln>
                <a:solidFill>
                  <a:schemeClr val="tx1"/>
                </a:solidFill>
                <a:effectLst/>
                <a:uLnTx/>
                <a:uFillTx/>
                <a:latin typeface="+mn-lt"/>
                <a:ea typeface="굴림"/>
                <a:cs typeface="+mn-cs"/>
              </a:rPr>
              <a:t>‹#›</a:t>
            </a:fld>
            <a:endParaRPr kumimoji="1" lang="en-US" altLang="ko-KR" sz="1400" b="0" i="0" u="none" strike="noStrike" kern="1200" cap="none" spc="0" normalizeH="0" baseline="0" noProof="0">
              <a:ln>
                <a:noFill/>
              </a:ln>
              <a:solidFill>
                <a:schemeClr val="tx1"/>
              </a:solidFill>
              <a:effectLst/>
              <a:uLnTx/>
              <a:uFillTx/>
              <a:latin typeface="+mn-lt"/>
              <a:ea typeface="굴림"/>
              <a:cs typeface="+mn-cs"/>
            </a:endParaRPr>
          </a:p>
        </p:txBody>
      </p:sp>
      <p:pic>
        <p:nvPicPr>
          <p:cNvPr id="3079" name="Picture 7" descr="white"/>
          <p:cNvPicPr>
            <a:picLocks noChangeAspect="1"/>
          </p:cNvPicPr>
          <p:nvPr userDrawn="1"/>
        </p:nvPicPr>
        <p:blipFill>
          <a:blip r:embed="rId13"/>
          <a:stretch>
            <a:fillRect/>
          </a:stretch>
        </p:blipFill>
        <p:spPr>
          <a:xfrm>
            <a:off x="0" y="0"/>
            <a:ext cx="9144000" cy="6858000"/>
          </a:xfrm>
          <a:prstGeom prst="rect">
            <a:avLst/>
          </a:prstGeom>
          <a:noFill/>
          <a:ln w="9525">
            <a:noFill/>
          </a:ln>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p:push/>
  </p:transition>
  <p:hf sldNum="0" hdr="0" ftr="0" dt="0"/>
  <p:txStyles>
    <p:titleStyle>
      <a:lvl1pPr algn="ctr" rtl="0" eaLnBrk="0" fontAlgn="base" latinLnBrk="1" hangingPunct="0">
        <a:spcBef>
          <a:spcPct val="0"/>
        </a:spcBef>
        <a:spcAft>
          <a:spcPct val="0"/>
        </a:spcAft>
        <a:defRPr sz="4400" kern="1200">
          <a:solidFill>
            <a:schemeClr val="tx2"/>
          </a:solidFill>
          <a:latin typeface="+mj-lt"/>
          <a:ea typeface="+mj-ea"/>
          <a:cs typeface="+mj-cs"/>
        </a:defRPr>
      </a:lvl1pPr>
      <a:lvl2pPr algn="ctr" rtl="0" eaLnBrk="0" fontAlgn="base" latinLnBrk="1" hangingPunct="0">
        <a:spcBef>
          <a:spcPct val="0"/>
        </a:spcBef>
        <a:spcAft>
          <a:spcPct val="0"/>
        </a:spcAft>
        <a:defRPr sz="4400">
          <a:solidFill>
            <a:schemeClr val="tx2"/>
          </a:solidFill>
          <a:latin typeface="굴림"/>
          <a:ea typeface="宋体" charset="-122"/>
        </a:defRPr>
      </a:lvl2pPr>
      <a:lvl3pPr algn="ctr" rtl="0" eaLnBrk="0" fontAlgn="base" latinLnBrk="1" hangingPunct="0">
        <a:spcBef>
          <a:spcPct val="0"/>
        </a:spcBef>
        <a:spcAft>
          <a:spcPct val="0"/>
        </a:spcAft>
        <a:defRPr sz="4400">
          <a:solidFill>
            <a:schemeClr val="tx2"/>
          </a:solidFill>
          <a:latin typeface="굴림"/>
          <a:ea typeface="宋体" charset="-122"/>
        </a:defRPr>
      </a:lvl3pPr>
      <a:lvl4pPr algn="ctr" rtl="0" eaLnBrk="0" fontAlgn="base" latinLnBrk="1" hangingPunct="0">
        <a:spcBef>
          <a:spcPct val="0"/>
        </a:spcBef>
        <a:spcAft>
          <a:spcPct val="0"/>
        </a:spcAft>
        <a:defRPr sz="4400">
          <a:solidFill>
            <a:schemeClr val="tx2"/>
          </a:solidFill>
          <a:latin typeface="굴림"/>
          <a:ea typeface="宋体" charset="-122"/>
        </a:defRPr>
      </a:lvl4pPr>
      <a:lvl5pPr algn="ctr" rtl="0" eaLnBrk="0" fontAlgn="base" latinLnBrk="1" hangingPunct="0">
        <a:spcBef>
          <a:spcPct val="0"/>
        </a:spcBef>
        <a:spcAft>
          <a:spcPct val="0"/>
        </a:spcAft>
        <a:defRPr sz="4400">
          <a:solidFill>
            <a:schemeClr val="tx2"/>
          </a:solidFill>
          <a:latin typeface="굴림"/>
          <a:ea typeface="宋体" charset="-122"/>
        </a:defRPr>
      </a:lvl5pPr>
      <a:lvl6pPr marL="457200" algn="ctr" rtl="0" fontAlgn="base" latinLnBrk="1">
        <a:spcBef>
          <a:spcPct val="0"/>
        </a:spcBef>
        <a:spcAft>
          <a:spcPct val="0"/>
        </a:spcAft>
        <a:defRPr sz="4400">
          <a:solidFill>
            <a:schemeClr val="tx2"/>
          </a:solidFill>
          <a:latin typeface="굴림"/>
          <a:ea typeface="宋体" charset="-122"/>
        </a:defRPr>
      </a:lvl6pPr>
      <a:lvl7pPr marL="914400" algn="ctr" rtl="0" fontAlgn="base" latinLnBrk="1">
        <a:spcBef>
          <a:spcPct val="0"/>
        </a:spcBef>
        <a:spcAft>
          <a:spcPct val="0"/>
        </a:spcAft>
        <a:defRPr sz="4400">
          <a:solidFill>
            <a:schemeClr val="tx2"/>
          </a:solidFill>
          <a:latin typeface="굴림"/>
          <a:ea typeface="宋体" charset="-122"/>
        </a:defRPr>
      </a:lvl7pPr>
      <a:lvl8pPr marL="1371600" algn="ctr" rtl="0" fontAlgn="base" latinLnBrk="1">
        <a:spcBef>
          <a:spcPct val="0"/>
        </a:spcBef>
        <a:spcAft>
          <a:spcPct val="0"/>
        </a:spcAft>
        <a:defRPr sz="4400">
          <a:solidFill>
            <a:schemeClr val="tx2"/>
          </a:solidFill>
          <a:latin typeface="굴림"/>
          <a:ea typeface="宋体" charset="-122"/>
        </a:defRPr>
      </a:lvl8pPr>
      <a:lvl9pPr marL="1828800" algn="ctr" rtl="0" fontAlgn="base" latinLnBrk="1">
        <a:spcBef>
          <a:spcPct val="0"/>
        </a:spcBef>
        <a:spcAft>
          <a:spcPct val="0"/>
        </a:spcAft>
        <a:defRPr sz="4400">
          <a:solidFill>
            <a:schemeClr val="tx2"/>
          </a:solidFill>
          <a:latin typeface="굴림"/>
          <a:ea typeface="宋体" charset="-122"/>
        </a:defRPr>
      </a:lvl9pPr>
    </p:titleStyle>
    <p:bodyStyle>
      <a:lvl1pPr marL="342900" indent="-342900" algn="l" rtl="0" eaLnBrk="0" fontAlgn="base" latinLnBrk="1"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latinLnBrk="1"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latinLnBrk="1"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latinLnBrk="1"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latinLnBrk="1"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p:cNvSpPr>
          <p:nvPr>
            <p:ph type="title"/>
          </p:nvPr>
        </p:nvSpPr>
        <p:spPr>
          <a:xfrm>
            <a:off x="457200" y="274638"/>
            <a:ext cx="8229600" cy="1143000"/>
          </a:xfrm>
          <a:prstGeom prst="rect">
            <a:avLst/>
          </a:prstGeom>
          <a:noFill/>
          <a:ln w="9525">
            <a:noFill/>
          </a:ln>
        </p:spPr>
        <p:txBody>
          <a:bodyPr anchor="ctr"/>
          <a:lstStyle/>
          <a:p>
            <a:pPr lvl="0"/>
            <a:r>
              <a:rPr lang="ko-KR" altLang="en-US" dirty="0"/>
              <a:t>마스터 제목 스타일 편집</a:t>
            </a:r>
          </a:p>
        </p:txBody>
      </p:sp>
      <p:sp>
        <p:nvSpPr>
          <p:cNvPr id="4099" name="Rectangle 3"/>
          <p:cNvSpPr>
            <a:spLocks noGrp="1"/>
          </p:cNvSpPr>
          <p:nvPr>
            <p:ph type="body" idx="1"/>
          </p:nvPr>
        </p:nvSpPr>
        <p:spPr>
          <a:xfrm>
            <a:off x="457200" y="1600200"/>
            <a:ext cx="8229600" cy="4525963"/>
          </a:xfrm>
          <a:prstGeom prst="rect">
            <a:avLst/>
          </a:prstGeom>
          <a:noFill/>
          <a:ln w="9525">
            <a:noFill/>
          </a:ln>
        </p:spPr>
        <p:txBody>
          <a:bodyPr/>
          <a:lstStyle/>
          <a:p>
            <a:pPr lvl="0"/>
            <a:r>
              <a:rPr lang="ko-KR" altLang="en-US" dirty="0"/>
              <a:t>마스터 텍스트 스타일을 편집합니다</a:t>
            </a:r>
          </a:p>
          <a:p>
            <a:pPr lvl="1"/>
            <a:r>
              <a:rPr lang="ko-KR" altLang="en-US" dirty="0"/>
              <a:t>둘째 수준</a:t>
            </a:r>
          </a:p>
          <a:p>
            <a:pPr lvl="2"/>
            <a:r>
              <a:rPr lang="ko-KR" altLang="en-US" dirty="0"/>
              <a:t>셋째 수준</a:t>
            </a:r>
          </a:p>
          <a:p>
            <a:pPr lvl="3"/>
            <a:r>
              <a:rPr lang="ko-KR" altLang="en-US" dirty="0"/>
              <a:t>넷째 수준</a:t>
            </a:r>
          </a:p>
          <a:p>
            <a:pPr lvl="4"/>
            <a:r>
              <a:rPr lang="ko-KR" altLang="en-US" dirty="0"/>
              <a:t>다섯째 수준</a:t>
            </a:r>
          </a:p>
        </p:txBody>
      </p:sp>
      <p:sp>
        <p:nvSpPr>
          <p:cNvPr id="547844"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eaLnBrk="1" latinLnBrk="1" hangingPunct="1">
              <a:defRPr kumimoji="1" sz="1400" b="0">
                <a:latin typeface="+mn-lt"/>
                <a:ea typeface="굴림"/>
              </a:defRPr>
            </a:lvl1pPr>
          </a:lstStyle>
          <a:p>
            <a:pPr marL="0" marR="0" lvl="0" indent="0" algn="l" defTabSz="914400" rtl="0" eaLnBrk="1" fontAlgn="base" latinLnBrk="1" hangingPunct="1">
              <a:lnSpc>
                <a:spcPct val="100000"/>
              </a:lnSpc>
              <a:spcBef>
                <a:spcPct val="0"/>
              </a:spcBef>
              <a:spcAft>
                <a:spcPct val="0"/>
              </a:spcAft>
              <a:buClrTx/>
              <a:buSzTx/>
              <a:buFontTx/>
              <a:buNone/>
              <a:defRPr/>
            </a:pPr>
            <a:fld id="{B6534583-391F-4EA0-9221-FFC75BE35AFF}" type="datetimeFigureOut">
              <a:rPr kumimoji="1" lang="ko-KR" altLang="en-US" sz="1400" b="0" i="0" u="none" strike="noStrike" kern="1200" cap="none" spc="0" normalizeH="0" baseline="0" noProof="0">
                <a:ln>
                  <a:noFill/>
                </a:ln>
                <a:solidFill>
                  <a:schemeClr val="tx1"/>
                </a:solidFill>
                <a:effectLst/>
                <a:uLnTx/>
                <a:uFillTx/>
                <a:latin typeface="+mn-lt"/>
                <a:ea typeface="굴림"/>
                <a:cs typeface="+mn-cs"/>
              </a:rPr>
              <a:t>2019-05-25</a:t>
            </a:fld>
            <a:endParaRPr kumimoji="1" lang="en-US" altLang="ko-KR" sz="1400" b="0" i="0" u="none" strike="noStrike" kern="1200" cap="none" spc="0" normalizeH="0" baseline="0" noProof="0">
              <a:ln>
                <a:noFill/>
              </a:ln>
              <a:solidFill>
                <a:schemeClr val="tx1"/>
              </a:solidFill>
              <a:effectLst/>
              <a:uLnTx/>
              <a:uFillTx/>
              <a:latin typeface="+mn-lt"/>
              <a:ea typeface="굴림"/>
              <a:cs typeface="+mn-cs"/>
            </a:endParaRPr>
          </a:p>
        </p:txBody>
      </p:sp>
      <p:sp>
        <p:nvSpPr>
          <p:cNvPr id="547845"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ctr" eaLnBrk="1" latinLnBrk="1" hangingPunct="1">
              <a:defRPr kumimoji="1" sz="1400" b="0">
                <a:latin typeface="+mn-lt"/>
                <a:ea typeface="굴림"/>
              </a:defRPr>
            </a:lvl1pPr>
          </a:lstStyle>
          <a:p>
            <a:pPr marL="0" marR="0" lvl="0" indent="0" algn="ctr" defTabSz="914400" rtl="0" eaLnBrk="1" fontAlgn="base" latinLnBrk="1" hangingPunct="1">
              <a:lnSpc>
                <a:spcPct val="100000"/>
              </a:lnSpc>
              <a:spcBef>
                <a:spcPct val="0"/>
              </a:spcBef>
              <a:spcAft>
                <a:spcPct val="0"/>
              </a:spcAft>
              <a:buClrTx/>
              <a:buSzTx/>
              <a:buFontTx/>
              <a:buNone/>
              <a:defRPr/>
            </a:pPr>
            <a:endParaRPr kumimoji="1" lang="en-US" altLang="ko-KR" sz="1400" b="0" i="0" u="none" strike="noStrike" kern="1200" cap="none" spc="0" normalizeH="0" baseline="0" noProof="0">
              <a:ln>
                <a:noFill/>
              </a:ln>
              <a:solidFill>
                <a:schemeClr val="tx1"/>
              </a:solidFill>
              <a:effectLst/>
              <a:uLnTx/>
              <a:uFillTx/>
              <a:latin typeface="+mn-lt"/>
              <a:ea typeface="굴림"/>
              <a:cs typeface="+mn-cs"/>
            </a:endParaRPr>
          </a:p>
        </p:txBody>
      </p:sp>
      <p:sp>
        <p:nvSpPr>
          <p:cNvPr id="547846"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eaLnBrk="1" latinLnBrk="1" hangingPunct="1">
              <a:defRPr kumimoji="1" sz="1400" b="0">
                <a:latin typeface="+mn-lt"/>
                <a:ea typeface="굴림"/>
              </a:defRPr>
            </a:lvl1pPr>
          </a:lstStyle>
          <a:p>
            <a:pPr marL="0" marR="0" lvl="0" indent="0" algn="r" defTabSz="914400" rtl="0" eaLnBrk="1" fontAlgn="base" latinLnBrk="1" hangingPunct="1">
              <a:lnSpc>
                <a:spcPct val="100000"/>
              </a:lnSpc>
              <a:spcBef>
                <a:spcPct val="0"/>
              </a:spcBef>
              <a:spcAft>
                <a:spcPct val="0"/>
              </a:spcAft>
              <a:buClrTx/>
              <a:buSzTx/>
              <a:buFontTx/>
              <a:buNone/>
              <a:defRPr/>
            </a:pPr>
            <a:fld id="{4B45B893-8555-4E89-A76A-0F7B2C9153C2}" type="slidenum">
              <a:rPr kumimoji="1" lang="ko-KR" altLang="en-US" sz="1400" b="0" i="0" u="none" strike="noStrike" kern="1200" cap="none" spc="0" normalizeH="0" baseline="0" noProof="0">
                <a:ln>
                  <a:noFill/>
                </a:ln>
                <a:solidFill>
                  <a:schemeClr val="tx1"/>
                </a:solidFill>
                <a:effectLst/>
                <a:uLnTx/>
                <a:uFillTx/>
                <a:latin typeface="+mn-lt"/>
                <a:ea typeface="굴림"/>
                <a:cs typeface="+mn-cs"/>
              </a:rPr>
              <a:t>‹#›</a:t>
            </a:fld>
            <a:endParaRPr kumimoji="1" lang="en-US" altLang="ko-KR" sz="1400" b="0" i="0" u="none" strike="noStrike" kern="1200" cap="none" spc="0" normalizeH="0" baseline="0" noProof="0">
              <a:ln>
                <a:noFill/>
              </a:ln>
              <a:solidFill>
                <a:schemeClr val="tx1"/>
              </a:solidFill>
              <a:effectLst/>
              <a:uLnTx/>
              <a:uFillTx/>
              <a:latin typeface="+mn-lt"/>
              <a:ea typeface="굴림"/>
              <a:cs typeface="+mn-cs"/>
            </a:endParaRPr>
          </a:p>
        </p:txBody>
      </p:sp>
      <p:pic>
        <p:nvPicPr>
          <p:cNvPr id="4103" name="Picture 7" descr="blue"/>
          <p:cNvPicPr>
            <a:picLocks noChangeAspect="1"/>
          </p:cNvPicPr>
          <p:nvPr userDrawn="1"/>
        </p:nvPicPr>
        <p:blipFill>
          <a:blip r:embed="rId13"/>
          <a:stretch>
            <a:fillRect/>
          </a:stretch>
        </p:blipFill>
        <p:spPr>
          <a:xfrm>
            <a:off x="0" y="-4762"/>
            <a:ext cx="9144000" cy="6862762"/>
          </a:xfrm>
          <a:prstGeom prst="rect">
            <a:avLst/>
          </a:prstGeom>
          <a:noFill/>
          <a:ln w="9525">
            <a:noFill/>
          </a:ln>
        </p:spPr>
      </p:pic>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spd="slow">
    <p:push/>
  </p:transition>
  <p:hf sldNum="0" hdr="0" ftr="0" dt="0"/>
  <p:txStyles>
    <p:titleStyle>
      <a:lvl1pPr algn="ctr" rtl="0" eaLnBrk="0" fontAlgn="base" latinLnBrk="1" hangingPunct="0">
        <a:spcBef>
          <a:spcPct val="0"/>
        </a:spcBef>
        <a:spcAft>
          <a:spcPct val="0"/>
        </a:spcAft>
        <a:defRPr sz="4400" kern="1200">
          <a:solidFill>
            <a:schemeClr val="tx2"/>
          </a:solidFill>
          <a:latin typeface="+mj-lt"/>
          <a:ea typeface="+mj-ea"/>
          <a:cs typeface="+mj-cs"/>
        </a:defRPr>
      </a:lvl1pPr>
      <a:lvl2pPr algn="ctr" rtl="0" eaLnBrk="0" fontAlgn="base" latinLnBrk="1" hangingPunct="0">
        <a:spcBef>
          <a:spcPct val="0"/>
        </a:spcBef>
        <a:spcAft>
          <a:spcPct val="0"/>
        </a:spcAft>
        <a:defRPr sz="4400">
          <a:solidFill>
            <a:schemeClr val="tx2"/>
          </a:solidFill>
          <a:latin typeface="굴림"/>
          <a:ea typeface="宋体" charset="-122"/>
        </a:defRPr>
      </a:lvl2pPr>
      <a:lvl3pPr algn="ctr" rtl="0" eaLnBrk="0" fontAlgn="base" latinLnBrk="1" hangingPunct="0">
        <a:spcBef>
          <a:spcPct val="0"/>
        </a:spcBef>
        <a:spcAft>
          <a:spcPct val="0"/>
        </a:spcAft>
        <a:defRPr sz="4400">
          <a:solidFill>
            <a:schemeClr val="tx2"/>
          </a:solidFill>
          <a:latin typeface="굴림"/>
          <a:ea typeface="宋体" charset="-122"/>
        </a:defRPr>
      </a:lvl3pPr>
      <a:lvl4pPr algn="ctr" rtl="0" eaLnBrk="0" fontAlgn="base" latinLnBrk="1" hangingPunct="0">
        <a:spcBef>
          <a:spcPct val="0"/>
        </a:spcBef>
        <a:spcAft>
          <a:spcPct val="0"/>
        </a:spcAft>
        <a:defRPr sz="4400">
          <a:solidFill>
            <a:schemeClr val="tx2"/>
          </a:solidFill>
          <a:latin typeface="굴림"/>
          <a:ea typeface="宋体" charset="-122"/>
        </a:defRPr>
      </a:lvl4pPr>
      <a:lvl5pPr algn="ctr" rtl="0" eaLnBrk="0" fontAlgn="base" latinLnBrk="1" hangingPunct="0">
        <a:spcBef>
          <a:spcPct val="0"/>
        </a:spcBef>
        <a:spcAft>
          <a:spcPct val="0"/>
        </a:spcAft>
        <a:defRPr sz="4400">
          <a:solidFill>
            <a:schemeClr val="tx2"/>
          </a:solidFill>
          <a:latin typeface="굴림"/>
          <a:ea typeface="宋体" charset="-122"/>
        </a:defRPr>
      </a:lvl5pPr>
      <a:lvl6pPr marL="457200" algn="ctr" rtl="0" fontAlgn="base" latinLnBrk="1">
        <a:spcBef>
          <a:spcPct val="0"/>
        </a:spcBef>
        <a:spcAft>
          <a:spcPct val="0"/>
        </a:spcAft>
        <a:defRPr sz="4400">
          <a:solidFill>
            <a:schemeClr val="tx2"/>
          </a:solidFill>
          <a:latin typeface="굴림"/>
          <a:ea typeface="宋体" charset="-122"/>
        </a:defRPr>
      </a:lvl6pPr>
      <a:lvl7pPr marL="914400" algn="ctr" rtl="0" fontAlgn="base" latinLnBrk="1">
        <a:spcBef>
          <a:spcPct val="0"/>
        </a:spcBef>
        <a:spcAft>
          <a:spcPct val="0"/>
        </a:spcAft>
        <a:defRPr sz="4400">
          <a:solidFill>
            <a:schemeClr val="tx2"/>
          </a:solidFill>
          <a:latin typeface="굴림"/>
          <a:ea typeface="宋体" charset="-122"/>
        </a:defRPr>
      </a:lvl7pPr>
      <a:lvl8pPr marL="1371600" algn="ctr" rtl="0" fontAlgn="base" latinLnBrk="1">
        <a:spcBef>
          <a:spcPct val="0"/>
        </a:spcBef>
        <a:spcAft>
          <a:spcPct val="0"/>
        </a:spcAft>
        <a:defRPr sz="4400">
          <a:solidFill>
            <a:schemeClr val="tx2"/>
          </a:solidFill>
          <a:latin typeface="굴림"/>
          <a:ea typeface="宋体" charset="-122"/>
        </a:defRPr>
      </a:lvl8pPr>
      <a:lvl9pPr marL="1828800" algn="ctr" rtl="0" fontAlgn="base" latinLnBrk="1">
        <a:spcBef>
          <a:spcPct val="0"/>
        </a:spcBef>
        <a:spcAft>
          <a:spcPct val="0"/>
        </a:spcAft>
        <a:defRPr sz="4400">
          <a:solidFill>
            <a:schemeClr val="tx2"/>
          </a:solidFill>
          <a:latin typeface="굴림"/>
          <a:ea typeface="宋体" charset="-122"/>
        </a:defRPr>
      </a:lvl9pPr>
    </p:titleStyle>
    <p:bodyStyle>
      <a:lvl1pPr marL="342900" indent="-342900" algn="l" rtl="0" eaLnBrk="0" fontAlgn="base" latinLnBrk="1"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latinLnBrk="1"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latinLnBrk="1"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latinLnBrk="1"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latinLnBrk="1"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502444" y="2"/>
            <a:ext cx="8137922" cy="1028699"/>
          </a:xfrm>
          <a:prstGeom prst="rect">
            <a:avLst/>
          </a:prstGeom>
        </p:spPr>
        <p:txBody>
          <a:bodyPr vert="horz" lIns="91440" tIns="45720" rIns="91440" bIns="45720" rtlCol="0" anchor="b">
            <a:normAutofit/>
          </a:bodyPr>
          <a:lstStyle/>
          <a:p>
            <a:r>
              <a:rPr lang="en-US" altLang="zh-CN" dirty="0"/>
              <a:t>Click to edit Master title style</a:t>
            </a:r>
            <a:endParaRPr lang="zh-CN" altLang="en-US" dirty="0"/>
          </a:p>
        </p:txBody>
      </p:sp>
      <p:sp>
        <p:nvSpPr>
          <p:cNvPr id="3" name="文本占位符 2"/>
          <p:cNvSpPr>
            <a:spLocks noGrp="1"/>
          </p:cNvSpPr>
          <p:nvPr>
            <p:ph type="body" idx="1"/>
          </p:nvPr>
        </p:nvSpPr>
        <p:spPr>
          <a:xfrm>
            <a:off x="502444" y="1123951"/>
            <a:ext cx="8137922" cy="5019675"/>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zh-CN" altLang="en-US" dirty="0"/>
          </a:p>
        </p:txBody>
      </p:sp>
      <p:cxnSp>
        <p:nvCxnSpPr>
          <p:cNvPr id="7" name="直接连接符 6"/>
          <p:cNvCxnSpPr/>
          <p:nvPr userDrawn="1"/>
        </p:nvCxnSpPr>
        <p:spPr>
          <a:xfrm>
            <a:off x="502444" y="1028700"/>
            <a:ext cx="8137922" cy="0"/>
          </a:xfrm>
          <a:prstGeom prst="line">
            <a:avLst/>
          </a:prstGeom>
          <a:ln w="31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8" name="日期占位符 3"/>
          <p:cNvSpPr>
            <a:spLocks noGrp="1"/>
          </p:cNvSpPr>
          <p:nvPr>
            <p:ph type="dt" sz="half" idx="2"/>
          </p:nvPr>
        </p:nvSpPr>
        <p:spPr>
          <a:xfrm>
            <a:off x="4051299" y="6240464"/>
            <a:ext cx="1041402" cy="206381"/>
          </a:xfrm>
          <a:prstGeom prst="rect">
            <a:avLst/>
          </a:prstGeom>
        </p:spPr>
        <p:txBody>
          <a:bodyPr vert="horz" lIns="91440" tIns="45720" rIns="91440" bIns="45720" rtlCol="0" anchor="ctr"/>
          <a:lstStyle>
            <a:lvl1pPr algn="ctr">
              <a:defRPr sz="750">
                <a:solidFill>
                  <a:schemeClr val="tx1">
                    <a:lumMod val="50000"/>
                    <a:lumOff val="50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defRPr/>
            </a:pPr>
            <a:fld id="{6489D9C7-5DC6-4263-87FF-7C99F6FB63C3}" type="datetime1">
              <a:rPr kumimoji="0" lang="zh-CN" altLang="en-US" sz="750" b="0" i="0" u="none" strike="noStrike" kern="1200" cap="none" spc="0" normalizeH="0" baseline="0" noProof="0" smtClean="0">
                <a:ln>
                  <a:noFill/>
                </a:ln>
                <a:solidFill>
                  <a:srgbClr val="000000">
                    <a:lumMod val="50000"/>
                    <a:lumOff val="50000"/>
                  </a:srgbClr>
                </a:solidFill>
                <a:effectLst/>
                <a:uLnTx/>
                <a:uFillTx/>
                <a:latin typeface="Arial" charset="0"/>
                <a:ea typeface="微软雅黑"/>
                <a:cs typeface="+mn-cs"/>
              </a:rPr>
              <a:t>2019/5/25 Saturday</a:t>
            </a:fld>
            <a:endParaRPr kumimoji="0" lang="zh-CN" altLang="en-US" sz="750" b="0" i="0" u="none" strike="noStrike" kern="1200" cap="none" spc="0" normalizeH="0" baseline="0" noProof="0">
              <a:ln>
                <a:noFill/>
              </a:ln>
              <a:solidFill>
                <a:srgbClr val="000000">
                  <a:lumMod val="50000"/>
                  <a:lumOff val="50000"/>
                </a:srgbClr>
              </a:solidFill>
              <a:effectLst/>
              <a:uLnTx/>
              <a:uFillTx/>
              <a:latin typeface="Arial" charset="0"/>
              <a:ea typeface="微软雅黑"/>
              <a:cs typeface="+mn-cs"/>
            </a:endParaRPr>
          </a:p>
        </p:txBody>
      </p:sp>
      <p:sp>
        <p:nvSpPr>
          <p:cNvPr id="9" name="页脚占位符 4"/>
          <p:cNvSpPr>
            <a:spLocks noGrp="1"/>
          </p:cNvSpPr>
          <p:nvPr>
            <p:ph type="ftr" sz="quarter" idx="3"/>
          </p:nvPr>
        </p:nvSpPr>
        <p:spPr>
          <a:xfrm>
            <a:off x="502443" y="6240464"/>
            <a:ext cx="3105151" cy="206381"/>
          </a:xfrm>
          <a:prstGeom prst="rect">
            <a:avLst/>
          </a:prstGeom>
        </p:spPr>
        <p:txBody>
          <a:bodyPr vert="horz" lIns="91440" tIns="45720" rIns="91440" bIns="45720" rtlCol="0" anchor="ctr"/>
          <a:lstStyle>
            <a:lvl1pPr algn="l">
              <a:defRPr sz="750">
                <a:solidFill>
                  <a:schemeClr val="tx1">
                    <a:lumMod val="50000"/>
                    <a:lumOff val="50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750" b="0" i="0" u="none" strike="noStrike" kern="1200" cap="none" spc="0" normalizeH="0" baseline="0" noProof="0" dirty="0">
                <a:ln>
                  <a:noFill/>
                </a:ln>
                <a:solidFill>
                  <a:srgbClr val="000000">
                    <a:lumMod val="50000"/>
                    <a:lumOff val="50000"/>
                  </a:srgbClr>
                </a:solidFill>
                <a:effectLst/>
                <a:uLnTx/>
                <a:uFillTx/>
                <a:latin typeface="Arial" charset="0"/>
                <a:ea typeface="微软雅黑"/>
                <a:cs typeface="+mn-cs"/>
              </a:rPr>
              <a:t>www.islide.cc</a:t>
            </a:r>
            <a:endParaRPr kumimoji="0" lang="zh-CN" altLang="en-US" sz="750" b="0" i="0" u="none" strike="noStrike" kern="1200" cap="none" spc="0" normalizeH="0" baseline="0" noProof="0" dirty="0">
              <a:ln>
                <a:noFill/>
              </a:ln>
              <a:solidFill>
                <a:srgbClr val="000000">
                  <a:lumMod val="50000"/>
                  <a:lumOff val="50000"/>
                </a:srgbClr>
              </a:solidFill>
              <a:effectLst/>
              <a:uLnTx/>
              <a:uFillTx/>
              <a:latin typeface="Arial" charset="0"/>
              <a:ea typeface="微软雅黑"/>
              <a:cs typeface="+mn-cs"/>
            </a:endParaRPr>
          </a:p>
        </p:txBody>
      </p:sp>
      <p:sp>
        <p:nvSpPr>
          <p:cNvPr id="10" name="灯片编号占位符 5"/>
          <p:cNvSpPr>
            <a:spLocks noGrp="1"/>
          </p:cNvSpPr>
          <p:nvPr>
            <p:ph type="sldNum" sz="quarter" idx="4"/>
          </p:nvPr>
        </p:nvSpPr>
        <p:spPr>
          <a:xfrm>
            <a:off x="6457949" y="6240464"/>
            <a:ext cx="2182416" cy="206381"/>
          </a:xfrm>
          <a:prstGeom prst="rect">
            <a:avLst/>
          </a:prstGeom>
        </p:spPr>
        <p:txBody>
          <a:bodyPr vert="horz" lIns="91440" tIns="45720" rIns="91440" bIns="45720" rtlCol="0" anchor="ctr"/>
          <a:lstStyle>
            <a:lvl1pPr algn="r">
              <a:defRPr sz="750">
                <a:solidFill>
                  <a:schemeClr val="tx1">
                    <a:lumMod val="50000"/>
                    <a:lumOff val="50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defRPr/>
            </a:pPr>
            <a:fld id="{5DD3DB80-B894-403A-B48E-6FDC1A72010E}" type="slidenum">
              <a:rPr kumimoji="0" lang="zh-CN" altLang="en-US" sz="750" b="0" i="0" u="none" strike="noStrike" kern="1200" cap="none" spc="0" normalizeH="0" baseline="0" noProof="0" smtClean="0">
                <a:ln>
                  <a:noFill/>
                </a:ln>
                <a:solidFill>
                  <a:srgbClr val="000000">
                    <a:lumMod val="50000"/>
                    <a:lumOff val="50000"/>
                  </a:srgbClr>
                </a:solidFill>
                <a:effectLst/>
                <a:uLnTx/>
                <a:uFillTx/>
                <a:latin typeface="Arial" charset="0"/>
                <a:ea typeface="微软雅黑"/>
                <a:cs typeface="+mn-cs"/>
              </a:rPr>
              <a:t>‹#›</a:t>
            </a:fld>
            <a:endParaRPr kumimoji="0" lang="zh-CN" altLang="en-US" sz="750" b="0" i="0" u="none" strike="noStrike" kern="1200" cap="none" spc="0" normalizeH="0" baseline="0" noProof="0">
              <a:ln>
                <a:noFill/>
              </a:ln>
              <a:solidFill>
                <a:srgbClr val="000000">
                  <a:lumMod val="50000"/>
                  <a:lumOff val="50000"/>
                </a:srgbClr>
              </a:solidFill>
              <a:effectLst/>
              <a:uLnTx/>
              <a:uFillTx/>
              <a:latin typeface="Arial" charset="0"/>
              <a:ea typeface="微软雅黑"/>
              <a:cs typeface="+mn-cs"/>
            </a:endParaRPr>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Lst>
  <p:hf hdr="0" dt="0"/>
  <p:txStyles>
    <p:titleStyle>
      <a:lvl1pPr algn="l" defTabSz="685165" rtl="0" eaLnBrk="1" latinLnBrk="0" hangingPunct="1">
        <a:lnSpc>
          <a:spcPct val="90000"/>
        </a:lnSpc>
        <a:spcBef>
          <a:spcPct val="0"/>
        </a:spcBef>
        <a:buNone/>
        <a:defRPr sz="2100" b="1" kern="1200">
          <a:solidFill>
            <a:schemeClr val="tx1"/>
          </a:solidFill>
          <a:latin typeface="+mj-lt"/>
          <a:ea typeface="+mj-ea"/>
          <a:cs typeface="+mj-cs"/>
        </a:defRPr>
      </a:lvl1pPr>
    </p:titleStyle>
    <p:bodyStyle>
      <a:lvl1pPr marL="171450" indent="-171450" algn="l" defTabSz="685165" rtl="0" eaLnBrk="1" latinLnBrk="0" hangingPunct="1">
        <a:lnSpc>
          <a:spcPct val="90000"/>
        </a:lnSpc>
        <a:spcBef>
          <a:spcPts val="750"/>
        </a:spcBef>
        <a:buFont typeface="Arial" charset="0"/>
        <a:buChar char="•"/>
        <a:defRPr sz="1350" kern="1200">
          <a:solidFill>
            <a:schemeClr val="tx1"/>
          </a:solidFill>
          <a:latin typeface="+mn-lt"/>
          <a:ea typeface="+mn-ea"/>
          <a:cs typeface="+mn-cs"/>
        </a:defRPr>
      </a:lvl1pPr>
      <a:lvl2pPr marL="514350" indent="-171450" algn="l" defTabSz="685165" rtl="0" eaLnBrk="1" latinLnBrk="0" hangingPunct="1">
        <a:lnSpc>
          <a:spcPct val="90000"/>
        </a:lnSpc>
        <a:spcBef>
          <a:spcPts val="375"/>
        </a:spcBef>
        <a:buFont typeface="Arial" charset="0"/>
        <a:buChar char="•"/>
        <a:defRPr sz="1200" kern="1200">
          <a:solidFill>
            <a:schemeClr val="tx1"/>
          </a:solidFill>
          <a:latin typeface="+mn-lt"/>
          <a:ea typeface="+mn-ea"/>
          <a:cs typeface="+mn-cs"/>
        </a:defRPr>
      </a:lvl2pPr>
      <a:lvl3pPr marL="857250" indent="-171450" algn="l" defTabSz="685165" rtl="0" eaLnBrk="1" latinLnBrk="0" hangingPunct="1">
        <a:lnSpc>
          <a:spcPct val="90000"/>
        </a:lnSpc>
        <a:spcBef>
          <a:spcPts val="375"/>
        </a:spcBef>
        <a:buFont typeface="Arial" charset="0"/>
        <a:buChar char="•"/>
        <a:defRPr sz="1050" kern="1200">
          <a:solidFill>
            <a:schemeClr val="tx1"/>
          </a:solidFill>
          <a:latin typeface="+mn-lt"/>
          <a:ea typeface="+mn-ea"/>
          <a:cs typeface="+mn-cs"/>
        </a:defRPr>
      </a:lvl3pPr>
      <a:lvl4pPr marL="1200150" indent="-171450" algn="l" defTabSz="685165" rtl="0" eaLnBrk="1" latinLnBrk="0" hangingPunct="1">
        <a:lnSpc>
          <a:spcPct val="90000"/>
        </a:lnSpc>
        <a:spcBef>
          <a:spcPts val="375"/>
        </a:spcBef>
        <a:buFont typeface="Arial" charset="0"/>
        <a:buChar char="•"/>
        <a:defRPr sz="900" kern="1200">
          <a:solidFill>
            <a:schemeClr val="tx1"/>
          </a:solidFill>
          <a:latin typeface="+mn-lt"/>
          <a:ea typeface="+mn-ea"/>
          <a:cs typeface="+mn-cs"/>
        </a:defRPr>
      </a:lvl4pPr>
      <a:lvl5pPr marL="1543050" indent="-171450" algn="l" defTabSz="685165" rtl="0" eaLnBrk="1" latinLnBrk="0" hangingPunct="1">
        <a:lnSpc>
          <a:spcPct val="90000"/>
        </a:lnSpc>
        <a:spcBef>
          <a:spcPts val="375"/>
        </a:spcBef>
        <a:buFont typeface="Arial" charset="0"/>
        <a:buChar char="•"/>
        <a:defRPr sz="900" kern="1200">
          <a:solidFill>
            <a:schemeClr val="tx1"/>
          </a:solidFill>
          <a:latin typeface="+mn-lt"/>
          <a:ea typeface="+mn-ea"/>
          <a:cs typeface="+mn-cs"/>
        </a:defRPr>
      </a:lvl5pPr>
      <a:lvl6pPr marL="1885950" indent="-171450" algn="l" defTabSz="685165" rtl="0" eaLnBrk="1" latinLnBrk="0" hangingPunct="1">
        <a:lnSpc>
          <a:spcPct val="90000"/>
        </a:lnSpc>
        <a:spcBef>
          <a:spcPts val="375"/>
        </a:spcBef>
        <a:buFont typeface="Arial" charset="0"/>
        <a:buChar char="•"/>
        <a:defRPr sz="1350" kern="1200">
          <a:solidFill>
            <a:schemeClr val="tx1"/>
          </a:solidFill>
          <a:latin typeface="+mn-lt"/>
          <a:ea typeface="+mn-ea"/>
          <a:cs typeface="+mn-cs"/>
        </a:defRPr>
      </a:lvl6pPr>
      <a:lvl7pPr marL="2228850" indent="-171450" algn="l" defTabSz="685165" rtl="0" eaLnBrk="1" latinLnBrk="0" hangingPunct="1">
        <a:lnSpc>
          <a:spcPct val="90000"/>
        </a:lnSpc>
        <a:spcBef>
          <a:spcPts val="375"/>
        </a:spcBef>
        <a:buFont typeface="Arial" charset="0"/>
        <a:buChar char="•"/>
        <a:defRPr sz="1350" kern="1200">
          <a:solidFill>
            <a:schemeClr val="tx1"/>
          </a:solidFill>
          <a:latin typeface="+mn-lt"/>
          <a:ea typeface="+mn-ea"/>
          <a:cs typeface="+mn-cs"/>
        </a:defRPr>
      </a:lvl7pPr>
      <a:lvl8pPr marL="2571750" indent="-171450" algn="l" defTabSz="685165" rtl="0" eaLnBrk="1" latinLnBrk="0" hangingPunct="1">
        <a:lnSpc>
          <a:spcPct val="90000"/>
        </a:lnSpc>
        <a:spcBef>
          <a:spcPts val="375"/>
        </a:spcBef>
        <a:buFont typeface="Arial" charset="0"/>
        <a:buChar char="•"/>
        <a:defRPr sz="1350" kern="1200">
          <a:solidFill>
            <a:schemeClr val="tx1"/>
          </a:solidFill>
          <a:latin typeface="+mn-lt"/>
          <a:ea typeface="+mn-ea"/>
          <a:cs typeface="+mn-cs"/>
        </a:defRPr>
      </a:lvl8pPr>
      <a:lvl9pPr marL="2914650" indent="-171450" algn="l" defTabSz="685165" rtl="0" eaLnBrk="1" latinLnBrk="0" hangingPunct="1">
        <a:lnSpc>
          <a:spcPct val="90000"/>
        </a:lnSpc>
        <a:spcBef>
          <a:spcPts val="375"/>
        </a:spcBef>
        <a:buFont typeface="Arial" charset="0"/>
        <a:buChar char="•"/>
        <a:defRPr sz="1350" kern="1200">
          <a:solidFill>
            <a:schemeClr val="tx1"/>
          </a:solidFill>
          <a:latin typeface="+mn-lt"/>
          <a:ea typeface="+mn-ea"/>
          <a:cs typeface="+mn-cs"/>
        </a:defRPr>
      </a:lvl9pPr>
    </p:bodyStyle>
    <p:otherStyle>
      <a:defPPr>
        <a:defRPr lang="zh-CN"/>
      </a:defPPr>
      <a:lvl1pPr marL="0" algn="l" defTabSz="685165" rtl="0" eaLnBrk="1" latinLnBrk="0" hangingPunct="1">
        <a:defRPr sz="1350" kern="1200">
          <a:solidFill>
            <a:schemeClr val="tx1"/>
          </a:solidFill>
          <a:latin typeface="+mn-lt"/>
          <a:ea typeface="+mn-ea"/>
          <a:cs typeface="+mn-cs"/>
        </a:defRPr>
      </a:lvl1pPr>
      <a:lvl2pPr marL="342900" algn="l" defTabSz="685165" rtl="0" eaLnBrk="1" latinLnBrk="0" hangingPunct="1">
        <a:defRPr sz="1350" kern="1200">
          <a:solidFill>
            <a:schemeClr val="tx1"/>
          </a:solidFill>
          <a:latin typeface="+mn-lt"/>
          <a:ea typeface="+mn-ea"/>
          <a:cs typeface="+mn-cs"/>
        </a:defRPr>
      </a:lvl2pPr>
      <a:lvl3pPr marL="685800" algn="l" defTabSz="685165" rtl="0" eaLnBrk="1" latinLnBrk="0" hangingPunct="1">
        <a:defRPr sz="1350" kern="1200">
          <a:solidFill>
            <a:schemeClr val="tx1"/>
          </a:solidFill>
          <a:latin typeface="+mn-lt"/>
          <a:ea typeface="+mn-ea"/>
          <a:cs typeface="+mn-cs"/>
        </a:defRPr>
      </a:lvl3pPr>
      <a:lvl4pPr marL="1028700" algn="l" defTabSz="685165" rtl="0" eaLnBrk="1" latinLnBrk="0" hangingPunct="1">
        <a:defRPr sz="1350" kern="1200">
          <a:solidFill>
            <a:schemeClr val="tx1"/>
          </a:solidFill>
          <a:latin typeface="+mn-lt"/>
          <a:ea typeface="+mn-ea"/>
          <a:cs typeface="+mn-cs"/>
        </a:defRPr>
      </a:lvl4pPr>
      <a:lvl5pPr marL="1371600" algn="l" defTabSz="685165" rtl="0" eaLnBrk="1" latinLnBrk="0" hangingPunct="1">
        <a:defRPr sz="1350" kern="1200">
          <a:solidFill>
            <a:schemeClr val="tx1"/>
          </a:solidFill>
          <a:latin typeface="+mn-lt"/>
          <a:ea typeface="+mn-ea"/>
          <a:cs typeface="+mn-cs"/>
        </a:defRPr>
      </a:lvl5pPr>
      <a:lvl6pPr marL="1714500" algn="l" defTabSz="685165" rtl="0" eaLnBrk="1" latinLnBrk="0" hangingPunct="1">
        <a:defRPr sz="1350" kern="1200">
          <a:solidFill>
            <a:schemeClr val="tx1"/>
          </a:solidFill>
          <a:latin typeface="+mn-lt"/>
          <a:ea typeface="+mn-ea"/>
          <a:cs typeface="+mn-cs"/>
        </a:defRPr>
      </a:lvl6pPr>
      <a:lvl7pPr marL="2057400" algn="l" defTabSz="685165" rtl="0" eaLnBrk="1" latinLnBrk="0" hangingPunct="1">
        <a:defRPr sz="1350" kern="1200">
          <a:solidFill>
            <a:schemeClr val="tx1"/>
          </a:solidFill>
          <a:latin typeface="+mn-lt"/>
          <a:ea typeface="+mn-ea"/>
          <a:cs typeface="+mn-cs"/>
        </a:defRPr>
      </a:lvl7pPr>
      <a:lvl8pPr marL="2400300" algn="l" defTabSz="685165" rtl="0" eaLnBrk="1" latinLnBrk="0" hangingPunct="1">
        <a:defRPr sz="1350" kern="1200">
          <a:solidFill>
            <a:schemeClr val="tx1"/>
          </a:solidFill>
          <a:latin typeface="+mn-lt"/>
          <a:ea typeface="+mn-ea"/>
          <a:cs typeface="+mn-cs"/>
        </a:defRPr>
      </a:lvl8pPr>
      <a:lvl9pPr marL="2743200" algn="l" defTabSz="685165"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502444" y="2"/>
            <a:ext cx="8137922" cy="1028699"/>
          </a:xfrm>
          <a:prstGeom prst="rect">
            <a:avLst/>
          </a:prstGeom>
        </p:spPr>
        <p:txBody>
          <a:bodyPr vert="horz" lIns="91440" tIns="45720" rIns="91440" bIns="45720" rtlCol="0" anchor="b">
            <a:normAutofit/>
          </a:bodyPr>
          <a:lstStyle/>
          <a:p>
            <a:r>
              <a:rPr lang="en-US" altLang="zh-CN" dirty="0"/>
              <a:t>Click to edit Master title style</a:t>
            </a:r>
            <a:endParaRPr lang="zh-CN" altLang="en-US" dirty="0"/>
          </a:p>
        </p:txBody>
      </p:sp>
      <p:sp>
        <p:nvSpPr>
          <p:cNvPr id="3" name="文本占位符 2"/>
          <p:cNvSpPr>
            <a:spLocks noGrp="1"/>
          </p:cNvSpPr>
          <p:nvPr>
            <p:ph type="body" idx="1"/>
          </p:nvPr>
        </p:nvSpPr>
        <p:spPr>
          <a:xfrm>
            <a:off x="502444" y="1123951"/>
            <a:ext cx="8137922" cy="5019675"/>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zh-CN" altLang="en-US" dirty="0"/>
          </a:p>
        </p:txBody>
      </p:sp>
      <p:cxnSp>
        <p:nvCxnSpPr>
          <p:cNvPr id="7" name="直接连接符 6"/>
          <p:cNvCxnSpPr/>
          <p:nvPr userDrawn="1"/>
        </p:nvCxnSpPr>
        <p:spPr>
          <a:xfrm>
            <a:off x="502444" y="1028700"/>
            <a:ext cx="8137922" cy="0"/>
          </a:xfrm>
          <a:prstGeom prst="line">
            <a:avLst/>
          </a:prstGeom>
          <a:ln w="31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8" name="日期占位符 3"/>
          <p:cNvSpPr>
            <a:spLocks noGrp="1"/>
          </p:cNvSpPr>
          <p:nvPr>
            <p:ph type="dt" sz="half" idx="2"/>
          </p:nvPr>
        </p:nvSpPr>
        <p:spPr>
          <a:xfrm>
            <a:off x="4051299" y="6240464"/>
            <a:ext cx="1041402" cy="206381"/>
          </a:xfrm>
          <a:prstGeom prst="rect">
            <a:avLst/>
          </a:prstGeom>
        </p:spPr>
        <p:txBody>
          <a:bodyPr vert="horz" lIns="91440" tIns="45720" rIns="91440" bIns="45720" rtlCol="0" anchor="ctr"/>
          <a:lstStyle>
            <a:lvl1pPr algn="ctr">
              <a:defRPr sz="750">
                <a:solidFill>
                  <a:schemeClr val="tx1">
                    <a:lumMod val="50000"/>
                    <a:lumOff val="50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defRPr/>
            </a:pPr>
            <a:fld id="{6489D9C7-5DC6-4263-87FF-7C99F6FB63C3}" type="datetime1">
              <a:rPr kumimoji="0" lang="zh-CN" altLang="en-US" sz="750" b="0" i="0" u="none" strike="noStrike" kern="1200" cap="none" spc="0" normalizeH="0" baseline="0" noProof="0" smtClean="0">
                <a:ln>
                  <a:noFill/>
                </a:ln>
                <a:solidFill>
                  <a:srgbClr val="000000">
                    <a:lumMod val="50000"/>
                    <a:lumOff val="50000"/>
                  </a:srgbClr>
                </a:solidFill>
                <a:effectLst/>
                <a:uLnTx/>
                <a:uFillTx/>
                <a:latin typeface="Arial" charset="0"/>
                <a:ea typeface="微软雅黑"/>
                <a:cs typeface="+mn-cs"/>
              </a:rPr>
              <a:t>2019/5/25 Saturday</a:t>
            </a:fld>
            <a:endParaRPr kumimoji="0" lang="zh-CN" altLang="en-US" sz="750" b="0" i="0" u="none" strike="noStrike" kern="1200" cap="none" spc="0" normalizeH="0" baseline="0" noProof="0">
              <a:ln>
                <a:noFill/>
              </a:ln>
              <a:solidFill>
                <a:srgbClr val="000000">
                  <a:lumMod val="50000"/>
                  <a:lumOff val="50000"/>
                </a:srgbClr>
              </a:solidFill>
              <a:effectLst/>
              <a:uLnTx/>
              <a:uFillTx/>
              <a:latin typeface="Arial" charset="0"/>
              <a:ea typeface="微软雅黑"/>
              <a:cs typeface="+mn-cs"/>
            </a:endParaRPr>
          </a:p>
        </p:txBody>
      </p:sp>
      <p:sp>
        <p:nvSpPr>
          <p:cNvPr id="9" name="页脚占位符 4"/>
          <p:cNvSpPr>
            <a:spLocks noGrp="1"/>
          </p:cNvSpPr>
          <p:nvPr>
            <p:ph type="ftr" sz="quarter" idx="3"/>
          </p:nvPr>
        </p:nvSpPr>
        <p:spPr>
          <a:xfrm>
            <a:off x="502443" y="6240464"/>
            <a:ext cx="3105151" cy="206381"/>
          </a:xfrm>
          <a:prstGeom prst="rect">
            <a:avLst/>
          </a:prstGeom>
        </p:spPr>
        <p:txBody>
          <a:bodyPr vert="horz" lIns="91440" tIns="45720" rIns="91440" bIns="45720" rtlCol="0" anchor="ctr"/>
          <a:lstStyle>
            <a:lvl1pPr algn="l">
              <a:defRPr sz="750">
                <a:solidFill>
                  <a:schemeClr val="tx1">
                    <a:lumMod val="50000"/>
                    <a:lumOff val="50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750" b="0" i="0" u="none" strike="noStrike" kern="1200" cap="none" spc="0" normalizeH="0" baseline="0" noProof="0" dirty="0">
                <a:ln>
                  <a:noFill/>
                </a:ln>
                <a:solidFill>
                  <a:srgbClr val="000000">
                    <a:lumMod val="50000"/>
                    <a:lumOff val="50000"/>
                  </a:srgbClr>
                </a:solidFill>
                <a:effectLst/>
                <a:uLnTx/>
                <a:uFillTx/>
                <a:latin typeface="Arial" charset="0"/>
                <a:ea typeface="微软雅黑"/>
                <a:cs typeface="+mn-cs"/>
              </a:rPr>
              <a:t>www.islide.cc</a:t>
            </a:r>
            <a:endParaRPr kumimoji="0" lang="zh-CN" altLang="en-US" sz="750" b="0" i="0" u="none" strike="noStrike" kern="1200" cap="none" spc="0" normalizeH="0" baseline="0" noProof="0" dirty="0">
              <a:ln>
                <a:noFill/>
              </a:ln>
              <a:solidFill>
                <a:srgbClr val="000000">
                  <a:lumMod val="50000"/>
                  <a:lumOff val="50000"/>
                </a:srgbClr>
              </a:solidFill>
              <a:effectLst/>
              <a:uLnTx/>
              <a:uFillTx/>
              <a:latin typeface="Arial" charset="0"/>
              <a:ea typeface="微软雅黑"/>
              <a:cs typeface="+mn-cs"/>
            </a:endParaRPr>
          </a:p>
        </p:txBody>
      </p:sp>
      <p:sp>
        <p:nvSpPr>
          <p:cNvPr id="10" name="灯片编号占位符 5"/>
          <p:cNvSpPr>
            <a:spLocks noGrp="1"/>
          </p:cNvSpPr>
          <p:nvPr>
            <p:ph type="sldNum" sz="quarter" idx="4"/>
          </p:nvPr>
        </p:nvSpPr>
        <p:spPr>
          <a:xfrm>
            <a:off x="6457949" y="6240464"/>
            <a:ext cx="2182416" cy="206381"/>
          </a:xfrm>
          <a:prstGeom prst="rect">
            <a:avLst/>
          </a:prstGeom>
        </p:spPr>
        <p:txBody>
          <a:bodyPr vert="horz" lIns="91440" tIns="45720" rIns="91440" bIns="45720" rtlCol="0" anchor="ctr"/>
          <a:lstStyle>
            <a:lvl1pPr algn="r">
              <a:defRPr sz="750">
                <a:solidFill>
                  <a:schemeClr val="tx1">
                    <a:lumMod val="50000"/>
                    <a:lumOff val="50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defRPr/>
            </a:pPr>
            <a:fld id="{5DD3DB80-B894-403A-B48E-6FDC1A72010E}" type="slidenum">
              <a:rPr kumimoji="0" lang="zh-CN" altLang="en-US" sz="750" b="0" i="0" u="none" strike="noStrike" kern="1200" cap="none" spc="0" normalizeH="0" baseline="0" noProof="0" smtClean="0">
                <a:ln>
                  <a:noFill/>
                </a:ln>
                <a:solidFill>
                  <a:srgbClr val="000000">
                    <a:lumMod val="50000"/>
                    <a:lumOff val="50000"/>
                  </a:srgbClr>
                </a:solidFill>
                <a:effectLst/>
                <a:uLnTx/>
                <a:uFillTx/>
                <a:latin typeface="Arial" charset="0"/>
                <a:ea typeface="微软雅黑"/>
                <a:cs typeface="+mn-cs"/>
              </a:rPr>
              <a:t>‹#›</a:t>
            </a:fld>
            <a:endParaRPr kumimoji="0" lang="zh-CN" altLang="en-US" sz="750" b="0" i="0" u="none" strike="noStrike" kern="1200" cap="none" spc="0" normalizeH="0" baseline="0" noProof="0">
              <a:ln>
                <a:noFill/>
              </a:ln>
              <a:solidFill>
                <a:srgbClr val="000000">
                  <a:lumMod val="50000"/>
                  <a:lumOff val="50000"/>
                </a:srgbClr>
              </a:solidFill>
              <a:effectLst/>
              <a:uLnTx/>
              <a:uFillTx/>
              <a:latin typeface="Arial" charset="0"/>
              <a:ea typeface="微软雅黑"/>
              <a:cs typeface="+mn-cs"/>
            </a:endParaRPr>
          </a:p>
        </p:txBody>
      </p:sp>
    </p:spTree>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Lst>
  <p:hf hdr="0" dt="0"/>
  <p:txStyles>
    <p:titleStyle>
      <a:lvl1pPr algn="l" defTabSz="685165" rtl="0" eaLnBrk="1" latinLnBrk="0" hangingPunct="1">
        <a:lnSpc>
          <a:spcPct val="90000"/>
        </a:lnSpc>
        <a:spcBef>
          <a:spcPct val="0"/>
        </a:spcBef>
        <a:buNone/>
        <a:defRPr sz="2100" b="1" kern="1200">
          <a:solidFill>
            <a:schemeClr val="tx1"/>
          </a:solidFill>
          <a:latin typeface="+mj-lt"/>
          <a:ea typeface="+mj-ea"/>
          <a:cs typeface="+mj-cs"/>
        </a:defRPr>
      </a:lvl1pPr>
    </p:titleStyle>
    <p:bodyStyle>
      <a:lvl1pPr marL="171450" indent="-171450" algn="l" defTabSz="685165" rtl="0" eaLnBrk="1" latinLnBrk="0" hangingPunct="1">
        <a:lnSpc>
          <a:spcPct val="90000"/>
        </a:lnSpc>
        <a:spcBef>
          <a:spcPts val="750"/>
        </a:spcBef>
        <a:buFont typeface="Arial" charset="0"/>
        <a:buChar char="•"/>
        <a:defRPr sz="1350" kern="1200">
          <a:solidFill>
            <a:schemeClr val="tx1"/>
          </a:solidFill>
          <a:latin typeface="+mn-lt"/>
          <a:ea typeface="+mn-ea"/>
          <a:cs typeface="+mn-cs"/>
        </a:defRPr>
      </a:lvl1pPr>
      <a:lvl2pPr marL="514350" indent="-171450" algn="l" defTabSz="685165" rtl="0" eaLnBrk="1" latinLnBrk="0" hangingPunct="1">
        <a:lnSpc>
          <a:spcPct val="90000"/>
        </a:lnSpc>
        <a:spcBef>
          <a:spcPts val="375"/>
        </a:spcBef>
        <a:buFont typeface="Arial" charset="0"/>
        <a:buChar char="•"/>
        <a:defRPr sz="1200" kern="1200">
          <a:solidFill>
            <a:schemeClr val="tx1"/>
          </a:solidFill>
          <a:latin typeface="+mn-lt"/>
          <a:ea typeface="+mn-ea"/>
          <a:cs typeface="+mn-cs"/>
        </a:defRPr>
      </a:lvl2pPr>
      <a:lvl3pPr marL="857250" indent="-171450" algn="l" defTabSz="685165" rtl="0" eaLnBrk="1" latinLnBrk="0" hangingPunct="1">
        <a:lnSpc>
          <a:spcPct val="90000"/>
        </a:lnSpc>
        <a:spcBef>
          <a:spcPts val="375"/>
        </a:spcBef>
        <a:buFont typeface="Arial" charset="0"/>
        <a:buChar char="•"/>
        <a:defRPr sz="1050" kern="1200">
          <a:solidFill>
            <a:schemeClr val="tx1"/>
          </a:solidFill>
          <a:latin typeface="+mn-lt"/>
          <a:ea typeface="+mn-ea"/>
          <a:cs typeface="+mn-cs"/>
        </a:defRPr>
      </a:lvl3pPr>
      <a:lvl4pPr marL="1200150" indent="-171450" algn="l" defTabSz="685165" rtl="0" eaLnBrk="1" latinLnBrk="0" hangingPunct="1">
        <a:lnSpc>
          <a:spcPct val="90000"/>
        </a:lnSpc>
        <a:spcBef>
          <a:spcPts val="375"/>
        </a:spcBef>
        <a:buFont typeface="Arial" charset="0"/>
        <a:buChar char="•"/>
        <a:defRPr sz="900" kern="1200">
          <a:solidFill>
            <a:schemeClr val="tx1"/>
          </a:solidFill>
          <a:latin typeface="+mn-lt"/>
          <a:ea typeface="+mn-ea"/>
          <a:cs typeface="+mn-cs"/>
        </a:defRPr>
      </a:lvl4pPr>
      <a:lvl5pPr marL="1543050" indent="-171450" algn="l" defTabSz="685165" rtl="0" eaLnBrk="1" latinLnBrk="0" hangingPunct="1">
        <a:lnSpc>
          <a:spcPct val="90000"/>
        </a:lnSpc>
        <a:spcBef>
          <a:spcPts val="375"/>
        </a:spcBef>
        <a:buFont typeface="Arial" charset="0"/>
        <a:buChar char="•"/>
        <a:defRPr sz="900" kern="1200">
          <a:solidFill>
            <a:schemeClr val="tx1"/>
          </a:solidFill>
          <a:latin typeface="+mn-lt"/>
          <a:ea typeface="+mn-ea"/>
          <a:cs typeface="+mn-cs"/>
        </a:defRPr>
      </a:lvl5pPr>
      <a:lvl6pPr marL="1885950" indent="-171450" algn="l" defTabSz="685165" rtl="0" eaLnBrk="1" latinLnBrk="0" hangingPunct="1">
        <a:lnSpc>
          <a:spcPct val="90000"/>
        </a:lnSpc>
        <a:spcBef>
          <a:spcPts val="375"/>
        </a:spcBef>
        <a:buFont typeface="Arial" charset="0"/>
        <a:buChar char="•"/>
        <a:defRPr sz="1350" kern="1200">
          <a:solidFill>
            <a:schemeClr val="tx1"/>
          </a:solidFill>
          <a:latin typeface="+mn-lt"/>
          <a:ea typeface="+mn-ea"/>
          <a:cs typeface="+mn-cs"/>
        </a:defRPr>
      </a:lvl6pPr>
      <a:lvl7pPr marL="2228850" indent="-171450" algn="l" defTabSz="685165" rtl="0" eaLnBrk="1" latinLnBrk="0" hangingPunct="1">
        <a:lnSpc>
          <a:spcPct val="90000"/>
        </a:lnSpc>
        <a:spcBef>
          <a:spcPts val="375"/>
        </a:spcBef>
        <a:buFont typeface="Arial" charset="0"/>
        <a:buChar char="•"/>
        <a:defRPr sz="1350" kern="1200">
          <a:solidFill>
            <a:schemeClr val="tx1"/>
          </a:solidFill>
          <a:latin typeface="+mn-lt"/>
          <a:ea typeface="+mn-ea"/>
          <a:cs typeface="+mn-cs"/>
        </a:defRPr>
      </a:lvl7pPr>
      <a:lvl8pPr marL="2571750" indent="-171450" algn="l" defTabSz="685165" rtl="0" eaLnBrk="1" latinLnBrk="0" hangingPunct="1">
        <a:lnSpc>
          <a:spcPct val="90000"/>
        </a:lnSpc>
        <a:spcBef>
          <a:spcPts val="375"/>
        </a:spcBef>
        <a:buFont typeface="Arial" charset="0"/>
        <a:buChar char="•"/>
        <a:defRPr sz="1350" kern="1200">
          <a:solidFill>
            <a:schemeClr val="tx1"/>
          </a:solidFill>
          <a:latin typeface="+mn-lt"/>
          <a:ea typeface="+mn-ea"/>
          <a:cs typeface="+mn-cs"/>
        </a:defRPr>
      </a:lvl8pPr>
      <a:lvl9pPr marL="2914650" indent="-171450" algn="l" defTabSz="685165" rtl="0" eaLnBrk="1" latinLnBrk="0" hangingPunct="1">
        <a:lnSpc>
          <a:spcPct val="90000"/>
        </a:lnSpc>
        <a:spcBef>
          <a:spcPts val="375"/>
        </a:spcBef>
        <a:buFont typeface="Arial" charset="0"/>
        <a:buChar char="•"/>
        <a:defRPr sz="1350" kern="1200">
          <a:solidFill>
            <a:schemeClr val="tx1"/>
          </a:solidFill>
          <a:latin typeface="+mn-lt"/>
          <a:ea typeface="+mn-ea"/>
          <a:cs typeface="+mn-cs"/>
        </a:defRPr>
      </a:lvl9pPr>
    </p:bodyStyle>
    <p:otherStyle>
      <a:defPPr>
        <a:defRPr lang="zh-CN"/>
      </a:defPPr>
      <a:lvl1pPr marL="0" algn="l" defTabSz="685165" rtl="0" eaLnBrk="1" latinLnBrk="0" hangingPunct="1">
        <a:defRPr sz="1350" kern="1200">
          <a:solidFill>
            <a:schemeClr val="tx1"/>
          </a:solidFill>
          <a:latin typeface="+mn-lt"/>
          <a:ea typeface="+mn-ea"/>
          <a:cs typeface="+mn-cs"/>
        </a:defRPr>
      </a:lvl1pPr>
      <a:lvl2pPr marL="342900" algn="l" defTabSz="685165" rtl="0" eaLnBrk="1" latinLnBrk="0" hangingPunct="1">
        <a:defRPr sz="1350" kern="1200">
          <a:solidFill>
            <a:schemeClr val="tx1"/>
          </a:solidFill>
          <a:latin typeface="+mn-lt"/>
          <a:ea typeface="+mn-ea"/>
          <a:cs typeface="+mn-cs"/>
        </a:defRPr>
      </a:lvl2pPr>
      <a:lvl3pPr marL="685800" algn="l" defTabSz="685165" rtl="0" eaLnBrk="1" latinLnBrk="0" hangingPunct="1">
        <a:defRPr sz="1350" kern="1200">
          <a:solidFill>
            <a:schemeClr val="tx1"/>
          </a:solidFill>
          <a:latin typeface="+mn-lt"/>
          <a:ea typeface="+mn-ea"/>
          <a:cs typeface="+mn-cs"/>
        </a:defRPr>
      </a:lvl3pPr>
      <a:lvl4pPr marL="1028700" algn="l" defTabSz="685165" rtl="0" eaLnBrk="1" latinLnBrk="0" hangingPunct="1">
        <a:defRPr sz="1350" kern="1200">
          <a:solidFill>
            <a:schemeClr val="tx1"/>
          </a:solidFill>
          <a:latin typeface="+mn-lt"/>
          <a:ea typeface="+mn-ea"/>
          <a:cs typeface="+mn-cs"/>
        </a:defRPr>
      </a:lvl4pPr>
      <a:lvl5pPr marL="1371600" algn="l" defTabSz="685165" rtl="0" eaLnBrk="1" latinLnBrk="0" hangingPunct="1">
        <a:defRPr sz="1350" kern="1200">
          <a:solidFill>
            <a:schemeClr val="tx1"/>
          </a:solidFill>
          <a:latin typeface="+mn-lt"/>
          <a:ea typeface="+mn-ea"/>
          <a:cs typeface="+mn-cs"/>
        </a:defRPr>
      </a:lvl5pPr>
      <a:lvl6pPr marL="1714500" algn="l" defTabSz="685165" rtl="0" eaLnBrk="1" latinLnBrk="0" hangingPunct="1">
        <a:defRPr sz="1350" kern="1200">
          <a:solidFill>
            <a:schemeClr val="tx1"/>
          </a:solidFill>
          <a:latin typeface="+mn-lt"/>
          <a:ea typeface="+mn-ea"/>
          <a:cs typeface="+mn-cs"/>
        </a:defRPr>
      </a:lvl6pPr>
      <a:lvl7pPr marL="2057400" algn="l" defTabSz="685165" rtl="0" eaLnBrk="1" latinLnBrk="0" hangingPunct="1">
        <a:defRPr sz="1350" kern="1200">
          <a:solidFill>
            <a:schemeClr val="tx1"/>
          </a:solidFill>
          <a:latin typeface="+mn-lt"/>
          <a:ea typeface="+mn-ea"/>
          <a:cs typeface="+mn-cs"/>
        </a:defRPr>
      </a:lvl7pPr>
      <a:lvl8pPr marL="2400300" algn="l" defTabSz="685165" rtl="0" eaLnBrk="1" latinLnBrk="0" hangingPunct="1">
        <a:defRPr sz="1350" kern="1200">
          <a:solidFill>
            <a:schemeClr val="tx1"/>
          </a:solidFill>
          <a:latin typeface="+mn-lt"/>
          <a:ea typeface="+mn-ea"/>
          <a:cs typeface="+mn-cs"/>
        </a:defRPr>
      </a:lvl8pPr>
      <a:lvl9pPr marL="2743200" algn="l" defTabSz="685165" rtl="0" eaLnBrk="1" latinLnBrk="0" hangingPunct="1">
        <a:defRPr sz="135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502444" y="2"/>
            <a:ext cx="8137922" cy="1028699"/>
          </a:xfrm>
          <a:prstGeom prst="rect">
            <a:avLst/>
          </a:prstGeom>
        </p:spPr>
        <p:txBody>
          <a:bodyPr vert="horz" lIns="91440" tIns="45720" rIns="91440" bIns="45720" rtlCol="0" anchor="b">
            <a:normAutofit/>
          </a:bodyPr>
          <a:lstStyle/>
          <a:p>
            <a:r>
              <a:rPr lang="en-US" altLang="zh-CN" dirty="0"/>
              <a:t>Click to edit Master title style</a:t>
            </a:r>
            <a:endParaRPr lang="zh-CN" altLang="en-US" dirty="0"/>
          </a:p>
        </p:txBody>
      </p:sp>
      <p:sp>
        <p:nvSpPr>
          <p:cNvPr id="3" name="文本占位符 2"/>
          <p:cNvSpPr>
            <a:spLocks noGrp="1"/>
          </p:cNvSpPr>
          <p:nvPr>
            <p:ph type="body" idx="1"/>
          </p:nvPr>
        </p:nvSpPr>
        <p:spPr>
          <a:xfrm>
            <a:off x="502444" y="1123951"/>
            <a:ext cx="8137922" cy="5019675"/>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zh-CN" altLang="en-US" dirty="0"/>
          </a:p>
        </p:txBody>
      </p:sp>
      <p:cxnSp>
        <p:nvCxnSpPr>
          <p:cNvPr id="7" name="直接连接符 6"/>
          <p:cNvCxnSpPr/>
          <p:nvPr userDrawn="1"/>
        </p:nvCxnSpPr>
        <p:spPr>
          <a:xfrm>
            <a:off x="502444" y="1028700"/>
            <a:ext cx="8137922" cy="0"/>
          </a:xfrm>
          <a:prstGeom prst="line">
            <a:avLst/>
          </a:prstGeom>
          <a:ln w="31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8" name="日期占位符 3"/>
          <p:cNvSpPr>
            <a:spLocks noGrp="1"/>
          </p:cNvSpPr>
          <p:nvPr>
            <p:ph type="dt" sz="half" idx="2"/>
          </p:nvPr>
        </p:nvSpPr>
        <p:spPr>
          <a:xfrm>
            <a:off x="4051299" y="6240464"/>
            <a:ext cx="1041402" cy="206381"/>
          </a:xfrm>
          <a:prstGeom prst="rect">
            <a:avLst/>
          </a:prstGeom>
        </p:spPr>
        <p:txBody>
          <a:bodyPr vert="horz" lIns="91440" tIns="45720" rIns="91440" bIns="45720" rtlCol="0" anchor="ctr"/>
          <a:lstStyle>
            <a:lvl1pPr algn="ctr">
              <a:defRPr sz="750">
                <a:solidFill>
                  <a:schemeClr val="tx1">
                    <a:lumMod val="50000"/>
                    <a:lumOff val="50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defRPr/>
            </a:pPr>
            <a:fld id="{6489D9C7-5DC6-4263-87FF-7C99F6FB63C3}" type="datetime1">
              <a:rPr kumimoji="0" lang="zh-CN" altLang="en-US" sz="750" b="0" i="0" u="none" strike="noStrike" kern="1200" cap="none" spc="0" normalizeH="0" baseline="0" noProof="0" smtClean="0">
                <a:ln>
                  <a:noFill/>
                </a:ln>
                <a:solidFill>
                  <a:srgbClr val="000000">
                    <a:lumMod val="50000"/>
                    <a:lumOff val="50000"/>
                  </a:srgbClr>
                </a:solidFill>
                <a:effectLst/>
                <a:uLnTx/>
                <a:uFillTx/>
                <a:latin typeface="Arial" charset="0"/>
                <a:ea typeface="微软雅黑"/>
                <a:cs typeface="+mn-cs"/>
              </a:rPr>
              <a:t>2019/5/25 Saturday</a:t>
            </a:fld>
            <a:endParaRPr kumimoji="0" lang="zh-CN" altLang="en-US" sz="750" b="0" i="0" u="none" strike="noStrike" kern="1200" cap="none" spc="0" normalizeH="0" baseline="0" noProof="0">
              <a:ln>
                <a:noFill/>
              </a:ln>
              <a:solidFill>
                <a:srgbClr val="000000">
                  <a:lumMod val="50000"/>
                  <a:lumOff val="50000"/>
                </a:srgbClr>
              </a:solidFill>
              <a:effectLst/>
              <a:uLnTx/>
              <a:uFillTx/>
              <a:latin typeface="Arial" charset="0"/>
              <a:ea typeface="微软雅黑"/>
              <a:cs typeface="+mn-cs"/>
            </a:endParaRPr>
          </a:p>
        </p:txBody>
      </p:sp>
      <p:sp>
        <p:nvSpPr>
          <p:cNvPr id="9" name="页脚占位符 4"/>
          <p:cNvSpPr>
            <a:spLocks noGrp="1"/>
          </p:cNvSpPr>
          <p:nvPr>
            <p:ph type="ftr" sz="quarter" idx="3"/>
          </p:nvPr>
        </p:nvSpPr>
        <p:spPr>
          <a:xfrm>
            <a:off x="502443" y="6240464"/>
            <a:ext cx="3105151" cy="206381"/>
          </a:xfrm>
          <a:prstGeom prst="rect">
            <a:avLst/>
          </a:prstGeom>
        </p:spPr>
        <p:txBody>
          <a:bodyPr vert="horz" lIns="91440" tIns="45720" rIns="91440" bIns="45720" rtlCol="0" anchor="ctr"/>
          <a:lstStyle>
            <a:lvl1pPr algn="l">
              <a:defRPr sz="750">
                <a:solidFill>
                  <a:schemeClr val="tx1">
                    <a:lumMod val="50000"/>
                    <a:lumOff val="50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750" b="0" i="0" u="none" strike="noStrike" kern="1200" cap="none" spc="0" normalizeH="0" baseline="0" noProof="0" dirty="0">
                <a:ln>
                  <a:noFill/>
                </a:ln>
                <a:solidFill>
                  <a:srgbClr val="000000">
                    <a:lumMod val="50000"/>
                    <a:lumOff val="50000"/>
                  </a:srgbClr>
                </a:solidFill>
                <a:effectLst/>
                <a:uLnTx/>
                <a:uFillTx/>
                <a:latin typeface="Arial" charset="0"/>
                <a:ea typeface="微软雅黑"/>
                <a:cs typeface="+mn-cs"/>
              </a:rPr>
              <a:t>www.islide.cc</a:t>
            </a:r>
            <a:endParaRPr kumimoji="0" lang="zh-CN" altLang="en-US" sz="750" b="0" i="0" u="none" strike="noStrike" kern="1200" cap="none" spc="0" normalizeH="0" baseline="0" noProof="0" dirty="0">
              <a:ln>
                <a:noFill/>
              </a:ln>
              <a:solidFill>
                <a:srgbClr val="000000">
                  <a:lumMod val="50000"/>
                  <a:lumOff val="50000"/>
                </a:srgbClr>
              </a:solidFill>
              <a:effectLst/>
              <a:uLnTx/>
              <a:uFillTx/>
              <a:latin typeface="Arial" charset="0"/>
              <a:ea typeface="微软雅黑"/>
              <a:cs typeface="+mn-cs"/>
            </a:endParaRPr>
          </a:p>
        </p:txBody>
      </p:sp>
      <p:sp>
        <p:nvSpPr>
          <p:cNvPr id="10" name="灯片编号占位符 5"/>
          <p:cNvSpPr>
            <a:spLocks noGrp="1"/>
          </p:cNvSpPr>
          <p:nvPr>
            <p:ph type="sldNum" sz="quarter" idx="4"/>
          </p:nvPr>
        </p:nvSpPr>
        <p:spPr>
          <a:xfrm>
            <a:off x="6457949" y="6240464"/>
            <a:ext cx="2182416" cy="206381"/>
          </a:xfrm>
          <a:prstGeom prst="rect">
            <a:avLst/>
          </a:prstGeom>
        </p:spPr>
        <p:txBody>
          <a:bodyPr vert="horz" lIns="91440" tIns="45720" rIns="91440" bIns="45720" rtlCol="0" anchor="ctr"/>
          <a:lstStyle>
            <a:lvl1pPr algn="r">
              <a:defRPr sz="750">
                <a:solidFill>
                  <a:schemeClr val="tx1">
                    <a:lumMod val="50000"/>
                    <a:lumOff val="50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defRPr/>
            </a:pPr>
            <a:fld id="{5DD3DB80-B894-403A-B48E-6FDC1A72010E}" type="slidenum">
              <a:rPr kumimoji="0" lang="zh-CN" altLang="en-US" sz="750" b="0" i="0" u="none" strike="noStrike" kern="1200" cap="none" spc="0" normalizeH="0" baseline="0" noProof="0" smtClean="0">
                <a:ln>
                  <a:noFill/>
                </a:ln>
                <a:solidFill>
                  <a:srgbClr val="000000">
                    <a:lumMod val="50000"/>
                    <a:lumOff val="50000"/>
                  </a:srgbClr>
                </a:solidFill>
                <a:effectLst/>
                <a:uLnTx/>
                <a:uFillTx/>
                <a:latin typeface="Arial" charset="0"/>
                <a:ea typeface="微软雅黑"/>
                <a:cs typeface="+mn-cs"/>
              </a:rPr>
              <a:t>‹#›</a:t>
            </a:fld>
            <a:endParaRPr kumimoji="0" lang="zh-CN" altLang="en-US" sz="750" b="0" i="0" u="none" strike="noStrike" kern="1200" cap="none" spc="0" normalizeH="0" baseline="0" noProof="0">
              <a:ln>
                <a:noFill/>
              </a:ln>
              <a:solidFill>
                <a:srgbClr val="000000">
                  <a:lumMod val="50000"/>
                  <a:lumOff val="50000"/>
                </a:srgbClr>
              </a:solidFill>
              <a:effectLst/>
              <a:uLnTx/>
              <a:uFillTx/>
              <a:latin typeface="Arial" charset="0"/>
              <a:ea typeface="微软雅黑"/>
              <a:cs typeface="+mn-cs"/>
            </a:endParaRPr>
          </a:p>
        </p:txBody>
      </p:sp>
    </p:spTree>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Lst>
  <p:hf hdr="0" dt="0"/>
  <p:txStyles>
    <p:titleStyle>
      <a:lvl1pPr algn="l" defTabSz="685165" rtl="0" eaLnBrk="1" latinLnBrk="0" hangingPunct="1">
        <a:lnSpc>
          <a:spcPct val="90000"/>
        </a:lnSpc>
        <a:spcBef>
          <a:spcPct val="0"/>
        </a:spcBef>
        <a:buNone/>
        <a:defRPr sz="2100" b="1" kern="1200">
          <a:solidFill>
            <a:schemeClr val="tx1"/>
          </a:solidFill>
          <a:latin typeface="+mj-lt"/>
          <a:ea typeface="+mj-ea"/>
          <a:cs typeface="+mj-cs"/>
        </a:defRPr>
      </a:lvl1pPr>
    </p:titleStyle>
    <p:bodyStyle>
      <a:lvl1pPr marL="171450" indent="-171450" algn="l" defTabSz="685165" rtl="0" eaLnBrk="1" latinLnBrk="0" hangingPunct="1">
        <a:lnSpc>
          <a:spcPct val="90000"/>
        </a:lnSpc>
        <a:spcBef>
          <a:spcPts val="750"/>
        </a:spcBef>
        <a:buFont typeface="Arial" charset="0"/>
        <a:buChar char="•"/>
        <a:defRPr sz="1350" kern="1200">
          <a:solidFill>
            <a:schemeClr val="tx1"/>
          </a:solidFill>
          <a:latin typeface="+mn-lt"/>
          <a:ea typeface="+mn-ea"/>
          <a:cs typeface="+mn-cs"/>
        </a:defRPr>
      </a:lvl1pPr>
      <a:lvl2pPr marL="514350" indent="-171450" algn="l" defTabSz="685165" rtl="0" eaLnBrk="1" latinLnBrk="0" hangingPunct="1">
        <a:lnSpc>
          <a:spcPct val="90000"/>
        </a:lnSpc>
        <a:spcBef>
          <a:spcPts val="375"/>
        </a:spcBef>
        <a:buFont typeface="Arial" charset="0"/>
        <a:buChar char="•"/>
        <a:defRPr sz="1200" kern="1200">
          <a:solidFill>
            <a:schemeClr val="tx1"/>
          </a:solidFill>
          <a:latin typeface="+mn-lt"/>
          <a:ea typeface="+mn-ea"/>
          <a:cs typeface="+mn-cs"/>
        </a:defRPr>
      </a:lvl2pPr>
      <a:lvl3pPr marL="857250" indent="-171450" algn="l" defTabSz="685165" rtl="0" eaLnBrk="1" latinLnBrk="0" hangingPunct="1">
        <a:lnSpc>
          <a:spcPct val="90000"/>
        </a:lnSpc>
        <a:spcBef>
          <a:spcPts val="375"/>
        </a:spcBef>
        <a:buFont typeface="Arial" charset="0"/>
        <a:buChar char="•"/>
        <a:defRPr sz="1050" kern="1200">
          <a:solidFill>
            <a:schemeClr val="tx1"/>
          </a:solidFill>
          <a:latin typeface="+mn-lt"/>
          <a:ea typeface="+mn-ea"/>
          <a:cs typeface="+mn-cs"/>
        </a:defRPr>
      </a:lvl3pPr>
      <a:lvl4pPr marL="1200150" indent="-171450" algn="l" defTabSz="685165" rtl="0" eaLnBrk="1" latinLnBrk="0" hangingPunct="1">
        <a:lnSpc>
          <a:spcPct val="90000"/>
        </a:lnSpc>
        <a:spcBef>
          <a:spcPts val="375"/>
        </a:spcBef>
        <a:buFont typeface="Arial" charset="0"/>
        <a:buChar char="•"/>
        <a:defRPr sz="900" kern="1200">
          <a:solidFill>
            <a:schemeClr val="tx1"/>
          </a:solidFill>
          <a:latin typeface="+mn-lt"/>
          <a:ea typeface="+mn-ea"/>
          <a:cs typeface="+mn-cs"/>
        </a:defRPr>
      </a:lvl4pPr>
      <a:lvl5pPr marL="1543050" indent="-171450" algn="l" defTabSz="685165" rtl="0" eaLnBrk="1" latinLnBrk="0" hangingPunct="1">
        <a:lnSpc>
          <a:spcPct val="90000"/>
        </a:lnSpc>
        <a:spcBef>
          <a:spcPts val="375"/>
        </a:spcBef>
        <a:buFont typeface="Arial" charset="0"/>
        <a:buChar char="•"/>
        <a:defRPr sz="900" kern="1200">
          <a:solidFill>
            <a:schemeClr val="tx1"/>
          </a:solidFill>
          <a:latin typeface="+mn-lt"/>
          <a:ea typeface="+mn-ea"/>
          <a:cs typeface="+mn-cs"/>
        </a:defRPr>
      </a:lvl5pPr>
      <a:lvl6pPr marL="1885950" indent="-171450" algn="l" defTabSz="685165" rtl="0" eaLnBrk="1" latinLnBrk="0" hangingPunct="1">
        <a:lnSpc>
          <a:spcPct val="90000"/>
        </a:lnSpc>
        <a:spcBef>
          <a:spcPts val="375"/>
        </a:spcBef>
        <a:buFont typeface="Arial" charset="0"/>
        <a:buChar char="•"/>
        <a:defRPr sz="1350" kern="1200">
          <a:solidFill>
            <a:schemeClr val="tx1"/>
          </a:solidFill>
          <a:latin typeface="+mn-lt"/>
          <a:ea typeface="+mn-ea"/>
          <a:cs typeface="+mn-cs"/>
        </a:defRPr>
      </a:lvl6pPr>
      <a:lvl7pPr marL="2228850" indent="-171450" algn="l" defTabSz="685165" rtl="0" eaLnBrk="1" latinLnBrk="0" hangingPunct="1">
        <a:lnSpc>
          <a:spcPct val="90000"/>
        </a:lnSpc>
        <a:spcBef>
          <a:spcPts val="375"/>
        </a:spcBef>
        <a:buFont typeface="Arial" charset="0"/>
        <a:buChar char="•"/>
        <a:defRPr sz="1350" kern="1200">
          <a:solidFill>
            <a:schemeClr val="tx1"/>
          </a:solidFill>
          <a:latin typeface="+mn-lt"/>
          <a:ea typeface="+mn-ea"/>
          <a:cs typeface="+mn-cs"/>
        </a:defRPr>
      </a:lvl7pPr>
      <a:lvl8pPr marL="2571750" indent="-171450" algn="l" defTabSz="685165" rtl="0" eaLnBrk="1" latinLnBrk="0" hangingPunct="1">
        <a:lnSpc>
          <a:spcPct val="90000"/>
        </a:lnSpc>
        <a:spcBef>
          <a:spcPts val="375"/>
        </a:spcBef>
        <a:buFont typeface="Arial" charset="0"/>
        <a:buChar char="•"/>
        <a:defRPr sz="1350" kern="1200">
          <a:solidFill>
            <a:schemeClr val="tx1"/>
          </a:solidFill>
          <a:latin typeface="+mn-lt"/>
          <a:ea typeface="+mn-ea"/>
          <a:cs typeface="+mn-cs"/>
        </a:defRPr>
      </a:lvl8pPr>
      <a:lvl9pPr marL="2914650" indent="-171450" algn="l" defTabSz="685165" rtl="0" eaLnBrk="1" latinLnBrk="0" hangingPunct="1">
        <a:lnSpc>
          <a:spcPct val="90000"/>
        </a:lnSpc>
        <a:spcBef>
          <a:spcPts val="375"/>
        </a:spcBef>
        <a:buFont typeface="Arial" charset="0"/>
        <a:buChar char="•"/>
        <a:defRPr sz="1350" kern="1200">
          <a:solidFill>
            <a:schemeClr val="tx1"/>
          </a:solidFill>
          <a:latin typeface="+mn-lt"/>
          <a:ea typeface="+mn-ea"/>
          <a:cs typeface="+mn-cs"/>
        </a:defRPr>
      </a:lvl9pPr>
    </p:bodyStyle>
    <p:otherStyle>
      <a:defPPr>
        <a:defRPr lang="zh-CN"/>
      </a:defPPr>
      <a:lvl1pPr marL="0" algn="l" defTabSz="685165" rtl="0" eaLnBrk="1" latinLnBrk="0" hangingPunct="1">
        <a:defRPr sz="1350" kern="1200">
          <a:solidFill>
            <a:schemeClr val="tx1"/>
          </a:solidFill>
          <a:latin typeface="+mn-lt"/>
          <a:ea typeface="+mn-ea"/>
          <a:cs typeface="+mn-cs"/>
        </a:defRPr>
      </a:lvl1pPr>
      <a:lvl2pPr marL="342900" algn="l" defTabSz="685165" rtl="0" eaLnBrk="1" latinLnBrk="0" hangingPunct="1">
        <a:defRPr sz="1350" kern="1200">
          <a:solidFill>
            <a:schemeClr val="tx1"/>
          </a:solidFill>
          <a:latin typeface="+mn-lt"/>
          <a:ea typeface="+mn-ea"/>
          <a:cs typeface="+mn-cs"/>
        </a:defRPr>
      </a:lvl2pPr>
      <a:lvl3pPr marL="685800" algn="l" defTabSz="685165" rtl="0" eaLnBrk="1" latinLnBrk="0" hangingPunct="1">
        <a:defRPr sz="1350" kern="1200">
          <a:solidFill>
            <a:schemeClr val="tx1"/>
          </a:solidFill>
          <a:latin typeface="+mn-lt"/>
          <a:ea typeface="+mn-ea"/>
          <a:cs typeface="+mn-cs"/>
        </a:defRPr>
      </a:lvl3pPr>
      <a:lvl4pPr marL="1028700" algn="l" defTabSz="685165" rtl="0" eaLnBrk="1" latinLnBrk="0" hangingPunct="1">
        <a:defRPr sz="1350" kern="1200">
          <a:solidFill>
            <a:schemeClr val="tx1"/>
          </a:solidFill>
          <a:latin typeface="+mn-lt"/>
          <a:ea typeface="+mn-ea"/>
          <a:cs typeface="+mn-cs"/>
        </a:defRPr>
      </a:lvl4pPr>
      <a:lvl5pPr marL="1371600" algn="l" defTabSz="685165" rtl="0" eaLnBrk="1" latinLnBrk="0" hangingPunct="1">
        <a:defRPr sz="1350" kern="1200">
          <a:solidFill>
            <a:schemeClr val="tx1"/>
          </a:solidFill>
          <a:latin typeface="+mn-lt"/>
          <a:ea typeface="+mn-ea"/>
          <a:cs typeface="+mn-cs"/>
        </a:defRPr>
      </a:lvl5pPr>
      <a:lvl6pPr marL="1714500" algn="l" defTabSz="685165" rtl="0" eaLnBrk="1" latinLnBrk="0" hangingPunct="1">
        <a:defRPr sz="1350" kern="1200">
          <a:solidFill>
            <a:schemeClr val="tx1"/>
          </a:solidFill>
          <a:latin typeface="+mn-lt"/>
          <a:ea typeface="+mn-ea"/>
          <a:cs typeface="+mn-cs"/>
        </a:defRPr>
      </a:lvl6pPr>
      <a:lvl7pPr marL="2057400" algn="l" defTabSz="685165" rtl="0" eaLnBrk="1" latinLnBrk="0" hangingPunct="1">
        <a:defRPr sz="1350" kern="1200">
          <a:solidFill>
            <a:schemeClr val="tx1"/>
          </a:solidFill>
          <a:latin typeface="+mn-lt"/>
          <a:ea typeface="+mn-ea"/>
          <a:cs typeface="+mn-cs"/>
        </a:defRPr>
      </a:lvl7pPr>
      <a:lvl8pPr marL="2400300" algn="l" defTabSz="685165" rtl="0" eaLnBrk="1" latinLnBrk="0" hangingPunct="1">
        <a:defRPr sz="1350" kern="1200">
          <a:solidFill>
            <a:schemeClr val="tx1"/>
          </a:solidFill>
          <a:latin typeface="+mn-lt"/>
          <a:ea typeface="+mn-ea"/>
          <a:cs typeface="+mn-cs"/>
        </a:defRPr>
      </a:lvl8pPr>
      <a:lvl9pPr marL="2743200" algn="l" defTabSz="685165"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1.xml"/><Relationship Id="rId7" Type="http://schemas.openxmlformats.org/officeDocument/2006/relationships/image" Target="../media/image4.emf"/><Relationship Id="rId2" Type="http://schemas.openxmlformats.org/officeDocument/2006/relationships/vmlDrawing" Target="../drawings/vmlDrawing1.vml"/><Relationship Id="rId1" Type="http://schemas.openxmlformats.org/officeDocument/2006/relationships/themeOverride" Target="../theme/themeOverride1.xml"/><Relationship Id="rId6" Type="http://schemas.openxmlformats.org/officeDocument/2006/relationships/oleObject" Target="NULL"/><Relationship Id="rId5" Type="http://schemas.openxmlformats.org/officeDocument/2006/relationships/slideLayout" Target="../slideLayouts/slideLayout34.xml"/><Relationship Id="rId4"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41.xml"/><Relationship Id="rId1" Type="http://schemas.openxmlformats.org/officeDocument/2006/relationships/themeOverride" Target="../theme/themeOverr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35.xml"/><Relationship Id="rId1" Type="http://schemas.openxmlformats.org/officeDocument/2006/relationships/themeOverride" Target="../theme/themeOverride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24.jpeg"/></Relationships>
</file>

<file path=ppt/slides/_rels/slide4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slideLayout" Target="../slideLayouts/slideLayout35.xml"/><Relationship Id="rId1" Type="http://schemas.openxmlformats.org/officeDocument/2006/relationships/themeOverride" Target="../theme/themeOverride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8.xml"/><Relationship Id="rId1" Type="http://schemas.openxmlformats.org/officeDocument/2006/relationships/slideLayout" Target="../slideLayouts/slideLayout7.xml"/><Relationship Id="rId4" Type="http://schemas.openxmlformats.org/officeDocument/2006/relationships/image" Target="../media/image32.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3" Type="http://schemas.openxmlformats.org/officeDocument/2006/relationships/tags" Target="../tags/tag3.xml"/><Relationship Id="rId7" Type="http://schemas.openxmlformats.org/officeDocument/2006/relationships/image" Target="../media/image4.emf"/><Relationship Id="rId2" Type="http://schemas.openxmlformats.org/officeDocument/2006/relationships/vmlDrawing" Target="../drawings/vmlDrawing2.vml"/><Relationship Id="rId1" Type="http://schemas.openxmlformats.org/officeDocument/2006/relationships/themeOverride" Target="../theme/themeOverride5.xml"/><Relationship Id="rId6" Type="http://schemas.openxmlformats.org/officeDocument/2006/relationships/oleObject" Target="NULL"/><Relationship Id="rId5" Type="http://schemas.openxmlformats.org/officeDocument/2006/relationships/slideLayout" Target="../slideLayouts/slideLayout51.xml"/><Relationship Id="rId4" Type="http://schemas.openxmlformats.org/officeDocument/2006/relationships/tags" Target="../tags/tag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0" y="4229100"/>
            <a:ext cx="9144000" cy="2101850"/>
          </a:xfrm>
          <a:prstGeom prst="rect">
            <a:avLst/>
          </a:prstGeom>
          <a:solidFill>
            <a:schemeClr val="tx1">
              <a:alpha val="5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charset="0"/>
              <a:ea typeface="微软雅黑"/>
              <a:cs typeface="+mn-cs"/>
            </a:endParaRPr>
          </a:p>
        </p:txBody>
      </p:sp>
      <p:graphicFrame>
        <p:nvGraphicFramePr>
          <p:cNvPr id="3" name="对象 2" hidden="1"/>
          <p:cNvGraphicFramePr>
            <a:graphicFrameLocks noChangeAspect="1"/>
          </p:cNvGraphicFramePr>
          <p:nvPr>
            <p:custDataLst>
              <p:tags r:id="rId3"/>
            </p:custDataLst>
          </p:nvPr>
        </p:nvGraphicFramePr>
        <p:xfrm>
          <a:off x="1191" y="858441"/>
          <a:ext cx="1191" cy="1191"/>
        </p:xfrm>
        <a:graphic>
          <a:graphicData uri="http://schemas.openxmlformats.org/presentationml/2006/ole">
            <mc:AlternateContent xmlns:mc="http://schemas.openxmlformats.org/markup-compatibility/2006">
              <mc:Choice xmlns:v="urn:schemas-microsoft-com:vml" Requires="v">
                <p:oleObj spid="_x0000_s1031" name="think-cell Slide" r:id="rId6" imgW="0" imgH="0" progId="TCLayout.ActiveDocument.1">
                  <p:embed/>
                </p:oleObj>
              </mc:Choice>
              <mc:Fallback>
                <p:oleObj name="think-cell Slide" r:id="rId6" imgW="0" imgH="0" progId="TCLayout.ActiveDocument.1">
                  <p:embed/>
                  <p:pic>
                    <p:nvPicPr>
                      <p:cNvPr id="0" name="对象 2" hidden="1"/>
                      <p:cNvPicPr/>
                      <p:nvPr/>
                    </p:nvPicPr>
                    <p:blipFill>
                      <a:blip r:embed="rId7"/>
                      <a:stretch>
                        <a:fillRect/>
                      </a:stretch>
                    </p:blipFill>
                    <p:spPr>
                      <a:xfrm>
                        <a:off x="1191" y="858441"/>
                        <a:ext cx="1191" cy="1191"/>
                      </a:xfrm>
                      <a:prstGeom prst="rect">
                        <a:avLst/>
                      </a:prstGeom>
                    </p:spPr>
                  </p:pic>
                </p:oleObj>
              </mc:Fallback>
            </mc:AlternateContent>
          </a:graphicData>
        </a:graphic>
      </p:graphicFrame>
      <p:sp>
        <p:nvSpPr>
          <p:cNvPr id="2" name="矩形 1" hidden="1"/>
          <p:cNvSpPr/>
          <p:nvPr>
            <p:custDataLst>
              <p:tags r:id="rId4"/>
            </p:custDataLst>
          </p:nvPr>
        </p:nvSpPr>
        <p:spPr>
          <a:xfrm>
            <a:off x="0" y="857250"/>
            <a:ext cx="119063" cy="1190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marR="0" lvl="0" indent="0" algn="ctr" defTabSz="914400" rtl="0" eaLnBrk="1" fontAlgn="auto" latinLnBrk="0" hangingPunct="1">
              <a:lnSpc>
                <a:spcPct val="90000"/>
              </a:lnSpc>
              <a:spcBef>
                <a:spcPct val="0"/>
              </a:spcBef>
              <a:spcAft>
                <a:spcPct val="0"/>
              </a:spcAft>
              <a:buClrTx/>
              <a:buSzTx/>
              <a:buFontTx/>
              <a:buNone/>
              <a:defRPr/>
            </a:pPr>
            <a:endParaRPr kumimoji="0" lang="en-US" altLang="zh-CN" sz="3000" b="1" i="0" u="none" strike="noStrike" kern="1200" cap="none" spc="0" normalizeH="0" baseline="0" noProof="0" dirty="0">
              <a:ln>
                <a:noFill/>
              </a:ln>
              <a:solidFill>
                <a:srgbClr val="FFFFFF"/>
              </a:solidFill>
              <a:effectLst/>
              <a:uLnTx/>
              <a:uFillTx/>
              <a:latin typeface="Arial" charset="0"/>
              <a:ea typeface="微软雅黑"/>
              <a:cs typeface="+mn-cs"/>
              <a:sym typeface="Arial" charset="0"/>
            </a:endParaRPr>
          </a:p>
        </p:txBody>
      </p:sp>
      <p:sp>
        <p:nvSpPr>
          <p:cNvPr id="4" name="标题 3"/>
          <p:cNvSpPr>
            <a:spLocks noGrp="1"/>
          </p:cNvSpPr>
          <p:nvPr>
            <p:ph type="ctrTitle"/>
          </p:nvPr>
        </p:nvSpPr>
        <p:spPr>
          <a:xfrm>
            <a:off x="483961" y="4292246"/>
            <a:ext cx="8134350" cy="1752601"/>
          </a:xfrm>
        </p:spPr>
        <p:txBody>
          <a:bodyPr>
            <a:normAutofit/>
          </a:bodyPr>
          <a:lstStyle/>
          <a:p>
            <a:pPr lvl="0">
              <a:lnSpc>
                <a:spcPct val="100000"/>
              </a:lnSpc>
              <a:defRPr/>
            </a:pPr>
            <a:br>
              <a:rPr lang="en-US" altLang="zh-CN" sz="2800" spc="450" dirty="0">
                <a:solidFill>
                  <a:srgbClr val="FFFFFF"/>
                </a:solidFill>
              </a:rPr>
            </a:br>
            <a:r>
              <a:rPr lang="zh-CN" altLang="en-US" sz="8000" dirty="0">
                <a:solidFill>
                  <a:srgbClr val="FDA209"/>
                </a:solidFill>
              </a:rPr>
              <a:t>特种设备</a:t>
            </a:r>
            <a:r>
              <a:rPr lang="zh-CN" altLang="en-US" sz="6700" dirty="0">
                <a:solidFill>
                  <a:srgbClr val="FFFFFF"/>
                </a:solidFill>
              </a:rPr>
              <a:t>安全管理</a:t>
            </a:r>
            <a:endParaRPr lang="zh-CN" altLang="en-US" sz="1800" b="0" dirty="0">
              <a:solidFill>
                <a:srgbClr val="FFFFFF"/>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2" descr="2008126214145488"/>
          <p:cNvPicPr>
            <a:picLocks noChangeAspect="1"/>
          </p:cNvPicPr>
          <p:nvPr/>
        </p:nvPicPr>
        <p:blipFill>
          <a:blip r:embed="rId3"/>
          <a:stretch>
            <a:fillRect/>
          </a:stretch>
        </p:blipFill>
        <p:spPr>
          <a:xfrm>
            <a:off x="4211638" y="3492500"/>
            <a:ext cx="4037012" cy="2554288"/>
          </a:xfrm>
          <a:prstGeom prst="rect">
            <a:avLst/>
          </a:prstGeom>
          <a:noFill/>
          <a:ln w="9525">
            <a:noFill/>
          </a:ln>
        </p:spPr>
      </p:pic>
      <p:pic>
        <p:nvPicPr>
          <p:cNvPr id="51203" name="Picture 3" descr="1212116074572"/>
          <p:cNvPicPr>
            <a:picLocks noChangeAspect="1"/>
          </p:cNvPicPr>
          <p:nvPr/>
        </p:nvPicPr>
        <p:blipFill>
          <a:blip r:embed="rId4"/>
          <a:stretch>
            <a:fillRect/>
          </a:stretch>
        </p:blipFill>
        <p:spPr>
          <a:xfrm>
            <a:off x="792163" y="3490913"/>
            <a:ext cx="3246437" cy="2565400"/>
          </a:xfrm>
          <a:prstGeom prst="rect">
            <a:avLst/>
          </a:prstGeom>
          <a:noFill/>
          <a:ln w="9525">
            <a:noFill/>
          </a:ln>
        </p:spPr>
      </p:pic>
      <p:sp>
        <p:nvSpPr>
          <p:cNvPr id="360452" name="Text Box 4"/>
          <p:cNvSpPr txBox="1">
            <a:spLocks noChangeArrowheads="1"/>
          </p:cNvSpPr>
          <p:nvPr/>
        </p:nvSpPr>
        <p:spPr bwMode="auto">
          <a:xfrm>
            <a:off x="792163" y="1196975"/>
            <a:ext cx="7559675" cy="1476375"/>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marL="0" marR="0" lvl="0" indent="0" algn="l" defTabSz="914400" rtl="0" eaLnBrk="1" fontAlgn="base" latinLnBrk="0" hangingPunct="1">
              <a:lnSpc>
                <a:spcPct val="150000"/>
              </a:lnSpc>
              <a:spcBef>
                <a:spcPct val="0"/>
              </a:spcBef>
              <a:spcAft>
                <a:spcPct val="0"/>
              </a:spcAft>
              <a:buClrTx/>
              <a:buSzTx/>
              <a:buFontTx/>
              <a:buNone/>
              <a:defRPr/>
            </a:pPr>
            <a:r>
              <a:rPr kumimoji="0" lang="en-US" altLang="zh-CN" sz="2000" b="0" i="0" u="none" strike="noStrike" kern="1200" cap="none" spc="0" normalizeH="0" baseline="0" noProof="0" dirty="0">
                <a:ln>
                  <a:noFill/>
                </a:ln>
                <a:solidFill>
                  <a:schemeClr val="tx1"/>
                </a:solidFill>
                <a:effectLst/>
                <a:uLnTx/>
                <a:uFillTx/>
                <a:latin typeface="微软雅黑"/>
                <a:ea typeface="微软雅黑"/>
                <a:cs typeface="+mn-cs"/>
              </a:rPr>
              <a:t>2001</a:t>
            </a:r>
            <a:r>
              <a:rPr kumimoji="0" lang="zh-CN" altLang="en-US" sz="2000" b="0" i="0" u="none" strike="noStrike" kern="1200" cap="none" spc="0" normalizeH="0" baseline="0" noProof="0" dirty="0">
                <a:ln>
                  <a:noFill/>
                </a:ln>
                <a:solidFill>
                  <a:schemeClr val="tx1"/>
                </a:solidFill>
                <a:effectLst/>
                <a:uLnTx/>
                <a:uFillTx/>
                <a:latin typeface="微软雅黑"/>
                <a:ea typeface="微软雅黑"/>
                <a:cs typeface="+mn-cs"/>
              </a:rPr>
              <a:t>年</a:t>
            </a:r>
            <a:r>
              <a:rPr kumimoji="0" lang="en-US" altLang="zh-CN" sz="2000" b="0" i="0" u="none" strike="noStrike" kern="1200" cap="none" spc="0" normalizeH="0" baseline="0" noProof="0" dirty="0">
                <a:ln>
                  <a:noFill/>
                </a:ln>
                <a:solidFill>
                  <a:schemeClr val="tx1"/>
                </a:solidFill>
                <a:effectLst/>
                <a:uLnTx/>
                <a:uFillTx/>
                <a:latin typeface="微软雅黑"/>
                <a:ea typeface="微软雅黑"/>
                <a:cs typeface="+mn-cs"/>
              </a:rPr>
              <a:t>7</a:t>
            </a:r>
            <a:r>
              <a:rPr kumimoji="0" lang="zh-CN" altLang="en-US" sz="2000" b="0" i="0" u="none" strike="noStrike" kern="1200" cap="none" spc="0" normalizeH="0" baseline="0" noProof="0" dirty="0">
                <a:ln>
                  <a:noFill/>
                </a:ln>
                <a:solidFill>
                  <a:schemeClr val="tx1"/>
                </a:solidFill>
                <a:effectLst/>
                <a:uLnTx/>
                <a:uFillTx/>
                <a:latin typeface="微软雅黑"/>
                <a:ea typeface="微软雅黑"/>
                <a:cs typeface="+mn-cs"/>
              </a:rPr>
              <a:t>月</a:t>
            </a:r>
            <a:r>
              <a:rPr kumimoji="0" lang="en-US" altLang="zh-CN" sz="2000" b="0" i="0" u="none" strike="noStrike" kern="1200" cap="none" spc="0" normalizeH="0" baseline="0" noProof="0" dirty="0">
                <a:ln>
                  <a:noFill/>
                </a:ln>
                <a:solidFill>
                  <a:schemeClr val="tx1"/>
                </a:solidFill>
                <a:effectLst/>
                <a:uLnTx/>
                <a:uFillTx/>
                <a:latin typeface="微软雅黑"/>
                <a:ea typeface="微软雅黑"/>
                <a:cs typeface="+mn-cs"/>
              </a:rPr>
              <a:t>17</a:t>
            </a:r>
            <a:r>
              <a:rPr kumimoji="0" lang="zh-CN" altLang="en-US" sz="2000" b="0" i="0" u="none" strike="noStrike" kern="1200" cap="none" spc="0" normalizeH="0" baseline="0" noProof="0" dirty="0">
                <a:ln>
                  <a:noFill/>
                </a:ln>
                <a:solidFill>
                  <a:schemeClr val="tx1"/>
                </a:solidFill>
                <a:effectLst/>
                <a:uLnTx/>
                <a:uFillTx/>
                <a:latin typeface="微软雅黑"/>
                <a:ea typeface="微软雅黑"/>
                <a:cs typeface="+mn-cs"/>
              </a:rPr>
              <a:t>日，上海沪东造船公司船坞工地，</a:t>
            </a:r>
            <a:r>
              <a:rPr kumimoji="0" lang="en-US" altLang="zh-CN" sz="2000" b="0" i="0" u="none" strike="noStrike" kern="1200" cap="none" spc="0" normalizeH="0" baseline="0" noProof="0" dirty="0">
                <a:ln>
                  <a:noFill/>
                </a:ln>
                <a:solidFill>
                  <a:schemeClr val="tx1"/>
                </a:solidFill>
                <a:effectLst/>
                <a:uLnTx/>
                <a:uFillTx/>
                <a:latin typeface="微软雅黑"/>
                <a:ea typeface="微软雅黑"/>
                <a:cs typeface="+mn-cs"/>
              </a:rPr>
              <a:t>600</a:t>
            </a:r>
            <a:r>
              <a:rPr kumimoji="0" lang="zh-CN" altLang="en-US" sz="2000" b="0" i="0" u="none" strike="noStrike" kern="1200" cap="none" spc="0" normalizeH="0" baseline="0" noProof="0" dirty="0">
                <a:ln>
                  <a:noFill/>
                </a:ln>
                <a:solidFill>
                  <a:schemeClr val="tx1"/>
                </a:solidFill>
                <a:effectLst/>
                <a:uLnTx/>
                <a:uFillTx/>
                <a:latin typeface="微软雅黑"/>
                <a:ea typeface="微软雅黑"/>
                <a:cs typeface="+mn-cs"/>
              </a:rPr>
              <a:t>吨</a:t>
            </a:r>
            <a:r>
              <a:rPr kumimoji="0" lang="en-US" altLang="zh-CN" sz="2000" b="0" i="0" u="none" strike="noStrike" kern="1200" cap="none" spc="0" normalizeH="0" baseline="0" noProof="0" dirty="0">
                <a:ln>
                  <a:noFill/>
                </a:ln>
                <a:solidFill>
                  <a:schemeClr val="tx1"/>
                </a:solidFill>
                <a:effectLst/>
                <a:uLnTx/>
                <a:uFillTx/>
                <a:latin typeface="微软雅黑"/>
                <a:ea typeface="微软雅黑"/>
                <a:cs typeface="+mn-cs"/>
              </a:rPr>
              <a:t>×170</a:t>
            </a:r>
            <a:r>
              <a:rPr kumimoji="0" lang="zh-CN" altLang="en-US" sz="2000" b="0" i="0" u="none" strike="noStrike" kern="1200" cap="none" spc="0" normalizeH="0" baseline="0" noProof="0" dirty="0">
                <a:ln>
                  <a:noFill/>
                </a:ln>
                <a:solidFill>
                  <a:schemeClr val="tx1"/>
                </a:solidFill>
                <a:effectLst/>
                <a:uLnTx/>
                <a:uFillTx/>
                <a:latin typeface="微软雅黑"/>
                <a:ea typeface="微软雅黑"/>
                <a:cs typeface="+mn-cs"/>
              </a:rPr>
              <a:t>米龙门起重机在吊装主梁过程中发生倒塌，造成</a:t>
            </a:r>
            <a:r>
              <a:rPr kumimoji="0" lang="en-US" altLang="zh-CN" sz="2000" b="0" i="0" u="none" strike="noStrike" kern="1200" cap="none" spc="0" normalizeH="0" baseline="0" noProof="0" dirty="0">
                <a:ln>
                  <a:noFill/>
                </a:ln>
                <a:solidFill>
                  <a:schemeClr val="tx1"/>
                </a:solidFill>
                <a:effectLst/>
                <a:uLnTx/>
                <a:uFillTx/>
                <a:latin typeface="微软雅黑"/>
                <a:ea typeface="微软雅黑"/>
                <a:cs typeface="+mn-cs"/>
              </a:rPr>
              <a:t>36</a:t>
            </a:r>
            <a:r>
              <a:rPr kumimoji="0" lang="zh-CN" altLang="en-US" sz="2000" b="0" i="0" u="none" strike="noStrike" kern="1200" cap="none" spc="0" normalizeH="0" baseline="0" noProof="0" dirty="0">
                <a:ln>
                  <a:noFill/>
                </a:ln>
                <a:solidFill>
                  <a:schemeClr val="tx1"/>
                </a:solidFill>
                <a:effectLst/>
                <a:uLnTx/>
                <a:uFillTx/>
                <a:latin typeface="微软雅黑"/>
                <a:ea typeface="微软雅黑"/>
                <a:cs typeface="+mn-cs"/>
              </a:rPr>
              <a:t>人死亡，两人重伤，一人轻伤。</a:t>
            </a:r>
          </a:p>
        </p:txBody>
      </p:sp>
      <p:sp>
        <p:nvSpPr>
          <p:cNvPr id="360453" name="Text Box 5"/>
          <p:cNvSpPr txBox="1">
            <a:spLocks noChangeArrowheads="1"/>
          </p:cNvSpPr>
          <p:nvPr/>
        </p:nvSpPr>
        <p:spPr bwMode="auto">
          <a:xfrm>
            <a:off x="5364163" y="44450"/>
            <a:ext cx="3816350" cy="461963"/>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defPPr>
              <a:defRPr lang="en-US"/>
            </a:defPPr>
            <a:lvl1pPr algn="ctr">
              <a:spcBef>
                <a:spcPct val="50000"/>
              </a:spcBef>
              <a:defRPr>
                <a:solidFill>
                  <a:schemeClr val="bg1"/>
                </a:solidFill>
                <a:latin typeface="微软雅黑"/>
                <a:ea typeface="微软雅黑"/>
              </a:defRPr>
            </a:lvl1pPr>
          </a:lstStyle>
          <a:p>
            <a:pPr marL="0" marR="0" lvl="0" indent="0" algn="ctr" defTabSz="914400" rtl="0" eaLnBrk="1" fontAlgn="base" latinLnBrk="0" hangingPunct="1">
              <a:lnSpc>
                <a:spcPct val="100000"/>
              </a:lnSpc>
              <a:spcBef>
                <a:spcPct val="50000"/>
              </a:spcBef>
              <a:spcAft>
                <a:spcPct val="0"/>
              </a:spcAft>
              <a:buClrTx/>
              <a:buSzTx/>
              <a:buFontTx/>
              <a:buNone/>
              <a:defRPr/>
            </a:pPr>
            <a:r>
              <a:rPr kumimoji="0" lang="zh-CN" altLang="en-US" sz="2400" b="1" i="0" u="none" strike="noStrike" kern="1200" cap="none" spc="0" normalizeH="0" baseline="0" noProof="0" dirty="0">
                <a:ln>
                  <a:noFill/>
                </a:ln>
                <a:solidFill>
                  <a:schemeClr val="bg1"/>
                </a:solidFill>
                <a:effectLst/>
                <a:uLnTx/>
                <a:uFillTx/>
                <a:latin typeface="微软雅黑"/>
                <a:ea typeface="微软雅黑"/>
                <a:cs typeface="+mn-cs"/>
              </a:rPr>
              <a:t>上海龙门起重机倒塌事故</a:t>
            </a:r>
          </a:p>
        </p:txBody>
      </p:sp>
      <p:sp>
        <p:nvSpPr>
          <p:cNvPr id="51206" name="矩形 5"/>
          <p:cNvSpPr/>
          <p:nvPr/>
        </p:nvSpPr>
        <p:spPr>
          <a:xfrm>
            <a:off x="77788" y="57150"/>
            <a:ext cx="493712" cy="461963"/>
          </a:xfrm>
          <a:prstGeom prst="rect">
            <a:avLst/>
          </a:prstGeom>
          <a:noFill/>
          <a:ln w="9525">
            <a:noFill/>
          </a:ln>
        </p:spPr>
        <p:txBody>
          <a:bodyPr wrap="none">
            <a:spAutoFit/>
          </a:bodyPr>
          <a:lstStyle/>
          <a:p>
            <a:pPr lvl="0" eaLnBrk="1" hangingPunct="1"/>
            <a:r>
              <a:rPr lang="zh-CN" altLang="en-US" dirty="0">
                <a:latin typeface="微软雅黑"/>
                <a:ea typeface="微软雅黑"/>
              </a:rPr>
              <a:t>一</a:t>
            </a:r>
          </a:p>
        </p:txBody>
      </p:sp>
      <p:sp>
        <p:nvSpPr>
          <p:cNvPr id="51207" name="矩形 6"/>
          <p:cNvSpPr/>
          <p:nvPr/>
        </p:nvSpPr>
        <p:spPr>
          <a:xfrm>
            <a:off x="725488" y="49213"/>
            <a:ext cx="3587750" cy="461962"/>
          </a:xfrm>
          <a:prstGeom prst="rect">
            <a:avLst/>
          </a:prstGeom>
          <a:noFill/>
          <a:ln w="9525">
            <a:noFill/>
          </a:ln>
        </p:spPr>
        <p:txBody>
          <a:bodyPr wrap="none">
            <a:spAutoFit/>
          </a:bodyPr>
          <a:lstStyle/>
          <a:p>
            <a:pPr lvl="0" eaLnBrk="1" hangingPunct="1">
              <a:spcBef>
                <a:spcPct val="50000"/>
              </a:spcBef>
            </a:pPr>
            <a:r>
              <a:rPr lang="en-US" altLang="zh-CN" dirty="0">
                <a:latin typeface="微软雅黑"/>
                <a:ea typeface="微软雅黑"/>
              </a:rPr>
              <a:t>《</a:t>
            </a:r>
            <a:r>
              <a:rPr lang="zh-CN" altLang="en-US" dirty="0">
                <a:latin typeface="微软雅黑"/>
                <a:ea typeface="微软雅黑"/>
              </a:rPr>
              <a:t>特种设备安全法</a:t>
            </a:r>
            <a:r>
              <a:rPr lang="en-US" altLang="zh-CN" dirty="0">
                <a:latin typeface="微软雅黑"/>
                <a:ea typeface="微软雅黑"/>
              </a:rPr>
              <a:t>》</a:t>
            </a:r>
            <a:r>
              <a:rPr lang="zh-CN" altLang="en-US" dirty="0">
                <a:latin typeface="微软雅黑"/>
                <a:ea typeface="微软雅黑"/>
              </a:rPr>
              <a:t>解读</a:t>
            </a:r>
          </a:p>
        </p:txBody>
      </p:sp>
    </p:spTree>
  </p:cSld>
  <p:clrMapOvr>
    <a:masterClrMapping/>
  </p:clrMapOvr>
  <p:transition spd="slow">
    <p:push/>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3" descr="j0622_ch"/>
          <p:cNvPicPr>
            <a:picLocks noChangeAspect="1"/>
          </p:cNvPicPr>
          <p:nvPr/>
        </p:nvPicPr>
        <p:blipFill>
          <a:blip r:embed="rId3"/>
          <a:stretch>
            <a:fillRect/>
          </a:stretch>
        </p:blipFill>
        <p:spPr>
          <a:xfrm>
            <a:off x="755650" y="1412875"/>
            <a:ext cx="3924300" cy="4473575"/>
          </a:xfrm>
          <a:prstGeom prst="rect">
            <a:avLst/>
          </a:prstGeom>
          <a:noFill/>
          <a:ln w="9525">
            <a:noFill/>
          </a:ln>
        </p:spPr>
      </p:pic>
      <p:sp>
        <p:nvSpPr>
          <p:cNvPr id="362500" name="Text Box 4"/>
          <p:cNvSpPr txBox="1">
            <a:spLocks noChangeArrowheads="1"/>
          </p:cNvSpPr>
          <p:nvPr/>
        </p:nvSpPr>
        <p:spPr bwMode="auto">
          <a:xfrm>
            <a:off x="5364163" y="2133600"/>
            <a:ext cx="3167063" cy="2862263"/>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defPPr>
              <a:defRPr lang="en-US"/>
            </a:defPPr>
            <a:lvl1pPr>
              <a:lnSpc>
                <a:spcPct val="150000"/>
              </a:lnSpc>
              <a:defRPr sz="2000" b="0">
                <a:latin typeface="微软雅黑"/>
                <a:ea typeface="微软雅黑"/>
              </a:defRPr>
            </a:lvl1pPr>
          </a:lstStyle>
          <a:p>
            <a:pPr marL="0" marR="0" lvl="0" indent="0" algn="l" defTabSz="914400" rtl="0" eaLnBrk="1" fontAlgn="base" latinLnBrk="0" hangingPunct="1">
              <a:lnSpc>
                <a:spcPct val="150000"/>
              </a:lnSpc>
              <a:spcBef>
                <a:spcPct val="0"/>
              </a:spcBef>
              <a:spcAft>
                <a:spcPct val="0"/>
              </a:spcAft>
              <a:buClrTx/>
              <a:buSzTx/>
              <a:buFontTx/>
              <a:buNone/>
              <a:defRPr/>
            </a:pPr>
            <a:r>
              <a:rPr kumimoji="0" lang="en-US" altLang="zh-CN" sz="2000" b="0" i="0" u="none" strike="noStrike" kern="1200" cap="none" spc="0" normalizeH="0" baseline="0" noProof="0" dirty="0">
                <a:ln>
                  <a:noFill/>
                </a:ln>
                <a:solidFill>
                  <a:schemeClr val="tx1"/>
                </a:solidFill>
                <a:effectLst/>
                <a:uLnTx/>
                <a:uFillTx/>
                <a:latin typeface="微软雅黑"/>
                <a:ea typeface="微软雅黑"/>
                <a:cs typeface="+mn-cs"/>
              </a:rPr>
              <a:t>2007</a:t>
            </a:r>
            <a:r>
              <a:rPr kumimoji="0" lang="zh-CN" altLang="en-US" sz="2000" b="0" i="0" u="none" strike="noStrike" kern="1200" cap="none" spc="0" normalizeH="0" baseline="0" noProof="0" dirty="0">
                <a:ln>
                  <a:noFill/>
                </a:ln>
                <a:solidFill>
                  <a:schemeClr val="tx1"/>
                </a:solidFill>
                <a:effectLst/>
                <a:uLnTx/>
                <a:uFillTx/>
                <a:latin typeface="微软雅黑"/>
                <a:ea typeface="微软雅黑"/>
                <a:cs typeface="+mn-cs"/>
              </a:rPr>
              <a:t>年</a:t>
            </a:r>
            <a:r>
              <a:rPr kumimoji="0" lang="en-US" altLang="zh-CN" sz="2000" b="0" i="0" u="none" strike="noStrike" kern="1200" cap="none" spc="0" normalizeH="0" baseline="0" noProof="0" dirty="0">
                <a:ln>
                  <a:noFill/>
                </a:ln>
                <a:solidFill>
                  <a:schemeClr val="tx1"/>
                </a:solidFill>
                <a:effectLst/>
                <a:uLnTx/>
                <a:uFillTx/>
                <a:latin typeface="微软雅黑"/>
                <a:ea typeface="微软雅黑"/>
                <a:cs typeface="+mn-cs"/>
              </a:rPr>
              <a:t>6</a:t>
            </a:r>
            <a:r>
              <a:rPr kumimoji="0" lang="zh-CN" altLang="en-US" sz="2000" b="0" i="0" u="none" strike="noStrike" kern="1200" cap="none" spc="0" normalizeH="0" baseline="0" noProof="0" dirty="0">
                <a:ln>
                  <a:noFill/>
                </a:ln>
                <a:solidFill>
                  <a:schemeClr val="tx1"/>
                </a:solidFill>
                <a:effectLst/>
                <a:uLnTx/>
                <a:uFillTx/>
                <a:latin typeface="微软雅黑"/>
                <a:ea typeface="微软雅黑"/>
                <a:cs typeface="+mn-cs"/>
              </a:rPr>
              <a:t>月</a:t>
            </a:r>
            <a:r>
              <a:rPr kumimoji="0" lang="en-US" altLang="zh-CN" sz="2000" b="0" i="0" u="none" strike="noStrike" kern="1200" cap="none" spc="0" normalizeH="0" baseline="0" noProof="0" dirty="0">
                <a:ln>
                  <a:noFill/>
                </a:ln>
                <a:solidFill>
                  <a:schemeClr val="tx1"/>
                </a:solidFill>
                <a:effectLst/>
                <a:uLnTx/>
                <a:uFillTx/>
                <a:latin typeface="微软雅黑"/>
                <a:ea typeface="微软雅黑"/>
                <a:cs typeface="+mn-cs"/>
              </a:rPr>
              <a:t>20</a:t>
            </a:r>
            <a:r>
              <a:rPr kumimoji="0" lang="zh-CN" altLang="en-US" sz="2000" b="0" i="0" u="none" strike="noStrike" kern="1200" cap="none" spc="0" normalizeH="0" baseline="0" noProof="0" dirty="0">
                <a:ln>
                  <a:noFill/>
                </a:ln>
                <a:solidFill>
                  <a:schemeClr val="tx1"/>
                </a:solidFill>
                <a:effectLst/>
                <a:uLnTx/>
                <a:uFillTx/>
                <a:latin typeface="微软雅黑"/>
                <a:ea typeface="微软雅黑"/>
                <a:cs typeface="+mn-cs"/>
              </a:rPr>
              <a:t>号，永城市交通局职工楼工地，工人升高塔吊时，塔身突然拦腰倒下，</a:t>
            </a:r>
            <a:r>
              <a:rPr kumimoji="0" lang="en-US" altLang="zh-CN" sz="2000" b="0" i="0" u="none" strike="noStrike" kern="1200" cap="none" spc="0" normalizeH="0" baseline="0" noProof="0" dirty="0">
                <a:ln>
                  <a:noFill/>
                </a:ln>
                <a:solidFill>
                  <a:schemeClr val="tx1"/>
                </a:solidFill>
                <a:effectLst/>
                <a:uLnTx/>
                <a:uFillTx/>
                <a:latin typeface="微软雅黑"/>
                <a:ea typeface="微软雅黑"/>
                <a:cs typeface="+mn-cs"/>
              </a:rPr>
              <a:t>40</a:t>
            </a:r>
            <a:r>
              <a:rPr kumimoji="0" lang="zh-CN" altLang="en-US" sz="2000" b="0" i="0" u="none" strike="noStrike" kern="1200" cap="none" spc="0" normalizeH="0" baseline="0" noProof="0" dirty="0">
                <a:ln>
                  <a:noFill/>
                </a:ln>
                <a:solidFill>
                  <a:schemeClr val="tx1"/>
                </a:solidFill>
                <a:effectLst/>
                <a:uLnTx/>
                <a:uFillTx/>
                <a:latin typeface="微软雅黑"/>
                <a:ea typeface="微软雅黑"/>
                <a:cs typeface="+mn-cs"/>
              </a:rPr>
              <a:t>多米长的吊臂从高空砸落，当场砸死</a:t>
            </a:r>
            <a:r>
              <a:rPr kumimoji="0" lang="en-US" altLang="zh-CN" sz="2000" b="0" i="0" u="none" strike="noStrike" kern="1200" cap="none" spc="0" normalizeH="0" baseline="0" noProof="0" dirty="0">
                <a:ln>
                  <a:noFill/>
                </a:ln>
                <a:solidFill>
                  <a:schemeClr val="tx1"/>
                </a:solidFill>
                <a:effectLst/>
                <a:uLnTx/>
                <a:uFillTx/>
                <a:latin typeface="微软雅黑"/>
                <a:ea typeface="微软雅黑"/>
                <a:cs typeface="+mn-cs"/>
              </a:rPr>
              <a:t>1</a:t>
            </a:r>
            <a:r>
              <a:rPr kumimoji="0" lang="zh-CN" altLang="en-US" sz="2000" b="0" i="0" u="none" strike="noStrike" kern="1200" cap="none" spc="0" normalizeH="0" baseline="0" noProof="0" dirty="0">
                <a:ln>
                  <a:noFill/>
                </a:ln>
                <a:solidFill>
                  <a:schemeClr val="tx1"/>
                </a:solidFill>
                <a:effectLst/>
                <a:uLnTx/>
                <a:uFillTx/>
                <a:latin typeface="微软雅黑"/>
                <a:ea typeface="微软雅黑"/>
                <a:cs typeface="+mn-cs"/>
              </a:rPr>
              <a:t>人、砸伤</a:t>
            </a:r>
            <a:r>
              <a:rPr kumimoji="0" lang="en-US" altLang="zh-CN" sz="2000" b="0" i="0" u="none" strike="noStrike" kern="1200" cap="none" spc="0" normalizeH="0" baseline="0" noProof="0" dirty="0">
                <a:ln>
                  <a:noFill/>
                </a:ln>
                <a:solidFill>
                  <a:schemeClr val="tx1"/>
                </a:solidFill>
                <a:effectLst/>
                <a:uLnTx/>
                <a:uFillTx/>
                <a:latin typeface="微软雅黑"/>
                <a:ea typeface="微软雅黑"/>
                <a:cs typeface="+mn-cs"/>
              </a:rPr>
              <a:t>5</a:t>
            </a:r>
            <a:r>
              <a:rPr kumimoji="0" lang="zh-CN" altLang="en-US" sz="2000" b="0" i="0" u="none" strike="noStrike" kern="1200" cap="none" spc="0" normalizeH="0" baseline="0" noProof="0" dirty="0">
                <a:ln>
                  <a:noFill/>
                </a:ln>
                <a:solidFill>
                  <a:schemeClr val="tx1"/>
                </a:solidFill>
                <a:effectLst/>
                <a:uLnTx/>
                <a:uFillTx/>
                <a:latin typeface="微软雅黑"/>
                <a:ea typeface="微软雅黑"/>
                <a:cs typeface="+mn-cs"/>
              </a:rPr>
              <a:t>人。 </a:t>
            </a:r>
          </a:p>
        </p:txBody>
      </p:sp>
      <p:sp>
        <p:nvSpPr>
          <p:cNvPr id="362502" name="Text Box 6"/>
          <p:cNvSpPr txBox="1">
            <a:spLocks noChangeArrowheads="1"/>
          </p:cNvSpPr>
          <p:nvPr/>
        </p:nvSpPr>
        <p:spPr bwMode="auto">
          <a:xfrm>
            <a:off x="5940425" y="87313"/>
            <a:ext cx="2663825" cy="461963"/>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defPPr>
              <a:defRPr lang="en-US"/>
            </a:defPPr>
            <a:lvl1pPr algn="ctr">
              <a:spcBef>
                <a:spcPct val="50000"/>
              </a:spcBef>
              <a:defRPr>
                <a:solidFill>
                  <a:schemeClr val="bg1"/>
                </a:solidFill>
                <a:latin typeface="微软雅黑"/>
                <a:ea typeface="微软雅黑"/>
              </a:defRPr>
            </a:lvl1pPr>
          </a:lstStyle>
          <a:p>
            <a:pPr marL="0" marR="0" lvl="0" indent="0" algn="ctr" defTabSz="914400" rtl="0" eaLnBrk="1" fontAlgn="base" latinLnBrk="0" hangingPunct="1">
              <a:lnSpc>
                <a:spcPct val="100000"/>
              </a:lnSpc>
              <a:spcBef>
                <a:spcPct val="50000"/>
              </a:spcBef>
              <a:spcAft>
                <a:spcPct val="0"/>
              </a:spcAft>
              <a:buClrTx/>
              <a:buSzTx/>
              <a:buFontTx/>
              <a:buNone/>
              <a:defRPr/>
            </a:pPr>
            <a:r>
              <a:rPr kumimoji="0" lang="zh-CN" altLang="en-US" sz="2400" b="1" i="0" u="none" strike="noStrike" kern="1200" cap="none" spc="0" normalizeH="0" baseline="0" noProof="0" dirty="0">
                <a:ln>
                  <a:noFill/>
                </a:ln>
                <a:solidFill>
                  <a:schemeClr val="bg1"/>
                </a:solidFill>
                <a:effectLst/>
                <a:uLnTx/>
                <a:uFillTx/>
                <a:latin typeface="微软雅黑"/>
                <a:ea typeface="微软雅黑"/>
                <a:cs typeface="+mn-cs"/>
              </a:rPr>
              <a:t>永城塔吊事故</a:t>
            </a:r>
          </a:p>
        </p:txBody>
      </p:sp>
      <p:sp>
        <p:nvSpPr>
          <p:cNvPr id="53253" name="矩形 4"/>
          <p:cNvSpPr/>
          <p:nvPr/>
        </p:nvSpPr>
        <p:spPr>
          <a:xfrm>
            <a:off x="77788" y="57150"/>
            <a:ext cx="493712" cy="461963"/>
          </a:xfrm>
          <a:prstGeom prst="rect">
            <a:avLst/>
          </a:prstGeom>
          <a:noFill/>
          <a:ln w="9525">
            <a:noFill/>
          </a:ln>
        </p:spPr>
        <p:txBody>
          <a:bodyPr wrap="none">
            <a:spAutoFit/>
          </a:bodyPr>
          <a:lstStyle/>
          <a:p>
            <a:pPr lvl="0" eaLnBrk="1" hangingPunct="1"/>
            <a:r>
              <a:rPr lang="zh-CN" altLang="en-US" dirty="0">
                <a:latin typeface="微软雅黑"/>
                <a:ea typeface="微软雅黑"/>
              </a:rPr>
              <a:t>一</a:t>
            </a:r>
          </a:p>
        </p:txBody>
      </p:sp>
      <p:sp>
        <p:nvSpPr>
          <p:cNvPr id="53254" name="矩形 5"/>
          <p:cNvSpPr/>
          <p:nvPr/>
        </p:nvSpPr>
        <p:spPr>
          <a:xfrm>
            <a:off x="725488" y="49213"/>
            <a:ext cx="3587750" cy="461962"/>
          </a:xfrm>
          <a:prstGeom prst="rect">
            <a:avLst/>
          </a:prstGeom>
          <a:noFill/>
          <a:ln w="9525">
            <a:noFill/>
          </a:ln>
        </p:spPr>
        <p:txBody>
          <a:bodyPr wrap="none">
            <a:spAutoFit/>
          </a:bodyPr>
          <a:lstStyle/>
          <a:p>
            <a:pPr lvl="0" eaLnBrk="1" hangingPunct="1">
              <a:spcBef>
                <a:spcPct val="50000"/>
              </a:spcBef>
            </a:pPr>
            <a:r>
              <a:rPr lang="en-US" altLang="zh-CN" dirty="0">
                <a:latin typeface="微软雅黑"/>
                <a:ea typeface="微软雅黑"/>
              </a:rPr>
              <a:t>《</a:t>
            </a:r>
            <a:r>
              <a:rPr lang="zh-CN" altLang="en-US" dirty="0">
                <a:latin typeface="微软雅黑"/>
                <a:ea typeface="微软雅黑"/>
              </a:rPr>
              <a:t>特种设备安全法</a:t>
            </a:r>
            <a:r>
              <a:rPr lang="en-US" altLang="zh-CN" dirty="0">
                <a:latin typeface="微软雅黑"/>
                <a:ea typeface="微软雅黑"/>
              </a:rPr>
              <a:t>》</a:t>
            </a:r>
            <a:r>
              <a:rPr lang="zh-CN" altLang="en-US" dirty="0">
                <a:latin typeface="微软雅黑"/>
                <a:ea typeface="微软雅黑"/>
              </a:rPr>
              <a:t>解读</a:t>
            </a:r>
          </a:p>
        </p:txBody>
      </p:sp>
    </p:spTree>
  </p:cSld>
  <p:clrMapOvr>
    <a:masterClrMapping/>
  </p:clrMapOvr>
  <p:transition spd="slow">
    <p:push/>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4547" name="Text Box 3"/>
          <p:cNvSpPr txBox="1">
            <a:spLocks noChangeArrowheads="1"/>
          </p:cNvSpPr>
          <p:nvPr/>
        </p:nvSpPr>
        <p:spPr bwMode="auto">
          <a:xfrm>
            <a:off x="827088" y="1484313"/>
            <a:ext cx="5761038" cy="45720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defRPr/>
            </a:pPr>
            <a:endParaRPr kumimoji="0" lang="zh-CN" altLang="en-US" sz="2400" b="0" i="0" u="none" strike="noStrike" kern="1200" cap="none" spc="0" normalizeH="0" baseline="0" noProof="0">
              <a:ln>
                <a:noFill/>
              </a:ln>
              <a:solidFill>
                <a:schemeClr val="tx1"/>
              </a:solidFill>
              <a:effectLst/>
              <a:uLnTx/>
              <a:uFillTx/>
              <a:latin typeface="Arial Black" pitchFamily="34" charset="0"/>
              <a:ea typeface="宋体" charset="-122"/>
              <a:cs typeface="+mn-cs"/>
            </a:endParaRPr>
          </a:p>
        </p:txBody>
      </p:sp>
      <p:pic>
        <p:nvPicPr>
          <p:cNvPr id="55299" name="Picture 4" descr="1144477255307200498"/>
          <p:cNvPicPr>
            <a:picLocks noChangeAspect="1"/>
          </p:cNvPicPr>
          <p:nvPr/>
        </p:nvPicPr>
        <p:blipFill>
          <a:blip r:embed="rId3"/>
          <a:stretch>
            <a:fillRect/>
          </a:stretch>
        </p:blipFill>
        <p:spPr>
          <a:xfrm>
            <a:off x="1962150" y="1020763"/>
            <a:ext cx="5219700" cy="3236912"/>
          </a:xfrm>
          <a:prstGeom prst="rect">
            <a:avLst/>
          </a:prstGeom>
          <a:noFill/>
          <a:ln w="9525">
            <a:noFill/>
          </a:ln>
        </p:spPr>
      </p:pic>
      <p:sp>
        <p:nvSpPr>
          <p:cNvPr id="364549" name="Rectangle 5"/>
          <p:cNvSpPr>
            <a:spLocks noChangeArrowheads="1"/>
          </p:cNvSpPr>
          <p:nvPr/>
        </p:nvSpPr>
        <p:spPr bwMode="auto">
          <a:xfrm>
            <a:off x="719138" y="4637088"/>
            <a:ext cx="7777163" cy="1476375"/>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marL="0" marR="0" lvl="0" indent="0" algn="l" defTabSz="914400" rtl="0" eaLnBrk="1" fontAlgn="base" latinLnBrk="0" hangingPunct="1">
              <a:lnSpc>
                <a:spcPct val="150000"/>
              </a:lnSpc>
              <a:spcBef>
                <a:spcPct val="0"/>
              </a:spcBef>
              <a:spcAft>
                <a:spcPct val="0"/>
              </a:spcAft>
              <a:buClrTx/>
              <a:buSzTx/>
              <a:buFontTx/>
              <a:buNone/>
              <a:defRPr/>
            </a:pPr>
            <a:r>
              <a:rPr kumimoji="0" lang="en-US" altLang="zh-CN" sz="2000" b="0" i="0" u="none" strike="noStrike" kern="1200" cap="none" spc="0" normalizeH="0" baseline="0" noProof="0" dirty="0">
                <a:ln>
                  <a:noFill/>
                </a:ln>
                <a:solidFill>
                  <a:schemeClr val="tx1"/>
                </a:solidFill>
                <a:effectLst/>
                <a:uLnTx/>
                <a:uFillTx/>
                <a:latin typeface="微软雅黑"/>
                <a:ea typeface="微软雅黑"/>
                <a:cs typeface="+mn-cs"/>
              </a:rPr>
              <a:t>2011</a:t>
            </a:r>
            <a:r>
              <a:rPr kumimoji="0" lang="zh-CN" altLang="en-US" sz="2000" b="0" i="0" u="none" strike="noStrike" kern="1200" cap="none" spc="0" normalizeH="0" baseline="0" noProof="0" dirty="0">
                <a:ln>
                  <a:noFill/>
                </a:ln>
                <a:solidFill>
                  <a:schemeClr val="tx1"/>
                </a:solidFill>
                <a:effectLst/>
                <a:uLnTx/>
                <a:uFillTx/>
                <a:latin typeface="微软雅黑"/>
                <a:ea typeface="微软雅黑"/>
                <a:cs typeface="+mn-cs"/>
              </a:rPr>
              <a:t>年</a:t>
            </a:r>
            <a:r>
              <a:rPr kumimoji="0" lang="en-US" altLang="zh-CN" sz="2000" b="0" i="0" u="none" strike="noStrike" kern="1200" cap="none" spc="0" normalizeH="0" baseline="0" noProof="0" dirty="0">
                <a:ln>
                  <a:noFill/>
                </a:ln>
                <a:solidFill>
                  <a:schemeClr val="tx1"/>
                </a:solidFill>
                <a:effectLst/>
                <a:uLnTx/>
                <a:uFillTx/>
                <a:latin typeface="微软雅黑"/>
                <a:ea typeface="微软雅黑"/>
                <a:cs typeface="+mn-cs"/>
              </a:rPr>
              <a:t>7</a:t>
            </a:r>
            <a:r>
              <a:rPr kumimoji="0" lang="zh-CN" altLang="en-US" sz="2000" b="0" i="0" u="none" strike="noStrike" kern="1200" cap="none" spc="0" normalizeH="0" baseline="0" noProof="0" dirty="0">
                <a:ln>
                  <a:noFill/>
                </a:ln>
                <a:solidFill>
                  <a:schemeClr val="tx1"/>
                </a:solidFill>
                <a:effectLst/>
                <a:uLnTx/>
                <a:uFillTx/>
                <a:latin typeface="微软雅黑"/>
                <a:ea typeface="微软雅黑"/>
                <a:cs typeface="+mn-cs"/>
              </a:rPr>
              <a:t>月</a:t>
            </a:r>
            <a:r>
              <a:rPr kumimoji="0" lang="en-US" altLang="zh-CN" sz="2000" b="0" i="0" u="none" strike="noStrike" kern="1200" cap="none" spc="0" normalizeH="0" baseline="0" noProof="0" dirty="0">
                <a:ln>
                  <a:noFill/>
                </a:ln>
                <a:solidFill>
                  <a:schemeClr val="tx1"/>
                </a:solidFill>
                <a:effectLst/>
                <a:uLnTx/>
                <a:uFillTx/>
                <a:latin typeface="微软雅黑"/>
                <a:ea typeface="微软雅黑"/>
                <a:cs typeface="+mn-cs"/>
              </a:rPr>
              <a:t>5</a:t>
            </a:r>
            <a:r>
              <a:rPr kumimoji="0" lang="zh-CN" altLang="en-US" sz="2000" b="0" i="0" u="none" strike="noStrike" kern="1200" cap="none" spc="0" normalizeH="0" baseline="0" noProof="0" dirty="0">
                <a:ln>
                  <a:noFill/>
                </a:ln>
                <a:solidFill>
                  <a:schemeClr val="tx1"/>
                </a:solidFill>
                <a:effectLst/>
                <a:uLnTx/>
                <a:uFillTx/>
                <a:latin typeface="微软雅黑"/>
                <a:ea typeface="微软雅黑"/>
                <a:cs typeface="+mn-cs"/>
              </a:rPr>
              <a:t>日，北京地铁四号线动物园站上行电扶梯发生故障，由于上行电梯突然倒，人群纷纷跌落，导致踩踏事件发生。造成</a:t>
            </a:r>
            <a:r>
              <a:rPr kumimoji="0" lang="en-US" altLang="zh-CN" sz="2000" b="0" i="0" u="none" strike="noStrike" kern="1200" cap="none" spc="0" normalizeH="0" baseline="0" noProof="0" dirty="0">
                <a:ln>
                  <a:noFill/>
                </a:ln>
                <a:solidFill>
                  <a:schemeClr val="tx1"/>
                </a:solidFill>
                <a:effectLst/>
                <a:uLnTx/>
                <a:uFillTx/>
                <a:latin typeface="微软雅黑"/>
                <a:ea typeface="微软雅黑"/>
                <a:cs typeface="+mn-cs"/>
              </a:rPr>
              <a:t>1</a:t>
            </a:r>
            <a:r>
              <a:rPr kumimoji="0" lang="zh-CN" altLang="en-US" sz="2000" b="0" i="0" u="none" strike="noStrike" kern="1200" cap="none" spc="0" normalizeH="0" baseline="0" noProof="0" dirty="0">
                <a:ln>
                  <a:noFill/>
                </a:ln>
                <a:solidFill>
                  <a:schemeClr val="tx1"/>
                </a:solidFill>
                <a:effectLst/>
                <a:uLnTx/>
                <a:uFillTx/>
                <a:latin typeface="微软雅黑"/>
                <a:ea typeface="微软雅黑"/>
                <a:cs typeface="+mn-cs"/>
              </a:rPr>
              <a:t>人死亡， </a:t>
            </a:r>
            <a:r>
              <a:rPr kumimoji="0" lang="en-US" altLang="zh-CN" sz="2000" b="0" i="0" u="none" strike="noStrike" kern="1200" cap="none" spc="0" normalizeH="0" baseline="0" noProof="0" dirty="0">
                <a:ln>
                  <a:noFill/>
                </a:ln>
                <a:solidFill>
                  <a:schemeClr val="tx1"/>
                </a:solidFill>
                <a:effectLst/>
                <a:uLnTx/>
                <a:uFillTx/>
                <a:latin typeface="微软雅黑"/>
                <a:ea typeface="微软雅黑"/>
                <a:cs typeface="+mn-cs"/>
              </a:rPr>
              <a:t>2</a:t>
            </a:r>
            <a:r>
              <a:rPr kumimoji="0" lang="zh-CN" altLang="en-US" sz="2000" b="0" i="0" u="none" strike="noStrike" kern="1200" cap="none" spc="0" normalizeH="0" baseline="0" noProof="0" dirty="0">
                <a:ln>
                  <a:noFill/>
                </a:ln>
                <a:solidFill>
                  <a:schemeClr val="tx1"/>
                </a:solidFill>
                <a:effectLst/>
                <a:uLnTx/>
                <a:uFillTx/>
                <a:latin typeface="微软雅黑"/>
                <a:ea typeface="微软雅黑"/>
                <a:cs typeface="+mn-cs"/>
              </a:rPr>
              <a:t>人重伤，</a:t>
            </a:r>
            <a:r>
              <a:rPr kumimoji="0" lang="en-US" altLang="zh-CN" sz="2000" b="0" i="0" u="none" strike="noStrike" kern="1200" cap="none" spc="0" normalizeH="0" baseline="0" noProof="0" dirty="0">
                <a:ln>
                  <a:noFill/>
                </a:ln>
                <a:solidFill>
                  <a:schemeClr val="tx1"/>
                </a:solidFill>
                <a:effectLst/>
                <a:uLnTx/>
                <a:uFillTx/>
                <a:latin typeface="微软雅黑"/>
                <a:ea typeface="微软雅黑"/>
                <a:cs typeface="+mn-cs"/>
              </a:rPr>
              <a:t>26</a:t>
            </a:r>
            <a:r>
              <a:rPr kumimoji="0" lang="zh-CN" altLang="en-US" sz="2000" b="0" i="0" u="none" strike="noStrike" kern="1200" cap="none" spc="0" normalizeH="0" baseline="0" noProof="0" dirty="0">
                <a:ln>
                  <a:noFill/>
                </a:ln>
                <a:solidFill>
                  <a:schemeClr val="tx1"/>
                </a:solidFill>
                <a:effectLst/>
                <a:uLnTx/>
                <a:uFillTx/>
                <a:latin typeface="微软雅黑"/>
                <a:ea typeface="微软雅黑"/>
                <a:cs typeface="+mn-cs"/>
              </a:rPr>
              <a:t>人轻伤。</a:t>
            </a:r>
          </a:p>
        </p:txBody>
      </p:sp>
      <p:sp>
        <p:nvSpPr>
          <p:cNvPr id="364550" name="Text Box 6"/>
          <p:cNvSpPr txBox="1">
            <a:spLocks noChangeArrowheads="1"/>
          </p:cNvSpPr>
          <p:nvPr/>
        </p:nvSpPr>
        <p:spPr bwMode="auto">
          <a:xfrm>
            <a:off x="5292725" y="87313"/>
            <a:ext cx="3922713" cy="461963"/>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defPPr>
              <a:defRPr lang="en-US"/>
            </a:defPPr>
            <a:lvl1pPr algn="ctr">
              <a:spcBef>
                <a:spcPct val="50000"/>
              </a:spcBef>
              <a:defRPr>
                <a:solidFill>
                  <a:schemeClr val="bg1"/>
                </a:solidFill>
                <a:latin typeface="微软雅黑"/>
                <a:ea typeface="微软雅黑"/>
              </a:defRPr>
            </a:lvl1pPr>
          </a:lstStyle>
          <a:p>
            <a:pPr marL="0" marR="0" lvl="0" indent="0" algn="ctr" defTabSz="914400" rtl="0" eaLnBrk="1" fontAlgn="base" latinLnBrk="0" hangingPunct="1">
              <a:lnSpc>
                <a:spcPct val="100000"/>
              </a:lnSpc>
              <a:spcBef>
                <a:spcPct val="50000"/>
              </a:spcBef>
              <a:spcAft>
                <a:spcPct val="0"/>
              </a:spcAft>
              <a:buClrTx/>
              <a:buSzTx/>
              <a:buFontTx/>
              <a:buNone/>
              <a:defRPr/>
            </a:pPr>
            <a:r>
              <a:rPr kumimoji="0" lang="zh-CN" altLang="en-US" sz="2400" b="1" i="0" u="none" strike="noStrike" kern="1200" cap="none" spc="0" normalizeH="0" baseline="0" noProof="0" dirty="0">
                <a:ln>
                  <a:noFill/>
                </a:ln>
                <a:solidFill>
                  <a:schemeClr val="bg1"/>
                </a:solidFill>
                <a:effectLst/>
                <a:uLnTx/>
                <a:uFillTx/>
                <a:latin typeface="微软雅黑"/>
                <a:ea typeface="微软雅黑"/>
                <a:cs typeface="+mn-cs"/>
              </a:rPr>
              <a:t>北京地铁四号线电梯事故</a:t>
            </a:r>
            <a:endParaRPr kumimoji="0" lang="en-US" altLang="zh-CN" sz="2400" b="1" i="0" u="none" strike="noStrike" kern="1200" cap="none" spc="0" normalizeH="0" baseline="0" noProof="0" dirty="0">
              <a:ln>
                <a:noFill/>
              </a:ln>
              <a:solidFill>
                <a:schemeClr val="bg1"/>
              </a:solidFill>
              <a:effectLst/>
              <a:uLnTx/>
              <a:uFillTx/>
              <a:latin typeface="微软雅黑"/>
              <a:ea typeface="微软雅黑"/>
              <a:cs typeface="+mn-cs"/>
            </a:endParaRPr>
          </a:p>
        </p:txBody>
      </p:sp>
      <p:sp>
        <p:nvSpPr>
          <p:cNvPr id="55302" name="矩形 6"/>
          <p:cNvSpPr/>
          <p:nvPr/>
        </p:nvSpPr>
        <p:spPr>
          <a:xfrm>
            <a:off x="77788" y="57150"/>
            <a:ext cx="493712" cy="461963"/>
          </a:xfrm>
          <a:prstGeom prst="rect">
            <a:avLst/>
          </a:prstGeom>
          <a:noFill/>
          <a:ln w="9525">
            <a:noFill/>
          </a:ln>
        </p:spPr>
        <p:txBody>
          <a:bodyPr wrap="none">
            <a:spAutoFit/>
          </a:bodyPr>
          <a:lstStyle/>
          <a:p>
            <a:pPr lvl="0" eaLnBrk="1" hangingPunct="1"/>
            <a:r>
              <a:rPr lang="zh-CN" altLang="en-US" dirty="0">
                <a:latin typeface="微软雅黑"/>
                <a:ea typeface="微软雅黑"/>
              </a:rPr>
              <a:t>一</a:t>
            </a:r>
          </a:p>
        </p:txBody>
      </p:sp>
      <p:sp>
        <p:nvSpPr>
          <p:cNvPr id="55303" name="矩形 7"/>
          <p:cNvSpPr/>
          <p:nvPr/>
        </p:nvSpPr>
        <p:spPr>
          <a:xfrm>
            <a:off x="725488" y="49213"/>
            <a:ext cx="3587750" cy="461962"/>
          </a:xfrm>
          <a:prstGeom prst="rect">
            <a:avLst/>
          </a:prstGeom>
          <a:noFill/>
          <a:ln w="9525">
            <a:noFill/>
          </a:ln>
        </p:spPr>
        <p:txBody>
          <a:bodyPr wrap="none">
            <a:spAutoFit/>
          </a:bodyPr>
          <a:lstStyle/>
          <a:p>
            <a:pPr lvl="0" eaLnBrk="1" hangingPunct="1">
              <a:spcBef>
                <a:spcPct val="50000"/>
              </a:spcBef>
            </a:pPr>
            <a:r>
              <a:rPr lang="en-US" altLang="zh-CN" dirty="0">
                <a:latin typeface="微软雅黑"/>
                <a:ea typeface="微软雅黑"/>
              </a:rPr>
              <a:t>《</a:t>
            </a:r>
            <a:r>
              <a:rPr lang="zh-CN" altLang="en-US" dirty="0">
                <a:latin typeface="微软雅黑"/>
                <a:ea typeface="微软雅黑"/>
              </a:rPr>
              <a:t>特种设备安全法</a:t>
            </a:r>
            <a:r>
              <a:rPr lang="en-US" altLang="zh-CN" dirty="0">
                <a:latin typeface="微软雅黑"/>
                <a:ea typeface="微软雅黑"/>
              </a:rPr>
              <a:t>》</a:t>
            </a:r>
            <a:r>
              <a:rPr lang="zh-CN" altLang="en-US" dirty="0">
                <a:latin typeface="微软雅黑"/>
                <a:ea typeface="微软雅黑"/>
              </a:rPr>
              <a:t>解读</a:t>
            </a:r>
          </a:p>
        </p:txBody>
      </p:sp>
    </p:spTree>
  </p:cSld>
  <p:clrMapOvr>
    <a:masterClrMapping/>
  </p:clrMapOvr>
  <p:transition spd="slow">
    <p:push/>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6594" name="Text Box 2"/>
          <p:cNvSpPr txBox="1">
            <a:spLocks noChangeArrowheads="1"/>
          </p:cNvSpPr>
          <p:nvPr/>
        </p:nvSpPr>
        <p:spPr bwMode="auto">
          <a:xfrm>
            <a:off x="827088" y="1484313"/>
            <a:ext cx="5761038" cy="45720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defRPr/>
            </a:pPr>
            <a:endParaRPr kumimoji="0" lang="zh-CN" altLang="en-US" sz="2400" b="0" i="0" u="none" strike="noStrike" kern="1200" cap="none" spc="0" normalizeH="0" baseline="0" noProof="0">
              <a:ln>
                <a:noFill/>
              </a:ln>
              <a:solidFill>
                <a:schemeClr val="tx1"/>
              </a:solidFill>
              <a:effectLst/>
              <a:uLnTx/>
              <a:uFillTx/>
              <a:latin typeface="Arial Black" pitchFamily="34" charset="0"/>
              <a:ea typeface="宋体" charset="-122"/>
              <a:cs typeface="+mn-cs"/>
            </a:endParaRPr>
          </a:p>
        </p:txBody>
      </p:sp>
      <p:pic>
        <p:nvPicPr>
          <p:cNvPr id="57347" name="Picture 3" descr="13846391_900410"/>
          <p:cNvPicPr>
            <a:picLocks noChangeAspect="1"/>
          </p:cNvPicPr>
          <p:nvPr/>
        </p:nvPicPr>
        <p:blipFill>
          <a:blip r:embed="rId3"/>
          <a:stretch>
            <a:fillRect/>
          </a:stretch>
        </p:blipFill>
        <p:spPr>
          <a:xfrm>
            <a:off x="4427538" y="1628775"/>
            <a:ext cx="4124325" cy="4319588"/>
          </a:xfrm>
          <a:prstGeom prst="rect">
            <a:avLst/>
          </a:prstGeom>
          <a:noFill/>
          <a:ln w="9525">
            <a:noFill/>
          </a:ln>
        </p:spPr>
      </p:pic>
      <p:sp>
        <p:nvSpPr>
          <p:cNvPr id="366596" name="Rectangle 4"/>
          <p:cNvSpPr>
            <a:spLocks noChangeArrowheads="1"/>
          </p:cNvSpPr>
          <p:nvPr/>
        </p:nvSpPr>
        <p:spPr bwMode="auto">
          <a:xfrm>
            <a:off x="817563" y="2614613"/>
            <a:ext cx="3168650" cy="2346325"/>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marL="0" marR="0" lvl="0" indent="0" algn="l" defTabSz="914400" rtl="0" eaLnBrk="1" fontAlgn="base" latinLnBrk="0" hangingPunct="1">
              <a:lnSpc>
                <a:spcPct val="150000"/>
              </a:lnSpc>
              <a:spcBef>
                <a:spcPct val="0"/>
              </a:spcBef>
              <a:spcAft>
                <a:spcPct val="0"/>
              </a:spcAft>
              <a:buClrTx/>
              <a:buSzTx/>
              <a:buFontTx/>
              <a:buNone/>
              <a:defRPr/>
            </a:pPr>
            <a:r>
              <a:rPr kumimoji="0" lang="en-US" altLang="zh-CN" sz="2000" b="0" i="0" u="none" strike="noStrike" kern="1200" cap="none" spc="0" normalizeH="0" baseline="0" noProof="0" dirty="0">
                <a:ln>
                  <a:noFill/>
                </a:ln>
                <a:solidFill>
                  <a:schemeClr val="tx1"/>
                </a:solidFill>
                <a:effectLst/>
                <a:uLnTx/>
                <a:uFillTx/>
                <a:latin typeface="微软雅黑"/>
                <a:ea typeface="微软雅黑"/>
                <a:cs typeface="+mn-cs"/>
              </a:rPr>
              <a:t>2012</a:t>
            </a:r>
            <a:r>
              <a:rPr kumimoji="0" lang="zh-CN" altLang="en-US" sz="2000" b="0" i="0" u="none" strike="noStrike" kern="1200" cap="none" spc="0" normalizeH="0" baseline="0" noProof="0" dirty="0">
                <a:ln>
                  <a:noFill/>
                </a:ln>
                <a:solidFill>
                  <a:schemeClr val="tx1"/>
                </a:solidFill>
                <a:effectLst/>
                <a:uLnTx/>
                <a:uFillTx/>
                <a:latin typeface="微软雅黑"/>
                <a:ea typeface="微软雅黑"/>
                <a:cs typeface="+mn-cs"/>
              </a:rPr>
              <a:t>年</a:t>
            </a:r>
            <a:r>
              <a:rPr kumimoji="0" lang="en-US" altLang="zh-CN" sz="2000" b="0" i="0" u="none" strike="noStrike" kern="1200" cap="none" spc="0" normalizeH="0" baseline="0" noProof="0" dirty="0">
                <a:ln>
                  <a:noFill/>
                </a:ln>
                <a:solidFill>
                  <a:schemeClr val="tx1"/>
                </a:solidFill>
                <a:effectLst/>
                <a:uLnTx/>
                <a:uFillTx/>
                <a:latin typeface="微软雅黑"/>
                <a:ea typeface="微软雅黑"/>
                <a:cs typeface="+mn-cs"/>
              </a:rPr>
              <a:t>9</a:t>
            </a:r>
            <a:r>
              <a:rPr kumimoji="0" lang="zh-CN" altLang="en-US" sz="2000" b="0" i="0" u="none" strike="noStrike" kern="1200" cap="none" spc="0" normalizeH="0" baseline="0" noProof="0" dirty="0">
                <a:ln>
                  <a:noFill/>
                </a:ln>
                <a:solidFill>
                  <a:schemeClr val="tx1"/>
                </a:solidFill>
                <a:effectLst/>
                <a:uLnTx/>
                <a:uFillTx/>
                <a:latin typeface="微软雅黑"/>
                <a:ea typeface="微软雅黑"/>
                <a:cs typeface="+mn-cs"/>
              </a:rPr>
              <a:t>月</a:t>
            </a:r>
            <a:r>
              <a:rPr kumimoji="0" lang="en-US" altLang="zh-CN" sz="2000" b="0" i="0" u="none" strike="noStrike" kern="1200" cap="none" spc="0" normalizeH="0" baseline="0" noProof="0" dirty="0">
                <a:ln>
                  <a:noFill/>
                </a:ln>
                <a:solidFill>
                  <a:schemeClr val="tx1"/>
                </a:solidFill>
                <a:effectLst/>
                <a:uLnTx/>
                <a:uFillTx/>
                <a:latin typeface="微软雅黑"/>
                <a:ea typeface="微软雅黑"/>
                <a:cs typeface="+mn-cs"/>
              </a:rPr>
              <a:t>13</a:t>
            </a:r>
            <a:r>
              <a:rPr kumimoji="0" lang="zh-CN" altLang="en-US" sz="2000" b="0" i="0" u="none" strike="noStrike" kern="1200" cap="none" spc="0" normalizeH="0" baseline="0" noProof="0" dirty="0">
                <a:ln>
                  <a:noFill/>
                </a:ln>
                <a:solidFill>
                  <a:schemeClr val="tx1"/>
                </a:solidFill>
                <a:effectLst/>
                <a:uLnTx/>
                <a:uFillTx/>
                <a:latin typeface="微软雅黑"/>
                <a:ea typeface="微软雅黑"/>
                <a:cs typeface="+mn-cs"/>
              </a:rPr>
              <a:t>日，武汉“东湖景园”工地一台升降机，在升至</a:t>
            </a:r>
            <a:r>
              <a:rPr kumimoji="0" lang="en-US" altLang="zh-CN" sz="2000" b="0" i="0" u="none" strike="noStrike" kern="1200" cap="none" spc="0" normalizeH="0" baseline="0" noProof="0" dirty="0">
                <a:ln>
                  <a:noFill/>
                </a:ln>
                <a:solidFill>
                  <a:schemeClr val="tx1"/>
                </a:solidFill>
                <a:effectLst/>
                <a:uLnTx/>
                <a:uFillTx/>
                <a:latin typeface="微软雅黑"/>
                <a:ea typeface="微软雅黑"/>
                <a:cs typeface="+mn-cs"/>
              </a:rPr>
              <a:t>30</a:t>
            </a:r>
            <a:r>
              <a:rPr kumimoji="0" lang="zh-CN" altLang="en-US" sz="2000" b="0" i="0" u="none" strike="noStrike" kern="1200" cap="none" spc="0" normalizeH="0" baseline="0" noProof="0" dirty="0">
                <a:ln>
                  <a:noFill/>
                </a:ln>
                <a:solidFill>
                  <a:schemeClr val="tx1"/>
                </a:solidFill>
                <a:effectLst/>
                <a:uLnTx/>
                <a:uFillTx/>
                <a:latin typeface="微软雅黑"/>
                <a:ea typeface="微软雅黑"/>
                <a:cs typeface="+mn-cs"/>
              </a:rPr>
              <a:t>层时发生坠落，</a:t>
            </a:r>
            <a:r>
              <a:rPr kumimoji="0" lang="en-US" altLang="zh-CN" sz="2000" b="0" i="0" u="none" strike="noStrike" kern="1200" cap="none" spc="0" normalizeH="0" baseline="0" noProof="0" dirty="0">
                <a:ln>
                  <a:noFill/>
                </a:ln>
                <a:solidFill>
                  <a:schemeClr val="tx1"/>
                </a:solidFill>
                <a:effectLst/>
                <a:uLnTx/>
                <a:uFillTx/>
                <a:latin typeface="微软雅黑"/>
                <a:ea typeface="微软雅黑"/>
                <a:cs typeface="+mn-cs"/>
              </a:rPr>
              <a:t>19</a:t>
            </a:r>
            <a:r>
              <a:rPr kumimoji="0" lang="zh-CN" altLang="en-US" sz="2000" b="0" i="0" u="none" strike="noStrike" kern="1200" cap="none" spc="0" normalizeH="0" baseline="0" noProof="0" dirty="0">
                <a:ln>
                  <a:noFill/>
                </a:ln>
                <a:solidFill>
                  <a:schemeClr val="tx1"/>
                </a:solidFill>
                <a:effectLst/>
                <a:uLnTx/>
                <a:uFillTx/>
                <a:latin typeface="微软雅黑"/>
                <a:ea typeface="微软雅黑"/>
                <a:cs typeface="+mn-cs"/>
              </a:rPr>
              <a:t>名工人随梯坠下，当场死亡。 </a:t>
            </a:r>
          </a:p>
        </p:txBody>
      </p:sp>
      <p:sp>
        <p:nvSpPr>
          <p:cNvPr id="366597" name="Text Box 5"/>
          <p:cNvSpPr txBox="1">
            <a:spLocks noChangeArrowheads="1"/>
          </p:cNvSpPr>
          <p:nvPr/>
        </p:nvSpPr>
        <p:spPr bwMode="auto">
          <a:xfrm>
            <a:off x="5508625" y="87313"/>
            <a:ext cx="3455988" cy="461963"/>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defPPr>
              <a:defRPr lang="en-US"/>
            </a:defPPr>
            <a:lvl1pPr algn="ctr">
              <a:spcBef>
                <a:spcPct val="50000"/>
              </a:spcBef>
              <a:defRPr>
                <a:solidFill>
                  <a:schemeClr val="bg1"/>
                </a:solidFill>
                <a:latin typeface="微软雅黑"/>
                <a:ea typeface="微软雅黑"/>
              </a:defRPr>
            </a:lvl1pPr>
          </a:lstStyle>
          <a:p>
            <a:pPr marL="0" marR="0" lvl="0" indent="0" algn="ctr" defTabSz="914400" rtl="0" eaLnBrk="1" fontAlgn="base" latinLnBrk="0" hangingPunct="1">
              <a:lnSpc>
                <a:spcPct val="100000"/>
              </a:lnSpc>
              <a:spcBef>
                <a:spcPct val="50000"/>
              </a:spcBef>
              <a:spcAft>
                <a:spcPct val="0"/>
              </a:spcAft>
              <a:buClrTx/>
              <a:buSzTx/>
              <a:buFontTx/>
              <a:buNone/>
              <a:defRPr/>
            </a:pPr>
            <a:r>
              <a:rPr kumimoji="0" lang="zh-CN" altLang="en-US" sz="2400" b="1" i="0" u="none" strike="noStrike" kern="1200" cap="none" spc="0" normalizeH="0" baseline="0" noProof="0" dirty="0">
                <a:ln>
                  <a:noFill/>
                </a:ln>
                <a:solidFill>
                  <a:schemeClr val="bg1"/>
                </a:solidFill>
                <a:effectLst/>
                <a:uLnTx/>
                <a:uFillTx/>
                <a:latin typeface="微软雅黑"/>
                <a:ea typeface="微软雅黑"/>
                <a:cs typeface="+mn-cs"/>
              </a:rPr>
              <a:t>武汉工地电梯坠落事故</a:t>
            </a:r>
          </a:p>
        </p:txBody>
      </p:sp>
      <p:sp>
        <p:nvSpPr>
          <p:cNvPr id="57350" name="矩形 5"/>
          <p:cNvSpPr/>
          <p:nvPr/>
        </p:nvSpPr>
        <p:spPr>
          <a:xfrm>
            <a:off x="77788" y="57150"/>
            <a:ext cx="493712" cy="461963"/>
          </a:xfrm>
          <a:prstGeom prst="rect">
            <a:avLst/>
          </a:prstGeom>
          <a:noFill/>
          <a:ln w="9525">
            <a:noFill/>
          </a:ln>
        </p:spPr>
        <p:txBody>
          <a:bodyPr wrap="none">
            <a:spAutoFit/>
          </a:bodyPr>
          <a:lstStyle/>
          <a:p>
            <a:pPr lvl="0" eaLnBrk="1" hangingPunct="1"/>
            <a:r>
              <a:rPr lang="zh-CN" altLang="en-US" dirty="0">
                <a:latin typeface="微软雅黑"/>
                <a:ea typeface="微软雅黑"/>
              </a:rPr>
              <a:t>一</a:t>
            </a:r>
          </a:p>
        </p:txBody>
      </p:sp>
      <p:sp>
        <p:nvSpPr>
          <p:cNvPr id="57351" name="矩形 6"/>
          <p:cNvSpPr/>
          <p:nvPr/>
        </p:nvSpPr>
        <p:spPr>
          <a:xfrm>
            <a:off x="725488" y="49213"/>
            <a:ext cx="3587750" cy="461962"/>
          </a:xfrm>
          <a:prstGeom prst="rect">
            <a:avLst/>
          </a:prstGeom>
          <a:noFill/>
          <a:ln w="9525">
            <a:noFill/>
          </a:ln>
        </p:spPr>
        <p:txBody>
          <a:bodyPr wrap="none">
            <a:spAutoFit/>
          </a:bodyPr>
          <a:lstStyle/>
          <a:p>
            <a:pPr lvl="0" eaLnBrk="1" hangingPunct="1">
              <a:spcBef>
                <a:spcPct val="50000"/>
              </a:spcBef>
            </a:pPr>
            <a:r>
              <a:rPr lang="en-US" altLang="zh-CN" dirty="0">
                <a:latin typeface="微软雅黑"/>
                <a:ea typeface="微软雅黑"/>
              </a:rPr>
              <a:t>《</a:t>
            </a:r>
            <a:r>
              <a:rPr lang="zh-CN" altLang="en-US" dirty="0">
                <a:latin typeface="微软雅黑"/>
                <a:ea typeface="微软雅黑"/>
              </a:rPr>
              <a:t>特种设备安全法</a:t>
            </a:r>
            <a:r>
              <a:rPr lang="en-US" altLang="zh-CN" dirty="0">
                <a:latin typeface="微软雅黑"/>
                <a:ea typeface="微软雅黑"/>
              </a:rPr>
              <a:t>》</a:t>
            </a:r>
            <a:r>
              <a:rPr lang="zh-CN" altLang="en-US" dirty="0">
                <a:latin typeface="微软雅黑"/>
                <a:ea typeface="微软雅黑"/>
              </a:rPr>
              <a:t>解读</a:t>
            </a:r>
          </a:p>
        </p:txBody>
      </p:sp>
    </p:spTree>
  </p:cSld>
  <p:clrMapOvr>
    <a:masterClrMapping/>
  </p:clrMapOvr>
  <p:transition spd="slow">
    <p:push/>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42" name="Text Box 2"/>
          <p:cNvSpPr txBox="1">
            <a:spLocks noChangeArrowheads="1"/>
          </p:cNvSpPr>
          <p:nvPr/>
        </p:nvSpPr>
        <p:spPr bwMode="auto">
          <a:xfrm>
            <a:off x="539750" y="2349500"/>
            <a:ext cx="8135938" cy="579438"/>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defRPr/>
            </a:pPr>
            <a:r>
              <a:rPr kumimoji="0" lang="zh-CN" altLang="en-US" sz="3200" b="1" i="0" u="none" strike="noStrike" kern="1200" cap="none" spc="0" normalizeH="0" baseline="0" noProof="0">
                <a:ln>
                  <a:noFill/>
                </a:ln>
                <a:solidFill>
                  <a:schemeClr val="tx1"/>
                </a:solidFill>
                <a:effectLst/>
                <a:uLnTx/>
                <a:uFillTx/>
                <a:latin typeface="仿宋_GB2312"/>
                <a:ea typeface="仿宋_GB2312"/>
                <a:cs typeface="+mn-cs"/>
              </a:rPr>
              <a:t>    </a:t>
            </a:r>
          </a:p>
        </p:txBody>
      </p:sp>
      <p:pic>
        <p:nvPicPr>
          <p:cNvPr id="59395" name="Picture 3" descr="20130604120310630"/>
          <p:cNvPicPr>
            <a:picLocks noChangeAspect="1"/>
          </p:cNvPicPr>
          <p:nvPr/>
        </p:nvPicPr>
        <p:blipFill>
          <a:blip r:embed="rId3"/>
          <a:stretch>
            <a:fillRect/>
          </a:stretch>
        </p:blipFill>
        <p:spPr>
          <a:xfrm>
            <a:off x="1925638" y="908050"/>
            <a:ext cx="5292725" cy="3778250"/>
          </a:xfrm>
          <a:prstGeom prst="rect">
            <a:avLst/>
          </a:prstGeom>
          <a:noFill/>
          <a:ln w="9525">
            <a:noFill/>
          </a:ln>
        </p:spPr>
      </p:pic>
      <p:sp>
        <p:nvSpPr>
          <p:cNvPr id="368644" name="Text Box 4"/>
          <p:cNvSpPr txBox="1">
            <a:spLocks noChangeArrowheads="1"/>
          </p:cNvSpPr>
          <p:nvPr/>
        </p:nvSpPr>
        <p:spPr bwMode="auto">
          <a:xfrm>
            <a:off x="774700" y="4826000"/>
            <a:ext cx="7594600" cy="1477963"/>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defPPr>
              <a:defRPr lang="en-US"/>
            </a:defPPr>
            <a:lvl1pPr>
              <a:lnSpc>
                <a:spcPct val="150000"/>
              </a:lnSpc>
              <a:defRPr sz="2000" b="0">
                <a:latin typeface="微软雅黑"/>
                <a:ea typeface="微软雅黑"/>
              </a:defRPr>
            </a:lvl1pPr>
          </a:lstStyle>
          <a:p>
            <a:pPr marL="0" marR="0" lvl="0" indent="0" algn="l" defTabSz="914400" rtl="0" eaLnBrk="1" fontAlgn="base" latinLnBrk="0" hangingPunct="1">
              <a:lnSpc>
                <a:spcPct val="150000"/>
              </a:lnSpc>
              <a:spcBef>
                <a:spcPct val="0"/>
              </a:spcBef>
              <a:spcAft>
                <a:spcPct val="0"/>
              </a:spcAft>
              <a:buClrTx/>
              <a:buSzTx/>
              <a:buFontTx/>
              <a:buNone/>
              <a:defRPr/>
            </a:pPr>
            <a:r>
              <a:rPr kumimoji="0" lang="en-US" altLang="zh-CN" sz="2000" b="0" i="0" u="none" strike="noStrike" kern="1200" cap="none" spc="0" normalizeH="0" baseline="0" noProof="0" dirty="0">
                <a:ln>
                  <a:noFill/>
                </a:ln>
                <a:solidFill>
                  <a:schemeClr val="tx1"/>
                </a:solidFill>
                <a:effectLst/>
                <a:uLnTx/>
                <a:uFillTx/>
                <a:latin typeface="微软雅黑"/>
                <a:ea typeface="微软雅黑"/>
                <a:cs typeface="+mn-cs"/>
              </a:rPr>
              <a:t>2013</a:t>
            </a:r>
            <a:r>
              <a:rPr kumimoji="0" lang="zh-CN" altLang="en-US" sz="2000" b="0" i="0" u="none" strike="noStrike" kern="1200" cap="none" spc="0" normalizeH="0" baseline="0" noProof="0" dirty="0">
                <a:ln>
                  <a:noFill/>
                </a:ln>
                <a:solidFill>
                  <a:schemeClr val="tx1"/>
                </a:solidFill>
                <a:effectLst/>
                <a:uLnTx/>
                <a:uFillTx/>
                <a:latin typeface="微软雅黑"/>
                <a:ea typeface="微软雅黑"/>
                <a:cs typeface="+mn-cs"/>
              </a:rPr>
              <a:t>年</a:t>
            </a:r>
            <a:r>
              <a:rPr kumimoji="0" lang="en-US" altLang="zh-CN" sz="2000" b="0" i="0" u="none" strike="noStrike" kern="1200" cap="none" spc="0" normalizeH="0" baseline="0" noProof="0" dirty="0">
                <a:ln>
                  <a:noFill/>
                </a:ln>
                <a:solidFill>
                  <a:schemeClr val="tx1"/>
                </a:solidFill>
                <a:effectLst/>
                <a:uLnTx/>
                <a:uFillTx/>
                <a:latin typeface="微软雅黑"/>
                <a:ea typeface="微软雅黑"/>
                <a:cs typeface="+mn-cs"/>
              </a:rPr>
              <a:t>6</a:t>
            </a:r>
            <a:r>
              <a:rPr kumimoji="0" lang="zh-CN" altLang="en-US" sz="2000" b="0" i="0" u="none" strike="noStrike" kern="1200" cap="none" spc="0" normalizeH="0" baseline="0" noProof="0" dirty="0">
                <a:ln>
                  <a:noFill/>
                </a:ln>
                <a:solidFill>
                  <a:schemeClr val="tx1"/>
                </a:solidFill>
                <a:effectLst/>
                <a:uLnTx/>
                <a:uFillTx/>
                <a:latin typeface="微软雅黑"/>
                <a:ea typeface="微软雅黑"/>
                <a:cs typeface="+mn-cs"/>
              </a:rPr>
              <a:t>月</a:t>
            </a:r>
            <a:r>
              <a:rPr kumimoji="0" lang="en-US" altLang="zh-CN" sz="2000" b="0" i="0" u="none" strike="noStrike" kern="1200" cap="none" spc="0" normalizeH="0" baseline="0" noProof="0" dirty="0">
                <a:ln>
                  <a:noFill/>
                </a:ln>
                <a:solidFill>
                  <a:schemeClr val="tx1"/>
                </a:solidFill>
                <a:effectLst/>
                <a:uLnTx/>
                <a:uFillTx/>
                <a:latin typeface="微软雅黑"/>
                <a:ea typeface="微软雅黑"/>
                <a:cs typeface="+mn-cs"/>
              </a:rPr>
              <a:t>3</a:t>
            </a:r>
            <a:r>
              <a:rPr kumimoji="0" lang="zh-CN" altLang="en-US" sz="2000" b="0" i="0" u="none" strike="noStrike" kern="1200" cap="none" spc="0" normalizeH="0" baseline="0" noProof="0" dirty="0">
                <a:ln>
                  <a:noFill/>
                </a:ln>
                <a:solidFill>
                  <a:schemeClr val="tx1"/>
                </a:solidFill>
                <a:effectLst/>
                <a:uLnTx/>
                <a:uFillTx/>
                <a:latin typeface="微软雅黑"/>
                <a:ea typeface="微软雅黑"/>
                <a:cs typeface="+mn-cs"/>
              </a:rPr>
              <a:t>日，吉林宝源丰禽业公司发生特大火灾爆炸事故，共造成</a:t>
            </a:r>
            <a:r>
              <a:rPr kumimoji="0" lang="en-US" altLang="zh-CN" sz="2000" b="0" i="0" u="none" strike="noStrike" kern="1200" cap="none" spc="0" normalizeH="0" baseline="0" noProof="0" dirty="0">
                <a:ln>
                  <a:noFill/>
                </a:ln>
                <a:solidFill>
                  <a:schemeClr val="tx1"/>
                </a:solidFill>
                <a:effectLst/>
                <a:uLnTx/>
                <a:uFillTx/>
                <a:latin typeface="微软雅黑"/>
                <a:ea typeface="微软雅黑"/>
                <a:cs typeface="+mn-cs"/>
              </a:rPr>
              <a:t>121</a:t>
            </a:r>
            <a:r>
              <a:rPr kumimoji="0" lang="zh-CN" altLang="en-US" sz="2000" b="0" i="0" u="none" strike="noStrike" kern="1200" cap="none" spc="0" normalizeH="0" baseline="0" noProof="0" dirty="0">
                <a:ln>
                  <a:noFill/>
                </a:ln>
                <a:solidFill>
                  <a:schemeClr val="tx1"/>
                </a:solidFill>
                <a:effectLst/>
                <a:uLnTx/>
                <a:uFillTx/>
                <a:latin typeface="微软雅黑"/>
                <a:ea typeface="微软雅黑"/>
                <a:cs typeface="+mn-cs"/>
              </a:rPr>
              <a:t>人死亡、</a:t>
            </a:r>
            <a:r>
              <a:rPr kumimoji="0" lang="en-US" altLang="zh-CN" sz="2000" b="0" i="0" u="none" strike="noStrike" kern="1200" cap="none" spc="0" normalizeH="0" baseline="0" noProof="0" dirty="0">
                <a:ln>
                  <a:noFill/>
                </a:ln>
                <a:solidFill>
                  <a:schemeClr val="tx1"/>
                </a:solidFill>
                <a:effectLst/>
                <a:uLnTx/>
                <a:uFillTx/>
                <a:latin typeface="微软雅黑"/>
                <a:ea typeface="微软雅黑"/>
                <a:cs typeface="+mn-cs"/>
              </a:rPr>
              <a:t>76</a:t>
            </a:r>
            <a:r>
              <a:rPr kumimoji="0" lang="zh-CN" altLang="en-US" sz="2000" b="0" i="0" u="none" strike="noStrike" kern="1200" cap="none" spc="0" normalizeH="0" baseline="0" noProof="0" dirty="0">
                <a:ln>
                  <a:noFill/>
                </a:ln>
                <a:solidFill>
                  <a:schemeClr val="tx1"/>
                </a:solidFill>
                <a:effectLst/>
                <a:uLnTx/>
                <a:uFillTx/>
                <a:latin typeface="微软雅黑"/>
                <a:ea typeface="微软雅黑"/>
                <a:cs typeface="+mn-cs"/>
              </a:rPr>
              <a:t>人受伤，</a:t>
            </a:r>
            <a:r>
              <a:rPr kumimoji="0" lang="en-US" altLang="zh-CN" sz="2000" b="0" i="0" u="none" strike="noStrike" kern="1200" cap="none" spc="0" normalizeH="0" baseline="0" noProof="0" dirty="0">
                <a:ln>
                  <a:noFill/>
                </a:ln>
                <a:solidFill>
                  <a:schemeClr val="tx1"/>
                </a:solidFill>
                <a:effectLst/>
                <a:uLnTx/>
                <a:uFillTx/>
                <a:latin typeface="微软雅黑"/>
                <a:ea typeface="微软雅黑"/>
                <a:cs typeface="+mn-cs"/>
              </a:rPr>
              <a:t>17234</a:t>
            </a:r>
            <a:r>
              <a:rPr kumimoji="0" lang="zh-CN" altLang="en-US" sz="2000" b="0" i="0" u="none" strike="noStrike" kern="1200" cap="none" spc="0" normalizeH="0" baseline="0" noProof="0" dirty="0">
                <a:ln>
                  <a:noFill/>
                </a:ln>
                <a:solidFill>
                  <a:schemeClr val="tx1"/>
                </a:solidFill>
                <a:effectLst/>
                <a:uLnTx/>
                <a:uFillTx/>
                <a:latin typeface="微软雅黑"/>
                <a:ea typeface="微软雅黑"/>
                <a:cs typeface="+mn-cs"/>
              </a:rPr>
              <a:t>平方米厂房及设备被损毁，直接经济损失</a:t>
            </a:r>
            <a:r>
              <a:rPr kumimoji="0" lang="en-US" altLang="zh-CN" sz="2000" b="0" i="0" u="none" strike="noStrike" kern="1200" cap="none" spc="0" normalizeH="0" baseline="0" noProof="0" dirty="0">
                <a:ln>
                  <a:noFill/>
                </a:ln>
                <a:solidFill>
                  <a:schemeClr val="tx1"/>
                </a:solidFill>
                <a:effectLst/>
                <a:uLnTx/>
                <a:uFillTx/>
                <a:latin typeface="微软雅黑"/>
                <a:ea typeface="微软雅黑"/>
                <a:cs typeface="+mn-cs"/>
              </a:rPr>
              <a:t>1.82</a:t>
            </a:r>
            <a:r>
              <a:rPr kumimoji="0" lang="zh-CN" altLang="en-US" sz="2000" b="0" i="0" u="none" strike="noStrike" kern="1200" cap="none" spc="0" normalizeH="0" baseline="0" noProof="0" dirty="0">
                <a:ln>
                  <a:noFill/>
                </a:ln>
                <a:solidFill>
                  <a:schemeClr val="tx1"/>
                </a:solidFill>
                <a:effectLst/>
                <a:uLnTx/>
                <a:uFillTx/>
                <a:latin typeface="微软雅黑"/>
                <a:ea typeface="微软雅黑"/>
                <a:cs typeface="+mn-cs"/>
              </a:rPr>
              <a:t>亿元。</a:t>
            </a:r>
          </a:p>
        </p:txBody>
      </p:sp>
      <p:sp>
        <p:nvSpPr>
          <p:cNvPr id="368645" name="Text Box 5"/>
          <p:cNvSpPr txBox="1">
            <a:spLocks noChangeArrowheads="1"/>
          </p:cNvSpPr>
          <p:nvPr/>
        </p:nvSpPr>
        <p:spPr bwMode="auto">
          <a:xfrm>
            <a:off x="6053138" y="50800"/>
            <a:ext cx="2622550" cy="461963"/>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defPPr>
              <a:defRPr lang="en-US"/>
            </a:defPPr>
            <a:lvl1pPr algn="ctr">
              <a:spcBef>
                <a:spcPct val="50000"/>
              </a:spcBef>
              <a:defRPr>
                <a:solidFill>
                  <a:schemeClr val="bg1"/>
                </a:solidFill>
                <a:latin typeface="微软雅黑"/>
                <a:ea typeface="微软雅黑"/>
              </a:defRPr>
            </a:lvl1pPr>
          </a:lstStyle>
          <a:p>
            <a:pPr marL="0" marR="0" lvl="0" indent="0" algn="ctr" defTabSz="914400" rtl="0" eaLnBrk="1" fontAlgn="base" latinLnBrk="0" hangingPunct="1">
              <a:lnSpc>
                <a:spcPct val="100000"/>
              </a:lnSpc>
              <a:spcBef>
                <a:spcPct val="50000"/>
              </a:spcBef>
              <a:spcAft>
                <a:spcPct val="0"/>
              </a:spcAft>
              <a:buClrTx/>
              <a:buSzTx/>
              <a:buFontTx/>
              <a:buNone/>
              <a:defRPr/>
            </a:pPr>
            <a:r>
              <a:rPr kumimoji="0" lang="zh-CN" altLang="en-US" sz="2400" b="1" i="0" u="none" strike="noStrike" kern="1200" cap="none" spc="0" normalizeH="0" baseline="0" noProof="0" dirty="0">
                <a:ln>
                  <a:noFill/>
                </a:ln>
                <a:solidFill>
                  <a:schemeClr val="bg1"/>
                </a:solidFill>
                <a:effectLst/>
                <a:uLnTx/>
                <a:uFillTx/>
                <a:latin typeface="微软雅黑"/>
                <a:ea typeface="微软雅黑"/>
                <a:cs typeface="+mn-cs"/>
              </a:rPr>
              <a:t>吉林液氨爆炸事故</a:t>
            </a:r>
            <a:endParaRPr kumimoji="0" lang="en-US" altLang="zh-CN" sz="2400" b="1" i="0" u="none" strike="noStrike" kern="1200" cap="none" spc="0" normalizeH="0" baseline="0" noProof="0" dirty="0">
              <a:ln>
                <a:noFill/>
              </a:ln>
              <a:solidFill>
                <a:schemeClr val="bg1"/>
              </a:solidFill>
              <a:effectLst/>
              <a:uLnTx/>
              <a:uFillTx/>
              <a:latin typeface="微软雅黑"/>
              <a:ea typeface="微软雅黑"/>
              <a:cs typeface="+mn-cs"/>
            </a:endParaRPr>
          </a:p>
        </p:txBody>
      </p:sp>
      <p:sp>
        <p:nvSpPr>
          <p:cNvPr id="59398" name="矩形 5"/>
          <p:cNvSpPr/>
          <p:nvPr/>
        </p:nvSpPr>
        <p:spPr>
          <a:xfrm>
            <a:off x="77788" y="57150"/>
            <a:ext cx="493712" cy="461963"/>
          </a:xfrm>
          <a:prstGeom prst="rect">
            <a:avLst/>
          </a:prstGeom>
          <a:noFill/>
          <a:ln w="9525">
            <a:noFill/>
          </a:ln>
        </p:spPr>
        <p:txBody>
          <a:bodyPr wrap="none">
            <a:spAutoFit/>
          </a:bodyPr>
          <a:lstStyle/>
          <a:p>
            <a:pPr lvl="0" eaLnBrk="1" hangingPunct="1"/>
            <a:r>
              <a:rPr lang="zh-CN" altLang="en-US" dirty="0">
                <a:latin typeface="微软雅黑"/>
                <a:ea typeface="微软雅黑"/>
              </a:rPr>
              <a:t>一</a:t>
            </a:r>
          </a:p>
        </p:txBody>
      </p:sp>
      <p:sp>
        <p:nvSpPr>
          <p:cNvPr id="59399" name="矩形 6"/>
          <p:cNvSpPr/>
          <p:nvPr/>
        </p:nvSpPr>
        <p:spPr>
          <a:xfrm>
            <a:off x="725488" y="49213"/>
            <a:ext cx="3587750" cy="461962"/>
          </a:xfrm>
          <a:prstGeom prst="rect">
            <a:avLst/>
          </a:prstGeom>
          <a:noFill/>
          <a:ln w="9525">
            <a:noFill/>
          </a:ln>
        </p:spPr>
        <p:txBody>
          <a:bodyPr wrap="none">
            <a:spAutoFit/>
          </a:bodyPr>
          <a:lstStyle/>
          <a:p>
            <a:pPr lvl="0" eaLnBrk="1" hangingPunct="1">
              <a:spcBef>
                <a:spcPct val="50000"/>
              </a:spcBef>
            </a:pPr>
            <a:r>
              <a:rPr lang="en-US" altLang="zh-CN" dirty="0">
                <a:latin typeface="微软雅黑"/>
                <a:ea typeface="微软雅黑"/>
              </a:rPr>
              <a:t>《</a:t>
            </a:r>
            <a:r>
              <a:rPr lang="zh-CN" altLang="en-US" dirty="0">
                <a:latin typeface="微软雅黑"/>
                <a:ea typeface="微软雅黑"/>
              </a:rPr>
              <a:t>特种设备安全法</a:t>
            </a:r>
            <a:r>
              <a:rPr lang="en-US" altLang="zh-CN" dirty="0">
                <a:latin typeface="微软雅黑"/>
                <a:ea typeface="微软雅黑"/>
              </a:rPr>
              <a:t>》</a:t>
            </a:r>
            <a:r>
              <a:rPr lang="zh-CN" altLang="en-US" dirty="0">
                <a:latin typeface="微软雅黑"/>
                <a:ea typeface="微软雅黑"/>
              </a:rPr>
              <a:t>解读</a:t>
            </a:r>
          </a:p>
        </p:txBody>
      </p:sp>
    </p:spTree>
  </p:cSld>
  <p:clrMapOvr>
    <a:masterClrMapping/>
  </p:clrMapOvr>
  <p:transition spd="slow">
    <p:push/>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3" descr="W020131123406670341854"/>
          <p:cNvPicPr>
            <a:picLocks noChangeAspect="1"/>
          </p:cNvPicPr>
          <p:nvPr/>
        </p:nvPicPr>
        <p:blipFill>
          <a:blip r:embed="rId3"/>
          <a:stretch>
            <a:fillRect/>
          </a:stretch>
        </p:blipFill>
        <p:spPr>
          <a:xfrm>
            <a:off x="1243013" y="836613"/>
            <a:ext cx="6657975" cy="4581525"/>
          </a:xfrm>
          <a:prstGeom prst="rect">
            <a:avLst/>
          </a:prstGeom>
          <a:noFill/>
          <a:ln w="9525">
            <a:noFill/>
          </a:ln>
        </p:spPr>
      </p:pic>
      <p:sp>
        <p:nvSpPr>
          <p:cNvPr id="370692" name="Text Box 4"/>
          <p:cNvSpPr txBox="1">
            <a:spLocks noChangeArrowheads="1"/>
          </p:cNvSpPr>
          <p:nvPr/>
        </p:nvSpPr>
        <p:spPr bwMode="auto">
          <a:xfrm>
            <a:off x="647700" y="5516563"/>
            <a:ext cx="7848600" cy="101600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defPPr>
              <a:defRPr lang="en-US"/>
            </a:defPPr>
            <a:lvl1pPr>
              <a:lnSpc>
                <a:spcPct val="150000"/>
              </a:lnSpc>
              <a:defRPr sz="2000" b="0">
                <a:latin typeface="微软雅黑"/>
                <a:ea typeface="微软雅黑"/>
              </a:defRPr>
            </a:lvl1pPr>
          </a:lstStyle>
          <a:p>
            <a:pPr marL="0" marR="0" lvl="0" indent="0" algn="l" defTabSz="914400" rtl="0" eaLnBrk="1" fontAlgn="base" latinLnBrk="0" hangingPunct="1">
              <a:lnSpc>
                <a:spcPct val="150000"/>
              </a:lnSpc>
              <a:spcBef>
                <a:spcPct val="0"/>
              </a:spcBef>
              <a:spcAft>
                <a:spcPct val="0"/>
              </a:spcAft>
              <a:buClrTx/>
              <a:buSzTx/>
              <a:buFontTx/>
              <a:buNone/>
              <a:defRPr/>
            </a:pPr>
            <a:r>
              <a:rPr kumimoji="0" lang="en-US" altLang="zh-CN" sz="2000" b="0" i="0" u="none" strike="noStrike" kern="1200" cap="none" spc="0" normalizeH="0" baseline="0" noProof="0" dirty="0">
                <a:ln>
                  <a:noFill/>
                </a:ln>
                <a:solidFill>
                  <a:schemeClr val="tx1"/>
                </a:solidFill>
                <a:effectLst/>
                <a:uLnTx/>
                <a:uFillTx/>
                <a:latin typeface="微软雅黑"/>
                <a:ea typeface="微软雅黑"/>
                <a:cs typeface="+mn-cs"/>
              </a:rPr>
              <a:t>2013</a:t>
            </a:r>
            <a:r>
              <a:rPr kumimoji="0" lang="zh-CN" altLang="en-US" sz="2000" b="0" i="0" u="none" strike="noStrike" kern="1200" cap="none" spc="0" normalizeH="0" baseline="0" noProof="0" dirty="0">
                <a:ln>
                  <a:noFill/>
                </a:ln>
                <a:solidFill>
                  <a:schemeClr val="tx1"/>
                </a:solidFill>
                <a:effectLst/>
                <a:uLnTx/>
                <a:uFillTx/>
                <a:latin typeface="微软雅黑"/>
                <a:ea typeface="微软雅黑"/>
                <a:cs typeface="+mn-cs"/>
              </a:rPr>
              <a:t>年</a:t>
            </a:r>
            <a:r>
              <a:rPr kumimoji="0" lang="en-US" altLang="zh-CN" sz="2000" b="0" i="0" u="none" strike="noStrike" kern="1200" cap="none" spc="0" normalizeH="0" baseline="0" noProof="0" dirty="0">
                <a:ln>
                  <a:noFill/>
                </a:ln>
                <a:solidFill>
                  <a:schemeClr val="tx1"/>
                </a:solidFill>
                <a:effectLst/>
                <a:uLnTx/>
                <a:uFillTx/>
                <a:latin typeface="微软雅黑"/>
                <a:ea typeface="微软雅黑"/>
                <a:cs typeface="+mn-cs"/>
              </a:rPr>
              <a:t>11</a:t>
            </a:r>
            <a:r>
              <a:rPr kumimoji="0" lang="zh-CN" altLang="en-US" sz="2000" b="0" i="0" u="none" strike="noStrike" kern="1200" cap="none" spc="0" normalizeH="0" baseline="0" noProof="0" dirty="0">
                <a:ln>
                  <a:noFill/>
                </a:ln>
                <a:solidFill>
                  <a:schemeClr val="tx1"/>
                </a:solidFill>
                <a:effectLst/>
                <a:uLnTx/>
                <a:uFillTx/>
                <a:latin typeface="微软雅黑"/>
                <a:ea typeface="微软雅黑"/>
                <a:cs typeface="+mn-cs"/>
              </a:rPr>
              <a:t>月</a:t>
            </a:r>
            <a:r>
              <a:rPr kumimoji="0" lang="en-US" altLang="zh-CN" sz="2000" b="0" i="0" u="none" strike="noStrike" kern="1200" cap="none" spc="0" normalizeH="0" baseline="0" noProof="0" dirty="0">
                <a:ln>
                  <a:noFill/>
                </a:ln>
                <a:solidFill>
                  <a:schemeClr val="tx1"/>
                </a:solidFill>
                <a:effectLst/>
                <a:uLnTx/>
                <a:uFillTx/>
                <a:latin typeface="微软雅黑"/>
                <a:ea typeface="微软雅黑"/>
                <a:cs typeface="+mn-cs"/>
              </a:rPr>
              <a:t>22</a:t>
            </a:r>
            <a:r>
              <a:rPr kumimoji="0" lang="zh-CN" altLang="en-US" sz="2000" b="0" i="0" u="none" strike="noStrike" kern="1200" cap="none" spc="0" normalizeH="0" baseline="0" noProof="0" dirty="0">
                <a:ln>
                  <a:noFill/>
                </a:ln>
                <a:solidFill>
                  <a:schemeClr val="tx1"/>
                </a:solidFill>
                <a:effectLst/>
                <a:uLnTx/>
                <a:uFillTx/>
                <a:latin typeface="微软雅黑"/>
                <a:ea typeface="微软雅黑"/>
                <a:cs typeface="+mn-cs"/>
              </a:rPr>
              <a:t>日，黄岛区输油管破裂爆燃，同时在入海口污染海面上发生爆燃。共造成</a:t>
            </a:r>
            <a:r>
              <a:rPr kumimoji="0" lang="en-US" altLang="zh-CN" sz="2000" b="0" i="0" u="none" strike="noStrike" kern="1200" cap="none" spc="0" normalizeH="0" baseline="0" noProof="0" dirty="0">
                <a:ln>
                  <a:noFill/>
                </a:ln>
                <a:solidFill>
                  <a:schemeClr val="tx1"/>
                </a:solidFill>
                <a:effectLst/>
                <a:uLnTx/>
                <a:uFillTx/>
                <a:latin typeface="微软雅黑"/>
                <a:ea typeface="微软雅黑"/>
                <a:cs typeface="+mn-cs"/>
              </a:rPr>
              <a:t>62</a:t>
            </a:r>
            <a:r>
              <a:rPr kumimoji="0" lang="zh-CN" altLang="en-US" sz="2000" b="0" i="0" u="none" strike="noStrike" kern="1200" cap="none" spc="0" normalizeH="0" baseline="0" noProof="0" dirty="0">
                <a:ln>
                  <a:noFill/>
                </a:ln>
                <a:solidFill>
                  <a:schemeClr val="tx1"/>
                </a:solidFill>
                <a:effectLst/>
                <a:uLnTx/>
                <a:uFillTx/>
                <a:latin typeface="微软雅黑"/>
                <a:ea typeface="微软雅黑"/>
                <a:cs typeface="+mn-cs"/>
              </a:rPr>
              <a:t>人遇难，</a:t>
            </a:r>
            <a:r>
              <a:rPr kumimoji="0" lang="en-US" altLang="zh-CN" sz="2000" b="0" i="0" u="none" strike="noStrike" kern="1200" cap="none" spc="0" normalizeH="0" baseline="0" noProof="0" dirty="0">
                <a:ln>
                  <a:noFill/>
                </a:ln>
                <a:solidFill>
                  <a:schemeClr val="tx1"/>
                </a:solidFill>
                <a:effectLst/>
                <a:uLnTx/>
                <a:uFillTx/>
                <a:latin typeface="微软雅黑"/>
                <a:ea typeface="微软雅黑"/>
                <a:cs typeface="+mn-cs"/>
              </a:rPr>
              <a:t>136</a:t>
            </a:r>
            <a:r>
              <a:rPr kumimoji="0" lang="zh-CN" altLang="en-US" sz="2000" b="0" i="0" u="none" strike="noStrike" kern="1200" cap="none" spc="0" normalizeH="0" baseline="0" noProof="0" dirty="0">
                <a:ln>
                  <a:noFill/>
                </a:ln>
                <a:solidFill>
                  <a:schemeClr val="tx1"/>
                </a:solidFill>
                <a:effectLst/>
                <a:uLnTx/>
                <a:uFillTx/>
                <a:latin typeface="微软雅黑"/>
                <a:ea typeface="微软雅黑"/>
                <a:cs typeface="+mn-cs"/>
              </a:rPr>
              <a:t>人受伤，直接经济损失</a:t>
            </a:r>
            <a:r>
              <a:rPr kumimoji="0" lang="en-US" altLang="zh-CN" sz="2000" b="0" i="0" u="none" strike="noStrike" kern="1200" cap="none" spc="0" normalizeH="0" baseline="0" noProof="0" dirty="0">
                <a:ln>
                  <a:noFill/>
                </a:ln>
                <a:solidFill>
                  <a:schemeClr val="tx1"/>
                </a:solidFill>
                <a:effectLst/>
                <a:uLnTx/>
                <a:uFillTx/>
                <a:latin typeface="微软雅黑"/>
                <a:ea typeface="微软雅黑"/>
                <a:cs typeface="+mn-cs"/>
              </a:rPr>
              <a:t>7.5</a:t>
            </a:r>
            <a:r>
              <a:rPr kumimoji="0" lang="zh-CN" altLang="en-US" sz="2000" b="0" i="0" u="none" strike="noStrike" kern="1200" cap="none" spc="0" normalizeH="0" baseline="0" noProof="0" dirty="0">
                <a:ln>
                  <a:noFill/>
                </a:ln>
                <a:solidFill>
                  <a:schemeClr val="tx1"/>
                </a:solidFill>
                <a:effectLst/>
                <a:uLnTx/>
                <a:uFillTx/>
                <a:latin typeface="微软雅黑"/>
                <a:ea typeface="微软雅黑"/>
                <a:cs typeface="+mn-cs"/>
              </a:rPr>
              <a:t>亿元。</a:t>
            </a:r>
          </a:p>
        </p:txBody>
      </p:sp>
      <p:sp>
        <p:nvSpPr>
          <p:cNvPr id="370693" name="Text Box 5"/>
          <p:cNvSpPr txBox="1">
            <a:spLocks noChangeArrowheads="1"/>
          </p:cNvSpPr>
          <p:nvPr/>
        </p:nvSpPr>
        <p:spPr bwMode="auto">
          <a:xfrm>
            <a:off x="5724525" y="87313"/>
            <a:ext cx="3168650" cy="461963"/>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defPPr>
              <a:defRPr lang="en-US"/>
            </a:defPPr>
            <a:lvl1pPr algn="ctr">
              <a:spcBef>
                <a:spcPct val="50000"/>
              </a:spcBef>
              <a:defRPr>
                <a:solidFill>
                  <a:schemeClr val="bg1"/>
                </a:solidFill>
                <a:latin typeface="微软雅黑"/>
                <a:ea typeface="微软雅黑"/>
              </a:defRPr>
            </a:lvl1pPr>
          </a:lstStyle>
          <a:p>
            <a:pPr marL="0" marR="0" lvl="0" indent="0" algn="ctr" defTabSz="914400" rtl="0" eaLnBrk="1" fontAlgn="base" latinLnBrk="0" hangingPunct="1">
              <a:lnSpc>
                <a:spcPct val="100000"/>
              </a:lnSpc>
              <a:spcBef>
                <a:spcPct val="50000"/>
              </a:spcBef>
              <a:spcAft>
                <a:spcPct val="0"/>
              </a:spcAft>
              <a:buClrTx/>
              <a:buSzTx/>
              <a:buFontTx/>
              <a:buNone/>
              <a:defRPr/>
            </a:pPr>
            <a:r>
              <a:rPr kumimoji="0" lang="zh-CN" altLang="en-US" sz="2400" b="1" i="0" u="none" strike="noStrike" kern="1200" cap="none" spc="0" normalizeH="0" baseline="0" noProof="0" dirty="0">
                <a:ln>
                  <a:noFill/>
                </a:ln>
                <a:solidFill>
                  <a:schemeClr val="bg1"/>
                </a:solidFill>
                <a:effectLst/>
                <a:uLnTx/>
                <a:uFillTx/>
                <a:latin typeface="微软雅黑"/>
                <a:ea typeface="微软雅黑"/>
                <a:cs typeface="+mn-cs"/>
              </a:rPr>
              <a:t>青岛输油管爆炸事故</a:t>
            </a:r>
            <a:endParaRPr kumimoji="0" lang="en-US" altLang="zh-CN" sz="2400" b="1" i="0" u="none" strike="noStrike" kern="1200" cap="none" spc="0" normalizeH="0" baseline="0" noProof="0" dirty="0">
              <a:ln>
                <a:noFill/>
              </a:ln>
              <a:solidFill>
                <a:schemeClr val="bg1"/>
              </a:solidFill>
              <a:effectLst/>
              <a:uLnTx/>
              <a:uFillTx/>
              <a:latin typeface="微软雅黑"/>
              <a:ea typeface="微软雅黑"/>
              <a:cs typeface="+mn-cs"/>
            </a:endParaRPr>
          </a:p>
        </p:txBody>
      </p:sp>
      <p:sp>
        <p:nvSpPr>
          <p:cNvPr id="61445" name="矩形 4"/>
          <p:cNvSpPr/>
          <p:nvPr/>
        </p:nvSpPr>
        <p:spPr>
          <a:xfrm>
            <a:off x="77788" y="57150"/>
            <a:ext cx="493712" cy="461963"/>
          </a:xfrm>
          <a:prstGeom prst="rect">
            <a:avLst/>
          </a:prstGeom>
          <a:noFill/>
          <a:ln w="9525">
            <a:noFill/>
          </a:ln>
        </p:spPr>
        <p:txBody>
          <a:bodyPr wrap="none">
            <a:spAutoFit/>
          </a:bodyPr>
          <a:lstStyle/>
          <a:p>
            <a:pPr lvl="0" eaLnBrk="1" hangingPunct="1"/>
            <a:r>
              <a:rPr lang="zh-CN" altLang="en-US" dirty="0">
                <a:latin typeface="微软雅黑"/>
                <a:ea typeface="微软雅黑"/>
              </a:rPr>
              <a:t>一</a:t>
            </a:r>
          </a:p>
        </p:txBody>
      </p:sp>
      <p:sp>
        <p:nvSpPr>
          <p:cNvPr id="61446" name="矩形 5"/>
          <p:cNvSpPr/>
          <p:nvPr/>
        </p:nvSpPr>
        <p:spPr>
          <a:xfrm>
            <a:off x="725488" y="49213"/>
            <a:ext cx="3587750" cy="461962"/>
          </a:xfrm>
          <a:prstGeom prst="rect">
            <a:avLst/>
          </a:prstGeom>
          <a:noFill/>
          <a:ln w="9525">
            <a:noFill/>
          </a:ln>
        </p:spPr>
        <p:txBody>
          <a:bodyPr wrap="none">
            <a:spAutoFit/>
          </a:bodyPr>
          <a:lstStyle/>
          <a:p>
            <a:pPr lvl="0" eaLnBrk="1" hangingPunct="1">
              <a:spcBef>
                <a:spcPct val="50000"/>
              </a:spcBef>
            </a:pPr>
            <a:r>
              <a:rPr lang="en-US" altLang="zh-CN" dirty="0">
                <a:latin typeface="微软雅黑"/>
                <a:ea typeface="微软雅黑"/>
              </a:rPr>
              <a:t>《</a:t>
            </a:r>
            <a:r>
              <a:rPr lang="zh-CN" altLang="en-US" dirty="0">
                <a:latin typeface="微软雅黑"/>
                <a:ea typeface="微软雅黑"/>
              </a:rPr>
              <a:t>特种设备安全法</a:t>
            </a:r>
            <a:r>
              <a:rPr lang="en-US" altLang="zh-CN" dirty="0">
                <a:latin typeface="微软雅黑"/>
                <a:ea typeface="微软雅黑"/>
              </a:rPr>
              <a:t>》</a:t>
            </a:r>
            <a:r>
              <a:rPr lang="zh-CN" altLang="en-US" dirty="0">
                <a:latin typeface="微软雅黑"/>
                <a:ea typeface="微软雅黑"/>
              </a:rPr>
              <a:t>解读</a:t>
            </a:r>
          </a:p>
        </p:txBody>
      </p:sp>
    </p:spTree>
  </p:cSld>
  <p:clrMapOvr>
    <a:masterClrMapping/>
  </p:clrMapOvr>
  <p:transition spd="slow">
    <p:push/>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3490" name="Group 2"/>
          <p:cNvGrpSpPr/>
          <p:nvPr/>
        </p:nvGrpSpPr>
        <p:grpSpPr>
          <a:xfrm>
            <a:off x="0" y="4921250"/>
            <a:ext cx="9144000" cy="1792288"/>
            <a:chOff x="247" y="4566"/>
            <a:chExt cx="3829" cy="1431"/>
          </a:xfrm>
        </p:grpSpPr>
        <p:grpSp>
          <p:nvGrpSpPr>
            <p:cNvPr id="63501" name="Group 3"/>
            <p:cNvGrpSpPr/>
            <p:nvPr/>
          </p:nvGrpSpPr>
          <p:grpSpPr>
            <a:xfrm>
              <a:off x="2161" y="4566"/>
              <a:ext cx="1915" cy="1431"/>
              <a:chOff x="2854" y="1824"/>
              <a:chExt cx="2622" cy="1882"/>
            </a:xfrm>
          </p:grpSpPr>
          <p:sp>
            <p:nvSpPr>
              <p:cNvPr id="63540" name="Line 4"/>
              <p:cNvSpPr/>
              <p:nvPr/>
            </p:nvSpPr>
            <p:spPr>
              <a:xfrm>
                <a:off x="2854" y="1824"/>
                <a:ext cx="2622" cy="1432"/>
              </a:xfrm>
              <a:prstGeom prst="line">
                <a:avLst/>
              </a:prstGeom>
              <a:ln w="3175" cap="flat" cmpd="sng">
                <a:solidFill>
                  <a:srgbClr val="3366CC">
                    <a:alpha val="54901"/>
                  </a:srgbClr>
                </a:solidFill>
                <a:prstDash val="solid"/>
                <a:headEnd type="none" w="sm" len="sm"/>
                <a:tailEnd type="none" w="sm" len="sm"/>
              </a:ln>
            </p:spPr>
          </p:sp>
          <p:sp>
            <p:nvSpPr>
              <p:cNvPr id="63541" name="Line 5"/>
              <p:cNvSpPr/>
              <p:nvPr/>
            </p:nvSpPr>
            <p:spPr>
              <a:xfrm>
                <a:off x="2854" y="1824"/>
                <a:ext cx="2622" cy="1687"/>
              </a:xfrm>
              <a:prstGeom prst="line">
                <a:avLst/>
              </a:prstGeom>
              <a:ln w="3175" cap="flat" cmpd="sng">
                <a:solidFill>
                  <a:srgbClr val="3366CC">
                    <a:alpha val="54901"/>
                  </a:srgbClr>
                </a:solidFill>
                <a:prstDash val="solid"/>
                <a:headEnd type="none" w="sm" len="sm"/>
                <a:tailEnd type="none" w="sm" len="sm"/>
              </a:ln>
            </p:spPr>
          </p:sp>
          <p:sp>
            <p:nvSpPr>
              <p:cNvPr id="63542" name="Line 6"/>
              <p:cNvSpPr/>
              <p:nvPr/>
            </p:nvSpPr>
            <p:spPr>
              <a:xfrm>
                <a:off x="2854" y="1824"/>
                <a:ext cx="2487" cy="1882"/>
              </a:xfrm>
              <a:prstGeom prst="line">
                <a:avLst/>
              </a:prstGeom>
              <a:ln w="3175" cap="flat" cmpd="sng">
                <a:solidFill>
                  <a:srgbClr val="3366CC">
                    <a:alpha val="54901"/>
                  </a:srgbClr>
                </a:solidFill>
                <a:prstDash val="solid"/>
                <a:headEnd type="none" w="sm" len="sm"/>
                <a:tailEnd type="none" w="sm" len="sm"/>
              </a:ln>
            </p:spPr>
          </p:sp>
          <p:sp>
            <p:nvSpPr>
              <p:cNvPr id="63543" name="Line 7"/>
              <p:cNvSpPr/>
              <p:nvPr/>
            </p:nvSpPr>
            <p:spPr>
              <a:xfrm>
                <a:off x="2854" y="1824"/>
                <a:ext cx="2083" cy="1882"/>
              </a:xfrm>
              <a:prstGeom prst="line">
                <a:avLst/>
              </a:prstGeom>
              <a:ln w="3175" cap="flat" cmpd="sng">
                <a:solidFill>
                  <a:srgbClr val="3366CC">
                    <a:alpha val="54901"/>
                  </a:srgbClr>
                </a:solidFill>
                <a:prstDash val="solid"/>
                <a:headEnd type="none" w="sm" len="sm"/>
                <a:tailEnd type="none" w="sm" len="sm"/>
              </a:ln>
            </p:spPr>
          </p:sp>
          <p:sp>
            <p:nvSpPr>
              <p:cNvPr id="63544" name="Line 8"/>
              <p:cNvSpPr/>
              <p:nvPr/>
            </p:nvSpPr>
            <p:spPr>
              <a:xfrm>
                <a:off x="2854" y="1824"/>
                <a:ext cx="1704" cy="1882"/>
              </a:xfrm>
              <a:prstGeom prst="line">
                <a:avLst/>
              </a:prstGeom>
              <a:ln w="3175" cap="flat" cmpd="sng">
                <a:solidFill>
                  <a:srgbClr val="3366CC">
                    <a:alpha val="54901"/>
                  </a:srgbClr>
                </a:solidFill>
                <a:prstDash val="solid"/>
                <a:headEnd type="none" w="sm" len="sm"/>
                <a:tailEnd type="none" w="sm" len="sm"/>
              </a:ln>
            </p:spPr>
          </p:sp>
          <p:sp>
            <p:nvSpPr>
              <p:cNvPr id="63545" name="Line 9"/>
              <p:cNvSpPr/>
              <p:nvPr/>
            </p:nvSpPr>
            <p:spPr>
              <a:xfrm>
                <a:off x="2854" y="1824"/>
                <a:ext cx="1322" cy="1882"/>
              </a:xfrm>
              <a:prstGeom prst="line">
                <a:avLst/>
              </a:prstGeom>
              <a:ln w="3175" cap="flat" cmpd="sng">
                <a:solidFill>
                  <a:srgbClr val="3366CC">
                    <a:alpha val="54901"/>
                  </a:srgbClr>
                </a:solidFill>
                <a:prstDash val="solid"/>
                <a:headEnd type="none" w="sm" len="sm"/>
                <a:tailEnd type="none" w="sm" len="sm"/>
              </a:ln>
            </p:spPr>
          </p:sp>
          <p:sp>
            <p:nvSpPr>
              <p:cNvPr id="63546" name="Line 10"/>
              <p:cNvSpPr/>
              <p:nvPr/>
            </p:nvSpPr>
            <p:spPr>
              <a:xfrm>
                <a:off x="2854" y="1824"/>
                <a:ext cx="986" cy="1882"/>
              </a:xfrm>
              <a:prstGeom prst="line">
                <a:avLst/>
              </a:prstGeom>
              <a:ln w="3175" cap="flat" cmpd="sng">
                <a:solidFill>
                  <a:srgbClr val="3366CC">
                    <a:alpha val="54901"/>
                  </a:srgbClr>
                </a:solidFill>
                <a:prstDash val="solid"/>
                <a:headEnd type="none" w="sm" len="sm"/>
                <a:tailEnd type="none" w="sm" len="sm"/>
              </a:ln>
            </p:spPr>
          </p:sp>
          <p:sp>
            <p:nvSpPr>
              <p:cNvPr id="63547" name="Line 11"/>
              <p:cNvSpPr/>
              <p:nvPr/>
            </p:nvSpPr>
            <p:spPr>
              <a:xfrm>
                <a:off x="2854" y="1824"/>
                <a:ext cx="651" cy="1882"/>
              </a:xfrm>
              <a:prstGeom prst="line">
                <a:avLst/>
              </a:prstGeom>
              <a:ln w="3175" cap="flat" cmpd="sng">
                <a:solidFill>
                  <a:srgbClr val="3366CC">
                    <a:alpha val="54901"/>
                  </a:srgbClr>
                </a:solidFill>
                <a:prstDash val="solid"/>
                <a:headEnd type="none" w="sm" len="sm"/>
                <a:tailEnd type="none" w="sm" len="sm"/>
              </a:ln>
            </p:spPr>
          </p:sp>
          <p:sp>
            <p:nvSpPr>
              <p:cNvPr id="63548" name="Line 12"/>
              <p:cNvSpPr/>
              <p:nvPr/>
            </p:nvSpPr>
            <p:spPr>
              <a:xfrm>
                <a:off x="2854" y="1824"/>
                <a:ext cx="314" cy="1882"/>
              </a:xfrm>
              <a:prstGeom prst="line">
                <a:avLst/>
              </a:prstGeom>
              <a:ln w="3175" cap="flat" cmpd="sng">
                <a:solidFill>
                  <a:srgbClr val="3366CC">
                    <a:alpha val="54901"/>
                  </a:srgbClr>
                </a:solidFill>
                <a:prstDash val="solid"/>
                <a:headEnd type="none" w="sm" len="sm"/>
                <a:tailEnd type="none" w="sm" len="sm"/>
              </a:ln>
            </p:spPr>
          </p:sp>
          <p:sp>
            <p:nvSpPr>
              <p:cNvPr id="63549" name="Line 13"/>
              <p:cNvSpPr/>
              <p:nvPr/>
            </p:nvSpPr>
            <p:spPr>
              <a:xfrm>
                <a:off x="2854" y="1824"/>
                <a:ext cx="0" cy="1882"/>
              </a:xfrm>
              <a:prstGeom prst="line">
                <a:avLst/>
              </a:prstGeom>
              <a:ln w="3175" cap="flat" cmpd="sng">
                <a:solidFill>
                  <a:srgbClr val="3366CC">
                    <a:alpha val="54901"/>
                  </a:srgbClr>
                </a:solidFill>
                <a:prstDash val="solid"/>
                <a:headEnd type="none" w="sm" len="sm"/>
                <a:tailEnd type="none" w="sm" len="sm"/>
              </a:ln>
            </p:spPr>
          </p:sp>
          <p:sp>
            <p:nvSpPr>
              <p:cNvPr id="63550" name="Line 14"/>
              <p:cNvSpPr/>
              <p:nvPr/>
            </p:nvSpPr>
            <p:spPr>
              <a:xfrm>
                <a:off x="2854" y="1824"/>
                <a:ext cx="2622" cy="1239"/>
              </a:xfrm>
              <a:prstGeom prst="line">
                <a:avLst/>
              </a:prstGeom>
              <a:ln w="3175" cap="flat" cmpd="sng">
                <a:solidFill>
                  <a:srgbClr val="3366CC">
                    <a:alpha val="54901"/>
                  </a:srgbClr>
                </a:solidFill>
                <a:prstDash val="solid"/>
                <a:headEnd type="none" w="sm" len="sm"/>
                <a:tailEnd type="none" w="sm" len="sm"/>
              </a:ln>
            </p:spPr>
          </p:sp>
          <p:sp>
            <p:nvSpPr>
              <p:cNvPr id="63551" name="Line 15"/>
              <p:cNvSpPr/>
              <p:nvPr/>
            </p:nvSpPr>
            <p:spPr>
              <a:xfrm>
                <a:off x="2854" y="1824"/>
                <a:ext cx="2622" cy="1067"/>
              </a:xfrm>
              <a:prstGeom prst="line">
                <a:avLst/>
              </a:prstGeom>
              <a:ln w="3175" cap="flat" cmpd="sng">
                <a:solidFill>
                  <a:srgbClr val="3366CC">
                    <a:alpha val="54901"/>
                  </a:srgbClr>
                </a:solidFill>
                <a:prstDash val="solid"/>
                <a:headEnd type="none" w="sm" len="sm"/>
                <a:tailEnd type="none" w="sm" len="sm"/>
              </a:ln>
            </p:spPr>
          </p:sp>
          <p:sp>
            <p:nvSpPr>
              <p:cNvPr id="63552" name="Line 16"/>
              <p:cNvSpPr/>
              <p:nvPr/>
            </p:nvSpPr>
            <p:spPr>
              <a:xfrm>
                <a:off x="2854" y="1824"/>
                <a:ext cx="2622" cy="919"/>
              </a:xfrm>
              <a:prstGeom prst="line">
                <a:avLst/>
              </a:prstGeom>
              <a:ln w="3175" cap="flat" cmpd="sng">
                <a:solidFill>
                  <a:srgbClr val="3366CC">
                    <a:alpha val="54901"/>
                  </a:srgbClr>
                </a:solidFill>
                <a:prstDash val="solid"/>
                <a:headEnd type="none" w="sm" len="sm"/>
                <a:tailEnd type="none" w="sm" len="sm"/>
              </a:ln>
            </p:spPr>
          </p:sp>
          <p:sp>
            <p:nvSpPr>
              <p:cNvPr id="63553" name="Line 17"/>
              <p:cNvSpPr/>
              <p:nvPr/>
            </p:nvSpPr>
            <p:spPr>
              <a:xfrm>
                <a:off x="2854" y="1824"/>
                <a:ext cx="2622" cy="770"/>
              </a:xfrm>
              <a:prstGeom prst="line">
                <a:avLst/>
              </a:prstGeom>
              <a:ln w="3175" cap="flat" cmpd="sng">
                <a:solidFill>
                  <a:srgbClr val="3366CC">
                    <a:alpha val="54901"/>
                  </a:srgbClr>
                </a:solidFill>
                <a:prstDash val="solid"/>
                <a:headEnd type="none" w="sm" len="sm"/>
                <a:tailEnd type="none" w="sm" len="sm"/>
              </a:ln>
            </p:spPr>
          </p:sp>
          <p:sp>
            <p:nvSpPr>
              <p:cNvPr id="63554" name="Line 18"/>
              <p:cNvSpPr/>
              <p:nvPr/>
            </p:nvSpPr>
            <p:spPr>
              <a:xfrm>
                <a:off x="2877" y="1824"/>
                <a:ext cx="2599" cy="642"/>
              </a:xfrm>
              <a:prstGeom prst="line">
                <a:avLst/>
              </a:prstGeom>
              <a:ln w="3175" cap="flat" cmpd="sng">
                <a:solidFill>
                  <a:srgbClr val="3366CC">
                    <a:alpha val="54901"/>
                  </a:srgbClr>
                </a:solidFill>
                <a:prstDash val="solid"/>
                <a:headEnd type="none" w="sm" len="sm"/>
                <a:tailEnd type="none" w="sm" len="sm"/>
              </a:ln>
            </p:spPr>
          </p:sp>
          <p:sp>
            <p:nvSpPr>
              <p:cNvPr id="63555" name="Line 19"/>
              <p:cNvSpPr/>
              <p:nvPr/>
            </p:nvSpPr>
            <p:spPr>
              <a:xfrm>
                <a:off x="2854" y="1824"/>
                <a:ext cx="2622" cy="514"/>
              </a:xfrm>
              <a:prstGeom prst="line">
                <a:avLst/>
              </a:prstGeom>
              <a:ln w="3175" cap="flat" cmpd="sng">
                <a:solidFill>
                  <a:srgbClr val="3366CC">
                    <a:alpha val="54901"/>
                  </a:srgbClr>
                </a:solidFill>
                <a:prstDash val="solid"/>
                <a:headEnd type="none" w="sm" len="sm"/>
                <a:tailEnd type="none" w="sm" len="sm"/>
              </a:ln>
            </p:spPr>
          </p:sp>
          <p:sp>
            <p:nvSpPr>
              <p:cNvPr id="63556" name="Line 20"/>
              <p:cNvSpPr/>
              <p:nvPr/>
            </p:nvSpPr>
            <p:spPr>
              <a:xfrm>
                <a:off x="2854" y="1824"/>
                <a:ext cx="2622" cy="405"/>
              </a:xfrm>
              <a:prstGeom prst="line">
                <a:avLst/>
              </a:prstGeom>
              <a:ln w="3175" cap="flat" cmpd="sng">
                <a:solidFill>
                  <a:srgbClr val="3366CC">
                    <a:alpha val="54901"/>
                  </a:srgbClr>
                </a:solidFill>
                <a:prstDash val="solid"/>
                <a:headEnd type="none" w="sm" len="sm"/>
                <a:tailEnd type="none" w="sm" len="sm"/>
              </a:ln>
            </p:spPr>
          </p:sp>
          <p:sp>
            <p:nvSpPr>
              <p:cNvPr id="63557" name="Line 21"/>
              <p:cNvSpPr/>
              <p:nvPr/>
            </p:nvSpPr>
            <p:spPr>
              <a:xfrm>
                <a:off x="2854" y="1824"/>
                <a:ext cx="2622" cy="298"/>
              </a:xfrm>
              <a:prstGeom prst="line">
                <a:avLst/>
              </a:prstGeom>
              <a:ln w="3175" cap="flat" cmpd="sng">
                <a:solidFill>
                  <a:srgbClr val="3366CC">
                    <a:alpha val="54901"/>
                  </a:srgbClr>
                </a:solidFill>
                <a:prstDash val="solid"/>
                <a:headEnd type="none" w="sm" len="sm"/>
                <a:tailEnd type="none" w="sm" len="sm"/>
              </a:ln>
            </p:spPr>
          </p:sp>
          <p:sp>
            <p:nvSpPr>
              <p:cNvPr id="63558" name="Line 22"/>
              <p:cNvSpPr/>
              <p:nvPr/>
            </p:nvSpPr>
            <p:spPr>
              <a:xfrm>
                <a:off x="2854" y="1824"/>
                <a:ext cx="2622" cy="213"/>
              </a:xfrm>
              <a:prstGeom prst="line">
                <a:avLst/>
              </a:prstGeom>
              <a:ln w="3175" cap="flat" cmpd="sng">
                <a:solidFill>
                  <a:srgbClr val="3366CC">
                    <a:alpha val="54901"/>
                  </a:srgbClr>
                </a:solidFill>
                <a:prstDash val="solid"/>
                <a:headEnd type="none" w="sm" len="sm"/>
                <a:tailEnd type="none" w="sm" len="sm"/>
              </a:ln>
            </p:spPr>
          </p:sp>
          <p:sp>
            <p:nvSpPr>
              <p:cNvPr id="63559" name="Line 23"/>
              <p:cNvSpPr/>
              <p:nvPr/>
            </p:nvSpPr>
            <p:spPr>
              <a:xfrm>
                <a:off x="2854" y="1824"/>
                <a:ext cx="2622" cy="126"/>
              </a:xfrm>
              <a:prstGeom prst="line">
                <a:avLst/>
              </a:prstGeom>
              <a:ln w="3175" cap="flat" cmpd="sng">
                <a:solidFill>
                  <a:srgbClr val="3366CC">
                    <a:alpha val="54901"/>
                  </a:srgbClr>
                </a:solidFill>
                <a:prstDash val="solid"/>
                <a:headEnd type="none" w="sm" len="sm"/>
                <a:tailEnd type="none" w="sm" len="sm"/>
              </a:ln>
            </p:spPr>
          </p:sp>
          <p:sp>
            <p:nvSpPr>
              <p:cNvPr id="63560" name="Line 24"/>
              <p:cNvSpPr/>
              <p:nvPr/>
            </p:nvSpPr>
            <p:spPr>
              <a:xfrm>
                <a:off x="2854" y="1824"/>
                <a:ext cx="2622" cy="63"/>
              </a:xfrm>
              <a:prstGeom prst="line">
                <a:avLst/>
              </a:prstGeom>
              <a:ln w="3175" cap="flat" cmpd="sng">
                <a:solidFill>
                  <a:srgbClr val="3366CC">
                    <a:alpha val="54901"/>
                  </a:srgbClr>
                </a:solidFill>
                <a:prstDash val="solid"/>
                <a:headEnd type="none" w="sm" len="sm"/>
                <a:tailEnd type="none" w="sm" len="sm"/>
              </a:ln>
            </p:spPr>
          </p:sp>
        </p:grpSp>
        <p:grpSp>
          <p:nvGrpSpPr>
            <p:cNvPr id="63502" name="Group 25"/>
            <p:cNvGrpSpPr/>
            <p:nvPr/>
          </p:nvGrpSpPr>
          <p:grpSpPr>
            <a:xfrm>
              <a:off x="247" y="4566"/>
              <a:ext cx="1914" cy="1431"/>
              <a:chOff x="235" y="1824"/>
              <a:chExt cx="2619" cy="1882"/>
            </a:xfrm>
          </p:grpSpPr>
          <p:sp>
            <p:nvSpPr>
              <p:cNvPr id="63519" name="Line 26"/>
              <p:cNvSpPr/>
              <p:nvPr/>
            </p:nvSpPr>
            <p:spPr>
              <a:xfrm flipH="1">
                <a:off x="235" y="1824"/>
                <a:ext cx="2619" cy="0"/>
              </a:xfrm>
              <a:prstGeom prst="line">
                <a:avLst/>
              </a:prstGeom>
              <a:ln w="3175" cap="flat" cmpd="sng">
                <a:solidFill>
                  <a:srgbClr val="3366CC">
                    <a:alpha val="54901"/>
                  </a:srgbClr>
                </a:solidFill>
                <a:prstDash val="solid"/>
                <a:headEnd type="none" w="sm" len="sm"/>
                <a:tailEnd type="none" w="sm" len="sm"/>
              </a:ln>
            </p:spPr>
          </p:sp>
          <p:sp>
            <p:nvSpPr>
              <p:cNvPr id="63520" name="Line 27"/>
              <p:cNvSpPr/>
              <p:nvPr/>
            </p:nvSpPr>
            <p:spPr>
              <a:xfrm flipH="1">
                <a:off x="235" y="1824"/>
                <a:ext cx="2619" cy="1432"/>
              </a:xfrm>
              <a:prstGeom prst="line">
                <a:avLst/>
              </a:prstGeom>
              <a:ln w="3175" cap="flat" cmpd="sng">
                <a:solidFill>
                  <a:srgbClr val="3366CC">
                    <a:alpha val="54901"/>
                  </a:srgbClr>
                </a:solidFill>
                <a:prstDash val="solid"/>
                <a:headEnd type="none" w="sm" len="sm"/>
                <a:tailEnd type="none" w="sm" len="sm"/>
              </a:ln>
            </p:spPr>
          </p:sp>
          <p:sp>
            <p:nvSpPr>
              <p:cNvPr id="63521" name="Line 28"/>
              <p:cNvSpPr/>
              <p:nvPr/>
            </p:nvSpPr>
            <p:spPr>
              <a:xfrm flipH="1">
                <a:off x="235" y="1824"/>
                <a:ext cx="2619" cy="1687"/>
              </a:xfrm>
              <a:prstGeom prst="line">
                <a:avLst/>
              </a:prstGeom>
              <a:ln w="3175" cap="flat" cmpd="sng">
                <a:solidFill>
                  <a:srgbClr val="3366CC">
                    <a:alpha val="54901"/>
                  </a:srgbClr>
                </a:solidFill>
                <a:prstDash val="solid"/>
                <a:headEnd type="none" w="sm" len="sm"/>
                <a:tailEnd type="none" w="sm" len="sm"/>
              </a:ln>
            </p:spPr>
          </p:sp>
          <p:sp>
            <p:nvSpPr>
              <p:cNvPr id="63522" name="Line 29"/>
              <p:cNvSpPr/>
              <p:nvPr/>
            </p:nvSpPr>
            <p:spPr>
              <a:xfrm flipH="1">
                <a:off x="371" y="1824"/>
                <a:ext cx="2483" cy="1882"/>
              </a:xfrm>
              <a:prstGeom prst="line">
                <a:avLst/>
              </a:prstGeom>
              <a:ln w="3175" cap="flat" cmpd="sng">
                <a:solidFill>
                  <a:srgbClr val="3366CC">
                    <a:alpha val="54901"/>
                  </a:srgbClr>
                </a:solidFill>
                <a:prstDash val="solid"/>
                <a:headEnd type="none" w="sm" len="sm"/>
                <a:tailEnd type="none" w="sm" len="sm"/>
              </a:ln>
            </p:spPr>
          </p:sp>
          <p:sp>
            <p:nvSpPr>
              <p:cNvPr id="63523" name="Line 30"/>
              <p:cNvSpPr/>
              <p:nvPr/>
            </p:nvSpPr>
            <p:spPr>
              <a:xfrm flipH="1">
                <a:off x="774" y="1824"/>
                <a:ext cx="2080" cy="1882"/>
              </a:xfrm>
              <a:prstGeom prst="line">
                <a:avLst/>
              </a:prstGeom>
              <a:ln w="3175" cap="flat" cmpd="sng">
                <a:solidFill>
                  <a:srgbClr val="3366CC">
                    <a:alpha val="54901"/>
                  </a:srgbClr>
                </a:solidFill>
                <a:prstDash val="solid"/>
                <a:headEnd type="none" w="sm" len="sm"/>
                <a:tailEnd type="none" w="sm" len="sm"/>
              </a:ln>
            </p:spPr>
          </p:sp>
          <p:sp>
            <p:nvSpPr>
              <p:cNvPr id="63524" name="Line 31"/>
              <p:cNvSpPr/>
              <p:nvPr/>
            </p:nvSpPr>
            <p:spPr>
              <a:xfrm flipH="1">
                <a:off x="1153" y="1824"/>
                <a:ext cx="1701" cy="1882"/>
              </a:xfrm>
              <a:prstGeom prst="line">
                <a:avLst/>
              </a:prstGeom>
              <a:ln w="3175" cap="flat" cmpd="sng">
                <a:solidFill>
                  <a:srgbClr val="3366CC">
                    <a:alpha val="54901"/>
                  </a:srgbClr>
                </a:solidFill>
                <a:prstDash val="solid"/>
                <a:headEnd type="none" w="sm" len="sm"/>
                <a:tailEnd type="none" w="sm" len="sm"/>
              </a:ln>
            </p:spPr>
          </p:sp>
          <p:sp>
            <p:nvSpPr>
              <p:cNvPr id="63525" name="Line 32"/>
              <p:cNvSpPr/>
              <p:nvPr/>
            </p:nvSpPr>
            <p:spPr>
              <a:xfrm flipH="1">
                <a:off x="1534" y="1824"/>
                <a:ext cx="1320" cy="1882"/>
              </a:xfrm>
              <a:prstGeom prst="line">
                <a:avLst/>
              </a:prstGeom>
              <a:ln w="3175" cap="flat" cmpd="sng">
                <a:solidFill>
                  <a:srgbClr val="3366CC">
                    <a:alpha val="54901"/>
                  </a:srgbClr>
                </a:solidFill>
                <a:prstDash val="solid"/>
                <a:headEnd type="none" w="sm" len="sm"/>
                <a:tailEnd type="none" w="sm" len="sm"/>
              </a:ln>
            </p:spPr>
          </p:sp>
          <p:sp>
            <p:nvSpPr>
              <p:cNvPr id="63526" name="Line 33"/>
              <p:cNvSpPr/>
              <p:nvPr/>
            </p:nvSpPr>
            <p:spPr>
              <a:xfrm flipH="1">
                <a:off x="1872" y="1824"/>
                <a:ext cx="982" cy="1882"/>
              </a:xfrm>
              <a:prstGeom prst="line">
                <a:avLst/>
              </a:prstGeom>
              <a:ln w="3175" cap="flat" cmpd="sng">
                <a:solidFill>
                  <a:srgbClr val="3366CC">
                    <a:alpha val="54901"/>
                  </a:srgbClr>
                </a:solidFill>
                <a:prstDash val="solid"/>
                <a:headEnd type="none" w="sm" len="sm"/>
                <a:tailEnd type="none" w="sm" len="sm"/>
              </a:ln>
            </p:spPr>
          </p:sp>
          <p:sp>
            <p:nvSpPr>
              <p:cNvPr id="63527" name="Line 34"/>
              <p:cNvSpPr/>
              <p:nvPr/>
            </p:nvSpPr>
            <p:spPr>
              <a:xfrm flipH="1">
                <a:off x="2206" y="1824"/>
                <a:ext cx="648" cy="1882"/>
              </a:xfrm>
              <a:prstGeom prst="line">
                <a:avLst/>
              </a:prstGeom>
              <a:ln w="3175" cap="flat" cmpd="sng">
                <a:solidFill>
                  <a:srgbClr val="3366CC">
                    <a:alpha val="54901"/>
                  </a:srgbClr>
                </a:solidFill>
                <a:prstDash val="solid"/>
                <a:headEnd type="none" w="sm" len="sm"/>
                <a:tailEnd type="none" w="sm" len="sm"/>
              </a:ln>
            </p:spPr>
          </p:sp>
          <p:sp>
            <p:nvSpPr>
              <p:cNvPr id="63528" name="Line 35"/>
              <p:cNvSpPr/>
              <p:nvPr/>
            </p:nvSpPr>
            <p:spPr>
              <a:xfrm flipH="1">
                <a:off x="2543" y="1824"/>
                <a:ext cx="311" cy="1882"/>
              </a:xfrm>
              <a:prstGeom prst="line">
                <a:avLst/>
              </a:prstGeom>
              <a:ln w="3175" cap="flat" cmpd="sng">
                <a:solidFill>
                  <a:srgbClr val="3366CC">
                    <a:alpha val="54901"/>
                  </a:srgbClr>
                </a:solidFill>
                <a:prstDash val="solid"/>
                <a:headEnd type="none" w="sm" len="sm"/>
                <a:tailEnd type="none" w="sm" len="sm"/>
              </a:ln>
            </p:spPr>
          </p:sp>
          <p:sp>
            <p:nvSpPr>
              <p:cNvPr id="63529" name="Line 36"/>
              <p:cNvSpPr/>
              <p:nvPr/>
            </p:nvSpPr>
            <p:spPr>
              <a:xfrm flipH="1">
                <a:off x="235" y="1824"/>
                <a:ext cx="2619" cy="1239"/>
              </a:xfrm>
              <a:prstGeom prst="line">
                <a:avLst/>
              </a:prstGeom>
              <a:ln w="3175" cap="flat" cmpd="sng">
                <a:solidFill>
                  <a:srgbClr val="3366CC">
                    <a:alpha val="54901"/>
                  </a:srgbClr>
                </a:solidFill>
                <a:prstDash val="solid"/>
                <a:headEnd type="none" w="sm" len="sm"/>
                <a:tailEnd type="none" w="sm" len="sm"/>
              </a:ln>
            </p:spPr>
          </p:sp>
          <p:sp>
            <p:nvSpPr>
              <p:cNvPr id="63530" name="Line 37"/>
              <p:cNvSpPr/>
              <p:nvPr/>
            </p:nvSpPr>
            <p:spPr>
              <a:xfrm flipH="1">
                <a:off x="235" y="1824"/>
                <a:ext cx="2619" cy="1067"/>
              </a:xfrm>
              <a:prstGeom prst="line">
                <a:avLst/>
              </a:prstGeom>
              <a:ln w="3175" cap="flat" cmpd="sng">
                <a:solidFill>
                  <a:srgbClr val="3366CC">
                    <a:alpha val="54901"/>
                  </a:srgbClr>
                </a:solidFill>
                <a:prstDash val="solid"/>
                <a:headEnd type="none" w="sm" len="sm"/>
                <a:tailEnd type="none" w="sm" len="sm"/>
              </a:ln>
            </p:spPr>
          </p:sp>
          <p:sp>
            <p:nvSpPr>
              <p:cNvPr id="63531" name="Line 38"/>
              <p:cNvSpPr/>
              <p:nvPr/>
            </p:nvSpPr>
            <p:spPr>
              <a:xfrm flipH="1">
                <a:off x="235" y="1824"/>
                <a:ext cx="2619" cy="919"/>
              </a:xfrm>
              <a:prstGeom prst="line">
                <a:avLst/>
              </a:prstGeom>
              <a:ln w="3175" cap="flat" cmpd="sng">
                <a:solidFill>
                  <a:srgbClr val="3366CC">
                    <a:alpha val="54901"/>
                  </a:srgbClr>
                </a:solidFill>
                <a:prstDash val="solid"/>
                <a:headEnd type="none" w="sm" len="sm"/>
                <a:tailEnd type="none" w="sm" len="sm"/>
              </a:ln>
            </p:spPr>
          </p:sp>
          <p:sp>
            <p:nvSpPr>
              <p:cNvPr id="63532" name="Line 39"/>
              <p:cNvSpPr/>
              <p:nvPr/>
            </p:nvSpPr>
            <p:spPr>
              <a:xfrm flipH="1">
                <a:off x="235" y="1824"/>
                <a:ext cx="2619" cy="770"/>
              </a:xfrm>
              <a:prstGeom prst="line">
                <a:avLst/>
              </a:prstGeom>
              <a:ln w="3175" cap="flat" cmpd="sng">
                <a:solidFill>
                  <a:srgbClr val="3366CC">
                    <a:alpha val="54901"/>
                  </a:srgbClr>
                </a:solidFill>
                <a:prstDash val="solid"/>
                <a:headEnd type="none" w="sm" len="sm"/>
                <a:tailEnd type="none" w="sm" len="sm"/>
              </a:ln>
            </p:spPr>
          </p:sp>
          <p:sp>
            <p:nvSpPr>
              <p:cNvPr id="63533" name="Line 40"/>
              <p:cNvSpPr/>
              <p:nvPr/>
            </p:nvSpPr>
            <p:spPr>
              <a:xfrm flipH="1">
                <a:off x="235" y="1824"/>
                <a:ext cx="2597" cy="642"/>
              </a:xfrm>
              <a:prstGeom prst="line">
                <a:avLst/>
              </a:prstGeom>
              <a:ln w="3175" cap="flat" cmpd="sng">
                <a:solidFill>
                  <a:srgbClr val="3366CC">
                    <a:alpha val="54901"/>
                  </a:srgbClr>
                </a:solidFill>
                <a:prstDash val="solid"/>
                <a:headEnd type="none" w="sm" len="sm"/>
                <a:tailEnd type="none" w="sm" len="sm"/>
              </a:ln>
            </p:spPr>
          </p:sp>
          <p:sp>
            <p:nvSpPr>
              <p:cNvPr id="63534" name="Line 41"/>
              <p:cNvSpPr/>
              <p:nvPr/>
            </p:nvSpPr>
            <p:spPr>
              <a:xfrm flipH="1">
                <a:off x="235" y="1824"/>
                <a:ext cx="2619" cy="514"/>
              </a:xfrm>
              <a:prstGeom prst="line">
                <a:avLst/>
              </a:prstGeom>
              <a:ln w="3175" cap="flat" cmpd="sng">
                <a:solidFill>
                  <a:srgbClr val="3366CC">
                    <a:alpha val="54901"/>
                  </a:srgbClr>
                </a:solidFill>
                <a:prstDash val="solid"/>
                <a:headEnd type="none" w="sm" len="sm"/>
                <a:tailEnd type="none" w="sm" len="sm"/>
              </a:ln>
            </p:spPr>
          </p:sp>
          <p:sp>
            <p:nvSpPr>
              <p:cNvPr id="63535" name="Line 42"/>
              <p:cNvSpPr/>
              <p:nvPr/>
            </p:nvSpPr>
            <p:spPr>
              <a:xfrm flipH="1">
                <a:off x="235" y="1824"/>
                <a:ext cx="2619" cy="405"/>
              </a:xfrm>
              <a:prstGeom prst="line">
                <a:avLst/>
              </a:prstGeom>
              <a:ln w="3175" cap="flat" cmpd="sng">
                <a:solidFill>
                  <a:srgbClr val="3366CC">
                    <a:alpha val="54901"/>
                  </a:srgbClr>
                </a:solidFill>
                <a:prstDash val="solid"/>
                <a:headEnd type="none" w="sm" len="sm"/>
                <a:tailEnd type="none" w="sm" len="sm"/>
              </a:ln>
            </p:spPr>
          </p:sp>
          <p:sp>
            <p:nvSpPr>
              <p:cNvPr id="63536" name="Line 43"/>
              <p:cNvSpPr/>
              <p:nvPr/>
            </p:nvSpPr>
            <p:spPr>
              <a:xfrm flipH="1">
                <a:off x="235" y="1824"/>
                <a:ext cx="2619" cy="298"/>
              </a:xfrm>
              <a:prstGeom prst="line">
                <a:avLst/>
              </a:prstGeom>
              <a:ln w="3175" cap="flat" cmpd="sng">
                <a:solidFill>
                  <a:srgbClr val="3366CC">
                    <a:alpha val="54901"/>
                  </a:srgbClr>
                </a:solidFill>
                <a:prstDash val="solid"/>
                <a:headEnd type="none" w="sm" len="sm"/>
                <a:tailEnd type="none" w="sm" len="sm"/>
              </a:ln>
            </p:spPr>
          </p:sp>
          <p:sp>
            <p:nvSpPr>
              <p:cNvPr id="63537" name="Line 44"/>
              <p:cNvSpPr/>
              <p:nvPr/>
            </p:nvSpPr>
            <p:spPr>
              <a:xfrm flipH="1">
                <a:off x="235" y="1824"/>
                <a:ext cx="2619" cy="213"/>
              </a:xfrm>
              <a:prstGeom prst="line">
                <a:avLst/>
              </a:prstGeom>
              <a:ln w="3175" cap="flat" cmpd="sng">
                <a:solidFill>
                  <a:srgbClr val="3366CC">
                    <a:alpha val="54901"/>
                  </a:srgbClr>
                </a:solidFill>
                <a:prstDash val="solid"/>
                <a:headEnd type="none" w="sm" len="sm"/>
                <a:tailEnd type="none" w="sm" len="sm"/>
              </a:ln>
            </p:spPr>
          </p:sp>
          <p:sp>
            <p:nvSpPr>
              <p:cNvPr id="63538" name="Line 45"/>
              <p:cNvSpPr/>
              <p:nvPr/>
            </p:nvSpPr>
            <p:spPr>
              <a:xfrm flipH="1">
                <a:off x="235" y="1824"/>
                <a:ext cx="2619" cy="126"/>
              </a:xfrm>
              <a:prstGeom prst="line">
                <a:avLst/>
              </a:prstGeom>
              <a:ln w="3175" cap="flat" cmpd="sng">
                <a:solidFill>
                  <a:srgbClr val="3366CC">
                    <a:alpha val="54901"/>
                  </a:srgbClr>
                </a:solidFill>
                <a:prstDash val="solid"/>
                <a:headEnd type="none" w="sm" len="sm"/>
                <a:tailEnd type="none" w="sm" len="sm"/>
              </a:ln>
            </p:spPr>
          </p:sp>
          <p:sp>
            <p:nvSpPr>
              <p:cNvPr id="63539" name="Line 46"/>
              <p:cNvSpPr/>
              <p:nvPr/>
            </p:nvSpPr>
            <p:spPr>
              <a:xfrm flipH="1">
                <a:off x="235" y="1824"/>
                <a:ext cx="2619" cy="63"/>
              </a:xfrm>
              <a:prstGeom prst="line">
                <a:avLst/>
              </a:prstGeom>
              <a:ln w="3175" cap="flat" cmpd="sng">
                <a:solidFill>
                  <a:srgbClr val="3366CC">
                    <a:alpha val="54901"/>
                  </a:srgbClr>
                </a:solidFill>
                <a:prstDash val="solid"/>
                <a:headEnd type="none" w="sm" len="sm"/>
                <a:tailEnd type="none" w="sm" len="sm"/>
              </a:ln>
            </p:spPr>
          </p:sp>
        </p:grpSp>
        <p:grpSp>
          <p:nvGrpSpPr>
            <p:cNvPr id="63503" name="Group 47"/>
            <p:cNvGrpSpPr/>
            <p:nvPr/>
          </p:nvGrpSpPr>
          <p:grpSpPr>
            <a:xfrm>
              <a:off x="247" y="4581"/>
              <a:ext cx="3829" cy="1220"/>
              <a:chOff x="235" y="1844"/>
              <a:chExt cx="5241" cy="1605"/>
            </a:xfrm>
          </p:grpSpPr>
          <p:grpSp>
            <p:nvGrpSpPr>
              <p:cNvPr id="63504" name="Group 48"/>
              <p:cNvGrpSpPr/>
              <p:nvPr/>
            </p:nvGrpSpPr>
            <p:grpSpPr>
              <a:xfrm>
                <a:off x="235" y="2750"/>
                <a:ext cx="5241" cy="699"/>
                <a:chOff x="235" y="2750"/>
                <a:chExt cx="5241" cy="699"/>
              </a:xfrm>
            </p:grpSpPr>
            <p:sp>
              <p:nvSpPr>
                <p:cNvPr id="63515" name="Line 49"/>
                <p:cNvSpPr/>
                <p:nvPr/>
              </p:nvSpPr>
              <p:spPr>
                <a:xfrm>
                  <a:off x="235" y="3449"/>
                  <a:ext cx="5241" cy="0"/>
                </a:xfrm>
                <a:prstGeom prst="line">
                  <a:avLst/>
                </a:prstGeom>
                <a:ln w="3175" cap="flat" cmpd="sng">
                  <a:solidFill>
                    <a:srgbClr val="3366CC">
                      <a:alpha val="54901"/>
                    </a:srgbClr>
                  </a:solidFill>
                  <a:prstDash val="solid"/>
                  <a:headEnd type="none" w="sm" len="sm"/>
                  <a:tailEnd type="none" w="sm" len="sm"/>
                </a:ln>
              </p:spPr>
            </p:sp>
            <p:sp>
              <p:nvSpPr>
                <p:cNvPr id="63516" name="Line 50"/>
                <p:cNvSpPr/>
                <p:nvPr/>
              </p:nvSpPr>
              <p:spPr>
                <a:xfrm>
                  <a:off x="235" y="3191"/>
                  <a:ext cx="5241" cy="0"/>
                </a:xfrm>
                <a:prstGeom prst="line">
                  <a:avLst/>
                </a:prstGeom>
                <a:ln w="3175" cap="flat" cmpd="sng">
                  <a:solidFill>
                    <a:srgbClr val="3366CC">
                      <a:alpha val="54901"/>
                    </a:srgbClr>
                  </a:solidFill>
                  <a:prstDash val="solid"/>
                  <a:headEnd type="none" w="sm" len="sm"/>
                  <a:tailEnd type="none" w="sm" len="sm"/>
                </a:ln>
              </p:spPr>
            </p:sp>
            <p:sp>
              <p:nvSpPr>
                <p:cNvPr id="63517" name="Line 51"/>
                <p:cNvSpPr/>
                <p:nvPr/>
              </p:nvSpPr>
              <p:spPr>
                <a:xfrm>
                  <a:off x="235" y="2958"/>
                  <a:ext cx="5239" cy="0"/>
                </a:xfrm>
                <a:prstGeom prst="line">
                  <a:avLst/>
                </a:prstGeom>
                <a:ln w="3175" cap="flat" cmpd="sng">
                  <a:solidFill>
                    <a:srgbClr val="3366CC">
                      <a:alpha val="54901"/>
                    </a:srgbClr>
                  </a:solidFill>
                  <a:prstDash val="solid"/>
                  <a:headEnd type="none" w="sm" len="sm"/>
                  <a:tailEnd type="none" w="sm" len="sm"/>
                </a:ln>
              </p:spPr>
            </p:sp>
            <p:sp>
              <p:nvSpPr>
                <p:cNvPr id="63518" name="Line 52"/>
                <p:cNvSpPr/>
                <p:nvPr/>
              </p:nvSpPr>
              <p:spPr>
                <a:xfrm>
                  <a:off x="235" y="2750"/>
                  <a:ext cx="5239" cy="0"/>
                </a:xfrm>
                <a:prstGeom prst="line">
                  <a:avLst/>
                </a:prstGeom>
                <a:ln w="3175" cap="flat" cmpd="sng">
                  <a:solidFill>
                    <a:srgbClr val="3366CC">
                      <a:alpha val="54901"/>
                    </a:srgbClr>
                  </a:solidFill>
                  <a:prstDash val="solid"/>
                  <a:headEnd type="none" w="sm" len="sm"/>
                  <a:tailEnd type="none" w="sm" len="sm"/>
                </a:ln>
              </p:spPr>
            </p:sp>
          </p:grpSp>
          <p:grpSp>
            <p:nvGrpSpPr>
              <p:cNvPr id="63505" name="Group 53"/>
              <p:cNvGrpSpPr/>
              <p:nvPr/>
            </p:nvGrpSpPr>
            <p:grpSpPr>
              <a:xfrm>
                <a:off x="235" y="1844"/>
                <a:ext cx="5241" cy="728"/>
                <a:chOff x="235" y="1844"/>
                <a:chExt cx="5241" cy="728"/>
              </a:xfrm>
            </p:grpSpPr>
            <p:sp>
              <p:nvSpPr>
                <p:cNvPr id="63506" name="Line 54"/>
                <p:cNvSpPr/>
                <p:nvPr/>
              </p:nvSpPr>
              <p:spPr>
                <a:xfrm>
                  <a:off x="235" y="2572"/>
                  <a:ext cx="5241" cy="0"/>
                </a:xfrm>
                <a:prstGeom prst="line">
                  <a:avLst/>
                </a:prstGeom>
                <a:ln w="3175" cap="flat" cmpd="sng">
                  <a:solidFill>
                    <a:srgbClr val="3366CC">
                      <a:alpha val="54901"/>
                    </a:srgbClr>
                  </a:solidFill>
                  <a:prstDash val="solid"/>
                  <a:headEnd type="none" w="sm" len="sm"/>
                  <a:tailEnd type="none" w="sm" len="sm"/>
                </a:ln>
              </p:spPr>
            </p:sp>
            <p:sp>
              <p:nvSpPr>
                <p:cNvPr id="63507" name="Line 55"/>
                <p:cNvSpPr/>
                <p:nvPr/>
              </p:nvSpPr>
              <p:spPr>
                <a:xfrm flipV="1">
                  <a:off x="235" y="2401"/>
                  <a:ext cx="5241" cy="1"/>
                </a:xfrm>
                <a:prstGeom prst="line">
                  <a:avLst/>
                </a:prstGeom>
                <a:ln w="3175" cap="flat" cmpd="sng">
                  <a:solidFill>
                    <a:srgbClr val="3366CC">
                      <a:alpha val="54901"/>
                    </a:srgbClr>
                  </a:solidFill>
                  <a:prstDash val="solid"/>
                  <a:headEnd type="none" w="sm" len="sm"/>
                  <a:tailEnd type="none" w="sm" len="sm"/>
                </a:ln>
              </p:spPr>
            </p:sp>
            <p:sp>
              <p:nvSpPr>
                <p:cNvPr id="63508" name="Line 56"/>
                <p:cNvSpPr/>
                <p:nvPr/>
              </p:nvSpPr>
              <p:spPr>
                <a:xfrm>
                  <a:off x="235" y="2245"/>
                  <a:ext cx="5241" cy="5"/>
                </a:xfrm>
                <a:prstGeom prst="line">
                  <a:avLst/>
                </a:prstGeom>
                <a:ln w="3175" cap="flat" cmpd="sng">
                  <a:solidFill>
                    <a:srgbClr val="3366CC">
                      <a:alpha val="54901"/>
                    </a:srgbClr>
                  </a:solidFill>
                  <a:prstDash val="solid"/>
                  <a:headEnd type="none" w="sm" len="sm"/>
                  <a:tailEnd type="none" w="sm" len="sm"/>
                </a:ln>
              </p:spPr>
            </p:sp>
            <p:sp>
              <p:nvSpPr>
                <p:cNvPr id="63509" name="Line 57"/>
                <p:cNvSpPr/>
                <p:nvPr/>
              </p:nvSpPr>
              <p:spPr>
                <a:xfrm>
                  <a:off x="235" y="2121"/>
                  <a:ext cx="5217" cy="0"/>
                </a:xfrm>
                <a:prstGeom prst="line">
                  <a:avLst/>
                </a:prstGeom>
                <a:ln w="3175" cap="flat" cmpd="sng">
                  <a:solidFill>
                    <a:srgbClr val="3366CC">
                      <a:alpha val="54901"/>
                    </a:srgbClr>
                  </a:solidFill>
                  <a:prstDash val="solid"/>
                  <a:headEnd type="none" w="sm" len="sm"/>
                  <a:tailEnd type="none" w="sm" len="sm"/>
                </a:ln>
              </p:spPr>
            </p:sp>
            <p:sp>
              <p:nvSpPr>
                <p:cNvPr id="63510" name="Line 58"/>
                <p:cNvSpPr/>
                <p:nvPr/>
              </p:nvSpPr>
              <p:spPr>
                <a:xfrm flipV="1">
                  <a:off x="235" y="2015"/>
                  <a:ext cx="5241" cy="6"/>
                </a:xfrm>
                <a:prstGeom prst="line">
                  <a:avLst/>
                </a:prstGeom>
                <a:ln w="3175" cap="flat" cmpd="sng">
                  <a:solidFill>
                    <a:srgbClr val="3366CC">
                      <a:alpha val="54901"/>
                    </a:srgbClr>
                  </a:solidFill>
                  <a:prstDash val="solid"/>
                  <a:headEnd type="none" w="sm" len="sm"/>
                  <a:tailEnd type="none" w="sm" len="sm"/>
                </a:ln>
              </p:spPr>
            </p:sp>
            <p:sp>
              <p:nvSpPr>
                <p:cNvPr id="63511" name="Line 59"/>
                <p:cNvSpPr/>
                <p:nvPr/>
              </p:nvSpPr>
              <p:spPr>
                <a:xfrm>
                  <a:off x="235" y="1946"/>
                  <a:ext cx="5241" cy="4"/>
                </a:xfrm>
                <a:prstGeom prst="line">
                  <a:avLst/>
                </a:prstGeom>
                <a:ln w="3175" cap="flat" cmpd="sng">
                  <a:solidFill>
                    <a:srgbClr val="3366CC">
                      <a:alpha val="54901"/>
                    </a:srgbClr>
                  </a:solidFill>
                  <a:prstDash val="solid"/>
                  <a:headEnd type="none" w="sm" len="sm"/>
                  <a:tailEnd type="none" w="sm" len="sm"/>
                </a:ln>
              </p:spPr>
            </p:sp>
            <p:sp>
              <p:nvSpPr>
                <p:cNvPr id="63512" name="Line 60"/>
                <p:cNvSpPr/>
                <p:nvPr/>
              </p:nvSpPr>
              <p:spPr>
                <a:xfrm flipV="1">
                  <a:off x="235" y="1908"/>
                  <a:ext cx="5241" cy="10"/>
                </a:xfrm>
                <a:prstGeom prst="line">
                  <a:avLst/>
                </a:prstGeom>
                <a:ln w="3175" cap="flat" cmpd="sng">
                  <a:solidFill>
                    <a:srgbClr val="3366CC">
                      <a:alpha val="54901"/>
                    </a:srgbClr>
                  </a:solidFill>
                  <a:prstDash val="solid"/>
                  <a:headEnd type="none" w="sm" len="sm"/>
                  <a:tailEnd type="none" w="sm" len="sm"/>
                </a:ln>
              </p:spPr>
            </p:sp>
            <p:sp>
              <p:nvSpPr>
                <p:cNvPr id="63513" name="Line 61"/>
                <p:cNvSpPr/>
                <p:nvPr/>
              </p:nvSpPr>
              <p:spPr>
                <a:xfrm>
                  <a:off x="258" y="1866"/>
                  <a:ext cx="5218" cy="0"/>
                </a:xfrm>
                <a:prstGeom prst="line">
                  <a:avLst/>
                </a:prstGeom>
                <a:ln w="3175" cap="flat" cmpd="sng">
                  <a:solidFill>
                    <a:srgbClr val="3366CC">
                      <a:alpha val="54901"/>
                    </a:srgbClr>
                  </a:solidFill>
                  <a:prstDash val="solid"/>
                  <a:headEnd type="none" w="sm" len="sm"/>
                  <a:tailEnd type="none" w="sm" len="sm"/>
                </a:ln>
              </p:spPr>
            </p:sp>
            <p:sp>
              <p:nvSpPr>
                <p:cNvPr id="63514" name="Line 62"/>
                <p:cNvSpPr/>
                <p:nvPr/>
              </p:nvSpPr>
              <p:spPr>
                <a:xfrm>
                  <a:off x="235" y="1844"/>
                  <a:ext cx="5241" cy="0"/>
                </a:xfrm>
                <a:prstGeom prst="line">
                  <a:avLst/>
                </a:prstGeom>
                <a:ln w="3175" cap="flat" cmpd="sng">
                  <a:solidFill>
                    <a:srgbClr val="3366CC">
                      <a:alpha val="54901"/>
                    </a:srgbClr>
                  </a:solidFill>
                  <a:prstDash val="solid"/>
                  <a:headEnd type="none" w="sm" len="sm"/>
                  <a:tailEnd type="none" w="sm" len="sm"/>
                </a:ln>
              </p:spPr>
            </p:sp>
          </p:grpSp>
        </p:grpSp>
      </p:grpSp>
      <p:grpSp>
        <p:nvGrpSpPr>
          <p:cNvPr id="63491" name="Group 64"/>
          <p:cNvGrpSpPr/>
          <p:nvPr/>
        </p:nvGrpSpPr>
        <p:grpSpPr>
          <a:xfrm>
            <a:off x="2097088" y="1287463"/>
            <a:ext cx="4864100" cy="5053012"/>
            <a:chOff x="1315" y="613"/>
            <a:chExt cx="3064" cy="3183"/>
          </a:xfrm>
        </p:grpSpPr>
        <p:sp>
          <p:nvSpPr>
            <p:cNvPr id="63498" name="Freeform 65"/>
            <p:cNvSpPr/>
            <p:nvPr/>
          </p:nvSpPr>
          <p:spPr>
            <a:xfrm>
              <a:off x="1765" y="2421"/>
              <a:ext cx="2614" cy="1375"/>
            </a:xfrm>
            <a:custGeom>
              <a:avLst/>
              <a:gdLst/>
              <a:ahLst/>
              <a:cxnLst>
                <a:cxn ang="0">
                  <a:pos x="1658" y="1673"/>
                </a:cxn>
                <a:cxn ang="0">
                  <a:pos x="1747" y="1657"/>
                </a:cxn>
                <a:cxn ang="0">
                  <a:pos x="1816" y="1640"/>
                </a:cxn>
                <a:cxn ang="0">
                  <a:pos x="1890" y="1620"/>
                </a:cxn>
                <a:cxn ang="0">
                  <a:pos x="1960" y="1593"/>
                </a:cxn>
                <a:cxn ang="0">
                  <a:pos x="2045" y="1561"/>
                </a:cxn>
                <a:cxn ang="0">
                  <a:pos x="2125" y="1525"/>
                </a:cxn>
                <a:cxn ang="0">
                  <a:pos x="2201" y="1486"/>
                </a:cxn>
                <a:cxn ang="0">
                  <a:pos x="2266" y="1444"/>
                </a:cxn>
                <a:cxn ang="0">
                  <a:pos x="2334" y="1403"/>
                </a:cxn>
                <a:cxn ang="0">
                  <a:pos x="2408" y="1351"/>
                </a:cxn>
                <a:cxn ang="0">
                  <a:pos x="2472" y="1303"/>
                </a:cxn>
                <a:cxn ang="0">
                  <a:pos x="2568" y="1220"/>
                </a:cxn>
                <a:cxn ang="0">
                  <a:pos x="2664" y="1120"/>
                </a:cxn>
                <a:cxn ang="0">
                  <a:pos x="2734" y="1038"/>
                </a:cxn>
                <a:cxn ang="0">
                  <a:pos x="2810" y="943"/>
                </a:cxn>
                <a:cxn ang="0">
                  <a:pos x="2884" y="830"/>
                </a:cxn>
                <a:cxn ang="0">
                  <a:pos x="2891" y="0"/>
                </a:cxn>
                <a:cxn ang="0">
                  <a:pos x="2158" y="407"/>
                </a:cxn>
                <a:cxn ang="0">
                  <a:pos x="2093" y="490"/>
                </a:cxn>
                <a:cxn ang="0">
                  <a:pos x="2026" y="566"/>
                </a:cxn>
                <a:cxn ang="0">
                  <a:pos x="1968" y="625"/>
                </a:cxn>
                <a:cxn ang="0">
                  <a:pos x="1898" y="678"/>
                </a:cxn>
                <a:cxn ang="0">
                  <a:pos x="1817" y="734"/>
                </a:cxn>
                <a:cxn ang="0">
                  <a:pos x="1739" y="777"/>
                </a:cxn>
                <a:cxn ang="0">
                  <a:pos x="1662" y="805"/>
                </a:cxn>
                <a:cxn ang="0">
                  <a:pos x="1572" y="833"/>
                </a:cxn>
                <a:cxn ang="0">
                  <a:pos x="1465" y="846"/>
                </a:cxn>
                <a:cxn ang="0">
                  <a:pos x="1282" y="851"/>
                </a:cxn>
                <a:cxn ang="0">
                  <a:pos x="1130" y="824"/>
                </a:cxn>
                <a:cxn ang="0">
                  <a:pos x="973" y="767"/>
                </a:cxn>
                <a:cxn ang="0">
                  <a:pos x="832" y="688"/>
                </a:cxn>
                <a:cxn ang="0">
                  <a:pos x="0" y="1073"/>
                </a:cxn>
                <a:cxn ang="0">
                  <a:pos x="76" y="1153"/>
                </a:cxn>
                <a:cxn ang="0">
                  <a:pos x="150" y="1226"/>
                </a:cxn>
                <a:cxn ang="0">
                  <a:pos x="232" y="1296"/>
                </a:cxn>
                <a:cxn ang="0">
                  <a:pos x="314" y="1358"/>
                </a:cxn>
                <a:cxn ang="0">
                  <a:pos x="405" y="1418"/>
                </a:cxn>
                <a:cxn ang="0">
                  <a:pos x="494" y="1473"/>
                </a:cxn>
                <a:cxn ang="0">
                  <a:pos x="576" y="1517"/>
                </a:cxn>
                <a:cxn ang="0">
                  <a:pos x="684" y="1565"/>
                </a:cxn>
                <a:cxn ang="0">
                  <a:pos x="787" y="1604"/>
                </a:cxn>
                <a:cxn ang="0">
                  <a:pos x="881" y="1636"/>
                </a:cxn>
                <a:cxn ang="0">
                  <a:pos x="975" y="1660"/>
                </a:cxn>
                <a:cxn ang="0">
                  <a:pos x="1086" y="1680"/>
                </a:cxn>
                <a:cxn ang="0">
                  <a:pos x="1204" y="1694"/>
                </a:cxn>
                <a:cxn ang="0">
                  <a:pos x="1311" y="1698"/>
                </a:cxn>
                <a:cxn ang="0">
                  <a:pos x="1418" y="1696"/>
                </a:cxn>
                <a:cxn ang="0">
                  <a:pos x="1528" y="1691"/>
                </a:cxn>
                <a:cxn ang="0">
                  <a:pos x="1624" y="1677"/>
                </a:cxn>
              </a:cxnLst>
              <a:rect l="0" t="0" r="0" b="0"/>
              <a:pathLst>
                <a:path w="2351" h="1237">
                  <a:moveTo>
                    <a:pt x="1182" y="1222"/>
                  </a:moveTo>
                  <a:lnTo>
                    <a:pt x="1206" y="1218"/>
                  </a:lnTo>
                  <a:lnTo>
                    <a:pt x="1238" y="1212"/>
                  </a:lnTo>
                  <a:lnTo>
                    <a:pt x="1271" y="1206"/>
                  </a:lnTo>
                  <a:lnTo>
                    <a:pt x="1294" y="1200"/>
                  </a:lnTo>
                  <a:lnTo>
                    <a:pt x="1321" y="1194"/>
                  </a:lnTo>
                  <a:lnTo>
                    <a:pt x="1348" y="1185"/>
                  </a:lnTo>
                  <a:lnTo>
                    <a:pt x="1375" y="1179"/>
                  </a:lnTo>
                  <a:lnTo>
                    <a:pt x="1399" y="1171"/>
                  </a:lnTo>
                  <a:lnTo>
                    <a:pt x="1426" y="1160"/>
                  </a:lnTo>
                  <a:lnTo>
                    <a:pt x="1459" y="1148"/>
                  </a:lnTo>
                  <a:lnTo>
                    <a:pt x="1488" y="1136"/>
                  </a:lnTo>
                  <a:lnTo>
                    <a:pt x="1515" y="1123"/>
                  </a:lnTo>
                  <a:lnTo>
                    <a:pt x="1546" y="1110"/>
                  </a:lnTo>
                  <a:lnTo>
                    <a:pt x="1575" y="1095"/>
                  </a:lnTo>
                  <a:lnTo>
                    <a:pt x="1602" y="1082"/>
                  </a:lnTo>
                  <a:lnTo>
                    <a:pt x="1626" y="1066"/>
                  </a:lnTo>
                  <a:lnTo>
                    <a:pt x="1649" y="1052"/>
                  </a:lnTo>
                  <a:lnTo>
                    <a:pt x="1672" y="1036"/>
                  </a:lnTo>
                  <a:lnTo>
                    <a:pt x="1698" y="1021"/>
                  </a:lnTo>
                  <a:lnTo>
                    <a:pt x="1726" y="1002"/>
                  </a:lnTo>
                  <a:lnTo>
                    <a:pt x="1752" y="983"/>
                  </a:lnTo>
                  <a:lnTo>
                    <a:pt x="1776" y="965"/>
                  </a:lnTo>
                  <a:lnTo>
                    <a:pt x="1798" y="948"/>
                  </a:lnTo>
                  <a:lnTo>
                    <a:pt x="1835" y="919"/>
                  </a:lnTo>
                  <a:lnTo>
                    <a:pt x="1869" y="889"/>
                  </a:lnTo>
                  <a:lnTo>
                    <a:pt x="1903" y="855"/>
                  </a:lnTo>
                  <a:lnTo>
                    <a:pt x="1938" y="816"/>
                  </a:lnTo>
                  <a:lnTo>
                    <a:pt x="1962" y="788"/>
                  </a:lnTo>
                  <a:lnTo>
                    <a:pt x="1989" y="756"/>
                  </a:lnTo>
                  <a:lnTo>
                    <a:pt x="2019" y="721"/>
                  </a:lnTo>
                  <a:lnTo>
                    <a:pt x="2044" y="686"/>
                  </a:lnTo>
                  <a:lnTo>
                    <a:pt x="2068" y="648"/>
                  </a:lnTo>
                  <a:lnTo>
                    <a:pt x="2098" y="605"/>
                  </a:lnTo>
                  <a:lnTo>
                    <a:pt x="2351" y="753"/>
                  </a:lnTo>
                  <a:lnTo>
                    <a:pt x="2103" y="0"/>
                  </a:lnTo>
                  <a:lnTo>
                    <a:pt x="1299" y="143"/>
                  </a:lnTo>
                  <a:lnTo>
                    <a:pt x="1570" y="296"/>
                  </a:lnTo>
                  <a:lnTo>
                    <a:pt x="1547" y="329"/>
                  </a:lnTo>
                  <a:lnTo>
                    <a:pt x="1523" y="357"/>
                  </a:lnTo>
                  <a:lnTo>
                    <a:pt x="1498" y="385"/>
                  </a:lnTo>
                  <a:lnTo>
                    <a:pt x="1474" y="412"/>
                  </a:lnTo>
                  <a:lnTo>
                    <a:pt x="1454" y="433"/>
                  </a:lnTo>
                  <a:lnTo>
                    <a:pt x="1432" y="455"/>
                  </a:lnTo>
                  <a:lnTo>
                    <a:pt x="1408" y="474"/>
                  </a:lnTo>
                  <a:lnTo>
                    <a:pt x="1381" y="494"/>
                  </a:lnTo>
                  <a:lnTo>
                    <a:pt x="1349" y="516"/>
                  </a:lnTo>
                  <a:lnTo>
                    <a:pt x="1322" y="534"/>
                  </a:lnTo>
                  <a:lnTo>
                    <a:pt x="1299" y="547"/>
                  </a:lnTo>
                  <a:lnTo>
                    <a:pt x="1265" y="566"/>
                  </a:lnTo>
                  <a:lnTo>
                    <a:pt x="1236" y="578"/>
                  </a:lnTo>
                  <a:lnTo>
                    <a:pt x="1210" y="586"/>
                  </a:lnTo>
                  <a:lnTo>
                    <a:pt x="1183" y="595"/>
                  </a:lnTo>
                  <a:lnTo>
                    <a:pt x="1144" y="606"/>
                  </a:lnTo>
                  <a:lnTo>
                    <a:pt x="1105" y="612"/>
                  </a:lnTo>
                  <a:lnTo>
                    <a:pt x="1066" y="616"/>
                  </a:lnTo>
                  <a:lnTo>
                    <a:pt x="1008" y="618"/>
                  </a:lnTo>
                  <a:lnTo>
                    <a:pt x="933" y="620"/>
                  </a:lnTo>
                  <a:lnTo>
                    <a:pt x="875" y="612"/>
                  </a:lnTo>
                  <a:lnTo>
                    <a:pt x="822" y="600"/>
                  </a:lnTo>
                  <a:lnTo>
                    <a:pt x="761" y="582"/>
                  </a:lnTo>
                  <a:lnTo>
                    <a:pt x="708" y="559"/>
                  </a:lnTo>
                  <a:lnTo>
                    <a:pt x="654" y="532"/>
                  </a:lnTo>
                  <a:lnTo>
                    <a:pt x="605" y="501"/>
                  </a:lnTo>
                  <a:lnTo>
                    <a:pt x="558" y="459"/>
                  </a:lnTo>
                  <a:lnTo>
                    <a:pt x="0" y="781"/>
                  </a:lnTo>
                  <a:lnTo>
                    <a:pt x="23" y="808"/>
                  </a:lnTo>
                  <a:lnTo>
                    <a:pt x="55" y="839"/>
                  </a:lnTo>
                  <a:lnTo>
                    <a:pt x="82" y="866"/>
                  </a:lnTo>
                  <a:lnTo>
                    <a:pt x="109" y="892"/>
                  </a:lnTo>
                  <a:lnTo>
                    <a:pt x="136" y="917"/>
                  </a:lnTo>
                  <a:lnTo>
                    <a:pt x="169" y="944"/>
                  </a:lnTo>
                  <a:lnTo>
                    <a:pt x="198" y="967"/>
                  </a:lnTo>
                  <a:lnTo>
                    <a:pt x="228" y="989"/>
                  </a:lnTo>
                  <a:lnTo>
                    <a:pt x="262" y="1010"/>
                  </a:lnTo>
                  <a:lnTo>
                    <a:pt x="294" y="1033"/>
                  </a:lnTo>
                  <a:lnTo>
                    <a:pt x="328" y="1055"/>
                  </a:lnTo>
                  <a:lnTo>
                    <a:pt x="359" y="1072"/>
                  </a:lnTo>
                  <a:lnTo>
                    <a:pt x="390" y="1090"/>
                  </a:lnTo>
                  <a:lnTo>
                    <a:pt x="419" y="1105"/>
                  </a:lnTo>
                  <a:lnTo>
                    <a:pt x="460" y="1123"/>
                  </a:lnTo>
                  <a:lnTo>
                    <a:pt x="497" y="1140"/>
                  </a:lnTo>
                  <a:lnTo>
                    <a:pt x="540" y="1156"/>
                  </a:lnTo>
                  <a:lnTo>
                    <a:pt x="573" y="1168"/>
                  </a:lnTo>
                  <a:lnTo>
                    <a:pt x="604" y="1180"/>
                  </a:lnTo>
                  <a:lnTo>
                    <a:pt x="640" y="1191"/>
                  </a:lnTo>
                  <a:lnTo>
                    <a:pt x="675" y="1200"/>
                  </a:lnTo>
                  <a:lnTo>
                    <a:pt x="710" y="1208"/>
                  </a:lnTo>
                  <a:lnTo>
                    <a:pt x="751" y="1216"/>
                  </a:lnTo>
                  <a:lnTo>
                    <a:pt x="791" y="1223"/>
                  </a:lnTo>
                  <a:lnTo>
                    <a:pt x="833" y="1229"/>
                  </a:lnTo>
                  <a:lnTo>
                    <a:pt x="876" y="1233"/>
                  </a:lnTo>
                  <a:lnTo>
                    <a:pt x="908" y="1234"/>
                  </a:lnTo>
                  <a:lnTo>
                    <a:pt x="953" y="1237"/>
                  </a:lnTo>
                  <a:lnTo>
                    <a:pt x="997" y="1237"/>
                  </a:lnTo>
                  <a:lnTo>
                    <a:pt x="1032" y="1235"/>
                  </a:lnTo>
                  <a:lnTo>
                    <a:pt x="1070" y="1234"/>
                  </a:lnTo>
                  <a:lnTo>
                    <a:pt x="1112" y="1231"/>
                  </a:lnTo>
                  <a:lnTo>
                    <a:pt x="1150" y="1226"/>
                  </a:lnTo>
                  <a:lnTo>
                    <a:pt x="1182" y="1222"/>
                  </a:lnTo>
                  <a:close/>
                </a:path>
              </a:pathLst>
            </a:custGeom>
            <a:gradFill rotWithShape="0">
              <a:gsLst>
                <a:gs pos="0">
                  <a:srgbClr val="474776">
                    <a:alpha val="100000"/>
                  </a:srgbClr>
                </a:gs>
                <a:gs pos="100000">
                  <a:srgbClr val="9999FF">
                    <a:alpha val="100000"/>
                  </a:srgbClr>
                </a:gs>
              </a:gsLst>
              <a:lin ang="18900000" scaled="1"/>
              <a:tileRect/>
            </a:gradFill>
            <a:ln w="9525" cap="flat" cmpd="sng">
              <a:prstDash val="solid"/>
              <a:headEnd type="none" w="med" len="med"/>
              <a:tailEnd type="none" w="med" len="med"/>
            </a:ln>
            <a:scene3d>
              <a:camera prst="legacyObliqueTopRight">
                <a:rot lat="0" lon="0" rev="0"/>
              </a:camera>
              <a:lightRig rig="legacyFlat3" dir="t"/>
            </a:scene3d>
            <a:sp3d extrusionH="227000" prstMaterial="legacyMatte">
              <a:bevelT w="13500" h="13500" prst="angle"/>
              <a:bevelB w="13500" h="13500" prst="angle"/>
              <a:extrusionClr>
                <a:srgbClr val="3366CC"/>
              </a:extrusionClr>
            </a:sp3d>
          </p:spPr>
          <p:txBody>
            <a:bodyPr/>
            <a:lstStyle/>
            <a:p>
              <a:endParaRPr lang="zh-CN" altLang="en-US"/>
            </a:p>
          </p:txBody>
        </p:sp>
        <p:sp>
          <p:nvSpPr>
            <p:cNvPr id="63499" name="Freeform 66"/>
            <p:cNvSpPr/>
            <p:nvPr/>
          </p:nvSpPr>
          <p:spPr>
            <a:xfrm>
              <a:off x="1315" y="932"/>
              <a:ext cx="1325" cy="2452"/>
            </a:xfrm>
            <a:custGeom>
              <a:avLst/>
              <a:gdLst/>
              <a:ahLst/>
              <a:cxnLst>
                <a:cxn ang="0">
                  <a:pos x="1602" y="4"/>
                </a:cxn>
                <a:cxn ang="0">
                  <a:pos x="1518" y="22"/>
                </a:cxn>
                <a:cxn ang="0">
                  <a:pos x="1446" y="41"/>
                </a:cxn>
                <a:cxn ang="0">
                  <a:pos x="1375" y="62"/>
                </a:cxn>
                <a:cxn ang="0">
                  <a:pos x="1303" y="88"/>
                </a:cxn>
                <a:cxn ang="0">
                  <a:pos x="1221" y="121"/>
                </a:cxn>
                <a:cxn ang="0">
                  <a:pos x="1142" y="156"/>
                </a:cxn>
                <a:cxn ang="0">
                  <a:pos x="1063" y="196"/>
                </a:cxn>
                <a:cxn ang="0">
                  <a:pos x="997" y="235"/>
                </a:cxn>
                <a:cxn ang="0">
                  <a:pos x="930" y="278"/>
                </a:cxn>
                <a:cxn ang="0">
                  <a:pos x="856" y="331"/>
                </a:cxn>
                <a:cxn ang="0">
                  <a:pos x="790" y="379"/>
                </a:cxn>
                <a:cxn ang="0">
                  <a:pos x="688" y="474"/>
                </a:cxn>
                <a:cxn ang="0">
                  <a:pos x="599" y="564"/>
                </a:cxn>
                <a:cxn ang="0">
                  <a:pos x="529" y="647"/>
                </a:cxn>
                <a:cxn ang="0">
                  <a:pos x="455" y="742"/>
                </a:cxn>
                <a:cxn ang="0">
                  <a:pos x="389" y="848"/>
                </a:cxn>
                <a:cxn ang="0">
                  <a:pos x="328" y="953"/>
                </a:cxn>
                <a:cxn ang="0">
                  <a:pos x="275" y="1069"/>
                </a:cxn>
                <a:cxn ang="0">
                  <a:pos x="231" y="1193"/>
                </a:cxn>
                <a:cxn ang="0">
                  <a:pos x="185" y="1348"/>
                </a:cxn>
                <a:cxn ang="0">
                  <a:pos x="157" y="1498"/>
                </a:cxn>
                <a:cxn ang="0">
                  <a:pos x="135" y="1691"/>
                </a:cxn>
                <a:cxn ang="0">
                  <a:pos x="135" y="1862"/>
                </a:cxn>
                <a:cxn ang="0">
                  <a:pos x="151" y="2013"/>
                </a:cxn>
                <a:cxn ang="0">
                  <a:pos x="177" y="2172"/>
                </a:cxn>
                <a:cxn ang="0">
                  <a:pos x="226" y="2343"/>
                </a:cxn>
                <a:cxn ang="0">
                  <a:pos x="286" y="2504"/>
                </a:cxn>
                <a:cxn ang="0">
                  <a:pos x="368" y="2657"/>
                </a:cxn>
                <a:cxn ang="0">
                  <a:pos x="1122" y="3032"/>
                </a:cxn>
                <a:cxn ang="0">
                  <a:pos x="1105" y="2231"/>
                </a:cxn>
                <a:cxn ang="0">
                  <a:pos x="1036" y="2104"/>
                </a:cxn>
                <a:cxn ang="0">
                  <a:pos x="996" y="1984"/>
                </a:cxn>
                <a:cxn ang="0">
                  <a:pos x="982" y="1866"/>
                </a:cxn>
                <a:cxn ang="0">
                  <a:pos x="975" y="1751"/>
                </a:cxn>
                <a:cxn ang="0">
                  <a:pos x="986" y="1616"/>
                </a:cxn>
                <a:cxn ang="0">
                  <a:pos x="1018" y="1482"/>
                </a:cxn>
                <a:cxn ang="0">
                  <a:pos x="1066" y="1359"/>
                </a:cxn>
                <a:cxn ang="0">
                  <a:pos x="1122" y="1260"/>
                </a:cxn>
                <a:cxn ang="0">
                  <a:pos x="1174" y="1190"/>
                </a:cxn>
                <a:cxn ang="0">
                  <a:pos x="1236" y="1118"/>
                </a:cxn>
                <a:cxn ang="0">
                  <a:pos x="1295" y="1058"/>
                </a:cxn>
                <a:cxn ang="0">
                  <a:pos x="1364" y="1004"/>
                </a:cxn>
                <a:cxn ang="0">
                  <a:pos x="1444" y="950"/>
                </a:cxn>
                <a:cxn ang="0">
                  <a:pos x="1524" y="906"/>
                </a:cxn>
                <a:cxn ang="0">
                  <a:pos x="1637" y="868"/>
                </a:cxn>
              </a:cxnLst>
              <a:rect l="0" t="0" r="0" b="0"/>
              <a:pathLst>
                <a:path w="1192" h="2205">
                  <a:moveTo>
                    <a:pt x="1192" y="0"/>
                  </a:moveTo>
                  <a:lnTo>
                    <a:pt x="1166" y="4"/>
                  </a:lnTo>
                  <a:lnTo>
                    <a:pt x="1141" y="8"/>
                  </a:lnTo>
                  <a:lnTo>
                    <a:pt x="1106" y="16"/>
                  </a:lnTo>
                  <a:lnTo>
                    <a:pt x="1080" y="22"/>
                  </a:lnTo>
                  <a:lnTo>
                    <a:pt x="1053" y="30"/>
                  </a:lnTo>
                  <a:lnTo>
                    <a:pt x="1028" y="38"/>
                  </a:lnTo>
                  <a:lnTo>
                    <a:pt x="1001" y="45"/>
                  </a:lnTo>
                  <a:lnTo>
                    <a:pt x="975" y="53"/>
                  </a:lnTo>
                  <a:lnTo>
                    <a:pt x="948" y="64"/>
                  </a:lnTo>
                  <a:lnTo>
                    <a:pt x="916" y="76"/>
                  </a:lnTo>
                  <a:lnTo>
                    <a:pt x="889" y="88"/>
                  </a:lnTo>
                  <a:lnTo>
                    <a:pt x="861" y="100"/>
                  </a:lnTo>
                  <a:lnTo>
                    <a:pt x="831" y="113"/>
                  </a:lnTo>
                  <a:lnTo>
                    <a:pt x="801" y="128"/>
                  </a:lnTo>
                  <a:lnTo>
                    <a:pt x="774" y="142"/>
                  </a:lnTo>
                  <a:lnTo>
                    <a:pt x="749" y="158"/>
                  </a:lnTo>
                  <a:lnTo>
                    <a:pt x="726" y="171"/>
                  </a:lnTo>
                  <a:lnTo>
                    <a:pt x="703" y="188"/>
                  </a:lnTo>
                  <a:lnTo>
                    <a:pt x="677" y="202"/>
                  </a:lnTo>
                  <a:lnTo>
                    <a:pt x="649" y="221"/>
                  </a:lnTo>
                  <a:lnTo>
                    <a:pt x="623" y="241"/>
                  </a:lnTo>
                  <a:lnTo>
                    <a:pt x="599" y="260"/>
                  </a:lnTo>
                  <a:lnTo>
                    <a:pt x="576" y="276"/>
                  </a:lnTo>
                  <a:lnTo>
                    <a:pt x="539" y="307"/>
                  </a:lnTo>
                  <a:lnTo>
                    <a:pt x="501" y="344"/>
                  </a:lnTo>
                  <a:lnTo>
                    <a:pt x="471" y="371"/>
                  </a:lnTo>
                  <a:lnTo>
                    <a:pt x="436" y="410"/>
                  </a:lnTo>
                  <a:lnTo>
                    <a:pt x="412" y="438"/>
                  </a:lnTo>
                  <a:lnTo>
                    <a:pt x="385" y="470"/>
                  </a:lnTo>
                  <a:lnTo>
                    <a:pt x="355" y="507"/>
                  </a:lnTo>
                  <a:lnTo>
                    <a:pt x="331" y="540"/>
                  </a:lnTo>
                  <a:lnTo>
                    <a:pt x="307" y="579"/>
                  </a:lnTo>
                  <a:lnTo>
                    <a:pt x="283" y="617"/>
                  </a:lnTo>
                  <a:lnTo>
                    <a:pt x="258" y="658"/>
                  </a:lnTo>
                  <a:lnTo>
                    <a:pt x="238" y="693"/>
                  </a:lnTo>
                  <a:lnTo>
                    <a:pt x="219" y="736"/>
                  </a:lnTo>
                  <a:lnTo>
                    <a:pt x="200" y="777"/>
                  </a:lnTo>
                  <a:lnTo>
                    <a:pt x="184" y="821"/>
                  </a:lnTo>
                  <a:lnTo>
                    <a:pt x="168" y="868"/>
                  </a:lnTo>
                  <a:lnTo>
                    <a:pt x="148" y="926"/>
                  </a:lnTo>
                  <a:lnTo>
                    <a:pt x="134" y="980"/>
                  </a:lnTo>
                  <a:lnTo>
                    <a:pt x="121" y="1035"/>
                  </a:lnTo>
                  <a:lnTo>
                    <a:pt x="114" y="1089"/>
                  </a:lnTo>
                  <a:lnTo>
                    <a:pt x="105" y="1152"/>
                  </a:lnTo>
                  <a:lnTo>
                    <a:pt x="98" y="1230"/>
                  </a:lnTo>
                  <a:lnTo>
                    <a:pt x="97" y="1292"/>
                  </a:lnTo>
                  <a:lnTo>
                    <a:pt x="98" y="1353"/>
                  </a:lnTo>
                  <a:lnTo>
                    <a:pt x="103" y="1411"/>
                  </a:lnTo>
                  <a:lnTo>
                    <a:pt x="110" y="1464"/>
                  </a:lnTo>
                  <a:lnTo>
                    <a:pt x="117" y="1521"/>
                  </a:lnTo>
                  <a:lnTo>
                    <a:pt x="129" y="1579"/>
                  </a:lnTo>
                  <a:lnTo>
                    <a:pt x="145" y="1641"/>
                  </a:lnTo>
                  <a:lnTo>
                    <a:pt x="165" y="1704"/>
                  </a:lnTo>
                  <a:lnTo>
                    <a:pt x="186" y="1763"/>
                  </a:lnTo>
                  <a:lnTo>
                    <a:pt x="208" y="1821"/>
                  </a:lnTo>
                  <a:lnTo>
                    <a:pt x="235" y="1878"/>
                  </a:lnTo>
                  <a:lnTo>
                    <a:pt x="268" y="1932"/>
                  </a:lnTo>
                  <a:lnTo>
                    <a:pt x="0" y="2084"/>
                  </a:lnTo>
                  <a:lnTo>
                    <a:pt x="817" y="2205"/>
                  </a:lnTo>
                  <a:lnTo>
                    <a:pt x="1118" y="1454"/>
                  </a:lnTo>
                  <a:lnTo>
                    <a:pt x="804" y="1622"/>
                  </a:lnTo>
                  <a:lnTo>
                    <a:pt x="773" y="1574"/>
                  </a:lnTo>
                  <a:lnTo>
                    <a:pt x="754" y="1530"/>
                  </a:lnTo>
                  <a:lnTo>
                    <a:pt x="737" y="1486"/>
                  </a:lnTo>
                  <a:lnTo>
                    <a:pt x="725" y="1442"/>
                  </a:lnTo>
                  <a:lnTo>
                    <a:pt x="716" y="1398"/>
                  </a:lnTo>
                  <a:lnTo>
                    <a:pt x="714" y="1357"/>
                  </a:lnTo>
                  <a:lnTo>
                    <a:pt x="710" y="1315"/>
                  </a:lnTo>
                  <a:lnTo>
                    <a:pt x="710" y="1273"/>
                  </a:lnTo>
                  <a:lnTo>
                    <a:pt x="712" y="1223"/>
                  </a:lnTo>
                  <a:lnTo>
                    <a:pt x="718" y="1175"/>
                  </a:lnTo>
                  <a:lnTo>
                    <a:pt x="729" y="1121"/>
                  </a:lnTo>
                  <a:lnTo>
                    <a:pt x="741" y="1078"/>
                  </a:lnTo>
                  <a:lnTo>
                    <a:pt x="760" y="1029"/>
                  </a:lnTo>
                  <a:lnTo>
                    <a:pt x="776" y="988"/>
                  </a:lnTo>
                  <a:lnTo>
                    <a:pt x="799" y="947"/>
                  </a:lnTo>
                  <a:lnTo>
                    <a:pt x="817" y="916"/>
                  </a:lnTo>
                  <a:lnTo>
                    <a:pt x="836" y="891"/>
                  </a:lnTo>
                  <a:lnTo>
                    <a:pt x="855" y="865"/>
                  </a:lnTo>
                  <a:lnTo>
                    <a:pt x="877" y="839"/>
                  </a:lnTo>
                  <a:lnTo>
                    <a:pt x="900" y="813"/>
                  </a:lnTo>
                  <a:lnTo>
                    <a:pt x="920" y="794"/>
                  </a:lnTo>
                  <a:lnTo>
                    <a:pt x="943" y="769"/>
                  </a:lnTo>
                  <a:lnTo>
                    <a:pt x="966" y="751"/>
                  </a:lnTo>
                  <a:lnTo>
                    <a:pt x="993" y="730"/>
                  </a:lnTo>
                  <a:lnTo>
                    <a:pt x="1025" y="709"/>
                  </a:lnTo>
                  <a:lnTo>
                    <a:pt x="1052" y="691"/>
                  </a:lnTo>
                  <a:lnTo>
                    <a:pt x="1075" y="678"/>
                  </a:lnTo>
                  <a:lnTo>
                    <a:pt x="1109" y="659"/>
                  </a:lnTo>
                  <a:lnTo>
                    <a:pt x="1141" y="645"/>
                  </a:lnTo>
                  <a:lnTo>
                    <a:pt x="1192" y="631"/>
                  </a:lnTo>
                  <a:lnTo>
                    <a:pt x="1192" y="0"/>
                  </a:lnTo>
                  <a:close/>
                </a:path>
              </a:pathLst>
            </a:custGeom>
            <a:gradFill rotWithShape="0">
              <a:gsLst>
                <a:gs pos="0">
                  <a:srgbClr val="00CCFF">
                    <a:alpha val="100000"/>
                  </a:srgbClr>
                </a:gs>
                <a:gs pos="100000">
                  <a:srgbClr val="005E76">
                    <a:alpha val="100000"/>
                  </a:srgbClr>
                </a:gs>
              </a:gsLst>
              <a:lin ang="18900000" scaled="1"/>
              <a:tileRect/>
            </a:gradFill>
            <a:ln w="9525" cap="flat" cmpd="sng">
              <a:prstDash val="solid"/>
              <a:headEnd type="none" w="med" len="med"/>
              <a:tailEnd type="none" w="med" len="med"/>
            </a:ln>
            <a:scene3d>
              <a:camera prst="legacyObliqueTopRight">
                <a:rot lat="0" lon="0" rev="0"/>
              </a:camera>
              <a:lightRig rig="legacyFlat3" dir="t"/>
            </a:scene3d>
            <a:sp3d extrusionH="227000" prstMaterial="legacyMatte">
              <a:bevelT w="13500" h="13500" prst="angle"/>
              <a:bevelB w="13500" h="13500" prst="angle"/>
              <a:extrusionClr>
                <a:srgbClr val="3366CC"/>
              </a:extrusionClr>
            </a:sp3d>
          </p:spPr>
          <p:txBody>
            <a:bodyPr/>
            <a:lstStyle/>
            <a:p>
              <a:endParaRPr lang="zh-CN" altLang="en-US"/>
            </a:p>
          </p:txBody>
        </p:sp>
        <p:sp>
          <p:nvSpPr>
            <p:cNvPr id="63500" name="Freeform 67"/>
            <p:cNvSpPr/>
            <p:nvPr/>
          </p:nvSpPr>
          <p:spPr>
            <a:xfrm>
              <a:off x="2331" y="613"/>
              <a:ext cx="1970" cy="2219"/>
            </a:xfrm>
            <a:custGeom>
              <a:avLst/>
              <a:gdLst/>
              <a:ahLst/>
              <a:cxnLst>
                <a:cxn ang="0">
                  <a:pos x="961" y="408"/>
                </a:cxn>
                <a:cxn ang="0">
                  <a:pos x="1049" y="427"/>
                </a:cxn>
                <a:cxn ang="0">
                  <a:pos x="1118" y="442"/>
                </a:cxn>
                <a:cxn ang="0">
                  <a:pos x="1191" y="465"/>
                </a:cxn>
                <a:cxn ang="0">
                  <a:pos x="1263" y="489"/>
                </a:cxn>
                <a:cxn ang="0">
                  <a:pos x="1345" y="521"/>
                </a:cxn>
                <a:cxn ang="0">
                  <a:pos x="1425" y="557"/>
                </a:cxn>
                <a:cxn ang="0">
                  <a:pos x="1503" y="596"/>
                </a:cxn>
                <a:cxn ang="0">
                  <a:pos x="1570" y="638"/>
                </a:cxn>
                <a:cxn ang="0">
                  <a:pos x="1636" y="679"/>
                </a:cxn>
                <a:cxn ang="0">
                  <a:pos x="1711" y="730"/>
                </a:cxn>
                <a:cxn ang="0">
                  <a:pos x="1774" y="783"/>
                </a:cxn>
                <a:cxn ang="0">
                  <a:pos x="1878" y="873"/>
                </a:cxn>
                <a:cxn ang="0">
                  <a:pos x="1967" y="963"/>
                </a:cxn>
                <a:cxn ang="0">
                  <a:pos x="2037" y="1046"/>
                </a:cxn>
                <a:cxn ang="0">
                  <a:pos x="2111" y="1144"/>
                </a:cxn>
                <a:cxn ang="0">
                  <a:pos x="2179" y="1250"/>
                </a:cxn>
                <a:cxn ang="0">
                  <a:pos x="2238" y="1353"/>
                </a:cxn>
                <a:cxn ang="0">
                  <a:pos x="2291" y="1471"/>
                </a:cxn>
                <a:cxn ang="0">
                  <a:pos x="2336" y="1594"/>
                </a:cxn>
                <a:cxn ang="0">
                  <a:pos x="2382" y="1748"/>
                </a:cxn>
                <a:cxn ang="0">
                  <a:pos x="2410" y="1897"/>
                </a:cxn>
                <a:cxn ang="0">
                  <a:pos x="2432" y="2091"/>
                </a:cxn>
                <a:cxn ang="0">
                  <a:pos x="2432" y="2259"/>
                </a:cxn>
                <a:cxn ang="0">
                  <a:pos x="2415" y="2411"/>
                </a:cxn>
                <a:cxn ang="0">
                  <a:pos x="2389" y="2569"/>
                </a:cxn>
                <a:cxn ang="0">
                  <a:pos x="2340" y="2743"/>
                </a:cxn>
                <a:cxn ang="0">
                  <a:pos x="1573" y="2350"/>
                </a:cxn>
                <a:cxn ang="0">
                  <a:pos x="1593" y="2209"/>
                </a:cxn>
                <a:cxn ang="0">
                  <a:pos x="1589" y="2080"/>
                </a:cxn>
                <a:cxn ang="0">
                  <a:pos x="1566" y="1942"/>
                </a:cxn>
                <a:cxn ang="0">
                  <a:pos x="1524" y="1817"/>
                </a:cxn>
                <a:cxn ang="0">
                  <a:pos x="1471" y="1702"/>
                </a:cxn>
                <a:cxn ang="0">
                  <a:pos x="1417" y="1625"/>
                </a:cxn>
                <a:cxn ang="0">
                  <a:pos x="1363" y="1555"/>
                </a:cxn>
                <a:cxn ang="0">
                  <a:pos x="1302" y="1492"/>
                </a:cxn>
                <a:cxn ang="0">
                  <a:pos x="1238" y="1434"/>
                </a:cxn>
                <a:cxn ang="0">
                  <a:pos x="1157" y="1376"/>
                </a:cxn>
                <a:cxn ang="0">
                  <a:pos x="1087" y="1334"/>
                </a:cxn>
                <a:cxn ang="0">
                  <a:pos x="1002" y="1292"/>
                </a:cxn>
                <a:cxn ang="0">
                  <a:pos x="929" y="1267"/>
                </a:cxn>
                <a:cxn ang="0">
                  <a:pos x="822" y="1243"/>
                </a:cxn>
                <a:cxn ang="0">
                  <a:pos x="715" y="1235"/>
                </a:cxn>
                <a:cxn ang="0">
                  <a:pos x="685" y="1680"/>
                </a:cxn>
                <a:cxn ang="0">
                  <a:pos x="684" y="0"/>
                </a:cxn>
                <a:cxn ang="0">
                  <a:pos x="720" y="385"/>
                </a:cxn>
                <a:cxn ang="0">
                  <a:pos x="829" y="391"/>
                </a:cxn>
                <a:cxn ang="0">
                  <a:pos x="927" y="402"/>
                </a:cxn>
              </a:cxnLst>
              <a:rect l="0" t="0" r="0" b="0"/>
              <a:pathLst>
                <a:path w="1772" h="1996">
                  <a:moveTo>
                    <a:pt x="675" y="293"/>
                  </a:moveTo>
                  <a:lnTo>
                    <a:pt x="699" y="297"/>
                  </a:lnTo>
                  <a:lnTo>
                    <a:pt x="732" y="302"/>
                  </a:lnTo>
                  <a:lnTo>
                    <a:pt x="764" y="310"/>
                  </a:lnTo>
                  <a:lnTo>
                    <a:pt x="787" y="315"/>
                  </a:lnTo>
                  <a:lnTo>
                    <a:pt x="814" y="322"/>
                  </a:lnTo>
                  <a:lnTo>
                    <a:pt x="839" y="330"/>
                  </a:lnTo>
                  <a:lnTo>
                    <a:pt x="866" y="338"/>
                  </a:lnTo>
                  <a:lnTo>
                    <a:pt x="891" y="345"/>
                  </a:lnTo>
                  <a:lnTo>
                    <a:pt x="919" y="356"/>
                  </a:lnTo>
                  <a:lnTo>
                    <a:pt x="951" y="369"/>
                  </a:lnTo>
                  <a:lnTo>
                    <a:pt x="979" y="380"/>
                  </a:lnTo>
                  <a:lnTo>
                    <a:pt x="1006" y="392"/>
                  </a:lnTo>
                  <a:lnTo>
                    <a:pt x="1037" y="406"/>
                  </a:lnTo>
                  <a:lnTo>
                    <a:pt x="1067" y="421"/>
                  </a:lnTo>
                  <a:lnTo>
                    <a:pt x="1094" y="434"/>
                  </a:lnTo>
                  <a:lnTo>
                    <a:pt x="1120" y="450"/>
                  </a:lnTo>
                  <a:lnTo>
                    <a:pt x="1142" y="464"/>
                  </a:lnTo>
                  <a:lnTo>
                    <a:pt x="1165" y="480"/>
                  </a:lnTo>
                  <a:lnTo>
                    <a:pt x="1191" y="495"/>
                  </a:lnTo>
                  <a:lnTo>
                    <a:pt x="1219" y="513"/>
                  </a:lnTo>
                  <a:lnTo>
                    <a:pt x="1245" y="532"/>
                  </a:lnTo>
                  <a:lnTo>
                    <a:pt x="1269" y="551"/>
                  </a:lnTo>
                  <a:lnTo>
                    <a:pt x="1292" y="569"/>
                  </a:lnTo>
                  <a:lnTo>
                    <a:pt x="1328" y="600"/>
                  </a:lnTo>
                  <a:lnTo>
                    <a:pt x="1366" y="635"/>
                  </a:lnTo>
                  <a:lnTo>
                    <a:pt x="1396" y="662"/>
                  </a:lnTo>
                  <a:lnTo>
                    <a:pt x="1431" y="701"/>
                  </a:lnTo>
                  <a:lnTo>
                    <a:pt x="1455" y="729"/>
                  </a:lnTo>
                  <a:lnTo>
                    <a:pt x="1482" y="761"/>
                  </a:lnTo>
                  <a:lnTo>
                    <a:pt x="1512" y="798"/>
                  </a:lnTo>
                  <a:lnTo>
                    <a:pt x="1536" y="833"/>
                  </a:lnTo>
                  <a:lnTo>
                    <a:pt x="1560" y="872"/>
                  </a:lnTo>
                  <a:lnTo>
                    <a:pt x="1586" y="909"/>
                  </a:lnTo>
                  <a:lnTo>
                    <a:pt x="1607" y="950"/>
                  </a:lnTo>
                  <a:lnTo>
                    <a:pt x="1629" y="985"/>
                  </a:lnTo>
                  <a:lnTo>
                    <a:pt x="1649" y="1028"/>
                  </a:lnTo>
                  <a:lnTo>
                    <a:pt x="1668" y="1070"/>
                  </a:lnTo>
                  <a:lnTo>
                    <a:pt x="1684" y="1113"/>
                  </a:lnTo>
                  <a:lnTo>
                    <a:pt x="1700" y="1160"/>
                  </a:lnTo>
                  <a:lnTo>
                    <a:pt x="1720" y="1218"/>
                  </a:lnTo>
                  <a:lnTo>
                    <a:pt x="1734" y="1272"/>
                  </a:lnTo>
                  <a:lnTo>
                    <a:pt x="1747" y="1327"/>
                  </a:lnTo>
                  <a:lnTo>
                    <a:pt x="1754" y="1381"/>
                  </a:lnTo>
                  <a:lnTo>
                    <a:pt x="1764" y="1444"/>
                  </a:lnTo>
                  <a:lnTo>
                    <a:pt x="1770" y="1522"/>
                  </a:lnTo>
                  <a:lnTo>
                    <a:pt x="1772" y="1583"/>
                  </a:lnTo>
                  <a:lnTo>
                    <a:pt x="1770" y="1644"/>
                  </a:lnTo>
                  <a:lnTo>
                    <a:pt x="1765" y="1701"/>
                  </a:lnTo>
                  <a:lnTo>
                    <a:pt x="1758" y="1755"/>
                  </a:lnTo>
                  <a:lnTo>
                    <a:pt x="1751" y="1812"/>
                  </a:lnTo>
                  <a:lnTo>
                    <a:pt x="1739" y="1870"/>
                  </a:lnTo>
                  <a:lnTo>
                    <a:pt x="1723" y="1932"/>
                  </a:lnTo>
                  <a:lnTo>
                    <a:pt x="1703" y="1996"/>
                  </a:lnTo>
                  <a:lnTo>
                    <a:pt x="1587" y="1635"/>
                  </a:lnTo>
                  <a:lnTo>
                    <a:pt x="1145" y="1711"/>
                  </a:lnTo>
                  <a:lnTo>
                    <a:pt x="1155" y="1648"/>
                  </a:lnTo>
                  <a:lnTo>
                    <a:pt x="1159" y="1607"/>
                  </a:lnTo>
                  <a:lnTo>
                    <a:pt x="1159" y="1564"/>
                  </a:lnTo>
                  <a:lnTo>
                    <a:pt x="1156" y="1514"/>
                  </a:lnTo>
                  <a:lnTo>
                    <a:pt x="1149" y="1467"/>
                  </a:lnTo>
                  <a:lnTo>
                    <a:pt x="1140" y="1413"/>
                  </a:lnTo>
                  <a:lnTo>
                    <a:pt x="1128" y="1370"/>
                  </a:lnTo>
                  <a:lnTo>
                    <a:pt x="1109" y="1322"/>
                  </a:lnTo>
                  <a:lnTo>
                    <a:pt x="1091" y="1280"/>
                  </a:lnTo>
                  <a:lnTo>
                    <a:pt x="1070" y="1239"/>
                  </a:lnTo>
                  <a:lnTo>
                    <a:pt x="1051" y="1208"/>
                  </a:lnTo>
                  <a:lnTo>
                    <a:pt x="1032" y="1183"/>
                  </a:lnTo>
                  <a:lnTo>
                    <a:pt x="1013" y="1157"/>
                  </a:lnTo>
                  <a:lnTo>
                    <a:pt x="992" y="1132"/>
                  </a:lnTo>
                  <a:lnTo>
                    <a:pt x="967" y="1105"/>
                  </a:lnTo>
                  <a:lnTo>
                    <a:pt x="947" y="1086"/>
                  </a:lnTo>
                  <a:lnTo>
                    <a:pt x="924" y="1063"/>
                  </a:lnTo>
                  <a:lnTo>
                    <a:pt x="901" y="1043"/>
                  </a:lnTo>
                  <a:lnTo>
                    <a:pt x="874" y="1023"/>
                  </a:lnTo>
                  <a:lnTo>
                    <a:pt x="842" y="1002"/>
                  </a:lnTo>
                  <a:lnTo>
                    <a:pt x="815" y="984"/>
                  </a:lnTo>
                  <a:lnTo>
                    <a:pt x="792" y="971"/>
                  </a:lnTo>
                  <a:lnTo>
                    <a:pt x="758" y="951"/>
                  </a:lnTo>
                  <a:lnTo>
                    <a:pt x="729" y="940"/>
                  </a:lnTo>
                  <a:lnTo>
                    <a:pt x="703" y="931"/>
                  </a:lnTo>
                  <a:lnTo>
                    <a:pt x="676" y="922"/>
                  </a:lnTo>
                  <a:lnTo>
                    <a:pt x="636" y="912"/>
                  </a:lnTo>
                  <a:lnTo>
                    <a:pt x="598" y="905"/>
                  </a:lnTo>
                  <a:lnTo>
                    <a:pt x="559" y="901"/>
                  </a:lnTo>
                  <a:lnTo>
                    <a:pt x="520" y="899"/>
                  </a:lnTo>
                  <a:lnTo>
                    <a:pt x="498" y="897"/>
                  </a:lnTo>
                  <a:lnTo>
                    <a:pt x="498" y="1222"/>
                  </a:lnTo>
                  <a:lnTo>
                    <a:pt x="0" y="620"/>
                  </a:lnTo>
                  <a:lnTo>
                    <a:pt x="497" y="0"/>
                  </a:lnTo>
                  <a:lnTo>
                    <a:pt x="497" y="279"/>
                  </a:lnTo>
                  <a:lnTo>
                    <a:pt x="524" y="280"/>
                  </a:lnTo>
                  <a:lnTo>
                    <a:pt x="563" y="282"/>
                  </a:lnTo>
                  <a:lnTo>
                    <a:pt x="604" y="285"/>
                  </a:lnTo>
                  <a:lnTo>
                    <a:pt x="643" y="289"/>
                  </a:lnTo>
                  <a:lnTo>
                    <a:pt x="675" y="293"/>
                  </a:lnTo>
                  <a:close/>
                </a:path>
              </a:pathLst>
            </a:custGeom>
            <a:gradFill rotWithShape="0">
              <a:gsLst>
                <a:gs pos="0">
                  <a:srgbClr val="B4F400">
                    <a:alpha val="100000"/>
                  </a:srgbClr>
                </a:gs>
                <a:gs pos="100000">
                  <a:srgbClr val="415800">
                    <a:alpha val="100000"/>
                  </a:srgbClr>
                </a:gs>
              </a:gsLst>
              <a:lin ang="2700000" scaled="1"/>
              <a:tileRect/>
            </a:gradFill>
            <a:ln w="9525" cap="flat" cmpd="sng">
              <a:prstDash val="solid"/>
              <a:headEnd type="none" w="med" len="med"/>
              <a:tailEnd type="none" w="med" len="med"/>
            </a:ln>
            <a:scene3d>
              <a:camera prst="legacyObliqueTopRight">
                <a:rot lat="0" lon="0" rev="0"/>
              </a:camera>
              <a:lightRig rig="legacyFlat3" dir="t"/>
            </a:scene3d>
            <a:sp3d extrusionH="227000" prstMaterial="legacyMatte">
              <a:bevelT w="13500" h="13500" prst="angle"/>
              <a:bevelB w="13500" h="13500" prst="angle"/>
              <a:extrusionClr>
                <a:srgbClr val="3366CC"/>
              </a:extrusionClr>
            </a:sp3d>
          </p:spPr>
          <p:txBody>
            <a:bodyPr/>
            <a:lstStyle/>
            <a:p>
              <a:endParaRPr lang="zh-CN" altLang="en-US"/>
            </a:p>
          </p:txBody>
        </p:sp>
      </p:grpSp>
      <p:sp>
        <p:nvSpPr>
          <p:cNvPr id="63492" name="WordArt 69"/>
          <p:cNvSpPr>
            <a:spLocks noTextEdit="1"/>
          </p:cNvSpPr>
          <p:nvPr/>
        </p:nvSpPr>
        <p:spPr>
          <a:xfrm rot="2811262">
            <a:off x="4425950" y="2743200"/>
            <a:ext cx="2143125" cy="819150"/>
          </a:xfrm>
          <a:prstGeom prst="rect">
            <a:avLst/>
          </a:prstGeom>
        </p:spPr>
        <p:txBody>
          <a:bodyPr wrap="none" fromWordArt="1">
            <a:prstTxWarp prst="textArchUp">
              <a:avLst>
                <a:gd name="adj" fmla="val 10800000"/>
              </a:avLst>
            </a:prstTxWarp>
            <a:normAutofit/>
          </a:bodyPr>
          <a:lstStyle/>
          <a:p>
            <a:pPr algn="ctr"/>
            <a:r>
              <a:rPr lang="zh-CN" altLang="en-US" sz="3200" b="1">
                <a:solidFill>
                  <a:schemeClr val="bg1"/>
                </a:solidFill>
                <a:latin typeface="微软雅黑"/>
                <a:ea typeface="微软雅黑"/>
              </a:rPr>
              <a:t>政府是监管</a:t>
            </a:r>
          </a:p>
        </p:txBody>
      </p:sp>
      <p:sp>
        <p:nvSpPr>
          <p:cNvPr id="63493" name="WordArt 70"/>
          <p:cNvSpPr>
            <a:spLocks noTextEdit="1"/>
          </p:cNvSpPr>
          <p:nvPr/>
        </p:nvSpPr>
        <p:spPr>
          <a:xfrm rot="-597224">
            <a:off x="3829050" y="5197475"/>
            <a:ext cx="2143125" cy="568325"/>
          </a:xfrm>
          <a:prstGeom prst="rect">
            <a:avLst/>
          </a:prstGeom>
        </p:spPr>
        <p:txBody>
          <a:bodyPr wrap="none" fromWordArt="1">
            <a:prstTxWarp prst="textArchDown">
              <a:avLst>
                <a:gd name="adj" fmla="val 0"/>
              </a:avLst>
            </a:prstTxWarp>
            <a:normAutofit lnSpcReduction="10000"/>
          </a:bodyPr>
          <a:lstStyle/>
          <a:p>
            <a:pPr algn="ctr"/>
            <a:r>
              <a:rPr lang="zh-CN" altLang="en-US" sz="3200" b="1">
                <a:solidFill>
                  <a:schemeClr val="bg1"/>
                </a:solidFill>
                <a:latin typeface="微软雅黑"/>
                <a:ea typeface="微软雅黑"/>
              </a:rPr>
              <a:t>社会是监督</a:t>
            </a:r>
          </a:p>
        </p:txBody>
      </p:sp>
      <p:sp>
        <p:nvSpPr>
          <p:cNvPr id="63494" name="WordArt 71"/>
          <p:cNvSpPr>
            <a:spLocks noTextEdit="1"/>
          </p:cNvSpPr>
          <p:nvPr/>
        </p:nvSpPr>
        <p:spPr>
          <a:xfrm rot="-4521877">
            <a:off x="2208213" y="3354388"/>
            <a:ext cx="2143125" cy="409575"/>
          </a:xfrm>
          <a:prstGeom prst="rect">
            <a:avLst/>
          </a:prstGeom>
        </p:spPr>
        <p:txBody>
          <a:bodyPr wrap="none" fromWordArt="1">
            <a:prstTxWarp prst="textArchUp">
              <a:avLst>
                <a:gd name="adj" fmla="val 10800000"/>
              </a:avLst>
            </a:prstTxWarp>
            <a:normAutofit fontScale="77500" lnSpcReduction="20000"/>
          </a:bodyPr>
          <a:lstStyle/>
          <a:p>
            <a:pPr algn="ctr"/>
            <a:r>
              <a:rPr lang="zh-CN" altLang="en-US" sz="3200" b="1">
                <a:solidFill>
                  <a:schemeClr val="bg1"/>
                </a:solidFill>
                <a:latin typeface="微软雅黑"/>
                <a:ea typeface="微软雅黑"/>
              </a:rPr>
              <a:t>企业是主体</a:t>
            </a:r>
          </a:p>
        </p:txBody>
      </p:sp>
      <p:sp>
        <p:nvSpPr>
          <p:cNvPr id="541771" name="Text Box 75"/>
          <p:cNvSpPr txBox="1">
            <a:spLocks noChangeArrowheads="1"/>
          </p:cNvSpPr>
          <p:nvPr/>
        </p:nvSpPr>
        <p:spPr bwMode="auto">
          <a:xfrm>
            <a:off x="5335588" y="74613"/>
            <a:ext cx="3816350" cy="461963"/>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defPPr>
              <a:defRPr lang="en-US"/>
            </a:defPPr>
            <a:lvl1pPr algn="ctr">
              <a:spcBef>
                <a:spcPct val="50000"/>
              </a:spcBef>
              <a:defRPr>
                <a:solidFill>
                  <a:schemeClr val="bg1"/>
                </a:solidFill>
                <a:latin typeface="微软雅黑"/>
                <a:ea typeface="微软雅黑"/>
              </a:defRPr>
            </a:lvl1pPr>
          </a:lstStyle>
          <a:p>
            <a:pPr marL="0" marR="0" lvl="0" indent="0" algn="ctr" defTabSz="914400" rtl="0" eaLnBrk="1" fontAlgn="base" latinLnBrk="0" hangingPunct="1">
              <a:lnSpc>
                <a:spcPct val="100000"/>
              </a:lnSpc>
              <a:spcBef>
                <a:spcPct val="50000"/>
              </a:spcBef>
              <a:spcAft>
                <a:spcPct val="0"/>
              </a:spcAft>
              <a:buClrTx/>
              <a:buSzTx/>
              <a:buFontTx/>
              <a:buNone/>
              <a:defRPr/>
            </a:pPr>
            <a:r>
              <a:rPr kumimoji="0" lang="zh-CN" altLang="en-US" sz="2400" b="1" i="0" u="none" strike="noStrike" kern="1200" cap="none" spc="0" normalizeH="0" baseline="0" noProof="0" dirty="0">
                <a:ln>
                  <a:noFill/>
                </a:ln>
                <a:solidFill>
                  <a:schemeClr val="bg1"/>
                </a:solidFill>
                <a:effectLst/>
                <a:uLnTx/>
                <a:uFillTx/>
                <a:latin typeface="微软雅黑"/>
                <a:ea typeface="微软雅黑"/>
                <a:cs typeface="+mn-cs"/>
              </a:rPr>
              <a:t>特点</a:t>
            </a:r>
            <a:r>
              <a:rPr kumimoji="0" lang="en-US" altLang="zh-CN" sz="2400" b="1" i="0" u="none" strike="noStrike" kern="1200" cap="none" spc="0" normalizeH="0" baseline="0" noProof="0" dirty="0">
                <a:ln>
                  <a:noFill/>
                </a:ln>
                <a:solidFill>
                  <a:schemeClr val="bg1"/>
                </a:solidFill>
                <a:effectLst/>
                <a:uLnTx/>
                <a:uFillTx/>
                <a:latin typeface="微软雅黑"/>
                <a:ea typeface="微软雅黑"/>
                <a:cs typeface="+mn-cs"/>
              </a:rPr>
              <a:t>1</a:t>
            </a:r>
            <a:r>
              <a:rPr kumimoji="0" lang="zh-CN" altLang="en-US" sz="2400" b="1" i="0" u="none" strike="noStrike" kern="1200" cap="none" spc="0" normalizeH="0" baseline="0" noProof="0" dirty="0">
                <a:ln>
                  <a:noFill/>
                </a:ln>
                <a:solidFill>
                  <a:schemeClr val="bg1"/>
                </a:solidFill>
                <a:effectLst/>
                <a:uLnTx/>
                <a:uFillTx/>
                <a:latin typeface="微软雅黑"/>
                <a:ea typeface="微软雅黑"/>
                <a:cs typeface="+mn-cs"/>
              </a:rPr>
              <a:t>：三位一体管理体制</a:t>
            </a:r>
          </a:p>
        </p:txBody>
      </p:sp>
      <p:sp>
        <p:nvSpPr>
          <p:cNvPr id="63496" name="矩形 70"/>
          <p:cNvSpPr/>
          <p:nvPr/>
        </p:nvSpPr>
        <p:spPr>
          <a:xfrm>
            <a:off x="77788" y="57150"/>
            <a:ext cx="493712" cy="461963"/>
          </a:xfrm>
          <a:prstGeom prst="rect">
            <a:avLst/>
          </a:prstGeom>
          <a:noFill/>
          <a:ln w="9525">
            <a:noFill/>
          </a:ln>
        </p:spPr>
        <p:txBody>
          <a:bodyPr wrap="none">
            <a:spAutoFit/>
          </a:bodyPr>
          <a:lstStyle/>
          <a:p>
            <a:pPr lvl="0" eaLnBrk="1" hangingPunct="1"/>
            <a:r>
              <a:rPr lang="zh-CN" altLang="en-US" dirty="0">
                <a:latin typeface="微软雅黑"/>
                <a:ea typeface="微软雅黑"/>
              </a:rPr>
              <a:t>一</a:t>
            </a:r>
          </a:p>
        </p:txBody>
      </p:sp>
      <p:sp>
        <p:nvSpPr>
          <p:cNvPr id="63497" name="矩形 71"/>
          <p:cNvSpPr/>
          <p:nvPr/>
        </p:nvSpPr>
        <p:spPr>
          <a:xfrm>
            <a:off x="725488" y="49213"/>
            <a:ext cx="3587750" cy="461962"/>
          </a:xfrm>
          <a:prstGeom prst="rect">
            <a:avLst/>
          </a:prstGeom>
          <a:noFill/>
          <a:ln w="9525">
            <a:noFill/>
          </a:ln>
        </p:spPr>
        <p:txBody>
          <a:bodyPr wrap="none">
            <a:spAutoFit/>
          </a:bodyPr>
          <a:lstStyle/>
          <a:p>
            <a:pPr lvl="0" eaLnBrk="1" hangingPunct="1">
              <a:spcBef>
                <a:spcPct val="50000"/>
              </a:spcBef>
            </a:pPr>
            <a:r>
              <a:rPr lang="en-US" altLang="zh-CN" dirty="0">
                <a:latin typeface="微软雅黑"/>
                <a:ea typeface="微软雅黑"/>
              </a:rPr>
              <a:t>《</a:t>
            </a:r>
            <a:r>
              <a:rPr lang="zh-CN" altLang="en-US" dirty="0">
                <a:latin typeface="微软雅黑"/>
                <a:ea typeface="微软雅黑"/>
              </a:rPr>
              <a:t>特种设备安全法</a:t>
            </a:r>
            <a:r>
              <a:rPr lang="en-US" altLang="zh-CN" dirty="0">
                <a:latin typeface="微软雅黑"/>
                <a:ea typeface="微软雅黑"/>
              </a:rPr>
              <a:t>》</a:t>
            </a:r>
            <a:r>
              <a:rPr lang="zh-CN" altLang="en-US" dirty="0">
                <a:latin typeface="微软雅黑"/>
                <a:ea typeface="微软雅黑"/>
              </a:rPr>
              <a:t>解读</a:t>
            </a:r>
          </a:p>
        </p:txBody>
      </p:sp>
    </p:spTree>
  </p:cSld>
  <p:clrMapOvr>
    <a:masterClrMapping/>
  </p:clrMapOvr>
  <p:transition spd="slow">
    <p:push/>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5798" name="Text Box 6"/>
          <p:cNvSpPr txBox="1">
            <a:spLocks noChangeArrowheads="1"/>
          </p:cNvSpPr>
          <p:nvPr/>
        </p:nvSpPr>
        <p:spPr bwMode="auto">
          <a:xfrm>
            <a:off x="3565525" y="2162175"/>
            <a:ext cx="3225800" cy="646113"/>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defPPr>
              <a:defRPr lang="en-US"/>
            </a:defPPr>
            <a:lvl1pPr>
              <a:lnSpc>
                <a:spcPct val="150000"/>
              </a:lnSpc>
              <a:spcBef>
                <a:spcPct val="50000"/>
              </a:spcBef>
              <a:defRPr>
                <a:solidFill>
                  <a:schemeClr val="bg2"/>
                </a:solidFill>
                <a:latin typeface="微软雅黑"/>
                <a:ea typeface="微软雅黑"/>
              </a:defRPr>
            </a:lvl1pPr>
          </a:lstStyle>
          <a:p>
            <a:pPr marL="0" marR="0" lvl="0" indent="0" algn="l" defTabSz="914400" rtl="0" eaLnBrk="1" fontAlgn="base" latinLnBrk="0" hangingPunct="1">
              <a:lnSpc>
                <a:spcPct val="150000"/>
              </a:lnSpc>
              <a:spcBef>
                <a:spcPct val="50000"/>
              </a:spcBef>
              <a:spcAft>
                <a:spcPct val="0"/>
              </a:spcAft>
              <a:buClrTx/>
              <a:buSzTx/>
              <a:buFontTx/>
              <a:buNone/>
              <a:defRPr/>
            </a:pPr>
            <a:r>
              <a:rPr kumimoji="0" lang="zh-CN" altLang="en-US" sz="2400" b="1" i="0" u="none" strike="noStrike" kern="1200" cap="none" spc="0" normalizeH="0" baseline="0" noProof="0" dirty="0">
                <a:ln>
                  <a:noFill/>
                </a:ln>
                <a:solidFill>
                  <a:schemeClr val="bg2"/>
                </a:solidFill>
                <a:effectLst/>
                <a:uLnTx/>
                <a:uFillTx/>
                <a:latin typeface="微软雅黑"/>
                <a:ea typeface="微软雅黑"/>
                <a:cs typeface="+mn-cs"/>
              </a:rPr>
              <a:t>按设备特点采取方法</a:t>
            </a:r>
          </a:p>
        </p:txBody>
      </p:sp>
      <p:sp>
        <p:nvSpPr>
          <p:cNvPr id="545799" name="Text Box 7"/>
          <p:cNvSpPr txBox="1">
            <a:spLocks noChangeArrowheads="1"/>
          </p:cNvSpPr>
          <p:nvPr/>
        </p:nvSpPr>
        <p:spPr bwMode="auto">
          <a:xfrm>
            <a:off x="3563938" y="4581525"/>
            <a:ext cx="3584575" cy="646113"/>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defPPr>
              <a:defRPr lang="en-US"/>
            </a:defPPr>
            <a:lvl1pPr>
              <a:lnSpc>
                <a:spcPct val="150000"/>
              </a:lnSpc>
              <a:spcBef>
                <a:spcPct val="50000"/>
              </a:spcBef>
              <a:defRPr>
                <a:solidFill>
                  <a:schemeClr val="bg2"/>
                </a:solidFill>
                <a:latin typeface="微软雅黑"/>
                <a:ea typeface="微软雅黑"/>
              </a:defRPr>
            </a:lvl1pPr>
          </a:lstStyle>
          <a:p>
            <a:pPr marL="0" marR="0" lvl="0" indent="0" algn="l" defTabSz="914400" rtl="0" eaLnBrk="1" fontAlgn="base" latinLnBrk="0" hangingPunct="1">
              <a:lnSpc>
                <a:spcPct val="150000"/>
              </a:lnSpc>
              <a:spcBef>
                <a:spcPct val="50000"/>
              </a:spcBef>
              <a:spcAft>
                <a:spcPct val="0"/>
              </a:spcAft>
              <a:buClrTx/>
              <a:buSzTx/>
              <a:buFontTx/>
              <a:buNone/>
              <a:defRPr/>
            </a:pPr>
            <a:r>
              <a:rPr kumimoji="0" lang="zh-CN" altLang="en-US" sz="2400" b="1" i="0" u="none" strike="noStrike" kern="1200" cap="none" spc="0" normalizeH="0" baseline="0" noProof="0" dirty="0">
                <a:ln>
                  <a:noFill/>
                </a:ln>
                <a:solidFill>
                  <a:schemeClr val="bg2"/>
                </a:solidFill>
                <a:effectLst/>
                <a:uLnTx/>
                <a:uFillTx/>
                <a:latin typeface="微软雅黑"/>
                <a:ea typeface="微软雅黑"/>
                <a:cs typeface="+mn-cs"/>
              </a:rPr>
              <a:t>按设备场所确定程度</a:t>
            </a:r>
          </a:p>
        </p:txBody>
      </p:sp>
      <p:sp>
        <p:nvSpPr>
          <p:cNvPr id="545803" name="Rectangle 11"/>
          <p:cNvSpPr>
            <a:spLocks noChangeArrowheads="1"/>
          </p:cNvSpPr>
          <p:nvPr/>
        </p:nvSpPr>
        <p:spPr bwMode="auto">
          <a:xfrm>
            <a:off x="5076825" y="44450"/>
            <a:ext cx="4286250" cy="461963"/>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defRPr/>
            </a:pPr>
            <a:r>
              <a:rPr kumimoji="0" lang="zh-CN" altLang="en-US" sz="2400" b="1" i="0" u="none" strike="noStrike" kern="1200" cap="none" spc="0" normalizeH="0" baseline="0" noProof="0" dirty="0">
                <a:ln>
                  <a:noFill/>
                </a:ln>
                <a:solidFill>
                  <a:schemeClr val="bg1"/>
                </a:solidFill>
                <a:effectLst/>
                <a:uLnTx/>
                <a:uFillTx/>
                <a:latin typeface="微软雅黑"/>
                <a:ea typeface="微软雅黑"/>
                <a:cs typeface="+mn-cs"/>
              </a:rPr>
              <a:t>特点</a:t>
            </a:r>
            <a:r>
              <a:rPr kumimoji="0" lang="en-US" altLang="zh-CN" sz="2400" b="1" i="0" u="none" strike="noStrike" kern="1200" cap="none" spc="0" normalizeH="0" baseline="0" noProof="0" dirty="0">
                <a:ln>
                  <a:noFill/>
                </a:ln>
                <a:solidFill>
                  <a:schemeClr val="bg1"/>
                </a:solidFill>
                <a:effectLst/>
                <a:uLnTx/>
                <a:uFillTx/>
                <a:latin typeface="微软雅黑"/>
                <a:ea typeface="微软雅黑"/>
                <a:cs typeface="+mn-cs"/>
              </a:rPr>
              <a:t>2</a:t>
            </a:r>
            <a:r>
              <a:rPr kumimoji="0" lang="zh-CN" altLang="en-US" sz="2400" b="1" i="0" u="none" strike="noStrike" kern="1200" cap="none" spc="0" normalizeH="0" baseline="0" noProof="0" dirty="0">
                <a:ln>
                  <a:noFill/>
                </a:ln>
                <a:solidFill>
                  <a:schemeClr val="bg1"/>
                </a:solidFill>
                <a:effectLst/>
                <a:uLnTx/>
                <a:uFillTx/>
                <a:latin typeface="微软雅黑"/>
                <a:ea typeface="微软雅黑"/>
                <a:cs typeface="+mn-cs"/>
              </a:rPr>
              <a:t>：分类监管与重点监管</a:t>
            </a:r>
          </a:p>
        </p:txBody>
      </p:sp>
      <p:grpSp>
        <p:nvGrpSpPr>
          <p:cNvPr id="64517" name="组合 10"/>
          <p:cNvGrpSpPr/>
          <p:nvPr/>
        </p:nvGrpSpPr>
        <p:grpSpPr>
          <a:xfrm>
            <a:off x="1120775" y="1620838"/>
            <a:ext cx="1728788" cy="1730375"/>
            <a:chOff x="1906911" y="2335858"/>
            <a:chExt cx="1728985" cy="1729779"/>
          </a:xfrm>
        </p:grpSpPr>
        <p:sp>
          <p:nvSpPr>
            <p:cNvPr id="12" name="椭圆 11"/>
            <p:cNvSpPr/>
            <p:nvPr/>
          </p:nvSpPr>
          <p:spPr bwMode="auto">
            <a:xfrm>
              <a:off x="1906911" y="2335858"/>
              <a:ext cx="1728985" cy="1728192"/>
            </a:xfrm>
            <a:prstGeom prst="ellipse">
              <a:avLst/>
            </a:prstGeom>
            <a:solidFill>
              <a:schemeClr val="bg1">
                <a:lumMod val="75000"/>
              </a:schemeClr>
            </a:solidFill>
            <a:ln w="952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chemeClr val="tx1"/>
                </a:solidFill>
                <a:effectLst/>
                <a:uLnTx/>
                <a:uFillTx/>
                <a:latin typeface="Arial Black" pitchFamily="34" charset="0"/>
                <a:ea typeface="+mn-ea"/>
                <a:cs typeface="+mn-cs"/>
              </a:endParaRPr>
            </a:p>
          </p:txBody>
        </p:sp>
        <p:sp>
          <p:nvSpPr>
            <p:cNvPr id="13" name="弦形 12"/>
            <p:cNvSpPr/>
            <p:nvPr/>
          </p:nvSpPr>
          <p:spPr bwMode="auto">
            <a:xfrm rot="2734137">
              <a:off x="1906513" y="2336255"/>
              <a:ext cx="1729779" cy="1728985"/>
            </a:xfrm>
            <a:prstGeom prst="chord">
              <a:avLst>
                <a:gd name="adj1" fmla="val 5312625"/>
                <a:gd name="adj2" fmla="val 16199939"/>
              </a:avLst>
            </a:prstGeom>
            <a:solidFill>
              <a:srgbClr val="FF9933"/>
            </a:solidFill>
            <a:ln w="952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chemeClr val="tx1"/>
                </a:solidFill>
                <a:effectLst/>
                <a:uLnTx/>
                <a:uFillTx/>
                <a:latin typeface="Arial Black" pitchFamily="34" charset="0"/>
                <a:ea typeface="+mn-ea"/>
                <a:cs typeface="+mn-cs"/>
              </a:endParaRPr>
            </a:p>
          </p:txBody>
        </p:sp>
      </p:grpSp>
      <p:sp>
        <p:nvSpPr>
          <p:cNvPr id="545801" name="Text Box 9"/>
          <p:cNvSpPr txBox="1">
            <a:spLocks noChangeArrowheads="1"/>
          </p:cNvSpPr>
          <p:nvPr/>
        </p:nvSpPr>
        <p:spPr bwMode="auto">
          <a:xfrm>
            <a:off x="1144588" y="2187575"/>
            <a:ext cx="1679575" cy="523875"/>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defPPr>
              <a:defRPr lang="en-US"/>
            </a:defPPr>
            <a:lvl1pPr algn="ctr">
              <a:spcBef>
                <a:spcPct val="50000"/>
              </a:spcBef>
              <a:defRPr sz="2800">
                <a:latin typeface="微软雅黑"/>
                <a:ea typeface="微软雅黑"/>
              </a:defRPr>
            </a:lvl1pPr>
          </a:lstStyle>
          <a:p>
            <a:pPr marL="0" marR="0" lvl="0" indent="0" algn="ctr" defTabSz="914400" rtl="0" eaLnBrk="1" fontAlgn="base" latinLnBrk="0" hangingPunct="1">
              <a:lnSpc>
                <a:spcPct val="100000"/>
              </a:lnSpc>
              <a:spcBef>
                <a:spcPct val="50000"/>
              </a:spcBef>
              <a:spcAft>
                <a:spcPct val="0"/>
              </a:spcAft>
              <a:buClrTx/>
              <a:buSzTx/>
              <a:buFontTx/>
              <a:buNone/>
              <a:defRPr/>
            </a:pPr>
            <a:r>
              <a:rPr kumimoji="0" lang="zh-CN" altLang="en-US" sz="2800" b="1" i="0" u="none" strike="noStrike" kern="1200" cap="none" spc="0" normalizeH="0" baseline="0" noProof="0" dirty="0">
                <a:ln>
                  <a:noFill/>
                </a:ln>
                <a:solidFill>
                  <a:schemeClr val="tx1"/>
                </a:solidFill>
                <a:effectLst/>
                <a:uLnTx/>
                <a:uFillTx/>
                <a:latin typeface="微软雅黑"/>
                <a:ea typeface="微软雅黑"/>
                <a:cs typeface="+mn-cs"/>
              </a:rPr>
              <a:t>分类监管</a:t>
            </a:r>
          </a:p>
        </p:txBody>
      </p:sp>
      <p:sp>
        <p:nvSpPr>
          <p:cNvPr id="14" name="等腰三角形 13"/>
          <p:cNvSpPr/>
          <p:nvPr/>
        </p:nvSpPr>
        <p:spPr bwMode="auto">
          <a:xfrm rot="16200000" flipV="1">
            <a:off x="3171031" y="2407444"/>
            <a:ext cx="319088" cy="209550"/>
          </a:xfrm>
          <a:prstGeom prst="triangle">
            <a:avLst/>
          </a:prstGeom>
          <a:solidFill>
            <a:schemeClr val="tx1">
              <a:lumMod val="75000"/>
              <a:lumOff val="25000"/>
            </a:schemeClr>
          </a:solidFill>
          <a:ln w="952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chemeClr val="tx1"/>
              </a:solidFill>
              <a:effectLst/>
              <a:uLnTx/>
              <a:uFillTx/>
              <a:latin typeface="Arial Black" pitchFamily="34" charset="0"/>
              <a:ea typeface="+mn-ea"/>
              <a:cs typeface="+mn-cs"/>
            </a:endParaRPr>
          </a:p>
        </p:txBody>
      </p:sp>
      <p:grpSp>
        <p:nvGrpSpPr>
          <p:cNvPr id="64520" name="组合 14"/>
          <p:cNvGrpSpPr/>
          <p:nvPr/>
        </p:nvGrpSpPr>
        <p:grpSpPr>
          <a:xfrm>
            <a:off x="1119188" y="4040188"/>
            <a:ext cx="1728787" cy="1728787"/>
            <a:chOff x="1906911" y="2335858"/>
            <a:chExt cx="1728985" cy="1729779"/>
          </a:xfrm>
        </p:grpSpPr>
        <p:sp>
          <p:nvSpPr>
            <p:cNvPr id="16" name="椭圆 15"/>
            <p:cNvSpPr/>
            <p:nvPr/>
          </p:nvSpPr>
          <p:spPr bwMode="auto">
            <a:xfrm>
              <a:off x="1906911" y="2335858"/>
              <a:ext cx="1728985" cy="1729779"/>
            </a:xfrm>
            <a:prstGeom prst="ellipse">
              <a:avLst/>
            </a:prstGeom>
            <a:solidFill>
              <a:schemeClr val="bg1">
                <a:lumMod val="75000"/>
              </a:schemeClr>
            </a:solidFill>
            <a:ln w="952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chemeClr val="tx1"/>
                </a:solidFill>
                <a:effectLst/>
                <a:uLnTx/>
                <a:uFillTx/>
                <a:latin typeface="Arial Black" pitchFamily="34" charset="0"/>
                <a:ea typeface="+mn-ea"/>
                <a:cs typeface="+mn-cs"/>
              </a:endParaRPr>
            </a:p>
          </p:txBody>
        </p:sp>
        <p:sp>
          <p:nvSpPr>
            <p:cNvPr id="17" name="弦形 16"/>
            <p:cNvSpPr/>
            <p:nvPr/>
          </p:nvSpPr>
          <p:spPr bwMode="auto">
            <a:xfrm rot="2734137">
              <a:off x="1906514" y="2336255"/>
              <a:ext cx="1729779" cy="1728985"/>
            </a:xfrm>
            <a:prstGeom prst="chord">
              <a:avLst>
                <a:gd name="adj1" fmla="val 5312625"/>
                <a:gd name="adj2" fmla="val 16199939"/>
              </a:avLst>
            </a:prstGeom>
            <a:solidFill>
              <a:srgbClr val="FF9933"/>
            </a:solidFill>
            <a:ln w="952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chemeClr val="tx1"/>
                </a:solidFill>
                <a:effectLst/>
                <a:uLnTx/>
                <a:uFillTx/>
                <a:latin typeface="Arial Black" pitchFamily="34" charset="0"/>
                <a:ea typeface="+mn-ea"/>
                <a:cs typeface="+mn-cs"/>
              </a:endParaRPr>
            </a:p>
          </p:txBody>
        </p:sp>
      </p:grpSp>
      <p:sp>
        <p:nvSpPr>
          <p:cNvPr id="18" name="等腰三角形 17"/>
          <p:cNvSpPr/>
          <p:nvPr/>
        </p:nvSpPr>
        <p:spPr bwMode="auto">
          <a:xfrm rot="16200000" flipV="1">
            <a:off x="3151188" y="4800600"/>
            <a:ext cx="319088" cy="207963"/>
          </a:xfrm>
          <a:prstGeom prst="triangle">
            <a:avLst/>
          </a:prstGeom>
          <a:solidFill>
            <a:schemeClr val="tx1">
              <a:lumMod val="75000"/>
              <a:lumOff val="25000"/>
            </a:schemeClr>
          </a:solidFill>
          <a:ln w="952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chemeClr val="tx1"/>
              </a:solidFill>
              <a:effectLst/>
              <a:uLnTx/>
              <a:uFillTx/>
              <a:latin typeface="Arial Black" pitchFamily="34" charset="0"/>
              <a:ea typeface="+mn-ea"/>
              <a:cs typeface="+mn-cs"/>
            </a:endParaRPr>
          </a:p>
        </p:txBody>
      </p:sp>
      <p:sp>
        <p:nvSpPr>
          <p:cNvPr id="545802" name="Text Box 10"/>
          <p:cNvSpPr txBox="1">
            <a:spLocks noChangeArrowheads="1"/>
          </p:cNvSpPr>
          <p:nvPr/>
        </p:nvSpPr>
        <p:spPr bwMode="auto">
          <a:xfrm>
            <a:off x="933450" y="4646613"/>
            <a:ext cx="1863725" cy="523875"/>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defPPr>
              <a:defRPr lang="en-US"/>
            </a:defPPr>
            <a:lvl1pPr algn="ctr">
              <a:spcBef>
                <a:spcPct val="50000"/>
              </a:spcBef>
              <a:defRPr sz="2800">
                <a:latin typeface="微软雅黑"/>
                <a:ea typeface="微软雅黑"/>
              </a:defRPr>
            </a:lvl1pPr>
          </a:lstStyle>
          <a:p>
            <a:pPr marL="0" marR="0" lvl="0" indent="0" algn="ctr" defTabSz="914400" rtl="0" eaLnBrk="1" fontAlgn="base" latinLnBrk="0" hangingPunct="1">
              <a:lnSpc>
                <a:spcPct val="100000"/>
              </a:lnSpc>
              <a:spcBef>
                <a:spcPct val="50000"/>
              </a:spcBef>
              <a:spcAft>
                <a:spcPct val="0"/>
              </a:spcAft>
              <a:buClrTx/>
              <a:buSzTx/>
              <a:buFontTx/>
              <a:buNone/>
              <a:defRPr/>
            </a:pPr>
            <a:r>
              <a:rPr kumimoji="0" lang="zh-CN" altLang="en-US" sz="2800" b="1" i="0" u="none" strike="noStrike" kern="1200" cap="none" spc="0" normalizeH="0" baseline="0" noProof="0" dirty="0">
                <a:ln>
                  <a:noFill/>
                </a:ln>
                <a:solidFill>
                  <a:schemeClr val="tx1"/>
                </a:solidFill>
                <a:effectLst/>
                <a:uLnTx/>
                <a:uFillTx/>
                <a:latin typeface="微软雅黑"/>
                <a:ea typeface="微软雅黑"/>
                <a:cs typeface="+mn-cs"/>
              </a:rPr>
              <a:t>重点监管</a:t>
            </a:r>
          </a:p>
        </p:txBody>
      </p:sp>
      <p:sp>
        <p:nvSpPr>
          <p:cNvPr id="64523" name="矩形 18"/>
          <p:cNvSpPr/>
          <p:nvPr/>
        </p:nvSpPr>
        <p:spPr>
          <a:xfrm>
            <a:off x="77788" y="57150"/>
            <a:ext cx="493712" cy="461963"/>
          </a:xfrm>
          <a:prstGeom prst="rect">
            <a:avLst/>
          </a:prstGeom>
          <a:noFill/>
          <a:ln w="9525">
            <a:noFill/>
          </a:ln>
        </p:spPr>
        <p:txBody>
          <a:bodyPr wrap="none">
            <a:spAutoFit/>
          </a:bodyPr>
          <a:lstStyle/>
          <a:p>
            <a:pPr lvl="0" eaLnBrk="1" hangingPunct="1"/>
            <a:r>
              <a:rPr lang="zh-CN" altLang="en-US" dirty="0">
                <a:latin typeface="微软雅黑"/>
                <a:ea typeface="微软雅黑"/>
              </a:rPr>
              <a:t>一</a:t>
            </a:r>
          </a:p>
        </p:txBody>
      </p:sp>
      <p:sp>
        <p:nvSpPr>
          <p:cNvPr id="64524" name="矩形 19"/>
          <p:cNvSpPr/>
          <p:nvPr/>
        </p:nvSpPr>
        <p:spPr>
          <a:xfrm>
            <a:off x="725488" y="49213"/>
            <a:ext cx="3587750" cy="461962"/>
          </a:xfrm>
          <a:prstGeom prst="rect">
            <a:avLst/>
          </a:prstGeom>
          <a:noFill/>
          <a:ln w="9525">
            <a:noFill/>
          </a:ln>
        </p:spPr>
        <p:txBody>
          <a:bodyPr wrap="none">
            <a:spAutoFit/>
          </a:bodyPr>
          <a:lstStyle/>
          <a:p>
            <a:pPr lvl="0" eaLnBrk="1" hangingPunct="1">
              <a:spcBef>
                <a:spcPct val="50000"/>
              </a:spcBef>
            </a:pPr>
            <a:r>
              <a:rPr lang="en-US" altLang="zh-CN" dirty="0">
                <a:latin typeface="微软雅黑"/>
                <a:ea typeface="微软雅黑"/>
              </a:rPr>
              <a:t>《</a:t>
            </a:r>
            <a:r>
              <a:rPr lang="zh-CN" altLang="en-US" dirty="0">
                <a:latin typeface="微软雅黑"/>
                <a:ea typeface="微软雅黑"/>
              </a:rPr>
              <a:t>特种设备安全法</a:t>
            </a:r>
            <a:r>
              <a:rPr lang="en-US" altLang="zh-CN" dirty="0">
                <a:latin typeface="微软雅黑"/>
                <a:ea typeface="微软雅黑"/>
              </a:rPr>
              <a:t>》</a:t>
            </a:r>
            <a:r>
              <a:rPr lang="zh-CN" altLang="en-US" dirty="0">
                <a:latin typeface="微软雅黑"/>
                <a:ea typeface="微软雅黑"/>
              </a:rPr>
              <a:t>解读</a:t>
            </a:r>
          </a:p>
        </p:txBody>
      </p:sp>
    </p:spTree>
  </p:cSld>
  <p:clrMapOvr>
    <a:masterClrMapping/>
  </p:clrMapOvr>
  <p:transition spd="slow">
    <p:push/>
  </p:transition>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5538" name="Oval 2"/>
          <p:cNvSpPr/>
          <p:nvPr/>
        </p:nvSpPr>
        <p:spPr>
          <a:xfrm>
            <a:off x="1658938" y="5118100"/>
            <a:ext cx="6924675" cy="2035175"/>
          </a:xfrm>
          <a:prstGeom prst="ellipse">
            <a:avLst/>
          </a:prstGeom>
          <a:gradFill rotWithShape="1">
            <a:gsLst>
              <a:gs pos="0">
                <a:srgbClr val="0FC0FF"/>
              </a:gs>
              <a:gs pos="100000">
                <a:srgbClr val="075976">
                  <a:alpha val="0"/>
                </a:srgbClr>
              </a:gs>
            </a:gsLst>
            <a:path path="shape">
              <a:fillToRect l="50000" t="50000" r="50000" b="50000"/>
            </a:path>
            <a:tileRect/>
          </a:gradFill>
          <a:ln w="9525">
            <a:noFill/>
          </a:ln>
        </p:spPr>
        <p:txBody>
          <a:bodyPr wrap="none" anchor="ctr"/>
          <a:lstStyle>
            <a:lvl1pPr marL="342900" indent="-342900" algn="l" rtl="0" eaLnBrk="0" fontAlgn="base" latinLnBrk="1"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latinLnBrk="1" hangingPunct="0">
              <a:spcBef>
                <a:spcPct val="20000"/>
              </a:spcBef>
              <a:spcAft>
                <a:spcPct val="0"/>
              </a:spcAft>
              <a:buChar char="–"/>
              <a:defRPr sz="2800" b="0" kern="1200">
                <a:solidFill>
                  <a:schemeClr val="tx1"/>
                </a:solidFill>
                <a:latin typeface="+mn-lt"/>
                <a:ea typeface="+mn-ea"/>
                <a:cs typeface="+mn-cs"/>
              </a:defRPr>
            </a:lvl2pPr>
            <a:lvl3pPr marL="1143000" indent="-228600" algn="l" rtl="0" eaLnBrk="0" fontAlgn="base" latinLnBrk="1" hangingPunct="0">
              <a:spcBef>
                <a:spcPct val="20000"/>
              </a:spcBef>
              <a:spcAft>
                <a:spcPct val="0"/>
              </a:spcAft>
              <a:buChar char="•"/>
              <a:defRPr sz="2400" b="0" kern="1200">
                <a:solidFill>
                  <a:schemeClr val="tx1"/>
                </a:solidFill>
                <a:latin typeface="+mn-lt"/>
                <a:ea typeface="+mn-ea"/>
                <a:cs typeface="+mn-cs"/>
              </a:defRPr>
            </a:lvl3pPr>
            <a:lvl4pPr marL="1600200" indent="-228600" algn="l" rtl="0" eaLnBrk="0" fontAlgn="base" latinLnBrk="1" hangingPunct="0">
              <a:spcBef>
                <a:spcPct val="20000"/>
              </a:spcBef>
              <a:spcAft>
                <a:spcPct val="0"/>
              </a:spcAft>
              <a:buChar char="–"/>
              <a:defRPr sz="2000" b="0" kern="1200">
                <a:solidFill>
                  <a:schemeClr val="tx1"/>
                </a:solidFill>
                <a:latin typeface="+mn-lt"/>
                <a:ea typeface="+mn-ea"/>
                <a:cs typeface="+mn-cs"/>
              </a:defRPr>
            </a:lvl4pPr>
            <a:lvl5pPr marL="2057400" indent="-228600" algn="l" rtl="0" eaLnBrk="0" fontAlgn="base" latinLnBrk="1" hangingPunct="0">
              <a:spcBef>
                <a:spcPct val="20000"/>
              </a:spcBef>
              <a:spcAft>
                <a:spcPct val="0"/>
              </a:spcAft>
              <a:buChar char="»"/>
              <a:defRPr sz="2000" b="0" kern="1200">
                <a:solidFill>
                  <a:schemeClr val="tx1"/>
                </a:solidFill>
                <a:latin typeface="+mn-lt"/>
                <a:ea typeface="+mn-ea"/>
                <a:cs typeface="+mn-cs"/>
              </a:defRPr>
            </a:lvl5pPr>
          </a:lstStyle>
          <a:p>
            <a:pPr marL="0" lvl="0" indent="0" eaLnBrk="1" latinLnBrk="0" hangingPunct="1">
              <a:spcBef>
                <a:spcPct val="0"/>
              </a:spcBef>
              <a:buNone/>
            </a:pPr>
            <a:endParaRPr lang="zh-CN" altLang="en-US" sz="2400" b="1" dirty="0">
              <a:latin typeface="Arial Black" pitchFamily="34" charset="0"/>
            </a:endParaRPr>
          </a:p>
        </p:txBody>
      </p:sp>
      <p:grpSp>
        <p:nvGrpSpPr>
          <p:cNvPr id="65539" name="Group 3"/>
          <p:cNvGrpSpPr/>
          <p:nvPr/>
        </p:nvGrpSpPr>
        <p:grpSpPr>
          <a:xfrm>
            <a:off x="11113" y="5297488"/>
            <a:ext cx="9144000" cy="1560512"/>
            <a:chOff x="247" y="4566"/>
            <a:chExt cx="3829" cy="1431"/>
          </a:xfrm>
        </p:grpSpPr>
        <p:grpSp>
          <p:nvGrpSpPr>
            <p:cNvPr id="65586" name="Group 4"/>
            <p:cNvGrpSpPr/>
            <p:nvPr/>
          </p:nvGrpSpPr>
          <p:grpSpPr>
            <a:xfrm>
              <a:off x="2161" y="4566"/>
              <a:ext cx="1915" cy="1431"/>
              <a:chOff x="2854" y="1824"/>
              <a:chExt cx="2622" cy="1882"/>
            </a:xfrm>
          </p:grpSpPr>
          <p:sp>
            <p:nvSpPr>
              <p:cNvPr id="65625" name="Line 5"/>
              <p:cNvSpPr/>
              <p:nvPr/>
            </p:nvSpPr>
            <p:spPr>
              <a:xfrm>
                <a:off x="2854" y="1824"/>
                <a:ext cx="2622" cy="1432"/>
              </a:xfrm>
              <a:prstGeom prst="line">
                <a:avLst/>
              </a:prstGeom>
              <a:ln w="3175" cap="flat" cmpd="sng">
                <a:solidFill>
                  <a:srgbClr val="0FC0FF">
                    <a:alpha val="50195"/>
                  </a:srgbClr>
                </a:solidFill>
                <a:prstDash val="solid"/>
                <a:headEnd type="none" w="sm" len="sm"/>
                <a:tailEnd type="none" w="sm" len="sm"/>
              </a:ln>
            </p:spPr>
          </p:sp>
          <p:sp>
            <p:nvSpPr>
              <p:cNvPr id="65626" name="Line 6"/>
              <p:cNvSpPr/>
              <p:nvPr/>
            </p:nvSpPr>
            <p:spPr>
              <a:xfrm>
                <a:off x="2854" y="1824"/>
                <a:ext cx="2622" cy="1687"/>
              </a:xfrm>
              <a:prstGeom prst="line">
                <a:avLst/>
              </a:prstGeom>
              <a:ln w="3175" cap="flat" cmpd="sng">
                <a:solidFill>
                  <a:srgbClr val="0FC0FF">
                    <a:alpha val="50195"/>
                  </a:srgbClr>
                </a:solidFill>
                <a:prstDash val="solid"/>
                <a:headEnd type="none" w="sm" len="sm"/>
                <a:tailEnd type="none" w="sm" len="sm"/>
              </a:ln>
            </p:spPr>
          </p:sp>
          <p:sp>
            <p:nvSpPr>
              <p:cNvPr id="65627" name="Line 7"/>
              <p:cNvSpPr/>
              <p:nvPr/>
            </p:nvSpPr>
            <p:spPr>
              <a:xfrm>
                <a:off x="2854" y="1824"/>
                <a:ext cx="2487" cy="1882"/>
              </a:xfrm>
              <a:prstGeom prst="line">
                <a:avLst/>
              </a:prstGeom>
              <a:ln w="3175" cap="flat" cmpd="sng">
                <a:solidFill>
                  <a:srgbClr val="0FC0FF">
                    <a:alpha val="50195"/>
                  </a:srgbClr>
                </a:solidFill>
                <a:prstDash val="solid"/>
                <a:headEnd type="none" w="sm" len="sm"/>
                <a:tailEnd type="none" w="sm" len="sm"/>
              </a:ln>
            </p:spPr>
          </p:sp>
          <p:sp>
            <p:nvSpPr>
              <p:cNvPr id="65628" name="Line 8"/>
              <p:cNvSpPr/>
              <p:nvPr/>
            </p:nvSpPr>
            <p:spPr>
              <a:xfrm>
                <a:off x="2854" y="1824"/>
                <a:ext cx="2083" cy="1882"/>
              </a:xfrm>
              <a:prstGeom prst="line">
                <a:avLst/>
              </a:prstGeom>
              <a:ln w="3175" cap="flat" cmpd="sng">
                <a:solidFill>
                  <a:srgbClr val="0FC0FF">
                    <a:alpha val="50195"/>
                  </a:srgbClr>
                </a:solidFill>
                <a:prstDash val="solid"/>
                <a:headEnd type="none" w="sm" len="sm"/>
                <a:tailEnd type="none" w="sm" len="sm"/>
              </a:ln>
            </p:spPr>
          </p:sp>
          <p:sp>
            <p:nvSpPr>
              <p:cNvPr id="65629" name="Line 9"/>
              <p:cNvSpPr/>
              <p:nvPr/>
            </p:nvSpPr>
            <p:spPr>
              <a:xfrm>
                <a:off x="2854" y="1824"/>
                <a:ext cx="1704" cy="1882"/>
              </a:xfrm>
              <a:prstGeom prst="line">
                <a:avLst/>
              </a:prstGeom>
              <a:ln w="3175" cap="flat" cmpd="sng">
                <a:solidFill>
                  <a:srgbClr val="0FC0FF">
                    <a:alpha val="50195"/>
                  </a:srgbClr>
                </a:solidFill>
                <a:prstDash val="solid"/>
                <a:headEnd type="none" w="sm" len="sm"/>
                <a:tailEnd type="none" w="sm" len="sm"/>
              </a:ln>
            </p:spPr>
          </p:sp>
          <p:sp>
            <p:nvSpPr>
              <p:cNvPr id="65630" name="Line 10"/>
              <p:cNvSpPr/>
              <p:nvPr/>
            </p:nvSpPr>
            <p:spPr>
              <a:xfrm>
                <a:off x="2854" y="1824"/>
                <a:ext cx="1322" cy="1882"/>
              </a:xfrm>
              <a:prstGeom prst="line">
                <a:avLst/>
              </a:prstGeom>
              <a:ln w="3175" cap="flat" cmpd="sng">
                <a:solidFill>
                  <a:srgbClr val="0FC0FF">
                    <a:alpha val="50195"/>
                  </a:srgbClr>
                </a:solidFill>
                <a:prstDash val="solid"/>
                <a:headEnd type="none" w="sm" len="sm"/>
                <a:tailEnd type="none" w="sm" len="sm"/>
              </a:ln>
            </p:spPr>
          </p:sp>
          <p:sp>
            <p:nvSpPr>
              <p:cNvPr id="65631" name="Line 11"/>
              <p:cNvSpPr/>
              <p:nvPr/>
            </p:nvSpPr>
            <p:spPr>
              <a:xfrm>
                <a:off x="2854" y="1824"/>
                <a:ext cx="986" cy="1882"/>
              </a:xfrm>
              <a:prstGeom prst="line">
                <a:avLst/>
              </a:prstGeom>
              <a:ln w="3175" cap="flat" cmpd="sng">
                <a:solidFill>
                  <a:srgbClr val="0FC0FF">
                    <a:alpha val="50195"/>
                  </a:srgbClr>
                </a:solidFill>
                <a:prstDash val="solid"/>
                <a:headEnd type="none" w="sm" len="sm"/>
                <a:tailEnd type="none" w="sm" len="sm"/>
              </a:ln>
            </p:spPr>
          </p:sp>
          <p:sp>
            <p:nvSpPr>
              <p:cNvPr id="65632" name="Line 12"/>
              <p:cNvSpPr/>
              <p:nvPr/>
            </p:nvSpPr>
            <p:spPr>
              <a:xfrm>
                <a:off x="2854" y="1824"/>
                <a:ext cx="651" cy="1882"/>
              </a:xfrm>
              <a:prstGeom prst="line">
                <a:avLst/>
              </a:prstGeom>
              <a:ln w="3175" cap="flat" cmpd="sng">
                <a:solidFill>
                  <a:srgbClr val="0FC0FF">
                    <a:alpha val="50195"/>
                  </a:srgbClr>
                </a:solidFill>
                <a:prstDash val="solid"/>
                <a:headEnd type="none" w="sm" len="sm"/>
                <a:tailEnd type="none" w="sm" len="sm"/>
              </a:ln>
            </p:spPr>
          </p:sp>
          <p:sp>
            <p:nvSpPr>
              <p:cNvPr id="65633" name="Line 13"/>
              <p:cNvSpPr/>
              <p:nvPr/>
            </p:nvSpPr>
            <p:spPr>
              <a:xfrm>
                <a:off x="2854" y="1824"/>
                <a:ext cx="314" cy="1882"/>
              </a:xfrm>
              <a:prstGeom prst="line">
                <a:avLst/>
              </a:prstGeom>
              <a:ln w="3175" cap="flat" cmpd="sng">
                <a:solidFill>
                  <a:srgbClr val="0FC0FF">
                    <a:alpha val="50195"/>
                  </a:srgbClr>
                </a:solidFill>
                <a:prstDash val="solid"/>
                <a:headEnd type="none" w="sm" len="sm"/>
                <a:tailEnd type="none" w="sm" len="sm"/>
              </a:ln>
            </p:spPr>
          </p:sp>
          <p:sp>
            <p:nvSpPr>
              <p:cNvPr id="65634" name="Line 14"/>
              <p:cNvSpPr/>
              <p:nvPr/>
            </p:nvSpPr>
            <p:spPr>
              <a:xfrm>
                <a:off x="2854" y="1824"/>
                <a:ext cx="0" cy="1882"/>
              </a:xfrm>
              <a:prstGeom prst="line">
                <a:avLst/>
              </a:prstGeom>
              <a:ln w="3175" cap="flat" cmpd="sng">
                <a:solidFill>
                  <a:srgbClr val="0FC0FF">
                    <a:alpha val="50195"/>
                  </a:srgbClr>
                </a:solidFill>
                <a:prstDash val="solid"/>
                <a:headEnd type="none" w="sm" len="sm"/>
                <a:tailEnd type="none" w="sm" len="sm"/>
              </a:ln>
            </p:spPr>
          </p:sp>
          <p:sp>
            <p:nvSpPr>
              <p:cNvPr id="65635" name="Line 15"/>
              <p:cNvSpPr/>
              <p:nvPr/>
            </p:nvSpPr>
            <p:spPr>
              <a:xfrm>
                <a:off x="2854" y="1824"/>
                <a:ext cx="2622" cy="1239"/>
              </a:xfrm>
              <a:prstGeom prst="line">
                <a:avLst/>
              </a:prstGeom>
              <a:ln w="3175" cap="flat" cmpd="sng">
                <a:solidFill>
                  <a:srgbClr val="0FC0FF">
                    <a:alpha val="50195"/>
                  </a:srgbClr>
                </a:solidFill>
                <a:prstDash val="solid"/>
                <a:headEnd type="none" w="sm" len="sm"/>
                <a:tailEnd type="none" w="sm" len="sm"/>
              </a:ln>
            </p:spPr>
          </p:sp>
          <p:sp>
            <p:nvSpPr>
              <p:cNvPr id="65636" name="Line 16"/>
              <p:cNvSpPr/>
              <p:nvPr/>
            </p:nvSpPr>
            <p:spPr>
              <a:xfrm>
                <a:off x="2854" y="1824"/>
                <a:ext cx="2622" cy="1067"/>
              </a:xfrm>
              <a:prstGeom prst="line">
                <a:avLst/>
              </a:prstGeom>
              <a:ln w="3175" cap="flat" cmpd="sng">
                <a:solidFill>
                  <a:srgbClr val="0FC0FF">
                    <a:alpha val="50195"/>
                  </a:srgbClr>
                </a:solidFill>
                <a:prstDash val="solid"/>
                <a:headEnd type="none" w="sm" len="sm"/>
                <a:tailEnd type="none" w="sm" len="sm"/>
              </a:ln>
            </p:spPr>
          </p:sp>
          <p:sp>
            <p:nvSpPr>
              <p:cNvPr id="65637" name="Line 17"/>
              <p:cNvSpPr/>
              <p:nvPr/>
            </p:nvSpPr>
            <p:spPr>
              <a:xfrm>
                <a:off x="2854" y="1824"/>
                <a:ext cx="2622" cy="919"/>
              </a:xfrm>
              <a:prstGeom prst="line">
                <a:avLst/>
              </a:prstGeom>
              <a:ln w="3175" cap="flat" cmpd="sng">
                <a:solidFill>
                  <a:srgbClr val="0FC0FF">
                    <a:alpha val="50195"/>
                  </a:srgbClr>
                </a:solidFill>
                <a:prstDash val="solid"/>
                <a:headEnd type="none" w="sm" len="sm"/>
                <a:tailEnd type="none" w="sm" len="sm"/>
              </a:ln>
            </p:spPr>
          </p:sp>
          <p:sp>
            <p:nvSpPr>
              <p:cNvPr id="65638" name="Line 18"/>
              <p:cNvSpPr/>
              <p:nvPr/>
            </p:nvSpPr>
            <p:spPr>
              <a:xfrm>
                <a:off x="2854" y="1824"/>
                <a:ext cx="2622" cy="770"/>
              </a:xfrm>
              <a:prstGeom prst="line">
                <a:avLst/>
              </a:prstGeom>
              <a:ln w="3175" cap="flat" cmpd="sng">
                <a:solidFill>
                  <a:srgbClr val="0FC0FF">
                    <a:alpha val="50195"/>
                  </a:srgbClr>
                </a:solidFill>
                <a:prstDash val="solid"/>
                <a:headEnd type="none" w="sm" len="sm"/>
                <a:tailEnd type="none" w="sm" len="sm"/>
              </a:ln>
            </p:spPr>
          </p:sp>
          <p:sp>
            <p:nvSpPr>
              <p:cNvPr id="65639" name="Line 19"/>
              <p:cNvSpPr/>
              <p:nvPr/>
            </p:nvSpPr>
            <p:spPr>
              <a:xfrm>
                <a:off x="2877" y="1824"/>
                <a:ext cx="2599" cy="642"/>
              </a:xfrm>
              <a:prstGeom prst="line">
                <a:avLst/>
              </a:prstGeom>
              <a:ln w="3175" cap="flat" cmpd="sng">
                <a:solidFill>
                  <a:srgbClr val="0FC0FF">
                    <a:alpha val="50195"/>
                  </a:srgbClr>
                </a:solidFill>
                <a:prstDash val="solid"/>
                <a:headEnd type="none" w="sm" len="sm"/>
                <a:tailEnd type="none" w="sm" len="sm"/>
              </a:ln>
            </p:spPr>
          </p:sp>
          <p:sp>
            <p:nvSpPr>
              <p:cNvPr id="65640" name="Line 20"/>
              <p:cNvSpPr/>
              <p:nvPr/>
            </p:nvSpPr>
            <p:spPr>
              <a:xfrm>
                <a:off x="2854" y="1824"/>
                <a:ext cx="2622" cy="514"/>
              </a:xfrm>
              <a:prstGeom prst="line">
                <a:avLst/>
              </a:prstGeom>
              <a:ln w="3175" cap="flat" cmpd="sng">
                <a:solidFill>
                  <a:srgbClr val="0FC0FF">
                    <a:alpha val="50195"/>
                  </a:srgbClr>
                </a:solidFill>
                <a:prstDash val="solid"/>
                <a:headEnd type="none" w="sm" len="sm"/>
                <a:tailEnd type="none" w="sm" len="sm"/>
              </a:ln>
            </p:spPr>
          </p:sp>
          <p:sp>
            <p:nvSpPr>
              <p:cNvPr id="65641" name="Line 21"/>
              <p:cNvSpPr/>
              <p:nvPr/>
            </p:nvSpPr>
            <p:spPr>
              <a:xfrm>
                <a:off x="2854" y="1824"/>
                <a:ext cx="2622" cy="405"/>
              </a:xfrm>
              <a:prstGeom prst="line">
                <a:avLst/>
              </a:prstGeom>
              <a:ln w="3175" cap="flat" cmpd="sng">
                <a:solidFill>
                  <a:srgbClr val="0FC0FF">
                    <a:alpha val="50195"/>
                  </a:srgbClr>
                </a:solidFill>
                <a:prstDash val="solid"/>
                <a:headEnd type="none" w="sm" len="sm"/>
                <a:tailEnd type="none" w="sm" len="sm"/>
              </a:ln>
            </p:spPr>
          </p:sp>
          <p:sp>
            <p:nvSpPr>
              <p:cNvPr id="65642" name="Line 22"/>
              <p:cNvSpPr/>
              <p:nvPr/>
            </p:nvSpPr>
            <p:spPr>
              <a:xfrm>
                <a:off x="2854" y="1824"/>
                <a:ext cx="2622" cy="298"/>
              </a:xfrm>
              <a:prstGeom prst="line">
                <a:avLst/>
              </a:prstGeom>
              <a:ln w="3175" cap="flat" cmpd="sng">
                <a:solidFill>
                  <a:srgbClr val="0FC0FF">
                    <a:alpha val="50195"/>
                  </a:srgbClr>
                </a:solidFill>
                <a:prstDash val="solid"/>
                <a:headEnd type="none" w="sm" len="sm"/>
                <a:tailEnd type="none" w="sm" len="sm"/>
              </a:ln>
            </p:spPr>
          </p:sp>
          <p:sp>
            <p:nvSpPr>
              <p:cNvPr id="65643" name="Line 23"/>
              <p:cNvSpPr/>
              <p:nvPr/>
            </p:nvSpPr>
            <p:spPr>
              <a:xfrm>
                <a:off x="2854" y="1824"/>
                <a:ext cx="2622" cy="213"/>
              </a:xfrm>
              <a:prstGeom prst="line">
                <a:avLst/>
              </a:prstGeom>
              <a:ln w="3175" cap="flat" cmpd="sng">
                <a:solidFill>
                  <a:srgbClr val="0FC0FF">
                    <a:alpha val="50195"/>
                  </a:srgbClr>
                </a:solidFill>
                <a:prstDash val="solid"/>
                <a:headEnd type="none" w="sm" len="sm"/>
                <a:tailEnd type="none" w="sm" len="sm"/>
              </a:ln>
            </p:spPr>
          </p:sp>
          <p:sp>
            <p:nvSpPr>
              <p:cNvPr id="65644" name="Line 24"/>
              <p:cNvSpPr/>
              <p:nvPr/>
            </p:nvSpPr>
            <p:spPr>
              <a:xfrm>
                <a:off x="2854" y="1824"/>
                <a:ext cx="2622" cy="126"/>
              </a:xfrm>
              <a:prstGeom prst="line">
                <a:avLst/>
              </a:prstGeom>
              <a:ln w="3175" cap="flat" cmpd="sng">
                <a:solidFill>
                  <a:srgbClr val="0FC0FF">
                    <a:alpha val="50195"/>
                  </a:srgbClr>
                </a:solidFill>
                <a:prstDash val="solid"/>
                <a:headEnd type="none" w="sm" len="sm"/>
                <a:tailEnd type="none" w="sm" len="sm"/>
              </a:ln>
            </p:spPr>
          </p:sp>
          <p:sp>
            <p:nvSpPr>
              <p:cNvPr id="65645" name="Line 25"/>
              <p:cNvSpPr/>
              <p:nvPr/>
            </p:nvSpPr>
            <p:spPr>
              <a:xfrm>
                <a:off x="2854" y="1824"/>
                <a:ext cx="2622" cy="63"/>
              </a:xfrm>
              <a:prstGeom prst="line">
                <a:avLst/>
              </a:prstGeom>
              <a:ln w="3175" cap="flat" cmpd="sng">
                <a:solidFill>
                  <a:srgbClr val="0FC0FF">
                    <a:alpha val="50195"/>
                  </a:srgbClr>
                </a:solidFill>
                <a:prstDash val="solid"/>
                <a:headEnd type="none" w="sm" len="sm"/>
                <a:tailEnd type="none" w="sm" len="sm"/>
              </a:ln>
            </p:spPr>
          </p:sp>
        </p:grpSp>
        <p:grpSp>
          <p:nvGrpSpPr>
            <p:cNvPr id="65587" name="Group 26"/>
            <p:cNvGrpSpPr/>
            <p:nvPr/>
          </p:nvGrpSpPr>
          <p:grpSpPr>
            <a:xfrm>
              <a:off x="247" y="4566"/>
              <a:ext cx="1914" cy="1431"/>
              <a:chOff x="235" y="1824"/>
              <a:chExt cx="2619" cy="1882"/>
            </a:xfrm>
          </p:grpSpPr>
          <p:sp>
            <p:nvSpPr>
              <p:cNvPr id="65604" name="Line 27"/>
              <p:cNvSpPr/>
              <p:nvPr/>
            </p:nvSpPr>
            <p:spPr>
              <a:xfrm flipH="1">
                <a:off x="235" y="1824"/>
                <a:ext cx="2619" cy="0"/>
              </a:xfrm>
              <a:prstGeom prst="line">
                <a:avLst/>
              </a:prstGeom>
              <a:ln w="3175" cap="flat" cmpd="sng">
                <a:solidFill>
                  <a:srgbClr val="0FC0FF">
                    <a:alpha val="50195"/>
                  </a:srgbClr>
                </a:solidFill>
                <a:prstDash val="solid"/>
                <a:headEnd type="none" w="sm" len="sm"/>
                <a:tailEnd type="none" w="sm" len="sm"/>
              </a:ln>
            </p:spPr>
          </p:sp>
          <p:sp>
            <p:nvSpPr>
              <p:cNvPr id="65605" name="Line 28"/>
              <p:cNvSpPr/>
              <p:nvPr/>
            </p:nvSpPr>
            <p:spPr>
              <a:xfrm flipH="1">
                <a:off x="235" y="1824"/>
                <a:ext cx="2619" cy="1432"/>
              </a:xfrm>
              <a:prstGeom prst="line">
                <a:avLst/>
              </a:prstGeom>
              <a:ln w="3175" cap="flat" cmpd="sng">
                <a:solidFill>
                  <a:srgbClr val="0FC0FF">
                    <a:alpha val="50195"/>
                  </a:srgbClr>
                </a:solidFill>
                <a:prstDash val="solid"/>
                <a:headEnd type="none" w="sm" len="sm"/>
                <a:tailEnd type="none" w="sm" len="sm"/>
              </a:ln>
            </p:spPr>
          </p:sp>
          <p:sp>
            <p:nvSpPr>
              <p:cNvPr id="65606" name="Line 29"/>
              <p:cNvSpPr/>
              <p:nvPr/>
            </p:nvSpPr>
            <p:spPr>
              <a:xfrm flipH="1">
                <a:off x="235" y="1824"/>
                <a:ext cx="2619" cy="1687"/>
              </a:xfrm>
              <a:prstGeom prst="line">
                <a:avLst/>
              </a:prstGeom>
              <a:ln w="3175" cap="flat" cmpd="sng">
                <a:solidFill>
                  <a:srgbClr val="0FC0FF">
                    <a:alpha val="50195"/>
                  </a:srgbClr>
                </a:solidFill>
                <a:prstDash val="solid"/>
                <a:headEnd type="none" w="sm" len="sm"/>
                <a:tailEnd type="none" w="sm" len="sm"/>
              </a:ln>
            </p:spPr>
          </p:sp>
          <p:sp>
            <p:nvSpPr>
              <p:cNvPr id="65607" name="Line 30"/>
              <p:cNvSpPr/>
              <p:nvPr/>
            </p:nvSpPr>
            <p:spPr>
              <a:xfrm flipH="1">
                <a:off x="371" y="1824"/>
                <a:ext cx="2483" cy="1882"/>
              </a:xfrm>
              <a:prstGeom prst="line">
                <a:avLst/>
              </a:prstGeom>
              <a:ln w="3175" cap="flat" cmpd="sng">
                <a:solidFill>
                  <a:srgbClr val="0FC0FF">
                    <a:alpha val="50195"/>
                  </a:srgbClr>
                </a:solidFill>
                <a:prstDash val="solid"/>
                <a:headEnd type="none" w="sm" len="sm"/>
                <a:tailEnd type="none" w="sm" len="sm"/>
              </a:ln>
            </p:spPr>
          </p:sp>
          <p:sp>
            <p:nvSpPr>
              <p:cNvPr id="65608" name="Line 31"/>
              <p:cNvSpPr/>
              <p:nvPr/>
            </p:nvSpPr>
            <p:spPr>
              <a:xfrm flipH="1">
                <a:off x="774" y="1824"/>
                <a:ext cx="2080" cy="1882"/>
              </a:xfrm>
              <a:prstGeom prst="line">
                <a:avLst/>
              </a:prstGeom>
              <a:ln w="3175" cap="flat" cmpd="sng">
                <a:solidFill>
                  <a:srgbClr val="0FC0FF">
                    <a:alpha val="50195"/>
                  </a:srgbClr>
                </a:solidFill>
                <a:prstDash val="solid"/>
                <a:headEnd type="none" w="sm" len="sm"/>
                <a:tailEnd type="none" w="sm" len="sm"/>
              </a:ln>
            </p:spPr>
          </p:sp>
          <p:sp>
            <p:nvSpPr>
              <p:cNvPr id="65609" name="Line 32"/>
              <p:cNvSpPr/>
              <p:nvPr/>
            </p:nvSpPr>
            <p:spPr>
              <a:xfrm flipH="1">
                <a:off x="1153" y="1824"/>
                <a:ext cx="1701" cy="1882"/>
              </a:xfrm>
              <a:prstGeom prst="line">
                <a:avLst/>
              </a:prstGeom>
              <a:ln w="3175" cap="flat" cmpd="sng">
                <a:solidFill>
                  <a:srgbClr val="0FC0FF">
                    <a:alpha val="50195"/>
                  </a:srgbClr>
                </a:solidFill>
                <a:prstDash val="solid"/>
                <a:headEnd type="none" w="sm" len="sm"/>
                <a:tailEnd type="none" w="sm" len="sm"/>
              </a:ln>
            </p:spPr>
          </p:sp>
          <p:sp>
            <p:nvSpPr>
              <p:cNvPr id="65610" name="Line 33"/>
              <p:cNvSpPr/>
              <p:nvPr/>
            </p:nvSpPr>
            <p:spPr>
              <a:xfrm flipH="1">
                <a:off x="1534" y="1824"/>
                <a:ext cx="1320" cy="1882"/>
              </a:xfrm>
              <a:prstGeom prst="line">
                <a:avLst/>
              </a:prstGeom>
              <a:ln w="3175" cap="flat" cmpd="sng">
                <a:solidFill>
                  <a:srgbClr val="0FC0FF">
                    <a:alpha val="50195"/>
                  </a:srgbClr>
                </a:solidFill>
                <a:prstDash val="solid"/>
                <a:headEnd type="none" w="sm" len="sm"/>
                <a:tailEnd type="none" w="sm" len="sm"/>
              </a:ln>
            </p:spPr>
          </p:sp>
          <p:sp>
            <p:nvSpPr>
              <p:cNvPr id="65611" name="Line 34"/>
              <p:cNvSpPr/>
              <p:nvPr/>
            </p:nvSpPr>
            <p:spPr>
              <a:xfrm flipH="1">
                <a:off x="1872" y="1824"/>
                <a:ext cx="982" cy="1882"/>
              </a:xfrm>
              <a:prstGeom prst="line">
                <a:avLst/>
              </a:prstGeom>
              <a:ln w="3175" cap="flat" cmpd="sng">
                <a:solidFill>
                  <a:srgbClr val="0FC0FF">
                    <a:alpha val="50195"/>
                  </a:srgbClr>
                </a:solidFill>
                <a:prstDash val="solid"/>
                <a:headEnd type="none" w="sm" len="sm"/>
                <a:tailEnd type="none" w="sm" len="sm"/>
              </a:ln>
            </p:spPr>
          </p:sp>
          <p:sp>
            <p:nvSpPr>
              <p:cNvPr id="65612" name="Line 35"/>
              <p:cNvSpPr/>
              <p:nvPr/>
            </p:nvSpPr>
            <p:spPr>
              <a:xfrm flipH="1">
                <a:off x="2206" y="1824"/>
                <a:ext cx="648" cy="1882"/>
              </a:xfrm>
              <a:prstGeom prst="line">
                <a:avLst/>
              </a:prstGeom>
              <a:ln w="3175" cap="flat" cmpd="sng">
                <a:solidFill>
                  <a:srgbClr val="0FC0FF">
                    <a:alpha val="50195"/>
                  </a:srgbClr>
                </a:solidFill>
                <a:prstDash val="solid"/>
                <a:headEnd type="none" w="sm" len="sm"/>
                <a:tailEnd type="none" w="sm" len="sm"/>
              </a:ln>
            </p:spPr>
          </p:sp>
          <p:sp>
            <p:nvSpPr>
              <p:cNvPr id="65613" name="Line 36"/>
              <p:cNvSpPr/>
              <p:nvPr/>
            </p:nvSpPr>
            <p:spPr>
              <a:xfrm flipH="1">
                <a:off x="2543" y="1824"/>
                <a:ext cx="311" cy="1882"/>
              </a:xfrm>
              <a:prstGeom prst="line">
                <a:avLst/>
              </a:prstGeom>
              <a:ln w="3175" cap="flat" cmpd="sng">
                <a:solidFill>
                  <a:srgbClr val="0FC0FF">
                    <a:alpha val="50195"/>
                  </a:srgbClr>
                </a:solidFill>
                <a:prstDash val="solid"/>
                <a:headEnd type="none" w="sm" len="sm"/>
                <a:tailEnd type="none" w="sm" len="sm"/>
              </a:ln>
            </p:spPr>
          </p:sp>
          <p:sp>
            <p:nvSpPr>
              <p:cNvPr id="65614" name="Line 37"/>
              <p:cNvSpPr/>
              <p:nvPr/>
            </p:nvSpPr>
            <p:spPr>
              <a:xfrm flipH="1">
                <a:off x="235" y="1824"/>
                <a:ext cx="2619" cy="1239"/>
              </a:xfrm>
              <a:prstGeom prst="line">
                <a:avLst/>
              </a:prstGeom>
              <a:ln w="3175" cap="flat" cmpd="sng">
                <a:solidFill>
                  <a:srgbClr val="0FC0FF">
                    <a:alpha val="50195"/>
                  </a:srgbClr>
                </a:solidFill>
                <a:prstDash val="solid"/>
                <a:headEnd type="none" w="sm" len="sm"/>
                <a:tailEnd type="none" w="sm" len="sm"/>
              </a:ln>
            </p:spPr>
          </p:sp>
          <p:sp>
            <p:nvSpPr>
              <p:cNvPr id="65615" name="Line 38"/>
              <p:cNvSpPr/>
              <p:nvPr/>
            </p:nvSpPr>
            <p:spPr>
              <a:xfrm flipH="1">
                <a:off x="235" y="1824"/>
                <a:ext cx="2619" cy="1067"/>
              </a:xfrm>
              <a:prstGeom prst="line">
                <a:avLst/>
              </a:prstGeom>
              <a:ln w="3175" cap="flat" cmpd="sng">
                <a:solidFill>
                  <a:srgbClr val="0FC0FF">
                    <a:alpha val="50195"/>
                  </a:srgbClr>
                </a:solidFill>
                <a:prstDash val="solid"/>
                <a:headEnd type="none" w="sm" len="sm"/>
                <a:tailEnd type="none" w="sm" len="sm"/>
              </a:ln>
            </p:spPr>
          </p:sp>
          <p:sp>
            <p:nvSpPr>
              <p:cNvPr id="65616" name="Line 39"/>
              <p:cNvSpPr/>
              <p:nvPr/>
            </p:nvSpPr>
            <p:spPr>
              <a:xfrm flipH="1">
                <a:off x="235" y="1824"/>
                <a:ext cx="2619" cy="919"/>
              </a:xfrm>
              <a:prstGeom prst="line">
                <a:avLst/>
              </a:prstGeom>
              <a:ln w="3175" cap="flat" cmpd="sng">
                <a:solidFill>
                  <a:srgbClr val="0FC0FF">
                    <a:alpha val="50195"/>
                  </a:srgbClr>
                </a:solidFill>
                <a:prstDash val="solid"/>
                <a:headEnd type="none" w="sm" len="sm"/>
                <a:tailEnd type="none" w="sm" len="sm"/>
              </a:ln>
            </p:spPr>
          </p:sp>
          <p:sp>
            <p:nvSpPr>
              <p:cNvPr id="65617" name="Line 40"/>
              <p:cNvSpPr/>
              <p:nvPr/>
            </p:nvSpPr>
            <p:spPr>
              <a:xfrm flipH="1">
                <a:off x="235" y="1824"/>
                <a:ext cx="2619" cy="770"/>
              </a:xfrm>
              <a:prstGeom prst="line">
                <a:avLst/>
              </a:prstGeom>
              <a:ln w="3175" cap="flat" cmpd="sng">
                <a:solidFill>
                  <a:srgbClr val="0FC0FF">
                    <a:alpha val="50195"/>
                  </a:srgbClr>
                </a:solidFill>
                <a:prstDash val="solid"/>
                <a:headEnd type="none" w="sm" len="sm"/>
                <a:tailEnd type="none" w="sm" len="sm"/>
              </a:ln>
            </p:spPr>
          </p:sp>
          <p:sp>
            <p:nvSpPr>
              <p:cNvPr id="65618" name="Line 41"/>
              <p:cNvSpPr/>
              <p:nvPr/>
            </p:nvSpPr>
            <p:spPr>
              <a:xfrm flipH="1">
                <a:off x="235" y="1824"/>
                <a:ext cx="2597" cy="642"/>
              </a:xfrm>
              <a:prstGeom prst="line">
                <a:avLst/>
              </a:prstGeom>
              <a:ln w="3175" cap="flat" cmpd="sng">
                <a:solidFill>
                  <a:srgbClr val="0FC0FF">
                    <a:alpha val="50195"/>
                  </a:srgbClr>
                </a:solidFill>
                <a:prstDash val="solid"/>
                <a:headEnd type="none" w="sm" len="sm"/>
                <a:tailEnd type="none" w="sm" len="sm"/>
              </a:ln>
            </p:spPr>
          </p:sp>
          <p:sp>
            <p:nvSpPr>
              <p:cNvPr id="65619" name="Line 42"/>
              <p:cNvSpPr/>
              <p:nvPr/>
            </p:nvSpPr>
            <p:spPr>
              <a:xfrm flipH="1">
                <a:off x="235" y="1824"/>
                <a:ext cx="2619" cy="514"/>
              </a:xfrm>
              <a:prstGeom prst="line">
                <a:avLst/>
              </a:prstGeom>
              <a:ln w="3175" cap="flat" cmpd="sng">
                <a:solidFill>
                  <a:srgbClr val="0FC0FF">
                    <a:alpha val="50195"/>
                  </a:srgbClr>
                </a:solidFill>
                <a:prstDash val="solid"/>
                <a:headEnd type="none" w="sm" len="sm"/>
                <a:tailEnd type="none" w="sm" len="sm"/>
              </a:ln>
            </p:spPr>
          </p:sp>
          <p:sp>
            <p:nvSpPr>
              <p:cNvPr id="65620" name="Line 43"/>
              <p:cNvSpPr/>
              <p:nvPr/>
            </p:nvSpPr>
            <p:spPr>
              <a:xfrm flipH="1">
                <a:off x="235" y="1824"/>
                <a:ext cx="2619" cy="405"/>
              </a:xfrm>
              <a:prstGeom prst="line">
                <a:avLst/>
              </a:prstGeom>
              <a:ln w="3175" cap="flat" cmpd="sng">
                <a:solidFill>
                  <a:srgbClr val="0FC0FF">
                    <a:alpha val="50195"/>
                  </a:srgbClr>
                </a:solidFill>
                <a:prstDash val="solid"/>
                <a:headEnd type="none" w="sm" len="sm"/>
                <a:tailEnd type="none" w="sm" len="sm"/>
              </a:ln>
            </p:spPr>
          </p:sp>
          <p:sp>
            <p:nvSpPr>
              <p:cNvPr id="65621" name="Line 44"/>
              <p:cNvSpPr/>
              <p:nvPr/>
            </p:nvSpPr>
            <p:spPr>
              <a:xfrm flipH="1">
                <a:off x="235" y="1824"/>
                <a:ext cx="2619" cy="298"/>
              </a:xfrm>
              <a:prstGeom prst="line">
                <a:avLst/>
              </a:prstGeom>
              <a:ln w="3175" cap="flat" cmpd="sng">
                <a:solidFill>
                  <a:srgbClr val="0FC0FF">
                    <a:alpha val="50195"/>
                  </a:srgbClr>
                </a:solidFill>
                <a:prstDash val="solid"/>
                <a:headEnd type="none" w="sm" len="sm"/>
                <a:tailEnd type="none" w="sm" len="sm"/>
              </a:ln>
            </p:spPr>
          </p:sp>
          <p:sp>
            <p:nvSpPr>
              <p:cNvPr id="65622" name="Line 45"/>
              <p:cNvSpPr/>
              <p:nvPr/>
            </p:nvSpPr>
            <p:spPr>
              <a:xfrm flipH="1">
                <a:off x="235" y="1824"/>
                <a:ext cx="2619" cy="213"/>
              </a:xfrm>
              <a:prstGeom prst="line">
                <a:avLst/>
              </a:prstGeom>
              <a:ln w="3175" cap="flat" cmpd="sng">
                <a:solidFill>
                  <a:srgbClr val="0FC0FF">
                    <a:alpha val="50195"/>
                  </a:srgbClr>
                </a:solidFill>
                <a:prstDash val="solid"/>
                <a:headEnd type="none" w="sm" len="sm"/>
                <a:tailEnd type="none" w="sm" len="sm"/>
              </a:ln>
            </p:spPr>
          </p:sp>
          <p:sp>
            <p:nvSpPr>
              <p:cNvPr id="65623" name="Line 46"/>
              <p:cNvSpPr/>
              <p:nvPr/>
            </p:nvSpPr>
            <p:spPr>
              <a:xfrm flipH="1">
                <a:off x="235" y="1824"/>
                <a:ext cx="2619" cy="126"/>
              </a:xfrm>
              <a:prstGeom prst="line">
                <a:avLst/>
              </a:prstGeom>
              <a:ln w="3175" cap="flat" cmpd="sng">
                <a:solidFill>
                  <a:srgbClr val="0FC0FF">
                    <a:alpha val="50195"/>
                  </a:srgbClr>
                </a:solidFill>
                <a:prstDash val="solid"/>
                <a:headEnd type="none" w="sm" len="sm"/>
                <a:tailEnd type="none" w="sm" len="sm"/>
              </a:ln>
            </p:spPr>
          </p:sp>
          <p:sp>
            <p:nvSpPr>
              <p:cNvPr id="65624" name="Line 47"/>
              <p:cNvSpPr/>
              <p:nvPr/>
            </p:nvSpPr>
            <p:spPr>
              <a:xfrm flipH="1">
                <a:off x="235" y="1824"/>
                <a:ext cx="2619" cy="63"/>
              </a:xfrm>
              <a:prstGeom prst="line">
                <a:avLst/>
              </a:prstGeom>
              <a:ln w="3175" cap="flat" cmpd="sng">
                <a:solidFill>
                  <a:srgbClr val="0FC0FF">
                    <a:alpha val="50195"/>
                  </a:srgbClr>
                </a:solidFill>
                <a:prstDash val="solid"/>
                <a:headEnd type="none" w="sm" len="sm"/>
                <a:tailEnd type="none" w="sm" len="sm"/>
              </a:ln>
            </p:spPr>
          </p:sp>
        </p:grpSp>
        <p:grpSp>
          <p:nvGrpSpPr>
            <p:cNvPr id="65588" name="Group 48"/>
            <p:cNvGrpSpPr/>
            <p:nvPr/>
          </p:nvGrpSpPr>
          <p:grpSpPr>
            <a:xfrm>
              <a:off x="247" y="4581"/>
              <a:ext cx="3829" cy="1220"/>
              <a:chOff x="235" y="1844"/>
              <a:chExt cx="5241" cy="1605"/>
            </a:xfrm>
          </p:grpSpPr>
          <p:grpSp>
            <p:nvGrpSpPr>
              <p:cNvPr id="65589" name="Group 49"/>
              <p:cNvGrpSpPr/>
              <p:nvPr/>
            </p:nvGrpSpPr>
            <p:grpSpPr>
              <a:xfrm>
                <a:off x="235" y="2750"/>
                <a:ext cx="5241" cy="699"/>
                <a:chOff x="235" y="2750"/>
                <a:chExt cx="5241" cy="699"/>
              </a:xfrm>
            </p:grpSpPr>
            <p:sp>
              <p:nvSpPr>
                <p:cNvPr id="65600" name="Line 50"/>
                <p:cNvSpPr/>
                <p:nvPr/>
              </p:nvSpPr>
              <p:spPr>
                <a:xfrm>
                  <a:off x="235" y="3449"/>
                  <a:ext cx="5241" cy="0"/>
                </a:xfrm>
                <a:prstGeom prst="line">
                  <a:avLst/>
                </a:prstGeom>
                <a:ln w="3175" cap="flat" cmpd="sng">
                  <a:solidFill>
                    <a:srgbClr val="0FC0FF">
                      <a:alpha val="50195"/>
                    </a:srgbClr>
                  </a:solidFill>
                  <a:prstDash val="solid"/>
                  <a:headEnd type="none" w="sm" len="sm"/>
                  <a:tailEnd type="none" w="sm" len="sm"/>
                </a:ln>
              </p:spPr>
            </p:sp>
            <p:sp>
              <p:nvSpPr>
                <p:cNvPr id="65601" name="Line 51"/>
                <p:cNvSpPr/>
                <p:nvPr/>
              </p:nvSpPr>
              <p:spPr>
                <a:xfrm>
                  <a:off x="235" y="3191"/>
                  <a:ext cx="5241" cy="0"/>
                </a:xfrm>
                <a:prstGeom prst="line">
                  <a:avLst/>
                </a:prstGeom>
                <a:ln w="3175" cap="flat" cmpd="sng">
                  <a:solidFill>
                    <a:srgbClr val="0FC0FF">
                      <a:alpha val="50195"/>
                    </a:srgbClr>
                  </a:solidFill>
                  <a:prstDash val="solid"/>
                  <a:headEnd type="none" w="sm" len="sm"/>
                  <a:tailEnd type="none" w="sm" len="sm"/>
                </a:ln>
              </p:spPr>
            </p:sp>
            <p:sp>
              <p:nvSpPr>
                <p:cNvPr id="65602" name="Line 52"/>
                <p:cNvSpPr/>
                <p:nvPr/>
              </p:nvSpPr>
              <p:spPr>
                <a:xfrm>
                  <a:off x="235" y="2958"/>
                  <a:ext cx="5239" cy="0"/>
                </a:xfrm>
                <a:prstGeom prst="line">
                  <a:avLst/>
                </a:prstGeom>
                <a:ln w="3175" cap="flat" cmpd="sng">
                  <a:solidFill>
                    <a:srgbClr val="0FC0FF">
                      <a:alpha val="50195"/>
                    </a:srgbClr>
                  </a:solidFill>
                  <a:prstDash val="solid"/>
                  <a:headEnd type="none" w="sm" len="sm"/>
                  <a:tailEnd type="none" w="sm" len="sm"/>
                </a:ln>
              </p:spPr>
            </p:sp>
            <p:sp>
              <p:nvSpPr>
                <p:cNvPr id="65603" name="Line 53"/>
                <p:cNvSpPr/>
                <p:nvPr/>
              </p:nvSpPr>
              <p:spPr>
                <a:xfrm>
                  <a:off x="235" y="2750"/>
                  <a:ext cx="5239" cy="0"/>
                </a:xfrm>
                <a:prstGeom prst="line">
                  <a:avLst/>
                </a:prstGeom>
                <a:ln w="3175" cap="flat" cmpd="sng">
                  <a:solidFill>
                    <a:srgbClr val="0FC0FF">
                      <a:alpha val="50195"/>
                    </a:srgbClr>
                  </a:solidFill>
                  <a:prstDash val="solid"/>
                  <a:headEnd type="none" w="sm" len="sm"/>
                  <a:tailEnd type="none" w="sm" len="sm"/>
                </a:ln>
              </p:spPr>
            </p:sp>
          </p:grpSp>
          <p:grpSp>
            <p:nvGrpSpPr>
              <p:cNvPr id="65590" name="Group 54"/>
              <p:cNvGrpSpPr/>
              <p:nvPr/>
            </p:nvGrpSpPr>
            <p:grpSpPr>
              <a:xfrm>
                <a:off x="235" y="1844"/>
                <a:ext cx="5241" cy="728"/>
                <a:chOff x="235" y="1844"/>
                <a:chExt cx="5241" cy="728"/>
              </a:xfrm>
            </p:grpSpPr>
            <p:sp>
              <p:nvSpPr>
                <p:cNvPr id="65591" name="Line 55"/>
                <p:cNvSpPr/>
                <p:nvPr/>
              </p:nvSpPr>
              <p:spPr>
                <a:xfrm>
                  <a:off x="235" y="2572"/>
                  <a:ext cx="5241" cy="0"/>
                </a:xfrm>
                <a:prstGeom prst="line">
                  <a:avLst/>
                </a:prstGeom>
                <a:ln w="3175" cap="flat" cmpd="sng">
                  <a:solidFill>
                    <a:srgbClr val="0FC0FF">
                      <a:alpha val="50195"/>
                    </a:srgbClr>
                  </a:solidFill>
                  <a:prstDash val="solid"/>
                  <a:headEnd type="none" w="sm" len="sm"/>
                  <a:tailEnd type="none" w="sm" len="sm"/>
                </a:ln>
              </p:spPr>
            </p:sp>
            <p:sp>
              <p:nvSpPr>
                <p:cNvPr id="65592" name="Line 56"/>
                <p:cNvSpPr/>
                <p:nvPr/>
              </p:nvSpPr>
              <p:spPr>
                <a:xfrm flipV="1">
                  <a:off x="235" y="2401"/>
                  <a:ext cx="5241" cy="1"/>
                </a:xfrm>
                <a:prstGeom prst="line">
                  <a:avLst/>
                </a:prstGeom>
                <a:ln w="3175" cap="flat" cmpd="sng">
                  <a:solidFill>
                    <a:srgbClr val="0FC0FF">
                      <a:alpha val="50195"/>
                    </a:srgbClr>
                  </a:solidFill>
                  <a:prstDash val="solid"/>
                  <a:headEnd type="none" w="sm" len="sm"/>
                  <a:tailEnd type="none" w="sm" len="sm"/>
                </a:ln>
              </p:spPr>
            </p:sp>
            <p:sp>
              <p:nvSpPr>
                <p:cNvPr id="65593" name="Line 57"/>
                <p:cNvSpPr/>
                <p:nvPr/>
              </p:nvSpPr>
              <p:spPr>
                <a:xfrm>
                  <a:off x="235" y="2245"/>
                  <a:ext cx="5241" cy="5"/>
                </a:xfrm>
                <a:prstGeom prst="line">
                  <a:avLst/>
                </a:prstGeom>
                <a:ln w="3175" cap="flat" cmpd="sng">
                  <a:solidFill>
                    <a:srgbClr val="0FC0FF">
                      <a:alpha val="50195"/>
                    </a:srgbClr>
                  </a:solidFill>
                  <a:prstDash val="solid"/>
                  <a:headEnd type="none" w="sm" len="sm"/>
                  <a:tailEnd type="none" w="sm" len="sm"/>
                </a:ln>
              </p:spPr>
            </p:sp>
            <p:sp>
              <p:nvSpPr>
                <p:cNvPr id="65594" name="Line 58"/>
                <p:cNvSpPr/>
                <p:nvPr/>
              </p:nvSpPr>
              <p:spPr>
                <a:xfrm>
                  <a:off x="235" y="2121"/>
                  <a:ext cx="5217" cy="0"/>
                </a:xfrm>
                <a:prstGeom prst="line">
                  <a:avLst/>
                </a:prstGeom>
                <a:ln w="3175" cap="flat" cmpd="sng">
                  <a:solidFill>
                    <a:srgbClr val="0FC0FF">
                      <a:alpha val="50195"/>
                    </a:srgbClr>
                  </a:solidFill>
                  <a:prstDash val="solid"/>
                  <a:headEnd type="none" w="sm" len="sm"/>
                  <a:tailEnd type="none" w="sm" len="sm"/>
                </a:ln>
              </p:spPr>
            </p:sp>
            <p:sp>
              <p:nvSpPr>
                <p:cNvPr id="65595" name="Line 59"/>
                <p:cNvSpPr/>
                <p:nvPr/>
              </p:nvSpPr>
              <p:spPr>
                <a:xfrm flipV="1">
                  <a:off x="235" y="2015"/>
                  <a:ext cx="5241" cy="6"/>
                </a:xfrm>
                <a:prstGeom prst="line">
                  <a:avLst/>
                </a:prstGeom>
                <a:ln w="3175" cap="flat" cmpd="sng">
                  <a:solidFill>
                    <a:srgbClr val="0FC0FF">
                      <a:alpha val="50195"/>
                    </a:srgbClr>
                  </a:solidFill>
                  <a:prstDash val="solid"/>
                  <a:headEnd type="none" w="sm" len="sm"/>
                  <a:tailEnd type="none" w="sm" len="sm"/>
                </a:ln>
              </p:spPr>
            </p:sp>
            <p:sp>
              <p:nvSpPr>
                <p:cNvPr id="65596" name="Line 60"/>
                <p:cNvSpPr/>
                <p:nvPr/>
              </p:nvSpPr>
              <p:spPr>
                <a:xfrm>
                  <a:off x="235" y="1946"/>
                  <a:ext cx="5241" cy="4"/>
                </a:xfrm>
                <a:prstGeom prst="line">
                  <a:avLst/>
                </a:prstGeom>
                <a:ln w="3175" cap="flat" cmpd="sng">
                  <a:solidFill>
                    <a:srgbClr val="0FC0FF">
                      <a:alpha val="50195"/>
                    </a:srgbClr>
                  </a:solidFill>
                  <a:prstDash val="solid"/>
                  <a:headEnd type="none" w="sm" len="sm"/>
                  <a:tailEnd type="none" w="sm" len="sm"/>
                </a:ln>
              </p:spPr>
            </p:sp>
            <p:sp>
              <p:nvSpPr>
                <p:cNvPr id="65597" name="Line 61"/>
                <p:cNvSpPr/>
                <p:nvPr/>
              </p:nvSpPr>
              <p:spPr>
                <a:xfrm flipV="1">
                  <a:off x="235" y="1908"/>
                  <a:ext cx="5241" cy="10"/>
                </a:xfrm>
                <a:prstGeom prst="line">
                  <a:avLst/>
                </a:prstGeom>
                <a:ln w="3175" cap="flat" cmpd="sng">
                  <a:solidFill>
                    <a:srgbClr val="0FC0FF">
                      <a:alpha val="50195"/>
                    </a:srgbClr>
                  </a:solidFill>
                  <a:prstDash val="solid"/>
                  <a:headEnd type="none" w="sm" len="sm"/>
                  <a:tailEnd type="none" w="sm" len="sm"/>
                </a:ln>
              </p:spPr>
            </p:sp>
            <p:sp>
              <p:nvSpPr>
                <p:cNvPr id="65598" name="Line 62"/>
                <p:cNvSpPr/>
                <p:nvPr/>
              </p:nvSpPr>
              <p:spPr>
                <a:xfrm>
                  <a:off x="258" y="1866"/>
                  <a:ext cx="5218" cy="0"/>
                </a:xfrm>
                <a:prstGeom prst="line">
                  <a:avLst/>
                </a:prstGeom>
                <a:ln w="3175" cap="flat" cmpd="sng">
                  <a:solidFill>
                    <a:srgbClr val="0FC0FF">
                      <a:alpha val="50195"/>
                    </a:srgbClr>
                  </a:solidFill>
                  <a:prstDash val="solid"/>
                  <a:headEnd type="none" w="sm" len="sm"/>
                  <a:tailEnd type="none" w="sm" len="sm"/>
                </a:ln>
              </p:spPr>
            </p:sp>
            <p:sp>
              <p:nvSpPr>
                <p:cNvPr id="65599" name="Line 63"/>
                <p:cNvSpPr/>
                <p:nvPr/>
              </p:nvSpPr>
              <p:spPr>
                <a:xfrm>
                  <a:off x="235" y="1844"/>
                  <a:ext cx="5241" cy="0"/>
                </a:xfrm>
                <a:prstGeom prst="line">
                  <a:avLst/>
                </a:prstGeom>
                <a:ln w="3175" cap="flat" cmpd="sng">
                  <a:solidFill>
                    <a:srgbClr val="0FC0FF">
                      <a:alpha val="50195"/>
                    </a:srgbClr>
                  </a:solidFill>
                  <a:prstDash val="solid"/>
                  <a:headEnd type="none" w="sm" len="sm"/>
                  <a:tailEnd type="none" w="sm" len="sm"/>
                </a:ln>
              </p:spPr>
            </p:sp>
          </p:grpSp>
        </p:grpSp>
      </p:grpSp>
      <p:sp>
        <p:nvSpPr>
          <p:cNvPr id="65540" name="Oval 64"/>
          <p:cNvSpPr/>
          <p:nvPr/>
        </p:nvSpPr>
        <p:spPr>
          <a:xfrm>
            <a:off x="2916238" y="4508500"/>
            <a:ext cx="574675" cy="573088"/>
          </a:xfrm>
          <a:prstGeom prst="ellipse">
            <a:avLst/>
          </a:prstGeom>
          <a:gradFill rotWithShape="0">
            <a:gsLst>
              <a:gs pos="0">
                <a:srgbClr val="99CC00"/>
              </a:gs>
              <a:gs pos="100000">
                <a:srgbClr val="475E00"/>
              </a:gs>
            </a:gsLst>
            <a:lin ang="5400000" scaled="1"/>
            <a:tileRect/>
          </a:gradFill>
          <a:ln w="19050" cap="flat" cmpd="sng">
            <a:solidFill>
              <a:srgbClr val="C0C0C0"/>
            </a:solidFill>
            <a:prstDash val="solid"/>
            <a:headEnd type="none" w="med" len="med"/>
            <a:tailEnd type="none" w="med" len="med"/>
          </a:ln>
        </p:spPr>
        <p:txBody>
          <a:bodyPr wrap="none" anchor="ctr"/>
          <a:lstStyle>
            <a:lvl1pPr marL="342900" indent="-342900" algn="l" rtl="0" eaLnBrk="0" fontAlgn="base" latinLnBrk="1"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latinLnBrk="1" hangingPunct="0">
              <a:spcBef>
                <a:spcPct val="20000"/>
              </a:spcBef>
              <a:spcAft>
                <a:spcPct val="0"/>
              </a:spcAft>
              <a:buChar char="–"/>
              <a:defRPr sz="2800" b="0" kern="1200">
                <a:solidFill>
                  <a:schemeClr val="tx1"/>
                </a:solidFill>
                <a:latin typeface="+mn-lt"/>
                <a:ea typeface="+mn-ea"/>
                <a:cs typeface="+mn-cs"/>
              </a:defRPr>
            </a:lvl2pPr>
            <a:lvl3pPr marL="1143000" indent="-228600" algn="l" rtl="0" eaLnBrk="0" fontAlgn="base" latinLnBrk="1" hangingPunct="0">
              <a:spcBef>
                <a:spcPct val="20000"/>
              </a:spcBef>
              <a:spcAft>
                <a:spcPct val="0"/>
              </a:spcAft>
              <a:buChar char="•"/>
              <a:defRPr sz="2400" b="0" kern="1200">
                <a:solidFill>
                  <a:schemeClr val="tx1"/>
                </a:solidFill>
                <a:latin typeface="+mn-lt"/>
                <a:ea typeface="+mn-ea"/>
                <a:cs typeface="+mn-cs"/>
              </a:defRPr>
            </a:lvl3pPr>
            <a:lvl4pPr marL="1600200" indent="-228600" algn="l" rtl="0" eaLnBrk="0" fontAlgn="base" latinLnBrk="1" hangingPunct="0">
              <a:spcBef>
                <a:spcPct val="20000"/>
              </a:spcBef>
              <a:spcAft>
                <a:spcPct val="0"/>
              </a:spcAft>
              <a:buChar char="–"/>
              <a:defRPr sz="2000" b="0" kern="1200">
                <a:solidFill>
                  <a:schemeClr val="tx1"/>
                </a:solidFill>
                <a:latin typeface="+mn-lt"/>
                <a:ea typeface="+mn-ea"/>
                <a:cs typeface="+mn-cs"/>
              </a:defRPr>
            </a:lvl4pPr>
            <a:lvl5pPr marL="2057400" indent="-228600" algn="l" rtl="0" eaLnBrk="0" fontAlgn="base" latinLnBrk="1" hangingPunct="0">
              <a:spcBef>
                <a:spcPct val="20000"/>
              </a:spcBef>
              <a:spcAft>
                <a:spcPct val="0"/>
              </a:spcAft>
              <a:buChar char="»"/>
              <a:defRPr sz="2000" b="0" kern="1200">
                <a:solidFill>
                  <a:schemeClr val="tx1"/>
                </a:solidFill>
                <a:latin typeface="+mn-lt"/>
                <a:ea typeface="+mn-ea"/>
                <a:cs typeface="+mn-cs"/>
              </a:defRPr>
            </a:lvl5pPr>
          </a:lstStyle>
          <a:p>
            <a:pPr marL="0" lvl="0" indent="0" eaLnBrk="1" latinLnBrk="0" hangingPunct="1">
              <a:spcBef>
                <a:spcPct val="0"/>
              </a:spcBef>
              <a:buNone/>
            </a:pPr>
            <a:endParaRPr lang="zh-CN" altLang="en-US" sz="2400" b="1" dirty="0">
              <a:latin typeface="Arial Black" pitchFamily="34" charset="0"/>
            </a:endParaRPr>
          </a:p>
        </p:txBody>
      </p:sp>
      <p:sp>
        <p:nvSpPr>
          <p:cNvPr id="65541" name="Arc 65"/>
          <p:cNvSpPr/>
          <p:nvPr/>
        </p:nvSpPr>
        <p:spPr>
          <a:xfrm rot="3600000">
            <a:off x="3092450" y="4616450"/>
            <a:ext cx="358775" cy="214313"/>
          </a:xfrm>
          <a:custGeom>
            <a:avLst/>
            <a:gdLst/>
            <a:ahLst/>
            <a:cxnLst>
              <a:cxn ang="0">
                <a:pos x="0" y="3472"/>
              </a:cxn>
              <a:cxn ang="0">
                <a:pos x="13830" y="44109"/>
              </a:cxn>
              <a:cxn ang="0">
                <a:pos x="27235" y="60789"/>
              </a:cxn>
            </a:cxnLst>
            <a:rect l="0" t="0" r="0" b="0"/>
            <a:pathLst>
              <a:path w="35951" h="21600" fill="none">
                <a:moveTo>
                  <a:pt x="-1" y="13623"/>
                </a:moveTo>
                <a:cubicBezTo>
                  <a:pt x="3267" y="5399"/>
                  <a:pt x="11222" y="0"/>
                  <a:pt x="20073" y="0"/>
                </a:cubicBezTo>
                <a:cubicBezTo>
                  <a:pt x="26104" y="0"/>
                  <a:pt x="31861" y="2522"/>
                  <a:pt x="35951" y="6955"/>
                </a:cubicBezTo>
              </a:path>
              <a:path w="35951" h="21600" stroke="0">
                <a:moveTo>
                  <a:pt x="-1" y="13623"/>
                </a:moveTo>
                <a:cubicBezTo>
                  <a:pt x="3267" y="5399"/>
                  <a:pt x="11222" y="0"/>
                  <a:pt x="20073" y="0"/>
                </a:cubicBezTo>
                <a:cubicBezTo>
                  <a:pt x="26104" y="0"/>
                  <a:pt x="31861" y="2522"/>
                  <a:pt x="35951" y="6955"/>
                </a:cubicBezTo>
                <a:lnTo>
                  <a:pt x="20073" y="21600"/>
                </a:lnTo>
                <a:lnTo>
                  <a:pt x="-1" y="13623"/>
                </a:lnTo>
                <a:close/>
              </a:path>
            </a:pathLst>
          </a:custGeom>
          <a:noFill/>
          <a:ln w="76200" cap="flat" cmpd="sng">
            <a:solidFill>
              <a:srgbClr val="FFFFFF">
                <a:alpha val="100000"/>
              </a:srgbClr>
            </a:solidFill>
            <a:prstDash val="solid"/>
            <a:round/>
            <a:headEnd type="none" w="med" len="med"/>
            <a:tailEnd type="none" w="med" len="med"/>
          </a:ln>
        </p:spPr>
        <p:txBody>
          <a:bodyPr/>
          <a:lstStyle/>
          <a:p>
            <a:endParaRPr lang="zh-CN" altLang="en-US"/>
          </a:p>
        </p:txBody>
      </p:sp>
      <p:sp>
        <p:nvSpPr>
          <p:cNvPr id="65542" name="Oval 66"/>
          <p:cNvSpPr/>
          <p:nvPr/>
        </p:nvSpPr>
        <p:spPr>
          <a:xfrm>
            <a:off x="4022725" y="2312988"/>
            <a:ext cx="2182813" cy="611187"/>
          </a:xfrm>
          <a:prstGeom prst="ellipse">
            <a:avLst/>
          </a:prstGeom>
          <a:solidFill>
            <a:srgbClr val="00CCFF"/>
          </a:solidFill>
          <a:ln w="9525">
            <a:noFill/>
          </a:ln>
        </p:spPr>
        <p:txBody>
          <a:bodyPr wrap="none" anchor="ctr"/>
          <a:lstStyle>
            <a:lvl1pPr marL="342900" indent="-342900" algn="l" rtl="0" eaLnBrk="0" fontAlgn="base" latinLnBrk="1"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latinLnBrk="1" hangingPunct="0">
              <a:spcBef>
                <a:spcPct val="20000"/>
              </a:spcBef>
              <a:spcAft>
                <a:spcPct val="0"/>
              </a:spcAft>
              <a:buChar char="–"/>
              <a:defRPr sz="2800" b="0" kern="1200">
                <a:solidFill>
                  <a:schemeClr val="tx1"/>
                </a:solidFill>
                <a:latin typeface="+mn-lt"/>
                <a:ea typeface="+mn-ea"/>
                <a:cs typeface="+mn-cs"/>
              </a:defRPr>
            </a:lvl2pPr>
            <a:lvl3pPr marL="1143000" indent="-228600" algn="l" rtl="0" eaLnBrk="0" fontAlgn="base" latinLnBrk="1" hangingPunct="0">
              <a:spcBef>
                <a:spcPct val="20000"/>
              </a:spcBef>
              <a:spcAft>
                <a:spcPct val="0"/>
              </a:spcAft>
              <a:buChar char="•"/>
              <a:defRPr sz="2400" b="0" kern="1200">
                <a:solidFill>
                  <a:schemeClr val="tx1"/>
                </a:solidFill>
                <a:latin typeface="+mn-lt"/>
                <a:ea typeface="+mn-ea"/>
                <a:cs typeface="+mn-cs"/>
              </a:defRPr>
            </a:lvl3pPr>
            <a:lvl4pPr marL="1600200" indent="-228600" algn="l" rtl="0" eaLnBrk="0" fontAlgn="base" latinLnBrk="1" hangingPunct="0">
              <a:spcBef>
                <a:spcPct val="20000"/>
              </a:spcBef>
              <a:spcAft>
                <a:spcPct val="0"/>
              </a:spcAft>
              <a:buChar char="–"/>
              <a:defRPr sz="2000" b="0" kern="1200">
                <a:solidFill>
                  <a:schemeClr val="tx1"/>
                </a:solidFill>
                <a:latin typeface="+mn-lt"/>
                <a:ea typeface="+mn-ea"/>
                <a:cs typeface="+mn-cs"/>
              </a:defRPr>
            </a:lvl4pPr>
            <a:lvl5pPr marL="2057400" indent="-228600" algn="l" rtl="0" eaLnBrk="0" fontAlgn="base" latinLnBrk="1" hangingPunct="0">
              <a:spcBef>
                <a:spcPct val="20000"/>
              </a:spcBef>
              <a:spcAft>
                <a:spcPct val="0"/>
              </a:spcAft>
              <a:buChar char="»"/>
              <a:defRPr sz="2000" b="0" kern="1200">
                <a:solidFill>
                  <a:schemeClr val="tx1"/>
                </a:solidFill>
                <a:latin typeface="+mn-lt"/>
                <a:ea typeface="+mn-ea"/>
                <a:cs typeface="+mn-cs"/>
              </a:defRPr>
            </a:lvl5pPr>
          </a:lstStyle>
          <a:p>
            <a:pPr marL="0" lvl="0" indent="0" eaLnBrk="1" latinLnBrk="0" hangingPunct="1">
              <a:spcBef>
                <a:spcPct val="0"/>
              </a:spcBef>
              <a:buNone/>
            </a:pPr>
            <a:endParaRPr lang="zh-CN" altLang="en-US" sz="2400" b="1" dirty="0">
              <a:latin typeface="Arial Black" pitchFamily="34" charset="0"/>
            </a:endParaRPr>
          </a:p>
        </p:txBody>
      </p:sp>
      <p:sp>
        <p:nvSpPr>
          <p:cNvPr id="65543" name="Arc 67"/>
          <p:cNvSpPr/>
          <p:nvPr/>
        </p:nvSpPr>
        <p:spPr>
          <a:xfrm>
            <a:off x="4567238" y="2471738"/>
            <a:ext cx="1362075" cy="139700"/>
          </a:xfrm>
          <a:custGeom>
            <a:avLst/>
            <a:gdLst/>
            <a:ahLst/>
            <a:cxnLst>
              <a:cxn ang="0">
                <a:pos x="0" y="52260"/>
              </a:cxn>
              <a:cxn ang="0">
                <a:pos x="65534" y="33472"/>
              </a:cxn>
              <a:cxn ang="0">
                <a:pos x="17068" y="10915"/>
              </a:cxn>
            </a:cxnLst>
            <a:rect l="0" t="0" r="0" b="0"/>
            <a:pathLst>
              <a:path w="33963" h="21600" fill="none">
                <a:moveTo>
                  <a:pt x="-1" y="4068"/>
                </a:moveTo>
                <a:cubicBezTo>
                  <a:pt x="3675" y="1423"/>
                  <a:pt x="8089" y="0"/>
                  <a:pt x="12618" y="0"/>
                </a:cubicBezTo>
                <a:cubicBezTo>
                  <a:pt x="23270" y="0"/>
                  <a:pt x="32331" y="7765"/>
                  <a:pt x="33963" y="18291"/>
                </a:cubicBezTo>
              </a:path>
              <a:path w="33963" h="21600" stroke="0">
                <a:moveTo>
                  <a:pt x="-1" y="4068"/>
                </a:moveTo>
                <a:cubicBezTo>
                  <a:pt x="3675" y="1423"/>
                  <a:pt x="8089" y="0"/>
                  <a:pt x="12618" y="0"/>
                </a:cubicBezTo>
                <a:cubicBezTo>
                  <a:pt x="23270" y="0"/>
                  <a:pt x="32331" y="7765"/>
                  <a:pt x="33963" y="18291"/>
                </a:cubicBezTo>
                <a:lnTo>
                  <a:pt x="12618" y="21600"/>
                </a:lnTo>
                <a:lnTo>
                  <a:pt x="-1" y="4068"/>
                </a:lnTo>
                <a:close/>
              </a:path>
            </a:pathLst>
          </a:custGeom>
          <a:noFill/>
          <a:ln w="38100" cap="flat" cmpd="sng">
            <a:solidFill>
              <a:srgbClr val="FFFFFF">
                <a:alpha val="100000"/>
              </a:srgbClr>
            </a:solidFill>
            <a:prstDash val="solid"/>
            <a:round/>
            <a:headEnd type="none" w="med" len="med"/>
            <a:tailEnd type="none" w="med" len="med"/>
          </a:ln>
        </p:spPr>
        <p:txBody>
          <a:bodyPr/>
          <a:lstStyle/>
          <a:p>
            <a:endParaRPr lang="zh-CN" altLang="en-US"/>
          </a:p>
        </p:txBody>
      </p:sp>
      <p:sp>
        <p:nvSpPr>
          <p:cNvPr id="65544" name="Rectangle 68"/>
          <p:cNvSpPr/>
          <p:nvPr/>
        </p:nvSpPr>
        <p:spPr>
          <a:xfrm>
            <a:off x="4132263" y="2503488"/>
            <a:ext cx="1949450" cy="958850"/>
          </a:xfrm>
          <a:prstGeom prst="rect">
            <a:avLst/>
          </a:prstGeom>
          <a:solidFill>
            <a:srgbClr val="00CCFF"/>
          </a:solidFill>
          <a:ln w="9525">
            <a:noFill/>
          </a:ln>
        </p:spPr>
        <p:txBody>
          <a:bodyPr wrap="none" anchor="ctr"/>
          <a:lstStyle>
            <a:lvl1pPr marL="342900" indent="-342900" algn="l" rtl="0" eaLnBrk="0" fontAlgn="base" latinLnBrk="1"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latinLnBrk="1" hangingPunct="0">
              <a:spcBef>
                <a:spcPct val="20000"/>
              </a:spcBef>
              <a:spcAft>
                <a:spcPct val="0"/>
              </a:spcAft>
              <a:buChar char="–"/>
              <a:defRPr sz="2800" b="0" kern="1200">
                <a:solidFill>
                  <a:schemeClr val="tx1"/>
                </a:solidFill>
                <a:latin typeface="+mn-lt"/>
                <a:ea typeface="+mn-ea"/>
                <a:cs typeface="+mn-cs"/>
              </a:defRPr>
            </a:lvl2pPr>
            <a:lvl3pPr marL="1143000" indent="-228600" algn="l" rtl="0" eaLnBrk="0" fontAlgn="base" latinLnBrk="1" hangingPunct="0">
              <a:spcBef>
                <a:spcPct val="20000"/>
              </a:spcBef>
              <a:spcAft>
                <a:spcPct val="0"/>
              </a:spcAft>
              <a:buChar char="•"/>
              <a:defRPr sz="2400" b="0" kern="1200">
                <a:solidFill>
                  <a:schemeClr val="tx1"/>
                </a:solidFill>
                <a:latin typeface="+mn-lt"/>
                <a:ea typeface="+mn-ea"/>
                <a:cs typeface="+mn-cs"/>
              </a:defRPr>
            </a:lvl3pPr>
            <a:lvl4pPr marL="1600200" indent="-228600" algn="l" rtl="0" eaLnBrk="0" fontAlgn="base" latinLnBrk="1" hangingPunct="0">
              <a:spcBef>
                <a:spcPct val="20000"/>
              </a:spcBef>
              <a:spcAft>
                <a:spcPct val="0"/>
              </a:spcAft>
              <a:buChar char="–"/>
              <a:defRPr sz="2000" b="0" kern="1200">
                <a:solidFill>
                  <a:schemeClr val="tx1"/>
                </a:solidFill>
                <a:latin typeface="+mn-lt"/>
                <a:ea typeface="+mn-ea"/>
                <a:cs typeface="+mn-cs"/>
              </a:defRPr>
            </a:lvl4pPr>
            <a:lvl5pPr marL="2057400" indent="-228600" algn="l" rtl="0" eaLnBrk="0" fontAlgn="base" latinLnBrk="1" hangingPunct="0">
              <a:spcBef>
                <a:spcPct val="20000"/>
              </a:spcBef>
              <a:spcAft>
                <a:spcPct val="0"/>
              </a:spcAft>
              <a:buChar char="»"/>
              <a:defRPr sz="2000" b="0" kern="1200">
                <a:solidFill>
                  <a:schemeClr val="tx1"/>
                </a:solidFill>
                <a:latin typeface="+mn-lt"/>
                <a:ea typeface="+mn-ea"/>
                <a:cs typeface="+mn-cs"/>
              </a:defRPr>
            </a:lvl5pPr>
          </a:lstStyle>
          <a:p>
            <a:pPr marL="0" lvl="0" indent="0" eaLnBrk="1" latinLnBrk="0" hangingPunct="1">
              <a:spcBef>
                <a:spcPct val="0"/>
              </a:spcBef>
              <a:buNone/>
            </a:pPr>
            <a:endParaRPr lang="zh-CN" altLang="en-US" sz="2400" b="1" dirty="0">
              <a:latin typeface="Arial Black" pitchFamily="34" charset="0"/>
            </a:endParaRPr>
          </a:p>
        </p:txBody>
      </p:sp>
      <p:sp>
        <p:nvSpPr>
          <p:cNvPr id="65545" name="AutoShape 69"/>
          <p:cNvSpPr/>
          <p:nvPr/>
        </p:nvSpPr>
        <p:spPr>
          <a:xfrm>
            <a:off x="3863975" y="3346450"/>
            <a:ext cx="2495550" cy="1227138"/>
          </a:xfrm>
          <a:prstGeom prst="roundRect">
            <a:avLst>
              <a:gd name="adj" fmla="val 32051"/>
            </a:avLst>
          </a:prstGeom>
          <a:solidFill>
            <a:srgbClr val="00CCFF"/>
          </a:solidFill>
          <a:ln w="9525">
            <a:noFill/>
          </a:ln>
        </p:spPr>
        <p:txBody>
          <a:bodyPr wrap="none" anchor="ctr"/>
          <a:lstStyle>
            <a:lvl1pPr marL="342900" indent="-342900" algn="l" rtl="0" eaLnBrk="0" fontAlgn="base" latinLnBrk="1"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latinLnBrk="1" hangingPunct="0">
              <a:spcBef>
                <a:spcPct val="20000"/>
              </a:spcBef>
              <a:spcAft>
                <a:spcPct val="0"/>
              </a:spcAft>
              <a:buChar char="–"/>
              <a:defRPr sz="2800" b="0" kern="1200">
                <a:solidFill>
                  <a:schemeClr val="tx1"/>
                </a:solidFill>
                <a:latin typeface="+mn-lt"/>
                <a:ea typeface="+mn-ea"/>
                <a:cs typeface="+mn-cs"/>
              </a:defRPr>
            </a:lvl2pPr>
            <a:lvl3pPr marL="1143000" indent="-228600" algn="l" rtl="0" eaLnBrk="0" fontAlgn="base" latinLnBrk="1" hangingPunct="0">
              <a:spcBef>
                <a:spcPct val="20000"/>
              </a:spcBef>
              <a:spcAft>
                <a:spcPct val="0"/>
              </a:spcAft>
              <a:buChar char="•"/>
              <a:defRPr sz="2400" b="0" kern="1200">
                <a:solidFill>
                  <a:schemeClr val="tx1"/>
                </a:solidFill>
                <a:latin typeface="+mn-lt"/>
                <a:ea typeface="+mn-ea"/>
                <a:cs typeface="+mn-cs"/>
              </a:defRPr>
            </a:lvl3pPr>
            <a:lvl4pPr marL="1600200" indent="-228600" algn="l" rtl="0" eaLnBrk="0" fontAlgn="base" latinLnBrk="1" hangingPunct="0">
              <a:spcBef>
                <a:spcPct val="20000"/>
              </a:spcBef>
              <a:spcAft>
                <a:spcPct val="0"/>
              </a:spcAft>
              <a:buChar char="–"/>
              <a:defRPr sz="2000" b="0" kern="1200">
                <a:solidFill>
                  <a:schemeClr val="tx1"/>
                </a:solidFill>
                <a:latin typeface="+mn-lt"/>
                <a:ea typeface="+mn-ea"/>
                <a:cs typeface="+mn-cs"/>
              </a:defRPr>
            </a:lvl4pPr>
            <a:lvl5pPr marL="2057400" indent="-228600" algn="l" rtl="0" eaLnBrk="0" fontAlgn="base" latinLnBrk="1" hangingPunct="0">
              <a:spcBef>
                <a:spcPct val="20000"/>
              </a:spcBef>
              <a:spcAft>
                <a:spcPct val="0"/>
              </a:spcAft>
              <a:buChar char="»"/>
              <a:defRPr sz="2000" b="0" kern="1200">
                <a:solidFill>
                  <a:schemeClr val="tx1"/>
                </a:solidFill>
                <a:latin typeface="+mn-lt"/>
                <a:ea typeface="+mn-ea"/>
                <a:cs typeface="+mn-cs"/>
              </a:defRPr>
            </a:lvl5pPr>
          </a:lstStyle>
          <a:p>
            <a:pPr marL="0" lvl="0" indent="0" eaLnBrk="1" latinLnBrk="0" hangingPunct="1">
              <a:spcBef>
                <a:spcPct val="0"/>
              </a:spcBef>
              <a:buNone/>
            </a:pPr>
            <a:endParaRPr lang="zh-CN" altLang="en-US" sz="2400" b="1" dirty="0">
              <a:latin typeface="Arial Black" pitchFamily="34" charset="0"/>
            </a:endParaRPr>
          </a:p>
        </p:txBody>
      </p:sp>
      <p:sp>
        <p:nvSpPr>
          <p:cNvPr id="65546" name="Rectangle 70"/>
          <p:cNvSpPr/>
          <p:nvPr/>
        </p:nvSpPr>
        <p:spPr>
          <a:xfrm>
            <a:off x="3857625" y="3744913"/>
            <a:ext cx="2501900" cy="2222500"/>
          </a:xfrm>
          <a:prstGeom prst="rect">
            <a:avLst/>
          </a:prstGeom>
          <a:solidFill>
            <a:srgbClr val="00CCFF"/>
          </a:solidFill>
          <a:ln w="9525">
            <a:noFill/>
          </a:ln>
        </p:spPr>
        <p:txBody>
          <a:bodyPr wrap="none" anchor="ctr"/>
          <a:lstStyle>
            <a:lvl1pPr marL="342900" indent="-342900" algn="l" rtl="0" eaLnBrk="0" fontAlgn="base" latinLnBrk="1"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latinLnBrk="1" hangingPunct="0">
              <a:spcBef>
                <a:spcPct val="20000"/>
              </a:spcBef>
              <a:spcAft>
                <a:spcPct val="0"/>
              </a:spcAft>
              <a:buChar char="–"/>
              <a:defRPr sz="2800" b="0" kern="1200">
                <a:solidFill>
                  <a:schemeClr val="tx1"/>
                </a:solidFill>
                <a:latin typeface="+mn-lt"/>
                <a:ea typeface="+mn-ea"/>
                <a:cs typeface="+mn-cs"/>
              </a:defRPr>
            </a:lvl2pPr>
            <a:lvl3pPr marL="1143000" indent="-228600" algn="l" rtl="0" eaLnBrk="0" fontAlgn="base" latinLnBrk="1" hangingPunct="0">
              <a:spcBef>
                <a:spcPct val="20000"/>
              </a:spcBef>
              <a:spcAft>
                <a:spcPct val="0"/>
              </a:spcAft>
              <a:buChar char="•"/>
              <a:defRPr sz="2400" b="0" kern="1200">
                <a:solidFill>
                  <a:schemeClr val="tx1"/>
                </a:solidFill>
                <a:latin typeface="+mn-lt"/>
                <a:ea typeface="+mn-ea"/>
                <a:cs typeface="+mn-cs"/>
              </a:defRPr>
            </a:lvl3pPr>
            <a:lvl4pPr marL="1600200" indent="-228600" algn="l" rtl="0" eaLnBrk="0" fontAlgn="base" latinLnBrk="1" hangingPunct="0">
              <a:spcBef>
                <a:spcPct val="20000"/>
              </a:spcBef>
              <a:spcAft>
                <a:spcPct val="0"/>
              </a:spcAft>
              <a:buChar char="–"/>
              <a:defRPr sz="2000" b="0" kern="1200">
                <a:solidFill>
                  <a:schemeClr val="tx1"/>
                </a:solidFill>
                <a:latin typeface="+mn-lt"/>
                <a:ea typeface="+mn-ea"/>
                <a:cs typeface="+mn-cs"/>
              </a:defRPr>
            </a:lvl4pPr>
            <a:lvl5pPr marL="2057400" indent="-228600" algn="l" rtl="0" eaLnBrk="0" fontAlgn="base" latinLnBrk="1" hangingPunct="0">
              <a:spcBef>
                <a:spcPct val="20000"/>
              </a:spcBef>
              <a:spcAft>
                <a:spcPct val="0"/>
              </a:spcAft>
              <a:buChar char="»"/>
              <a:defRPr sz="2000" b="0" kern="1200">
                <a:solidFill>
                  <a:schemeClr val="tx1"/>
                </a:solidFill>
                <a:latin typeface="+mn-lt"/>
                <a:ea typeface="+mn-ea"/>
                <a:cs typeface="+mn-cs"/>
              </a:defRPr>
            </a:lvl5pPr>
          </a:lstStyle>
          <a:p>
            <a:pPr marL="0" lvl="0" indent="0" eaLnBrk="1" latinLnBrk="0" hangingPunct="1">
              <a:spcBef>
                <a:spcPct val="0"/>
              </a:spcBef>
              <a:buNone/>
            </a:pPr>
            <a:endParaRPr lang="zh-CN" altLang="en-US" sz="2400" b="1" dirty="0">
              <a:latin typeface="Arial Black" pitchFamily="34" charset="0"/>
            </a:endParaRPr>
          </a:p>
        </p:txBody>
      </p:sp>
      <p:sp>
        <p:nvSpPr>
          <p:cNvPr id="65547" name="Oval 71"/>
          <p:cNvSpPr/>
          <p:nvPr/>
        </p:nvSpPr>
        <p:spPr>
          <a:xfrm>
            <a:off x="3863975" y="5589588"/>
            <a:ext cx="2495550" cy="747712"/>
          </a:xfrm>
          <a:prstGeom prst="ellipse">
            <a:avLst/>
          </a:prstGeom>
          <a:solidFill>
            <a:srgbClr val="00CCFF"/>
          </a:solidFill>
          <a:ln w="9525">
            <a:noFill/>
          </a:ln>
        </p:spPr>
        <p:txBody>
          <a:bodyPr wrap="none" anchor="ctr"/>
          <a:lstStyle>
            <a:lvl1pPr marL="342900" indent="-342900" algn="l" rtl="0" eaLnBrk="0" fontAlgn="base" latinLnBrk="1"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latinLnBrk="1" hangingPunct="0">
              <a:spcBef>
                <a:spcPct val="20000"/>
              </a:spcBef>
              <a:spcAft>
                <a:spcPct val="0"/>
              </a:spcAft>
              <a:buChar char="–"/>
              <a:defRPr sz="2800" b="0" kern="1200">
                <a:solidFill>
                  <a:schemeClr val="tx1"/>
                </a:solidFill>
                <a:latin typeface="+mn-lt"/>
                <a:ea typeface="+mn-ea"/>
                <a:cs typeface="+mn-cs"/>
              </a:defRPr>
            </a:lvl2pPr>
            <a:lvl3pPr marL="1143000" indent="-228600" algn="l" rtl="0" eaLnBrk="0" fontAlgn="base" latinLnBrk="1" hangingPunct="0">
              <a:spcBef>
                <a:spcPct val="20000"/>
              </a:spcBef>
              <a:spcAft>
                <a:spcPct val="0"/>
              </a:spcAft>
              <a:buChar char="•"/>
              <a:defRPr sz="2400" b="0" kern="1200">
                <a:solidFill>
                  <a:schemeClr val="tx1"/>
                </a:solidFill>
                <a:latin typeface="+mn-lt"/>
                <a:ea typeface="+mn-ea"/>
                <a:cs typeface="+mn-cs"/>
              </a:defRPr>
            </a:lvl3pPr>
            <a:lvl4pPr marL="1600200" indent="-228600" algn="l" rtl="0" eaLnBrk="0" fontAlgn="base" latinLnBrk="1" hangingPunct="0">
              <a:spcBef>
                <a:spcPct val="20000"/>
              </a:spcBef>
              <a:spcAft>
                <a:spcPct val="0"/>
              </a:spcAft>
              <a:buChar char="–"/>
              <a:defRPr sz="2000" b="0" kern="1200">
                <a:solidFill>
                  <a:schemeClr val="tx1"/>
                </a:solidFill>
                <a:latin typeface="+mn-lt"/>
                <a:ea typeface="+mn-ea"/>
                <a:cs typeface="+mn-cs"/>
              </a:defRPr>
            </a:lvl4pPr>
            <a:lvl5pPr marL="2057400" indent="-228600" algn="l" rtl="0" eaLnBrk="0" fontAlgn="base" latinLnBrk="1" hangingPunct="0">
              <a:spcBef>
                <a:spcPct val="20000"/>
              </a:spcBef>
              <a:spcAft>
                <a:spcPct val="0"/>
              </a:spcAft>
              <a:buChar char="»"/>
              <a:defRPr sz="2000" b="0" kern="1200">
                <a:solidFill>
                  <a:schemeClr val="tx1"/>
                </a:solidFill>
                <a:latin typeface="+mn-lt"/>
                <a:ea typeface="+mn-ea"/>
                <a:cs typeface="+mn-cs"/>
              </a:defRPr>
            </a:lvl5pPr>
          </a:lstStyle>
          <a:p>
            <a:pPr marL="0" lvl="0" indent="0" eaLnBrk="1" latinLnBrk="0" hangingPunct="1">
              <a:spcBef>
                <a:spcPct val="0"/>
              </a:spcBef>
              <a:buNone/>
            </a:pPr>
            <a:endParaRPr lang="zh-CN" altLang="en-US" sz="2400" b="1" dirty="0">
              <a:latin typeface="Arial Black" pitchFamily="34" charset="0"/>
            </a:endParaRPr>
          </a:p>
        </p:txBody>
      </p:sp>
      <p:sp>
        <p:nvSpPr>
          <p:cNvPr id="65548" name="Oval 73"/>
          <p:cNvSpPr/>
          <p:nvPr/>
        </p:nvSpPr>
        <p:spPr>
          <a:xfrm>
            <a:off x="3987800" y="5494338"/>
            <a:ext cx="2276475" cy="588962"/>
          </a:xfrm>
          <a:prstGeom prst="ellipse">
            <a:avLst/>
          </a:prstGeom>
          <a:solidFill>
            <a:srgbClr val="009BC0"/>
          </a:solidFill>
          <a:ln w="9525">
            <a:noFill/>
          </a:ln>
        </p:spPr>
        <p:txBody>
          <a:bodyPr wrap="none" anchor="ctr"/>
          <a:lstStyle>
            <a:lvl1pPr marL="342900" indent="-342900" algn="l" rtl="0" eaLnBrk="0" fontAlgn="base" latinLnBrk="1"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latinLnBrk="1" hangingPunct="0">
              <a:spcBef>
                <a:spcPct val="20000"/>
              </a:spcBef>
              <a:spcAft>
                <a:spcPct val="0"/>
              </a:spcAft>
              <a:buChar char="–"/>
              <a:defRPr sz="2800" b="0" kern="1200">
                <a:solidFill>
                  <a:schemeClr val="tx1"/>
                </a:solidFill>
                <a:latin typeface="+mn-lt"/>
                <a:ea typeface="+mn-ea"/>
                <a:cs typeface="+mn-cs"/>
              </a:defRPr>
            </a:lvl2pPr>
            <a:lvl3pPr marL="1143000" indent="-228600" algn="l" rtl="0" eaLnBrk="0" fontAlgn="base" latinLnBrk="1" hangingPunct="0">
              <a:spcBef>
                <a:spcPct val="20000"/>
              </a:spcBef>
              <a:spcAft>
                <a:spcPct val="0"/>
              </a:spcAft>
              <a:buChar char="•"/>
              <a:defRPr sz="2400" b="0" kern="1200">
                <a:solidFill>
                  <a:schemeClr val="tx1"/>
                </a:solidFill>
                <a:latin typeface="+mn-lt"/>
                <a:ea typeface="+mn-ea"/>
                <a:cs typeface="+mn-cs"/>
              </a:defRPr>
            </a:lvl3pPr>
            <a:lvl4pPr marL="1600200" indent="-228600" algn="l" rtl="0" eaLnBrk="0" fontAlgn="base" latinLnBrk="1" hangingPunct="0">
              <a:spcBef>
                <a:spcPct val="20000"/>
              </a:spcBef>
              <a:spcAft>
                <a:spcPct val="0"/>
              </a:spcAft>
              <a:buChar char="–"/>
              <a:defRPr sz="2000" b="0" kern="1200">
                <a:solidFill>
                  <a:schemeClr val="tx1"/>
                </a:solidFill>
                <a:latin typeface="+mn-lt"/>
                <a:ea typeface="+mn-ea"/>
                <a:cs typeface="+mn-cs"/>
              </a:defRPr>
            </a:lvl4pPr>
            <a:lvl5pPr marL="2057400" indent="-228600" algn="l" rtl="0" eaLnBrk="0" fontAlgn="base" latinLnBrk="1" hangingPunct="0">
              <a:spcBef>
                <a:spcPct val="20000"/>
              </a:spcBef>
              <a:spcAft>
                <a:spcPct val="0"/>
              </a:spcAft>
              <a:buChar char="»"/>
              <a:defRPr sz="2000" b="0" kern="1200">
                <a:solidFill>
                  <a:schemeClr val="tx1"/>
                </a:solidFill>
                <a:latin typeface="+mn-lt"/>
                <a:ea typeface="+mn-ea"/>
                <a:cs typeface="+mn-cs"/>
              </a:defRPr>
            </a:lvl5pPr>
          </a:lstStyle>
          <a:p>
            <a:pPr marL="0" lvl="0" indent="0" eaLnBrk="1" latinLnBrk="0" hangingPunct="1">
              <a:spcBef>
                <a:spcPct val="0"/>
              </a:spcBef>
              <a:buNone/>
            </a:pPr>
            <a:endParaRPr lang="zh-CN" altLang="en-US" sz="2400" b="1" dirty="0">
              <a:latin typeface="Arial Black" pitchFamily="34" charset="0"/>
            </a:endParaRPr>
          </a:p>
        </p:txBody>
      </p:sp>
      <p:sp>
        <p:nvSpPr>
          <p:cNvPr id="65549" name="Line 74"/>
          <p:cNvSpPr/>
          <p:nvPr/>
        </p:nvSpPr>
        <p:spPr>
          <a:xfrm>
            <a:off x="6264275" y="3846513"/>
            <a:ext cx="0" cy="2120900"/>
          </a:xfrm>
          <a:prstGeom prst="line">
            <a:avLst/>
          </a:prstGeom>
          <a:ln w="38100" cap="flat" cmpd="sng">
            <a:solidFill>
              <a:srgbClr val="FFFFFF"/>
            </a:solidFill>
            <a:prstDash val="solid"/>
            <a:headEnd type="none" w="med" len="med"/>
            <a:tailEnd type="none" w="med" len="med"/>
          </a:ln>
        </p:spPr>
      </p:sp>
      <p:sp>
        <p:nvSpPr>
          <p:cNvPr id="65550" name="Line 75"/>
          <p:cNvSpPr/>
          <p:nvPr/>
        </p:nvSpPr>
        <p:spPr>
          <a:xfrm>
            <a:off x="4384675" y="2895600"/>
            <a:ext cx="0" cy="566738"/>
          </a:xfrm>
          <a:prstGeom prst="line">
            <a:avLst/>
          </a:prstGeom>
          <a:ln w="76200" cap="flat" cmpd="sng">
            <a:solidFill>
              <a:srgbClr val="FFFFFF"/>
            </a:solidFill>
            <a:prstDash val="solid"/>
            <a:headEnd type="none" w="med" len="med"/>
            <a:tailEnd type="none" w="med" len="med"/>
          </a:ln>
        </p:spPr>
      </p:sp>
      <p:sp>
        <p:nvSpPr>
          <p:cNvPr id="65551" name="Line 78"/>
          <p:cNvSpPr/>
          <p:nvPr/>
        </p:nvSpPr>
        <p:spPr>
          <a:xfrm>
            <a:off x="4256088" y="2895600"/>
            <a:ext cx="0" cy="566738"/>
          </a:xfrm>
          <a:prstGeom prst="line">
            <a:avLst/>
          </a:prstGeom>
          <a:ln w="28575" cap="flat" cmpd="sng">
            <a:solidFill>
              <a:srgbClr val="FFFFFF"/>
            </a:solidFill>
            <a:prstDash val="solid"/>
            <a:headEnd type="none" w="med" len="med"/>
            <a:tailEnd type="none" w="med" len="med"/>
          </a:ln>
        </p:spPr>
      </p:sp>
      <p:sp>
        <p:nvSpPr>
          <p:cNvPr id="65552" name="Arc 79"/>
          <p:cNvSpPr/>
          <p:nvPr/>
        </p:nvSpPr>
        <p:spPr>
          <a:xfrm rot="-5400000">
            <a:off x="4000500" y="3448050"/>
            <a:ext cx="328613" cy="355600"/>
          </a:xfrm>
          <a:custGeom>
            <a:avLst/>
            <a:gdLst/>
            <a:ahLst/>
            <a:cxnLst>
              <a:cxn ang="0">
                <a:pos x="0" y="0"/>
              </a:cxn>
              <a:cxn ang="0">
                <a:pos x="60089" y="10933"/>
              </a:cxn>
              <a:cxn ang="0">
                <a:pos x="0" y="40052"/>
              </a:cxn>
            </a:cxnLst>
            <a:rect l="0" t="0" r="0" b="0"/>
            <a:pathLst>
              <a:path w="19976" h="21600" fill="none">
                <a:moveTo>
                  <a:pt x="-1" y="0"/>
                </a:moveTo>
                <a:cubicBezTo>
                  <a:pt x="8755" y="0"/>
                  <a:pt x="16645" y="5285"/>
                  <a:pt x="19976" y="13382"/>
                </a:cubicBezTo>
              </a:path>
              <a:path w="19976" h="21600" stroke="0">
                <a:moveTo>
                  <a:pt x="-1" y="0"/>
                </a:moveTo>
                <a:cubicBezTo>
                  <a:pt x="8755" y="0"/>
                  <a:pt x="16645" y="5285"/>
                  <a:pt x="19976" y="13382"/>
                </a:cubicBezTo>
                <a:lnTo>
                  <a:pt x="0" y="21600"/>
                </a:lnTo>
                <a:lnTo>
                  <a:pt x="-1" y="0"/>
                </a:lnTo>
                <a:close/>
              </a:path>
            </a:pathLst>
          </a:custGeom>
          <a:noFill/>
          <a:ln w="38100" cap="flat" cmpd="sng">
            <a:solidFill>
              <a:srgbClr val="FFFFFF">
                <a:alpha val="100000"/>
              </a:srgbClr>
            </a:solidFill>
            <a:prstDash val="solid"/>
            <a:round/>
            <a:headEnd type="none" w="med" len="med"/>
            <a:tailEnd type="none" w="med" len="med"/>
          </a:ln>
        </p:spPr>
        <p:txBody>
          <a:bodyPr/>
          <a:lstStyle/>
          <a:p>
            <a:endParaRPr lang="zh-CN" altLang="en-US"/>
          </a:p>
        </p:txBody>
      </p:sp>
      <p:sp>
        <p:nvSpPr>
          <p:cNvPr id="65553" name="Arc 80"/>
          <p:cNvSpPr/>
          <p:nvPr/>
        </p:nvSpPr>
        <p:spPr>
          <a:xfrm>
            <a:off x="4038600" y="5876925"/>
            <a:ext cx="2181225" cy="290513"/>
          </a:xfrm>
          <a:custGeom>
            <a:avLst/>
            <a:gdLst/>
            <a:ahLst/>
            <a:cxnLst>
              <a:cxn ang="0">
                <a:pos x="65534" y="24456"/>
              </a:cxn>
              <a:cxn ang="0">
                <a:pos x="0" y="49675"/>
              </a:cxn>
              <a:cxn ang="0">
                <a:pos x="65534" y="0"/>
              </a:cxn>
            </a:cxnLst>
            <a:rect l="0" t="0" r="0" b="0"/>
            <a:pathLst>
              <a:path w="41445" h="21600" fill="none">
                <a:moveTo>
                  <a:pt x="41444" y="3430"/>
                </a:moveTo>
                <a:cubicBezTo>
                  <a:pt x="39760" y="13901"/>
                  <a:pt x="30723" y="21600"/>
                  <a:pt x="20119" y="21600"/>
                </a:cubicBezTo>
                <a:cubicBezTo>
                  <a:pt x="11222" y="21600"/>
                  <a:pt x="3236" y="16145"/>
                  <a:pt x="-1" y="7859"/>
                </a:cubicBezTo>
              </a:path>
              <a:path w="41445" h="21600" stroke="0">
                <a:moveTo>
                  <a:pt x="41444" y="3430"/>
                </a:moveTo>
                <a:cubicBezTo>
                  <a:pt x="39760" y="13901"/>
                  <a:pt x="30723" y="21600"/>
                  <a:pt x="20119" y="21600"/>
                </a:cubicBezTo>
                <a:cubicBezTo>
                  <a:pt x="11222" y="21600"/>
                  <a:pt x="3236" y="16145"/>
                  <a:pt x="-1" y="7859"/>
                </a:cubicBezTo>
                <a:lnTo>
                  <a:pt x="20119" y="0"/>
                </a:lnTo>
                <a:lnTo>
                  <a:pt x="41444" y="3430"/>
                </a:lnTo>
                <a:close/>
              </a:path>
            </a:pathLst>
          </a:custGeom>
          <a:noFill/>
          <a:ln w="38100" cap="flat" cmpd="sng">
            <a:solidFill>
              <a:srgbClr val="FFFFFF">
                <a:alpha val="100000"/>
              </a:srgbClr>
            </a:solidFill>
            <a:prstDash val="solid"/>
            <a:round/>
            <a:headEnd type="none" w="med" len="med"/>
            <a:tailEnd type="none" w="med" len="med"/>
          </a:ln>
        </p:spPr>
        <p:txBody>
          <a:bodyPr/>
          <a:lstStyle/>
          <a:p>
            <a:endParaRPr lang="zh-CN" altLang="en-US"/>
          </a:p>
        </p:txBody>
      </p:sp>
      <p:sp>
        <p:nvSpPr>
          <p:cNvPr id="65554" name="Line 81"/>
          <p:cNvSpPr/>
          <p:nvPr/>
        </p:nvSpPr>
        <p:spPr>
          <a:xfrm>
            <a:off x="5988050" y="2763838"/>
            <a:ext cx="0" cy="698500"/>
          </a:xfrm>
          <a:prstGeom prst="line">
            <a:avLst/>
          </a:prstGeom>
          <a:ln w="9525" cap="flat" cmpd="sng">
            <a:solidFill>
              <a:srgbClr val="DDDDDD"/>
            </a:solidFill>
            <a:prstDash val="solid"/>
            <a:headEnd type="none" w="med" len="med"/>
            <a:tailEnd type="none" w="med" len="med"/>
          </a:ln>
        </p:spPr>
      </p:sp>
      <p:sp>
        <p:nvSpPr>
          <p:cNvPr id="65555" name="Oval 85"/>
          <p:cNvSpPr/>
          <p:nvPr/>
        </p:nvSpPr>
        <p:spPr>
          <a:xfrm>
            <a:off x="1658938" y="3492500"/>
            <a:ext cx="908050" cy="906463"/>
          </a:xfrm>
          <a:prstGeom prst="ellipse">
            <a:avLst/>
          </a:prstGeom>
          <a:gradFill rotWithShape="0">
            <a:gsLst>
              <a:gs pos="0">
                <a:srgbClr val="99CC00"/>
              </a:gs>
              <a:gs pos="100000">
                <a:srgbClr val="374A00"/>
              </a:gs>
            </a:gsLst>
            <a:lin ang="2700000" scaled="1"/>
            <a:tileRect/>
          </a:gradFill>
          <a:ln w="19050" cap="flat" cmpd="sng">
            <a:solidFill>
              <a:srgbClr val="C0C0C0"/>
            </a:solidFill>
            <a:prstDash val="solid"/>
            <a:headEnd type="none" w="med" len="med"/>
            <a:tailEnd type="none" w="med" len="med"/>
          </a:ln>
        </p:spPr>
        <p:txBody>
          <a:bodyPr wrap="none" anchor="ctr"/>
          <a:lstStyle>
            <a:lvl1pPr marL="342900" indent="-342900" algn="l" rtl="0" eaLnBrk="0" fontAlgn="base" latinLnBrk="1"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latinLnBrk="1" hangingPunct="0">
              <a:spcBef>
                <a:spcPct val="20000"/>
              </a:spcBef>
              <a:spcAft>
                <a:spcPct val="0"/>
              </a:spcAft>
              <a:buChar char="–"/>
              <a:defRPr sz="2800" b="0" kern="1200">
                <a:solidFill>
                  <a:schemeClr val="tx1"/>
                </a:solidFill>
                <a:latin typeface="+mn-lt"/>
                <a:ea typeface="+mn-ea"/>
                <a:cs typeface="+mn-cs"/>
              </a:defRPr>
            </a:lvl2pPr>
            <a:lvl3pPr marL="1143000" indent="-228600" algn="l" rtl="0" eaLnBrk="0" fontAlgn="base" latinLnBrk="1" hangingPunct="0">
              <a:spcBef>
                <a:spcPct val="20000"/>
              </a:spcBef>
              <a:spcAft>
                <a:spcPct val="0"/>
              </a:spcAft>
              <a:buChar char="•"/>
              <a:defRPr sz="2400" b="0" kern="1200">
                <a:solidFill>
                  <a:schemeClr val="tx1"/>
                </a:solidFill>
                <a:latin typeface="+mn-lt"/>
                <a:ea typeface="+mn-ea"/>
                <a:cs typeface="+mn-cs"/>
              </a:defRPr>
            </a:lvl3pPr>
            <a:lvl4pPr marL="1600200" indent="-228600" algn="l" rtl="0" eaLnBrk="0" fontAlgn="base" latinLnBrk="1" hangingPunct="0">
              <a:spcBef>
                <a:spcPct val="20000"/>
              </a:spcBef>
              <a:spcAft>
                <a:spcPct val="0"/>
              </a:spcAft>
              <a:buChar char="–"/>
              <a:defRPr sz="2000" b="0" kern="1200">
                <a:solidFill>
                  <a:schemeClr val="tx1"/>
                </a:solidFill>
                <a:latin typeface="+mn-lt"/>
                <a:ea typeface="+mn-ea"/>
                <a:cs typeface="+mn-cs"/>
              </a:defRPr>
            </a:lvl4pPr>
            <a:lvl5pPr marL="2057400" indent="-228600" algn="l" rtl="0" eaLnBrk="0" fontAlgn="base" latinLnBrk="1" hangingPunct="0">
              <a:spcBef>
                <a:spcPct val="20000"/>
              </a:spcBef>
              <a:spcAft>
                <a:spcPct val="0"/>
              </a:spcAft>
              <a:buChar char="»"/>
              <a:defRPr sz="2000" b="0" kern="1200">
                <a:solidFill>
                  <a:schemeClr val="tx1"/>
                </a:solidFill>
                <a:latin typeface="+mn-lt"/>
                <a:ea typeface="+mn-ea"/>
                <a:cs typeface="+mn-cs"/>
              </a:defRPr>
            </a:lvl5pPr>
          </a:lstStyle>
          <a:p>
            <a:pPr marL="0" lvl="0" indent="0" eaLnBrk="1" latinLnBrk="0" hangingPunct="1">
              <a:spcBef>
                <a:spcPct val="0"/>
              </a:spcBef>
              <a:buNone/>
            </a:pPr>
            <a:endParaRPr lang="zh-CN" altLang="en-US" sz="2400" b="1" dirty="0">
              <a:latin typeface="Arial Black" pitchFamily="34" charset="0"/>
            </a:endParaRPr>
          </a:p>
        </p:txBody>
      </p:sp>
      <p:sp>
        <p:nvSpPr>
          <p:cNvPr id="65556" name="Arc 86"/>
          <p:cNvSpPr/>
          <p:nvPr/>
        </p:nvSpPr>
        <p:spPr>
          <a:xfrm rot="3600000">
            <a:off x="1993900" y="3648075"/>
            <a:ext cx="566738" cy="341313"/>
          </a:xfrm>
          <a:custGeom>
            <a:avLst/>
            <a:gdLst/>
            <a:ahLst/>
            <a:cxnLst>
              <a:cxn ang="0">
                <a:pos x="0" y="12806"/>
              </a:cxn>
              <a:cxn ang="0">
                <a:pos x="2081" y="50281"/>
              </a:cxn>
              <a:cxn ang="0">
                <a:pos x="58856" y="24303"/>
              </a:cxn>
            </a:cxnLst>
            <a:rect l="0" t="0" r="0" b="0"/>
            <a:pathLst>
              <a:path w="35951" h="21600" fill="none">
                <a:moveTo>
                  <a:pt x="-1" y="13623"/>
                </a:moveTo>
                <a:cubicBezTo>
                  <a:pt x="3267" y="5399"/>
                  <a:pt x="11222" y="0"/>
                  <a:pt x="20073" y="0"/>
                </a:cubicBezTo>
                <a:cubicBezTo>
                  <a:pt x="26104" y="0"/>
                  <a:pt x="31861" y="2522"/>
                  <a:pt x="35951" y="6955"/>
                </a:cubicBezTo>
              </a:path>
              <a:path w="35951" h="21600" stroke="0">
                <a:moveTo>
                  <a:pt x="-1" y="13623"/>
                </a:moveTo>
                <a:cubicBezTo>
                  <a:pt x="3267" y="5399"/>
                  <a:pt x="11222" y="0"/>
                  <a:pt x="20073" y="0"/>
                </a:cubicBezTo>
                <a:cubicBezTo>
                  <a:pt x="26104" y="0"/>
                  <a:pt x="31861" y="2522"/>
                  <a:pt x="35951" y="6955"/>
                </a:cubicBezTo>
                <a:lnTo>
                  <a:pt x="20073" y="21600"/>
                </a:lnTo>
                <a:lnTo>
                  <a:pt x="-1" y="13623"/>
                </a:lnTo>
                <a:close/>
              </a:path>
            </a:pathLst>
          </a:custGeom>
          <a:noFill/>
          <a:ln w="76200" cap="flat" cmpd="sng">
            <a:solidFill>
              <a:srgbClr val="FFFFFF">
                <a:alpha val="100000"/>
              </a:srgbClr>
            </a:solidFill>
            <a:prstDash val="solid"/>
            <a:round/>
            <a:headEnd type="none" w="med" len="med"/>
            <a:tailEnd type="none" w="med" len="med"/>
          </a:ln>
        </p:spPr>
        <p:txBody>
          <a:bodyPr/>
          <a:lstStyle/>
          <a:p>
            <a:endParaRPr lang="zh-CN" altLang="en-US"/>
          </a:p>
        </p:txBody>
      </p:sp>
      <p:sp>
        <p:nvSpPr>
          <p:cNvPr id="65557" name="Text Box 87"/>
          <p:cNvSpPr txBox="1"/>
          <p:nvPr/>
        </p:nvSpPr>
        <p:spPr>
          <a:xfrm>
            <a:off x="1681163" y="3698875"/>
            <a:ext cx="892175" cy="460375"/>
          </a:xfrm>
          <a:prstGeom prst="rect">
            <a:avLst/>
          </a:prstGeom>
          <a:noFill/>
          <a:ln w="9525">
            <a:noFill/>
          </a:ln>
        </p:spPr>
        <p:txBody>
          <a:bodyPr wrap="none">
            <a:spAutoFit/>
          </a:bodyPr>
          <a:lstStyle>
            <a:lvl1pPr marL="342900" indent="-342900" algn="l" rtl="0" eaLnBrk="0" fontAlgn="base" latinLnBrk="1"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latinLnBrk="1" hangingPunct="0">
              <a:spcBef>
                <a:spcPct val="20000"/>
              </a:spcBef>
              <a:spcAft>
                <a:spcPct val="0"/>
              </a:spcAft>
              <a:buChar char="–"/>
              <a:defRPr sz="2800" b="0" kern="1200">
                <a:solidFill>
                  <a:schemeClr val="tx1"/>
                </a:solidFill>
                <a:latin typeface="+mn-lt"/>
                <a:ea typeface="+mn-ea"/>
                <a:cs typeface="+mn-cs"/>
              </a:defRPr>
            </a:lvl2pPr>
            <a:lvl3pPr marL="1143000" indent="-228600" algn="l" rtl="0" eaLnBrk="0" fontAlgn="base" latinLnBrk="1" hangingPunct="0">
              <a:spcBef>
                <a:spcPct val="20000"/>
              </a:spcBef>
              <a:spcAft>
                <a:spcPct val="0"/>
              </a:spcAft>
              <a:buChar char="•"/>
              <a:defRPr sz="2400" b="0" kern="1200">
                <a:solidFill>
                  <a:schemeClr val="tx1"/>
                </a:solidFill>
                <a:latin typeface="+mn-lt"/>
                <a:ea typeface="+mn-ea"/>
                <a:cs typeface="+mn-cs"/>
              </a:defRPr>
            </a:lvl3pPr>
            <a:lvl4pPr marL="1600200" indent="-228600" algn="l" rtl="0" eaLnBrk="0" fontAlgn="base" latinLnBrk="1" hangingPunct="0">
              <a:spcBef>
                <a:spcPct val="20000"/>
              </a:spcBef>
              <a:spcAft>
                <a:spcPct val="0"/>
              </a:spcAft>
              <a:buChar char="–"/>
              <a:defRPr sz="2000" b="0" kern="1200">
                <a:solidFill>
                  <a:schemeClr val="tx1"/>
                </a:solidFill>
                <a:latin typeface="+mn-lt"/>
                <a:ea typeface="+mn-ea"/>
                <a:cs typeface="+mn-cs"/>
              </a:defRPr>
            </a:lvl4pPr>
            <a:lvl5pPr marL="2057400" indent="-228600" algn="l" rtl="0" eaLnBrk="0" fontAlgn="base" latinLnBrk="1" hangingPunct="0">
              <a:spcBef>
                <a:spcPct val="20000"/>
              </a:spcBef>
              <a:spcAft>
                <a:spcPct val="0"/>
              </a:spcAft>
              <a:buChar char="»"/>
              <a:defRPr sz="2000" b="0" kern="1200">
                <a:solidFill>
                  <a:schemeClr val="tx1"/>
                </a:solidFill>
                <a:latin typeface="+mn-lt"/>
                <a:ea typeface="+mn-ea"/>
                <a:cs typeface="+mn-cs"/>
              </a:defRPr>
            </a:lvl5pPr>
          </a:lstStyle>
          <a:p>
            <a:pPr marL="0" lvl="0" indent="0" eaLnBrk="1" hangingPunct="1">
              <a:spcBef>
                <a:spcPct val="0"/>
              </a:spcBef>
              <a:buNone/>
            </a:pPr>
            <a:r>
              <a:rPr lang="zh-CN" altLang="en-US" sz="2400" b="1" dirty="0">
                <a:solidFill>
                  <a:schemeClr val="bg1"/>
                </a:solidFill>
                <a:latin typeface="微软雅黑"/>
                <a:ea typeface="微软雅黑"/>
              </a:rPr>
              <a:t>销售 </a:t>
            </a:r>
            <a:endParaRPr lang="en-US" altLang="ko-KR" sz="2400" b="1" dirty="0">
              <a:solidFill>
                <a:schemeClr val="bg1"/>
              </a:solidFill>
              <a:latin typeface="微软雅黑"/>
              <a:ea typeface="微软雅黑"/>
            </a:endParaRPr>
          </a:p>
        </p:txBody>
      </p:sp>
      <p:sp>
        <p:nvSpPr>
          <p:cNvPr id="65558" name="Oval 88"/>
          <p:cNvSpPr/>
          <p:nvPr/>
        </p:nvSpPr>
        <p:spPr>
          <a:xfrm>
            <a:off x="6962775" y="3336925"/>
            <a:ext cx="908050" cy="908050"/>
          </a:xfrm>
          <a:prstGeom prst="ellipse">
            <a:avLst/>
          </a:prstGeom>
          <a:gradFill rotWithShape="1">
            <a:gsLst>
              <a:gs pos="0">
                <a:srgbClr val="FF9966">
                  <a:alpha val="85999"/>
                </a:srgbClr>
              </a:gs>
              <a:gs pos="100000">
                <a:srgbClr val="2D1B12"/>
              </a:gs>
            </a:gsLst>
            <a:lin ang="2700000" scaled="1"/>
            <a:tileRect/>
          </a:gradFill>
          <a:ln w="19050" cap="flat" cmpd="sng">
            <a:solidFill>
              <a:srgbClr val="C0C0C0"/>
            </a:solidFill>
            <a:prstDash val="solid"/>
            <a:headEnd type="none" w="med" len="med"/>
            <a:tailEnd type="none" w="med" len="med"/>
          </a:ln>
        </p:spPr>
        <p:txBody>
          <a:bodyPr wrap="none" anchor="ctr"/>
          <a:lstStyle>
            <a:lvl1pPr marL="342900" indent="-342900" algn="l" rtl="0" eaLnBrk="0" fontAlgn="base" latinLnBrk="1"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latinLnBrk="1" hangingPunct="0">
              <a:spcBef>
                <a:spcPct val="20000"/>
              </a:spcBef>
              <a:spcAft>
                <a:spcPct val="0"/>
              </a:spcAft>
              <a:buChar char="–"/>
              <a:defRPr sz="2800" b="0" kern="1200">
                <a:solidFill>
                  <a:schemeClr val="tx1"/>
                </a:solidFill>
                <a:latin typeface="+mn-lt"/>
                <a:ea typeface="+mn-ea"/>
                <a:cs typeface="+mn-cs"/>
              </a:defRPr>
            </a:lvl2pPr>
            <a:lvl3pPr marL="1143000" indent="-228600" algn="l" rtl="0" eaLnBrk="0" fontAlgn="base" latinLnBrk="1" hangingPunct="0">
              <a:spcBef>
                <a:spcPct val="20000"/>
              </a:spcBef>
              <a:spcAft>
                <a:spcPct val="0"/>
              </a:spcAft>
              <a:buChar char="•"/>
              <a:defRPr sz="2400" b="0" kern="1200">
                <a:solidFill>
                  <a:schemeClr val="tx1"/>
                </a:solidFill>
                <a:latin typeface="+mn-lt"/>
                <a:ea typeface="+mn-ea"/>
                <a:cs typeface="+mn-cs"/>
              </a:defRPr>
            </a:lvl3pPr>
            <a:lvl4pPr marL="1600200" indent="-228600" algn="l" rtl="0" eaLnBrk="0" fontAlgn="base" latinLnBrk="1" hangingPunct="0">
              <a:spcBef>
                <a:spcPct val="20000"/>
              </a:spcBef>
              <a:spcAft>
                <a:spcPct val="0"/>
              </a:spcAft>
              <a:buChar char="–"/>
              <a:defRPr sz="2000" b="0" kern="1200">
                <a:solidFill>
                  <a:schemeClr val="tx1"/>
                </a:solidFill>
                <a:latin typeface="+mn-lt"/>
                <a:ea typeface="+mn-ea"/>
                <a:cs typeface="+mn-cs"/>
              </a:defRPr>
            </a:lvl4pPr>
            <a:lvl5pPr marL="2057400" indent="-228600" algn="l" rtl="0" eaLnBrk="0" fontAlgn="base" latinLnBrk="1" hangingPunct="0">
              <a:spcBef>
                <a:spcPct val="20000"/>
              </a:spcBef>
              <a:spcAft>
                <a:spcPct val="0"/>
              </a:spcAft>
              <a:buChar char="»"/>
              <a:defRPr sz="2000" b="0" kern="1200">
                <a:solidFill>
                  <a:schemeClr val="tx1"/>
                </a:solidFill>
                <a:latin typeface="+mn-lt"/>
                <a:ea typeface="+mn-ea"/>
                <a:cs typeface="+mn-cs"/>
              </a:defRPr>
            </a:lvl5pPr>
          </a:lstStyle>
          <a:p>
            <a:pPr marL="0" lvl="0" indent="0" eaLnBrk="1" latinLnBrk="0" hangingPunct="1">
              <a:spcBef>
                <a:spcPct val="0"/>
              </a:spcBef>
              <a:buNone/>
            </a:pPr>
            <a:endParaRPr lang="zh-CN" altLang="en-US" sz="2400" b="1" dirty="0">
              <a:latin typeface="Arial Black" pitchFamily="34" charset="0"/>
            </a:endParaRPr>
          </a:p>
        </p:txBody>
      </p:sp>
      <p:sp>
        <p:nvSpPr>
          <p:cNvPr id="65559" name="Arc 89"/>
          <p:cNvSpPr/>
          <p:nvPr/>
        </p:nvSpPr>
        <p:spPr>
          <a:xfrm rot="3600000">
            <a:off x="7297738" y="3494088"/>
            <a:ext cx="566737" cy="341312"/>
          </a:xfrm>
          <a:custGeom>
            <a:avLst/>
            <a:gdLst/>
            <a:ahLst/>
            <a:cxnLst>
              <a:cxn ang="0">
                <a:pos x="0" y="13375"/>
              </a:cxn>
              <a:cxn ang="0">
                <a:pos x="2818" y="50440"/>
              </a:cxn>
              <a:cxn ang="0">
                <a:pos x="59137" y="25058"/>
              </a:cxn>
            </a:cxnLst>
            <a:rect l="0" t="0" r="0" b="0"/>
            <a:pathLst>
              <a:path w="35951" h="21600" fill="none">
                <a:moveTo>
                  <a:pt x="-1" y="13623"/>
                </a:moveTo>
                <a:cubicBezTo>
                  <a:pt x="3267" y="5399"/>
                  <a:pt x="11222" y="0"/>
                  <a:pt x="20073" y="0"/>
                </a:cubicBezTo>
                <a:cubicBezTo>
                  <a:pt x="26104" y="0"/>
                  <a:pt x="31861" y="2522"/>
                  <a:pt x="35951" y="6955"/>
                </a:cubicBezTo>
              </a:path>
              <a:path w="35951" h="21600" stroke="0">
                <a:moveTo>
                  <a:pt x="-1" y="13623"/>
                </a:moveTo>
                <a:cubicBezTo>
                  <a:pt x="3267" y="5399"/>
                  <a:pt x="11222" y="0"/>
                  <a:pt x="20073" y="0"/>
                </a:cubicBezTo>
                <a:cubicBezTo>
                  <a:pt x="26104" y="0"/>
                  <a:pt x="31861" y="2522"/>
                  <a:pt x="35951" y="6955"/>
                </a:cubicBezTo>
                <a:lnTo>
                  <a:pt x="20073" y="21600"/>
                </a:lnTo>
                <a:lnTo>
                  <a:pt x="-1" y="13623"/>
                </a:lnTo>
                <a:close/>
              </a:path>
            </a:pathLst>
          </a:custGeom>
          <a:noFill/>
          <a:ln w="76200" cap="flat" cmpd="sng">
            <a:solidFill>
              <a:srgbClr val="FFFFFF">
                <a:alpha val="100000"/>
              </a:srgbClr>
            </a:solidFill>
            <a:prstDash val="solid"/>
            <a:round/>
            <a:headEnd type="none" w="med" len="med"/>
            <a:tailEnd type="none" w="med" len="med"/>
          </a:ln>
        </p:spPr>
        <p:txBody>
          <a:bodyPr/>
          <a:lstStyle/>
          <a:p>
            <a:endParaRPr lang="zh-CN" altLang="en-US"/>
          </a:p>
        </p:txBody>
      </p:sp>
      <p:sp>
        <p:nvSpPr>
          <p:cNvPr id="65560" name="Text Box 90"/>
          <p:cNvSpPr txBox="1"/>
          <p:nvPr/>
        </p:nvSpPr>
        <p:spPr>
          <a:xfrm>
            <a:off x="6991350" y="3544888"/>
            <a:ext cx="892175" cy="461962"/>
          </a:xfrm>
          <a:prstGeom prst="rect">
            <a:avLst/>
          </a:prstGeom>
          <a:noFill/>
          <a:ln w="9525">
            <a:noFill/>
          </a:ln>
        </p:spPr>
        <p:txBody>
          <a:bodyPr wrap="none">
            <a:spAutoFit/>
          </a:bodyPr>
          <a:lstStyle>
            <a:lvl1pPr marL="342900" indent="-342900" algn="l" rtl="0" eaLnBrk="0" fontAlgn="base" latinLnBrk="1"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latinLnBrk="1" hangingPunct="0">
              <a:spcBef>
                <a:spcPct val="20000"/>
              </a:spcBef>
              <a:spcAft>
                <a:spcPct val="0"/>
              </a:spcAft>
              <a:buChar char="–"/>
              <a:defRPr sz="2800" b="0" kern="1200">
                <a:solidFill>
                  <a:schemeClr val="tx1"/>
                </a:solidFill>
                <a:latin typeface="+mn-lt"/>
                <a:ea typeface="+mn-ea"/>
                <a:cs typeface="+mn-cs"/>
              </a:defRPr>
            </a:lvl2pPr>
            <a:lvl3pPr marL="1143000" indent="-228600" algn="l" rtl="0" eaLnBrk="0" fontAlgn="base" latinLnBrk="1" hangingPunct="0">
              <a:spcBef>
                <a:spcPct val="20000"/>
              </a:spcBef>
              <a:spcAft>
                <a:spcPct val="0"/>
              </a:spcAft>
              <a:buChar char="•"/>
              <a:defRPr sz="2400" b="0" kern="1200">
                <a:solidFill>
                  <a:schemeClr val="tx1"/>
                </a:solidFill>
                <a:latin typeface="+mn-lt"/>
                <a:ea typeface="+mn-ea"/>
                <a:cs typeface="+mn-cs"/>
              </a:defRPr>
            </a:lvl3pPr>
            <a:lvl4pPr marL="1600200" indent="-228600" algn="l" rtl="0" eaLnBrk="0" fontAlgn="base" latinLnBrk="1" hangingPunct="0">
              <a:spcBef>
                <a:spcPct val="20000"/>
              </a:spcBef>
              <a:spcAft>
                <a:spcPct val="0"/>
              </a:spcAft>
              <a:buChar char="–"/>
              <a:defRPr sz="2000" b="0" kern="1200">
                <a:solidFill>
                  <a:schemeClr val="tx1"/>
                </a:solidFill>
                <a:latin typeface="+mn-lt"/>
                <a:ea typeface="+mn-ea"/>
                <a:cs typeface="+mn-cs"/>
              </a:defRPr>
            </a:lvl4pPr>
            <a:lvl5pPr marL="2057400" indent="-228600" algn="l" rtl="0" eaLnBrk="0" fontAlgn="base" latinLnBrk="1" hangingPunct="0">
              <a:spcBef>
                <a:spcPct val="20000"/>
              </a:spcBef>
              <a:spcAft>
                <a:spcPct val="0"/>
              </a:spcAft>
              <a:buChar char="»"/>
              <a:defRPr sz="2000" b="0" kern="1200">
                <a:solidFill>
                  <a:schemeClr val="tx1"/>
                </a:solidFill>
                <a:latin typeface="+mn-lt"/>
                <a:ea typeface="+mn-ea"/>
                <a:cs typeface="+mn-cs"/>
              </a:defRPr>
            </a:lvl5pPr>
          </a:lstStyle>
          <a:p>
            <a:pPr marL="0" lvl="0" indent="0" eaLnBrk="1" hangingPunct="1">
              <a:spcBef>
                <a:spcPct val="0"/>
              </a:spcBef>
              <a:buNone/>
            </a:pPr>
            <a:r>
              <a:rPr lang="zh-CN" altLang="en-US" sz="2400" b="1" dirty="0">
                <a:solidFill>
                  <a:schemeClr val="bg1"/>
                </a:solidFill>
                <a:latin typeface="微软雅黑"/>
                <a:ea typeface="微软雅黑"/>
              </a:rPr>
              <a:t>经营 </a:t>
            </a:r>
            <a:endParaRPr lang="en-US" altLang="ko-KR" sz="2400" b="1" dirty="0">
              <a:solidFill>
                <a:schemeClr val="bg1"/>
              </a:solidFill>
              <a:latin typeface="微软雅黑"/>
              <a:ea typeface="微软雅黑"/>
            </a:endParaRPr>
          </a:p>
        </p:txBody>
      </p:sp>
      <p:sp>
        <p:nvSpPr>
          <p:cNvPr id="65561" name="Oval 94"/>
          <p:cNvSpPr/>
          <p:nvPr/>
        </p:nvSpPr>
        <p:spPr>
          <a:xfrm>
            <a:off x="6732588" y="4076700"/>
            <a:ext cx="841375" cy="841375"/>
          </a:xfrm>
          <a:prstGeom prst="ellipse">
            <a:avLst/>
          </a:prstGeom>
          <a:gradFill rotWithShape="1">
            <a:gsLst>
              <a:gs pos="0">
                <a:srgbClr val="008080">
                  <a:alpha val="75998"/>
                </a:srgbClr>
              </a:gs>
              <a:gs pos="100000">
                <a:srgbClr val="002E2E"/>
              </a:gs>
            </a:gsLst>
            <a:lin ang="2700000" scaled="1"/>
            <a:tileRect/>
          </a:gradFill>
          <a:ln w="19050" cap="flat" cmpd="sng">
            <a:solidFill>
              <a:srgbClr val="C0C0C0"/>
            </a:solidFill>
            <a:prstDash val="solid"/>
            <a:headEnd type="none" w="med" len="med"/>
            <a:tailEnd type="none" w="med" len="med"/>
          </a:ln>
        </p:spPr>
        <p:txBody>
          <a:bodyPr wrap="none" anchor="ctr"/>
          <a:lstStyle>
            <a:lvl1pPr marL="342900" indent="-342900" algn="l" rtl="0" eaLnBrk="0" fontAlgn="base" latinLnBrk="1"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latinLnBrk="1" hangingPunct="0">
              <a:spcBef>
                <a:spcPct val="20000"/>
              </a:spcBef>
              <a:spcAft>
                <a:spcPct val="0"/>
              </a:spcAft>
              <a:buChar char="–"/>
              <a:defRPr sz="2800" b="0" kern="1200">
                <a:solidFill>
                  <a:schemeClr val="tx1"/>
                </a:solidFill>
                <a:latin typeface="+mn-lt"/>
                <a:ea typeface="+mn-ea"/>
                <a:cs typeface="+mn-cs"/>
              </a:defRPr>
            </a:lvl2pPr>
            <a:lvl3pPr marL="1143000" indent="-228600" algn="l" rtl="0" eaLnBrk="0" fontAlgn="base" latinLnBrk="1" hangingPunct="0">
              <a:spcBef>
                <a:spcPct val="20000"/>
              </a:spcBef>
              <a:spcAft>
                <a:spcPct val="0"/>
              </a:spcAft>
              <a:buChar char="•"/>
              <a:defRPr sz="2400" b="0" kern="1200">
                <a:solidFill>
                  <a:schemeClr val="tx1"/>
                </a:solidFill>
                <a:latin typeface="+mn-lt"/>
                <a:ea typeface="+mn-ea"/>
                <a:cs typeface="+mn-cs"/>
              </a:defRPr>
            </a:lvl3pPr>
            <a:lvl4pPr marL="1600200" indent="-228600" algn="l" rtl="0" eaLnBrk="0" fontAlgn="base" latinLnBrk="1" hangingPunct="0">
              <a:spcBef>
                <a:spcPct val="20000"/>
              </a:spcBef>
              <a:spcAft>
                <a:spcPct val="0"/>
              </a:spcAft>
              <a:buChar char="–"/>
              <a:defRPr sz="2000" b="0" kern="1200">
                <a:solidFill>
                  <a:schemeClr val="tx1"/>
                </a:solidFill>
                <a:latin typeface="+mn-lt"/>
                <a:ea typeface="+mn-ea"/>
                <a:cs typeface="+mn-cs"/>
              </a:defRPr>
            </a:lvl4pPr>
            <a:lvl5pPr marL="2057400" indent="-228600" algn="l" rtl="0" eaLnBrk="0" fontAlgn="base" latinLnBrk="1" hangingPunct="0">
              <a:spcBef>
                <a:spcPct val="20000"/>
              </a:spcBef>
              <a:spcAft>
                <a:spcPct val="0"/>
              </a:spcAft>
              <a:buChar char="»"/>
              <a:defRPr sz="2000" b="0" kern="1200">
                <a:solidFill>
                  <a:schemeClr val="tx1"/>
                </a:solidFill>
                <a:latin typeface="+mn-lt"/>
                <a:ea typeface="+mn-ea"/>
                <a:cs typeface="+mn-cs"/>
              </a:defRPr>
            </a:lvl5pPr>
          </a:lstStyle>
          <a:p>
            <a:pPr marL="0" lvl="0" indent="0" eaLnBrk="1" latinLnBrk="0" hangingPunct="1">
              <a:spcBef>
                <a:spcPct val="0"/>
              </a:spcBef>
              <a:buNone/>
            </a:pPr>
            <a:endParaRPr lang="zh-CN" altLang="en-US" sz="2400" b="1" dirty="0">
              <a:latin typeface="Arial Black" pitchFamily="34" charset="0"/>
            </a:endParaRPr>
          </a:p>
        </p:txBody>
      </p:sp>
      <p:sp>
        <p:nvSpPr>
          <p:cNvPr id="65562" name="Arc 95"/>
          <p:cNvSpPr/>
          <p:nvPr/>
        </p:nvSpPr>
        <p:spPr>
          <a:xfrm rot="2559117">
            <a:off x="6988175" y="4181475"/>
            <a:ext cx="525463" cy="317500"/>
          </a:xfrm>
          <a:custGeom>
            <a:avLst/>
            <a:gdLst/>
            <a:ahLst/>
            <a:cxnLst>
              <a:cxn ang="0">
                <a:pos x="0" y="14978"/>
              </a:cxn>
              <a:cxn ang="0">
                <a:pos x="57056" y="6136"/>
              </a:cxn>
              <a:cxn ang="0">
                <a:pos x="24295" y="49276"/>
              </a:cxn>
            </a:cxnLst>
            <a:rect l="0" t="0" r="0" b="0"/>
            <a:pathLst>
              <a:path w="35951" h="21600" fill="none">
                <a:moveTo>
                  <a:pt x="-1" y="13623"/>
                </a:moveTo>
                <a:cubicBezTo>
                  <a:pt x="3267" y="5399"/>
                  <a:pt x="11222" y="0"/>
                  <a:pt x="20073" y="0"/>
                </a:cubicBezTo>
                <a:cubicBezTo>
                  <a:pt x="26104" y="0"/>
                  <a:pt x="31861" y="2522"/>
                  <a:pt x="35951" y="6955"/>
                </a:cubicBezTo>
              </a:path>
              <a:path w="35951" h="21600" stroke="0">
                <a:moveTo>
                  <a:pt x="-1" y="13623"/>
                </a:moveTo>
                <a:cubicBezTo>
                  <a:pt x="3267" y="5399"/>
                  <a:pt x="11222" y="0"/>
                  <a:pt x="20073" y="0"/>
                </a:cubicBezTo>
                <a:cubicBezTo>
                  <a:pt x="26104" y="0"/>
                  <a:pt x="31861" y="2522"/>
                  <a:pt x="35951" y="6955"/>
                </a:cubicBezTo>
                <a:lnTo>
                  <a:pt x="20073" y="21600"/>
                </a:lnTo>
                <a:lnTo>
                  <a:pt x="-1" y="13623"/>
                </a:lnTo>
                <a:close/>
              </a:path>
            </a:pathLst>
          </a:custGeom>
          <a:noFill/>
          <a:ln w="76200" cap="flat" cmpd="sng">
            <a:solidFill>
              <a:srgbClr val="FFFFFF">
                <a:alpha val="100000"/>
              </a:srgbClr>
            </a:solidFill>
            <a:prstDash val="solid"/>
            <a:round/>
            <a:headEnd type="none" w="med" len="med"/>
            <a:tailEnd type="none" w="med" len="med"/>
          </a:ln>
        </p:spPr>
        <p:txBody>
          <a:bodyPr/>
          <a:lstStyle/>
          <a:p>
            <a:endParaRPr lang="zh-CN" altLang="en-US"/>
          </a:p>
        </p:txBody>
      </p:sp>
      <p:sp>
        <p:nvSpPr>
          <p:cNvPr id="65563" name="AutoShape 97"/>
          <p:cNvSpPr/>
          <p:nvPr/>
        </p:nvSpPr>
        <p:spPr>
          <a:xfrm flipH="1">
            <a:off x="5292725" y="1773238"/>
            <a:ext cx="1824038" cy="1652587"/>
          </a:xfrm>
          <a:prstGeom prst="curvedDownArrow">
            <a:avLst>
              <a:gd name="adj1" fmla="val 24281"/>
              <a:gd name="adj2" fmla="val 44159"/>
              <a:gd name="adj3" fmla="val 33333"/>
            </a:avLst>
          </a:prstGeom>
          <a:solidFill>
            <a:srgbClr val="C29BC5"/>
          </a:solidFill>
          <a:ln w="9525">
            <a:noFill/>
          </a:ln>
        </p:spPr>
        <p:txBody>
          <a:bodyPr wrap="none" anchor="ctr"/>
          <a:lstStyle>
            <a:lvl1pPr marL="342900" indent="-342900" algn="l" rtl="0" eaLnBrk="0" fontAlgn="base" latinLnBrk="1"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latinLnBrk="1" hangingPunct="0">
              <a:spcBef>
                <a:spcPct val="20000"/>
              </a:spcBef>
              <a:spcAft>
                <a:spcPct val="0"/>
              </a:spcAft>
              <a:buChar char="–"/>
              <a:defRPr sz="2800" b="0" kern="1200">
                <a:solidFill>
                  <a:schemeClr val="tx1"/>
                </a:solidFill>
                <a:latin typeface="+mn-lt"/>
                <a:ea typeface="+mn-ea"/>
                <a:cs typeface="+mn-cs"/>
              </a:defRPr>
            </a:lvl2pPr>
            <a:lvl3pPr marL="1143000" indent="-228600" algn="l" rtl="0" eaLnBrk="0" fontAlgn="base" latinLnBrk="1" hangingPunct="0">
              <a:spcBef>
                <a:spcPct val="20000"/>
              </a:spcBef>
              <a:spcAft>
                <a:spcPct val="0"/>
              </a:spcAft>
              <a:buChar char="•"/>
              <a:defRPr sz="2400" b="0" kern="1200">
                <a:solidFill>
                  <a:schemeClr val="tx1"/>
                </a:solidFill>
                <a:latin typeface="+mn-lt"/>
                <a:ea typeface="+mn-ea"/>
                <a:cs typeface="+mn-cs"/>
              </a:defRPr>
            </a:lvl3pPr>
            <a:lvl4pPr marL="1600200" indent="-228600" algn="l" rtl="0" eaLnBrk="0" fontAlgn="base" latinLnBrk="1" hangingPunct="0">
              <a:spcBef>
                <a:spcPct val="20000"/>
              </a:spcBef>
              <a:spcAft>
                <a:spcPct val="0"/>
              </a:spcAft>
              <a:buChar char="–"/>
              <a:defRPr sz="2000" b="0" kern="1200">
                <a:solidFill>
                  <a:schemeClr val="tx1"/>
                </a:solidFill>
                <a:latin typeface="+mn-lt"/>
                <a:ea typeface="+mn-ea"/>
                <a:cs typeface="+mn-cs"/>
              </a:defRPr>
            </a:lvl4pPr>
            <a:lvl5pPr marL="2057400" indent="-228600" algn="l" rtl="0" eaLnBrk="0" fontAlgn="base" latinLnBrk="1" hangingPunct="0">
              <a:spcBef>
                <a:spcPct val="20000"/>
              </a:spcBef>
              <a:spcAft>
                <a:spcPct val="0"/>
              </a:spcAft>
              <a:buChar char="»"/>
              <a:defRPr sz="2000" b="0" kern="1200">
                <a:solidFill>
                  <a:schemeClr val="tx1"/>
                </a:solidFill>
                <a:latin typeface="+mn-lt"/>
                <a:ea typeface="+mn-ea"/>
                <a:cs typeface="+mn-cs"/>
              </a:defRPr>
            </a:lvl5pPr>
          </a:lstStyle>
          <a:p>
            <a:pPr marL="0" lvl="0" indent="0" eaLnBrk="1" latinLnBrk="0" hangingPunct="1">
              <a:spcBef>
                <a:spcPct val="0"/>
              </a:spcBef>
              <a:buNone/>
            </a:pPr>
            <a:endParaRPr lang="zh-CN" altLang="en-US" sz="2400" b="1" dirty="0">
              <a:latin typeface="Arial Black" pitchFamily="34" charset="0"/>
            </a:endParaRPr>
          </a:p>
        </p:txBody>
      </p:sp>
      <p:sp>
        <p:nvSpPr>
          <p:cNvPr id="548962" name="AutoShape 98"/>
          <p:cNvSpPr>
            <a:spLocks noChangeArrowheads="1"/>
          </p:cNvSpPr>
          <p:nvPr/>
        </p:nvSpPr>
        <p:spPr bwMode="auto">
          <a:xfrm>
            <a:off x="3276600" y="1989138"/>
            <a:ext cx="1633538" cy="1582738"/>
          </a:xfrm>
          <a:prstGeom prst="curvedDownArrow">
            <a:avLst>
              <a:gd name="adj1" fmla="val 22706"/>
              <a:gd name="adj2" fmla="val 41293"/>
              <a:gd name="adj3" fmla="val 33333"/>
            </a:avLst>
          </a:prstGeom>
          <a:solidFill>
            <a:schemeClr val="bg1">
              <a:lumMod val="75000"/>
            </a:schemeClr>
          </a:solidFill>
          <a:ln>
            <a:noFill/>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chemeClr val="tx1"/>
              </a:solidFill>
              <a:effectLst/>
              <a:uLnTx/>
              <a:uFillTx/>
              <a:latin typeface="Arial Black" pitchFamily="34" charset="0"/>
              <a:ea typeface="+mn-ea"/>
              <a:cs typeface="+mn-cs"/>
            </a:endParaRPr>
          </a:p>
        </p:txBody>
      </p:sp>
      <p:sp>
        <p:nvSpPr>
          <p:cNvPr id="65565" name="Oval 99"/>
          <p:cNvSpPr/>
          <p:nvPr/>
        </p:nvSpPr>
        <p:spPr>
          <a:xfrm>
            <a:off x="947738" y="4173538"/>
            <a:ext cx="908050" cy="906462"/>
          </a:xfrm>
          <a:prstGeom prst="ellipse">
            <a:avLst/>
          </a:prstGeom>
          <a:gradFill rotWithShape="1">
            <a:gsLst>
              <a:gs pos="0">
                <a:srgbClr val="993300"/>
              </a:gs>
              <a:gs pos="100000">
                <a:srgbClr val="461700"/>
              </a:gs>
            </a:gsLst>
            <a:lin ang="2700000" scaled="1"/>
            <a:tileRect/>
          </a:gradFill>
          <a:ln w="19050" cap="flat" cmpd="sng">
            <a:solidFill>
              <a:srgbClr val="C0C0C0"/>
            </a:solidFill>
            <a:prstDash val="solid"/>
            <a:headEnd type="none" w="med" len="med"/>
            <a:tailEnd type="none" w="med" len="med"/>
          </a:ln>
        </p:spPr>
        <p:txBody>
          <a:bodyPr wrap="none" anchor="ctr"/>
          <a:lstStyle>
            <a:lvl1pPr marL="342900" indent="-342900" algn="l" rtl="0" eaLnBrk="0" fontAlgn="base" latinLnBrk="1"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latinLnBrk="1" hangingPunct="0">
              <a:spcBef>
                <a:spcPct val="20000"/>
              </a:spcBef>
              <a:spcAft>
                <a:spcPct val="0"/>
              </a:spcAft>
              <a:buChar char="–"/>
              <a:defRPr sz="2800" b="0" kern="1200">
                <a:solidFill>
                  <a:schemeClr val="tx1"/>
                </a:solidFill>
                <a:latin typeface="+mn-lt"/>
                <a:ea typeface="+mn-ea"/>
                <a:cs typeface="+mn-cs"/>
              </a:defRPr>
            </a:lvl2pPr>
            <a:lvl3pPr marL="1143000" indent="-228600" algn="l" rtl="0" eaLnBrk="0" fontAlgn="base" latinLnBrk="1" hangingPunct="0">
              <a:spcBef>
                <a:spcPct val="20000"/>
              </a:spcBef>
              <a:spcAft>
                <a:spcPct val="0"/>
              </a:spcAft>
              <a:buChar char="•"/>
              <a:defRPr sz="2400" b="0" kern="1200">
                <a:solidFill>
                  <a:schemeClr val="tx1"/>
                </a:solidFill>
                <a:latin typeface="+mn-lt"/>
                <a:ea typeface="+mn-ea"/>
                <a:cs typeface="+mn-cs"/>
              </a:defRPr>
            </a:lvl3pPr>
            <a:lvl4pPr marL="1600200" indent="-228600" algn="l" rtl="0" eaLnBrk="0" fontAlgn="base" latinLnBrk="1" hangingPunct="0">
              <a:spcBef>
                <a:spcPct val="20000"/>
              </a:spcBef>
              <a:spcAft>
                <a:spcPct val="0"/>
              </a:spcAft>
              <a:buChar char="–"/>
              <a:defRPr sz="2000" b="0" kern="1200">
                <a:solidFill>
                  <a:schemeClr val="tx1"/>
                </a:solidFill>
                <a:latin typeface="+mn-lt"/>
                <a:ea typeface="+mn-ea"/>
                <a:cs typeface="+mn-cs"/>
              </a:defRPr>
            </a:lvl4pPr>
            <a:lvl5pPr marL="2057400" indent="-228600" algn="l" rtl="0" eaLnBrk="0" fontAlgn="base" latinLnBrk="1" hangingPunct="0">
              <a:spcBef>
                <a:spcPct val="20000"/>
              </a:spcBef>
              <a:spcAft>
                <a:spcPct val="0"/>
              </a:spcAft>
              <a:buChar char="»"/>
              <a:defRPr sz="2000" b="0" kern="1200">
                <a:solidFill>
                  <a:schemeClr val="tx1"/>
                </a:solidFill>
                <a:latin typeface="+mn-lt"/>
                <a:ea typeface="+mn-ea"/>
                <a:cs typeface="+mn-cs"/>
              </a:defRPr>
            </a:lvl5pPr>
          </a:lstStyle>
          <a:p>
            <a:pPr marL="0" lvl="0" indent="0" eaLnBrk="1" latinLnBrk="0" hangingPunct="1">
              <a:spcBef>
                <a:spcPct val="0"/>
              </a:spcBef>
              <a:buNone/>
            </a:pPr>
            <a:endParaRPr lang="zh-CN" altLang="en-US" sz="2400" b="1" dirty="0">
              <a:latin typeface="Arial Black" pitchFamily="34" charset="0"/>
            </a:endParaRPr>
          </a:p>
        </p:txBody>
      </p:sp>
      <p:sp>
        <p:nvSpPr>
          <p:cNvPr id="65566" name="Arc 100"/>
          <p:cNvSpPr/>
          <p:nvPr/>
        </p:nvSpPr>
        <p:spPr>
          <a:xfrm rot="3600000">
            <a:off x="1282700" y="4329113"/>
            <a:ext cx="566738" cy="341312"/>
          </a:xfrm>
          <a:custGeom>
            <a:avLst/>
            <a:gdLst/>
            <a:ahLst/>
            <a:cxnLst>
              <a:cxn ang="0">
                <a:pos x="0" y="12806"/>
              </a:cxn>
              <a:cxn ang="0">
                <a:pos x="2818" y="50281"/>
              </a:cxn>
              <a:cxn ang="0">
                <a:pos x="59137" y="24303"/>
              </a:cxn>
            </a:cxnLst>
            <a:rect l="0" t="0" r="0" b="0"/>
            <a:pathLst>
              <a:path w="35951" h="21600" fill="none">
                <a:moveTo>
                  <a:pt x="-1" y="13623"/>
                </a:moveTo>
                <a:cubicBezTo>
                  <a:pt x="3267" y="5399"/>
                  <a:pt x="11222" y="0"/>
                  <a:pt x="20073" y="0"/>
                </a:cubicBezTo>
                <a:cubicBezTo>
                  <a:pt x="26104" y="0"/>
                  <a:pt x="31861" y="2522"/>
                  <a:pt x="35951" y="6955"/>
                </a:cubicBezTo>
              </a:path>
              <a:path w="35951" h="21600" stroke="0">
                <a:moveTo>
                  <a:pt x="-1" y="13623"/>
                </a:moveTo>
                <a:cubicBezTo>
                  <a:pt x="3267" y="5399"/>
                  <a:pt x="11222" y="0"/>
                  <a:pt x="20073" y="0"/>
                </a:cubicBezTo>
                <a:cubicBezTo>
                  <a:pt x="26104" y="0"/>
                  <a:pt x="31861" y="2522"/>
                  <a:pt x="35951" y="6955"/>
                </a:cubicBezTo>
                <a:lnTo>
                  <a:pt x="20073" y="21600"/>
                </a:lnTo>
                <a:lnTo>
                  <a:pt x="-1" y="13623"/>
                </a:lnTo>
                <a:close/>
              </a:path>
            </a:pathLst>
          </a:custGeom>
          <a:noFill/>
          <a:ln w="76200" cap="flat" cmpd="sng">
            <a:solidFill>
              <a:srgbClr val="FFFFFF">
                <a:alpha val="100000"/>
              </a:srgbClr>
            </a:solidFill>
            <a:prstDash val="solid"/>
            <a:round/>
            <a:headEnd type="none" w="med" len="med"/>
            <a:tailEnd type="none" w="med" len="med"/>
          </a:ln>
        </p:spPr>
        <p:txBody>
          <a:bodyPr/>
          <a:lstStyle/>
          <a:p>
            <a:endParaRPr lang="zh-CN" altLang="en-US"/>
          </a:p>
        </p:txBody>
      </p:sp>
      <p:sp>
        <p:nvSpPr>
          <p:cNvPr id="65567" name="Text Box 101"/>
          <p:cNvSpPr txBox="1"/>
          <p:nvPr/>
        </p:nvSpPr>
        <p:spPr>
          <a:xfrm>
            <a:off x="955675" y="4410075"/>
            <a:ext cx="892175" cy="461963"/>
          </a:xfrm>
          <a:prstGeom prst="rect">
            <a:avLst/>
          </a:prstGeom>
          <a:noFill/>
          <a:ln w="9525">
            <a:noFill/>
          </a:ln>
        </p:spPr>
        <p:txBody>
          <a:bodyPr wrap="none">
            <a:spAutoFit/>
          </a:bodyPr>
          <a:lstStyle>
            <a:lvl1pPr marL="342900" indent="-342900" algn="l" rtl="0" eaLnBrk="0" fontAlgn="base" latinLnBrk="1"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latinLnBrk="1" hangingPunct="0">
              <a:spcBef>
                <a:spcPct val="20000"/>
              </a:spcBef>
              <a:spcAft>
                <a:spcPct val="0"/>
              </a:spcAft>
              <a:buChar char="–"/>
              <a:defRPr sz="2800" b="0" kern="1200">
                <a:solidFill>
                  <a:schemeClr val="tx1"/>
                </a:solidFill>
                <a:latin typeface="+mn-lt"/>
                <a:ea typeface="+mn-ea"/>
                <a:cs typeface="+mn-cs"/>
              </a:defRPr>
            </a:lvl2pPr>
            <a:lvl3pPr marL="1143000" indent="-228600" algn="l" rtl="0" eaLnBrk="0" fontAlgn="base" latinLnBrk="1" hangingPunct="0">
              <a:spcBef>
                <a:spcPct val="20000"/>
              </a:spcBef>
              <a:spcAft>
                <a:spcPct val="0"/>
              </a:spcAft>
              <a:buChar char="•"/>
              <a:defRPr sz="2400" b="0" kern="1200">
                <a:solidFill>
                  <a:schemeClr val="tx1"/>
                </a:solidFill>
                <a:latin typeface="+mn-lt"/>
                <a:ea typeface="+mn-ea"/>
                <a:cs typeface="+mn-cs"/>
              </a:defRPr>
            </a:lvl3pPr>
            <a:lvl4pPr marL="1600200" indent="-228600" algn="l" rtl="0" eaLnBrk="0" fontAlgn="base" latinLnBrk="1" hangingPunct="0">
              <a:spcBef>
                <a:spcPct val="20000"/>
              </a:spcBef>
              <a:spcAft>
                <a:spcPct val="0"/>
              </a:spcAft>
              <a:buChar char="–"/>
              <a:defRPr sz="2000" b="0" kern="1200">
                <a:solidFill>
                  <a:schemeClr val="tx1"/>
                </a:solidFill>
                <a:latin typeface="+mn-lt"/>
                <a:ea typeface="+mn-ea"/>
                <a:cs typeface="+mn-cs"/>
              </a:defRPr>
            </a:lvl4pPr>
            <a:lvl5pPr marL="2057400" indent="-228600" algn="l" rtl="0" eaLnBrk="0" fontAlgn="base" latinLnBrk="1" hangingPunct="0">
              <a:spcBef>
                <a:spcPct val="20000"/>
              </a:spcBef>
              <a:spcAft>
                <a:spcPct val="0"/>
              </a:spcAft>
              <a:buChar char="»"/>
              <a:defRPr sz="2000" b="0" kern="1200">
                <a:solidFill>
                  <a:schemeClr val="tx1"/>
                </a:solidFill>
                <a:latin typeface="+mn-lt"/>
                <a:ea typeface="+mn-ea"/>
                <a:cs typeface="+mn-cs"/>
              </a:defRPr>
            </a:lvl5pPr>
          </a:lstStyle>
          <a:p>
            <a:pPr marL="0" lvl="0" indent="0" eaLnBrk="1" hangingPunct="1">
              <a:spcBef>
                <a:spcPct val="0"/>
              </a:spcBef>
              <a:buNone/>
            </a:pPr>
            <a:r>
              <a:rPr lang="zh-CN" altLang="en-US" sz="2400" b="1" dirty="0">
                <a:solidFill>
                  <a:schemeClr val="bg1"/>
                </a:solidFill>
                <a:latin typeface="微软雅黑"/>
                <a:ea typeface="微软雅黑"/>
              </a:rPr>
              <a:t>出租 </a:t>
            </a:r>
            <a:endParaRPr lang="en-US" altLang="ko-KR" sz="2400" b="1" dirty="0">
              <a:solidFill>
                <a:schemeClr val="bg1"/>
              </a:solidFill>
              <a:latin typeface="微软雅黑"/>
              <a:ea typeface="微软雅黑"/>
            </a:endParaRPr>
          </a:p>
        </p:txBody>
      </p:sp>
      <p:grpSp>
        <p:nvGrpSpPr>
          <p:cNvPr id="65568" name="Group 105"/>
          <p:cNvGrpSpPr/>
          <p:nvPr/>
        </p:nvGrpSpPr>
        <p:grpSpPr>
          <a:xfrm>
            <a:off x="1855788" y="4981575"/>
            <a:ext cx="422275" cy="420688"/>
            <a:chOff x="784" y="2585"/>
            <a:chExt cx="298" cy="297"/>
          </a:xfrm>
        </p:grpSpPr>
        <p:sp>
          <p:nvSpPr>
            <p:cNvPr id="65584" name="Oval 106"/>
            <p:cNvSpPr/>
            <p:nvPr/>
          </p:nvSpPr>
          <p:spPr>
            <a:xfrm>
              <a:off x="784" y="2585"/>
              <a:ext cx="298" cy="297"/>
            </a:xfrm>
            <a:prstGeom prst="ellipse">
              <a:avLst/>
            </a:prstGeom>
            <a:solidFill>
              <a:srgbClr val="99CC00"/>
            </a:solidFill>
            <a:ln w="9525" cap="flat" cmpd="sng">
              <a:solidFill>
                <a:srgbClr val="C0C0C0"/>
              </a:solidFill>
              <a:prstDash val="solid"/>
              <a:headEnd type="none" w="med" len="med"/>
              <a:tailEnd type="none" w="med" len="med"/>
            </a:ln>
          </p:spPr>
          <p:txBody>
            <a:bodyPr wrap="none" anchor="ctr"/>
            <a:lstStyle>
              <a:lvl1pPr marL="342900" indent="-342900" algn="l" rtl="0" eaLnBrk="0" fontAlgn="base" latinLnBrk="1"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latinLnBrk="1" hangingPunct="0">
                <a:spcBef>
                  <a:spcPct val="20000"/>
                </a:spcBef>
                <a:spcAft>
                  <a:spcPct val="0"/>
                </a:spcAft>
                <a:buChar char="–"/>
                <a:defRPr sz="2800" b="0" kern="1200">
                  <a:solidFill>
                    <a:schemeClr val="tx1"/>
                  </a:solidFill>
                  <a:latin typeface="+mn-lt"/>
                  <a:ea typeface="+mn-ea"/>
                  <a:cs typeface="+mn-cs"/>
                </a:defRPr>
              </a:lvl2pPr>
              <a:lvl3pPr marL="1143000" indent="-228600" algn="l" rtl="0" eaLnBrk="0" fontAlgn="base" latinLnBrk="1" hangingPunct="0">
                <a:spcBef>
                  <a:spcPct val="20000"/>
                </a:spcBef>
                <a:spcAft>
                  <a:spcPct val="0"/>
                </a:spcAft>
                <a:buChar char="•"/>
                <a:defRPr sz="2400" b="0" kern="1200">
                  <a:solidFill>
                    <a:schemeClr val="tx1"/>
                  </a:solidFill>
                  <a:latin typeface="+mn-lt"/>
                  <a:ea typeface="+mn-ea"/>
                  <a:cs typeface="+mn-cs"/>
                </a:defRPr>
              </a:lvl3pPr>
              <a:lvl4pPr marL="1600200" indent="-228600" algn="l" rtl="0" eaLnBrk="0" fontAlgn="base" latinLnBrk="1" hangingPunct="0">
                <a:spcBef>
                  <a:spcPct val="20000"/>
                </a:spcBef>
                <a:spcAft>
                  <a:spcPct val="0"/>
                </a:spcAft>
                <a:buChar char="–"/>
                <a:defRPr sz="2000" b="0" kern="1200">
                  <a:solidFill>
                    <a:schemeClr val="tx1"/>
                  </a:solidFill>
                  <a:latin typeface="+mn-lt"/>
                  <a:ea typeface="+mn-ea"/>
                  <a:cs typeface="+mn-cs"/>
                </a:defRPr>
              </a:lvl4pPr>
              <a:lvl5pPr marL="2057400" indent="-228600" algn="l" rtl="0" eaLnBrk="0" fontAlgn="base" latinLnBrk="1" hangingPunct="0">
                <a:spcBef>
                  <a:spcPct val="20000"/>
                </a:spcBef>
                <a:spcAft>
                  <a:spcPct val="0"/>
                </a:spcAft>
                <a:buChar char="»"/>
                <a:defRPr sz="2000" b="0" kern="1200">
                  <a:solidFill>
                    <a:schemeClr val="tx1"/>
                  </a:solidFill>
                  <a:latin typeface="+mn-lt"/>
                  <a:ea typeface="+mn-ea"/>
                  <a:cs typeface="+mn-cs"/>
                </a:defRPr>
              </a:lvl5pPr>
            </a:lstStyle>
            <a:p>
              <a:pPr marL="0" lvl="0" indent="0" eaLnBrk="1" latinLnBrk="0" hangingPunct="1">
                <a:spcBef>
                  <a:spcPct val="0"/>
                </a:spcBef>
                <a:buNone/>
              </a:pPr>
              <a:endParaRPr lang="zh-CN" altLang="en-US" sz="2400" b="1" dirty="0">
                <a:latin typeface="Arial Black" pitchFamily="34" charset="0"/>
              </a:endParaRPr>
            </a:p>
          </p:txBody>
        </p:sp>
        <p:sp>
          <p:nvSpPr>
            <p:cNvPr id="65585" name="Arc 107"/>
            <p:cNvSpPr/>
            <p:nvPr/>
          </p:nvSpPr>
          <p:spPr>
            <a:xfrm rot="3600000">
              <a:off x="876" y="2648"/>
              <a:ext cx="186" cy="112"/>
            </a:xfrm>
            <a:custGeom>
              <a:avLst/>
              <a:gdLst/>
              <a:ahLst/>
              <a:cxnLst>
                <a:cxn ang="0">
                  <a:pos x="0" y="0"/>
                </a:cxn>
                <a:cxn ang="0">
                  <a:pos x="0" y="0"/>
                </a:cxn>
                <a:cxn ang="0">
                  <a:pos x="0" y="0"/>
                </a:cxn>
              </a:cxnLst>
              <a:rect l="0" t="0" r="0" b="0"/>
              <a:pathLst>
                <a:path w="35951" h="21600" fill="none">
                  <a:moveTo>
                    <a:pt x="-1" y="13623"/>
                  </a:moveTo>
                  <a:cubicBezTo>
                    <a:pt x="3267" y="5399"/>
                    <a:pt x="11222" y="0"/>
                    <a:pt x="20073" y="0"/>
                  </a:cubicBezTo>
                  <a:cubicBezTo>
                    <a:pt x="26104" y="0"/>
                    <a:pt x="31861" y="2522"/>
                    <a:pt x="35951" y="6955"/>
                  </a:cubicBezTo>
                </a:path>
                <a:path w="35951" h="21600" stroke="0">
                  <a:moveTo>
                    <a:pt x="-1" y="13623"/>
                  </a:moveTo>
                  <a:cubicBezTo>
                    <a:pt x="3267" y="5399"/>
                    <a:pt x="11222" y="0"/>
                    <a:pt x="20073" y="0"/>
                  </a:cubicBezTo>
                  <a:cubicBezTo>
                    <a:pt x="26104" y="0"/>
                    <a:pt x="31861" y="2522"/>
                    <a:pt x="35951" y="6955"/>
                  </a:cubicBezTo>
                  <a:lnTo>
                    <a:pt x="20073" y="21600"/>
                  </a:lnTo>
                  <a:lnTo>
                    <a:pt x="-1" y="13623"/>
                  </a:lnTo>
                  <a:close/>
                </a:path>
              </a:pathLst>
            </a:custGeom>
            <a:solidFill>
              <a:srgbClr val="99CC00">
                <a:alpha val="100000"/>
              </a:srgbClr>
            </a:solidFill>
            <a:ln w="76200" cap="flat" cmpd="sng">
              <a:solidFill>
                <a:srgbClr val="FFFFFF">
                  <a:alpha val="100000"/>
                </a:srgbClr>
              </a:solidFill>
              <a:prstDash val="solid"/>
              <a:round/>
              <a:headEnd type="none" w="med" len="med"/>
              <a:tailEnd type="none" w="med" len="med"/>
            </a:ln>
          </p:spPr>
          <p:txBody>
            <a:bodyPr/>
            <a:lstStyle/>
            <a:p>
              <a:endParaRPr lang="zh-CN" altLang="en-US"/>
            </a:p>
          </p:txBody>
        </p:sp>
      </p:grpSp>
      <p:sp>
        <p:nvSpPr>
          <p:cNvPr id="65569" name="Arc 111"/>
          <p:cNvSpPr/>
          <p:nvPr/>
        </p:nvSpPr>
        <p:spPr>
          <a:xfrm>
            <a:off x="4264025" y="2560638"/>
            <a:ext cx="1733550" cy="200025"/>
          </a:xfrm>
          <a:custGeom>
            <a:avLst/>
            <a:gdLst/>
            <a:ahLst/>
            <a:cxnLst>
              <a:cxn ang="0">
                <a:pos x="65534" y="0"/>
              </a:cxn>
              <a:cxn ang="0">
                <a:pos x="31670" y="27177"/>
              </a:cxn>
              <a:cxn ang="0">
                <a:pos x="42655" y="39872"/>
              </a:cxn>
            </a:cxnLst>
            <a:rect l="0" t="0" r="0" b="0"/>
            <a:pathLst>
              <a:path w="43200" h="31229" fill="none">
                <a:moveTo>
                  <a:pt x="40935" y="-1"/>
                </a:moveTo>
                <a:cubicBezTo>
                  <a:pt x="42424" y="2991"/>
                  <a:pt x="43200" y="6287"/>
                  <a:pt x="43200" y="9629"/>
                </a:cubicBezTo>
                <a:cubicBezTo>
                  <a:pt x="43200" y="21558"/>
                  <a:pt x="33529" y="31229"/>
                  <a:pt x="21600" y="31229"/>
                </a:cubicBezTo>
                <a:cubicBezTo>
                  <a:pt x="9670" y="31229"/>
                  <a:pt x="0" y="21558"/>
                  <a:pt x="0" y="9629"/>
                </a:cubicBezTo>
                <a:cubicBezTo>
                  <a:pt x="0" y="8018"/>
                  <a:pt x="180" y="6412"/>
                  <a:pt x="537" y="4842"/>
                </a:cubicBezTo>
              </a:path>
              <a:path w="43200" h="31229" stroke="0">
                <a:moveTo>
                  <a:pt x="40935" y="-1"/>
                </a:moveTo>
                <a:cubicBezTo>
                  <a:pt x="42424" y="2991"/>
                  <a:pt x="43200" y="6287"/>
                  <a:pt x="43200" y="9629"/>
                </a:cubicBezTo>
                <a:cubicBezTo>
                  <a:pt x="43200" y="21558"/>
                  <a:pt x="33529" y="31229"/>
                  <a:pt x="21600" y="31229"/>
                </a:cubicBezTo>
                <a:cubicBezTo>
                  <a:pt x="9670" y="31229"/>
                  <a:pt x="0" y="21558"/>
                  <a:pt x="0" y="9629"/>
                </a:cubicBezTo>
                <a:cubicBezTo>
                  <a:pt x="0" y="8018"/>
                  <a:pt x="180" y="6412"/>
                  <a:pt x="537" y="4842"/>
                </a:cubicBezTo>
                <a:lnTo>
                  <a:pt x="21600" y="9629"/>
                </a:lnTo>
                <a:lnTo>
                  <a:pt x="40935" y="-1"/>
                </a:lnTo>
                <a:close/>
              </a:path>
            </a:pathLst>
          </a:custGeom>
          <a:noFill/>
          <a:ln w="38100" cap="flat" cmpd="sng">
            <a:solidFill>
              <a:srgbClr val="FFFFFF">
                <a:alpha val="100000"/>
              </a:srgbClr>
            </a:solidFill>
            <a:prstDash val="solid"/>
            <a:round/>
            <a:headEnd type="none" w="med" len="med"/>
            <a:tailEnd type="none" w="med" len="med"/>
          </a:ln>
        </p:spPr>
        <p:txBody>
          <a:bodyPr/>
          <a:lstStyle/>
          <a:p>
            <a:endParaRPr lang="zh-CN" altLang="en-US"/>
          </a:p>
        </p:txBody>
      </p:sp>
      <p:sp>
        <p:nvSpPr>
          <p:cNvPr id="65570" name="Arc 112"/>
          <p:cNvSpPr/>
          <p:nvPr/>
        </p:nvSpPr>
        <p:spPr>
          <a:xfrm>
            <a:off x="4205288" y="2606675"/>
            <a:ext cx="1825625" cy="288925"/>
          </a:xfrm>
          <a:custGeom>
            <a:avLst/>
            <a:gdLst/>
            <a:ahLst/>
            <a:cxnLst>
              <a:cxn ang="0">
                <a:pos x="65534" y="19534"/>
              </a:cxn>
              <a:cxn ang="0">
                <a:pos x="0" y="50270"/>
              </a:cxn>
              <a:cxn ang="0">
                <a:pos x="14336" y="0"/>
              </a:cxn>
            </a:cxnLst>
            <a:rect l="0" t="0" r="0" b="0"/>
            <a:pathLst>
              <a:path w="37342" h="21600" fill="none">
                <a:moveTo>
                  <a:pt x="37341" y="10139"/>
                </a:moveTo>
                <a:cubicBezTo>
                  <a:pt x="33592" y="17192"/>
                  <a:pt x="26257" y="21600"/>
                  <a:pt x="18270" y="21600"/>
                </a:cubicBezTo>
                <a:cubicBezTo>
                  <a:pt x="10853" y="21600"/>
                  <a:pt x="3955" y="17795"/>
                  <a:pt x="-1" y="11522"/>
                </a:cubicBezTo>
              </a:path>
              <a:path w="37342" h="21600" stroke="0">
                <a:moveTo>
                  <a:pt x="37341" y="10139"/>
                </a:moveTo>
                <a:cubicBezTo>
                  <a:pt x="33592" y="17192"/>
                  <a:pt x="26257" y="21600"/>
                  <a:pt x="18270" y="21600"/>
                </a:cubicBezTo>
                <a:cubicBezTo>
                  <a:pt x="10853" y="21600"/>
                  <a:pt x="3955" y="17795"/>
                  <a:pt x="-1" y="11522"/>
                </a:cubicBezTo>
                <a:lnTo>
                  <a:pt x="18270" y="0"/>
                </a:lnTo>
                <a:lnTo>
                  <a:pt x="37341" y="10139"/>
                </a:lnTo>
                <a:close/>
              </a:path>
            </a:pathLst>
          </a:custGeom>
          <a:noFill/>
          <a:ln w="38100" cap="flat" cmpd="sng">
            <a:solidFill>
              <a:srgbClr val="FFFFFF">
                <a:alpha val="100000"/>
              </a:srgbClr>
            </a:solidFill>
            <a:prstDash val="solid"/>
            <a:round/>
            <a:headEnd type="none" w="med" len="med"/>
            <a:tailEnd type="none" w="med" len="med"/>
          </a:ln>
        </p:spPr>
        <p:txBody>
          <a:bodyPr/>
          <a:lstStyle/>
          <a:p>
            <a:endParaRPr lang="zh-CN" altLang="en-US"/>
          </a:p>
        </p:txBody>
      </p:sp>
      <p:sp>
        <p:nvSpPr>
          <p:cNvPr id="65571" name="Oval 113"/>
          <p:cNvSpPr/>
          <p:nvPr/>
        </p:nvSpPr>
        <p:spPr>
          <a:xfrm>
            <a:off x="5364163" y="5229225"/>
            <a:ext cx="819150" cy="819150"/>
          </a:xfrm>
          <a:prstGeom prst="ellipse">
            <a:avLst/>
          </a:prstGeom>
          <a:gradFill rotWithShape="0">
            <a:gsLst>
              <a:gs pos="0">
                <a:srgbClr val="FFCC00"/>
              </a:gs>
              <a:gs pos="100000">
                <a:srgbClr val="765E00"/>
              </a:gs>
            </a:gsLst>
            <a:path path="rect">
              <a:fillToRect r="100000" b="100000"/>
            </a:path>
            <a:tileRect/>
          </a:gradFill>
          <a:ln w="28575">
            <a:noFill/>
          </a:ln>
          <a:effectLst>
            <a:outerShdw dist="76200" dir="5400000" algn="ctr" rotWithShape="0">
              <a:srgbClr val="000000">
                <a:alpha val="70000"/>
              </a:srgbClr>
            </a:outerShdw>
          </a:effectLst>
        </p:spPr>
        <p:txBody>
          <a:bodyPr wrap="none" anchor="ctr"/>
          <a:lstStyle>
            <a:lvl1pPr marL="342900" indent="-342900" algn="l" rtl="0" eaLnBrk="0" fontAlgn="base" latinLnBrk="1"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latinLnBrk="1" hangingPunct="0">
              <a:spcBef>
                <a:spcPct val="20000"/>
              </a:spcBef>
              <a:spcAft>
                <a:spcPct val="0"/>
              </a:spcAft>
              <a:buChar char="–"/>
              <a:defRPr sz="2800" b="0" kern="1200">
                <a:solidFill>
                  <a:schemeClr val="tx1"/>
                </a:solidFill>
                <a:latin typeface="+mn-lt"/>
                <a:ea typeface="+mn-ea"/>
                <a:cs typeface="+mn-cs"/>
              </a:defRPr>
            </a:lvl2pPr>
            <a:lvl3pPr marL="1143000" indent="-228600" algn="l" rtl="0" eaLnBrk="0" fontAlgn="base" latinLnBrk="1" hangingPunct="0">
              <a:spcBef>
                <a:spcPct val="20000"/>
              </a:spcBef>
              <a:spcAft>
                <a:spcPct val="0"/>
              </a:spcAft>
              <a:buChar char="•"/>
              <a:defRPr sz="2400" b="0" kern="1200">
                <a:solidFill>
                  <a:schemeClr val="tx1"/>
                </a:solidFill>
                <a:latin typeface="+mn-lt"/>
                <a:ea typeface="+mn-ea"/>
                <a:cs typeface="+mn-cs"/>
              </a:defRPr>
            </a:lvl3pPr>
            <a:lvl4pPr marL="1600200" indent="-228600" algn="l" rtl="0" eaLnBrk="0" fontAlgn="base" latinLnBrk="1" hangingPunct="0">
              <a:spcBef>
                <a:spcPct val="20000"/>
              </a:spcBef>
              <a:spcAft>
                <a:spcPct val="0"/>
              </a:spcAft>
              <a:buChar char="–"/>
              <a:defRPr sz="2000" b="0" kern="1200">
                <a:solidFill>
                  <a:schemeClr val="tx1"/>
                </a:solidFill>
                <a:latin typeface="+mn-lt"/>
                <a:ea typeface="+mn-ea"/>
                <a:cs typeface="+mn-cs"/>
              </a:defRPr>
            </a:lvl4pPr>
            <a:lvl5pPr marL="2057400" indent="-228600" algn="l" rtl="0" eaLnBrk="0" fontAlgn="base" latinLnBrk="1" hangingPunct="0">
              <a:spcBef>
                <a:spcPct val="20000"/>
              </a:spcBef>
              <a:spcAft>
                <a:spcPct val="0"/>
              </a:spcAft>
              <a:buChar char="»"/>
              <a:defRPr sz="2000" b="0" kern="1200">
                <a:solidFill>
                  <a:schemeClr val="tx1"/>
                </a:solidFill>
                <a:latin typeface="+mn-lt"/>
                <a:ea typeface="+mn-ea"/>
                <a:cs typeface="+mn-cs"/>
              </a:defRPr>
            </a:lvl5pPr>
          </a:lstStyle>
          <a:p>
            <a:pPr marL="0" lvl="0" indent="0" algn="ctr" eaLnBrk="1" hangingPunct="1">
              <a:spcBef>
                <a:spcPct val="0"/>
              </a:spcBef>
              <a:buNone/>
            </a:pPr>
            <a:endParaRPr lang="ko-KR" altLang="en-US" sz="1400" dirty="0">
              <a:solidFill>
                <a:srgbClr val="FFFFFF"/>
              </a:solidFill>
              <a:latin typeface="Arial" charset="0"/>
              <a:ea typeface="HY견고딕"/>
            </a:endParaRPr>
          </a:p>
        </p:txBody>
      </p:sp>
      <p:sp>
        <p:nvSpPr>
          <p:cNvPr id="65572" name="Arc 117"/>
          <p:cNvSpPr/>
          <p:nvPr/>
        </p:nvSpPr>
        <p:spPr>
          <a:xfrm rot="-5400000">
            <a:off x="4117975" y="3529013"/>
            <a:ext cx="280988" cy="352425"/>
          </a:xfrm>
          <a:custGeom>
            <a:avLst/>
            <a:gdLst/>
            <a:ahLst/>
            <a:cxnLst>
              <a:cxn ang="0">
                <a:pos x="22151" y="0"/>
              </a:cxn>
              <a:cxn ang="0">
                <a:pos x="57047" y="63322"/>
              </a:cxn>
              <a:cxn ang="0">
                <a:pos x="0" y="62181"/>
              </a:cxn>
            </a:cxnLst>
            <a:rect l="0" t="0" r="0" b="0"/>
            <a:pathLst>
              <a:path w="17018" h="21280" fill="none">
                <a:moveTo>
                  <a:pt x="3703" y="-1"/>
                </a:moveTo>
                <a:cubicBezTo>
                  <a:pt x="8976" y="917"/>
                  <a:pt x="13721" y="3760"/>
                  <a:pt x="17018" y="7977"/>
                </a:cubicBezTo>
              </a:path>
              <a:path w="17018" h="21280" stroke="0">
                <a:moveTo>
                  <a:pt x="3703" y="-1"/>
                </a:moveTo>
                <a:cubicBezTo>
                  <a:pt x="8976" y="917"/>
                  <a:pt x="13721" y="3760"/>
                  <a:pt x="17018" y="7977"/>
                </a:cubicBezTo>
                <a:lnTo>
                  <a:pt x="0" y="21280"/>
                </a:lnTo>
                <a:lnTo>
                  <a:pt x="3703" y="-1"/>
                </a:lnTo>
                <a:close/>
              </a:path>
            </a:pathLst>
          </a:custGeom>
          <a:noFill/>
          <a:ln w="38100" cap="flat" cmpd="sng">
            <a:solidFill>
              <a:srgbClr val="FFFFFF">
                <a:alpha val="100000"/>
              </a:srgbClr>
            </a:solidFill>
            <a:prstDash val="solid"/>
            <a:round/>
            <a:headEnd type="none" w="med" len="med"/>
            <a:tailEnd type="none" w="med" len="med"/>
          </a:ln>
        </p:spPr>
        <p:txBody>
          <a:bodyPr/>
          <a:lstStyle/>
          <a:p>
            <a:endParaRPr lang="zh-CN" altLang="en-US"/>
          </a:p>
        </p:txBody>
      </p:sp>
      <p:sp>
        <p:nvSpPr>
          <p:cNvPr id="549001" name="Oval 137"/>
          <p:cNvSpPr/>
          <p:nvPr/>
        </p:nvSpPr>
        <p:spPr>
          <a:xfrm>
            <a:off x="3995738" y="4868863"/>
            <a:ext cx="1079500" cy="1079500"/>
          </a:xfrm>
          <a:prstGeom prst="ellipse">
            <a:avLst/>
          </a:prstGeom>
          <a:gradFill rotWithShape="0">
            <a:gsLst>
              <a:gs pos="0">
                <a:srgbClr val="FF9933"/>
              </a:gs>
              <a:gs pos="100000">
                <a:srgbClr val="5C3712"/>
              </a:gs>
            </a:gsLst>
            <a:path path="rect">
              <a:fillToRect r="100000" b="100000"/>
            </a:path>
            <a:tileRect/>
          </a:gradFill>
          <a:ln w="9525">
            <a:noFill/>
          </a:ln>
        </p:spPr>
        <p:txBody>
          <a:bodyPr wrap="none" anchor="ctr"/>
          <a:lstStyle>
            <a:lvl1pPr marL="342900" indent="-342900" algn="l" rtl="0" eaLnBrk="0" fontAlgn="base" latinLnBrk="1"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latinLnBrk="1" hangingPunct="0">
              <a:spcBef>
                <a:spcPct val="20000"/>
              </a:spcBef>
              <a:spcAft>
                <a:spcPct val="0"/>
              </a:spcAft>
              <a:buChar char="–"/>
              <a:defRPr sz="2800" b="0" kern="1200">
                <a:solidFill>
                  <a:schemeClr val="tx1"/>
                </a:solidFill>
                <a:latin typeface="+mn-lt"/>
                <a:ea typeface="+mn-ea"/>
                <a:cs typeface="+mn-cs"/>
              </a:defRPr>
            </a:lvl2pPr>
            <a:lvl3pPr marL="1143000" indent="-228600" algn="l" rtl="0" eaLnBrk="0" fontAlgn="base" latinLnBrk="1" hangingPunct="0">
              <a:spcBef>
                <a:spcPct val="20000"/>
              </a:spcBef>
              <a:spcAft>
                <a:spcPct val="0"/>
              </a:spcAft>
              <a:buChar char="•"/>
              <a:defRPr sz="2400" b="0" kern="1200">
                <a:solidFill>
                  <a:schemeClr val="tx1"/>
                </a:solidFill>
                <a:latin typeface="+mn-lt"/>
                <a:ea typeface="+mn-ea"/>
                <a:cs typeface="+mn-cs"/>
              </a:defRPr>
            </a:lvl3pPr>
            <a:lvl4pPr marL="1600200" indent="-228600" algn="l" rtl="0" eaLnBrk="0" fontAlgn="base" latinLnBrk="1" hangingPunct="0">
              <a:spcBef>
                <a:spcPct val="20000"/>
              </a:spcBef>
              <a:spcAft>
                <a:spcPct val="0"/>
              </a:spcAft>
              <a:buChar char="–"/>
              <a:defRPr sz="2000" b="0" kern="1200">
                <a:solidFill>
                  <a:schemeClr val="tx1"/>
                </a:solidFill>
                <a:latin typeface="+mn-lt"/>
                <a:ea typeface="+mn-ea"/>
                <a:cs typeface="+mn-cs"/>
              </a:defRPr>
            </a:lvl4pPr>
            <a:lvl5pPr marL="2057400" indent="-228600" algn="l" rtl="0" eaLnBrk="0" fontAlgn="base" latinLnBrk="1" hangingPunct="0">
              <a:spcBef>
                <a:spcPct val="20000"/>
              </a:spcBef>
              <a:spcAft>
                <a:spcPct val="0"/>
              </a:spcAft>
              <a:buChar char="»"/>
              <a:defRPr sz="2000" b="0" kern="1200">
                <a:solidFill>
                  <a:schemeClr val="tx1"/>
                </a:solidFill>
                <a:latin typeface="+mn-lt"/>
                <a:ea typeface="+mn-ea"/>
                <a:cs typeface="+mn-cs"/>
              </a:defRPr>
            </a:lvl5pPr>
          </a:lstStyle>
          <a:p>
            <a:pPr marL="0" lvl="0" indent="0" algn="ctr" eaLnBrk="1" hangingPunct="1">
              <a:spcBef>
                <a:spcPct val="0"/>
              </a:spcBef>
              <a:buNone/>
            </a:pPr>
            <a:r>
              <a:rPr lang="zh-CN" altLang="en-US" sz="2400" b="1" dirty="0">
                <a:solidFill>
                  <a:schemeClr val="bg1"/>
                </a:solidFill>
                <a:latin typeface="微软雅黑"/>
                <a:ea typeface="微软雅黑"/>
              </a:rPr>
              <a:t>制造</a:t>
            </a:r>
            <a:endParaRPr lang="ko-KR" altLang="en-US" sz="2400" b="1" dirty="0">
              <a:solidFill>
                <a:schemeClr val="bg1"/>
              </a:solidFill>
              <a:latin typeface="微软雅黑"/>
              <a:ea typeface="微软雅黑"/>
            </a:endParaRPr>
          </a:p>
        </p:txBody>
      </p:sp>
      <p:sp>
        <p:nvSpPr>
          <p:cNvPr id="549002" name="Oval 138"/>
          <p:cNvSpPr/>
          <p:nvPr/>
        </p:nvSpPr>
        <p:spPr>
          <a:xfrm>
            <a:off x="5076825" y="4221163"/>
            <a:ext cx="1042988" cy="1042987"/>
          </a:xfrm>
          <a:prstGeom prst="ellipse">
            <a:avLst/>
          </a:prstGeom>
          <a:gradFill rotWithShape="0">
            <a:gsLst>
              <a:gs pos="0">
                <a:srgbClr val="CC99FF"/>
              </a:gs>
              <a:gs pos="100000">
                <a:srgbClr val="4A375C"/>
              </a:gs>
            </a:gsLst>
            <a:path path="rect">
              <a:fillToRect r="100000" b="100000"/>
            </a:path>
            <a:tileRect/>
          </a:gradFill>
          <a:ln w="9525">
            <a:noFill/>
          </a:ln>
        </p:spPr>
        <p:txBody>
          <a:bodyPr wrap="none" anchor="ctr"/>
          <a:lstStyle>
            <a:lvl1pPr marL="342900" indent="-342900" algn="l" rtl="0" eaLnBrk="0" fontAlgn="base" latinLnBrk="1"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latinLnBrk="1" hangingPunct="0">
              <a:spcBef>
                <a:spcPct val="20000"/>
              </a:spcBef>
              <a:spcAft>
                <a:spcPct val="0"/>
              </a:spcAft>
              <a:buChar char="–"/>
              <a:defRPr sz="2800" b="0" kern="1200">
                <a:solidFill>
                  <a:schemeClr val="tx1"/>
                </a:solidFill>
                <a:latin typeface="+mn-lt"/>
                <a:ea typeface="+mn-ea"/>
                <a:cs typeface="+mn-cs"/>
              </a:defRPr>
            </a:lvl2pPr>
            <a:lvl3pPr marL="1143000" indent="-228600" algn="l" rtl="0" eaLnBrk="0" fontAlgn="base" latinLnBrk="1" hangingPunct="0">
              <a:spcBef>
                <a:spcPct val="20000"/>
              </a:spcBef>
              <a:spcAft>
                <a:spcPct val="0"/>
              </a:spcAft>
              <a:buChar char="•"/>
              <a:defRPr sz="2400" b="0" kern="1200">
                <a:solidFill>
                  <a:schemeClr val="tx1"/>
                </a:solidFill>
                <a:latin typeface="+mn-lt"/>
                <a:ea typeface="+mn-ea"/>
                <a:cs typeface="+mn-cs"/>
              </a:defRPr>
            </a:lvl3pPr>
            <a:lvl4pPr marL="1600200" indent="-228600" algn="l" rtl="0" eaLnBrk="0" fontAlgn="base" latinLnBrk="1" hangingPunct="0">
              <a:spcBef>
                <a:spcPct val="20000"/>
              </a:spcBef>
              <a:spcAft>
                <a:spcPct val="0"/>
              </a:spcAft>
              <a:buChar char="–"/>
              <a:defRPr sz="2000" b="0" kern="1200">
                <a:solidFill>
                  <a:schemeClr val="tx1"/>
                </a:solidFill>
                <a:latin typeface="+mn-lt"/>
                <a:ea typeface="+mn-ea"/>
                <a:cs typeface="+mn-cs"/>
              </a:defRPr>
            </a:lvl4pPr>
            <a:lvl5pPr marL="2057400" indent="-228600" algn="l" rtl="0" eaLnBrk="0" fontAlgn="base" latinLnBrk="1" hangingPunct="0">
              <a:spcBef>
                <a:spcPct val="20000"/>
              </a:spcBef>
              <a:spcAft>
                <a:spcPct val="0"/>
              </a:spcAft>
              <a:buChar char="»"/>
              <a:defRPr sz="2000" b="0" kern="1200">
                <a:solidFill>
                  <a:schemeClr val="tx1"/>
                </a:solidFill>
                <a:latin typeface="+mn-lt"/>
                <a:ea typeface="+mn-ea"/>
                <a:cs typeface="+mn-cs"/>
              </a:defRPr>
            </a:lvl5pPr>
          </a:lstStyle>
          <a:p>
            <a:pPr marL="0" lvl="0" indent="0" algn="ctr" eaLnBrk="1" hangingPunct="1">
              <a:spcBef>
                <a:spcPct val="0"/>
              </a:spcBef>
              <a:buNone/>
            </a:pPr>
            <a:r>
              <a:rPr lang="zh-CN" altLang="en-US" sz="2400" b="1" dirty="0">
                <a:solidFill>
                  <a:schemeClr val="bg1"/>
                </a:solidFill>
                <a:latin typeface="微软雅黑"/>
                <a:ea typeface="微软雅黑"/>
              </a:rPr>
              <a:t>使用</a:t>
            </a:r>
            <a:endParaRPr lang="en-US" altLang="ko-KR" sz="2400" b="1" dirty="0">
              <a:solidFill>
                <a:schemeClr val="bg1"/>
              </a:solidFill>
              <a:latin typeface="微软雅黑"/>
              <a:ea typeface="微软雅黑"/>
            </a:endParaRPr>
          </a:p>
        </p:txBody>
      </p:sp>
      <p:sp>
        <p:nvSpPr>
          <p:cNvPr id="549005" name="Oval 141"/>
          <p:cNvSpPr/>
          <p:nvPr/>
        </p:nvSpPr>
        <p:spPr>
          <a:xfrm>
            <a:off x="4173538" y="3886200"/>
            <a:ext cx="971550" cy="971550"/>
          </a:xfrm>
          <a:prstGeom prst="ellipse">
            <a:avLst/>
          </a:prstGeom>
          <a:gradFill rotWithShape="0">
            <a:gsLst>
              <a:gs pos="0">
                <a:srgbClr val="CC0066"/>
              </a:gs>
              <a:gs pos="100000">
                <a:srgbClr val="5E002F"/>
              </a:gs>
            </a:gsLst>
            <a:lin ang="2700000" scaled="1"/>
            <a:tileRect/>
          </a:gradFill>
          <a:ln w="12700">
            <a:noFill/>
          </a:ln>
          <a:effectLst>
            <a:outerShdw dist="35921" dir="2699999" algn="ctr" rotWithShape="0">
              <a:srgbClr val="000000">
                <a:alpha val="29999"/>
              </a:srgbClr>
            </a:outerShdw>
          </a:effectLst>
        </p:spPr>
        <p:txBody>
          <a:bodyPr wrap="none" anchor="ctr"/>
          <a:lstStyle>
            <a:lvl1pPr marL="342900" indent="-342900" algn="l" rtl="0" eaLnBrk="0" fontAlgn="base" latinLnBrk="1"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latinLnBrk="1" hangingPunct="0">
              <a:spcBef>
                <a:spcPct val="20000"/>
              </a:spcBef>
              <a:spcAft>
                <a:spcPct val="0"/>
              </a:spcAft>
              <a:buChar char="–"/>
              <a:defRPr sz="2800" b="0" kern="1200">
                <a:solidFill>
                  <a:schemeClr val="tx1"/>
                </a:solidFill>
                <a:latin typeface="+mn-lt"/>
                <a:ea typeface="+mn-ea"/>
                <a:cs typeface="+mn-cs"/>
              </a:defRPr>
            </a:lvl2pPr>
            <a:lvl3pPr marL="1143000" indent="-228600" algn="l" rtl="0" eaLnBrk="0" fontAlgn="base" latinLnBrk="1" hangingPunct="0">
              <a:spcBef>
                <a:spcPct val="20000"/>
              </a:spcBef>
              <a:spcAft>
                <a:spcPct val="0"/>
              </a:spcAft>
              <a:buChar char="•"/>
              <a:defRPr sz="2400" b="0" kern="1200">
                <a:solidFill>
                  <a:schemeClr val="tx1"/>
                </a:solidFill>
                <a:latin typeface="+mn-lt"/>
                <a:ea typeface="+mn-ea"/>
                <a:cs typeface="+mn-cs"/>
              </a:defRPr>
            </a:lvl3pPr>
            <a:lvl4pPr marL="1600200" indent="-228600" algn="l" rtl="0" eaLnBrk="0" fontAlgn="base" latinLnBrk="1" hangingPunct="0">
              <a:spcBef>
                <a:spcPct val="20000"/>
              </a:spcBef>
              <a:spcAft>
                <a:spcPct val="0"/>
              </a:spcAft>
              <a:buChar char="–"/>
              <a:defRPr sz="2000" b="0" kern="1200">
                <a:solidFill>
                  <a:schemeClr val="tx1"/>
                </a:solidFill>
                <a:latin typeface="+mn-lt"/>
                <a:ea typeface="+mn-ea"/>
                <a:cs typeface="+mn-cs"/>
              </a:defRPr>
            </a:lvl4pPr>
            <a:lvl5pPr marL="2057400" indent="-228600" algn="l" rtl="0" eaLnBrk="0" fontAlgn="base" latinLnBrk="1" hangingPunct="0">
              <a:spcBef>
                <a:spcPct val="20000"/>
              </a:spcBef>
              <a:spcAft>
                <a:spcPct val="0"/>
              </a:spcAft>
              <a:buChar char="»"/>
              <a:defRPr sz="2000" b="0" kern="1200">
                <a:solidFill>
                  <a:schemeClr val="tx1"/>
                </a:solidFill>
                <a:latin typeface="+mn-lt"/>
                <a:ea typeface="+mn-ea"/>
                <a:cs typeface="+mn-cs"/>
              </a:defRPr>
            </a:lvl5pPr>
          </a:lstStyle>
          <a:p>
            <a:pPr marL="0" lvl="0" indent="0" algn="ctr" eaLnBrk="1" hangingPunct="1">
              <a:spcBef>
                <a:spcPct val="0"/>
              </a:spcBef>
              <a:buNone/>
            </a:pPr>
            <a:r>
              <a:rPr lang="zh-CN" altLang="en-US" sz="2400" b="1" dirty="0">
                <a:solidFill>
                  <a:schemeClr val="bg1"/>
                </a:solidFill>
                <a:latin typeface="微软雅黑"/>
                <a:ea typeface="微软雅黑"/>
              </a:rPr>
              <a:t>设计</a:t>
            </a:r>
            <a:r>
              <a:rPr lang="en-US" altLang="ko-KR" sz="1600" b="1" dirty="0">
                <a:solidFill>
                  <a:srgbClr val="FFEBEB"/>
                </a:solidFill>
                <a:latin typeface="Arial" charset="0"/>
                <a:ea typeface="굴림"/>
              </a:rPr>
              <a:t> </a:t>
            </a:r>
          </a:p>
        </p:txBody>
      </p:sp>
      <p:sp>
        <p:nvSpPr>
          <p:cNvPr id="65576" name="Text Box 142"/>
          <p:cNvSpPr txBox="1"/>
          <p:nvPr/>
        </p:nvSpPr>
        <p:spPr>
          <a:xfrm>
            <a:off x="6753225" y="4292600"/>
            <a:ext cx="800100" cy="461963"/>
          </a:xfrm>
          <a:prstGeom prst="rect">
            <a:avLst/>
          </a:prstGeom>
          <a:noFill/>
          <a:ln w="9525">
            <a:noFill/>
          </a:ln>
        </p:spPr>
        <p:txBody>
          <a:bodyPr wrap="none">
            <a:spAutoFit/>
          </a:bodyPr>
          <a:lstStyle>
            <a:lvl1pPr marL="342900" indent="-342900" algn="l" rtl="0" eaLnBrk="0" fontAlgn="base" latinLnBrk="1"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latinLnBrk="1" hangingPunct="0">
              <a:spcBef>
                <a:spcPct val="20000"/>
              </a:spcBef>
              <a:spcAft>
                <a:spcPct val="0"/>
              </a:spcAft>
              <a:buChar char="–"/>
              <a:defRPr sz="2800" b="0" kern="1200">
                <a:solidFill>
                  <a:schemeClr val="tx1"/>
                </a:solidFill>
                <a:latin typeface="+mn-lt"/>
                <a:ea typeface="+mn-ea"/>
                <a:cs typeface="+mn-cs"/>
              </a:defRPr>
            </a:lvl2pPr>
            <a:lvl3pPr marL="1143000" indent="-228600" algn="l" rtl="0" eaLnBrk="0" fontAlgn="base" latinLnBrk="1" hangingPunct="0">
              <a:spcBef>
                <a:spcPct val="20000"/>
              </a:spcBef>
              <a:spcAft>
                <a:spcPct val="0"/>
              </a:spcAft>
              <a:buChar char="•"/>
              <a:defRPr sz="2400" b="0" kern="1200">
                <a:solidFill>
                  <a:schemeClr val="tx1"/>
                </a:solidFill>
                <a:latin typeface="+mn-lt"/>
                <a:ea typeface="+mn-ea"/>
                <a:cs typeface="+mn-cs"/>
              </a:defRPr>
            </a:lvl3pPr>
            <a:lvl4pPr marL="1600200" indent="-228600" algn="l" rtl="0" eaLnBrk="0" fontAlgn="base" latinLnBrk="1" hangingPunct="0">
              <a:spcBef>
                <a:spcPct val="20000"/>
              </a:spcBef>
              <a:spcAft>
                <a:spcPct val="0"/>
              </a:spcAft>
              <a:buChar char="–"/>
              <a:defRPr sz="2000" b="0" kern="1200">
                <a:solidFill>
                  <a:schemeClr val="tx1"/>
                </a:solidFill>
                <a:latin typeface="+mn-lt"/>
                <a:ea typeface="+mn-ea"/>
                <a:cs typeface="+mn-cs"/>
              </a:defRPr>
            </a:lvl4pPr>
            <a:lvl5pPr marL="2057400" indent="-228600" algn="l" rtl="0" eaLnBrk="0" fontAlgn="base" latinLnBrk="1" hangingPunct="0">
              <a:spcBef>
                <a:spcPct val="20000"/>
              </a:spcBef>
              <a:spcAft>
                <a:spcPct val="0"/>
              </a:spcAft>
              <a:buChar char="»"/>
              <a:defRPr sz="2000" b="0" kern="1200">
                <a:solidFill>
                  <a:schemeClr val="tx1"/>
                </a:solidFill>
                <a:latin typeface="+mn-lt"/>
                <a:ea typeface="+mn-ea"/>
                <a:cs typeface="+mn-cs"/>
              </a:defRPr>
            </a:lvl5pPr>
          </a:lstStyle>
          <a:p>
            <a:pPr marL="0" lvl="0" indent="0" eaLnBrk="1" hangingPunct="1">
              <a:spcBef>
                <a:spcPct val="0"/>
              </a:spcBef>
              <a:buNone/>
            </a:pPr>
            <a:r>
              <a:rPr lang="zh-CN" altLang="en-US" sz="2400" b="1" dirty="0">
                <a:solidFill>
                  <a:schemeClr val="bg1"/>
                </a:solidFill>
                <a:latin typeface="微软雅黑"/>
                <a:ea typeface="微软雅黑"/>
              </a:rPr>
              <a:t>进口</a:t>
            </a:r>
          </a:p>
        </p:txBody>
      </p:sp>
      <p:sp>
        <p:nvSpPr>
          <p:cNvPr id="104" name="矩形 103"/>
          <p:cNvSpPr/>
          <p:nvPr/>
        </p:nvSpPr>
        <p:spPr bwMode="auto">
          <a:xfrm>
            <a:off x="0" y="0"/>
            <a:ext cx="9144000" cy="576263"/>
          </a:xfrm>
          <a:prstGeom prst="rect">
            <a:avLst/>
          </a:prstGeom>
          <a:solidFill>
            <a:schemeClr val="bg1">
              <a:lumMod val="75000"/>
            </a:schemeClr>
          </a:solidFill>
          <a:ln w="952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chemeClr val="tx1"/>
              </a:solidFill>
              <a:effectLst/>
              <a:uLnTx/>
              <a:uFillTx/>
              <a:latin typeface="Arial Black" pitchFamily="34" charset="0"/>
              <a:ea typeface="+mn-ea"/>
              <a:cs typeface="+mn-cs"/>
            </a:endParaRPr>
          </a:p>
        </p:txBody>
      </p:sp>
      <p:sp>
        <p:nvSpPr>
          <p:cNvPr id="105" name="任意多边形 104"/>
          <p:cNvSpPr/>
          <p:nvPr/>
        </p:nvSpPr>
        <p:spPr bwMode="auto">
          <a:xfrm>
            <a:off x="5200650" y="0"/>
            <a:ext cx="3943350" cy="576263"/>
          </a:xfrm>
          <a:custGeom>
            <a:avLst/>
            <a:gdLst>
              <a:gd name="connsiteX0" fmla="*/ 346397 w 3942588"/>
              <a:gd name="connsiteY0" fmla="*/ 0 h 576064"/>
              <a:gd name="connsiteX1" fmla="*/ 3942588 w 3942588"/>
              <a:gd name="connsiteY1" fmla="*/ 0 h 576064"/>
              <a:gd name="connsiteX2" fmla="*/ 3942588 w 3942588"/>
              <a:gd name="connsiteY2" fmla="*/ 576064 h 576064"/>
              <a:gd name="connsiteX3" fmla="*/ 0 w 3942588"/>
              <a:gd name="connsiteY3" fmla="*/ 576064 h 576064"/>
              <a:gd name="connsiteX4" fmla="*/ 346397 w 3942588"/>
              <a:gd name="connsiteY4" fmla="*/ 0 h 5760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42588" h="576064">
                <a:moveTo>
                  <a:pt x="346397" y="0"/>
                </a:moveTo>
                <a:lnTo>
                  <a:pt x="3942588" y="0"/>
                </a:lnTo>
                <a:lnTo>
                  <a:pt x="3942588" y="576064"/>
                </a:lnTo>
                <a:lnTo>
                  <a:pt x="0" y="576064"/>
                </a:lnTo>
                <a:lnTo>
                  <a:pt x="346397" y="0"/>
                </a:lnTo>
                <a:close/>
              </a:path>
            </a:pathLst>
          </a:custGeom>
          <a:solidFill>
            <a:schemeClr val="tx1">
              <a:lumMod val="75000"/>
              <a:lumOff val="25000"/>
            </a:schemeClr>
          </a:solidFill>
          <a:ln w="952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chemeClr val="tx1"/>
              </a:solidFill>
              <a:effectLst/>
              <a:uLnTx/>
              <a:uFillTx/>
              <a:latin typeface="Arial Black" pitchFamily="34" charset="0"/>
              <a:ea typeface="+mn-ea"/>
              <a:cs typeface="+mn-cs"/>
            </a:endParaRPr>
          </a:p>
        </p:txBody>
      </p:sp>
      <p:cxnSp>
        <p:nvCxnSpPr>
          <p:cNvPr id="106" name="直接连接符 105"/>
          <p:cNvCxnSpPr/>
          <p:nvPr/>
        </p:nvCxnSpPr>
        <p:spPr bwMode="auto">
          <a:xfrm>
            <a:off x="647700" y="561975"/>
            <a:ext cx="4667250" cy="0"/>
          </a:xfrm>
          <a:prstGeom prst="line">
            <a:avLst/>
          </a:prstGeom>
          <a:solidFill>
            <a:schemeClr val="accent1"/>
          </a:solidFill>
          <a:ln w="25400" cap="flat" cmpd="sng" algn="ctr">
            <a:solidFill>
              <a:schemeClr val="tx1">
                <a:lumMod val="75000"/>
                <a:lumOff val="25000"/>
              </a:schemeClr>
            </a:solidFill>
            <a:prstDash val="solid"/>
            <a:round/>
            <a:headEnd type="none" w="med" len="med"/>
            <a:tailEnd type="none" w="med" len="med"/>
          </a:ln>
          <a:effectLst/>
        </p:spPr>
      </p:cxnSp>
      <p:sp>
        <p:nvSpPr>
          <p:cNvPr id="548987" name="Rectangle 123"/>
          <p:cNvSpPr>
            <a:spLocks noChangeArrowheads="1"/>
          </p:cNvSpPr>
          <p:nvPr/>
        </p:nvSpPr>
        <p:spPr bwMode="auto">
          <a:xfrm>
            <a:off x="5518150" y="60325"/>
            <a:ext cx="3465513" cy="461963"/>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defRPr/>
            </a:pPr>
            <a:r>
              <a:rPr kumimoji="0" lang="zh-CN" altLang="en-US" sz="2400" b="1" i="0" u="none" strike="noStrike" kern="1200" cap="none" spc="0" normalizeH="0" baseline="0" noProof="0" dirty="0">
                <a:ln>
                  <a:noFill/>
                </a:ln>
                <a:solidFill>
                  <a:schemeClr val="bg1"/>
                </a:solidFill>
                <a:effectLst/>
                <a:uLnTx/>
                <a:uFillTx/>
                <a:latin typeface="微软雅黑"/>
                <a:ea typeface="微软雅黑"/>
                <a:cs typeface="+mn-cs"/>
              </a:rPr>
              <a:t>特点</a:t>
            </a:r>
            <a:r>
              <a:rPr kumimoji="0" lang="en-US" altLang="zh-CN" sz="2400" b="1" i="0" u="none" strike="noStrike" kern="1200" cap="none" spc="0" normalizeH="0" baseline="0" noProof="0" dirty="0">
                <a:ln>
                  <a:noFill/>
                </a:ln>
                <a:solidFill>
                  <a:schemeClr val="bg1"/>
                </a:solidFill>
                <a:effectLst/>
                <a:uLnTx/>
                <a:uFillTx/>
                <a:latin typeface="微软雅黑"/>
                <a:ea typeface="微软雅黑"/>
                <a:cs typeface="+mn-cs"/>
              </a:rPr>
              <a:t>3</a:t>
            </a:r>
            <a:r>
              <a:rPr kumimoji="0" lang="zh-CN" altLang="en-US" sz="2400" b="1" i="0" u="none" strike="noStrike" kern="1200" cap="none" spc="0" normalizeH="0" baseline="0" noProof="0" dirty="0">
                <a:ln>
                  <a:noFill/>
                </a:ln>
                <a:solidFill>
                  <a:schemeClr val="bg1"/>
                </a:solidFill>
                <a:effectLst/>
                <a:uLnTx/>
                <a:uFillTx/>
                <a:latin typeface="微软雅黑"/>
                <a:ea typeface="微软雅黑"/>
                <a:cs typeface="+mn-cs"/>
              </a:rPr>
              <a:t>：完善了监管范围</a:t>
            </a:r>
          </a:p>
        </p:txBody>
      </p:sp>
      <p:sp>
        <p:nvSpPr>
          <p:cNvPr id="65581" name="矩形 108"/>
          <p:cNvSpPr/>
          <p:nvPr/>
        </p:nvSpPr>
        <p:spPr>
          <a:xfrm>
            <a:off x="0" y="0"/>
            <a:ext cx="647700" cy="576263"/>
          </a:xfrm>
          <a:prstGeom prst="rect">
            <a:avLst/>
          </a:prstGeom>
          <a:solidFill>
            <a:srgbClr val="FF9933"/>
          </a:solidFill>
          <a:ln w="9525">
            <a:noFill/>
          </a:ln>
        </p:spPr>
        <p:txBody>
          <a:bodyPr/>
          <a:lstStyle>
            <a:lvl1pPr marL="342900" indent="-342900" algn="l" rtl="0" eaLnBrk="0" fontAlgn="base" latinLnBrk="1"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latinLnBrk="1" hangingPunct="0">
              <a:spcBef>
                <a:spcPct val="20000"/>
              </a:spcBef>
              <a:spcAft>
                <a:spcPct val="0"/>
              </a:spcAft>
              <a:buChar char="–"/>
              <a:defRPr sz="2800" b="0" kern="1200">
                <a:solidFill>
                  <a:schemeClr val="tx1"/>
                </a:solidFill>
                <a:latin typeface="+mn-lt"/>
                <a:ea typeface="+mn-ea"/>
                <a:cs typeface="+mn-cs"/>
              </a:defRPr>
            </a:lvl2pPr>
            <a:lvl3pPr marL="1143000" indent="-228600" algn="l" rtl="0" eaLnBrk="0" fontAlgn="base" latinLnBrk="1" hangingPunct="0">
              <a:spcBef>
                <a:spcPct val="20000"/>
              </a:spcBef>
              <a:spcAft>
                <a:spcPct val="0"/>
              </a:spcAft>
              <a:buChar char="•"/>
              <a:defRPr sz="2400" b="0" kern="1200">
                <a:solidFill>
                  <a:schemeClr val="tx1"/>
                </a:solidFill>
                <a:latin typeface="+mn-lt"/>
                <a:ea typeface="+mn-ea"/>
                <a:cs typeface="+mn-cs"/>
              </a:defRPr>
            </a:lvl3pPr>
            <a:lvl4pPr marL="1600200" indent="-228600" algn="l" rtl="0" eaLnBrk="0" fontAlgn="base" latinLnBrk="1" hangingPunct="0">
              <a:spcBef>
                <a:spcPct val="20000"/>
              </a:spcBef>
              <a:spcAft>
                <a:spcPct val="0"/>
              </a:spcAft>
              <a:buChar char="–"/>
              <a:defRPr sz="2000" b="0" kern="1200">
                <a:solidFill>
                  <a:schemeClr val="tx1"/>
                </a:solidFill>
                <a:latin typeface="+mn-lt"/>
                <a:ea typeface="+mn-ea"/>
                <a:cs typeface="+mn-cs"/>
              </a:defRPr>
            </a:lvl4pPr>
            <a:lvl5pPr marL="2057400" indent="-228600" algn="l" rtl="0" eaLnBrk="0" fontAlgn="base" latinLnBrk="1" hangingPunct="0">
              <a:spcBef>
                <a:spcPct val="20000"/>
              </a:spcBef>
              <a:spcAft>
                <a:spcPct val="0"/>
              </a:spcAft>
              <a:buChar char="»"/>
              <a:defRPr sz="2000" b="0" kern="1200">
                <a:solidFill>
                  <a:schemeClr val="tx1"/>
                </a:solidFill>
                <a:latin typeface="+mn-lt"/>
                <a:ea typeface="+mn-ea"/>
                <a:cs typeface="+mn-cs"/>
              </a:defRPr>
            </a:lvl5pPr>
          </a:lstStyle>
          <a:p>
            <a:pPr marL="0" lvl="0" indent="0" eaLnBrk="1" latinLnBrk="0" hangingPunct="1">
              <a:spcBef>
                <a:spcPct val="0"/>
              </a:spcBef>
              <a:buNone/>
            </a:pPr>
            <a:endParaRPr lang="zh-CN" altLang="en-US" sz="2400" b="1" dirty="0">
              <a:latin typeface="Arial Black" pitchFamily="34" charset="0"/>
            </a:endParaRPr>
          </a:p>
        </p:txBody>
      </p:sp>
      <p:sp>
        <p:nvSpPr>
          <p:cNvPr id="65582" name="矩形 106"/>
          <p:cNvSpPr/>
          <p:nvPr/>
        </p:nvSpPr>
        <p:spPr>
          <a:xfrm>
            <a:off x="77788" y="57150"/>
            <a:ext cx="493712" cy="461963"/>
          </a:xfrm>
          <a:prstGeom prst="rect">
            <a:avLst/>
          </a:prstGeom>
          <a:noFill/>
          <a:ln w="9525">
            <a:noFill/>
          </a:ln>
        </p:spPr>
        <p:txBody>
          <a:bodyPr wrap="none">
            <a:spAutoFit/>
          </a:bodyPr>
          <a:lstStyle>
            <a:lvl1pPr marL="342900" indent="-342900" algn="l" rtl="0" eaLnBrk="0" fontAlgn="base" latinLnBrk="1"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latinLnBrk="1" hangingPunct="0">
              <a:spcBef>
                <a:spcPct val="20000"/>
              </a:spcBef>
              <a:spcAft>
                <a:spcPct val="0"/>
              </a:spcAft>
              <a:buChar char="–"/>
              <a:defRPr sz="2800" b="0" kern="1200">
                <a:solidFill>
                  <a:schemeClr val="tx1"/>
                </a:solidFill>
                <a:latin typeface="+mn-lt"/>
                <a:ea typeface="+mn-ea"/>
                <a:cs typeface="+mn-cs"/>
              </a:defRPr>
            </a:lvl2pPr>
            <a:lvl3pPr marL="1143000" indent="-228600" algn="l" rtl="0" eaLnBrk="0" fontAlgn="base" latinLnBrk="1" hangingPunct="0">
              <a:spcBef>
                <a:spcPct val="20000"/>
              </a:spcBef>
              <a:spcAft>
                <a:spcPct val="0"/>
              </a:spcAft>
              <a:buChar char="•"/>
              <a:defRPr sz="2400" b="0" kern="1200">
                <a:solidFill>
                  <a:schemeClr val="tx1"/>
                </a:solidFill>
                <a:latin typeface="+mn-lt"/>
                <a:ea typeface="+mn-ea"/>
                <a:cs typeface="+mn-cs"/>
              </a:defRPr>
            </a:lvl3pPr>
            <a:lvl4pPr marL="1600200" indent="-228600" algn="l" rtl="0" eaLnBrk="0" fontAlgn="base" latinLnBrk="1" hangingPunct="0">
              <a:spcBef>
                <a:spcPct val="20000"/>
              </a:spcBef>
              <a:spcAft>
                <a:spcPct val="0"/>
              </a:spcAft>
              <a:buChar char="–"/>
              <a:defRPr sz="2000" b="0" kern="1200">
                <a:solidFill>
                  <a:schemeClr val="tx1"/>
                </a:solidFill>
                <a:latin typeface="+mn-lt"/>
                <a:ea typeface="+mn-ea"/>
                <a:cs typeface="+mn-cs"/>
              </a:defRPr>
            </a:lvl4pPr>
            <a:lvl5pPr marL="2057400" indent="-228600" algn="l" rtl="0" eaLnBrk="0" fontAlgn="base" latinLnBrk="1" hangingPunct="0">
              <a:spcBef>
                <a:spcPct val="20000"/>
              </a:spcBef>
              <a:spcAft>
                <a:spcPct val="0"/>
              </a:spcAft>
              <a:buChar char="»"/>
              <a:defRPr sz="2000" b="0" kern="1200">
                <a:solidFill>
                  <a:schemeClr val="tx1"/>
                </a:solidFill>
                <a:latin typeface="+mn-lt"/>
                <a:ea typeface="+mn-ea"/>
                <a:cs typeface="+mn-cs"/>
              </a:defRPr>
            </a:lvl5pPr>
          </a:lstStyle>
          <a:p>
            <a:pPr marL="0" lvl="0" indent="0" eaLnBrk="1" latinLnBrk="0" hangingPunct="1">
              <a:spcBef>
                <a:spcPct val="0"/>
              </a:spcBef>
              <a:buNone/>
            </a:pPr>
            <a:r>
              <a:rPr lang="zh-CN" altLang="en-US" sz="2400" b="1" dirty="0">
                <a:latin typeface="微软雅黑"/>
                <a:ea typeface="微软雅黑"/>
              </a:rPr>
              <a:t>一</a:t>
            </a:r>
          </a:p>
        </p:txBody>
      </p:sp>
      <p:sp>
        <p:nvSpPr>
          <p:cNvPr id="65583" name="矩形 107"/>
          <p:cNvSpPr/>
          <p:nvPr/>
        </p:nvSpPr>
        <p:spPr>
          <a:xfrm>
            <a:off x="725488" y="49213"/>
            <a:ext cx="3587750" cy="461962"/>
          </a:xfrm>
          <a:prstGeom prst="rect">
            <a:avLst/>
          </a:prstGeom>
          <a:noFill/>
          <a:ln w="9525">
            <a:noFill/>
          </a:ln>
        </p:spPr>
        <p:txBody>
          <a:bodyPr wrap="none">
            <a:spAutoFit/>
          </a:bodyPr>
          <a:lstStyle>
            <a:lvl1pPr marL="342900" indent="-342900" algn="l" rtl="0" eaLnBrk="0" fontAlgn="base" latinLnBrk="1"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latinLnBrk="1" hangingPunct="0">
              <a:spcBef>
                <a:spcPct val="20000"/>
              </a:spcBef>
              <a:spcAft>
                <a:spcPct val="0"/>
              </a:spcAft>
              <a:buChar char="–"/>
              <a:defRPr sz="2800" b="0" kern="1200">
                <a:solidFill>
                  <a:schemeClr val="tx1"/>
                </a:solidFill>
                <a:latin typeface="+mn-lt"/>
                <a:ea typeface="+mn-ea"/>
                <a:cs typeface="+mn-cs"/>
              </a:defRPr>
            </a:lvl2pPr>
            <a:lvl3pPr marL="1143000" indent="-228600" algn="l" rtl="0" eaLnBrk="0" fontAlgn="base" latinLnBrk="1" hangingPunct="0">
              <a:spcBef>
                <a:spcPct val="20000"/>
              </a:spcBef>
              <a:spcAft>
                <a:spcPct val="0"/>
              </a:spcAft>
              <a:buChar char="•"/>
              <a:defRPr sz="2400" b="0" kern="1200">
                <a:solidFill>
                  <a:schemeClr val="tx1"/>
                </a:solidFill>
                <a:latin typeface="+mn-lt"/>
                <a:ea typeface="+mn-ea"/>
                <a:cs typeface="+mn-cs"/>
              </a:defRPr>
            </a:lvl3pPr>
            <a:lvl4pPr marL="1600200" indent="-228600" algn="l" rtl="0" eaLnBrk="0" fontAlgn="base" latinLnBrk="1" hangingPunct="0">
              <a:spcBef>
                <a:spcPct val="20000"/>
              </a:spcBef>
              <a:spcAft>
                <a:spcPct val="0"/>
              </a:spcAft>
              <a:buChar char="–"/>
              <a:defRPr sz="2000" b="0" kern="1200">
                <a:solidFill>
                  <a:schemeClr val="tx1"/>
                </a:solidFill>
                <a:latin typeface="+mn-lt"/>
                <a:ea typeface="+mn-ea"/>
                <a:cs typeface="+mn-cs"/>
              </a:defRPr>
            </a:lvl4pPr>
            <a:lvl5pPr marL="2057400" indent="-228600" algn="l" rtl="0" eaLnBrk="0" fontAlgn="base" latinLnBrk="1" hangingPunct="0">
              <a:spcBef>
                <a:spcPct val="20000"/>
              </a:spcBef>
              <a:spcAft>
                <a:spcPct val="0"/>
              </a:spcAft>
              <a:buChar char="»"/>
              <a:defRPr sz="2000" b="0" kern="1200">
                <a:solidFill>
                  <a:schemeClr val="tx1"/>
                </a:solidFill>
                <a:latin typeface="+mn-lt"/>
                <a:ea typeface="+mn-ea"/>
                <a:cs typeface="+mn-cs"/>
              </a:defRPr>
            </a:lvl5pPr>
          </a:lstStyle>
          <a:p>
            <a:pPr marL="0" lvl="0" indent="0" eaLnBrk="1" latinLnBrk="0" hangingPunct="1">
              <a:spcBef>
                <a:spcPct val="50000"/>
              </a:spcBef>
              <a:buNone/>
            </a:pPr>
            <a:r>
              <a:rPr lang="en-US" altLang="zh-CN" sz="2400" b="1" dirty="0">
                <a:latin typeface="微软雅黑"/>
                <a:ea typeface="微软雅黑"/>
              </a:rPr>
              <a:t>《</a:t>
            </a:r>
            <a:r>
              <a:rPr lang="zh-CN" altLang="en-US" sz="2400" b="1" dirty="0">
                <a:latin typeface="微软雅黑"/>
                <a:ea typeface="微软雅黑"/>
              </a:rPr>
              <a:t>特种设备安全法</a:t>
            </a:r>
            <a:r>
              <a:rPr lang="en-US" altLang="zh-CN" sz="2400" b="1" dirty="0">
                <a:latin typeface="微软雅黑"/>
                <a:ea typeface="微软雅黑"/>
              </a:rPr>
              <a:t>》</a:t>
            </a:r>
            <a:r>
              <a:rPr lang="zh-CN" altLang="en-US" sz="2400" b="1" dirty="0">
                <a:latin typeface="微软雅黑"/>
                <a:ea typeface="微软雅黑"/>
              </a:rPr>
              <a:t>解读</a:t>
            </a:r>
          </a:p>
        </p:txBody>
      </p: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549001"/>
                                        </p:tgtEl>
                                        <p:attrNameLst>
                                          <p:attrName>style.visibility</p:attrName>
                                        </p:attrNameLst>
                                      </p:cBhvr>
                                      <p:to>
                                        <p:strVal val="visible"/>
                                      </p:to>
                                    </p:set>
                                    <p:anim calcmode="lin" valueType="num">
                                      <p:cBhvr additive="base">
                                        <p:cTn id="7" dur="1000" fill="hold"/>
                                        <p:tgtEl>
                                          <p:spTgt spid="549001"/>
                                        </p:tgtEl>
                                        <p:attrNameLst>
                                          <p:attrName>ppt_x</p:attrName>
                                        </p:attrNameLst>
                                      </p:cBhvr>
                                      <p:tavLst>
                                        <p:tav tm="0">
                                          <p:val>
                                            <p:strVal val="#ppt_x"/>
                                          </p:val>
                                        </p:tav>
                                        <p:tav tm="100000">
                                          <p:val>
                                            <p:strVal val="#ppt_x"/>
                                          </p:val>
                                        </p:tav>
                                      </p:tavLst>
                                    </p:anim>
                                    <p:anim calcmode="lin" valueType="num">
                                      <p:cBhvr additive="base">
                                        <p:cTn id="8" dur="1000" fill="hold"/>
                                        <p:tgtEl>
                                          <p:spTgt spid="549001"/>
                                        </p:tgtEl>
                                        <p:attrNameLst>
                                          <p:attrName>ppt_y</p:attrName>
                                        </p:attrNameLst>
                                      </p:cBhvr>
                                      <p:tavLst>
                                        <p:tav tm="0">
                                          <p:val>
                                            <p:strVal val="0-#ppt_h/2"/>
                                          </p:val>
                                        </p:tav>
                                        <p:tav tm="100000">
                                          <p:val>
                                            <p:strVal val="#ppt_y"/>
                                          </p:val>
                                        </p:tav>
                                      </p:tavLst>
                                    </p:anim>
                                  </p:childTnLst>
                                </p:cTn>
                              </p:par>
                            </p:childTnLst>
                          </p:cTn>
                        </p:par>
                        <p:par>
                          <p:cTn id="9" fill="hold">
                            <p:stCondLst>
                              <p:cond delay="1000"/>
                            </p:stCondLst>
                            <p:childTnLst>
                              <p:par>
                                <p:cTn id="10" presetID="2" presetClass="entr" presetSubtype="1" fill="hold" grpId="0" nodeType="afterEffect">
                                  <p:stCondLst>
                                    <p:cond delay="500"/>
                                  </p:stCondLst>
                                  <p:childTnLst>
                                    <p:set>
                                      <p:cBhvr>
                                        <p:cTn id="11" dur="1" fill="hold">
                                          <p:stCondLst>
                                            <p:cond delay="0"/>
                                          </p:stCondLst>
                                        </p:cTn>
                                        <p:tgtEl>
                                          <p:spTgt spid="549002"/>
                                        </p:tgtEl>
                                        <p:attrNameLst>
                                          <p:attrName>style.visibility</p:attrName>
                                        </p:attrNameLst>
                                      </p:cBhvr>
                                      <p:to>
                                        <p:strVal val="visible"/>
                                      </p:to>
                                    </p:set>
                                    <p:anim calcmode="lin" valueType="num">
                                      <p:cBhvr additive="base">
                                        <p:cTn id="12" dur="500" fill="hold"/>
                                        <p:tgtEl>
                                          <p:spTgt spid="549002"/>
                                        </p:tgtEl>
                                        <p:attrNameLst>
                                          <p:attrName>ppt_x</p:attrName>
                                        </p:attrNameLst>
                                      </p:cBhvr>
                                      <p:tavLst>
                                        <p:tav tm="0">
                                          <p:val>
                                            <p:strVal val="#ppt_x"/>
                                          </p:val>
                                        </p:tav>
                                        <p:tav tm="100000">
                                          <p:val>
                                            <p:strVal val="#ppt_x"/>
                                          </p:val>
                                        </p:tav>
                                      </p:tavLst>
                                    </p:anim>
                                    <p:anim calcmode="lin" valueType="num">
                                      <p:cBhvr additive="base">
                                        <p:cTn id="13" dur="500" fill="hold"/>
                                        <p:tgtEl>
                                          <p:spTgt spid="549002"/>
                                        </p:tgtEl>
                                        <p:attrNameLst>
                                          <p:attrName>ppt_y</p:attrName>
                                        </p:attrNameLst>
                                      </p:cBhvr>
                                      <p:tavLst>
                                        <p:tav tm="0">
                                          <p:val>
                                            <p:strVal val="0-#ppt_h/2"/>
                                          </p:val>
                                        </p:tav>
                                        <p:tav tm="100000">
                                          <p:val>
                                            <p:strVal val="#ppt_y"/>
                                          </p:val>
                                        </p:tav>
                                      </p:tavLst>
                                    </p:anim>
                                  </p:childTnLst>
                                </p:cTn>
                              </p:par>
                              <p:par>
                                <p:cTn id="14" presetID="2" presetClass="entr" presetSubtype="1" fill="hold" grpId="0" nodeType="withEffect">
                                  <p:stCondLst>
                                    <p:cond delay="500"/>
                                  </p:stCondLst>
                                  <p:childTnLst>
                                    <p:set>
                                      <p:cBhvr>
                                        <p:cTn id="15" dur="1" fill="hold">
                                          <p:stCondLst>
                                            <p:cond delay="0"/>
                                          </p:stCondLst>
                                        </p:cTn>
                                        <p:tgtEl>
                                          <p:spTgt spid="549005"/>
                                        </p:tgtEl>
                                        <p:attrNameLst>
                                          <p:attrName>style.visibility</p:attrName>
                                        </p:attrNameLst>
                                      </p:cBhvr>
                                      <p:to>
                                        <p:strVal val="visible"/>
                                      </p:to>
                                    </p:set>
                                    <p:anim calcmode="lin" valueType="num">
                                      <p:cBhvr additive="base">
                                        <p:cTn id="16" dur="1000" fill="hold"/>
                                        <p:tgtEl>
                                          <p:spTgt spid="549005"/>
                                        </p:tgtEl>
                                        <p:attrNameLst>
                                          <p:attrName>ppt_x</p:attrName>
                                        </p:attrNameLst>
                                      </p:cBhvr>
                                      <p:tavLst>
                                        <p:tav tm="0">
                                          <p:val>
                                            <p:strVal val="#ppt_x"/>
                                          </p:val>
                                        </p:tav>
                                        <p:tav tm="100000">
                                          <p:val>
                                            <p:strVal val="#ppt_x"/>
                                          </p:val>
                                        </p:tav>
                                      </p:tavLst>
                                    </p:anim>
                                    <p:anim calcmode="lin" valueType="num">
                                      <p:cBhvr additive="base">
                                        <p:cTn id="17" dur="1000" fill="hold"/>
                                        <p:tgtEl>
                                          <p:spTgt spid="54900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9001" grpId="0" animBg="1"/>
      <p:bldP spid="549002" grpId="0" animBg="1"/>
      <p:bldP spid="54900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2" name="图片 1"/>
          <p:cNvPicPr>
            <a:picLocks noChangeAspect="1"/>
          </p:cNvPicPr>
          <p:nvPr/>
        </p:nvPicPr>
        <p:blipFill>
          <a:blip r:embed="rId2"/>
          <a:stretch>
            <a:fillRect/>
          </a:stretch>
        </p:blipFill>
        <p:spPr>
          <a:xfrm>
            <a:off x="5338763" y="1773238"/>
            <a:ext cx="3770312" cy="3429000"/>
          </a:xfrm>
          <a:prstGeom prst="rect">
            <a:avLst/>
          </a:prstGeom>
          <a:noFill/>
          <a:ln w="9525">
            <a:noFill/>
          </a:ln>
        </p:spPr>
      </p:pic>
      <p:sp>
        <p:nvSpPr>
          <p:cNvPr id="377858" name="Rectangle 2"/>
          <p:cNvSpPr>
            <a:spLocks noGrp="1" noChangeArrowheads="1"/>
          </p:cNvSpPr>
          <p:nvPr>
            <p:ph type="title"/>
          </p:nvPr>
        </p:nvSpPr>
        <p:spPr>
          <a:xfrm>
            <a:off x="5364163" y="87313"/>
            <a:ext cx="3744913" cy="461963"/>
          </a:xfrm>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marL="0" marR="0" lvl="0" indent="0" algn="ctr" defTabSz="914400" rtl="0" eaLnBrk="1" fontAlgn="base" latinLnBrk="1" hangingPunct="1">
              <a:lnSpc>
                <a:spcPct val="100000"/>
              </a:lnSpc>
              <a:spcBef>
                <a:spcPct val="50000"/>
              </a:spcBef>
              <a:spcAft>
                <a:spcPct val="0"/>
              </a:spcAft>
              <a:buClrTx/>
              <a:buSzTx/>
              <a:buFontTx/>
              <a:buNone/>
              <a:defRPr/>
            </a:pPr>
            <a:r>
              <a:rPr kumimoji="0" lang="zh-CN" altLang="en-US" sz="2400" b="1" i="0" u="none" strike="noStrike" kern="1200" cap="none" spc="0" normalizeH="0" baseline="0" noProof="0" dirty="0">
                <a:ln>
                  <a:noFill/>
                </a:ln>
                <a:solidFill>
                  <a:schemeClr val="bg1"/>
                </a:solidFill>
                <a:effectLst/>
                <a:uLnTx/>
                <a:uFillTx/>
                <a:latin typeface="微软雅黑"/>
                <a:ea typeface="微软雅黑"/>
                <a:cs typeface="+mn-cs"/>
              </a:rPr>
              <a:t>特点</a:t>
            </a:r>
            <a:r>
              <a:rPr kumimoji="0" lang="en-US" altLang="zh-CN" sz="2400" b="1" i="0" u="none" strike="noStrike" kern="1200" cap="none" spc="0" normalizeH="0" baseline="0" noProof="0" dirty="0">
                <a:ln>
                  <a:noFill/>
                </a:ln>
                <a:solidFill>
                  <a:schemeClr val="bg1"/>
                </a:solidFill>
                <a:effectLst/>
                <a:uLnTx/>
                <a:uFillTx/>
                <a:latin typeface="微软雅黑"/>
                <a:ea typeface="微软雅黑"/>
                <a:cs typeface="+mn-cs"/>
              </a:rPr>
              <a:t>4</a:t>
            </a:r>
            <a:r>
              <a:rPr kumimoji="0" lang="zh-CN" altLang="en-US" sz="2400" b="1" i="0" u="none" strike="noStrike" kern="1200" cap="none" spc="0" normalizeH="0" baseline="0" noProof="0" dirty="0">
                <a:ln>
                  <a:noFill/>
                </a:ln>
                <a:solidFill>
                  <a:schemeClr val="bg1"/>
                </a:solidFill>
                <a:effectLst/>
                <a:uLnTx/>
                <a:uFillTx/>
                <a:latin typeface="微软雅黑"/>
                <a:ea typeface="微软雅黑"/>
                <a:cs typeface="+mn-cs"/>
              </a:rPr>
              <a:t>：明确了各方的责任</a:t>
            </a:r>
          </a:p>
        </p:txBody>
      </p:sp>
      <p:sp>
        <p:nvSpPr>
          <p:cNvPr id="377859" name="Rectangle 3"/>
          <p:cNvSpPr>
            <a:spLocks noGrp="1" noChangeArrowheads="1"/>
          </p:cNvSpPr>
          <p:nvPr>
            <p:ph idx="1"/>
          </p:nvPr>
        </p:nvSpPr>
        <p:spPr>
          <a:xfrm>
            <a:off x="250825" y="2205038"/>
            <a:ext cx="5400675" cy="2736850"/>
          </a:xfrm>
        </p:spPr>
        <p:txBody>
          <a:bodyPr/>
          <a:lstStyle/>
          <a:p>
            <a:pPr marL="0" marR="0" lvl="0" indent="-342900" algn="l" defTabSz="914400" rtl="0" eaLnBrk="1" fontAlgn="base" latinLnBrk="1" hangingPunct="1">
              <a:lnSpc>
                <a:spcPct val="80000"/>
              </a:lnSpc>
              <a:spcBef>
                <a:spcPts val="0"/>
              </a:spcBef>
              <a:spcAft>
                <a:spcPct val="0"/>
              </a:spcAft>
              <a:buClrTx/>
              <a:buSzTx/>
              <a:buFontTx/>
              <a:buNone/>
              <a:defRPr/>
            </a:pPr>
            <a:endParaRPr kumimoji="0" lang="zh-CN" altLang="en-US" sz="2400" b="1" i="0" u="none" strike="noStrike" kern="1200" cap="none" spc="0" normalizeH="0" baseline="0" noProof="0" dirty="0">
              <a:ln>
                <a:noFill/>
              </a:ln>
              <a:solidFill>
                <a:schemeClr val="bg1">
                  <a:lumMod val="65000"/>
                </a:schemeClr>
              </a:solidFill>
              <a:effectLst/>
              <a:uLnTx/>
              <a:uFillTx/>
              <a:latin typeface="微软雅黑"/>
              <a:ea typeface="微软雅黑"/>
              <a:cs typeface="+mn-cs"/>
            </a:endParaRPr>
          </a:p>
          <a:p>
            <a:pPr marL="0" marR="0" lvl="0" indent="-342900" algn="l" defTabSz="914400" rtl="0" eaLnBrk="1" fontAlgn="base" latinLnBrk="1" hangingPunct="1">
              <a:lnSpc>
                <a:spcPct val="80000"/>
              </a:lnSpc>
              <a:spcBef>
                <a:spcPts val="0"/>
              </a:spcBef>
              <a:spcAft>
                <a:spcPct val="0"/>
              </a:spcAft>
              <a:buClrTx/>
              <a:buSzTx/>
              <a:buFontTx/>
              <a:buNone/>
              <a:defRPr/>
            </a:pPr>
            <a:r>
              <a:rPr kumimoji="0" lang="en-US" altLang="zh-CN" sz="2400" b="1" i="0" u="none" strike="noStrike" kern="1200" cap="none" spc="0" normalizeH="0" baseline="0" noProof="0" dirty="0">
                <a:ln>
                  <a:noFill/>
                </a:ln>
                <a:solidFill>
                  <a:schemeClr val="bg1">
                    <a:lumMod val="65000"/>
                  </a:schemeClr>
                </a:solidFill>
                <a:effectLst/>
                <a:uLnTx/>
                <a:uFillTx/>
                <a:latin typeface="微软雅黑"/>
                <a:ea typeface="微软雅黑"/>
                <a:cs typeface="+mn-cs"/>
              </a:rPr>
              <a:t>1</a:t>
            </a:r>
            <a:r>
              <a:rPr kumimoji="0" lang="zh-CN" altLang="en-US" sz="2400" b="1" i="0" u="none" strike="noStrike" kern="1200" cap="none" spc="0" normalizeH="0" baseline="0" noProof="0" dirty="0">
                <a:ln>
                  <a:noFill/>
                </a:ln>
                <a:solidFill>
                  <a:schemeClr val="bg1">
                    <a:lumMod val="65000"/>
                  </a:schemeClr>
                </a:solidFill>
                <a:effectLst/>
                <a:uLnTx/>
                <a:uFillTx/>
                <a:latin typeface="微软雅黑"/>
                <a:ea typeface="微软雅黑"/>
                <a:cs typeface="+mn-cs"/>
              </a:rPr>
              <a:t>、进一步明确了企业的主体责任。</a:t>
            </a:r>
          </a:p>
          <a:p>
            <a:pPr marL="0" marR="0" lvl="0" indent="-342900" algn="l" defTabSz="914400" rtl="0" eaLnBrk="1" fontAlgn="base" latinLnBrk="1" hangingPunct="1">
              <a:lnSpc>
                <a:spcPct val="80000"/>
              </a:lnSpc>
              <a:spcBef>
                <a:spcPts val="0"/>
              </a:spcBef>
              <a:spcAft>
                <a:spcPct val="0"/>
              </a:spcAft>
              <a:buClrTx/>
              <a:buSzTx/>
              <a:buFontTx/>
              <a:buNone/>
              <a:defRPr/>
            </a:pPr>
            <a:endParaRPr kumimoji="0" lang="en-US" altLang="zh-CN" sz="2400" b="1" i="0" u="none" strike="noStrike" kern="1200" cap="none" spc="0" normalizeH="0" baseline="0" noProof="0" dirty="0">
              <a:ln>
                <a:noFill/>
              </a:ln>
              <a:solidFill>
                <a:schemeClr val="bg1">
                  <a:lumMod val="65000"/>
                </a:schemeClr>
              </a:solidFill>
              <a:effectLst/>
              <a:uLnTx/>
              <a:uFillTx/>
              <a:latin typeface="微软雅黑"/>
              <a:ea typeface="微软雅黑"/>
              <a:cs typeface="+mn-cs"/>
            </a:endParaRPr>
          </a:p>
          <a:p>
            <a:pPr marL="0" marR="0" lvl="0" indent="-342900" algn="l" defTabSz="914400" rtl="0" eaLnBrk="1" fontAlgn="base" latinLnBrk="1" hangingPunct="1">
              <a:lnSpc>
                <a:spcPct val="80000"/>
              </a:lnSpc>
              <a:spcBef>
                <a:spcPts val="0"/>
              </a:spcBef>
              <a:spcAft>
                <a:spcPct val="0"/>
              </a:spcAft>
              <a:buClrTx/>
              <a:buSzTx/>
              <a:buFontTx/>
              <a:buNone/>
              <a:defRPr/>
            </a:pPr>
            <a:r>
              <a:rPr kumimoji="0" lang="en-US" altLang="zh-CN" sz="2400" b="1" i="0" u="none" strike="noStrike" kern="1200" cap="none" spc="0" normalizeH="0" baseline="0" noProof="0" dirty="0">
                <a:ln>
                  <a:noFill/>
                </a:ln>
                <a:solidFill>
                  <a:schemeClr val="bg1">
                    <a:lumMod val="65000"/>
                  </a:schemeClr>
                </a:solidFill>
                <a:effectLst/>
                <a:uLnTx/>
                <a:uFillTx/>
                <a:latin typeface="微软雅黑"/>
                <a:ea typeface="微软雅黑"/>
                <a:cs typeface="+mn-cs"/>
              </a:rPr>
              <a:t>2</a:t>
            </a:r>
            <a:r>
              <a:rPr kumimoji="0" lang="zh-CN" altLang="en-US" sz="2400" b="1" i="0" u="none" strike="noStrike" kern="1200" cap="none" spc="0" normalizeH="0" baseline="0" noProof="0" dirty="0">
                <a:ln>
                  <a:noFill/>
                </a:ln>
                <a:solidFill>
                  <a:schemeClr val="bg1">
                    <a:lumMod val="65000"/>
                  </a:schemeClr>
                </a:solidFill>
                <a:effectLst/>
                <a:uLnTx/>
                <a:uFillTx/>
                <a:latin typeface="微软雅黑"/>
                <a:ea typeface="微软雅黑"/>
                <a:cs typeface="+mn-cs"/>
              </a:rPr>
              <a:t>、规定了监察部门、检验机构的责任。</a:t>
            </a:r>
          </a:p>
          <a:p>
            <a:pPr marL="0" marR="0" lvl="0" indent="-342900" algn="l" defTabSz="914400" rtl="0" eaLnBrk="1" fontAlgn="base" latinLnBrk="1" hangingPunct="1">
              <a:lnSpc>
                <a:spcPct val="80000"/>
              </a:lnSpc>
              <a:spcBef>
                <a:spcPts val="0"/>
              </a:spcBef>
              <a:spcAft>
                <a:spcPct val="0"/>
              </a:spcAft>
              <a:buClrTx/>
              <a:buSzTx/>
              <a:buFontTx/>
              <a:buNone/>
              <a:defRPr/>
            </a:pPr>
            <a:endParaRPr kumimoji="0" lang="en-US" altLang="zh-CN" sz="2400" b="1" i="0" u="none" strike="noStrike" kern="1200" cap="none" spc="0" normalizeH="0" baseline="0" noProof="0" dirty="0">
              <a:ln>
                <a:noFill/>
              </a:ln>
              <a:solidFill>
                <a:schemeClr val="bg1">
                  <a:lumMod val="65000"/>
                </a:schemeClr>
              </a:solidFill>
              <a:effectLst/>
              <a:uLnTx/>
              <a:uFillTx/>
              <a:latin typeface="微软雅黑"/>
              <a:ea typeface="微软雅黑"/>
              <a:cs typeface="+mn-cs"/>
            </a:endParaRPr>
          </a:p>
          <a:p>
            <a:pPr marL="0" marR="0" lvl="0" indent="-342900" algn="l" defTabSz="914400" rtl="0" eaLnBrk="1" fontAlgn="base" latinLnBrk="1" hangingPunct="1">
              <a:lnSpc>
                <a:spcPct val="80000"/>
              </a:lnSpc>
              <a:spcBef>
                <a:spcPts val="0"/>
              </a:spcBef>
              <a:spcAft>
                <a:spcPct val="0"/>
              </a:spcAft>
              <a:buClrTx/>
              <a:buSzTx/>
              <a:buFontTx/>
              <a:buNone/>
              <a:defRPr/>
            </a:pPr>
            <a:r>
              <a:rPr kumimoji="0" lang="en-US" altLang="zh-CN" sz="2400" b="1" i="0" u="none" strike="noStrike" kern="1200" cap="none" spc="0" normalizeH="0" baseline="0" noProof="0" dirty="0">
                <a:ln>
                  <a:noFill/>
                </a:ln>
                <a:solidFill>
                  <a:schemeClr val="bg1">
                    <a:lumMod val="65000"/>
                  </a:schemeClr>
                </a:solidFill>
                <a:effectLst/>
                <a:uLnTx/>
                <a:uFillTx/>
                <a:latin typeface="微软雅黑"/>
                <a:ea typeface="微软雅黑"/>
                <a:cs typeface="+mn-cs"/>
              </a:rPr>
              <a:t>3</a:t>
            </a:r>
            <a:r>
              <a:rPr kumimoji="0" lang="zh-CN" altLang="en-US" sz="2400" b="1" i="0" u="none" strike="noStrike" kern="1200" cap="none" spc="0" normalizeH="0" baseline="0" noProof="0" dirty="0">
                <a:ln>
                  <a:noFill/>
                </a:ln>
                <a:solidFill>
                  <a:schemeClr val="bg1">
                    <a:lumMod val="65000"/>
                  </a:schemeClr>
                </a:solidFill>
                <a:effectLst/>
                <a:uLnTx/>
                <a:uFillTx/>
                <a:latin typeface="微软雅黑"/>
                <a:ea typeface="微软雅黑"/>
                <a:cs typeface="+mn-cs"/>
              </a:rPr>
              <a:t>、突出了各级人民政府对特种设备领</a:t>
            </a:r>
            <a:endParaRPr kumimoji="0" lang="en-US" altLang="zh-CN" sz="2400" b="1" i="0" u="none" strike="noStrike" kern="1200" cap="none" spc="0" normalizeH="0" baseline="0" noProof="0" dirty="0">
              <a:ln>
                <a:noFill/>
              </a:ln>
              <a:solidFill>
                <a:schemeClr val="bg1">
                  <a:lumMod val="65000"/>
                </a:schemeClr>
              </a:solidFill>
              <a:effectLst/>
              <a:uLnTx/>
              <a:uFillTx/>
              <a:latin typeface="微软雅黑"/>
              <a:ea typeface="微软雅黑"/>
              <a:cs typeface="+mn-cs"/>
            </a:endParaRPr>
          </a:p>
          <a:p>
            <a:pPr marL="0" marR="0" lvl="0" indent="-342900" algn="l" defTabSz="914400" rtl="0" eaLnBrk="1" fontAlgn="base" latinLnBrk="1" hangingPunct="1">
              <a:lnSpc>
                <a:spcPct val="80000"/>
              </a:lnSpc>
              <a:spcBef>
                <a:spcPts val="0"/>
              </a:spcBef>
              <a:spcAft>
                <a:spcPct val="0"/>
              </a:spcAft>
              <a:buClrTx/>
              <a:buSzTx/>
              <a:buFontTx/>
              <a:buNone/>
              <a:defRPr/>
            </a:pPr>
            <a:endParaRPr kumimoji="0" lang="en-US" altLang="zh-CN" sz="2400" b="1" i="0" u="none" strike="noStrike" kern="1200" cap="none" spc="0" normalizeH="0" baseline="0" noProof="0" dirty="0">
              <a:ln>
                <a:noFill/>
              </a:ln>
              <a:solidFill>
                <a:schemeClr val="bg1">
                  <a:lumMod val="65000"/>
                </a:schemeClr>
              </a:solidFill>
              <a:effectLst/>
              <a:uLnTx/>
              <a:uFillTx/>
              <a:latin typeface="微软雅黑"/>
              <a:ea typeface="微软雅黑"/>
              <a:cs typeface="+mn-cs"/>
            </a:endParaRPr>
          </a:p>
          <a:p>
            <a:pPr marL="0" marR="0" lvl="0" indent="-342900" algn="l" defTabSz="914400" rtl="0" eaLnBrk="1" fontAlgn="base" latinLnBrk="1" hangingPunct="1">
              <a:lnSpc>
                <a:spcPct val="80000"/>
              </a:lnSpc>
              <a:spcBef>
                <a:spcPts val="0"/>
              </a:spcBef>
              <a:spcAft>
                <a:spcPct val="0"/>
              </a:spcAft>
              <a:buClrTx/>
              <a:buSzTx/>
              <a:buFontTx/>
              <a:buNone/>
              <a:defRPr/>
            </a:pPr>
            <a:r>
              <a:rPr kumimoji="0" lang="zh-CN" altLang="en-US" sz="2400" b="1" i="0" u="none" strike="noStrike" kern="1200" cap="none" spc="0" normalizeH="0" baseline="0" noProof="0" dirty="0">
                <a:ln>
                  <a:noFill/>
                </a:ln>
                <a:solidFill>
                  <a:schemeClr val="bg1">
                    <a:lumMod val="65000"/>
                  </a:schemeClr>
                </a:solidFill>
                <a:effectLst/>
                <a:uLnTx/>
                <a:uFillTx/>
                <a:latin typeface="微软雅黑"/>
                <a:ea typeface="微软雅黑"/>
                <a:cs typeface="+mn-cs"/>
              </a:rPr>
              <a:t>导、协调、管理的责任。</a:t>
            </a:r>
          </a:p>
        </p:txBody>
      </p:sp>
      <p:sp>
        <p:nvSpPr>
          <p:cNvPr id="66565" name="矩形 4"/>
          <p:cNvSpPr/>
          <p:nvPr/>
        </p:nvSpPr>
        <p:spPr>
          <a:xfrm>
            <a:off x="77788" y="57150"/>
            <a:ext cx="493712" cy="461963"/>
          </a:xfrm>
          <a:prstGeom prst="rect">
            <a:avLst/>
          </a:prstGeom>
          <a:noFill/>
          <a:ln w="9525">
            <a:noFill/>
          </a:ln>
        </p:spPr>
        <p:txBody>
          <a:bodyPr wrap="none">
            <a:spAutoFit/>
          </a:bodyPr>
          <a:lstStyle/>
          <a:p>
            <a:pPr lvl="0" eaLnBrk="1" hangingPunct="1"/>
            <a:r>
              <a:rPr lang="zh-CN" altLang="en-US" dirty="0">
                <a:latin typeface="微软雅黑"/>
                <a:ea typeface="微软雅黑"/>
              </a:rPr>
              <a:t>一</a:t>
            </a:r>
          </a:p>
        </p:txBody>
      </p:sp>
      <p:sp>
        <p:nvSpPr>
          <p:cNvPr id="66566" name="矩形 5"/>
          <p:cNvSpPr/>
          <p:nvPr/>
        </p:nvSpPr>
        <p:spPr>
          <a:xfrm>
            <a:off x="725488" y="49213"/>
            <a:ext cx="3587750" cy="461962"/>
          </a:xfrm>
          <a:prstGeom prst="rect">
            <a:avLst/>
          </a:prstGeom>
          <a:noFill/>
          <a:ln w="9525">
            <a:noFill/>
          </a:ln>
        </p:spPr>
        <p:txBody>
          <a:bodyPr wrap="none">
            <a:spAutoFit/>
          </a:bodyPr>
          <a:lstStyle/>
          <a:p>
            <a:pPr lvl="0" eaLnBrk="1" hangingPunct="1">
              <a:spcBef>
                <a:spcPct val="50000"/>
              </a:spcBef>
            </a:pPr>
            <a:r>
              <a:rPr lang="en-US" altLang="zh-CN" dirty="0">
                <a:latin typeface="微软雅黑"/>
                <a:ea typeface="微软雅黑"/>
              </a:rPr>
              <a:t>《</a:t>
            </a:r>
            <a:r>
              <a:rPr lang="zh-CN" altLang="en-US" dirty="0">
                <a:latin typeface="微软雅黑"/>
                <a:ea typeface="微软雅黑"/>
              </a:rPr>
              <a:t>特种设备安全法</a:t>
            </a:r>
            <a:r>
              <a:rPr lang="en-US" altLang="zh-CN" dirty="0">
                <a:latin typeface="微软雅黑"/>
                <a:ea typeface="微软雅黑"/>
              </a:rPr>
              <a:t>》</a:t>
            </a:r>
            <a:r>
              <a:rPr lang="zh-CN" altLang="en-US" dirty="0">
                <a:latin typeface="微软雅黑"/>
                <a:ea typeface="微软雅黑"/>
              </a:rPr>
              <a:t>解读</a:t>
            </a:r>
          </a:p>
        </p:txBody>
      </p:sp>
    </p:spTree>
  </p:cSld>
  <p:clrMapOvr>
    <a:masterClrMapping/>
  </p:clrMapOvr>
  <p:transition spd="slow">
    <p:push/>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nvPr>
        </p:nvSpPr>
        <p:spPr>
          <a:xfrm>
            <a:off x="3347864" y="2893690"/>
            <a:ext cx="6457067" cy="895350"/>
          </a:xfrm>
        </p:spPr>
        <p:txBody>
          <a:bodyPr>
            <a:noAutofit/>
          </a:bodyPr>
          <a:lstStyle/>
          <a:p>
            <a:r>
              <a:rPr lang="en-US" altLang="zh-CN" sz="3600"/>
              <a:t>《</a:t>
            </a:r>
            <a:r>
              <a:rPr lang="zh-CN" altLang="en-US" sz="3600"/>
              <a:t>特种设备安全法</a:t>
            </a:r>
            <a:r>
              <a:rPr lang="en-US" altLang="zh-CN" sz="3600"/>
              <a:t>》</a:t>
            </a:r>
            <a:r>
              <a:rPr lang="zh-CN" altLang="en-US" sz="3600"/>
              <a:t>解读</a:t>
            </a:r>
          </a:p>
        </p:txBody>
      </p:sp>
      <p:sp>
        <p:nvSpPr>
          <p:cNvPr id="9" name="文本框 8"/>
          <p:cNvSpPr txBox="1"/>
          <p:nvPr/>
        </p:nvSpPr>
        <p:spPr>
          <a:xfrm>
            <a:off x="2727378" y="3095284"/>
            <a:ext cx="767637" cy="667432"/>
          </a:xfrm>
          <a:prstGeom prst="rect">
            <a:avLst/>
          </a:prstGeom>
          <a:noFill/>
          <a:ln w="117475">
            <a:noFill/>
          </a:ln>
        </p:spPr>
        <p:txBody>
          <a:bodyPr wrap="none" rtlCol="0">
            <a:prstTxWarp prst="textPlain">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400" b="0" i="0" u="none" strike="noStrike" kern="1200" cap="none" spc="75" normalizeH="0" baseline="0" noProof="0" dirty="0">
                <a:ln>
                  <a:noFill/>
                </a:ln>
                <a:solidFill>
                  <a:srgbClr val="FCA209"/>
                </a:solidFill>
                <a:effectLst/>
                <a:uLnTx/>
                <a:uFillTx/>
                <a:latin typeface="Impact" pitchFamily="34" charset="0"/>
                <a:ea typeface="微软雅黑"/>
                <a:cs typeface="Arial" charset="0"/>
              </a:rPr>
              <a:t>/01</a:t>
            </a:r>
            <a:endParaRPr kumimoji="0" lang="zh-CN" altLang="en-US" sz="1400" b="0" i="0" u="none" strike="noStrike" kern="1200" cap="none" spc="75" normalizeH="0" baseline="0" noProof="0" dirty="0">
              <a:ln>
                <a:noFill/>
              </a:ln>
              <a:solidFill>
                <a:srgbClr val="FCA209"/>
              </a:solidFill>
              <a:effectLst/>
              <a:uLnTx/>
              <a:uFillTx/>
              <a:latin typeface="Impact" pitchFamily="34" charset="0"/>
              <a:ea typeface="微软雅黑"/>
              <a:cs typeface="Arial"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AutoShape 2"/>
          <p:cNvSpPr/>
          <p:nvPr/>
        </p:nvSpPr>
        <p:spPr>
          <a:xfrm>
            <a:off x="355600" y="1365250"/>
            <a:ext cx="8482013" cy="4997450"/>
          </a:xfrm>
          <a:prstGeom prst="roundRect">
            <a:avLst>
              <a:gd name="adj" fmla="val 8375"/>
            </a:avLst>
          </a:prstGeom>
          <a:solidFill>
            <a:srgbClr val="009999"/>
          </a:solidFill>
          <a:ln w="9525">
            <a:noFill/>
          </a:ln>
        </p:spPr>
        <p:txBody>
          <a:bodyPr wrap="none" anchor="ctr"/>
          <a:lstStyle/>
          <a:p>
            <a:pPr lvl="0" eaLnBrk="1" hangingPunct="1"/>
            <a:endParaRPr lang="zh-CN" altLang="en-US" dirty="0">
              <a:latin typeface="Arial Black" pitchFamily="34" charset="0"/>
              <a:ea typeface="宋体" charset="-122"/>
            </a:endParaRPr>
          </a:p>
        </p:txBody>
      </p:sp>
      <p:sp>
        <p:nvSpPr>
          <p:cNvPr id="67587" name="AutoShape 3"/>
          <p:cNvSpPr/>
          <p:nvPr/>
        </p:nvSpPr>
        <p:spPr>
          <a:xfrm>
            <a:off x="355600" y="2092325"/>
            <a:ext cx="8482013" cy="4281488"/>
          </a:xfrm>
          <a:prstGeom prst="roundRect">
            <a:avLst>
              <a:gd name="adj" fmla="val 8375"/>
            </a:avLst>
          </a:prstGeom>
          <a:solidFill>
            <a:srgbClr val="99CC00"/>
          </a:solidFill>
          <a:ln w="38100">
            <a:noFill/>
          </a:ln>
        </p:spPr>
        <p:txBody>
          <a:bodyPr wrap="none" anchor="ctr"/>
          <a:lstStyle/>
          <a:p>
            <a:pPr lvl="0" eaLnBrk="1" hangingPunct="1"/>
            <a:endParaRPr lang="zh-CN" altLang="en-US" dirty="0">
              <a:latin typeface="Arial Black" pitchFamily="34" charset="0"/>
              <a:ea typeface="宋体" charset="-122"/>
            </a:endParaRPr>
          </a:p>
        </p:txBody>
      </p:sp>
      <p:grpSp>
        <p:nvGrpSpPr>
          <p:cNvPr id="67588" name="Group 4"/>
          <p:cNvGrpSpPr/>
          <p:nvPr/>
        </p:nvGrpSpPr>
        <p:grpSpPr>
          <a:xfrm>
            <a:off x="355600" y="3914775"/>
            <a:ext cx="8520113" cy="2457450"/>
            <a:chOff x="247" y="4566"/>
            <a:chExt cx="3829" cy="1431"/>
          </a:xfrm>
        </p:grpSpPr>
        <p:grpSp>
          <p:nvGrpSpPr>
            <p:cNvPr id="67599" name="Group 5"/>
            <p:cNvGrpSpPr/>
            <p:nvPr/>
          </p:nvGrpSpPr>
          <p:grpSpPr>
            <a:xfrm>
              <a:off x="2161" y="4566"/>
              <a:ext cx="1915" cy="1431"/>
              <a:chOff x="2854" y="1824"/>
              <a:chExt cx="2622" cy="1882"/>
            </a:xfrm>
          </p:grpSpPr>
          <p:sp>
            <p:nvSpPr>
              <p:cNvPr id="67638" name="Line 6"/>
              <p:cNvSpPr/>
              <p:nvPr/>
            </p:nvSpPr>
            <p:spPr>
              <a:xfrm>
                <a:off x="2854" y="1824"/>
                <a:ext cx="2622" cy="1432"/>
              </a:xfrm>
              <a:prstGeom prst="line">
                <a:avLst/>
              </a:prstGeom>
              <a:ln w="3175" cap="flat" cmpd="sng">
                <a:solidFill>
                  <a:srgbClr val="CCFF33"/>
                </a:solidFill>
                <a:prstDash val="solid"/>
                <a:headEnd type="none" w="sm" len="sm"/>
                <a:tailEnd type="none" w="sm" len="sm"/>
              </a:ln>
            </p:spPr>
          </p:sp>
          <p:sp>
            <p:nvSpPr>
              <p:cNvPr id="67639" name="Line 7"/>
              <p:cNvSpPr/>
              <p:nvPr/>
            </p:nvSpPr>
            <p:spPr>
              <a:xfrm>
                <a:off x="2854" y="1824"/>
                <a:ext cx="2622" cy="1687"/>
              </a:xfrm>
              <a:prstGeom prst="line">
                <a:avLst/>
              </a:prstGeom>
              <a:ln w="3175" cap="flat" cmpd="sng">
                <a:solidFill>
                  <a:srgbClr val="CCFF33"/>
                </a:solidFill>
                <a:prstDash val="solid"/>
                <a:headEnd type="none" w="sm" len="sm"/>
                <a:tailEnd type="none" w="sm" len="sm"/>
              </a:ln>
            </p:spPr>
          </p:sp>
          <p:sp>
            <p:nvSpPr>
              <p:cNvPr id="67640" name="Line 8"/>
              <p:cNvSpPr/>
              <p:nvPr/>
            </p:nvSpPr>
            <p:spPr>
              <a:xfrm>
                <a:off x="2854" y="1824"/>
                <a:ext cx="2487" cy="1882"/>
              </a:xfrm>
              <a:prstGeom prst="line">
                <a:avLst/>
              </a:prstGeom>
              <a:ln w="3175" cap="flat" cmpd="sng">
                <a:solidFill>
                  <a:srgbClr val="CCFF33"/>
                </a:solidFill>
                <a:prstDash val="solid"/>
                <a:headEnd type="none" w="sm" len="sm"/>
                <a:tailEnd type="none" w="sm" len="sm"/>
              </a:ln>
            </p:spPr>
          </p:sp>
          <p:sp>
            <p:nvSpPr>
              <p:cNvPr id="67641" name="Line 9"/>
              <p:cNvSpPr/>
              <p:nvPr/>
            </p:nvSpPr>
            <p:spPr>
              <a:xfrm>
                <a:off x="2854" y="1824"/>
                <a:ext cx="2083" cy="1882"/>
              </a:xfrm>
              <a:prstGeom prst="line">
                <a:avLst/>
              </a:prstGeom>
              <a:ln w="3175" cap="flat" cmpd="sng">
                <a:solidFill>
                  <a:srgbClr val="CCFF33"/>
                </a:solidFill>
                <a:prstDash val="solid"/>
                <a:headEnd type="none" w="sm" len="sm"/>
                <a:tailEnd type="none" w="sm" len="sm"/>
              </a:ln>
            </p:spPr>
          </p:sp>
          <p:sp>
            <p:nvSpPr>
              <p:cNvPr id="67642" name="Line 10"/>
              <p:cNvSpPr/>
              <p:nvPr/>
            </p:nvSpPr>
            <p:spPr>
              <a:xfrm>
                <a:off x="2854" y="1824"/>
                <a:ext cx="1704" cy="1882"/>
              </a:xfrm>
              <a:prstGeom prst="line">
                <a:avLst/>
              </a:prstGeom>
              <a:ln w="3175" cap="flat" cmpd="sng">
                <a:solidFill>
                  <a:srgbClr val="CCFF33"/>
                </a:solidFill>
                <a:prstDash val="solid"/>
                <a:headEnd type="none" w="sm" len="sm"/>
                <a:tailEnd type="none" w="sm" len="sm"/>
              </a:ln>
            </p:spPr>
          </p:sp>
          <p:sp>
            <p:nvSpPr>
              <p:cNvPr id="67643" name="Line 11"/>
              <p:cNvSpPr/>
              <p:nvPr/>
            </p:nvSpPr>
            <p:spPr>
              <a:xfrm>
                <a:off x="2854" y="1824"/>
                <a:ext cx="1322" cy="1882"/>
              </a:xfrm>
              <a:prstGeom prst="line">
                <a:avLst/>
              </a:prstGeom>
              <a:ln w="3175" cap="flat" cmpd="sng">
                <a:solidFill>
                  <a:srgbClr val="CCFF33"/>
                </a:solidFill>
                <a:prstDash val="solid"/>
                <a:headEnd type="none" w="sm" len="sm"/>
                <a:tailEnd type="none" w="sm" len="sm"/>
              </a:ln>
            </p:spPr>
          </p:sp>
          <p:sp>
            <p:nvSpPr>
              <p:cNvPr id="67644" name="Line 12"/>
              <p:cNvSpPr/>
              <p:nvPr/>
            </p:nvSpPr>
            <p:spPr>
              <a:xfrm>
                <a:off x="2854" y="1824"/>
                <a:ext cx="986" cy="1882"/>
              </a:xfrm>
              <a:prstGeom prst="line">
                <a:avLst/>
              </a:prstGeom>
              <a:ln w="3175" cap="flat" cmpd="sng">
                <a:solidFill>
                  <a:srgbClr val="CCFF33"/>
                </a:solidFill>
                <a:prstDash val="solid"/>
                <a:headEnd type="none" w="sm" len="sm"/>
                <a:tailEnd type="none" w="sm" len="sm"/>
              </a:ln>
            </p:spPr>
          </p:sp>
          <p:sp>
            <p:nvSpPr>
              <p:cNvPr id="67645" name="Line 13"/>
              <p:cNvSpPr/>
              <p:nvPr/>
            </p:nvSpPr>
            <p:spPr>
              <a:xfrm>
                <a:off x="2854" y="1824"/>
                <a:ext cx="651" cy="1882"/>
              </a:xfrm>
              <a:prstGeom prst="line">
                <a:avLst/>
              </a:prstGeom>
              <a:ln w="3175" cap="flat" cmpd="sng">
                <a:solidFill>
                  <a:srgbClr val="CCFF33"/>
                </a:solidFill>
                <a:prstDash val="solid"/>
                <a:headEnd type="none" w="sm" len="sm"/>
                <a:tailEnd type="none" w="sm" len="sm"/>
              </a:ln>
            </p:spPr>
          </p:sp>
          <p:sp>
            <p:nvSpPr>
              <p:cNvPr id="67646" name="Line 14"/>
              <p:cNvSpPr/>
              <p:nvPr/>
            </p:nvSpPr>
            <p:spPr>
              <a:xfrm>
                <a:off x="2854" y="1824"/>
                <a:ext cx="314" cy="1882"/>
              </a:xfrm>
              <a:prstGeom prst="line">
                <a:avLst/>
              </a:prstGeom>
              <a:ln w="3175" cap="flat" cmpd="sng">
                <a:solidFill>
                  <a:srgbClr val="CCFF33"/>
                </a:solidFill>
                <a:prstDash val="solid"/>
                <a:headEnd type="none" w="sm" len="sm"/>
                <a:tailEnd type="none" w="sm" len="sm"/>
              </a:ln>
            </p:spPr>
          </p:sp>
          <p:sp>
            <p:nvSpPr>
              <p:cNvPr id="67647" name="Line 15"/>
              <p:cNvSpPr/>
              <p:nvPr/>
            </p:nvSpPr>
            <p:spPr>
              <a:xfrm>
                <a:off x="2854" y="1824"/>
                <a:ext cx="0" cy="1882"/>
              </a:xfrm>
              <a:prstGeom prst="line">
                <a:avLst/>
              </a:prstGeom>
              <a:ln w="3175" cap="flat" cmpd="sng">
                <a:solidFill>
                  <a:srgbClr val="CCFF33"/>
                </a:solidFill>
                <a:prstDash val="solid"/>
                <a:headEnd type="none" w="sm" len="sm"/>
                <a:tailEnd type="none" w="sm" len="sm"/>
              </a:ln>
            </p:spPr>
          </p:sp>
          <p:sp>
            <p:nvSpPr>
              <p:cNvPr id="67648" name="Line 16"/>
              <p:cNvSpPr/>
              <p:nvPr/>
            </p:nvSpPr>
            <p:spPr>
              <a:xfrm>
                <a:off x="2854" y="1824"/>
                <a:ext cx="2622" cy="1239"/>
              </a:xfrm>
              <a:prstGeom prst="line">
                <a:avLst/>
              </a:prstGeom>
              <a:ln w="3175" cap="flat" cmpd="sng">
                <a:solidFill>
                  <a:srgbClr val="CCFF33"/>
                </a:solidFill>
                <a:prstDash val="solid"/>
                <a:headEnd type="none" w="sm" len="sm"/>
                <a:tailEnd type="none" w="sm" len="sm"/>
              </a:ln>
            </p:spPr>
          </p:sp>
          <p:sp>
            <p:nvSpPr>
              <p:cNvPr id="67649" name="Line 17"/>
              <p:cNvSpPr/>
              <p:nvPr/>
            </p:nvSpPr>
            <p:spPr>
              <a:xfrm>
                <a:off x="2854" y="1824"/>
                <a:ext cx="2622" cy="1067"/>
              </a:xfrm>
              <a:prstGeom prst="line">
                <a:avLst/>
              </a:prstGeom>
              <a:ln w="3175" cap="flat" cmpd="sng">
                <a:solidFill>
                  <a:srgbClr val="CCFF33"/>
                </a:solidFill>
                <a:prstDash val="solid"/>
                <a:headEnd type="none" w="sm" len="sm"/>
                <a:tailEnd type="none" w="sm" len="sm"/>
              </a:ln>
            </p:spPr>
          </p:sp>
          <p:sp>
            <p:nvSpPr>
              <p:cNvPr id="67650" name="Line 18"/>
              <p:cNvSpPr/>
              <p:nvPr/>
            </p:nvSpPr>
            <p:spPr>
              <a:xfrm>
                <a:off x="2854" y="1824"/>
                <a:ext cx="2622" cy="919"/>
              </a:xfrm>
              <a:prstGeom prst="line">
                <a:avLst/>
              </a:prstGeom>
              <a:ln w="3175" cap="flat" cmpd="sng">
                <a:solidFill>
                  <a:srgbClr val="CCFF33"/>
                </a:solidFill>
                <a:prstDash val="solid"/>
                <a:headEnd type="none" w="sm" len="sm"/>
                <a:tailEnd type="none" w="sm" len="sm"/>
              </a:ln>
            </p:spPr>
          </p:sp>
          <p:sp>
            <p:nvSpPr>
              <p:cNvPr id="67651" name="Line 19"/>
              <p:cNvSpPr/>
              <p:nvPr/>
            </p:nvSpPr>
            <p:spPr>
              <a:xfrm>
                <a:off x="2854" y="1824"/>
                <a:ext cx="2622" cy="770"/>
              </a:xfrm>
              <a:prstGeom prst="line">
                <a:avLst/>
              </a:prstGeom>
              <a:ln w="3175" cap="flat" cmpd="sng">
                <a:solidFill>
                  <a:srgbClr val="CCFF33"/>
                </a:solidFill>
                <a:prstDash val="solid"/>
                <a:headEnd type="none" w="sm" len="sm"/>
                <a:tailEnd type="none" w="sm" len="sm"/>
              </a:ln>
            </p:spPr>
          </p:sp>
          <p:sp>
            <p:nvSpPr>
              <p:cNvPr id="67652" name="Line 20"/>
              <p:cNvSpPr/>
              <p:nvPr/>
            </p:nvSpPr>
            <p:spPr>
              <a:xfrm>
                <a:off x="2877" y="1824"/>
                <a:ext cx="2599" cy="642"/>
              </a:xfrm>
              <a:prstGeom prst="line">
                <a:avLst/>
              </a:prstGeom>
              <a:ln w="3175" cap="flat" cmpd="sng">
                <a:solidFill>
                  <a:srgbClr val="CCFF33"/>
                </a:solidFill>
                <a:prstDash val="solid"/>
                <a:headEnd type="none" w="sm" len="sm"/>
                <a:tailEnd type="none" w="sm" len="sm"/>
              </a:ln>
            </p:spPr>
          </p:sp>
          <p:sp>
            <p:nvSpPr>
              <p:cNvPr id="67653" name="Line 21"/>
              <p:cNvSpPr/>
              <p:nvPr/>
            </p:nvSpPr>
            <p:spPr>
              <a:xfrm>
                <a:off x="2854" y="1824"/>
                <a:ext cx="2622" cy="514"/>
              </a:xfrm>
              <a:prstGeom prst="line">
                <a:avLst/>
              </a:prstGeom>
              <a:ln w="3175" cap="flat" cmpd="sng">
                <a:solidFill>
                  <a:srgbClr val="CCFF33"/>
                </a:solidFill>
                <a:prstDash val="solid"/>
                <a:headEnd type="none" w="sm" len="sm"/>
                <a:tailEnd type="none" w="sm" len="sm"/>
              </a:ln>
            </p:spPr>
          </p:sp>
          <p:sp>
            <p:nvSpPr>
              <p:cNvPr id="67654" name="Line 22"/>
              <p:cNvSpPr/>
              <p:nvPr/>
            </p:nvSpPr>
            <p:spPr>
              <a:xfrm>
                <a:off x="2854" y="1824"/>
                <a:ext cx="2622" cy="405"/>
              </a:xfrm>
              <a:prstGeom prst="line">
                <a:avLst/>
              </a:prstGeom>
              <a:ln w="3175" cap="flat" cmpd="sng">
                <a:solidFill>
                  <a:srgbClr val="CCFF33"/>
                </a:solidFill>
                <a:prstDash val="solid"/>
                <a:headEnd type="none" w="sm" len="sm"/>
                <a:tailEnd type="none" w="sm" len="sm"/>
              </a:ln>
            </p:spPr>
          </p:sp>
          <p:sp>
            <p:nvSpPr>
              <p:cNvPr id="67655" name="Line 23"/>
              <p:cNvSpPr/>
              <p:nvPr/>
            </p:nvSpPr>
            <p:spPr>
              <a:xfrm>
                <a:off x="2854" y="1824"/>
                <a:ext cx="2622" cy="298"/>
              </a:xfrm>
              <a:prstGeom prst="line">
                <a:avLst/>
              </a:prstGeom>
              <a:ln w="3175" cap="flat" cmpd="sng">
                <a:solidFill>
                  <a:srgbClr val="CCFF33"/>
                </a:solidFill>
                <a:prstDash val="solid"/>
                <a:headEnd type="none" w="sm" len="sm"/>
                <a:tailEnd type="none" w="sm" len="sm"/>
              </a:ln>
            </p:spPr>
          </p:sp>
          <p:sp>
            <p:nvSpPr>
              <p:cNvPr id="67656" name="Line 24"/>
              <p:cNvSpPr/>
              <p:nvPr/>
            </p:nvSpPr>
            <p:spPr>
              <a:xfrm>
                <a:off x="2854" y="1824"/>
                <a:ext cx="2622" cy="213"/>
              </a:xfrm>
              <a:prstGeom prst="line">
                <a:avLst/>
              </a:prstGeom>
              <a:ln w="3175" cap="flat" cmpd="sng">
                <a:solidFill>
                  <a:srgbClr val="CCFF33"/>
                </a:solidFill>
                <a:prstDash val="solid"/>
                <a:headEnd type="none" w="sm" len="sm"/>
                <a:tailEnd type="none" w="sm" len="sm"/>
              </a:ln>
            </p:spPr>
          </p:sp>
          <p:sp>
            <p:nvSpPr>
              <p:cNvPr id="67657" name="Line 25"/>
              <p:cNvSpPr/>
              <p:nvPr/>
            </p:nvSpPr>
            <p:spPr>
              <a:xfrm>
                <a:off x="2854" y="1824"/>
                <a:ext cx="2622" cy="126"/>
              </a:xfrm>
              <a:prstGeom prst="line">
                <a:avLst/>
              </a:prstGeom>
              <a:ln w="3175" cap="flat" cmpd="sng">
                <a:solidFill>
                  <a:srgbClr val="CCFF33"/>
                </a:solidFill>
                <a:prstDash val="solid"/>
                <a:headEnd type="none" w="sm" len="sm"/>
                <a:tailEnd type="none" w="sm" len="sm"/>
              </a:ln>
            </p:spPr>
          </p:sp>
          <p:sp>
            <p:nvSpPr>
              <p:cNvPr id="67658" name="Line 26"/>
              <p:cNvSpPr/>
              <p:nvPr/>
            </p:nvSpPr>
            <p:spPr>
              <a:xfrm>
                <a:off x="2854" y="1824"/>
                <a:ext cx="2622" cy="63"/>
              </a:xfrm>
              <a:prstGeom prst="line">
                <a:avLst/>
              </a:prstGeom>
              <a:ln w="3175" cap="flat" cmpd="sng">
                <a:solidFill>
                  <a:srgbClr val="CCFF33"/>
                </a:solidFill>
                <a:prstDash val="solid"/>
                <a:headEnd type="none" w="sm" len="sm"/>
                <a:tailEnd type="none" w="sm" len="sm"/>
              </a:ln>
            </p:spPr>
          </p:sp>
        </p:grpSp>
        <p:grpSp>
          <p:nvGrpSpPr>
            <p:cNvPr id="67600" name="Group 27"/>
            <p:cNvGrpSpPr/>
            <p:nvPr/>
          </p:nvGrpSpPr>
          <p:grpSpPr>
            <a:xfrm>
              <a:off x="247" y="4566"/>
              <a:ext cx="1914" cy="1431"/>
              <a:chOff x="235" y="1824"/>
              <a:chExt cx="2619" cy="1882"/>
            </a:xfrm>
          </p:grpSpPr>
          <p:sp>
            <p:nvSpPr>
              <p:cNvPr id="67617" name="Line 28"/>
              <p:cNvSpPr/>
              <p:nvPr/>
            </p:nvSpPr>
            <p:spPr>
              <a:xfrm flipH="1">
                <a:off x="235" y="1824"/>
                <a:ext cx="2619" cy="0"/>
              </a:xfrm>
              <a:prstGeom prst="line">
                <a:avLst/>
              </a:prstGeom>
              <a:ln w="3175" cap="flat" cmpd="sng">
                <a:solidFill>
                  <a:srgbClr val="CCFF33"/>
                </a:solidFill>
                <a:prstDash val="solid"/>
                <a:headEnd type="none" w="sm" len="sm"/>
                <a:tailEnd type="none" w="sm" len="sm"/>
              </a:ln>
            </p:spPr>
          </p:sp>
          <p:sp>
            <p:nvSpPr>
              <p:cNvPr id="67618" name="Line 29"/>
              <p:cNvSpPr/>
              <p:nvPr/>
            </p:nvSpPr>
            <p:spPr>
              <a:xfrm flipH="1">
                <a:off x="235" y="1824"/>
                <a:ext cx="2619" cy="1432"/>
              </a:xfrm>
              <a:prstGeom prst="line">
                <a:avLst/>
              </a:prstGeom>
              <a:ln w="3175" cap="flat" cmpd="sng">
                <a:solidFill>
                  <a:srgbClr val="CCFF33"/>
                </a:solidFill>
                <a:prstDash val="solid"/>
                <a:headEnd type="none" w="sm" len="sm"/>
                <a:tailEnd type="none" w="sm" len="sm"/>
              </a:ln>
            </p:spPr>
          </p:sp>
          <p:sp>
            <p:nvSpPr>
              <p:cNvPr id="67619" name="Line 30"/>
              <p:cNvSpPr/>
              <p:nvPr/>
            </p:nvSpPr>
            <p:spPr>
              <a:xfrm flipH="1">
                <a:off x="235" y="1824"/>
                <a:ext cx="2619" cy="1687"/>
              </a:xfrm>
              <a:prstGeom prst="line">
                <a:avLst/>
              </a:prstGeom>
              <a:ln w="3175" cap="flat" cmpd="sng">
                <a:solidFill>
                  <a:srgbClr val="CCFF33"/>
                </a:solidFill>
                <a:prstDash val="solid"/>
                <a:headEnd type="none" w="sm" len="sm"/>
                <a:tailEnd type="none" w="sm" len="sm"/>
              </a:ln>
            </p:spPr>
          </p:sp>
          <p:sp>
            <p:nvSpPr>
              <p:cNvPr id="67620" name="Line 31"/>
              <p:cNvSpPr/>
              <p:nvPr/>
            </p:nvSpPr>
            <p:spPr>
              <a:xfrm flipH="1">
                <a:off x="371" y="1824"/>
                <a:ext cx="2483" cy="1882"/>
              </a:xfrm>
              <a:prstGeom prst="line">
                <a:avLst/>
              </a:prstGeom>
              <a:ln w="3175" cap="flat" cmpd="sng">
                <a:solidFill>
                  <a:srgbClr val="CCFF33"/>
                </a:solidFill>
                <a:prstDash val="solid"/>
                <a:headEnd type="none" w="sm" len="sm"/>
                <a:tailEnd type="none" w="sm" len="sm"/>
              </a:ln>
            </p:spPr>
          </p:sp>
          <p:sp>
            <p:nvSpPr>
              <p:cNvPr id="67621" name="Line 32"/>
              <p:cNvSpPr/>
              <p:nvPr/>
            </p:nvSpPr>
            <p:spPr>
              <a:xfrm flipH="1">
                <a:off x="774" y="1824"/>
                <a:ext cx="2080" cy="1882"/>
              </a:xfrm>
              <a:prstGeom prst="line">
                <a:avLst/>
              </a:prstGeom>
              <a:ln w="3175" cap="flat" cmpd="sng">
                <a:solidFill>
                  <a:srgbClr val="CCFF33"/>
                </a:solidFill>
                <a:prstDash val="solid"/>
                <a:headEnd type="none" w="sm" len="sm"/>
                <a:tailEnd type="none" w="sm" len="sm"/>
              </a:ln>
            </p:spPr>
          </p:sp>
          <p:sp>
            <p:nvSpPr>
              <p:cNvPr id="67622" name="Line 33"/>
              <p:cNvSpPr/>
              <p:nvPr/>
            </p:nvSpPr>
            <p:spPr>
              <a:xfrm flipH="1">
                <a:off x="1153" y="1824"/>
                <a:ext cx="1701" cy="1882"/>
              </a:xfrm>
              <a:prstGeom prst="line">
                <a:avLst/>
              </a:prstGeom>
              <a:ln w="3175" cap="flat" cmpd="sng">
                <a:solidFill>
                  <a:srgbClr val="CCFF33"/>
                </a:solidFill>
                <a:prstDash val="solid"/>
                <a:headEnd type="none" w="sm" len="sm"/>
                <a:tailEnd type="none" w="sm" len="sm"/>
              </a:ln>
            </p:spPr>
          </p:sp>
          <p:sp>
            <p:nvSpPr>
              <p:cNvPr id="67623" name="Line 34"/>
              <p:cNvSpPr/>
              <p:nvPr/>
            </p:nvSpPr>
            <p:spPr>
              <a:xfrm flipH="1">
                <a:off x="1534" y="1824"/>
                <a:ext cx="1320" cy="1882"/>
              </a:xfrm>
              <a:prstGeom prst="line">
                <a:avLst/>
              </a:prstGeom>
              <a:ln w="3175" cap="flat" cmpd="sng">
                <a:solidFill>
                  <a:srgbClr val="CCFF33"/>
                </a:solidFill>
                <a:prstDash val="solid"/>
                <a:headEnd type="none" w="sm" len="sm"/>
                <a:tailEnd type="none" w="sm" len="sm"/>
              </a:ln>
            </p:spPr>
          </p:sp>
          <p:sp>
            <p:nvSpPr>
              <p:cNvPr id="67624" name="Line 35"/>
              <p:cNvSpPr/>
              <p:nvPr/>
            </p:nvSpPr>
            <p:spPr>
              <a:xfrm flipH="1">
                <a:off x="1872" y="1824"/>
                <a:ext cx="982" cy="1882"/>
              </a:xfrm>
              <a:prstGeom prst="line">
                <a:avLst/>
              </a:prstGeom>
              <a:ln w="3175" cap="flat" cmpd="sng">
                <a:solidFill>
                  <a:srgbClr val="CCFF33"/>
                </a:solidFill>
                <a:prstDash val="solid"/>
                <a:headEnd type="none" w="sm" len="sm"/>
                <a:tailEnd type="none" w="sm" len="sm"/>
              </a:ln>
            </p:spPr>
          </p:sp>
          <p:sp>
            <p:nvSpPr>
              <p:cNvPr id="67625" name="Line 36"/>
              <p:cNvSpPr/>
              <p:nvPr/>
            </p:nvSpPr>
            <p:spPr>
              <a:xfrm flipH="1">
                <a:off x="2206" y="1824"/>
                <a:ext cx="648" cy="1882"/>
              </a:xfrm>
              <a:prstGeom prst="line">
                <a:avLst/>
              </a:prstGeom>
              <a:ln w="3175" cap="flat" cmpd="sng">
                <a:solidFill>
                  <a:srgbClr val="CCFF33"/>
                </a:solidFill>
                <a:prstDash val="solid"/>
                <a:headEnd type="none" w="sm" len="sm"/>
                <a:tailEnd type="none" w="sm" len="sm"/>
              </a:ln>
            </p:spPr>
          </p:sp>
          <p:sp>
            <p:nvSpPr>
              <p:cNvPr id="67626" name="Line 37"/>
              <p:cNvSpPr/>
              <p:nvPr/>
            </p:nvSpPr>
            <p:spPr>
              <a:xfrm flipH="1">
                <a:off x="2543" y="1824"/>
                <a:ext cx="311" cy="1882"/>
              </a:xfrm>
              <a:prstGeom prst="line">
                <a:avLst/>
              </a:prstGeom>
              <a:ln w="3175" cap="flat" cmpd="sng">
                <a:solidFill>
                  <a:srgbClr val="CCFF33"/>
                </a:solidFill>
                <a:prstDash val="solid"/>
                <a:headEnd type="none" w="sm" len="sm"/>
                <a:tailEnd type="none" w="sm" len="sm"/>
              </a:ln>
            </p:spPr>
          </p:sp>
          <p:sp>
            <p:nvSpPr>
              <p:cNvPr id="67627" name="Line 38"/>
              <p:cNvSpPr/>
              <p:nvPr/>
            </p:nvSpPr>
            <p:spPr>
              <a:xfrm flipH="1">
                <a:off x="235" y="1824"/>
                <a:ext cx="2619" cy="1239"/>
              </a:xfrm>
              <a:prstGeom prst="line">
                <a:avLst/>
              </a:prstGeom>
              <a:ln w="3175" cap="flat" cmpd="sng">
                <a:solidFill>
                  <a:srgbClr val="CCFF33"/>
                </a:solidFill>
                <a:prstDash val="solid"/>
                <a:headEnd type="none" w="sm" len="sm"/>
                <a:tailEnd type="none" w="sm" len="sm"/>
              </a:ln>
            </p:spPr>
          </p:sp>
          <p:sp>
            <p:nvSpPr>
              <p:cNvPr id="67628" name="Line 39"/>
              <p:cNvSpPr/>
              <p:nvPr/>
            </p:nvSpPr>
            <p:spPr>
              <a:xfrm flipH="1">
                <a:off x="235" y="1824"/>
                <a:ext cx="2619" cy="1067"/>
              </a:xfrm>
              <a:prstGeom prst="line">
                <a:avLst/>
              </a:prstGeom>
              <a:ln w="3175" cap="flat" cmpd="sng">
                <a:solidFill>
                  <a:srgbClr val="CCFF33"/>
                </a:solidFill>
                <a:prstDash val="solid"/>
                <a:headEnd type="none" w="sm" len="sm"/>
                <a:tailEnd type="none" w="sm" len="sm"/>
              </a:ln>
            </p:spPr>
          </p:sp>
          <p:sp>
            <p:nvSpPr>
              <p:cNvPr id="67629" name="Line 40"/>
              <p:cNvSpPr/>
              <p:nvPr/>
            </p:nvSpPr>
            <p:spPr>
              <a:xfrm flipH="1">
                <a:off x="235" y="1824"/>
                <a:ext cx="2619" cy="919"/>
              </a:xfrm>
              <a:prstGeom prst="line">
                <a:avLst/>
              </a:prstGeom>
              <a:ln w="3175" cap="flat" cmpd="sng">
                <a:solidFill>
                  <a:srgbClr val="CCFF33"/>
                </a:solidFill>
                <a:prstDash val="solid"/>
                <a:headEnd type="none" w="sm" len="sm"/>
                <a:tailEnd type="none" w="sm" len="sm"/>
              </a:ln>
            </p:spPr>
          </p:sp>
          <p:sp>
            <p:nvSpPr>
              <p:cNvPr id="67630" name="Line 41"/>
              <p:cNvSpPr/>
              <p:nvPr/>
            </p:nvSpPr>
            <p:spPr>
              <a:xfrm flipH="1">
                <a:off x="235" y="1824"/>
                <a:ext cx="2619" cy="770"/>
              </a:xfrm>
              <a:prstGeom prst="line">
                <a:avLst/>
              </a:prstGeom>
              <a:ln w="3175" cap="flat" cmpd="sng">
                <a:solidFill>
                  <a:srgbClr val="CCFF33"/>
                </a:solidFill>
                <a:prstDash val="solid"/>
                <a:headEnd type="none" w="sm" len="sm"/>
                <a:tailEnd type="none" w="sm" len="sm"/>
              </a:ln>
            </p:spPr>
          </p:sp>
          <p:sp>
            <p:nvSpPr>
              <p:cNvPr id="67631" name="Line 42"/>
              <p:cNvSpPr/>
              <p:nvPr/>
            </p:nvSpPr>
            <p:spPr>
              <a:xfrm flipH="1">
                <a:off x="235" y="1824"/>
                <a:ext cx="2597" cy="642"/>
              </a:xfrm>
              <a:prstGeom prst="line">
                <a:avLst/>
              </a:prstGeom>
              <a:ln w="3175" cap="flat" cmpd="sng">
                <a:solidFill>
                  <a:srgbClr val="CCFF33"/>
                </a:solidFill>
                <a:prstDash val="solid"/>
                <a:headEnd type="none" w="sm" len="sm"/>
                <a:tailEnd type="none" w="sm" len="sm"/>
              </a:ln>
            </p:spPr>
          </p:sp>
          <p:sp>
            <p:nvSpPr>
              <p:cNvPr id="67632" name="Line 43"/>
              <p:cNvSpPr/>
              <p:nvPr/>
            </p:nvSpPr>
            <p:spPr>
              <a:xfrm flipH="1">
                <a:off x="235" y="1824"/>
                <a:ext cx="2619" cy="514"/>
              </a:xfrm>
              <a:prstGeom prst="line">
                <a:avLst/>
              </a:prstGeom>
              <a:ln w="3175" cap="flat" cmpd="sng">
                <a:solidFill>
                  <a:srgbClr val="CCFF33"/>
                </a:solidFill>
                <a:prstDash val="solid"/>
                <a:headEnd type="none" w="sm" len="sm"/>
                <a:tailEnd type="none" w="sm" len="sm"/>
              </a:ln>
            </p:spPr>
          </p:sp>
          <p:sp>
            <p:nvSpPr>
              <p:cNvPr id="67633" name="Line 44"/>
              <p:cNvSpPr/>
              <p:nvPr/>
            </p:nvSpPr>
            <p:spPr>
              <a:xfrm flipH="1">
                <a:off x="235" y="1824"/>
                <a:ext cx="2619" cy="405"/>
              </a:xfrm>
              <a:prstGeom prst="line">
                <a:avLst/>
              </a:prstGeom>
              <a:ln w="3175" cap="flat" cmpd="sng">
                <a:solidFill>
                  <a:srgbClr val="CCFF33"/>
                </a:solidFill>
                <a:prstDash val="solid"/>
                <a:headEnd type="none" w="sm" len="sm"/>
                <a:tailEnd type="none" w="sm" len="sm"/>
              </a:ln>
            </p:spPr>
          </p:sp>
          <p:sp>
            <p:nvSpPr>
              <p:cNvPr id="67634" name="Line 45"/>
              <p:cNvSpPr/>
              <p:nvPr/>
            </p:nvSpPr>
            <p:spPr>
              <a:xfrm flipH="1">
                <a:off x="235" y="1824"/>
                <a:ext cx="2619" cy="298"/>
              </a:xfrm>
              <a:prstGeom prst="line">
                <a:avLst/>
              </a:prstGeom>
              <a:ln w="3175" cap="flat" cmpd="sng">
                <a:solidFill>
                  <a:srgbClr val="CCFF33"/>
                </a:solidFill>
                <a:prstDash val="solid"/>
                <a:headEnd type="none" w="sm" len="sm"/>
                <a:tailEnd type="none" w="sm" len="sm"/>
              </a:ln>
            </p:spPr>
          </p:sp>
          <p:sp>
            <p:nvSpPr>
              <p:cNvPr id="67635" name="Line 46"/>
              <p:cNvSpPr/>
              <p:nvPr/>
            </p:nvSpPr>
            <p:spPr>
              <a:xfrm flipH="1">
                <a:off x="235" y="1824"/>
                <a:ext cx="2619" cy="213"/>
              </a:xfrm>
              <a:prstGeom prst="line">
                <a:avLst/>
              </a:prstGeom>
              <a:ln w="3175" cap="flat" cmpd="sng">
                <a:solidFill>
                  <a:srgbClr val="CCFF33"/>
                </a:solidFill>
                <a:prstDash val="solid"/>
                <a:headEnd type="none" w="sm" len="sm"/>
                <a:tailEnd type="none" w="sm" len="sm"/>
              </a:ln>
            </p:spPr>
          </p:sp>
          <p:sp>
            <p:nvSpPr>
              <p:cNvPr id="67636" name="Line 47"/>
              <p:cNvSpPr/>
              <p:nvPr/>
            </p:nvSpPr>
            <p:spPr>
              <a:xfrm flipH="1">
                <a:off x="235" y="1824"/>
                <a:ext cx="2619" cy="126"/>
              </a:xfrm>
              <a:prstGeom prst="line">
                <a:avLst/>
              </a:prstGeom>
              <a:ln w="3175" cap="flat" cmpd="sng">
                <a:solidFill>
                  <a:srgbClr val="CCFF33"/>
                </a:solidFill>
                <a:prstDash val="solid"/>
                <a:headEnd type="none" w="sm" len="sm"/>
                <a:tailEnd type="none" w="sm" len="sm"/>
              </a:ln>
            </p:spPr>
          </p:sp>
          <p:sp>
            <p:nvSpPr>
              <p:cNvPr id="67637" name="Line 48"/>
              <p:cNvSpPr/>
              <p:nvPr/>
            </p:nvSpPr>
            <p:spPr>
              <a:xfrm flipH="1">
                <a:off x="235" y="1824"/>
                <a:ext cx="2619" cy="63"/>
              </a:xfrm>
              <a:prstGeom prst="line">
                <a:avLst/>
              </a:prstGeom>
              <a:ln w="3175" cap="flat" cmpd="sng">
                <a:solidFill>
                  <a:srgbClr val="CCFF33"/>
                </a:solidFill>
                <a:prstDash val="solid"/>
                <a:headEnd type="none" w="sm" len="sm"/>
                <a:tailEnd type="none" w="sm" len="sm"/>
              </a:ln>
            </p:spPr>
          </p:sp>
        </p:grpSp>
        <p:grpSp>
          <p:nvGrpSpPr>
            <p:cNvPr id="67601" name="Group 49"/>
            <p:cNvGrpSpPr/>
            <p:nvPr/>
          </p:nvGrpSpPr>
          <p:grpSpPr>
            <a:xfrm>
              <a:off x="247" y="4581"/>
              <a:ext cx="3829" cy="1220"/>
              <a:chOff x="235" y="1844"/>
              <a:chExt cx="5241" cy="1605"/>
            </a:xfrm>
          </p:grpSpPr>
          <p:grpSp>
            <p:nvGrpSpPr>
              <p:cNvPr id="67602" name="Group 50"/>
              <p:cNvGrpSpPr/>
              <p:nvPr/>
            </p:nvGrpSpPr>
            <p:grpSpPr>
              <a:xfrm>
                <a:off x="235" y="2750"/>
                <a:ext cx="5241" cy="699"/>
                <a:chOff x="235" y="2750"/>
                <a:chExt cx="5241" cy="699"/>
              </a:xfrm>
            </p:grpSpPr>
            <p:sp>
              <p:nvSpPr>
                <p:cNvPr id="67613" name="Line 51"/>
                <p:cNvSpPr/>
                <p:nvPr/>
              </p:nvSpPr>
              <p:spPr>
                <a:xfrm>
                  <a:off x="235" y="3449"/>
                  <a:ext cx="5241" cy="0"/>
                </a:xfrm>
                <a:prstGeom prst="line">
                  <a:avLst/>
                </a:prstGeom>
                <a:ln w="3175" cap="flat" cmpd="sng">
                  <a:solidFill>
                    <a:srgbClr val="CCFF33"/>
                  </a:solidFill>
                  <a:prstDash val="solid"/>
                  <a:headEnd type="none" w="sm" len="sm"/>
                  <a:tailEnd type="none" w="sm" len="sm"/>
                </a:ln>
              </p:spPr>
            </p:sp>
            <p:sp>
              <p:nvSpPr>
                <p:cNvPr id="67614" name="Line 52"/>
                <p:cNvSpPr/>
                <p:nvPr/>
              </p:nvSpPr>
              <p:spPr>
                <a:xfrm>
                  <a:off x="235" y="3191"/>
                  <a:ext cx="5241" cy="0"/>
                </a:xfrm>
                <a:prstGeom prst="line">
                  <a:avLst/>
                </a:prstGeom>
                <a:ln w="3175" cap="flat" cmpd="sng">
                  <a:solidFill>
                    <a:srgbClr val="CCFF33"/>
                  </a:solidFill>
                  <a:prstDash val="solid"/>
                  <a:headEnd type="none" w="sm" len="sm"/>
                  <a:tailEnd type="none" w="sm" len="sm"/>
                </a:ln>
              </p:spPr>
            </p:sp>
            <p:sp>
              <p:nvSpPr>
                <p:cNvPr id="67615" name="Line 53"/>
                <p:cNvSpPr/>
                <p:nvPr/>
              </p:nvSpPr>
              <p:spPr>
                <a:xfrm>
                  <a:off x="235" y="2958"/>
                  <a:ext cx="5239" cy="0"/>
                </a:xfrm>
                <a:prstGeom prst="line">
                  <a:avLst/>
                </a:prstGeom>
                <a:ln w="3175" cap="flat" cmpd="sng">
                  <a:solidFill>
                    <a:srgbClr val="CCFF33"/>
                  </a:solidFill>
                  <a:prstDash val="solid"/>
                  <a:headEnd type="none" w="sm" len="sm"/>
                  <a:tailEnd type="none" w="sm" len="sm"/>
                </a:ln>
              </p:spPr>
            </p:sp>
            <p:sp>
              <p:nvSpPr>
                <p:cNvPr id="67616" name="Line 54"/>
                <p:cNvSpPr/>
                <p:nvPr/>
              </p:nvSpPr>
              <p:spPr>
                <a:xfrm>
                  <a:off x="235" y="2750"/>
                  <a:ext cx="5239" cy="0"/>
                </a:xfrm>
                <a:prstGeom prst="line">
                  <a:avLst/>
                </a:prstGeom>
                <a:ln w="3175" cap="flat" cmpd="sng">
                  <a:solidFill>
                    <a:srgbClr val="CCFF33"/>
                  </a:solidFill>
                  <a:prstDash val="solid"/>
                  <a:headEnd type="none" w="sm" len="sm"/>
                  <a:tailEnd type="none" w="sm" len="sm"/>
                </a:ln>
              </p:spPr>
            </p:sp>
          </p:grpSp>
          <p:grpSp>
            <p:nvGrpSpPr>
              <p:cNvPr id="67603" name="Group 55"/>
              <p:cNvGrpSpPr/>
              <p:nvPr/>
            </p:nvGrpSpPr>
            <p:grpSpPr>
              <a:xfrm>
                <a:off x="235" y="1844"/>
                <a:ext cx="5241" cy="728"/>
                <a:chOff x="235" y="1844"/>
                <a:chExt cx="5241" cy="728"/>
              </a:xfrm>
            </p:grpSpPr>
            <p:sp>
              <p:nvSpPr>
                <p:cNvPr id="67604" name="Line 56"/>
                <p:cNvSpPr/>
                <p:nvPr/>
              </p:nvSpPr>
              <p:spPr>
                <a:xfrm>
                  <a:off x="235" y="2572"/>
                  <a:ext cx="5241" cy="0"/>
                </a:xfrm>
                <a:prstGeom prst="line">
                  <a:avLst/>
                </a:prstGeom>
                <a:ln w="3175" cap="flat" cmpd="sng">
                  <a:solidFill>
                    <a:srgbClr val="CCFF33"/>
                  </a:solidFill>
                  <a:prstDash val="solid"/>
                  <a:headEnd type="none" w="sm" len="sm"/>
                  <a:tailEnd type="none" w="sm" len="sm"/>
                </a:ln>
              </p:spPr>
            </p:sp>
            <p:sp>
              <p:nvSpPr>
                <p:cNvPr id="67605" name="Line 57"/>
                <p:cNvSpPr/>
                <p:nvPr/>
              </p:nvSpPr>
              <p:spPr>
                <a:xfrm flipV="1">
                  <a:off x="235" y="2401"/>
                  <a:ext cx="5241" cy="1"/>
                </a:xfrm>
                <a:prstGeom prst="line">
                  <a:avLst/>
                </a:prstGeom>
                <a:ln w="3175" cap="flat" cmpd="sng">
                  <a:solidFill>
                    <a:srgbClr val="CCFF33"/>
                  </a:solidFill>
                  <a:prstDash val="solid"/>
                  <a:headEnd type="none" w="sm" len="sm"/>
                  <a:tailEnd type="none" w="sm" len="sm"/>
                </a:ln>
              </p:spPr>
            </p:sp>
            <p:sp>
              <p:nvSpPr>
                <p:cNvPr id="67606" name="Line 58"/>
                <p:cNvSpPr/>
                <p:nvPr/>
              </p:nvSpPr>
              <p:spPr>
                <a:xfrm>
                  <a:off x="235" y="2245"/>
                  <a:ext cx="5241" cy="5"/>
                </a:xfrm>
                <a:prstGeom prst="line">
                  <a:avLst/>
                </a:prstGeom>
                <a:ln w="3175" cap="flat" cmpd="sng">
                  <a:solidFill>
                    <a:srgbClr val="CCFF33"/>
                  </a:solidFill>
                  <a:prstDash val="solid"/>
                  <a:headEnd type="none" w="sm" len="sm"/>
                  <a:tailEnd type="none" w="sm" len="sm"/>
                </a:ln>
              </p:spPr>
            </p:sp>
            <p:sp>
              <p:nvSpPr>
                <p:cNvPr id="67607" name="Line 59"/>
                <p:cNvSpPr/>
                <p:nvPr/>
              </p:nvSpPr>
              <p:spPr>
                <a:xfrm>
                  <a:off x="235" y="2121"/>
                  <a:ext cx="5217" cy="0"/>
                </a:xfrm>
                <a:prstGeom prst="line">
                  <a:avLst/>
                </a:prstGeom>
                <a:ln w="3175" cap="flat" cmpd="sng">
                  <a:solidFill>
                    <a:srgbClr val="CCFF33"/>
                  </a:solidFill>
                  <a:prstDash val="solid"/>
                  <a:headEnd type="none" w="sm" len="sm"/>
                  <a:tailEnd type="none" w="sm" len="sm"/>
                </a:ln>
              </p:spPr>
            </p:sp>
            <p:sp>
              <p:nvSpPr>
                <p:cNvPr id="67608" name="Line 60"/>
                <p:cNvSpPr/>
                <p:nvPr/>
              </p:nvSpPr>
              <p:spPr>
                <a:xfrm flipV="1">
                  <a:off x="235" y="2015"/>
                  <a:ext cx="5241" cy="6"/>
                </a:xfrm>
                <a:prstGeom prst="line">
                  <a:avLst/>
                </a:prstGeom>
                <a:ln w="3175" cap="flat" cmpd="sng">
                  <a:solidFill>
                    <a:srgbClr val="CCFF33"/>
                  </a:solidFill>
                  <a:prstDash val="solid"/>
                  <a:headEnd type="none" w="sm" len="sm"/>
                  <a:tailEnd type="none" w="sm" len="sm"/>
                </a:ln>
              </p:spPr>
            </p:sp>
            <p:sp>
              <p:nvSpPr>
                <p:cNvPr id="67609" name="Line 61"/>
                <p:cNvSpPr/>
                <p:nvPr/>
              </p:nvSpPr>
              <p:spPr>
                <a:xfrm>
                  <a:off x="235" y="1946"/>
                  <a:ext cx="5241" cy="4"/>
                </a:xfrm>
                <a:prstGeom prst="line">
                  <a:avLst/>
                </a:prstGeom>
                <a:ln w="3175" cap="flat" cmpd="sng">
                  <a:solidFill>
                    <a:srgbClr val="CCFF33"/>
                  </a:solidFill>
                  <a:prstDash val="solid"/>
                  <a:headEnd type="none" w="sm" len="sm"/>
                  <a:tailEnd type="none" w="sm" len="sm"/>
                </a:ln>
              </p:spPr>
            </p:sp>
            <p:sp>
              <p:nvSpPr>
                <p:cNvPr id="67610" name="Line 62"/>
                <p:cNvSpPr/>
                <p:nvPr/>
              </p:nvSpPr>
              <p:spPr>
                <a:xfrm flipV="1">
                  <a:off x="235" y="1908"/>
                  <a:ext cx="5241" cy="10"/>
                </a:xfrm>
                <a:prstGeom prst="line">
                  <a:avLst/>
                </a:prstGeom>
                <a:ln w="3175" cap="flat" cmpd="sng">
                  <a:solidFill>
                    <a:srgbClr val="CCFF33"/>
                  </a:solidFill>
                  <a:prstDash val="solid"/>
                  <a:headEnd type="none" w="sm" len="sm"/>
                  <a:tailEnd type="none" w="sm" len="sm"/>
                </a:ln>
              </p:spPr>
            </p:sp>
            <p:sp>
              <p:nvSpPr>
                <p:cNvPr id="67611" name="Line 63"/>
                <p:cNvSpPr/>
                <p:nvPr/>
              </p:nvSpPr>
              <p:spPr>
                <a:xfrm>
                  <a:off x="258" y="1866"/>
                  <a:ext cx="5218" cy="0"/>
                </a:xfrm>
                <a:prstGeom prst="line">
                  <a:avLst/>
                </a:prstGeom>
                <a:ln w="3175" cap="flat" cmpd="sng">
                  <a:solidFill>
                    <a:srgbClr val="CCFF33"/>
                  </a:solidFill>
                  <a:prstDash val="solid"/>
                  <a:headEnd type="none" w="sm" len="sm"/>
                  <a:tailEnd type="none" w="sm" len="sm"/>
                </a:ln>
              </p:spPr>
            </p:sp>
            <p:sp>
              <p:nvSpPr>
                <p:cNvPr id="67612" name="Line 64"/>
                <p:cNvSpPr/>
                <p:nvPr/>
              </p:nvSpPr>
              <p:spPr>
                <a:xfrm>
                  <a:off x="235" y="1844"/>
                  <a:ext cx="5241" cy="0"/>
                </a:xfrm>
                <a:prstGeom prst="line">
                  <a:avLst/>
                </a:prstGeom>
                <a:ln w="3175" cap="flat" cmpd="sng">
                  <a:solidFill>
                    <a:srgbClr val="CCFF33"/>
                  </a:solidFill>
                  <a:prstDash val="solid"/>
                  <a:headEnd type="none" w="sm" len="sm"/>
                  <a:tailEnd type="none" w="sm" len="sm"/>
                </a:ln>
              </p:spPr>
            </p:sp>
          </p:grpSp>
        </p:grpSp>
      </p:grpSp>
      <p:sp>
        <p:nvSpPr>
          <p:cNvPr id="561217" name="AutoShape 65"/>
          <p:cNvSpPr/>
          <p:nvPr/>
        </p:nvSpPr>
        <p:spPr>
          <a:xfrm rot="10443842" flipH="1">
            <a:off x="-923925" y="533400"/>
            <a:ext cx="8923338" cy="5456238"/>
          </a:xfrm>
          <a:custGeom>
            <a:avLst/>
            <a:gdLst>
              <a:gd name="txL" fmla="*/ 3163 w 21600"/>
              <a:gd name="txT" fmla="*/ 3163 h 21600"/>
              <a:gd name="txR" fmla="*/ 18437 w 21600"/>
              <a:gd name="txB" fmla="*/ 18437 h 21600"/>
            </a:gdLst>
            <a:ahLst/>
            <a:cxnLst>
              <a:cxn ang="0">
                <a:pos x="65534" y="65534"/>
              </a:cxn>
              <a:cxn ang="0">
                <a:pos x="65534" y="65534"/>
              </a:cxn>
              <a:cxn ang="0">
                <a:pos x="65534" y="65534"/>
              </a:cxn>
              <a:cxn ang="0">
                <a:pos x="65534" y="65534"/>
              </a:cxn>
              <a:cxn ang="0">
                <a:pos x="65534" y="65534"/>
              </a:cxn>
              <a:cxn ang="0">
                <a:pos x="65534" y="65534"/>
              </a:cxn>
            </a:cxnLst>
            <a:rect l="txL" t="txT" r="txR" b="txB"/>
            <a:pathLst>
              <a:path w="21600" h="21600">
                <a:moveTo>
                  <a:pt x="15413" y="9993"/>
                </a:moveTo>
                <a:cubicBezTo>
                  <a:pt x="15021" y="7751"/>
                  <a:pt x="13075" y="6116"/>
                  <a:pt x="10800" y="6116"/>
                </a:cubicBezTo>
                <a:cubicBezTo>
                  <a:pt x="9347" y="6116"/>
                  <a:pt x="7976" y="6790"/>
                  <a:pt x="7089" y="7941"/>
                </a:cubicBezTo>
                <a:lnTo>
                  <a:pt x="2245" y="4208"/>
                </a:lnTo>
                <a:cubicBezTo>
                  <a:pt x="4289" y="1554"/>
                  <a:pt x="7450" y="0"/>
                  <a:pt x="10800" y="0"/>
                </a:cubicBezTo>
                <a:cubicBezTo>
                  <a:pt x="16046" y="0"/>
                  <a:pt x="20534" y="3770"/>
                  <a:pt x="21438" y="8939"/>
                </a:cubicBezTo>
                <a:lnTo>
                  <a:pt x="24098" y="8474"/>
                </a:lnTo>
                <a:lnTo>
                  <a:pt x="19418" y="15138"/>
                </a:lnTo>
                <a:lnTo>
                  <a:pt x="12754" y="10458"/>
                </a:lnTo>
                <a:lnTo>
                  <a:pt x="15413" y="9993"/>
                </a:lnTo>
                <a:close/>
              </a:path>
            </a:pathLst>
          </a:custGeom>
          <a:gradFill rotWithShape="0">
            <a:gsLst>
              <a:gs pos="0">
                <a:srgbClr val="4E7400">
                  <a:alpha val="100000"/>
                </a:srgbClr>
              </a:gs>
              <a:gs pos="100000">
                <a:srgbClr val="669900">
                  <a:alpha val="100000"/>
                </a:srgbClr>
              </a:gs>
            </a:gsLst>
            <a:lin ang="2700000" scaled="1"/>
            <a:tileRect/>
          </a:gradFill>
          <a:ln w="9525">
            <a:noFill/>
          </a:ln>
        </p:spPr>
        <p:txBody>
          <a:bodyPr/>
          <a:lstStyle/>
          <a:p>
            <a:endParaRPr lang="zh-CN" altLang="en-US"/>
          </a:p>
        </p:txBody>
      </p:sp>
      <p:sp>
        <p:nvSpPr>
          <p:cNvPr id="67590" name="Oval 70"/>
          <p:cNvSpPr/>
          <p:nvPr/>
        </p:nvSpPr>
        <p:spPr>
          <a:xfrm>
            <a:off x="4211638" y="5445125"/>
            <a:ext cx="1249362" cy="236538"/>
          </a:xfrm>
          <a:prstGeom prst="ellipse">
            <a:avLst/>
          </a:prstGeom>
          <a:solidFill>
            <a:srgbClr val="006600"/>
          </a:solidFill>
          <a:ln w="9525">
            <a:noFill/>
          </a:ln>
        </p:spPr>
        <p:txBody>
          <a:bodyPr wrap="none" anchor="ctr"/>
          <a:lstStyle/>
          <a:p>
            <a:pPr lvl="0" eaLnBrk="1" hangingPunct="1"/>
            <a:endParaRPr lang="zh-CN" altLang="en-US" dirty="0">
              <a:latin typeface="Arial Black" pitchFamily="34" charset="0"/>
              <a:ea typeface="宋体" charset="-122"/>
            </a:endParaRPr>
          </a:p>
        </p:txBody>
      </p:sp>
      <p:sp>
        <p:nvSpPr>
          <p:cNvPr id="561223" name="Oval 71"/>
          <p:cNvSpPr/>
          <p:nvPr/>
        </p:nvSpPr>
        <p:spPr>
          <a:xfrm>
            <a:off x="3563938" y="3860800"/>
            <a:ext cx="1649412" cy="1733550"/>
          </a:xfrm>
          <a:prstGeom prst="ellipse">
            <a:avLst/>
          </a:prstGeom>
          <a:gradFill rotWithShape="0">
            <a:gsLst>
              <a:gs pos="0">
                <a:srgbClr val="FF9933"/>
              </a:gs>
              <a:gs pos="100000">
                <a:srgbClr val="5C3712"/>
              </a:gs>
            </a:gsLst>
            <a:path path="rect">
              <a:fillToRect r="100000" b="100000"/>
            </a:path>
            <a:tileRect/>
          </a:gradFill>
          <a:ln w="9525">
            <a:noFill/>
          </a:ln>
        </p:spPr>
        <p:txBody>
          <a:bodyPr wrap="none" anchor="ctr"/>
          <a:lstStyle/>
          <a:p>
            <a:pPr lvl="0" algn="ctr" eaLnBrk="1" latinLnBrk="1" hangingPunct="1"/>
            <a:r>
              <a:rPr lang="zh-CN" altLang="en-US" sz="4000" dirty="0">
                <a:solidFill>
                  <a:srgbClr val="FFFFFF"/>
                </a:solidFill>
                <a:latin typeface="微软雅黑"/>
                <a:ea typeface="微软雅黑"/>
              </a:rPr>
              <a:t>安全</a:t>
            </a:r>
            <a:endParaRPr lang="ko-KR" altLang="en-US" sz="4000" dirty="0">
              <a:solidFill>
                <a:srgbClr val="FFFFFF"/>
              </a:solidFill>
              <a:latin typeface="微软雅黑"/>
              <a:ea typeface="仿宋_GB2312"/>
            </a:endParaRPr>
          </a:p>
        </p:txBody>
      </p:sp>
      <p:sp>
        <p:nvSpPr>
          <p:cNvPr id="67592" name="Oval 72"/>
          <p:cNvSpPr/>
          <p:nvPr/>
        </p:nvSpPr>
        <p:spPr>
          <a:xfrm>
            <a:off x="2411413" y="5589588"/>
            <a:ext cx="1249362" cy="236537"/>
          </a:xfrm>
          <a:prstGeom prst="ellipse">
            <a:avLst/>
          </a:prstGeom>
          <a:gradFill rotWithShape="0">
            <a:gsLst>
              <a:gs pos="0">
                <a:srgbClr val="003000"/>
              </a:gs>
              <a:gs pos="100000">
                <a:srgbClr val="006600"/>
              </a:gs>
            </a:gsLst>
            <a:lin ang="2700000" scaled="1"/>
            <a:tileRect/>
          </a:gradFill>
          <a:ln w="9525">
            <a:noFill/>
          </a:ln>
        </p:spPr>
        <p:txBody>
          <a:bodyPr wrap="none" anchor="ctr"/>
          <a:lstStyle/>
          <a:p>
            <a:pPr lvl="0" eaLnBrk="1" hangingPunct="1"/>
            <a:endParaRPr lang="zh-CN" altLang="en-US" dirty="0">
              <a:latin typeface="Arial Black" pitchFamily="34" charset="0"/>
              <a:ea typeface="宋体" charset="-122"/>
            </a:endParaRPr>
          </a:p>
        </p:txBody>
      </p:sp>
      <p:sp>
        <p:nvSpPr>
          <p:cNvPr id="561225" name="Oval 73"/>
          <p:cNvSpPr/>
          <p:nvPr/>
        </p:nvSpPr>
        <p:spPr>
          <a:xfrm>
            <a:off x="1763713" y="4005263"/>
            <a:ext cx="1679575" cy="1735137"/>
          </a:xfrm>
          <a:prstGeom prst="ellipse">
            <a:avLst/>
          </a:prstGeom>
          <a:gradFill rotWithShape="0">
            <a:gsLst>
              <a:gs pos="0">
                <a:srgbClr val="CC99FF"/>
              </a:gs>
              <a:gs pos="100000">
                <a:srgbClr val="4A375C"/>
              </a:gs>
            </a:gsLst>
            <a:path path="rect">
              <a:fillToRect r="100000" b="100000"/>
            </a:path>
            <a:tileRect/>
          </a:gradFill>
          <a:ln w="9525">
            <a:noFill/>
          </a:ln>
        </p:spPr>
        <p:txBody>
          <a:bodyPr wrap="none" anchor="ctr"/>
          <a:lstStyle/>
          <a:p>
            <a:pPr lvl="0" algn="ctr" eaLnBrk="1" latinLnBrk="1" hangingPunct="1"/>
            <a:r>
              <a:rPr lang="zh-CN" altLang="en-US" sz="4000" dirty="0">
                <a:solidFill>
                  <a:srgbClr val="FFFFFF"/>
                </a:solidFill>
                <a:latin typeface="微软雅黑"/>
                <a:ea typeface="微软雅黑"/>
              </a:rPr>
              <a:t>节能</a:t>
            </a:r>
            <a:endParaRPr lang="en-US" altLang="ko-KR" sz="4000" dirty="0">
              <a:solidFill>
                <a:srgbClr val="FFFFFF"/>
              </a:solidFill>
              <a:latin typeface="微软雅黑"/>
              <a:ea typeface="微软雅黑"/>
            </a:endParaRPr>
          </a:p>
        </p:txBody>
      </p:sp>
      <p:sp>
        <p:nvSpPr>
          <p:cNvPr id="67594" name="Oval 76"/>
          <p:cNvSpPr/>
          <p:nvPr/>
        </p:nvSpPr>
        <p:spPr>
          <a:xfrm rot="-2675838">
            <a:off x="3708400" y="4005263"/>
            <a:ext cx="546100" cy="315912"/>
          </a:xfrm>
          <a:prstGeom prst="ellipse">
            <a:avLst/>
          </a:prstGeom>
          <a:gradFill rotWithShape="1">
            <a:gsLst>
              <a:gs pos="0">
                <a:srgbClr val="FFFFFF">
                  <a:alpha val="70000"/>
                </a:srgbClr>
              </a:gs>
              <a:gs pos="100000">
                <a:srgbClr val="767676">
                  <a:alpha val="0"/>
                </a:srgbClr>
              </a:gs>
            </a:gsLst>
            <a:path path="shape">
              <a:fillToRect l="50000" t="50000" r="50000" b="50000"/>
            </a:path>
            <a:tileRect/>
          </a:gradFill>
          <a:ln w="9525">
            <a:noFill/>
          </a:ln>
        </p:spPr>
        <p:txBody>
          <a:bodyPr wrap="none" anchor="ctr"/>
          <a:lstStyle/>
          <a:p>
            <a:pPr lvl="0" eaLnBrk="1" hangingPunct="1"/>
            <a:endParaRPr lang="zh-CN" altLang="en-US" dirty="0">
              <a:latin typeface="Arial Black" pitchFamily="34" charset="0"/>
              <a:ea typeface="宋体" charset="-122"/>
            </a:endParaRPr>
          </a:p>
        </p:txBody>
      </p:sp>
      <p:sp>
        <p:nvSpPr>
          <p:cNvPr id="67595" name="Oval 77"/>
          <p:cNvSpPr/>
          <p:nvPr/>
        </p:nvSpPr>
        <p:spPr>
          <a:xfrm rot="-2675838">
            <a:off x="1908175" y="4149725"/>
            <a:ext cx="546100" cy="315913"/>
          </a:xfrm>
          <a:prstGeom prst="ellipse">
            <a:avLst/>
          </a:prstGeom>
          <a:gradFill rotWithShape="1">
            <a:gsLst>
              <a:gs pos="0">
                <a:srgbClr val="FFFFFF">
                  <a:alpha val="70000"/>
                </a:srgbClr>
              </a:gs>
              <a:gs pos="100000">
                <a:srgbClr val="767676">
                  <a:alpha val="0"/>
                </a:srgbClr>
              </a:gs>
            </a:gsLst>
            <a:path path="shape">
              <a:fillToRect l="50000" t="50000" r="50000" b="50000"/>
            </a:path>
            <a:tileRect/>
          </a:gradFill>
          <a:ln w="9525">
            <a:noFill/>
          </a:ln>
        </p:spPr>
        <p:txBody>
          <a:bodyPr wrap="none" anchor="ctr"/>
          <a:lstStyle/>
          <a:p>
            <a:pPr lvl="0" eaLnBrk="1" hangingPunct="1"/>
            <a:endParaRPr lang="zh-CN" altLang="en-US" dirty="0">
              <a:latin typeface="Arial Black" pitchFamily="34" charset="0"/>
              <a:ea typeface="宋体" charset="-122"/>
            </a:endParaRPr>
          </a:p>
        </p:txBody>
      </p:sp>
      <p:sp>
        <p:nvSpPr>
          <p:cNvPr id="561230" name="Rectangle 78"/>
          <p:cNvSpPr>
            <a:spLocks noChangeArrowheads="1"/>
          </p:cNvSpPr>
          <p:nvPr/>
        </p:nvSpPr>
        <p:spPr bwMode="auto">
          <a:xfrm>
            <a:off x="5165725" y="49213"/>
            <a:ext cx="4124325" cy="461963"/>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defRPr/>
            </a:pPr>
            <a:r>
              <a:rPr kumimoji="0" lang="zh-CN" altLang="en-US" sz="2400" b="1" i="0" u="none" strike="noStrike" kern="1200" cap="none" spc="0" normalizeH="0" baseline="0" noProof="0" dirty="0">
                <a:ln>
                  <a:noFill/>
                </a:ln>
                <a:solidFill>
                  <a:schemeClr val="bg1"/>
                </a:solidFill>
                <a:effectLst/>
                <a:uLnTx/>
                <a:uFillTx/>
                <a:latin typeface="微软雅黑"/>
                <a:ea typeface="微软雅黑"/>
                <a:cs typeface="+mn-cs"/>
              </a:rPr>
              <a:t>特点</a:t>
            </a:r>
            <a:r>
              <a:rPr kumimoji="0" lang="en-US" altLang="zh-CN" sz="2400" b="1" i="0" u="none" strike="noStrike" kern="1200" cap="none" spc="0" normalizeH="0" baseline="0" noProof="0" dirty="0">
                <a:ln>
                  <a:noFill/>
                </a:ln>
                <a:solidFill>
                  <a:schemeClr val="bg1"/>
                </a:solidFill>
                <a:effectLst/>
                <a:uLnTx/>
                <a:uFillTx/>
                <a:latin typeface="微软雅黑"/>
                <a:ea typeface="微软雅黑"/>
                <a:cs typeface="+mn-cs"/>
              </a:rPr>
              <a:t>5</a:t>
            </a:r>
            <a:r>
              <a:rPr kumimoji="0" lang="zh-CN" altLang="en-US" sz="2400" b="1" i="0" u="none" strike="noStrike" kern="1200" cap="none" spc="0" normalizeH="0" baseline="0" noProof="0" dirty="0">
                <a:ln>
                  <a:noFill/>
                </a:ln>
                <a:solidFill>
                  <a:schemeClr val="bg1"/>
                </a:solidFill>
                <a:effectLst/>
                <a:uLnTx/>
                <a:uFillTx/>
                <a:latin typeface="微软雅黑"/>
                <a:ea typeface="微软雅黑"/>
                <a:cs typeface="+mn-cs"/>
              </a:rPr>
              <a:t>：节能与安全完美结合</a:t>
            </a:r>
          </a:p>
        </p:txBody>
      </p:sp>
      <p:sp>
        <p:nvSpPr>
          <p:cNvPr id="67597" name="矩形 72"/>
          <p:cNvSpPr/>
          <p:nvPr/>
        </p:nvSpPr>
        <p:spPr>
          <a:xfrm>
            <a:off x="77788" y="57150"/>
            <a:ext cx="493712" cy="461963"/>
          </a:xfrm>
          <a:prstGeom prst="rect">
            <a:avLst/>
          </a:prstGeom>
          <a:noFill/>
          <a:ln w="9525">
            <a:noFill/>
          </a:ln>
        </p:spPr>
        <p:txBody>
          <a:bodyPr wrap="none">
            <a:spAutoFit/>
          </a:bodyPr>
          <a:lstStyle/>
          <a:p>
            <a:pPr lvl="0" eaLnBrk="1" hangingPunct="1"/>
            <a:r>
              <a:rPr lang="zh-CN" altLang="en-US" dirty="0">
                <a:latin typeface="微软雅黑"/>
                <a:ea typeface="微软雅黑"/>
              </a:rPr>
              <a:t>一</a:t>
            </a:r>
          </a:p>
        </p:txBody>
      </p:sp>
      <p:sp>
        <p:nvSpPr>
          <p:cNvPr id="67598" name="矩形 73"/>
          <p:cNvSpPr/>
          <p:nvPr/>
        </p:nvSpPr>
        <p:spPr>
          <a:xfrm>
            <a:off x="725488" y="49213"/>
            <a:ext cx="3587750" cy="461962"/>
          </a:xfrm>
          <a:prstGeom prst="rect">
            <a:avLst/>
          </a:prstGeom>
          <a:noFill/>
          <a:ln w="9525">
            <a:noFill/>
          </a:ln>
        </p:spPr>
        <p:txBody>
          <a:bodyPr wrap="none">
            <a:spAutoFit/>
          </a:bodyPr>
          <a:lstStyle/>
          <a:p>
            <a:pPr lvl="0" eaLnBrk="1" hangingPunct="1">
              <a:spcBef>
                <a:spcPct val="50000"/>
              </a:spcBef>
            </a:pPr>
            <a:r>
              <a:rPr lang="en-US" altLang="zh-CN" dirty="0">
                <a:latin typeface="微软雅黑"/>
                <a:ea typeface="微软雅黑"/>
              </a:rPr>
              <a:t>《</a:t>
            </a:r>
            <a:r>
              <a:rPr lang="zh-CN" altLang="en-US" dirty="0">
                <a:latin typeface="微软雅黑"/>
                <a:ea typeface="微软雅黑"/>
              </a:rPr>
              <a:t>特种设备安全法</a:t>
            </a:r>
            <a:r>
              <a:rPr lang="en-US" altLang="zh-CN" dirty="0">
                <a:latin typeface="微软雅黑"/>
                <a:ea typeface="微软雅黑"/>
              </a:rPr>
              <a:t>》</a:t>
            </a:r>
            <a:r>
              <a:rPr lang="zh-CN" altLang="en-US" dirty="0">
                <a:latin typeface="微软雅黑"/>
                <a:ea typeface="微软雅黑"/>
              </a:rPr>
              <a:t>解读</a:t>
            </a:r>
          </a:p>
        </p:txBody>
      </p: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61217"/>
                                        </p:tgtEl>
                                        <p:attrNameLst>
                                          <p:attrName>style.visibility</p:attrName>
                                        </p:attrNameLst>
                                      </p:cBhvr>
                                      <p:to>
                                        <p:strVal val="visible"/>
                                      </p:to>
                                    </p:set>
                                    <p:animEffect transition="in" filter="wipe(left)">
                                      <p:cBhvr>
                                        <p:cTn id="7" dur="500"/>
                                        <p:tgtEl>
                                          <p:spTgt spid="561217"/>
                                        </p:tgtEl>
                                      </p:cBhvr>
                                    </p:animEffect>
                                  </p:childTnLst>
                                </p:cTn>
                              </p:par>
                            </p:childTnLst>
                          </p:cTn>
                        </p:par>
                        <p:par>
                          <p:cTn id="8" fill="hold">
                            <p:stCondLst>
                              <p:cond delay="500"/>
                            </p:stCondLst>
                            <p:childTnLst>
                              <p:par>
                                <p:cTn id="9" presetID="2" presetClass="entr" presetSubtype="8" fill="hold" grpId="0" nodeType="afterEffect">
                                  <p:stCondLst>
                                    <p:cond delay="500"/>
                                  </p:stCondLst>
                                  <p:childTnLst>
                                    <p:set>
                                      <p:cBhvr>
                                        <p:cTn id="10" dur="1" fill="hold">
                                          <p:stCondLst>
                                            <p:cond delay="0"/>
                                          </p:stCondLst>
                                        </p:cTn>
                                        <p:tgtEl>
                                          <p:spTgt spid="561223"/>
                                        </p:tgtEl>
                                        <p:attrNameLst>
                                          <p:attrName>style.visibility</p:attrName>
                                        </p:attrNameLst>
                                      </p:cBhvr>
                                      <p:to>
                                        <p:strVal val="visible"/>
                                      </p:to>
                                    </p:set>
                                    <p:anim calcmode="lin" valueType="num">
                                      <p:cBhvr additive="base">
                                        <p:cTn id="11" dur="1000" fill="hold"/>
                                        <p:tgtEl>
                                          <p:spTgt spid="561223"/>
                                        </p:tgtEl>
                                        <p:attrNameLst>
                                          <p:attrName>ppt_x</p:attrName>
                                        </p:attrNameLst>
                                      </p:cBhvr>
                                      <p:tavLst>
                                        <p:tav tm="0">
                                          <p:val>
                                            <p:strVal val="0-#ppt_w/2"/>
                                          </p:val>
                                        </p:tav>
                                        <p:tav tm="100000">
                                          <p:val>
                                            <p:strVal val="#ppt_x"/>
                                          </p:val>
                                        </p:tav>
                                      </p:tavLst>
                                    </p:anim>
                                    <p:anim calcmode="lin" valueType="num">
                                      <p:cBhvr additive="base">
                                        <p:cTn id="12" dur="1000" fill="hold"/>
                                        <p:tgtEl>
                                          <p:spTgt spid="561223"/>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500"/>
                                  </p:stCondLst>
                                  <p:childTnLst>
                                    <p:set>
                                      <p:cBhvr>
                                        <p:cTn id="14" dur="1" fill="hold">
                                          <p:stCondLst>
                                            <p:cond delay="0"/>
                                          </p:stCondLst>
                                        </p:cTn>
                                        <p:tgtEl>
                                          <p:spTgt spid="561225"/>
                                        </p:tgtEl>
                                        <p:attrNameLst>
                                          <p:attrName>style.visibility</p:attrName>
                                        </p:attrNameLst>
                                      </p:cBhvr>
                                      <p:to>
                                        <p:strVal val="visible"/>
                                      </p:to>
                                    </p:set>
                                    <p:anim calcmode="lin" valueType="num">
                                      <p:cBhvr additive="base">
                                        <p:cTn id="15" dur="1000" fill="hold"/>
                                        <p:tgtEl>
                                          <p:spTgt spid="561225"/>
                                        </p:tgtEl>
                                        <p:attrNameLst>
                                          <p:attrName>ppt_x</p:attrName>
                                        </p:attrNameLst>
                                      </p:cBhvr>
                                      <p:tavLst>
                                        <p:tav tm="0">
                                          <p:val>
                                            <p:strVal val="0-#ppt_w/2"/>
                                          </p:val>
                                        </p:tav>
                                        <p:tav tm="100000">
                                          <p:val>
                                            <p:strVal val="#ppt_x"/>
                                          </p:val>
                                        </p:tav>
                                      </p:tavLst>
                                    </p:anim>
                                    <p:anim calcmode="lin" valueType="num">
                                      <p:cBhvr additive="base">
                                        <p:cTn id="16" dur="1000" fill="hold"/>
                                        <p:tgtEl>
                                          <p:spTgt spid="56122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1223" grpId="0" animBg="1"/>
      <p:bldP spid="56122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0" name="图片 1"/>
          <p:cNvPicPr>
            <a:picLocks noChangeAspect="1"/>
          </p:cNvPicPr>
          <p:nvPr/>
        </p:nvPicPr>
        <p:blipFill>
          <a:blip r:embed="rId2"/>
          <a:stretch>
            <a:fillRect/>
          </a:stretch>
        </p:blipFill>
        <p:spPr>
          <a:xfrm>
            <a:off x="4560888" y="2133600"/>
            <a:ext cx="4560887" cy="2795588"/>
          </a:xfrm>
          <a:prstGeom prst="rect">
            <a:avLst/>
          </a:prstGeom>
          <a:noFill/>
          <a:ln w="9525">
            <a:noFill/>
          </a:ln>
        </p:spPr>
      </p:pic>
      <p:sp>
        <p:nvSpPr>
          <p:cNvPr id="379906" name="Rectangle 2"/>
          <p:cNvSpPr>
            <a:spLocks noGrp="1" noChangeArrowheads="1"/>
          </p:cNvSpPr>
          <p:nvPr>
            <p:ph type="title"/>
          </p:nvPr>
        </p:nvSpPr>
        <p:spPr>
          <a:xfrm>
            <a:off x="5399088" y="44450"/>
            <a:ext cx="3744913" cy="461963"/>
          </a:xfrm>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marL="0" marR="0" lvl="0" indent="0" algn="ctr" defTabSz="914400" rtl="0" eaLnBrk="1" fontAlgn="base" latinLnBrk="1" hangingPunct="1">
              <a:lnSpc>
                <a:spcPct val="100000"/>
              </a:lnSpc>
              <a:spcBef>
                <a:spcPct val="50000"/>
              </a:spcBef>
              <a:spcAft>
                <a:spcPct val="0"/>
              </a:spcAft>
              <a:buClrTx/>
              <a:buSzTx/>
              <a:buFontTx/>
              <a:buNone/>
              <a:defRPr/>
            </a:pPr>
            <a:r>
              <a:rPr kumimoji="0" lang="zh-CN" altLang="en-US" sz="2400" b="1" i="0" u="none" strike="noStrike" kern="1200" cap="none" spc="0" normalizeH="0" baseline="0" noProof="0" dirty="0">
                <a:ln>
                  <a:noFill/>
                </a:ln>
                <a:solidFill>
                  <a:schemeClr val="bg1"/>
                </a:solidFill>
                <a:effectLst/>
                <a:uLnTx/>
                <a:uFillTx/>
                <a:latin typeface="微软雅黑"/>
                <a:ea typeface="微软雅黑"/>
                <a:cs typeface="+mn-cs"/>
              </a:rPr>
              <a:t>特点</a:t>
            </a:r>
            <a:r>
              <a:rPr kumimoji="0" lang="en-US" altLang="zh-CN" sz="2400" b="1" i="0" u="none" strike="noStrike" kern="1200" cap="none" spc="0" normalizeH="0" baseline="0" noProof="0" dirty="0">
                <a:ln>
                  <a:noFill/>
                </a:ln>
                <a:solidFill>
                  <a:schemeClr val="bg1"/>
                </a:solidFill>
                <a:effectLst/>
                <a:uLnTx/>
                <a:uFillTx/>
                <a:latin typeface="微软雅黑"/>
                <a:ea typeface="微软雅黑"/>
                <a:cs typeface="+mn-cs"/>
              </a:rPr>
              <a:t>6</a:t>
            </a:r>
            <a:r>
              <a:rPr kumimoji="0" lang="zh-CN" altLang="en-US" sz="2400" b="1" i="0" u="none" strike="noStrike" kern="1200" cap="none" spc="0" normalizeH="0" baseline="0" noProof="0" dirty="0">
                <a:ln>
                  <a:noFill/>
                </a:ln>
                <a:solidFill>
                  <a:schemeClr val="bg1"/>
                </a:solidFill>
                <a:effectLst/>
                <a:uLnTx/>
                <a:uFillTx/>
                <a:latin typeface="微软雅黑"/>
                <a:ea typeface="微软雅黑"/>
                <a:cs typeface="+mn-cs"/>
              </a:rPr>
              <a:t>：确立了可追塑制度</a:t>
            </a:r>
          </a:p>
        </p:txBody>
      </p:sp>
      <p:sp>
        <p:nvSpPr>
          <p:cNvPr id="379907" name="Rectangle 3"/>
          <p:cNvSpPr>
            <a:spLocks noGrp="1" noChangeArrowheads="1"/>
          </p:cNvSpPr>
          <p:nvPr>
            <p:ph idx="1"/>
          </p:nvPr>
        </p:nvSpPr>
        <p:spPr>
          <a:xfrm>
            <a:off x="395288" y="1874838"/>
            <a:ext cx="5256213" cy="3600450"/>
          </a:xfrm>
        </p:spPr>
        <p:txBody>
          <a:bodyPr/>
          <a:lstStyle/>
          <a:p>
            <a:pPr marL="0" marR="0" lvl="0" indent="-342900" algn="l" defTabSz="914400" rtl="0" eaLnBrk="1" fontAlgn="base" latinLnBrk="1" hangingPunct="1">
              <a:lnSpc>
                <a:spcPct val="150000"/>
              </a:lnSpc>
              <a:spcBef>
                <a:spcPts val="0"/>
              </a:spcBef>
              <a:spcAft>
                <a:spcPct val="0"/>
              </a:spcAft>
              <a:buClrTx/>
              <a:buSzTx/>
              <a:buFontTx/>
              <a:buNone/>
              <a:defRPr/>
            </a:pPr>
            <a:r>
              <a:rPr kumimoji="0" lang="en-US" altLang="zh-CN" sz="2400" b="1" i="0" u="none" strike="noStrike" kern="1200" cap="none" spc="0" normalizeH="0" baseline="0" noProof="0" dirty="0">
                <a:ln>
                  <a:noFill/>
                </a:ln>
                <a:solidFill>
                  <a:schemeClr val="bg1">
                    <a:lumMod val="65000"/>
                  </a:schemeClr>
                </a:solidFill>
                <a:effectLst/>
                <a:uLnTx/>
                <a:uFillTx/>
                <a:latin typeface="微软雅黑"/>
                <a:ea typeface="微软雅黑"/>
                <a:cs typeface="+mn-cs"/>
              </a:rPr>
              <a:t>1</a:t>
            </a:r>
            <a:r>
              <a:rPr kumimoji="0" lang="zh-CN" altLang="en-US" sz="2400" b="1" i="0" u="none" strike="noStrike" kern="1200" cap="none" spc="0" normalizeH="0" baseline="0" noProof="0" dirty="0">
                <a:ln>
                  <a:noFill/>
                </a:ln>
                <a:solidFill>
                  <a:schemeClr val="bg1">
                    <a:lumMod val="65000"/>
                  </a:schemeClr>
                </a:solidFill>
                <a:effectLst/>
                <a:uLnTx/>
                <a:uFillTx/>
                <a:latin typeface="微软雅黑"/>
                <a:ea typeface="微软雅黑"/>
                <a:cs typeface="+mn-cs"/>
              </a:rPr>
              <a:t>、特种设备实行全过程监管</a:t>
            </a:r>
          </a:p>
          <a:p>
            <a:pPr marL="0" marR="0" lvl="0" indent="-342900" algn="l" defTabSz="914400" rtl="0" eaLnBrk="1" fontAlgn="base" latinLnBrk="1" hangingPunct="1">
              <a:lnSpc>
                <a:spcPct val="150000"/>
              </a:lnSpc>
              <a:spcBef>
                <a:spcPts val="0"/>
              </a:spcBef>
              <a:spcAft>
                <a:spcPct val="0"/>
              </a:spcAft>
              <a:buClrTx/>
              <a:buSzTx/>
              <a:buFontTx/>
              <a:buNone/>
              <a:defRPr/>
            </a:pPr>
            <a:r>
              <a:rPr kumimoji="0" lang="en-US" altLang="zh-CN" sz="2400" b="1" i="0" u="none" strike="noStrike" kern="1200" cap="none" spc="0" normalizeH="0" baseline="0" noProof="0" dirty="0">
                <a:ln>
                  <a:noFill/>
                </a:ln>
                <a:solidFill>
                  <a:schemeClr val="bg1">
                    <a:lumMod val="65000"/>
                  </a:schemeClr>
                </a:solidFill>
                <a:effectLst/>
                <a:uLnTx/>
                <a:uFillTx/>
                <a:latin typeface="微软雅黑"/>
                <a:ea typeface="微软雅黑"/>
                <a:cs typeface="+mn-cs"/>
              </a:rPr>
              <a:t>2</a:t>
            </a:r>
            <a:r>
              <a:rPr kumimoji="0" lang="zh-CN" altLang="en-US" sz="2400" b="1" i="0" u="none" strike="noStrike" kern="1200" cap="none" spc="0" normalizeH="0" baseline="0" noProof="0" dirty="0">
                <a:ln>
                  <a:noFill/>
                </a:ln>
                <a:solidFill>
                  <a:schemeClr val="bg1">
                    <a:lumMod val="65000"/>
                  </a:schemeClr>
                </a:solidFill>
                <a:effectLst/>
                <a:uLnTx/>
                <a:uFillTx/>
                <a:latin typeface="微软雅黑"/>
                <a:ea typeface="微软雅黑"/>
                <a:cs typeface="+mn-cs"/>
              </a:rPr>
              <a:t>、每个环节监管都要做好记录</a:t>
            </a:r>
          </a:p>
          <a:p>
            <a:pPr marL="0" marR="0" lvl="0" indent="-342900" algn="l" defTabSz="914400" rtl="0" eaLnBrk="1" fontAlgn="base" latinLnBrk="1" hangingPunct="1">
              <a:lnSpc>
                <a:spcPct val="150000"/>
              </a:lnSpc>
              <a:spcBef>
                <a:spcPts val="0"/>
              </a:spcBef>
              <a:spcAft>
                <a:spcPct val="0"/>
              </a:spcAft>
              <a:buClrTx/>
              <a:buSzTx/>
              <a:buFontTx/>
              <a:buNone/>
              <a:defRPr/>
            </a:pPr>
            <a:r>
              <a:rPr kumimoji="0" lang="en-US" altLang="zh-CN" sz="2400" b="1" i="0" u="none" strike="noStrike" kern="1200" cap="none" spc="0" normalizeH="0" baseline="0" noProof="0" dirty="0">
                <a:ln>
                  <a:noFill/>
                </a:ln>
                <a:solidFill>
                  <a:schemeClr val="bg1">
                    <a:lumMod val="65000"/>
                  </a:schemeClr>
                </a:solidFill>
                <a:effectLst/>
                <a:uLnTx/>
                <a:uFillTx/>
                <a:latin typeface="微软雅黑"/>
                <a:ea typeface="微软雅黑"/>
                <a:cs typeface="+mn-cs"/>
              </a:rPr>
              <a:t>3</a:t>
            </a:r>
            <a:r>
              <a:rPr kumimoji="0" lang="zh-CN" altLang="en-US" sz="2400" b="1" i="0" u="none" strike="noStrike" kern="1200" cap="none" spc="0" normalizeH="0" baseline="0" noProof="0" dirty="0">
                <a:ln>
                  <a:noFill/>
                </a:ln>
                <a:solidFill>
                  <a:schemeClr val="bg1">
                    <a:lumMod val="65000"/>
                  </a:schemeClr>
                </a:solidFill>
                <a:effectLst/>
                <a:uLnTx/>
                <a:uFillTx/>
                <a:latin typeface="微软雅黑"/>
                <a:ea typeface="微软雅黑"/>
                <a:cs typeface="+mn-cs"/>
              </a:rPr>
              <a:t>、制造单位出厂技术资料要齐全</a:t>
            </a:r>
          </a:p>
          <a:p>
            <a:pPr marL="0" marR="0" lvl="0" indent="-342900" algn="l" defTabSz="914400" rtl="0" eaLnBrk="1" fontAlgn="base" latinLnBrk="1" hangingPunct="1">
              <a:lnSpc>
                <a:spcPct val="150000"/>
              </a:lnSpc>
              <a:spcBef>
                <a:spcPts val="0"/>
              </a:spcBef>
              <a:spcAft>
                <a:spcPct val="0"/>
              </a:spcAft>
              <a:buClrTx/>
              <a:buSzTx/>
              <a:buFontTx/>
              <a:buNone/>
              <a:defRPr/>
            </a:pPr>
            <a:r>
              <a:rPr kumimoji="0" lang="en-US" altLang="zh-CN" sz="2400" b="1" i="0" u="none" strike="noStrike" kern="1200" cap="none" spc="0" normalizeH="0" baseline="0" noProof="0" dirty="0">
                <a:ln>
                  <a:noFill/>
                </a:ln>
                <a:solidFill>
                  <a:schemeClr val="bg1">
                    <a:lumMod val="65000"/>
                  </a:schemeClr>
                </a:solidFill>
                <a:effectLst/>
                <a:uLnTx/>
                <a:uFillTx/>
                <a:latin typeface="微软雅黑"/>
                <a:ea typeface="微软雅黑"/>
                <a:cs typeface="+mn-cs"/>
              </a:rPr>
              <a:t>4</a:t>
            </a:r>
            <a:r>
              <a:rPr kumimoji="0" lang="zh-CN" altLang="en-US" sz="2400" b="1" i="0" u="none" strike="noStrike" kern="1200" cap="none" spc="0" normalizeH="0" baseline="0" noProof="0" dirty="0">
                <a:ln>
                  <a:noFill/>
                </a:ln>
                <a:solidFill>
                  <a:schemeClr val="bg1">
                    <a:lumMod val="65000"/>
                  </a:schemeClr>
                </a:solidFill>
                <a:effectLst/>
                <a:uLnTx/>
                <a:uFillTx/>
                <a:latin typeface="微软雅黑"/>
                <a:ea typeface="微软雅黑"/>
                <a:cs typeface="+mn-cs"/>
              </a:rPr>
              <a:t>、经营销售也要有技术资料</a:t>
            </a:r>
          </a:p>
          <a:p>
            <a:pPr marL="0" marR="0" lvl="0" indent="-342900" algn="l" defTabSz="914400" rtl="0" eaLnBrk="1" fontAlgn="base" latinLnBrk="1" hangingPunct="1">
              <a:lnSpc>
                <a:spcPct val="150000"/>
              </a:lnSpc>
              <a:spcBef>
                <a:spcPts val="0"/>
              </a:spcBef>
              <a:spcAft>
                <a:spcPct val="0"/>
              </a:spcAft>
              <a:buClrTx/>
              <a:buSzTx/>
              <a:buFontTx/>
              <a:buNone/>
              <a:defRPr/>
            </a:pPr>
            <a:r>
              <a:rPr kumimoji="0" lang="en-US" altLang="zh-CN" sz="2400" b="1" i="0" u="none" strike="noStrike" kern="1200" cap="none" spc="0" normalizeH="0" baseline="0" noProof="0" dirty="0">
                <a:ln>
                  <a:noFill/>
                </a:ln>
                <a:solidFill>
                  <a:schemeClr val="bg1">
                    <a:lumMod val="65000"/>
                  </a:schemeClr>
                </a:solidFill>
                <a:effectLst/>
                <a:uLnTx/>
                <a:uFillTx/>
                <a:latin typeface="微软雅黑"/>
                <a:ea typeface="微软雅黑"/>
                <a:cs typeface="+mn-cs"/>
              </a:rPr>
              <a:t>5</a:t>
            </a:r>
            <a:r>
              <a:rPr kumimoji="0" lang="zh-CN" altLang="en-US" sz="2400" b="1" i="0" u="none" strike="noStrike" kern="1200" cap="none" spc="0" normalizeH="0" baseline="0" noProof="0" dirty="0">
                <a:ln>
                  <a:noFill/>
                </a:ln>
                <a:solidFill>
                  <a:schemeClr val="bg1">
                    <a:lumMod val="65000"/>
                  </a:schemeClr>
                </a:solidFill>
                <a:effectLst/>
                <a:uLnTx/>
                <a:uFillTx/>
                <a:latin typeface="微软雅黑"/>
                <a:ea typeface="微软雅黑"/>
                <a:cs typeface="+mn-cs"/>
              </a:rPr>
              <a:t>、安装、改造、维修资料要齐全</a:t>
            </a:r>
          </a:p>
          <a:p>
            <a:pPr marL="0" marR="0" lvl="0" indent="-342900" algn="l" defTabSz="914400" rtl="0" eaLnBrk="1" fontAlgn="base" latinLnBrk="1" hangingPunct="1">
              <a:lnSpc>
                <a:spcPct val="150000"/>
              </a:lnSpc>
              <a:spcBef>
                <a:spcPts val="0"/>
              </a:spcBef>
              <a:spcAft>
                <a:spcPct val="0"/>
              </a:spcAft>
              <a:buClrTx/>
              <a:buSzTx/>
              <a:buFontTx/>
              <a:buNone/>
              <a:defRPr/>
            </a:pPr>
            <a:r>
              <a:rPr kumimoji="0" lang="en-US" altLang="zh-CN" sz="2400" b="1" i="0" u="none" strike="noStrike" kern="1200" cap="none" spc="0" normalizeH="0" baseline="0" noProof="0" dirty="0">
                <a:ln>
                  <a:noFill/>
                </a:ln>
                <a:solidFill>
                  <a:schemeClr val="bg1">
                    <a:lumMod val="65000"/>
                  </a:schemeClr>
                </a:solidFill>
                <a:effectLst/>
                <a:uLnTx/>
                <a:uFillTx/>
                <a:latin typeface="微软雅黑"/>
                <a:ea typeface="微软雅黑"/>
                <a:cs typeface="+mn-cs"/>
              </a:rPr>
              <a:t>6</a:t>
            </a:r>
            <a:r>
              <a:rPr kumimoji="0" lang="zh-CN" altLang="en-US" sz="2400" b="1" i="0" u="none" strike="noStrike" kern="1200" cap="none" spc="0" normalizeH="0" baseline="0" noProof="0" dirty="0">
                <a:ln>
                  <a:noFill/>
                </a:ln>
                <a:solidFill>
                  <a:schemeClr val="bg1">
                    <a:lumMod val="65000"/>
                  </a:schemeClr>
                </a:solidFill>
                <a:effectLst/>
                <a:uLnTx/>
                <a:uFillTx/>
                <a:latin typeface="微软雅黑"/>
                <a:ea typeface="微软雅黑"/>
                <a:cs typeface="+mn-cs"/>
              </a:rPr>
              <a:t>、保管历年的检验报告和记录</a:t>
            </a:r>
          </a:p>
        </p:txBody>
      </p:sp>
      <p:sp>
        <p:nvSpPr>
          <p:cNvPr id="68613" name="矩形 3"/>
          <p:cNvSpPr/>
          <p:nvPr/>
        </p:nvSpPr>
        <p:spPr>
          <a:xfrm>
            <a:off x="77788" y="57150"/>
            <a:ext cx="493712" cy="461963"/>
          </a:xfrm>
          <a:prstGeom prst="rect">
            <a:avLst/>
          </a:prstGeom>
          <a:noFill/>
          <a:ln w="9525">
            <a:noFill/>
          </a:ln>
        </p:spPr>
        <p:txBody>
          <a:bodyPr wrap="none">
            <a:spAutoFit/>
          </a:bodyPr>
          <a:lstStyle/>
          <a:p>
            <a:pPr lvl="0" eaLnBrk="1" hangingPunct="1"/>
            <a:r>
              <a:rPr lang="zh-CN" altLang="en-US" dirty="0">
                <a:latin typeface="微软雅黑"/>
                <a:ea typeface="微软雅黑"/>
              </a:rPr>
              <a:t>一</a:t>
            </a:r>
          </a:p>
        </p:txBody>
      </p:sp>
      <p:sp>
        <p:nvSpPr>
          <p:cNvPr id="68614" name="矩形 4"/>
          <p:cNvSpPr/>
          <p:nvPr/>
        </p:nvSpPr>
        <p:spPr>
          <a:xfrm>
            <a:off x="725488" y="49213"/>
            <a:ext cx="3587750" cy="461962"/>
          </a:xfrm>
          <a:prstGeom prst="rect">
            <a:avLst/>
          </a:prstGeom>
          <a:noFill/>
          <a:ln w="9525">
            <a:noFill/>
          </a:ln>
        </p:spPr>
        <p:txBody>
          <a:bodyPr wrap="none">
            <a:spAutoFit/>
          </a:bodyPr>
          <a:lstStyle/>
          <a:p>
            <a:pPr lvl="0" eaLnBrk="1" hangingPunct="1">
              <a:spcBef>
                <a:spcPct val="50000"/>
              </a:spcBef>
            </a:pPr>
            <a:r>
              <a:rPr lang="en-US" altLang="zh-CN" dirty="0">
                <a:latin typeface="微软雅黑"/>
                <a:ea typeface="微软雅黑"/>
              </a:rPr>
              <a:t>《</a:t>
            </a:r>
            <a:r>
              <a:rPr lang="zh-CN" altLang="en-US" dirty="0">
                <a:latin typeface="微软雅黑"/>
                <a:ea typeface="微软雅黑"/>
              </a:rPr>
              <a:t>特种设备安全法</a:t>
            </a:r>
            <a:r>
              <a:rPr lang="en-US" altLang="zh-CN" dirty="0">
                <a:latin typeface="微软雅黑"/>
                <a:ea typeface="微软雅黑"/>
              </a:rPr>
              <a:t>》</a:t>
            </a:r>
            <a:r>
              <a:rPr lang="zh-CN" altLang="en-US" dirty="0">
                <a:latin typeface="微软雅黑"/>
                <a:ea typeface="微软雅黑"/>
              </a:rPr>
              <a:t>解读</a:t>
            </a:r>
          </a:p>
        </p:txBody>
      </p:sp>
    </p:spTree>
  </p:cSld>
  <p:clrMapOvr>
    <a:masterClrMapping/>
  </p:clrMapOvr>
  <p:transition spd="slow">
    <p:push/>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AutoShape 2"/>
          <p:cNvSpPr/>
          <p:nvPr/>
        </p:nvSpPr>
        <p:spPr>
          <a:xfrm>
            <a:off x="2330450" y="1122363"/>
            <a:ext cx="4095750" cy="4095750"/>
          </a:xfrm>
          <a:custGeom>
            <a:avLst/>
            <a:gdLst>
              <a:gd name="txL" fmla="*/ 3163 w 21600"/>
              <a:gd name="txT" fmla="*/ 3163 h 21600"/>
              <a:gd name="txR" fmla="*/ 18437 w 21600"/>
              <a:gd name="txB" fmla="*/ 18437 h 21600"/>
            </a:gdLst>
            <a:ahLst/>
            <a:cxnLst>
              <a:cxn ang="0">
                <a:pos x="65534" y="65534"/>
              </a:cxn>
              <a:cxn ang="0">
                <a:pos x="65534" y="65534"/>
              </a:cxn>
              <a:cxn ang="0">
                <a:pos x="65534" y="65534"/>
              </a:cxn>
              <a:cxn ang="0">
                <a:pos x="65534" y="65534"/>
              </a:cxn>
              <a:cxn ang="0">
                <a:pos x="65534" y="65534"/>
              </a:cxn>
              <a:cxn ang="0">
                <a:pos x="65534" y="65534"/>
              </a:cxn>
            </a:cxnLst>
            <a:rect l="txL" t="txT" r="txR" b="txB"/>
            <a:pathLst>
              <a:path w="21600" h="21600">
                <a:moveTo>
                  <a:pt x="14190" y="10298"/>
                </a:moveTo>
                <a:cubicBezTo>
                  <a:pt x="13941" y="8617"/>
                  <a:pt x="12498" y="7373"/>
                  <a:pt x="10800" y="7373"/>
                </a:cubicBezTo>
                <a:cubicBezTo>
                  <a:pt x="8907" y="7373"/>
                  <a:pt x="7373" y="8907"/>
                  <a:pt x="7373" y="10800"/>
                </a:cubicBezTo>
                <a:cubicBezTo>
                  <a:pt x="7373" y="12692"/>
                  <a:pt x="8907" y="14227"/>
                  <a:pt x="10800" y="14227"/>
                </a:cubicBezTo>
                <a:cubicBezTo>
                  <a:pt x="10971" y="14227"/>
                  <a:pt x="11142" y="14214"/>
                  <a:pt x="11312" y="14188"/>
                </a:cubicBezTo>
                <a:lnTo>
                  <a:pt x="12415" y="21478"/>
                </a:lnTo>
                <a:cubicBezTo>
                  <a:pt x="11880" y="21559"/>
                  <a:pt x="11340" y="21600"/>
                  <a:pt x="10800" y="21600"/>
                </a:cubicBezTo>
                <a:cubicBezTo>
                  <a:pt x="4835" y="21600"/>
                  <a:pt x="0" y="16764"/>
                  <a:pt x="0" y="10800"/>
                </a:cubicBezTo>
                <a:cubicBezTo>
                  <a:pt x="0" y="4835"/>
                  <a:pt x="4835" y="0"/>
                  <a:pt x="10800" y="0"/>
                </a:cubicBezTo>
                <a:cubicBezTo>
                  <a:pt x="16153" y="0"/>
                  <a:pt x="20699" y="3922"/>
                  <a:pt x="21483" y="9218"/>
                </a:cubicBezTo>
                <a:lnTo>
                  <a:pt x="24154" y="8823"/>
                </a:lnTo>
                <a:lnTo>
                  <a:pt x="18772" y="16076"/>
                </a:lnTo>
                <a:lnTo>
                  <a:pt x="11519" y="10693"/>
                </a:lnTo>
                <a:lnTo>
                  <a:pt x="14190" y="10298"/>
                </a:lnTo>
                <a:close/>
              </a:path>
            </a:pathLst>
          </a:custGeom>
          <a:gradFill rotWithShape="1">
            <a:gsLst>
              <a:gs pos="0">
                <a:srgbClr val="66FFFF">
                  <a:alpha val="50000"/>
                </a:srgbClr>
              </a:gs>
              <a:gs pos="100000">
                <a:srgbClr val="2F7676">
                  <a:alpha val="50000"/>
                </a:srgbClr>
              </a:gs>
            </a:gsLst>
            <a:lin ang="5400000" scaled="1"/>
            <a:tileRect/>
          </a:gradFill>
          <a:ln w="9525" cap="flat" cmpd="sng">
            <a:prstDash val="solid"/>
            <a:headEnd type="none" w="med" len="med"/>
            <a:tailEnd type="none" w="med" len="med"/>
          </a:ln>
          <a:scene3d>
            <a:camera prst="legacyObliqueTopRight">
              <a:rot lat="0" lon="0" rev="0"/>
            </a:camera>
            <a:lightRig rig="legacyFlat3" dir="b"/>
          </a:scene3d>
          <a:sp3d extrusionH="163500" prstMaterial="legacyMatte">
            <a:bevelT w="13500" h="13500" prst="angle"/>
            <a:bevelB w="13500" h="13500" prst="angle"/>
            <a:extrusionClr>
              <a:srgbClr val="66FFFF"/>
            </a:extrusionClr>
          </a:sp3d>
        </p:spPr>
        <p:txBody>
          <a:bodyPr/>
          <a:lstStyle/>
          <a:p>
            <a:endParaRPr lang="zh-CN" altLang="en-US"/>
          </a:p>
        </p:txBody>
      </p:sp>
      <p:sp>
        <p:nvSpPr>
          <p:cNvPr id="551940" name="AutoShape 4"/>
          <p:cNvSpPr>
            <a:spLocks noChangeArrowheads="1"/>
          </p:cNvSpPr>
          <p:nvPr/>
        </p:nvSpPr>
        <p:spPr bwMode="auto">
          <a:xfrm rot="20042658">
            <a:off x="2748188" y="1375002"/>
            <a:ext cx="3524250" cy="3524250"/>
          </a:xfrm>
          <a:custGeom>
            <a:avLst/>
            <a:gdLst>
              <a:gd name="G0" fmla="+- 5587 0 0"/>
              <a:gd name="G1" fmla="+- 9671334 0 0"/>
              <a:gd name="G2" fmla="+- 0 0 9671334"/>
              <a:gd name="T0" fmla="*/ 0 256 1"/>
              <a:gd name="T1" fmla="*/ 180 256 1"/>
              <a:gd name="G3" fmla="+- 9671334 T0 T1"/>
              <a:gd name="T2" fmla="*/ 0 256 1"/>
              <a:gd name="T3" fmla="*/ 90 256 1"/>
              <a:gd name="G4" fmla="+- 9671334 T2 T3"/>
              <a:gd name="G5" fmla="*/ G4 2 1"/>
              <a:gd name="T4" fmla="*/ 90 256 1"/>
              <a:gd name="T5" fmla="*/ 0 256 1"/>
              <a:gd name="G6" fmla="+- 9671334 T4 T5"/>
              <a:gd name="G7" fmla="*/ G6 2 1"/>
              <a:gd name="G8" fmla="abs 9671334"/>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5587"/>
              <a:gd name="G18" fmla="*/ 5587 1 2"/>
              <a:gd name="G19" fmla="+- G18 5400 0"/>
              <a:gd name="G20" fmla="cos G19 9671334"/>
              <a:gd name="G21" fmla="sin G19 9671334"/>
              <a:gd name="G22" fmla="+- G20 10800 0"/>
              <a:gd name="G23" fmla="+- G21 10800 0"/>
              <a:gd name="G24" fmla="+- 10800 0 G20"/>
              <a:gd name="G25" fmla="+- 5587 10800 0"/>
              <a:gd name="G26" fmla="?: G9 G17 G25"/>
              <a:gd name="G27" fmla="?: G9 0 21600"/>
              <a:gd name="G28" fmla="cos 10800 9671334"/>
              <a:gd name="G29" fmla="sin 10800 9671334"/>
              <a:gd name="G30" fmla="sin 5587 9671334"/>
              <a:gd name="G31" fmla="+- G28 10800 0"/>
              <a:gd name="G32" fmla="+- G29 10800 0"/>
              <a:gd name="G33" fmla="+- G30 10800 0"/>
              <a:gd name="G34" fmla="?: G4 0 G31"/>
              <a:gd name="G35" fmla="?: 9671334 G34 0"/>
              <a:gd name="G36" fmla="?: G6 G35 G31"/>
              <a:gd name="G37" fmla="+- 21600 0 G36"/>
              <a:gd name="G38" fmla="?: G4 0 G33"/>
              <a:gd name="G39" fmla="?: 9671334 G38 G32"/>
              <a:gd name="G40" fmla="?: G6 G39 0"/>
              <a:gd name="G41" fmla="?: G4 G32 21600"/>
              <a:gd name="G42" fmla="?: G6 G41 G33"/>
              <a:gd name="T12" fmla="*/ 10800 w 21600"/>
              <a:gd name="T13" fmla="*/ 0 h 21600"/>
              <a:gd name="T14" fmla="*/ 3883 w 21600"/>
              <a:gd name="T15" fmla="*/ 15193 h 21600"/>
              <a:gd name="T16" fmla="*/ 10800 w 21600"/>
              <a:gd name="T17" fmla="*/ 5213 h 21600"/>
              <a:gd name="T18" fmla="*/ 17717 w 21600"/>
              <a:gd name="T19" fmla="*/ 15193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6084" y="13795"/>
                </a:moveTo>
                <a:cubicBezTo>
                  <a:pt x="5515" y="12900"/>
                  <a:pt x="5213" y="11861"/>
                  <a:pt x="5213" y="10800"/>
                </a:cubicBezTo>
                <a:cubicBezTo>
                  <a:pt x="5213" y="7714"/>
                  <a:pt x="7714" y="5213"/>
                  <a:pt x="10800" y="5213"/>
                </a:cubicBezTo>
                <a:cubicBezTo>
                  <a:pt x="13885" y="5213"/>
                  <a:pt x="16387" y="7714"/>
                  <a:pt x="16387" y="10800"/>
                </a:cubicBezTo>
                <a:cubicBezTo>
                  <a:pt x="16387" y="11861"/>
                  <a:pt x="16084" y="12900"/>
                  <a:pt x="15515" y="13795"/>
                </a:cubicBezTo>
                <a:lnTo>
                  <a:pt x="19915" y="16591"/>
                </a:lnTo>
                <a:cubicBezTo>
                  <a:pt x="21015" y="14859"/>
                  <a:pt x="21600" y="12851"/>
                  <a:pt x="21600" y="10800"/>
                </a:cubicBezTo>
                <a:cubicBezTo>
                  <a:pt x="21600" y="4835"/>
                  <a:pt x="16764" y="0"/>
                  <a:pt x="10800" y="0"/>
                </a:cubicBezTo>
                <a:cubicBezTo>
                  <a:pt x="4835" y="0"/>
                  <a:pt x="0" y="4835"/>
                  <a:pt x="0" y="10800"/>
                </a:cubicBezTo>
                <a:cubicBezTo>
                  <a:pt x="0" y="12851"/>
                  <a:pt x="584" y="14859"/>
                  <a:pt x="1684" y="16591"/>
                </a:cubicBezTo>
                <a:close/>
              </a:path>
            </a:pathLst>
          </a:custGeom>
          <a:gradFill rotWithShape="1">
            <a:gsLst>
              <a:gs pos="0">
                <a:srgbClr val="FFFFFF">
                  <a:gamma/>
                  <a:shade val="46275"/>
                  <a:invGamma/>
                  <a:alpha val="0"/>
                </a:srgbClr>
              </a:gs>
              <a:gs pos="50000">
                <a:srgbClr val="FFFFFF"/>
              </a:gs>
              <a:gs pos="100000">
                <a:srgbClr val="FFFFFF">
                  <a:gamma/>
                  <a:shade val="46275"/>
                  <a:invGamma/>
                  <a:alpha val="0"/>
                </a:srgbClr>
              </a:gs>
            </a:gsLst>
            <a:lin ang="0" scaled="1"/>
          </a:gradFill>
          <a:ln w="9525" algn="ctr">
            <a:solidFill>
              <a:srgbClr val="FFFF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chemeClr val="tx1"/>
              </a:solidFill>
              <a:effectLst/>
              <a:uLnTx/>
              <a:uFillTx/>
              <a:latin typeface="Arial Black" pitchFamily="34" charset="0"/>
              <a:ea typeface="+mn-ea"/>
              <a:cs typeface="+mn-cs"/>
            </a:endParaRPr>
          </a:p>
        </p:txBody>
      </p:sp>
      <p:sp>
        <p:nvSpPr>
          <p:cNvPr id="551941" name="AutoShape 5"/>
          <p:cNvSpPr>
            <a:spLocks noChangeArrowheads="1"/>
          </p:cNvSpPr>
          <p:nvPr/>
        </p:nvSpPr>
        <p:spPr bwMode="auto">
          <a:xfrm rot="5400000">
            <a:off x="4035425" y="1636711"/>
            <a:ext cx="1079500" cy="8096254"/>
          </a:xfrm>
          <a:prstGeom prst="can">
            <a:avLst>
              <a:gd name="adj" fmla="val 23229"/>
            </a:avLst>
          </a:prstGeom>
          <a:gradFill rotWithShape="0">
            <a:gsLst>
              <a:gs pos="0">
                <a:srgbClr val="A580F0">
                  <a:alpha val="50000"/>
                </a:srgbClr>
              </a:gs>
              <a:gs pos="50000">
                <a:srgbClr val="FFFFFF">
                  <a:alpha val="70000"/>
                </a:srgbClr>
              </a:gs>
              <a:gs pos="100000">
                <a:srgbClr val="A580F0">
                  <a:alpha val="50000"/>
                </a:srgbClr>
              </a:gs>
            </a:gsLst>
            <a:lin ang="5400000" scaled="1"/>
          </a:gradFill>
          <a:ln w="9525">
            <a:solidFill>
              <a:srgbClr val="FFFFFF"/>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chemeClr val="tx1"/>
              </a:solidFill>
              <a:effectLst/>
              <a:uLnTx/>
              <a:uFillTx/>
              <a:latin typeface="Arial Black" pitchFamily="34" charset="0"/>
              <a:ea typeface="+mn-ea"/>
              <a:cs typeface="+mn-cs"/>
            </a:endParaRPr>
          </a:p>
        </p:txBody>
      </p:sp>
      <p:sp>
        <p:nvSpPr>
          <p:cNvPr id="69641" name="AutoShape 6"/>
          <p:cNvSpPr/>
          <p:nvPr/>
        </p:nvSpPr>
        <p:spPr>
          <a:xfrm>
            <a:off x="5827713" y="5254625"/>
            <a:ext cx="1911350" cy="833438"/>
          </a:xfrm>
          <a:prstGeom prst="homePlate">
            <a:avLst>
              <a:gd name="adj" fmla="val 37192"/>
            </a:avLst>
          </a:prstGeom>
          <a:gradFill rotWithShape="0">
            <a:gsLst>
              <a:gs pos="0">
                <a:srgbClr val="721D00"/>
              </a:gs>
              <a:gs pos="50000">
                <a:srgbClr val="CC3300"/>
              </a:gs>
              <a:gs pos="100000">
                <a:srgbClr val="721D00"/>
              </a:gs>
            </a:gsLst>
            <a:lin ang="5400000" scaled="1"/>
            <a:tileRect/>
          </a:gradFill>
          <a:ln w="9525">
            <a:noFill/>
          </a:ln>
          <a:effectLst>
            <a:outerShdw dist="45791" dir="2021404" algn="ctr" rotWithShape="0">
              <a:schemeClr val="tx1">
                <a:alpha val="50000"/>
              </a:schemeClr>
            </a:outerShdw>
          </a:effectLst>
        </p:spPr>
        <p:txBody>
          <a:bodyPr wrap="none" anchor="ctr"/>
          <a:lstStyle/>
          <a:p>
            <a:pPr lvl="0" algn="ctr" eaLnBrk="1" latinLnBrk="1" hangingPunct="1">
              <a:spcBef>
                <a:spcPct val="20000"/>
              </a:spcBef>
              <a:buClr>
                <a:schemeClr val="accent2"/>
              </a:buClr>
              <a:buSzPct val="75000"/>
              <a:buFont typeface="Wingdings" charset="2"/>
              <a:buNone/>
            </a:pPr>
            <a:endParaRPr lang="en-GB" altLang="ko-KR" sz="4800" dirty="0">
              <a:solidFill>
                <a:srgbClr val="FFFFFF"/>
              </a:solidFill>
              <a:latin typeface="Arial" charset="0"/>
              <a:ea typeface="仿宋_GB2312"/>
            </a:endParaRPr>
          </a:p>
        </p:txBody>
      </p:sp>
      <p:sp>
        <p:nvSpPr>
          <p:cNvPr id="69642" name="AutoShape 7"/>
          <p:cNvSpPr/>
          <p:nvPr/>
        </p:nvSpPr>
        <p:spPr>
          <a:xfrm>
            <a:off x="4171950" y="5254625"/>
            <a:ext cx="1909763" cy="833438"/>
          </a:xfrm>
          <a:prstGeom prst="homePlate">
            <a:avLst>
              <a:gd name="adj" fmla="val 37161"/>
            </a:avLst>
          </a:prstGeom>
          <a:solidFill>
            <a:srgbClr val="990099"/>
          </a:solidFill>
          <a:ln w="9525">
            <a:noFill/>
          </a:ln>
          <a:effectLst>
            <a:outerShdw dist="45791" dir="2021404" algn="ctr" rotWithShape="0">
              <a:schemeClr val="tx1">
                <a:alpha val="50000"/>
              </a:schemeClr>
            </a:outerShdw>
          </a:effectLst>
        </p:spPr>
        <p:txBody>
          <a:bodyPr wrap="none" anchor="ctr"/>
          <a:lstStyle/>
          <a:p>
            <a:pPr lvl="0" algn="ctr" eaLnBrk="1" latinLnBrk="1" hangingPunct="1">
              <a:spcBef>
                <a:spcPct val="20000"/>
              </a:spcBef>
              <a:buClr>
                <a:schemeClr val="accent2"/>
              </a:buClr>
              <a:buSzPct val="75000"/>
              <a:buFont typeface="Wingdings" charset="2"/>
              <a:buNone/>
            </a:pPr>
            <a:endParaRPr lang="en-GB" altLang="ko-KR" sz="4800" dirty="0">
              <a:solidFill>
                <a:srgbClr val="FFFFFF"/>
              </a:solidFill>
              <a:latin typeface="Arial" charset="0"/>
              <a:ea typeface="仿宋_GB2312"/>
            </a:endParaRPr>
          </a:p>
        </p:txBody>
      </p:sp>
      <p:sp>
        <p:nvSpPr>
          <p:cNvPr id="69643" name="AutoShape 8"/>
          <p:cNvSpPr/>
          <p:nvPr/>
        </p:nvSpPr>
        <p:spPr>
          <a:xfrm>
            <a:off x="2455863" y="5254625"/>
            <a:ext cx="1906587" cy="833438"/>
          </a:xfrm>
          <a:prstGeom prst="homePlate">
            <a:avLst>
              <a:gd name="adj" fmla="val 32492"/>
            </a:avLst>
          </a:prstGeom>
          <a:solidFill>
            <a:srgbClr val="008000"/>
          </a:solidFill>
          <a:ln w="9525">
            <a:noFill/>
          </a:ln>
          <a:effectLst>
            <a:outerShdw dist="45791" dir="2021404" algn="ctr" rotWithShape="0">
              <a:schemeClr val="tx1">
                <a:alpha val="50000"/>
              </a:schemeClr>
            </a:outerShdw>
          </a:effectLst>
        </p:spPr>
        <p:txBody>
          <a:bodyPr wrap="none" anchor="ctr"/>
          <a:lstStyle/>
          <a:p>
            <a:pPr lvl="0" algn="ctr" eaLnBrk="1" latinLnBrk="1" hangingPunct="1"/>
            <a:endParaRPr lang="ko-KR" altLang="en-US" sz="4800" dirty="0">
              <a:solidFill>
                <a:srgbClr val="FFFFFF"/>
              </a:solidFill>
              <a:latin typeface="Arial" charset="0"/>
              <a:ea typeface="仿宋_GB2312"/>
            </a:endParaRPr>
          </a:p>
        </p:txBody>
      </p:sp>
      <p:sp>
        <p:nvSpPr>
          <p:cNvPr id="69644" name="AutoShape 9"/>
          <p:cNvSpPr/>
          <p:nvPr/>
        </p:nvSpPr>
        <p:spPr>
          <a:xfrm>
            <a:off x="765175" y="5254625"/>
            <a:ext cx="1906588" cy="833438"/>
          </a:xfrm>
          <a:prstGeom prst="homePlate">
            <a:avLst>
              <a:gd name="adj" fmla="val 32492"/>
            </a:avLst>
          </a:prstGeom>
          <a:solidFill>
            <a:srgbClr val="FF9933"/>
          </a:solidFill>
          <a:ln w="9525">
            <a:noFill/>
          </a:ln>
          <a:effectLst>
            <a:outerShdw dist="45791" dir="2021404" algn="ctr" rotWithShape="0">
              <a:schemeClr val="tx1">
                <a:alpha val="50000"/>
              </a:schemeClr>
            </a:outerShdw>
          </a:effectLst>
        </p:spPr>
        <p:txBody>
          <a:bodyPr wrap="none" anchor="ctr"/>
          <a:lstStyle/>
          <a:p>
            <a:pPr lvl="0" algn="ctr" eaLnBrk="1" latinLnBrk="1" hangingPunct="1"/>
            <a:endParaRPr lang="ko-KR" altLang="en-US" sz="4800" dirty="0">
              <a:solidFill>
                <a:srgbClr val="FFFFFF"/>
              </a:solidFill>
              <a:latin typeface="Arial" charset="0"/>
              <a:ea typeface="仿宋_GB2312"/>
            </a:endParaRPr>
          </a:p>
        </p:txBody>
      </p:sp>
      <p:sp>
        <p:nvSpPr>
          <p:cNvPr id="69645" name="Oval 11"/>
          <p:cNvSpPr/>
          <p:nvPr/>
        </p:nvSpPr>
        <p:spPr>
          <a:xfrm>
            <a:off x="771525" y="5283200"/>
            <a:ext cx="7461250" cy="280988"/>
          </a:xfrm>
          <a:prstGeom prst="ellipse">
            <a:avLst/>
          </a:prstGeom>
          <a:gradFill rotWithShape="1">
            <a:gsLst>
              <a:gs pos="0">
                <a:srgbClr val="FFFFFF">
                  <a:alpha val="70000"/>
                </a:srgbClr>
              </a:gs>
              <a:gs pos="100000">
                <a:srgbClr val="767676">
                  <a:alpha val="0"/>
                </a:srgbClr>
              </a:gs>
            </a:gsLst>
            <a:path path="shape">
              <a:fillToRect l="50000" t="50000" r="50000" b="50000"/>
            </a:path>
            <a:tileRect/>
          </a:gradFill>
          <a:ln w="9525">
            <a:noFill/>
          </a:ln>
        </p:spPr>
        <p:txBody>
          <a:bodyPr wrap="none" anchor="ctr"/>
          <a:lstStyle/>
          <a:p>
            <a:pPr lvl="0" eaLnBrk="1" hangingPunct="1"/>
            <a:endParaRPr lang="zh-CN" altLang="en-US" dirty="0">
              <a:latin typeface="Arial Black" pitchFamily="34" charset="0"/>
              <a:ea typeface="宋体" charset="-122"/>
            </a:endParaRPr>
          </a:p>
        </p:txBody>
      </p:sp>
      <p:sp>
        <p:nvSpPr>
          <p:cNvPr id="69646" name="Oval 12"/>
          <p:cNvSpPr/>
          <p:nvPr/>
        </p:nvSpPr>
        <p:spPr>
          <a:xfrm>
            <a:off x="2455863" y="5349875"/>
            <a:ext cx="4664075" cy="138113"/>
          </a:xfrm>
          <a:prstGeom prst="ellipse">
            <a:avLst/>
          </a:prstGeom>
          <a:gradFill rotWithShape="1">
            <a:gsLst>
              <a:gs pos="0">
                <a:srgbClr val="FFFFFF">
                  <a:alpha val="70000"/>
                </a:srgbClr>
              </a:gs>
              <a:gs pos="100000">
                <a:srgbClr val="767676">
                  <a:alpha val="0"/>
                </a:srgbClr>
              </a:gs>
            </a:gsLst>
            <a:path path="shape">
              <a:fillToRect l="50000" t="50000" r="50000" b="50000"/>
            </a:path>
            <a:tileRect/>
          </a:gradFill>
          <a:ln w="9525">
            <a:noFill/>
          </a:ln>
        </p:spPr>
        <p:txBody>
          <a:bodyPr wrap="none" anchor="ctr"/>
          <a:lstStyle/>
          <a:p>
            <a:pPr lvl="0" eaLnBrk="1" hangingPunct="1"/>
            <a:endParaRPr lang="zh-CN" altLang="en-US" dirty="0">
              <a:latin typeface="Arial Black" pitchFamily="34" charset="0"/>
              <a:ea typeface="宋体" charset="-122"/>
            </a:endParaRPr>
          </a:p>
        </p:txBody>
      </p:sp>
      <p:sp>
        <p:nvSpPr>
          <p:cNvPr id="69647" name="Oval 13"/>
          <p:cNvSpPr/>
          <p:nvPr/>
        </p:nvSpPr>
        <p:spPr>
          <a:xfrm>
            <a:off x="560388" y="5930900"/>
            <a:ext cx="4664075" cy="138113"/>
          </a:xfrm>
          <a:prstGeom prst="ellipse">
            <a:avLst/>
          </a:prstGeom>
          <a:gradFill rotWithShape="1">
            <a:gsLst>
              <a:gs pos="0">
                <a:srgbClr val="FFFFFF">
                  <a:alpha val="70000"/>
                </a:srgbClr>
              </a:gs>
              <a:gs pos="100000">
                <a:srgbClr val="767676">
                  <a:alpha val="0"/>
                </a:srgbClr>
              </a:gs>
            </a:gsLst>
            <a:path path="shape">
              <a:fillToRect l="50000" t="50000" r="50000" b="50000"/>
            </a:path>
            <a:tileRect/>
          </a:gradFill>
          <a:ln w="9525">
            <a:noFill/>
          </a:ln>
        </p:spPr>
        <p:txBody>
          <a:bodyPr wrap="none" anchor="ctr"/>
          <a:lstStyle/>
          <a:p>
            <a:pPr lvl="0" eaLnBrk="1" hangingPunct="1"/>
            <a:endParaRPr lang="zh-CN" altLang="en-US" dirty="0">
              <a:latin typeface="Arial Black" pitchFamily="34" charset="0"/>
              <a:ea typeface="宋体" charset="-122"/>
            </a:endParaRPr>
          </a:p>
        </p:txBody>
      </p:sp>
      <p:grpSp>
        <p:nvGrpSpPr>
          <p:cNvPr id="551950" name="Group 14"/>
          <p:cNvGrpSpPr/>
          <p:nvPr/>
        </p:nvGrpSpPr>
        <p:grpSpPr>
          <a:xfrm>
            <a:off x="3340100" y="1241425"/>
            <a:ext cx="1447800" cy="1520825"/>
            <a:chOff x="1969" y="1904"/>
            <a:chExt cx="829" cy="871"/>
          </a:xfrm>
        </p:grpSpPr>
        <p:sp>
          <p:nvSpPr>
            <p:cNvPr id="69672" name="Oval 15"/>
            <p:cNvSpPr/>
            <p:nvPr/>
          </p:nvSpPr>
          <p:spPr>
            <a:xfrm>
              <a:off x="2022" y="2448"/>
              <a:ext cx="776" cy="327"/>
            </a:xfrm>
            <a:prstGeom prst="ellipse">
              <a:avLst/>
            </a:prstGeom>
            <a:gradFill rotWithShape="1">
              <a:gsLst>
                <a:gs pos="0">
                  <a:srgbClr val="000000">
                    <a:alpha val="60001"/>
                  </a:srgbClr>
                </a:gs>
                <a:gs pos="100000">
                  <a:srgbClr val="FFFFFF">
                    <a:alpha val="0"/>
                  </a:srgbClr>
                </a:gs>
              </a:gsLst>
              <a:path path="shape">
                <a:fillToRect l="50000" t="50000" r="50000" b="50000"/>
              </a:path>
              <a:tileRect/>
            </a:gradFill>
            <a:ln w="9525">
              <a:noFill/>
            </a:ln>
          </p:spPr>
          <p:txBody>
            <a:bodyPr wrap="none" anchor="ctr"/>
            <a:lstStyle/>
            <a:p>
              <a:pPr lvl="0" eaLnBrk="1" hangingPunct="1"/>
              <a:endParaRPr lang="zh-CN" altLang="en-US" dirty="0">
                <a:latin typeface="Arial Black" pitchFamily="34" charset="0"/>
                <a:ea typeface="宋体" charset="-122"/>
              </a:endParaRPr>
            </a:p>
          </p:txBody>
        </p:sp>
        <p:sp>
          <p:nvSpPr>
            <p:cNvPr id="69673" name="Oval 16"/>
            <p:cNvSpPr/>
            <p:nvPr/>
          </p:nvSpPr>
          <p:spPr>
            <a:xfrm>
              <a:off x="1969" y="1904"/>
              <a:ext cx="709" cy="708"/>
            </a:xfrm>
            <a:prstGeom prst="ellipse">
              <a:avLst/>
            </a:prstGeom>
            <a:gradFill rotWithShape="1">
              <a:gsLst>
                <a:gs pos="0">
                  <a:srgbClr val="778DED"/>
                </a:gs>
                <a:gs pos="100000">
                  <a:srgbClr val="37416D"/>
                </a:gs>
              </a:gsLst>
              <a:path path="rect">
                <a:fillToRect r="100000" b="100000"/>
              </a:path>
              <a:tileRect/>
            </a:gradFill>
            <a:ln w="19050">
              <a:noFill/>
            </a:ln>
          </p:spPr>
          <p:txBody>
            <a:bodyPr wrap="none" anchor="ctr"/>
            <a:lstStyle/>
            <a:p>
              <a:pPr lvl="0" algn="ctr" eaLnBrk="1" latinLnBrk="1" hangingPunct="1"/>
              <a:r>
                <a:rPr lang="zh-CN" altLang="en-US" sz="4800" dirty="0">
                  <a:solidFill>
                    <a:srgbClr val="FFFFFF"/>
                  </a:solidFill>
                  <a:latin typeface="仿宋_GB2312"/>
                  <a:ea typeface="仿宋_GB2312"/>
                </a:rPr>
                <a:t>格</a:t>
              </a:r>
              <a:endParaRPr lang="ko-KR" altLang="en-US" sz="4800" dirty="0">
                <a:solidFill>
                  <a:srgbClr val="FFFFFF"/>
                </a:solidFill>
                <a:latin typeface="仿宋_GB2312"/>
                <a:ea typeface="仿宋_GB2312"/>
              </a:endParaRPr>
            </a:p>
          </p:txBody>
        </p:sp>
        <p:sp>
          <p:nvSpPr>
            <p:cNvPr id="69674" name="Oval 17"/>
            <p:cNvSpPr/>
            <p:nvPr/>
          </p:nvSpPr>
          <p:spPr>
            <a:xfrm>
              <a:off x="2046" y="2000"/>
              <a:ext cx="163" cy="170"/>
            </a:xfrm>
            <a:prstGeom prst="ellipse">
              <a:avLst/>
            </a:prstGeom>
            <a:gradFill rotWithShape="1">
              <a:gsLst>
                <a:gs pos="0">
                  <a:srgbClr val="FFFFFF">
                    <a:alpha val="70000"/>
                  </a:srgbClr>
                </a:gs>
                <a:gs pos="100000">
                  <a:srgbClr val="FFFFFF">
                    <a:alpha val="0"/>
                  </a:srgbClr>
                </a:gs>
              </a:gsLst>
              <a:path path="shape">
                <a:fillToRect l="50000" t="50000" r="50000" b="50000"/>
              </a:path>
              <a:tileRect/>
            </a:gradFill>
            <a:ln w="9525">
              <a:noFill/>
            </a:ln>
          </p:spPr>
          <p:txBody>
            <a:bodyPr wrap="none" anchor="ctr"/>
            <a:lstStyle/>
            <a:p>
              <a:pPr lvl="0" eaLnBrk="1" hangingPunct="1"/>
              <a:endParaRPr lang="zh-CN" altLang="en-US" dirty="0">
                <a:latin typeface="Arial Black" pitchFamily="34" charset="0"/>
                <a:ea typeface="宋体" charset="-122"/>
              </a:endParaRPr>
            </a:p>
          </p:txBody>
        </p:sp>
      </p:grpSp>
      <p:grpSp>
        <p:nvGrpSpPr>
          <p:cNvPr id="551954" name="Group 18"/>
          <p:cNvGrpSpPr/>
          <p:nvPr/>
        </p:nvGrpSpPr>
        <p:grpSpPr>
          <a:xfrm>
            <a:off x="4506913" y="1328738"/>
            <a:ext cx="1447800" cy="1520825"/>
            <a:chOff x="1969" y="1904"/>
            <a:chExt cx="829" cy="871"/>
          </a:xfrm>
        </p:grpSpPr>
        <p:sp>
          <p:nvSpPr>
            <p:cNvPr id="69669" name="Oval 19"/>
            <p:cNvSpPr/>
            <p:nvPr/>
          </p:nvSpPr>
          <p:spPr>
            <a:xfrm>
              <a:off x="2022" y="2448"/>
              <a:ext cx="776" cy="327"/>
            </a:xfrm>
            <a:prstGeom prst="ellipse">
              <a:avLst/>
            </a:prstGeom>
            <a:gradFill rotWithShape="1">
              <a:gsLst>
                <a:gs pos="0">
                  <a:srgbClr val="000000">
                    <a:alpha val="60001"/>
                  </a:srgbClr>
                </a:gs>
                <a:gs pos="100000">
                  <a:srgbClr val="FFFFFF">
                    <a:alpha val="0"/>
                  </a:srgbClr>
                </a:gs>
              </a:gsLst>
              <a:path path="shape">
                <a:fillToRect l="50000" t="50000" r="50000" b="50000"/>
              </a:path>
              <a:tileRect/>
            </a:gradFill>
            <a:ln w="9525">
              <a:noFill/>
            </a:ln>
          </p:spPr>
          <p:txBody>
            <a:bodyPr wrap="none" anchor="ctr"/>
            <a:lstStyle/>
            <a:p>
              <a:pPr lvl="0" eaLnBrk="1" hangingPunct="1"/>
              <a:endParaRPr lang="zh-CN" altLang="en-US" dirty="0">
                <a:latin typeface="Arial Black" pitchFamily="34" charset="0"/>
                <a:ea typeface="宋体" charset="-122"/>
              </a:endParaRPr>
            </a:p>
          </p:txBody>
        </p:sp>
        <p:sp>
          <p:nvSpPr>
            <p:cNvPr id="69670" name="Oval 20"/>
            <p:cNvSpPr/>
            <p:nvPr/>
          </p:nvSpPr>
          <p:spPr>
            <a:xfrm>
              <a:off x="1969" y="1904"/>
              <a:ext cx="709" cy="708"/>
            </a:xfrm>
            <a:prstGeom prst="ellipse">
              <a:avLst/>
            </a:prstGeom>
            <a:gradFill rotWithShape="1">
              <a:gsLst>
                <a:gs pos="0">
                  <a:srgbClr val="778DED"/>
                </a:gs>
                <a:gs pos="100000">
                  <a:srgbClr val="37416D"/>
                </a:gs>
              </a:gsLst>
              <a:path path="rect">
                <a:fillToRect r="100000" b="100000"/>
              </a:path>
              <a:tileRect/>
            </a:gradFill>
            <a:ln w="19050">
              <a:noFill/>
            </a:ln>
          </p:spPr>
          <p:txBody>
            <a:bodyPr wrap="none" anchor="ctr"/>
            <a:lstStyle/>
            <a:p>
              <a:pPr lvl="0" algn="ctr" eaLnBrk="1" latinLnBrk="1" hangingPunct="1"/>
              <a:r>
                <a:rPr lang="zh-CN" altLang="en-US" sz="4800" dirty="0">
                  <a:solidFill>
                    <a:srgbClr val="FFFFFF"/>
                  </a:solidFill>
                  <a:latin typeface="仿宋_GB2312"/>
                  <a:ea typeface="仿宋_GB2312"/>
                </a:rPr>
                <a:t>设</a:t>
              </a:r>
              <a:endParaRPr lang="en-US" altLang="ko-KR" sz="4800" dirty="0">
                <a:solidFill>
                  <a:srgbClr val="FFFFFF"/>
                </a:solidFill>
                <a:latin typeface="仿宋_GB2312"/>
                <a:ea typeface="仿宋_GB2312"/>
              </a:endParaRPr>
            </a:p>
          </p:txBody>
        </p:sp>
        <p:sp>
          <p:nvSpPr>
            <p:cNvPr id="69671" name="Oval 21"/>
            <p:cNvSpPr/>
            <p:nvPr/>
          </p:nvSpPr>
          <p:spPr>
            <a:xfrm>
              <a:off x="2046" y="2000"/>
              <a:ext cx="163" cy="170"/>
            </a:xfrm>
            <a:prstGeom prst="ellipse">
              <a:avLst/>
            </a:prstGeom>
            <a:gradFill rotWithShape="1">
              <a:gsLst>
                <a:gs pos="0">
                  <a:srgbClr val="FFFFFF">
                    <a:alpha val="70000"/>
                  </a:srgbClr>
                </a:gs>
                <a:gs pos="100000">
                  <a:srgbClr val="FFFFFF">
                    <a:alpha val="0"/>
                  </a:srgbClr>
                </a:gs>
              </a:gsLst>
              <a:path path="shape">
                <a:fillToRect l="50000" t="50000" r="50000" b="50000"/>
              </a:path>
              <a:tileRect/>
            </a:gradFill>
            <a:ln w="9525">
              <a:noFill/>
            </a:ln>
          </p:spPr>
          <p:txBody>
            <a:bodyPr wrap="none" anchor="ctr"/>
            <a:lstStyle/>
            <a:p>
              <a:pPr lvl="0" eaLnBrk="1" hangingPunct="1"/>
              <a:endParaRPr lang="zh-CN" altLang="en-US" dirty="0">
                <a:latin typeface="Arial Black" pitchFamily="34" charset="0"/>
                <a:ea typeface="宋体" charset="-122"/>
              </a:endParaRPr>
            </a:p>
          </p:txBody>
        </p:sp>
      </p:grpSp>
      <p:grpSp>
        <p:nvGrpSpPr>
          <p:cNvPr id="551958" name="Group 22"/>
          <p:cNvGrpSpPr/>
          <p:nvPr/>
        </p:nvGrpSpPr>
        <p:grpSpPr>
          <a:xfrm>
            <a:off x="5146675" y="2181225"/>
            <a:ext cx="1447800" cy="1520825"/>
            <a:chOff x="1969" y="1904"/>
            <a:chExt cx="829" cy="871"/>
          </a:xfrm>
        </p:grpSpPr>
        <p:sp>
          <p:nvSpPr>
            <p:cNvPr id="69666" name="Oval 23"/>
            <p:cNvSpPr/>
            <p:nvPr/>
          </p:nvSpPr>
          <p:spPr>
            <a:xfrm>
              <a:off x="2022" y="2448"/>
              <a:ext cx="776" cy="327"/>
            </a:xfrm>
            <a:prstGeom prst="ellipse">
              <a:avLst/>
            </a:prstGeom>
            <a:gradFill rotWithShape="1">
              <a:gsLst>
                <a:gs pos="0">
                  <a:srgbClr val="000000">
                    <a:alpha val="60001"/>
                  </a:srgbClr>
                </a:gs>
                <a:gs pos="100000">
                  <a:srgbClr val="FFFFFF">
                    <a:alpha val="0"/>
                  </a:srgbClr>
                </a:gs>
              </a:gsLst>
              <a:path path="shape">
                <a:fillToRect l="50000" t="50000" r="50000" b="50000"/>
              </a:path>
              <a:tileRect/>
            </a:gradFill>
            <a:ln w="9525">
              <a:noFill/>
            </a:ln>
          </p:spPr>
          <p:txBody>
            <a:bodyPr wrap="none" anchor="ctr"/>
            <a:lstStyle/>
            <a:p>
              <a:pPr lvl="0" eaLnBrk="1" hangingPunct="1"/>
              <a:endParaRPr lang="zh-CN" altLang="en-US" dirty="0">
                <a:latin typeface="Arial Black" pitchFamily="34" charset="0"/>
                <a:ea typeface="宋体" charset="-122"/>
              </a:endParaRPr>
            </a:p>
          </p:txBody>
        </p:sp>
        <p:sp>
          <p:nvSpPr>
            <p:cNvPr id="69667" name="Oval 24"/>
            <p:cNvSpPr/>
            <p:nvPr/>
          </p:nvSpPr>
          <p:spPr>
            <a:xfrm>
              <a:off x="1969" y="1904"/>
              <a:ext cx="709" cy="708"/>
            </a:xfrm>
            <a:prstGeom prst="ellipse">
              <a:avLst/>
            </a:prstGeom>
            <a:gradFill rotWithShape="1">
              <a:gsLst>
                <a:gs pos="0">
                  <a:srgbClr val="778DED"/>
                </a:gs>
                <a:gs pos="100000">
                  <a:srgbClr val="37416D"/>
                </a:gs>
              </a:gsLst>
              <a:path path="rect">
                <a:fillToRect r="100000" b="100000"/>
              </a:path>
              <a:tileRect/>
            </a:gradFill>
            <a:ln w="19050">
              <a:noFill/>
            </a:ln>
          </p:spPr>
          <p:txBody>
            <a:bodyPr wrap="none" anchor="ctr"/>
            <a:lstStyle/>
            <a:p>
              <a:pPr lvl="0" algn="ctr" eaLnBrk="1" latinLnBrk="1" hangingPunct="1">
                <a:spcBef>
                  <a:spcPct val="50000"/>
                </a:spcBef>
              </a:pPr>
              <a:r>
                <a:rPr lang="zh-CN" altLang="en-US" sz="4800" dirty="0">
                  <a:solidFill>
                    <a:srgbClr val="FFFFFF"/>
                  </a:solidFill>
                  <a:latin typeface="仿宋_GB2312"/>
                  <a:ea typeface="仿宋_GB2312"/>
                </a:rPr>
                <a:t>备</a:t>
              </a:r>
              <a:endParaRPr lang="ko-KR" altLang="en-US" sz="4800" dirty="0">
                <a:solidFill>
                  <a:srgbClr val="FFFFFF"/>
                </a:solidFill>
                <a:latin typeface="仿宋_GB2312"/>
                <a:ea typeface="仿宋_GB2312"/>
              </a:endParaRPr>
            </a:p>
          </p:txBody>
        </p:sp>
        <p:sp>
          <p:nvSpPr>
            <p:cNvPr id="69668" name="Oval 25"/>
            <p:cNvSpPr/>
            <p:nvPr/>
          </p:nvSpPr>
          <p:spPr>
            <a:xfrm>
              <a:off x="2046" y="2000"/>
              <a:ext cx="163" cy="170"/>
            </a:xfrm>
            <a:prstGeom prst="ellipse">
              <a:avLst/>
            </a:prstGeom>
            <a:gradFill rotWithShape="1">
              <a:gsLst>
                <a:gs pos="0">
                  <a:srgbClr val="FFFFFF">
                    <a:alpha val="70000"/>
                  </a:srgbClr>
                </a:gs>
                <a:gs pos="100000">
                  <a:srgbClr val="FFFFFF">
                    <a:alpha val="0"/>
                  </a:srgbClr>
                </a:gs>
              </a:gsLst>
              <a:path path="shape">
                <a:fillToRect l="50000" t="50000" r="50000" b="50000"/>
              </a:path>
              <a:tileRect/>
            </a:gradFill>
            <a:ln w="9525">
              <a:noFill/>
            </a:ln>
          </p:spPr>
          <p:txBody>
            <a:bodyPr wrap="none" anchor="ctr"/>
            <a:lstStyle/>
            <a:p>
              <a:pPr lvl="0" eaLnBrk="1" hangingPunct="1"/>
              <a:endParaRPr lang="zh-CN" altLang="en-US" dirty="0">
                <a:latin typeface="Arial Black" pitchFamily="34" charset="0"/>
                <a:ea typeface="宋体" charset="-122"/>
              </a:endParaRPr>
            </a:p>
          </p:txBody>
        </p:sp>
      </p:grpSp>
      <p:grpSp>
        <p:nvGrpSpPr>
          <p:cNvPr id="551962" name="Group 26"/>
          <p:cNvGrpSpPr/>
          <p:nvPr/>
        </p:nvGrpSpPr>
        <p:grpSpPr>
          <a:xfrm>
            <a:off x="2562225" y="2089150"/>
            <a:ext cx="1447800" cy="1520825"/>
            <a:chOff x="1969" y="1904"/>
            <a:chExt cx="829" cy="871"/>
          </a:xfrm>
        </p:grpSpPr>
        <p:sp>
          <p:nvSpPr>
            <p:cNvPr id="69663" name="Oval 27"/>
            <p:cNvSpPr/>
            <p:nvPr/>
          </p:nvSpPr>
          <p:spPr>
            <a:xfrm>
              <a:off x="2022" y="2448"/>
              <a:ext cx="776" cy="327"/>
            </a:xfrm>
            <a:prstGeom prst="ellipse">
              <a:avLst/>
            </a:prstGeom>
            <a:gradFill rotWithShape="1">
              <a:gsLst>
                <a:gs pos="0">
                  <a:srgbClr val="000000">
                    <a:alpha val="60001"/>
                  </a:srgbClr>
                </a:gs>
                <a:gs pos="100000">
                  <a:srgbClr val="FFFFFF">
                    <a:alpha val="0"/>
                  </a:srgbClr>
                </a:gs>
              </a:gsLst>
              <a:path path="shape">
                <a:fillToRect l="50000" t="50000" r="50000" b="50000"/>
              </a:path>
              <a:tileRect/>
            </a:gradFill>
            <a:ln w="9525">
              <a:noFill/>
            </a:ln>
          </p:spPr>
          <p:txBody>
            <a:bodyPr wrap="none" anchor="ctr"/>
            <a:lstStyle/>
            <a:p>
              <a:pPr lvl="0" eaLnBrk="1" hangingPunct="1"/>
              <a:endParaRPr lang="zh-CN" altLang="en-US" dirty="0">
                <a:latin typeface="Arial Black" pitchFamily="34" charset="0"/>
                <a:ea typeface="宋体" charset="-122"/>
              </a:endParaRPr>
            </a:p>
          </p:txBody>
        </p:sp>
        <p:sp>
          <p:nvSpPr>
            <p:cNvPr id="69664" name="Oval 28"/>
            <p:cNvSpPr/>
            <p:nvPr/>
          </p:nvSpPr>
          <p:spPr>
            <a:xfrm>
              <a:off x="1969" y="1904"/>
              <a:ext cx="709" cy="708"/>
            </a:xfrm>
            <a:prstGeom prst="ellipse">
              <a:avLst/>
            </a:prstGeom>
            <a:gradFill rotWithShape="1">
              <a:gsLst>
                <a:gs pos="0">
                  <a:srgbClr val="778DED"/>
                </a:gs>
                <a:gs pos="100000">
                  <a:srgbClr val="37416D"/>
                </a:gs>
              </a:gsLst>
              <a:path path="rect">
                <a:fillToRect r="100000" b="100000"/>
              </a:path>
              <a:tileRect/>
            </a:gradFill>
            <a:ln w="19050">
              <a:noFill/>
            </a:ln>
          </p:spPr>
          <p:txBody>
            <a:bodyPr wrap="none" anchor="ctr"/>
            <a:lstStyle/>
            <a:p>
              <a:pPr lvl="0" algn="ctr" eaLnBrk="1" latinLnBrk="1" hangingPunct="1">
                <a:spcBef>
                  <a:spcPct val="50000"/>
                </a:spcBef>
              </a:pPr>
              <a:r>
                <a:rPr lang="zh-CN" altLang="en-US" sz="4800" dirty="0">
                  <a:solidFill>
                    <a:srgbClr val="FFFFFF"/>
                  </a:solidFill>
                  <a:latin typeface="仿宋_GB2312"/>
                  <a:ea typeface="仿宋_GB2312"/>
                </a:rPr>
                <a:t>合</a:t>
              </a:r>
              <a:endParaRPr lang="en-US" altLang="ko-KR" sz="4800" dirty="0">
                <a:solidFill>
                  <a:srgbClr val="FFFFFF"/>
                </a:solidFill>
                <a:latin typeface="仿宋_GB2312"/>
                <a:ea typeface="仿宋_GB2312"/>
              </a:endParaRPr>
            </a:p>
          </p:txBody>
        </p:sp>
        <p:sp>
          <p:nvSpPr>
            <p:cNvPr id="69665" name="Oval 29"/>
            <p:cNvSpPr/>
            <p:nvPr/>
          </p:nvSpPr>
          <p:spPr>
            <a:xfrm>
              <a:off x="2046" y="2000"/>
              <a:ext cx="163" cy="170"/>
            </a:xfrm>
            <a:prstGeom prst="ellipse">
              <a:avLst/>
            </a:prstGeom>
            <a:gradFill rotWithShape="1">
              <a:gsLst>
                <a:gs pos="0">
                  <a:srgbClr val="FFFFFF">
                    <a:alpha val="70000"/>
                  </a:srgbClr>
                </a:gs>
                <a:gs pos="100000">
                  <a:srgbClr val="FFFFFF">
                    <a:alpha val="0"/>
                  </a:srgbClr>
                </a:gs>
              </a:gsLst>
              <a:path path="shape">
                <a:fillToRect l="50000" t="50000" r="50000" b="50000"/>
              </a:path>
              <a:tileRect/>
            </a:gradFill>
            <a:ln w="9525">
              <a:noFill/>
            </a:ln>
          </p:spPr>
          <p:txBody>
            <a:bodyPr wrap="none" anchor="ctr"/>
            <a:lstStyle/>
            <a:p>
              <a:pPr lvl="0" eaLnBrk="1" hangingPunct="1"/>
              <a:endParaRPr lang="zh-CN" altLang="en-US" dirty="0">
                <a:latin typeface="Arial Black" pitchFamily="34" charset="0"/>
                <a:ea typeface="宋体" charset="-122"/>
              </a:endParaRPr>
            </a:p>
          </p:txBody>
        </p:sp>
      </p:grpSp>
      <p:grpSp>
        <p:nvGrpSpPr>
          <p:cNvPr id="551966" name="Group 30"/>
          <p:cNvGrpSpPr/>
          <p:nvPr/>
        </p:nvGrpSpPr>
        <p:grpSpPr>
          <a:xfrm>
            <a:off x="2654300" y="3144838"/>
            <a:ext cx="1447800" cy="1520825"/>
            <a:chOff x="1969" y="1904"/>
            <a:chExt cx="829" cy="871"/>
          </a:xfrm>
        </p:grpSpPr>
        <p:sp>
          <p:nvSpPr>
            <p:cNvPr id="69660" name="Oval 31"/>
            <p:cNvSpPr/>
            <p:nvPr/>
          </p:nvSpPr>
          <p:spPr>
            <a:xfrm>
              <a:off x="2022" y="2448"/>
              <a:ext cx="776" cy="327"/>
            </a:xfrm>
            <a:prstGeom prst="ellipse">
              <a:avLst/>
            </a:prstGeom>
            <a:gradFill rotWithShape="1">
              <a:gsLst>
                <a:gs pos="0">
                  <a:srgbClr val="000000">
                    <a:alpha val="60001"/>
                  </a:srgbClr>
                </a:gs>
                <a:gs pos="100000">
                  <a:srgbClr val="FFFFFF">
                    <a:alpha val="0"/>
                  </a:srgbClr>
                </a:gs>
              </a:gsLst>
              <a:path path="shape">
                <a:fillToRect l="50000" t="50000" r="50000" b="50000"/>
              </a:path>
              <a:tileRect/>
            </a:gradFill>
            <a:ln w="9525">
              <a:noFill/>
            </a:ln>
          </p:spPr>
          <p:txBody>
            <a:bodyPr wrap="none" anchor="ctr"/>
            <a:lstStyle/>
            <a:p>
              <a:pPr lvl="0" eaLnBrk="1" hangingPunct="1"/>
              <a:endParaRPr lang="zh-CN" altLang="en-US" dirty="0">
                <a:latin typeface="Arial Black" pitchFamily="34" charset="0"/>
                <a:ea typeface="宋体" charset="-122"/>
              </a:endParaRPr>
            </a:p>
          </p:txBody>
        </p:sp>
        <p:sp>
          <p:nvSpPr>
            <p:cNvPr id="69661" name="Oval 32"/>
            <p:cNvSpPr/>
            <p:nvPr/>
          </p:nvSpPr>
          <p:spPr>
            <a:xfrm>
              <a:off x="1969" y="1904"/>
              <a:ext cx="709" cy="708"/>
            </a:xfrm>
            <a:prstGeom prst="ellipse">
              <a:avLst/>
            </a:prstGeom>
            <a:gradFill rotWithShape="1">
              <a:gsLst>
                <a:gs pos="0">
                  <a:srgbClr val="778DED"/>
                </a:gs>
                <a:gs pos="100000">
                  <a:srgbClr val="37416D"/>
                </a:gs>
              </a:gsLst>
              <a:path path="rect">
                <a:fillToRect r="100000" b="100000"/>
              </a:path>
              <a:tileRect/>
            </a:gradFill>
            <a:ln w="19050">
              <a:noFill/>
            </a:ln>
          </p:spPr>
          <p:txBody>
            <a:bodyPr wrap="none" anchor="ctr"/>
            <a:lstStyle/>
            <a:p>
              <a:pPr lvl="0" algn="ctr" eaLnBrk="1" latinLnBrk="1" hangingPunct="1">
                <a:spcBef>
                  <a:spcPct val="50000"/>
                </a:spcBef>
              </a:pPr>
              <a:r>
                <a:rPr lang="zh-CN" altLang="en-US" sz="4800" dirty="0">
                  <a:solidFill>
                    <a:srgbClr val="FFFFFF"/>
                  </a:solidFill>
                  <a:latin typeface="仿宋_GB2312"/>
                  <a:ea typeface="仿宋_GB2312"/>
                </a:rPr>
                <a:t>不</a:t>
              </a:r>
              <a:endParaRPr lang="en-US" altLang="zh-CN" sz="4800" dirty="0">
                <a:solidFill>
                  <a:srgbClr val="FFFFFF"/>
                </a:solidFill>
                <a:latin typeface="仿宋_GB2312"/>
                <a:ea typeface="仿宋_GB2312"/>
              </a:endParaRPr>
            </a:p>
          </p:txBody>
        </p:sp>
        <p:sp>
          <p:nvSpPr>
            <p:cNvPr id="69662" name="Oval 33"/>
            <p:cNvSpPr/>
            <p:nvPr/>
          </p:nvSpPr>
          <p:spPr>
            <a:xfrm>
              <a:off x="2046" y="2000"/>
              <a:ext cx="163" cy="170"/>
            </a:xfrm>
            <a:prstGeom prst="ellipse">
              <a:avLst/>
            </a:prstGeom>
            <a:gradFill rotWithShape="1">
              <a:gsLst>
                <a:gs pos="0">
                  <a:srgbClr val="FFFFFF">
                    <a:alpha val="70000"/>
                  </a:srgbClr>
                </a:gs>
                <a:gs pos="100000">
                  <a:srgbClr val="FFFFFF">
                    <a:alpha val="0"/>
                  </a:srgbClr>
                </a:gs>
              </a:gsLst>
              <a:path path="shape">
                <a:fillToRect l="50000" t="50000" r="50000" b="50000"/>
              </a:path>
              <a:tileRect/>
            </a:gradFill>
            <a:ln w="9525">
              <a:noFill/>
            </a:ln>
          </p:spPr>
          <p:txBody>
            <a:bodyPr wrap="none" anchor="ctr"/>
            <a:lstStyle/>
            <a:p>
              <a:pPr lvl="0" eaLnBrk="1" hangingPunct="1"/>
              <a:endParaRPr lang="zh-CN" altLang="en-US" dirty="0">
                <a:latin typeface="Arial Black" pitchFamily="34" charset="0"/>
                <a:ea typeface="宋体" charset="-122"/>
              </a:endParaRPr>
            </a:p>
          </p:txBody>
        </p:sp>
      </p:grpSp>
      <p:sp>
        <p:nvSpPr>
          <p:cNvPr id="551973" name="Rectangle 37"/>
          <p:cNvSpPr>
            <a:spLocks noChangeArrowheads="1"/>
          </p:cNvSpPr>
          <p:nvPr/>
        </p:nvSpPr>
        <p:spPr bwMode="auto">
          <a:xfrm>
            <a:off x="5372100" y="46038"/>
            <a:ext cx="3756025" cy="460375"/>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defRPr/>
            </a:pPr>
            <a:r>
              <a:rPr kumimoji="0" lang="zh-CN" altLang="en-US" sz="2400" b="1" i="0" u="none" strike="noStrike" kern="1200" cap="none" spc="0" normalizeH="0" baseline="0" noProof="0" dirty="0">
                <a:ln>
                  <a:noFill/>
                </a:ln>
                <a:solidFill>
                  <a:schemeClr val="bg1"/>
                </a:solidFill>
                <a:effectLst/>
                <a:uLnTx/>
                <a:uFillTx/>
                <a:latin typeface="微软雅黑"/>
                <a:ea typeface="微软雅黑"/>
                <a:cs typeface="+mn-cs"/>
              </a:rPr>
              <a:t>特点</a:t>
            </a:r>
            <a:r>
              <a:rPr kumimoji="0" lang="en-US" altLang="zh-CN" sz="2400" b="1" i="0" u="none" strike="noStrike" kern="1200" cap="none" spc="0" normalizeH="0" baseline="0" noProof="0" dirty="0">
                <a:ln>
                  <a:noFill/>
                </a:ln>
                <a:solidFill>
                  <a:schemeClr val="bg1"/>
                </a:solidFill>
                <a:effectLst/>
                <a:uLnTx/>
                <a:uFillTx/>
                <a:latin typeface="微软雅黑"/>
                <a:ea typeface="微软雅黑"/>
                <a:cs typeface="+mn-cs"/>
              </a:rPr>
              <a:t>7</a:t>
            </a:r>
            <a:r>
              <a:rPr kumimoji="0" lang="zh-CN" altLang="en-US" sz="2400" b="1" i="0" u="none" strike="noStrike" kern="1200" cap="none" spc="0" normalizeH="0" baseline="0" noProof="0" dirty="0">
                <a:ln>
                  <a:noFill/>
                </a:ln>
                <a:solidFill>
                  <a:schemeClr val="bg1"/>
                </a:solidFill>
                <a:effectLst/>
                <a:uLnTx/>
                <a:uFillTx/>
                <a:latin typeface="微软雅黑"/>
                <a:ea typeface="微软雅黑"/>
                <a:cs typeface="+mn-cs"/>
              </a:rPr>
              <a:t>：确立了召回制度</a:t>
            </a:r>
          </a:p>
        </p:txBody>
      </p:sp>
      <p:sp>
        <p:nvSpPr>
          <p:cNvPr id="551974" name="Text Box 38"/>
          <p:cNvSpPr txBox="1">
            <a:spLocks noChangeArrowheads="1"/>
          </p:cNvSpPr>
          <p:nvPr/>
        </p:nvSpPr>
        <p:spPr bwMode="auto">
          <a:xfrm>
            <a:off x="1042988" y="5300663"/>
            <a:ext cx="1152525" cy="823913"/>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lvl="0" eaLnBrk="1" hangingPunct="1">
              <a:spcBef>
                <a:spcPct val="50000"/>
              </a:spcBef>
            </a:pPr>
            <a:r>
              <a:rPr lang="zh-CN" altLang="en-US" sz="4800" dirty="0">
                <a:solidFill>
                  <a:schemeClr val="bg1"/>
                </a:solidFill>
                <a:latin typeface="Arial Black" pitchFamily="34" charset="0"/>
                <a:ea typeface="仿宋_GB2312"/>
              </a:rPr>
              <a:t> 制</a:t>
            </a:r>
          </a:p>
        </p:txBody>
      </p:sp>
      <p:sp>
        <p:nvSpPr>
          <p:cNvPr id="551975" name="Text Box 39"/>
          <p:cNvSpPr txBox="1">
            <a:spLocks noChangeArrowheads="1"/>
          </p:cNvSpPr>
          <p:nvPr/>
        </p:nvSpPr>
        <p:spPr bwMode="auto">
          <a:xfrm>
            <a:off x="2916238" y="5229225"/>
            <a:ext cx="1296988" cy="823913"/>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lvl="0" eaLnBrk="1" hangingPunct="1">
              <a:spcBef>
                <a:spcPct val="50000"/>
              </a:spcBef>
            </a:pPr>
            <a:r>
              <a:rPr lang="zh-CN" altLang="en-US" sz="4800" dirty="0">
                <a:solidFill>
                  <a:schemeClr val="bg1"/>
                </a:solidFill>
                <a:latin typeface="仿宋_GB2312"/>
                <a:ea typeface="仿宋_GB2312"/>
              </a:rPr>
              <a:t>造</a:t>
            </a:r>
          </a:p>
        </p:txBody>
      </p:sp>
      <p:sp>
        <p:nvSpPr>
          <p:cNvPr id="551976" name="Text Box 40"/>
          <p:cNvSpPr txBox="1">
            <a:spLocks noChangeArrowheads="1"/>
          </p:cNvSpPr>
          <p:nvPr/>
        </p:nvSpPr>
        <p:spPr bwMode="auto">
          <a:xfrm>
            <a:off x="4643438" y="5229225"/>
            <a:ext cx="1223963" cy="823913"/>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lvl="0" eaLnBrk="1" hangingPunct="1">
              <a:spcBef>
                <a:spcPct val="50000"/>
              </a:spcBef>
            </a:pPr>
            <a:r>
              <a:rPr lang="zh-CN" altLang="en-US" sz="4800" dirty="0">
                <a:solidFill>
                  <a:schemeClr val="bg1"/>
                </a:solidFill>
                <a:latin typeface="仿宋_GB2312"/>
                <a:ea typeface="仿宋_GB2312"/>
              </a:rPr>
              <a:t>企</a:t>
            </a:r>
          </a:p>
        </p:txBody>
      </p:sp>
      <p:sp>
        <p:nvSpPr>
          <p:cNvPr id="551977" name="Text Box 41"/>
          <p:cNvSpPr txBox="1">
            <a:spLocks noChangeArrowheads="1"/>
          </p:cNvSpPr>
          <p:nvPr/>
        </p:nvSpPr>
        <p:spPr bwMode="auto">
          <a:xfrm>
            <a:off x="6300788" y="5229225"/>
            <a:ext cx="1223963" cy="823913"/>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lvl="0" eaLnBrk="1" hangingPunct="1">
              <a:spcBef>
                <a:spcPct val="50000"/>
              </a:spcBef>
            </a:pPr>
            <a:r>
              <a:rPr lang="zh-CN" altLang="en-US" sz="4800" dirty="0">
                <a:solidFill>
                  <a:schemeClr val="bg1"/>
                </a:solidFill>
                <a:latin typeface="仿宋_GB2312"/>
                <a:ea typeface="仿宋_GB2312"/>
              </a:rPr>
              <a:t>业</a:t>
            </a:r>
          </a:p>
        </p:txBody>
      </p:sp>
      <p:sp>
        <p:nvSpPr>
          <p:cNvPr id="69658" name="矩形 36"/>
          <p:cNvSpPr/>
          <p:nvPr/>
        </p:nvSpPr>
        <p:spPr>
          <a:xfrm>
            <a:off x="77788" y="57150"/>
            <a:ext cx="493712" cy="461963"/>
          </a:xfrm>
          <a:prstGeom prst="rect">
            <a:avLst/>
          </a:prstGeom>
          <a:noFill/>
          <a:ln w="9525">
            <a:noFill/>
          </a:ln>
        </p:spPr>
        <p:txBody>
          <a:bodyPr wrap="none">
            <a:spAutoFit/>
          </a:bodyPr>
          <a:lstStyle/>
          <a:p>
            <a:pPr lvl="0" eaLnBrk="1" hangingPunct="1"/>
            <a:r>
              <a:rPr lang="zh-CN" altLang="en-US" dirty="0">
                <a:latin typeface="微软雅黑"/>
                <a:ea typeface="微软雅黑"/>
              </a:rPr>
              <a:t>一</a:t>
            </a:r>
          </a:p>
        </p:txBody>
      </p:sp>
      <p:sp>
        <p:nvSpPr>
          <p:cNvPr id="69659" name="矩形 37"/>
          <p:cNvSpPr/>
          <p:nvPr/>
        </p:nvSpPr>
        <p:spPr>
          <a:xfrm>
            <a:off x="725488" y="49213"/>
            <a:ext cx="3587750" cy="461962"/>
          </a:xfrm>
          <a:prstGeom prst="rect">
            <a:avLst/>
          </a:prstGeom>
          <a:noFill/>
          <a:ln w="9525">
            <a:noFill/>
          </a:ln>
        </p:spPr>
        <p:txBody>
          <a:bodyPr wrap="none">
            <a:spAutoFit/>
          </a:bodyPr>
          <a:lstStyle/>
          <a:p>
            <a:pPr lvl="0" eaLnBrk="1" hangingPunct="1">
              <a:spcBef>
                <a:spcPct val="50000"/>
              </a:spcBef>
            </a:pPr>
            <a:r>
              <a:rPr lang="en-US" altLang="zh-CN" dirty="0">
                <a:latin typeface="微软雅黑"/>
                <a:ea typeface="微软雅黑"/>
              </a:rPr>
              <a:t>《</a:t>
            </a:r>
            <a:r>
              <a:rPr lang="zh-CN" altLang="en-US" dirty="0">
                <a:latin typeface="微软雅黑"/>
                <a:ea typeface="微软雅黑"/>
              </a:rPr>
              <a:t>特种设备安全法</a:t>
            </a:r>
            <a:r>
              <a:rPr lang="en-US" altLang="zh-CN" dirty="0">
                <a:latin typeface="微软雅黑"/>
                <a:ea typeface="微软雅黑"/>
              </a:rPr>
              <a:t>》</a:t>
            </a:r>
            <a:r>
              <a:rPr lang="zh-CN" altLang="en-US" dirty="0">
                <a:latin typeface="微软雅黑"/>
                <a:ea typeface="微软雅黑"/>
              </a:rPr>
              <a:t>解读</a:t>
            </a:r>
          </a:p>
        </p:txBody>
      </p: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51966"/>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500"/>
                                  </p:stCondLst>
                                  <p:childTnLst>
                                    <p:set>
                                      <p:cBhvr>
                                        <p:cTn id="9" dur="1" fill="hold">
                                          <p:stCondLst>
                                            <p:cond delay="0"/>
                                          </p:stCondLst>
                                        </p:cTn>
                                        <p:tgtEl>
                                          <p:spTgt spid="551962"/>
                                        </p:tgtEl>
                                        <p:attrNameLst>
                                          <p:attrName>style.visibility</p:attrName>
                                        </p:attrNameLst>
                                      </p:cBhvr>
                                      <p:to>
                                        <p:strVal val="visible"/>
                                      </p:to>
                                    </p:set>
                                  </p:childTnLst>
                                </p:cTn>
                              </p:par>
                            </p:childTnLst>
                          </p:cTn>
                        </p:par>
                        <p:par>
                          <p:cTn id="10" fill="hold">
                            <p:stCondLst>
                              <p:cond delay="500"/>
                            </p:stCondLst>
                            <p:childTnLst>
                              <p:par>
                                <p:cTn id="11" presetID="1" presetClass="entr" presetSubtype="0" fill="hold" nodeType="afterEffect">
                                  <p:stCondLst>
                                    <p:cond delay="500"/>
                                  </p:stCondLst>
                                  <p:childTnLst>
                                    <p:set>
                                      <p:cBhvr>
                                        <p:cTn id="12" dur="1" fill="hold">
                                          <p:stCondLst>
                                            <p:cond delay="0"/>
                                          </p:stCondLst>
                                        </p:cTn>
                                        <p:tgtEl>
                                          <p:spTgt spid="551950"/>
                                        </p:tgtEl>
                                        <p:attrNameLst>
                                          <p:attrName>style.visibility</p:attrName>
                                        </p:attrNameLst>
                                      </p:cBhvr>
                                      <p:to>
                                        <p:strVal val="visible"/>
                                      </p:to>
                                    </p:set>
                                  </p:childTnLst>
                                </p:cTn>
                              </p:par>
                            </p:childTnLst>
                          </p:cTn>
                        </p:par>
                        <p:par>
                          <p:cTn id="13" fill="hold">
                            <p:stCondLst>
                              <p:cond delay="1000"/>
                            </p:stCondLst>
                            <p:childTnLst>
                              <p:par>
                                <p:cTn id="14" presetID="1" presetClass="entr" presetSubtype="0" fill="hold" nodeType="afterEffect">
                                  <p:stCondLst>
                                    <p:cond delay="500"/>
                                  </p:stCondLst>
                                  <p:childTnLst>
                                    <p:set>
                                      <p:cBhvr>
                                        <p:cTn id="15" dur="1" fill="hold">
                                          <p:stCondLst>
                                            <p:cond delay="0"/>
                                          </p:stCondLst>
                                        </p:cTn>
                                        <p:tgtEl>
                                          <p:spTgt spid="551954"/>
                                        </p:tgtEl>
                                        <p:attrNameLst>
                                          <p:attrName>style.visibility</p:attrName>
                                        </p:attrNameLst>
                                      </p:cBhvr>
                                      <p:to>
                                        <p:strVal val="visible"/>
                                      </p:to>
                                    </p:set>
                                  </p:childTnLst>
                                </p:cTn>
                              </p:par>
                            </p:childTnLst>
                          </p:cTn>
                        </p:par>
                        <p:par>
                          <p:cTn id="16" fill="hold">
                            <p:stCondLst>
                              <p:cond delay="1500"/>
                            </p:stCondLst>
                            <p:childTnLst>
                              <p:par>
                                <p:cTn id="17" presetID="1" presetClass="entr" presetSubtype="0" fill="hold" nodeType="afterEffect">
                                  <p:stCondLst>
                                    <p:cond delay="500"/>
                                  </p:stCondLst>
                                  <p:childTnLst>
                                    <p:set>
                                      <p:cBhvr>
                                        <p:cTn id="18" dur="1" fill="hold">
                                          <p:stCondLst>
                                            <p:cond delay="0"/>
                                          </p:stCondLst>
                                        </p:cTn>
                                        <p:tgtEl>
                                          <p:spTgt spid="5519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1954" name="Rectangle 2"/>
          <p:cNvSpPr>
            <a:spLocks noGrp="1" noChangeArrowheads="1"/>
          </p:cNvSpPr>
          <p:nvPr>
            <p:ph type="title"/>
          </p:nvPr>
        </p:nvSpPr>
        <p:spPr>
          <a:xfrm>
            <a:off x="5219700" y="44450"/>
            <a:ext cx="4124325" cy="461963"/>
          </a:xfrm>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marL="0" marR="0" lvl="0" indent="0" algn="ctr" defTabSz="914400" rtl="0" eaLnBrk="1" fontAlgn="base" latinLnBrk="1" hangingPunct="1">
              <a:lnSpc>
                <a:spcPct val="100000"/>
              </a:lnSpc>
              <a:spcBef>
                <a:spcPct val="50000"/>
              </a:spcBef>
              <a:spcAft>
                <a:spcPct val="0"/>
              </a:spcAft>
              <a:buClrTx/>
              <a:buSzTx/>
              <a:buFontTx/>
              <a:buNone/>
              <a:defRPr/>
            </a:pPr>
            <a:r>
              <a:rPr kumimoji="0" lang="zh-CN" altLang="en-US" sz="2400" b="1" i="0" u="none" strike="noStrike" kern="1200" cap="none" spc="0" normalizeH="0" baseline="0" noProof="0" dirty="0">
                <a:ln>
                  <a:noFill/>
                </a:ln>
                <a:solidFill>
                  <a:schemeClr val="bg1"/>
                </a:solidFill>
                <a:effectLst/>
                <a:uLnTx/>
                <a:uFillTx/>
                <a:latin typeface="微软雅黑"/>
                <a:ea typeface="微软雅黑"/>
                <a:cs typeface="+mn-cs"/>
              </a:rPr>
              <a:t>特点</a:t>
            </a:r>
            <a:r>
              <a:rPr kumimoji="0" lang="en-US" altLang="zh-CN" sz="2400" b="1" i="0" u="none" strike="noStrike" kern="1200" cap="none" spc="0" normalizeH="0" baseline="0" noProof="0" dirty="0">
                <a:ln>
                  <a:noFill/>
                </a:ln>
                <a:solidFill>
                  <a:schemeClr val="bg1"/>
                </a:solidFill>
                <a:effectLst/>
                <a:uLnTx/>
                <a:uFillTx/>
                <a:latin typeface="微软雅黑"/>
                <a:ea typeface="微软雅黑"/>
                <a:cs typeface="+mn-cs"/>
              </a:rPr>
              <a:t>8</a:t>
            </a:r>
            <a:r>
              <a:rPr kumimoji="0" lang="zh-CN" altLang="en-US" sz="2400" b="1" i="0" u="none" strike="noStrike" kern="1200" cap="none" spc="0" normalizeH="0" baseline="0" noProof="0" dirty="0">
                <a:ln>
                  <a:noFill/>
                </a:ln>
                <a:solidFill>
                  <a:schemeClr val="bg1"/>
                </a:solidFill>
                <a:effectLst/>
                <a:uLnTx/>
                <a:uFillTx/>
                <a:latin typeface="微软雅黑"/>
                <a:ea typeface="微软雅黑"/>
                <a:cs typeface="+mn-cs"/>
              </a:rPr>
              <a:t>：确立了报废制度</a:t>
            </a:r>
          </a:p>
        </p:txBody>
      </p:sp>
      <p:sp>
        <p:nvSpPr>
          <p:cNvPr id="381955" name="Rectangle 3"/>
          <p:cNvSpPr>
            <a:spLocks noGrp="1" noChangeArrowheads="1"/>
          </p:cNvSpPr>
          <p:nvPr>
            <p:ph idx="1"/>
          </p:nvPr>
        </p:nvSpPr>
        <p:spPr>
          <a:xfrm>
            <a:off x="935038" y="908050"/>
            <a:ext cx="7273925" cy="1800225"/>
          </a:xfrm>
        </p:spPr>
        <p:txBody>
          <a:bodyPr/>
          <a:lstStyle/>
          <a:p>
            <a:pPr marL="0" marR="0" lvl="0" indent="-342900" algn="l" defTabSz="914400" rtl="0" eaLnBrk="1" fontAlgn="base" latinLnBrk="1" hangingPunct="1">
              <a:lnSpc>
                <a:spcPct val="150000"/>
              </a:lnSpc>
              <a:spcBef>
                <a:spcPts val="0"/>
              </a:spcBef>
              <a:spcAft>
                <a:spcPct val="0"/>
              </a:spcAft>
              <a:buClrTx/>
              <a:buSzTx/>
              <a:buFontTx/>
              <a:buNone/>
              <a:defRPr/>
            </a:pPr>
            <a:r>
              <a:rPr kumimoji="0" lang="en-US" altLang="zh-CN" sz="2400" b="1" i="0" u="none" strike="noStrike" kern="1200" cap="none" spc="0" normalizeH="0" baseline="0" noProof="0" dirty="0">
                <a:ln>
                  <a:noFill/>
                </a:ln>
                <a:solidFill>
                  <a:schemeClr val="bg1">
                    <a:lumMod val="65000"/>
                  </a:schemeClr>
                </a:solidFill>
                <a:effectLst/>
                <a:uLnTx/>
                <a:uFillTx/>
                <a:latin typeface="微软雅黑"/>
                <a:ea typeface="微软雅黑"/>
                <a:cs typeface="+mn-cs"/>
              </a:rPr>
              <a:t>1</a:t>
            </a:r>
            <a:r>
              <a:rPr kumimoji="0" lang="zh-CN" altLang="en-US" sz="2400" b="1" i="0" u="none" strike="noStrike" kern="1200" cap="none" spc="0" normalizeH="0" baseline="0" noProof="0" dirty="0">
                <a:ln>
                  <a:noFill/>
                </a:ln>
                <a:solidFill>
                  <a:schemeClr val="bg1">
                    <a:lumMod val="65000"/>
                  </a:schemeClr>
                </a:solidFill>
                <a:effectLst/>
                <a:uLnTx/>
                <a:uFillTx/>
                <a:latin typeface="微软雅黑"/>
                <a:ea typeface="微软雅黑"/>
                <a:cs typeface="+mn-cs"/>
              </a:rPr>
              <a:t>、达到报废条件的设备要强制报废。</a:t>
            </a:r>
          </a:p>
          <a:p>
            <a:pPr marL="0" marR="0" lvl="0" indent="-342900" algn="l" defTabSz="914400" rtl="0" eaLnBrk="1" fontAlgn="base" latinLnBrk="1" hangingPunct="1">
              <a:lnSpc>
                <a:spcPct val="150000"/>
              </a:lnSpc>
              <a:spcBef>
                <a:spcPts val="0"/>
              </a:spcBef>
              <a:spcAft>
                <a:spcPct val="0"/>
              </a:spcAft>
              <a:buClrTx/>
              <a:buSzTx/>
              <a:buFontTx/>
              <a:buNone/>
              <a:defRPr/>
            </a:pPr>
            <a:r>
              <a:rPr kumimoji="0" lang="en-US" altLang="zh-CN" sz="2400" b="1" i="0" u="none" strike="noStrike" kern="1200" cap="none" spc="0" normalizeH="0" baseline="0" noProof="0" dirty="0">
                <a:ln>
                  <a:noFill/>
                </a:ln>
                <a:solidFill>
                  <a:schemeClr val="bg1">
                    <a:lumMod val="65000"/>
                  </a:schemeClr>
                </a:solidFill>
                <a:effectLst/>
                <a:uLnTx/>
                <a:uFillTx/>
                <a:latin typeface="微软雅黑"/>
                <a:ea typeface="微软雅黑"/>
                <a:cs typeface="+mn-cs"/>
              </a:rPr>
              <a:t>2</a:t>
            </a:r>
            <a:r>
              <a:rPr kumimoji="0" lang="zh-CN" altLang="en-US" sz="2400" b="1" i="0" u="none" strike="noStrike" kern="1200" cap="none" spc="0" normalizeH="0" baseline="0" noProof="0" dirty="0">
                <a:ln>
                  <a:noFill/>
                </a:ln>
                <a:solidFill>
                  <a:schemeClr val="bg1">
                    <a:lumMod val="65000"/>
                  </a:schemeClr>
                </a:solidFill>
                <a:effectLst/>
                <a:uLnTx/>
                <a:uFillTx/>
                <a:latin typeface="微软雅黑"/>
                <a:ea typeface="微软雅黑"/>
                <a:cs typeface="+mn-cs"/>
              </a:rPr>
              <a:t>、防止报废设备再次流入市场被人使用。</a:t>
            </a:r>
          </a:p>
          <a:p>
            <a:pPr marL="0" marR="0" lvl="0" indent="-342900" algn="l" defTabSz="914400" rtl="0" eaLnBrk="1" fontAlgn="base" latinLnBrk="1" hangingPunct="1">
              <a:lnSpc>
                <a:spcPct val="150000"/>
              </a:lnSpc>
              <a:spcBef>
                <a:spcPts val="0"/>
              </a:spcBef>
              <a:spcAft>
                <a:spcPct val="0"/>
              </a:spcAft>
              <a:buClrTx/>
              <a:buSzTx/>
              <a:buFontTx/>
              <a:buNone/>
              <a:defRPr/>
            </a:pPr>
            <a:r>
              <a:rPr kumimoji="0" lang="en-US" altLang="zh-CN" sz="2400" b="1" i="0" u="none" strike="noStrike" kern="1200" cap="none" spc="0" normalizeH="0" baseline="0" noProof="0" dirty="0">
                <a:ln>
                  <a:noFill/>
                </a:ln>
                <a:solidFill>
                  <a:schemeClr val="bg1">
                    <a:lumMod val="65000"/>
                  </a:schemeClr>
                </a:solidFill>
                <a:effectLst/>
                <a:uLnTx/>
                <a:uFillTx/>
                <a:latin typeface="微软雅黑"/>
                <a:ea typeface="微软雅黑"/>
                <a:cs typeface="+mn-cs"/>
              </a:rPr>
              <a:t>3</a:t>
            </a:r>
            <a:r>
              <a:rPr kumimoji="0" lang="zh-CN" altLang="en-US" sz="2400" b="1" i="0" u="none" strike="noStrike" kern="1200" cap="none" spc="0" normalizeH="0" baseline="0" noProof="0" dirty="0">
                <a:ln>
                  <a:noFill/>
                </a:ln>
                <a:solidFill>
                  <a:schemeClr val="bg1">
                    <a:lumMod val="65000"/>
                  </a:schemeClr>
                </a:solidFill>
                <a:effectLst/>
                <a:uLnTx/>
                <a:uFillTx/>
                <a:latin typeface="微软雅黑"/>
                <a:ea typeface="微软雅黑"/>
                <a:cs typeface="+mn-cs"/>
              </a:rPr>
              <a:t>、不能销售和使用国家已经淘汰及报废的特种设备。</a:t>
            </a:r>
          </a:p>
          <a:p>
            <a:pPr marL="0" marR="0" lvl="0" indent="-342900" algn="l" defTabSz="914400" rtl="0" eaLnBrk="1" fontAlgn="base" latinLnBrk="1" hangingPunct="1">
              <a:lnSpc>
                <a:spcPct val="150000"/>
              </a:lnSpc>
              <a:spcBef>
                <a:spcPts val="0"/>
              </a:spcBef>
              <a:spcAft>
                <a:spcPct val="0"/>
              </a:spcAft>
              <a:buClrTx/>
              <a:buSzTx/>
              <a:buFontTx/>
              <a:buNone/>
              <a:defRPr/>
            </a:pPr>
            <a:endParaRPr kumimoji="0" lang="zh-CN" altLang="en-US" sz="2400" b="1" i="0" u="none" strike="noStrike" kern="1200" cap="none" spc="0" normalizeH="0" baseline="0" noProof="0" dirty="0">
              <a:ln>
                <a:noFill/>
              </a:ln>
              <a:solidFill>
                <a:schemeClr val="bg1">
                  <a:lumMod val="65000"/>
                </a:schemeClr>
              </a:solidFill>
              <a:effectLst/>
              <a:uLnTx/>
              <a:uFillTx/>
              <a:latin typeface="微软雅黑"/>
              <a:ea typeface="微软雅黑"/>
              <a:cs typeface="+mn-cs"/>
            </a:endParaRPr>
          </a:p>
        </p:txBody>
      </p:sp>
      <p:sp>
        <p:nvSpPr>
          <p:cNvPr id="70660" name="矩形 3"/>
          <p:cNvSpPr/>
          <p:nvPr/>
        </p:nvSpPr>
        <p:spPr>
          <a:xfrm>
            <a:off x="77788" y="57150"/>
            <a:ext cx="493712" cy="461963"/>
          </a:xfrm>
          <a:prstGeom prst="rect">
            <a:avLst/>
          </a:prstGeom>
          <a:noFill/>
          <a:ln w="9525">
            <a:noFill/>
          </a:ln>
        </p:spPr>
        <p:txBody>
          <a:bodyPr wrap="none">
            <a:spAutoFit/>
          </a:bodyPr>
          <a:lstStyle/>
          <a:p>
            <a:pPr lvl="0" eaLnBrk="1" hangingPunct="1"/>
            <a:r>
              <a:rPr lang="zh-CN" altLang="en-US" dirty="0">
                <a:latin typeface="微软雅黑"/>
                <a:ea typeface="微软雅黑"/>
              </a:rPr>
              <a:t>一</a:t>
            </a:r>
          </a:p>
        </p:txBody>
      </p:sp>
      <p:sp>
        <p:nvSpPr>
          <p:cNvPr id="70661" name="矩形 4"/>
          <p:cNvSpPr/>
          <p:nvPr/>
        </p:nvSpPr>
        <p:spPr>
          <a:xfrm>
            <a:off x="725488" y="49213"/>
            <a:ext cx="3587750" cy="461962"/>
          </a:xfrm>
          <a:prstGeom prst="rect">
            <a:avLst/>
          </a:prstGeom>
          <a:noFill/>
          <a:ln w="9525">
            <a:noFill/>
          </a:ln>
        </p:spPr>
        <p:txBody>
          <a:bodyPr wrap="none">
            <a:spAutoFit/>
          </a:bodyPr>
          <a:lstStyle/>
          <a:p>
            <a:pPr lvl="0" eaLnBrk="1" hangingPunct="1">
              <a:spcBef>
                <a:spcPct val="50000"/>
              </a:spcBef>
            </a:pPr>
            <a:r>
              <a:rPr lang="en-US" altLang="zh-CN" dirty="0">
                <a:latin typeface="微软雅黑"/>
                <a:ea typeface="微软雅黑"/>
              </a:rPr>
              <a:t>《</a:t>
            </a:r>
            <a:r>
              <a:rPr lang="zh-CN" altLang="en-US" dirty="0">
                <a:latin typeface="微软雅黑"/>
                <a:ea typeface="微软雅黑"/>
              </a:rPr>
              <a:t>特种设备安全法</a:t>
            </a:r>
            <a:r>
              <a:rPr lang="en-US" altLang="zh-CN" dirty="0">
                <a:latin typeface="微软雅黑"/>
                <a:ea typeface="微软雅黑"/>
              </a:rPr>
              <a:t>》</a:t>
            </a:r>
            <a:r>
              <a:rPr lang="zh-CN" altLang="en-US" dirty="0">
                <a:latin typeface="微软雅黑"/>
                <a:ea typeface="微软雅黑"/>
              </a:rPr>
              <a:t>解读</a:t>
            </a:r>
          </a:p>
        </p:txBody>
      </p:sp>
      <p:pic>
        <p:nvPicPr>
          <p:cNvPr id="70662" name="图片 1"/>
          <p:cNvPicPr>
            <a:picLocks noChangeAspect="1"/>
          </p:cNvPicPr>
          <p:nvPr/>
        </p:nvPicPr>
        <p:blipFill>
          <a:blip r:embed="rId2"/>
          <a:srcRect b="14983"/>
          <a:stretch>
            <a:fillRect/>
          </a:stretch>
        </p:blipFill>
        <p:spPr>
          <a:xfrm>
            <a:off x="1262063" y="2906713"/>
            <a:ext cx="6619875" cy="3754437"/>
          </a:xfrm>
          <a:prstGeom prst="rect">
            <a:avLst/>
          </a:prstGeom>
          <a:noFill/>
          <a:ln w="9525">
            <a:noFill/>
          </a:ln>
        </p:spPr>
      </p:pic>
    </p:spTree>
  </p:cSld>
  <p:clrMapOvr>
    <a:masterClrMapping/>
  </p:clrMapOvr>
  <p:transition spd="slow">
    <p:push/>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2978" name="Rectangle 2"/>
          <p:cNvSpPr>
            <a:spLocks noGrp="1" noChangeArrowheads="1"/>
          </p:cNvSpPr>
          <p:nvPr>
            <p:ph type="title"/>
          </p:nvPr>
        </p:nvSpPr>
        <p:spPr>
          <a:xfrm>
            <a:off x="5076825" y="44450"/>
            <a:ext cx="4391025" cy="461963"/>
          </a:xfrm>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marL="0" marR="0" lvl="0" indent="0" algn="ctr" defTabSz="914400" rtl="0" eaLnBrk="1" fontAlgn="base" latinLnBrk="1" hangingPunct="1">
              <a:lnSpc>
                <a:spcPct val="100000"/>
              </a:lnSpc>
              <a:spcBef>
                <a:spcPct val="50000"/>
              </a:spcBef>
              <a:spcAft>
                <a:spcPct val="0"/>
              </a:spcAft>
              <a:buClrTx/>
              <a:buSzTx/>
              <a:buFontTx/>
              <a:buNone/>
              <a:defRPr/>
            </a:pPr>
            <a:r>
              <a:rPr kumimoji="0" lang="zh-CN" altLang="en-US" sz="2400" b="1" i="0" u="none" strike="noStrike" kern="1200" cap="none" spc="0" normalizeH="0" baseline="0" noProof="0" dirty="0">
                <a:ln>
                  <a:noFill/>
                </a:ln>
                <a:solidFill>
                  <a:schemeClr val="bg1"/>
                </a:solidFill>
                <a:effectLst/>
                <a:uLnTx/>
                <a:uFillTx/>
                <a:latin typeface="微软雅黑"/>
                <a:ea typeface="微软雅黑"/>
                <a:cs typeface="+mn-cs"/>
              </a:rPr>
              <a:t>特点</a:t>
            </a:r>
            <a:r>
              <a:rPr kumimoji="0" lang="en-US" altLang="zh-CN" sz="2400" b="1" i="0" u="none" strike="noStrike" kern="1200" cap="none" spc="0" normalizeH="0" baseline="0" noProof="0" dirty="0">
                <a:ln>
                  <a:noFill/>
                </a:ln>
                <a:solidFill>
                  <a:schemeClr val="bg1"/>
                </a:solidFill>
                <a:effectLst/>
                <a:uLnTx/>
                <a:uFillTx/>
                <a:latin typeface="微软雅黑"/>
                <a:ea typeface="微软雅黑"/>
                <a:cs typeface="+mn-cs"/>
              </a:rPr>
              <a:t>9</a:t>
            </a:r>
            <a:r>
              <a:rPr kumimoji="0" lang="zh-CN" altLang="en-US" sz="2400" b="1" i="0" u="none" strike="noStrike" kern="1200" cap="none" spc="0" normalizeH="0" baseline="0" noProof="0" dirty="0">
                <a:ln>
                  <a:noFill/>
                </a:ln>
                <a:solidFill>
                  <a:schemeClr val="bg1"/>
                </a:solidFill>
                <a:effectLst/>
                <a:uLnTx/>
                <a:uFillTx/>
                <a:latin typeface="微软雅黑"/>
                <a:ea typeface="微软雅黑"/>
                <a:cs typeface="+mn-cs"/>
              </a:rPr>
              <a:t>：事故陪偿  民事优先</a:t>
            </a:r>
          </a:p>
        </p:txBody>
      </p:sp>
      <p:sp>
        <p:nvSpPr>
          <p:cNvPr id="382979" name="Rectangle 3"/>
          <p:cNvSpPr>
            <a:spLocks noGrp="1" noChangeArrowheads="1"/>
          </p:cNvSpPr>
          <p:nvPr>
            <p:ph idx="1"/>
          </p:nvPr>
        </p:nvSpPr>
        <p:spPr>
          <a:xfrm>
            <a:off x="611188" y="1989138"/>
            <a:ext cx="4248150" cy="1763713"/>
          </a:xfrm>
        </p:spPr>
        <p:txBody>
          <a:bodyPr/>
          <a:lstStyle/>
          <a:p>
            <a:pPr marL="0" marR="0" lvl="0" indent="-342900" algn="l" defTabSz="914400" rtl="0" eaLnBrk="1" fontAlgn="base" latinLnBrk="1" hangingPunct="1">
              <a:lnSpc>
                <a:spcPct val="150000"/>
              </a:lnSpc>
              <a:spcBef>
                <a:spcPts val="0"/>
              </a:spcBef>
              <a:spcAft>
                <a:spcPct val="0"/>
              </a:spcAft>
              <a:buClrTx/>
              <a:buSzTx/>
              <a:buFontTx/>
              <a:buNone/>
              <a:defRPr/>
            </a:pPr>
            <a:r>
              <a:rPr kumimoji="0" lang="en-US" altLang="zh-CN" sz="2400" b="1" i="0" u="none" strike="noStrike" kern="1200" cap="none" spc="0" normalizeH="0" baseline="0" noProof="0" dirty="0">
                <a:ln>
                  <a:noFill/>
                </a:ln>
                <a:solidFill>
                  <a:schemeClr val="bg1">
                    <a:lumMod val="65000"/>
                  </a:schemeClr>
                </a:solidFill>
                <a:effectLst/>
                <a:uLnTx/>
                <a:uFillTx/>
                <a:latin typeface="微软雅黑"/>
                <a:ea typeface="微软雅黑"/>
                <a:cs typeface="+mn-cs"/>
              </a:rPr>
              <a:t>1</a:t>
            </a:r>
            <a:r>
              <a:rPr kumimoji="0" lang="zh-CN" altLang="en-US" sz="2400" b="1" i="0" u="none" strike="noStrike" kern="1200" cap="none" spc="0" normalizeH="0" baseline="0" noProof="0" dirty="0">
                <a:ln>
                  <a:noFill/>
                </a:ln>
                <a:solidFill>
                  <a:schemeClr val="bg1">
                    <a:lumMod val="65000"/>
                  </a:schemeClr>
                </a:solidFill>
                <a:effectLst/>
                <a:uLnTx/>
                <a:uFillTx/>
                <a:latin typeface="微软雅黑"/>
                <a:ea typeface="微软雅黑"/>
                <a:cs typeface="+mn-cs"/>
              </a:rPr>
              <a:t>、责任单位无力支付处罚和民事陪偿或欠债时，应当优先赔付老百姓，优先赔付消费者。</a:t>
            </a:r>
          </a:p>
          <a:p>
            <a:pPr marL="0" marR="0" lvl="0" indent="-342900" algn="l" defTabSz="914400" rtl="0" eaLnBrk="1" fontAlgn="base" latinLnBrk="1" hangingPunct="1">
              <a:lnSpc>
                <a:spcPct val="150000"/>
              </a:lnSpc>
              <a:spcBef>
                <a:spcPts val="0"/>
              </a:spcBef>
              <a:spcAft>
                <a:spcPct val="0"/>
              </a:spcAft>
              <a:buClrTx/>
              <a:buSzTx/>
              <a:buFontTx/>
              <a:buNone/>
              <a:defRPr/>
            </a:pPr>
            <a:r>
              <a:rPr kumimoji="0" lang="en-US" altLang="zh-CN" sz="2400" b="1" i="0" u="none" strike="noStrike" kern="1200" cap="none" spc="0" normalizeH="0" baseline="0" noProof="0" dirty="0">
                <a:ln>
                  <a:noFill/>
                </a:ln>
                <a:solidFill>
                  <a:schemeClr val="bg1">
                    <a:lumMod val="65000"/>
                  </a:schemeClr>
                </a:solidFill>
                <a:effectLst/>
                <a:uLnTx/>
                <a:uFillTx/>
                <a:latin typeface="微软雅黑"/>
                <a:ea typeface="微软雅黑"/>
                <a:cs typeface="+mn-cs"/>
              </a:rPr>
              <a:t>2</a:t>
            </a:r>
            <a:r>
              <a:rPr kumimoji="0" lang="zh-CN" altLang="en-US" sz="2400" b="1" i="0" u="none" strike="noStrike" kern="1200" cap="none" spc="0" normalizeH="0" baseline="0" noProof="0" dirty="0">
                <a:ln>
                  <a:noFill/>
                </a:ln>
                <a:solidFill>
                  <a:schemeClr val="bg1">
                    <a:lumMod val="65000"/>
                  </a:schemeClr>
                </a:solidFill>
                <a:effectLst/>
                <a:uLnTx/>
                <a:uFillTx/>
                <a:latin typeface="微软雅黑"/>
                <a:ea typeface="微软雅黑"/>
                <a:cs typeface="+mn-cs"/>
              </a:rPr>
              <a:t>、事故陪偿民事优先，体现了以人为本的重要思想。</a:t>
            </a:r>
          </a:p>
        </p:txBody>
      </p:sp>
      <p:sp>
        <p:nvSpPr>
          <p:cNvPr id="71684" name="矩形 3"/>
          <p:cNvSpPr/>
          <p:nvPr/>
        </p:nvSpPr>
        <p:spPr>
          <a:xfrm>
            <a:off x="77788" y="57150"/>
            <a:ext cx="493712" cy="461963"/>
          </a:xfrm>
          <a:prstGeom prst="rect">
            <a:avLst/>
          </a:prstGeom>
          <a:noFill/>
          <a:ln w="9525">
            <a:noFill/>
          </a:ln>
        </p:spPr>
        <p:txBody>
          <a:bodyPr wrap="none">
            <a:spAutoFit/>
          </a:bodyPr>
          <a:lstStyle/>
          <a:p>
            <a:pPr lvl="0" eaLnBrk="1" hangingPunct="1"/>
            <a:r>
              <a:rPr lang="zh-CN" altLang="en-US" dirty="0">
                <a:latin typeface="微软雅黑"/>
                <a:ea typeface="微软雅黑"/>
              </a:rPr>
              <a:t>一</a:t>
            </a:r>
          </a:p>
        </p:txBody>
      </p:sp>
      <p:sp>
        <p:nvSpPr>
          <p:cNvPr id="71685" name="矩形 4"/>
          <p:cNvSpPr/>
          <p:nvPr/>
        </p:nvSpPr>
        <p:spPr>
          <a:xfrm>
            <a:off x="725488" y="49213"/>
            <a:ext cx="3587750" cy="461962"/>
          </a:xfrm>
          <a:prstGeom prst="rect">
            <a:avLst/>
          </a:prstGeom>
          <a:noFill/>
          <a:ln w="9525">
            <a:noFill/>
          </a:ln>
        </p:spPr>
        <p:txBody>
          <a:bodyPr wrap="none">
            <a:spAutoFit/>
          </a:bodyPr>
          <a:lstStyle/>
          <a:p>
            <a:pPr lvl="0" eaLnBrk="1" hangingPunct="1">
              <a:spcBef>
                <a:spcPct val="50000"/>
              </a:spcBef>
            </a:pPr>
            <a:r>
              <a:rPr lang="en-US" altLang="zh-CN" dirty="0">
                <a:latin typeface="微软雅黑"/>
                <a:ea typeface="微软雅黑"/>
              </a:rPr>
              <a:t>《</a:t>
            </a:r>
            <a:r>
              <a:rPr lang="zh-CN" altLang="en-US" dirty="0">
                <a:latin typeface="微软雅黑"/>
                <a:ea typeface="微软雅黑"/>
              </a:rPr>
              <a:t>特种设备安全法</a:t>
            </a:r>
            <a:r>
              <a:rPr lang="en-US" altLang="zh-CN" dirty="0">
                <a:latin typeface="微软雅黑"/>
                <a:ea typeface="微软雅黑"/>
              </a:rPr>
              <a:t>》</a:t>
            </a:r>
            <a:r>
              <a:rPr lang="zh-CN" altLang="en-US" dirty="0">
                <a:latin typeface="微软雅黑"/>
                <a:ea typeface="微软雅黑"/>
              </a:rPr>
              <a:t>解读</a:t>
            </a:r>
          </a:p>
        </p:txBody>
      </p:sp>
      <p:pic>
        <p:nvPicPr>
          <p:cNvPr id="71686" name="图片 1"/>
          <p:cNvPicPr>
            <a:picLocks noChangeAspect="1"/>
          </p:cNvPicPr>
          <p:nvPr/>
        </p:nvPicPr>
        <p:blipFill>
          <a:blip r:embed="rId2"/>
          <a:srcRect l="10484" r="26012"/>
          <a:stretch>
            <a:fillRect/>
          </a:stretch>
        </p:blipFill>
        <p:spPr>
          <a:xfrm>
            <a:off x="5076825" y="2005013"/>
            <a:ext cx="3527425" cy="3222625"/>
          </a:xfrm>
          <a:prstGeom prst="rect">
            <a:avLst/>
          </a:prstGeom>
          <a:noFill/>
          <a:ln w="9525">
            <a:noFill/>
          </a:ln>
        </p:spPr>
      </p:pic>
    </p:spTree>
  </p:cSld>
  <p:clrMapOvr>
    <a:masterClrMapping/>
  </p:clrMapOvr>
  <p:transition spd="slow">
    <p:push/>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4002" name="Rectangle 2"/>
          <p:cNvSpPr>
            <a:spLocks noGrp="1" noChangeArrowheads="1"/>
          </p:cNvSpPr>
          <p:nvPr>
            <p:ph type="title"/>
          </p:nvPr>
        </p:nvSpPr>
        <p:spPr>
          <a:xfrm>
            <a:off x="3924300" y="44450"/>
            <a:ext cx="5400675" cy="461963"/>
          </a:xfrm>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marL="0" marR="0" lvl="0" indent="0" algn="ctr" defTabSz="914400" rtl="0" eaLnBrk="1" fontAlgn="base" latinLnBrk="1" hangingPunct="1">
              <a:lnSpc>
                <a:spcPct val="100000"/>
              </a:lnSpc>
              <a:spcBef>
                <a:spcPct val="50000"/>
              </a:spcBef>
              <a:spcAft>
                <a:spcPct val="0"/>
              </a:spcAft>
              <a:buClrTx/>
              <a:buSzTx/>
              <a:buFontTx/>
              <a:buNone/>
              <a:defRPr/>
            </a:pPr>
            <a:r>
              <a:rPr kumimoji="0" lang="zh-CN" altLang="en-US" sz="2400" b="1" i="0" u="none" strike="noStrike" kern="1200" cap="none" spc="0" normalizeH="0" baseline="0" noProof="0" dirty="0">
                <a:ln>
                  <a:noFill/>
                </a:ln>
                <a:solidFill>
                  <a:schemeClr val="bg1"/>
                </a:solidFill>
                <a:effectLst/>
                <a:uLnTx/>
                <a:uFillTx/>
                <a:latin typeface="微软雅黑"/>
                <a:ea typeface="微软雅黑"/>
                <a:cs typeface="+mn-cs"/>
              </a:rPr>
              <a:t>特点</a:t>
            </a:r>
            <a:r>
              <a:rPr kumimoji="0" lang="en-US" altLang="zh-CN" sz="2400" b="1" i="0" u="none" strike="noStrike" kern="1200" cap="none" spc="0" normalizeH="0" baseline="0" noProof="0" dirty="0">
                <a:ln>
                  <a:noFill/>
                </a:ln>
                <a:solidFill>
                  <a:schemeClr val="bg1"/>
                </a:solidFill>
                <a:effectLst/>
                <a:uLnTx/>
                <a:uFillTx/>
                <a:latin typeface="微软雅黑"/>
                <a:ea typeface="微软雅黑"/>
                <a:cs typeface="+mn-cs"/>
              </a:rPr>
              <a:t>10</a:t>
            </a:r>
            <a:r>
              <a:rPr kumimoji="0" lang="zh-CN" altLang="en-US" sz="2400" b="1" i="0" u="none" strike="noStrike" kern="1200" cap="none" spc="0" normalizeH="0" baseline="0" noProof="0" dirty="0">
                <a:ln>
                  <a:noFill/>
                </a:ln>
                <a:solidFill>
                  <a:schemeClr val="bg1"/>
                </a:solidFill>
                <a:effectLst/>
                <a:uLnTx/>
                <a:uFillTx/>
                <a:latin typeface="微软雅黑"/>
                <a:ea typeface="微软雅黑"/>
                <a:cs typeface="+mn-cs"/>
              </a:rPr>
              <a:t>：加大对违法行为的处罚力度</a:t>
            </a:r>
          </a:p>
        </p:txBody>
      </p:sp>
      <p:sp>
        <p:nvSpPr>
          <p:cNvPr id="384003" name="Rectangle 3"/>
          <p:cNvSpPr>
            <a:spLocks noGrp="1" noChangeArrowheads="1"/>
          </p:cNvSpPr>
          <p:nvPr>
            <p:ph idx="1"/>
          </p:nvPr>
        </p:nvSpPr>
        <p:spPr>
          <a:xfrm>
            <a:off x="557213" y="2060575"/>
            <a:ext cx="3924300" cy="2376488"/>
          </a:xfrm>
        </p:spPr>
        <p:txBody>
          <a:bodyPr/>
          <a:lstStyle/>
          <a:p>
            <a:pPr marL="0" marR="0" lvl="0" indent="-342900" algn="l" defTabSz="914400" rtl="0" eaLnBrk="1" fontAlgn="base" latinLnBrk="1" hangingPunct="1">
              <a:lnSpc>
                <a:spcPct val="150000"/>
              </a:lnSpc>
              <a:spcBef>
                <a:spcPts val="0"/>
              </a:spcBef>
              <a:spcAft>
                <a:spcPct val="0"/>
              </a:spcAft>
              <a:buClrTx/>
              <a:buSzTx/>
              <a:buFontTx/>
              <a:buNone/>
              <a:defRPr/>
            </a:pPr>
            <a:r>
              <a:rPr kumimoji="0" lang="en-US" altLang="zh-CN" sz="2400" b="1" i="0" u="none" strike="noStrike" kern="1200" cap="none" spc="0" normalizeH="0" baseline="0" noProof="0" dirty="0">
                <a:ln>
                  <a:noFill/>
                </a:ln>
                <a:solidFill>
                  <a:schemeClr val="bg1">
                    <a:lumMod val="65000"/>
                  </a:schemeClr>
                </a:solidFill>
                <a:effectLst/>
                <a:uLnTx/>
                <a:uFillTx/>
                <a:latin typeface="微软雅黑"/>
                <a:ea typeface="微软雅黑"/>
                <a:cs typeface="+mn-cs"/>
              </a:rPr>
              <a:t>1</a:t>
            </a:r>
            <a:r>
              <a:rPr kumimoji="0" lang="zh-CN" altLang="en-US" sz="2400" b="1" i="0" u="none" strike="noStrike" kern="1200" cap="none" spc="0" normalizeH="0" baseline="0" noProof="0" dirty="0">
                <a:ln>
                  <a:noFill/>
                </a:ln>
                <a:solidFill>
                  <a:schemeClr val="bg1">
                    <a:lumMod val="65000"/>
                  </a:schemeClr>
                </a:solidFill>
                <a:effectLst/>
                <a:uLnTx/>
                <a:uFillTx/>
                <a:latin typeface="微软雅黑"/>
                <a:ea typeface="微软雅黑"/>
                <a:cs typeface="+mn-cs"/>
              </a:rPr>
              <a:t>、单位处罚最高为</a:t>
            </a:r>
            <a:r>
              <a:rPr kumimoji="0" lang="en-US" altLang="zh-CN" sz="2400" b="1" i="0" u="none" strike="noStrike" kern="1200" cap="none" spc="0" normalizeH="0" baseline="0" noProof="0" dirty="0">
                <a:ln>
                  <a:noFill/>
                </a:ln>
                <a:solidFill>
                  <a:schemeClr val="bg1">
                    <a:lumMod val="65000"/>
                  </a:schemeClr>
                </a:solidFill>
                <a:effectLst/>
                <a:uLnTx/>
                <a:uFillTx/>
                <a:latin typeface="微软雅黑"/>
                <a:ea typeface="微软雅黑"/>
                <a:cs typeface="+mn-cs"/>
              </a:rPr>
              <a:t>200</a:t>
            </a:r>
            <a:r>
              <a:rPr kumimoji="0" lang="zh-CN" altLang="en-US" sz="2400" b="1" i="0" u="none" strike="noStrike" kern="1200" cap="none" spc="0" normalizeH="0" baseline="0" noProof="0" dirty="0">
                <a:ln>
                  <a:noFill/>
                </a:ln>
                <a:solidFill>
                  <a:schemeClr val="bg1">
                    <a:lumMod val="65000"/>
                  </a:schemeClr>
                </a:solidFill>
                <a:effectLst/>
                <a:uLnTx/>
                <a:uFillTx/>
                <a:latin typeface="微软雅黑"/>
                <a:ea typeface="微软雅黑"/>
                <a:cs typeface="+mn-cs"/>
              </a:rPr>
              <a:t>万元；个人处罚最高为上年收入的</a:t>
            </a:r>
            <a:r>
              <a:rPr kumimoji="0" lang="en-US" altLang="zh-CN" sz="2400" b="1" i="0" u="none" strike="noStrike" kern="1200" cap="none" spc="0" normalizeH="0" baseline="0" noProof="0" dirty="0">
                <a:ln>
                  <a:noFill/>
                </a:ln>
                <a:solidFill>
                  <a:schemeClr val="bg1">
                    <a:lumMod val="65000"/>
                  </a:schemeClr>
                </a:solidFill>
                <a:effectLst/>
                <a:uLnTx/>
                <a:uFillTx/>
                <a:latin typeface="微软雅黑"/>
                <a:ea typeface="微软雅黑"/>
                <a:cs typeface="+mn-cs"/>
              </a:rPr>
              <a:t>30-60 %</a:t>
            </a:r>
            <a:r>
              <a:rPr kumimoji="0" lang="zh-CN" altLang="en-US" sz="2400" b="1" i="0" u="none" strike="noStrike" kern="1200" cap="none" spc="0" normalizeH="0" baseline="0" noProof="0" dirty="0">
                <a:ln>
                  <a:noFill/>
                </a:ln>
                <a:solidFill>
                  <a:schemeClr val="bg1">
                    <a:lumMod val="65000"/>
                  </a:schemeClr>
                </a:solidFill>
                <a:effectLst/>
                <a:uLnTx/>
                <a:uFillTx/>
                <a:latin typeface="微软雅黑"/>
                <a:ea typeface="微软雅黑"/>
                <a:cs typeface="+mn-cs"/>
              </a:rPr>
              <a:t>。</a:t>
            </a:r>
          </a:p>
          <a:p>
            <a:pPr marL="0" marR="0" lvl="0" indent="-342900" algn="l" defTabSz="914400" rtl="0" eaLnBrk="1" fontAlgn="base" latinLnBrk="1" hangingPunct="1">
              <a:lnSpc>
                <a:spcPct val="150000"/>
              </a:lnSpc>
              <a:spcBef>
                <a:spcPts val="0"/>
              </a:spcBef>
              <a:spcAft>
                <a:spcPct val="0"/>
              </a:spcAft>
              <a:buClrTx/>
              <a:buSzTx/>
              <a:buFontTx/>
              <a:buNone/>
              <a:defRPr/>
            </a:pPr>
            <a:r>
              <a:rPr kumimoji="0" lang="en-US" altLang="zh-CN" sz="2400" b="1" i="0" u="none" strike="noStrike" kern="1200" cap="none" spc="0" normalizeH="0" baseline="0" noProof="0" dirty="0">
                <a:ln>
                  <a:noFill/>
                </a:ln>
                <a:solidFill>
                  <a:schemeClr val="bg1">
                    <a:lumMod val="65000"/>
                  </a:schemeClr>
                </a:solidFill>
                <a:effectLst/>
                <a:uLnTx/>
                <a:uFillTx/>
                <a:latin typeface="微软雅黑"/>
                <a:ea typeface="微软雅黑"/>
                <a:cs typeface="+mn-cs"/>
              </a:rPr>
              <a:t>2</a:t>
            </a:r>
            <a:r>
              <a:rPr kumimoji="0" lang="zh-CN" altLang="en-US" sz="2400" b="1" i="0" u="none" strike="noStrike" kern="1200" cap="none" spc="0" normalizeH="0" baseline="0" noProof="0" dirty="0">
                <a:ln>
                  <a:noFill/>
                </a:ln>
                <a:solidFill>
                  <a:schemeClr val="bg1">
                    <a:lumMod val="65000"/>
                  </a:schemeClr>
                </a:solidFill>
                <a:effectLst/>
                <a:uLnTx/>
                <a:uFillTx/>
                <a:latin typeface="微软雅黑"/>
                <a:ea typeface="微软雅黑"/>
                <a:cs typeface="+mn-cs"/>
              </a:rPr>
              <a:t>、处罚的种类：行政处罚、停产整顿、吊销许可证、追究刑事责任等。</a:t>
            </a:r>
            <a:endParaRPr kumimoji="0" lang="en-US" altLang="zh-CN" sz="2400" b="1" i="0" u="none" strike="noStrike" kern="1200" cap="none" spc="0" normalizeH="0" baseline="0" noProof="0" dirty="0">
              <a:ln>
                <a:noFill/>
              </a:ln>
              <a:solidFill>
                <a:schemeClr val="bg1">
                  <a:lumMod val="65000"/>
                </a:schemeClr>
              </a:solidFill>
              <a:effectLst/>
              <a:uLnTx/>
              <a:uFillTx/>
              <a:latin typeface="微软雅黑"/>
              <a:ea typeface="微软雅黑"/>
              <a:cs typeface="+mn-cs"/>
            </a:endParaRPr>
          </a:p>
        </p:txBody>
      </p:sp>
      <p:sp>
        <p:nvSpPr>
          <p:cNvPr id="72708" name="矩形 3"/>
          <p:cNvSpPr/>
          <p:nvPr/>
        </p:nvSpPr>
        <p:spPr>
          <a:xfrm>
            <a:off x="77788" y="57150"/>
            <a:ext cx="493712" cy="461963"/>
          </a:xfrm>
          <a:prstGeom prst="rect">
            <a:avLst/>
          </a:prstGeom>
          <a:noFill/>
          <a:ln w="9525">
            <a:noFill/>
          </a:ln>
        </p:spPr>
        <p:txBody>
          <a:bodyPr wrap="none">
            <a:spAutoFit/>
          </a:bodyPr>
          <a:lstStyle/>
          <a:p>
            <a:pPr lvl="0" eaLnBrk="1" hangingPunct="1"/>
            <a:r>
              <a:rPr lang="zh-CN" altLang="en-US" dirty="0">
                <a:latin typeface="微软雅黑"/>
                <a:ea typeface="微软雅黑"/>
              </a:rPr>
              <a:t>一</a:t>
            </a:r>
          </a:p>
        </p:txBody>
      </p:sp>
      <p:sp>
        <p:nvSpPr>
          <p:cNvPr id="72709" name="矩形 4"/>
          <p:cNvSpPr/>
          <p:nvPr/>
        </p:nvSpPr>
        <p:spPr>
          <a:xfrm>
            <a:off x="725488" y="49213"/>
            <a:ext cx="3587750" cy="461962"/>
          </a:xfrm>
          <a:prstGeom prst="rect">
            <a:avLst/>
          </a:prstGeom>
          <a:noFill/>
          <a:ln w="9525">
            <a:noFill/>
          </a:ln>
        </p:spPr>
        <p:txBody>
          <a:bodyPr wrap="none">
            <a:spAutoFit/>
          </a:bodyPr>
          <a:lstStyle/>
          <a:p>
            <a:pPr lvl="0" eaLnBrk="1" hangingPunct="1">
              <a:spcBef>
                <a:spcPct val="50000"/>
              </a:spcBef>
            </a:pPr>
            <a:r>
              <a:rPr lang="en-US" altLang="zh-CN" dirty="0">
                <a:latin typeface="微软雅黑"/>
                <a:ea typeface="微软雅黑"/>
              </a:rPr>
              <a:t>《</a:t>
            </a:r>
            <a:r>
              <a:rPr lang="zh-CN" altLang="en-US" dirty="0">
                <a:latin typeface="微软雅黑"/>
                <a:ea typeface="微软雅黑"/>
              </a:rPr>
              <a:t>特种设备安全法</a:t>
            </a:r>
            <a:r>
              <a:rPr lang="en-US" altLang="zh-CN" dirty="0">
                <a:latin typeface="微软雅黑"/>
                <a:ea typeface="微软雅黑"/>
              </a:rPr>
              <a:t>》</a:t>
            </a:r>
            <a:r>
              <a:rPr lang="zh-CN" altLang="en-US" dirty="0">
                <a:latin typeface="微软雅黑"/>
                <a:ea typeface="微软雅黑"/>
              </a:rPr>
              <a:t>解读</a:t>
            </a:r>
          </a:p>
        </p:txBody>
      </p:sp>
      <p:pic>
        <p:nvPicPr>
          <p:cNvPr id="72710" name="图片 1"/>
          <p:cNvPicPr>
            <a:picLocks noChangeAspect="1"/>
          </p:cNvPicPr>
          <p:nvPr/>
        </p:nvPicPr>
        <p:blipFill>
          <a:blip r:embed="rId2"/>
          <a:srcRect r="13278" b="4684"/>
          <a:stretch>
            <a:fillRect/>
          </a:stretch>
        </p:blipFill>
        <p:spPr>
          <a:xfrm>
            <a:off x="4602163" y="2205038"/>
            <a:ext cx="4141787" cy="3086100"/>
          </a:xfrm>
          <a:prstGeom prst="rect">
            <a:avLst/>
          </a:prstGeom>
          <a:noFill/>
          <a:ln w="9525">
            <a:noFill/>
          </a:ln>
        </p:spPr>
      </p:pic>
    </p:spTree>
  </p:cSld>
  <p:clrMapOvr>
    <a:masterClrMapping/>
  </p:clrMapOvr>
  <p:transition spd="slow">
    <p:push/>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nvPr>
        </p:nvSpPr>
        <p:spPr>
          <a:xfrm>
            <a:off x="3347864" y="2893690"/>
            <a:ext cx="6457067" cy="895350"/>
          </a:xfrm>
        </p:spPr>
        <p:txBody>
          <a:bodyPr>
            <a:noAutofit/>
          </a:bodyPr>
          <a:lstStyle/>
          <a:p>
            <a:r>
              <a:rPr lang="zh-CN" altLang="en-US" sz="3600"/>
              <a:t>  特种设备管理方法</a:t>
            </a:r>
          </a:p>
        </p:txBody>
      </p:sp>
      <p:sp>
        <p:nvSpPr>
          <p:cNvPr id="9" name="文本框 8"/>
          <p:cNvSpPr txBox="1"/>
          <p:nvPr/>
        </p:nvSpPr>
        <p:spPr>
          <a:xfrm>
            <a:off x="2727378" y="3095284"/>
            <a:ext cx="767637" cy="667432"/>
          </a:xfrm>
          <a:prstGeom prst="rect">
            <a:avLst/>
          </a:prstGeom>
          <a:noFill/>
          <a:ln w="117475">
            <a:noFill/>
          </a:ln>
        </p:spPr>
        <p:txBody>
          <a:bodyPr wrap="none" rtlCol="0">
            <a:prstTxWarp prst="textPlain">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400" b="0" i="0" u="none" strike="noStrike" kern="1200" cap="none" spc="75" normalizeH="0" baseline="0" noProof="0">
                <a:ln>
                  <a:noFill/>
                </a:ln>
                <a:solidFill>
                  <a:srgbClr val="FCA209"/>
                </a:solidFill>
                <a:effectLst/>
                <a:uLnTx/>
                <a:uFillTx/>
                <a:latin typeface="Impact" pitchFamily="34" charset="0"/>
                <a:ea typeface="微软雅黑"/>
                <a:cs typeface="Arial" charset="0"/>
              </a:rPr>
              <a:t>/02</a:t>
            </a:r>
            <a:endParaRPr kumimoji="0" lang="zh-CN" altLang="en-US" sz="1400" b="0" i="0" u="none" strike="noStrike" kern="1200" cap="none" spc="75" normalizeH="0" baseline="0" noProof="0" dirty="0">
              <a:ln>
                <a:noFill/>
              </a:ln>
              <a:solidFill>
                <a:srgbClr val="FCA209"/>
              </a:solidFill>
              <a:effectLst/>
              <a:uLnTx/>
              <a:uFillTx/>
              <a:latin typeface="Impact" pitchFamily="34" charset="0"/>
              <a:ea typeface="微软雅黑"/>
              <a:cs typeface="Arial"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梯形 7"/>
          <p:cNvSpPr/>
          <p:nvPr/>
        </p:nvSpPr>
        <p:spPr bwMode="auto">
          <a:xfrm flipV="1">
            <a:off x="649288" y="2708275"/>
            <a:ext cx="7883525" cy="2586038"/>
          </a:xfrm>
          <a:prstGeom prst="trapezoid">
            <a:avLst>
              <a:gd name="adj" fmla="val 126373"/>
            </a:avLst>
          </a:prstGeom>
          <a:gradFill flip="none" rotWithShape="1">
            <a:gsLst>
              <a:gs pos="0">
                <a:schemeClr val="bg1"/>
              </a:gs>
              <a:gs pos="93000">
                <a:srgbClr val="FF9933">
                  <a:alpha val="64000"/>
                </a:srgbClr>
              </a:gs>
            </a:gsLst>
            <a:lin ang="16200000" scaled="1"/>
            <a:tileRect/>
          </a:gradFill>
          <a:ln w="952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chemeClr val="tx1"/>
              </a:solidFill>
              <a:effectLst/>
              <a:uLnTx/>
              <a:uFillTx/>
              <a:latin typeface="Arial Black" pitchFamily="34" charset="0"/>
              <a:ea typeface="+mn-ea"/>
              <a:cs typeface="+mn-cs"/>
            </a:endParaRPr>
          </a:p>
        </p:txBody>
      </p:sp>
      <p:grpSp>
        <p:nvGrpSpPr>
          <p:cNvPr id="75779" name="组合 4"/>
          <p:cNvGrpSpPr/>
          <p:nvPr/>
        </p:nvGrpSpPr>
        <p:grpSpPr>
          <a:xfrm>
            <a:off x="3706813" y="4221163"/>
            <a:ext cx="1728787" cy="1730375"/>
            <a:chOff x="1906911" y="2335858"/>
            <a:chExt cx="1728985" cy="1729779"/>
          </a:xfrm>
        </p:grpSpPr>
        <p:sp>
          <p:nvSpPr>
            <p:cNvPr id="6" name="椭圆 5"/>
            <p:cNvSpPr/>
            <p:nvPr/>
          </p:nvSpPr>
          <p:spPr bwMode="auto">
            <a:xfrm>
              <a:off x="1906911" y="2335858"/>
              <a:ext cx="1728985" cy="1728192"/>
            </a:xfrm>
            <a:prstGeom prst="ellipse">
              <a:avLst/>
            </a:prstGeom>
            <a:solidFill>
              <a:schemeClr val="bg1">
                <a:lumMod val="75000"/>
              </a:schemeClr>
            </a:solidFill>
            <a:ln w="952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chemeClr val="tx1"/>
                </a:solidFill>
                <a:effectLst/>
                <a:uLnTx/>
                <a:uFillTx/>
                <a:latin typeface="Arial Black" pitchFamily="34" charset="0"/>
                <a:ea typeface="+mn-ea"/>
                <a:cs typeface="+mn-cs"/>
              </a:endParaRPr>
            </a:p>
          </p:txBody>
        </p:sp>
        <p:sp>
          <p:nvSpPr>
            <p:cNvPr id="7" name="弦形 6"/>
            <p:cNvSpPr/>
            <p:nvPr/>
          </p:nvSpPr>
          <p:spPr bwMode="auto">
            <a:xfrm rot="2734137">
              <a:off x="1906514" y="2336255"/>
              <a:ext cx="1729779" cy="1728985"/>
            </a:xfrm>
            <a:prstGeom prst="chord">
              <a:avLst>
                <a:gd name="adj1" fmla="val 5312625"/>
                <a:gd name="adj2" fmla="val 16199939"/>
              </a:avLst>
            </a:prstGeom>
            <a:solidFill>
              <a:srgbClr val="FF9933"/>
            </a:solidFill>
            <a:ln w="952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chemeClr val="tx1"/>
                </a:solidFill>
                <a:effectLst/>
                <a:uLnTx/>
                <a:uFillTx/>
                <a:latin typeface="Arial Black" pitchFamily="34" charset="0"/>
                <a:ea typeface="+mn-ea"/>
                <a:cs typeface="+mn-cs"/>
              </a:endParaRPr>
            </a:p>
          </p:txBody>
        </p:sp>
      </p:grpSp>
      <p:sp>
        <p:nvSpPr>
          <p:cNvPr id="9" name="椭圆 8"/>
          <p:cNvSpPr/>
          <p:nvPr/>
        </p:nvSpPr>
        <p:spPr bwMode="auto">
          <a:xfrm>
            <a:off x="1004888" y="2003425"/>
            <a:ext cx="1282700" cy="1282700"/>
          </a:xfrm>
          <a:prstGeom prst="ellipse">
            <a:avLst/>
          </a:prstGeom>
          <a:solidFill>
            <a:schemeClr val="bg1">
              <a:lumMod val="75000"/>
            </a:schemeClr>
          </a:solidFill>
          <a:ln w="952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chemeClr val="tx1"/>
              </a:solidFill>
              <a:effectLst/>
              <a:uLnTx/>
              <a:uFillTx/>
              <a:latin typeface="Arial Black" pitchFamily="34" charset="0"/>
              <a:ea typeface="+mn-ea"/>
              <a:cs typeface="+mn-cs"/>
            </a:endParaRPr>
          </a:p>
        </p:txBody>
      </p:sp>
      <p:sp>
        <p:nvSpPr>
          <p:cNvPr id="75781" name="椭圆 9"/>
          <p:cNvSpPr/>
          <p:nvPr/>
        </p:nvSpPr>
        <p:spPr>
          <a:xfrm>
            <a:off x="3995738" y="1997075"/>
            <a:ext cx="1284287" cy="1284288"/>
          </a:xfrm>
          <a:prstGeom prst="ellipse">
            <a:avLst/>
          </a:prstGeom>
          <a:solidFill>
            <a:srgbClr val="FF9933"/>
          </a:solidFill>
          <a:ln w="9525">
            <a:noFill/>
          </a:ln>
        </p:spPr>
        <p:txBody>
          <a:bodyPr/>
          <a:lstStyle/>
          <a:p>
            <a:pPr lvl="0" eaLnBrk="1" hangingPunct="1"/>
            <a:endParaRPr lang="zh-CN" altLang="en-US" dirty="0">
              <a:latin typeface="Arial Black" pitchFamily="34" charset="0"/>
              <a:ea typeface="宋体" charset="-122"/>
            </a:endParaRPr>
          </a:p>
        </p:txBody>
      </p:sp>
      <p:sp>
        <p:nvSpPr>
          <p:cNvPr id="11" name="椭圆 10"/>
          <p:cNvSpPr/>
          <p:nvPr/>
        </p:nvSpPr>
        <p:spPr bwMode="auto">
          <a:xfrm>
            <a:off x="6988175" y="1997075"/>
            <a:ext cx="1282700" cy="1284288"/>
          </a:xfrm>
          <a:prstGeom prst="ellipse">
            <a:avLst/>
          </a:prstGeom>
          <a:solidFill>
            <a:schemeClr val="bg1">
              <a:lumMod val="75000"/>
            </a:schemeClr>
          </a:solidFill>
          <a:ln w="952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chemeClr val="tx1"/>
              </a:solidFill>
              <a:effectLst/>
              <a:uLnTx/>
              <a:uFillTx/>
              <a:latin typeface="Arial Black" pitchFamily="34" charset="0"/>
              <a:ea typeface="+mn-ea"/>
              <a:cs typeface="+mn-cs"/>
            </a:endParaRPr>
          </a:p>
        </p:txBody>
      </p:sp>
      <p:sp>
        <p:nvSpPr>
          <p:cNvPr id="13" name="Text Box 5"/>
          <p:cNvSpPr txBox="1">
            <a:spLocks noChangeArrowheads="1"/>
          </p:cNvSpPr>
          <p:nvPr/>
        </p:nvSpPr>
        <p:spPr bwMode="auto">
          <a:xfrm>
            <a:off x="3840163" y="4670425"/>
            <a:ext cx="1584325" cy="830263"/>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defPPr>
              <a:defRPr lang="en-US"/>
            </a:defPPr>
            <a:lvl1pPr algn="ctr">
              <a:spcBef>
                <a:spcPct val="50000"/>
              </a:spcBef>
              <a:defRPr>
                <a:solidFill>
                  <a:schemeClr val="tx1">
                    <a:lumMod val="85000"/>
                    <a:lumOff val="15000"/>
                  </a:schemeClr>
                </a:solidFill>
                <a:latin typeface="微软雅黑"/>
                <a:ea typeface="微软雅黑"/>
              </a:defRPr>
            </a:lvl1pPr>
          </a:lstStyle>
          <a:p>
            <a:pPr marL="0" marR="0" lvl="0" indent="0" algn="ctr" defTabSz="914400" rtl="0" eaLnBrk="1" fontAlgn="base" latinLnBrk="0" hangingPunct="1">
              <a:lnSpc>
                <a:spcPct val="100000"/>
              </a:lnSpc>
              <a:spcBef>
                <a:spcPct val="50000"/>
              </a:spcBef>
              <a:spcAft>
                <a:spcPct val="0"/>
              </a:spcAft>
              <a:buClrTx/>
              <a:buSzTx/>
              <a:buFontTx/>
              <a:buNone/>
              <a:defRPr/>
            </a:pPr>
            <a:r>
              <a:rPr kumimoji="0" lang="zh-CN" altLang="en-US" sz="2400" b="1" i="0" u="none" strike="noStrike" kern="1200" cap="none" spc="0" normalizeH="0" baseline="0" noProof="0" dirty="0">
                <a:ln>
                  <a:noFill/>
                </a:ln>
                <a:solidFill>
                  <a:schemeClr val="tx1">
                    <a:lumMod val="85000"/>
                    <a:lumOff val="15000"/>
                  </a:schemeClr>
                </a:solidFill>
                <a:effectLst/>
                <a:uLnTx/>
                <a:uFillTx/>
                <a:latin typeface="微软雅黑"/>
                <a:ea typeface="微软雅黑"/>
                <a:cs typeface="+mn-cs"/>
              </a:rPr>
              <a:t>承压类                   特种设备</a:t>
            </a:r>
          </a:p>
        </p:txBody>
      </p:sp>
      <p:sp>
        <p:nvSpPr>
          <p:cNvPr id="14" name="Text Box 9"/>
          <p:cNvSpPr txBox="1">
            <a:spLocks noChangeArrowheads="1"/>
          </p:cNvSpPr>
          <p:nvPr/>
        </p:nvSpPr>
        <p:spPr bwMode="auto">
          <a:xfrm>
            <a:off x="1119188" y="2438400"/>
            <a:ext cx="1054100" cy="40005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defPPr>
              <a:defRPr lang="en-US"/>
            </a:defPPr>
            <a:lvl1pPr algn="ctr">
              <a:spcBef>
                <a:spcPct val="50000"/>
              </a:spcBef>
              <a:defRPr sz="2000">
                <a:solidFill>
                  <a:schemeClr val="tx1">
                    <a:lumMod val="85000"/>
                    <a:lumOff val="15000"/>
                  </a:schemeClr>
                </a:solidFill>
                <a:latin typeface="微软雅黑"/>
                <a:ea typeface="微软雅黑"/>
              </a:defRPr>
            </a:lvl1pPr>
          </a:lstStyle>
          <a:p>
            <a:pPr marL="0" marR="0" lvl="0" indent="0" algn="ctr" defTabSz="914400" rtl="0" eaLnBrk="1" fontAlgn="base" latinLnBrk="0" hangingPunct="1">
              <a:lnSpc>
                <a:spcPct val="100000"/>
              </a:lnSpc>
              <a:spcBef>
                <a:spcPct val="50000"/>
              </a:spcBef>
              <a:spcAft>
                <a:spcPct val="0"/>
              </a:spcAft>
              <a:buClrTx/>
              <a:buSzTx/>
              <a:buFontTx/>
              <a:buNone/>
              <a:defRPr/>
            </a:pPr>
            <a:r>
              <a:rPr kumimoji="0" lang="zh-CN" altLang="en-US" sz="2000" b="1" i="0" u="none" strike="noStrike" kern="1200" cap="none" spc="0" normalizeH="0" baseline="0" noProof="0" dirty="0">
                <a:ln>
                  <a:noFill/>
                </a:ln>
                <a:solidFill>
                  <a:schemeClr val="tx1">
                    <a:lumMod val="85000"/>
                    <a:lumOff val="15000"/>
                  </a:schemeClr>
                </a:solidFill>
                <a:effectLst/>
                <a:uLnTx/>
                <a:uFillTx/>
                <a:latin typeface="微软雅黑"/>
                <a:ea typeface="微软雅黑"/>
                <a:cs typeface="+mn-cs"/>
              </a:rPr>
              <a:t>锅炉</a:t>
            </a:r>
          </a:p>
        </p:txBody>
      </p:sp>
      <p:sp>
        <p:nvSpPr>
          <p:cNvPr id="15" name="Text Box 13"/>
          <p:cNvSpPr txBox="1">
            <a:spLocks noChangeArrowheads="1"/>
          </p:cNvSpPr>
          <p:nvPr/>
        </p:nvSpPr>
        <p:spPr bwMode="auto">
          <a:xfrm>
            <a:off x="3944938" y="2438400"/>
            <a:ext cx="1385888" cy="40005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defPPr>
              <a:defRPr lang="en-US"/>
            </a:defPPr>
            <a:lvl1pPr algn="ctr">
              <a:spcBef>
                <a:spcPct val="50000"/>
              </a:spcBef>
              <a:defRPr sz="2000">
                <a:solidFill>
                  <a:schemeClr val="tx1">
                    <a:lumMod val="85000"/>
                    <a:lumOff val="15000"/>
                  </a:schemeClr>
                </a:solidFill>
                <a:latin typeface="微软雅黑"/>
                <a:ea typeface="微软雅黑"/>
              </a:defRPr>
            </a:lvl1pPr>
          </a:lstStyle>
          <a:p>
            <a:pPr marL="0" marR="0" lvl="0" indent="0" algn="ctr" defTabSz="914400" rtl="0" eaLnBrk="1" fontAlgn="base" latinLnBrk="0" hangingPunct="1">
              <a:lnSpc>
                <a:spcPct val="100000"/>
              </a:lnSpc>
              <a:spcBef>
                <a:spcPct val="50000"/>
              </a:spcBef>
              <a:spcAft>
                <a:spcPct val="0"/>
              </a:spcAft>
              <a:buClrTx/>
              <a:buSzTx/>
              <a:buFontTx/>
              <a:buNone/>
              <a:defRPr/>
            </a:pPr>
            <a:r>
              <a:rPr kumimoji="0" lang="zh-CN" altLang="en-US" sz="2000" b="1" i="0" u="none" strike="noStrike" kern="1200" cap="none" spc="0" normalizeH="0" baseline="0" noProof="0" dirty="0">
                <a:ln>
                  <a:noFill/>
                </a:ln>
                <a:solidFill>
                  <a:schemeClr val="tx1">
                    <a:lumMod val="85000"/>
                    <a:lumOff val="15000"/>
                  </a:schemeClr>
                </a:solidFill>
                <a:effectLst/>
                <a:uLnTx/>
                <a:uFillTx/>
                <a:latin typeface="微软雅黑"/>
                <a:ea typeface="微软雅黑"/>
                <a:cs typeface="+mn-cs"/>
              </a:rPr>
              <a:t>压力容器</a:t>
            </a:r>
          </a:p>
        </p:txBody>
      </p:sp>
      <p:sp>
        <p:nvSpPr>
          <p:cNvPr id="16" name="Text Box 17"/>
          <p:cNvSpPr txBox="1">
            <a:spLocks noChangeArrowheads="1"/>
          </p:cNvSpPr>
          <p:nvPr/>
        </p:nvSpPr>
        <p:spPr bwMode="auto">
          <a:xfrm>
            <a:off x="6692900" y="2438400"/>
            <a:ext cx="1871663" cy="40005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defPPr>
              <a:defRPr lang="en-US"/>
            </a:defPPr>
            <a:lvl1pPr algn="ctr">
              <a:spcBef>
                <a:spcPct val="50000"/>
              </a:spcBef>
              <a:defRPr sz="2000">
                <a:solidFill>
                  <a:schemeClr val="tx1">
                    <a:lumMod val="85000"/>
                    <a:lumOff val="15000"/>
                  </a:schemeClr>
                </a:solidFill>
                <a:latin typeface="微软雅黑"/>
                <a:ea typeface="微软雅黑"/>
              </a:defRPr>
            </a:lvl1pPr>
          </a:lstStyle>
          <a:p>
            <a:pPr marL="0" marR="0" lvl="0" indent="0" algn="ctr" defTabSz="914400" rtl="0" eaLnBrk="1" fontAlgn="base" latinLnBrk="0" hangingPunct="1">
              <a:lnSpc>
                <a:spcPct val="100000"/>
              </a:lnSpc>
              <a:spcBef>
                <a:spcPct val="50000"/>
              </a:spcBef>
              <a:spcAft>
                <a:spcPct val="0"/>
              </a:spcAft>
              <a:buClrTx/>
              <a:buSzTx/>
              <a:buFontTx/>
              <a:buNone/>
              <a:defRPr/>
            </a:pPr>
            <a:r>
              <a:rPr kumimoji="0" lang="zh-CN" altLang="en-US" sz="2000" b="1" i="0" u="none" strike="noStrike" kern="1200" cap="none" spc="0" normalizeH="0" baseline="0" noProof="0" dirty="0">
                <a:ln>
                  <a:noFill/>
                </a:ln>
                <a:solidFill>
                  <a:schemeClr val="tx1">
                    <a:lumMod val="85000"/>
                    <a:lumOff val="15000"/>
                  </a:schemeClr>
                </a:solidFill>
                <a:effectLst/>
                <a:uLnTx/>
                <a:uFillTx/>
                <a:latin typeface="微软雅黑"/>
                <a:ea typeface="微软雅黑"/>
                <a:cs typeface="+mn-cs"/>
              </a:rPr>
              <a:t>压力管道</a:t>
            </a:r>
          </a:p>
        </p:txBody>
      </p:sp>
      <p:sp>
        <p:nvSpPr>
          <p:cNvPr id="17" name="Text Box 28"/>
          <p:cNvSpPr txBox="1">
            <a:spLocks noChangeArrowheads="1"/>
          </p:cNvSpPr>
          <p:nvPr/>
        </p:nvSpPr>
        <p:spPr bwMode="auto">
          <a:xfrm>
            <a:off x="5578475" y="68263"/>
            <a:ext cx="3529013" cy="461963"/>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defPPr>
              <a:defRPr lang="en-US"/>
            </a:defPPr>
            <a:lvl1pPr algn="ctr">
              <a:spcBef>
                <a:spcPct val="50000"/>
              </a:spcBef>
              <a:defRPr>
                <a:solidFill>
                  <a:schemeClr val="bg1"/>
                </a:solidFill>
                <a:latin typeface="微软雅黑"/>
                <a:ea typeface="微软雅黑"/>
              </a:defRPr>
            </a:lvl1pPr>
          </a:lstStyle>
          <a:p>
            <a:pPr marL="0" marR="0" lvl="0" indent="0" algn="ctr" defTabSz="914400" rtl="0" eaLnBrk="1" fontAlgn="base" latinLnBrk="0" hangingPunct="1">
              <a:lnSpc>
                <a:spcPct val="100000"/>
              </a:lnSpc>
              <a:spcBef>
                <a:spcPct val="50000"/>
              </a:spcBef>
              <a:spcAft>
                <a:spcPct val="0"/>
              </a:spcAft>
              <a:buClrTx/>
              <a:buSzTx/>
              <a:buFontTx/>
              <a:buNone/>
              <a:defRPr/>
            </a:pPr>
            <a:r>
              <a:rPr kumimoji="0" lang="zh-CN" altLang="en-US" sz="2400" b="1" i="0" u="none" strike="noStrike" kern="1200" cap="none" spc="0" normalizeH="0" baseline="0" noProof="0" dirty="0">
                <a:ln>
                  <a:noFill/>
                </a:ln>
                <a:solidFill>
                  <a:schemeClr val="bg1"/>
                </a:solidFill>
                <a:effectLst/>
                <a:uLnTx/>
                <a:uFillTx/>
                <a:latin typeface="微软雅黑"/>
                <a:ea typeface="微软雅黑"/>
                <a:cs typeface="+mn-cs"/>
              </a:rPr>
              <a:t>特种设备分类</a:t>
            </a:r>
          </a:p>
        </p:txBody>
      </p:sp>
      <p:sp>
        <p:nvSpPr>
          <p:cNvPr id="75788" name="矩形 17"/>
          <p:cNvSpPr/>
          <p:nvPr/>
        </p:nvSpPr>
        <p:spPr>
          <a:xfrm>
            <a:off x="77788" y="57150"/>
            <a:ext cx="492125" cy="461963"/>
          </a:xfrm>
          <a:prstGeom prst="rect">
            <a:avLst/>
          </a:prstGeom>
          <a:noFill/>
          <a:ln w="9525">
            <a:noFill/>
          </a:ln>
        </p:spPr>
        <p:txBody>
          <a:bodyPr wrap="none">
            <a:spAutoFit/>
          </a:bodyPr>
          <a:lstStyle/>
          <a:p>
            <a:pPr lvl="0" eaLnBrk="1" hangingPunct="1"/>
            <a:r>
              <a:rPr lang="zh-CN" altLang="en-US" dirty="0">
                <a:latin typeface="微软雅黑"/>
                <a:ea typeface="微软雅黑"/>
              </a:rPr>
              <a:t>二</a:t>
            </a:r>
          </a:p>
        </p:txBody>
      </p:sp>
      <p:sp>
        <p:nvSpPr>
          <p:cNvPr id="75789" name="矩形 19"/>
          <p:cNvSpPr/>
          <p:nvPr/>
        </p:nvSpPr>
        <p:spPr>
          <a:xfrm>
            <a:off x="842963" y="68263"/>
            <a:ext cx="2659062" cy="461962"/>
          </a:xfrm>
          <a:prstGeom prst="rect">
            <a:avLst/>
          </a:prstGeom>
          <a:noFill/>
          <a:ln w="9525">
            <a:noFill/>
          </a:ln>
        </p:spPr>
        <p:txBody>
          <a:bodyPr wrap="none">
            <a:spAutoFit/>
          </a:bodyPr>
          <a:lstStyle/>
          <a:p>
            <a:pPr lvl="0" eaLnBrk="1" hangingPunct="1">
              <a:spcBef>
                <a:spcPct val="50000"/>
              </a:spcBef>
            </a:pPr>
            <a:r>
              <a:rPr lang="zh-CN" altLang="en-US" dirty="0">
                <a:latin typeface="微软雅黑"/>
                <a:ea typeface="微软雅黑"/>
              </a:rPr>
              <a:t>特种设备管理方法</a:t>
            </a:r>
          </a:p>
        </p:txBody>
      </p:sp>
    </p:spTree>
  </p:cSld>
  <p:clrMapOvr>
    <a:masterClrMapping/>
  </p:clrMapOvr>
  <p:transition spd="slow">
    <p:push/>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梯形 43"/>
          <p:cNvSpPr/>
          <p:nvPr/>
        </p:nvSpPr>
        <p:spPr bwMode="auto">
          <a:xfrm flipV="1">
            <a:off x="649288" y="2708275"/>
            <a:ext cx="7883525" cy="2586038"/>
          </a:xfrm>
          <a:prstGeom prst="trapezoid">
            <a:avLst>
              <a:gd name="adj" fmla="val 126373"/>
            </a:avLst>
          </a:prstGeom>
          <a:gradFill flip="none" rotWithShape="1">
            <a:gsLst>
              <a:gs pos="0">
                <a:schemeClr val="bg1"/>
              </a:gs>
              <a:gs pos="93000">
                <a:srgbClr val="FF9933">
                  <a:alpha val="64000"/>
                </a:srgbClr>
              </a:gs>
            </a:gsLst>
            <a:lin ang="16200000" scaled="1"/>
            <a:tileRect/>
          </a:gradFill>
          <a:ln w="952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chemeClr val="tx1"/>
              </a:solidFill>
              <a:effectLst/>
              <a:uLnTx/>
              <a:uFillTx/>
              <a:latin typeface="Arial Black" pitchFamily="34" charset="0"/>
              <a:ea typeface="+mn-ea"/>
              <a:cs typeface="+mn-cs"/>
            </a:endParaRPr>
          </a:p>
        </p:txBody>
      </p:sp>
      <p:grpSp>
        <p:nvGrpSpPr>
          <p:cNvPr id="76803" name="组合 37"/>
          <p:cNvGrpSpPr/>
          <p:nvPr/>
        </p:nvGrpSpPr>
        <p:grpSpPr>
          <a:xfrm>
            <a:off x="3706813" y="4221163"/>
            <a:ext cx="1728787" cy="1730375"/>
            <a:chOff x="1906911" y="2335858"/>
            <a:chExt cx="1728985" cy="1729779"/>
          </a:xfrm>
        </p:grpSpPr>
        <p:sp>
          <p:nvSpPr>
            <p:cNvPr id="39" name="椭圆 38"/>
            <p:cNvSpPr/>
            <p:nvPr/>
          </p:nvSpPr>
          <p:spPr bwMode="auto">
            <a:xfrm>
              <a:off x="1906911" y="2335858"/>
              <a:ext cx="1728985" cy="1728192"/>
            </a:xfrm>
            <a:prstGeom prst="ellipse">
              <a:avLst/>
            </a:prstGeom>
            <a:solidFill>
              <a:schemeClr val="bg1">
                <a:lumMod val="75000"/>
              </a:schemeClr>
            </a:solidFill>
            <a:ln w="952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chemeClr val="tx1"/>
                </a:solidFill>
                <a:effectLst/>
                <a:uLnTx/>
                <a:uFillTx/>
                <a:latin typeface="Arial Black" pitchFamily="34" charset="0"/>
                <a:ea typeface="+mn-ea"/>
                <a:cs typeface="+mn-cs"/>
              </a:endParaRPr>
            </a:p>
          </p:txBody>
        </p:sp>
        <p:sp>
          <p:nvSpPr>
            <p:cNvPr id="40" name="弦形 39"/>
            <p:cNvSpPr/>
            <p:nvPr/>
          </p:nvSpPr>
          <p:spPr bwMode="auto">
            <a:xfrm rot="2734137">
              <a:off x="1906514" y="2336255"/>
              <a:ext cx="1729779" cy="1728985"/>
            </a:xfrm>
            <a:prstGeom prst="chord">
              <a:avLst>
                <a:gd name="adj1" fmla="val 5312625"/>
                <a:gd name="adj2" fmla="val 16199939"/>
              </a:avLst>
            </a:prstGeom>
            <a:solidFill>
              <a:srgbClr val="FF9933"/>
            </a:solidFill>
            <a:ln w="952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chemeClr val="tx1"/>
                </a:solidFill>
                <a:effectLst/>
                <a:uLnTx/>
                <a:uFillTx/>
                <a:latin typeface="Arial Black" pitchFamily="34" charset="0"/>
                <a:ea typeface="+mn-ea"/>
                <a:cs typeface="+mn-cs"/>
              </a:endParaRPr>
            </a:p>
          </p:txBody>
        </p:sp>
      </p:grpSp>
      <p:sp>
        <p:nvSpPr>
          <p:cNvPr id="41" name="椭圆 40"/>
          <p:cNvSpPr/>
          <p:nvPr/>
        </p:nvSpPr>
        <p:spPr bwMode="auto">
          <a:xfrm>
            <a:off x="1004888" y="2003425"/>
            <a:ext cx="1282700" cy="1282700"/>
          </a:xfrm>
          <a:prstGeom prst="ellipse">
            <a:avLst/>
          </a:prstGeom>
          <a:solidFill>
            <a:schemeClr val="bg1">
              <a:lumMod val="75000"/>
            </a:schemeClr>
          </a:solidFill>
          <a:ln w="952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chemeClr val="tx1"/>
              </a:solidFill>
              <a:effectLst/>
              <a:uLnTx/>
              <a:uFillTx/>
              <a:latin typeface="Arial Black" pitchFamily="34" charset="0"/>
              <a:ea typeface="+mn-ea"/>
              <a:cs typeface="+mn-cs"/>
            </a:endParaRPr>
          </a:p>
        </p:txBody>
      </p:sp>
      <p:sp>
        <p:nvSpPr>
          <p:cNvPr id="42" name="椭圆 41"/>
          <p:cNvSpPr/>
          <p:nvPr/>
        </p:nvSpPr>
        <p:spPr bwMode="auto">
          <a:xfrm>
            <a:off x="3976688" y="2003425"/>
            <a:ext cx="1282700" cy="1282700"/>
          </a:xfrm>
          <a:prstGeom prst="ellipse">
            <a:avLst/>
          </a:prstGeom>
          <a:solidFill>
            <a:schemeClr val="bg1">
              <a:lumMod val="75000"/>
            </a:schemeClr>
          </a:solidFill>
          <a:ln w="952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chemeClr val="tx1"/>
              </a:solidFill>
              <a:effectLst/>
              <a:uLnTx/>
              <a:uFillTx/>
              <a:latin typeface="Arial Black" pitchFamily="34" charset="0"/>
              <a:ea typeface="+mn-ea"/>
              <a:cs typeface="+mn-cs"/>
            </a:endParaRPr>
          </a:p>
        </p:txBody>
      </p:sp>
      <p:sp>
        <p:nvSpPr>
          <p:cNvPr id="76806" name="椭圆 42"/>
          <p:cNvSpPr/>
          <p:nvPr/>
        </p:nvSpPr>
        <p:spPr>
          <a:xfrm>
            <a:off x="2490788" y="2003425"/>
            <a:ext cx="1282700" cy="1282700"/>
          </a:xfrm>
          <a:prstGeom prst="ellipse">
            <a:avLst/>
          </a:prstGeom>
          <a:solidFill>
            <a:srgbClr val="FF9933"/>
          </a:solidFill>
          <a:ln w="9525">
            <a:noFill/>
          </a:ln>
        </p:spPr>
        <p:txBody>
          <a:bodyPr/>
          <a:lstStyle/>
          <a:p>
            <a:pPr lvl="0" eaLnBrk="1" hangingPunct="1"/>
            <a:endParaRPr lang="zh-CN" altLang="en-US" dirty="0">
              <a:latin typeface="Arial Black" pitchFamily="34" charset="0"/>
              <a:ea typeface="宋体" charset="-122"/>
            </a:endParaRPr>
          </a:p>
        </p:txBody>
      </p:sp>
      <p:sp>
        <p:nvSpPr>
          <p:cNvPr id="76807" name="椭圆 44"/>
          <p:cNvSpPr/>
          <p:nvPr/>
        </p:nvSpPr>
        <p:spPr>
          <a:xfrm>
            <a:off x="5462588" y="2003425"/>
            <a:ext cx="1282700" cy="1282700"/>
          </a:xfrm>
          <a:prstGeom prst="ellipse">
            <a:avLst/>
          </a:prstGeom>
          <a:solidFill>
            <a:srgbClr val="FF9933"/>
          </a:solidFill>
          <a:ln w="9525">
            <a:noFill/>
          </a:ln>
        </p:spPr>
        <p:txBody>
          <a:bodyPr/>
          <a:lstStyle/>
          <a:p>
            <a:pPr lvl="0" eaLnBrk="1" hangingPunct="1"/>
            <a:endParaRPr lang="zh-CN" altLang="en-US" dirty="0">
              <a:latin typeface="Arial Black" pitchFamily="34" charset="0"/>
              <a:ea typeface="宋体" charset="-122"/>
            </a:endParaRPr>
          </a:p>
        </p:txBody>
      </p:sp>
      <p:sp>
        <p:nvSpPr>
          <p:cNvPr id="46" name="椭圆 45"/>
          <p:cNvSpPr/>
          <p:nvPr/>
        </p:nvSpPr>
        <p:spPr bwMode="auto">
          <a:xfrm>
            <a:off x="6948488" y="2003425"/>
            <a:ext cx="1282700" cy="1282700"/>
          </a:xfrm>
          <a:prstGeom prst="ellipse">
            <a:avLst/>
          </a:prstGeom>
          <a:solidFill>
            <a:schemeClr val="bg1">
              <a:lumMod val="75000"/>
            </a:schemeClr>
          </a:solidFill>
          <a:ln w="952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chemeClr val="tx1"/>
              </a:solidFill>
              <a:effectLst/>
              <a:uLnTx/>
              <a:uFillTx/>
              <a:latin typeface="Arial Black" pitchFamily="34" charset="0"/>
              <a:ea typeface="+mn-ea"/>
              <a:cs typeface="+mn-cs"/>
            </a:endParaRPr>
          </a:p>
        </p:txBody>
      </p:sp>
      <p:sp>
        <p:nvSpPr>
          <p:cNvPr id="47" name="Text Box 10"/>
          <p:cNvSpPr txBox="1">
            <a:spLocks noChangeArrowheads="1"/>
          </p:cNvSpPr>
          <p:nvPr/>
        </p:nvSpPr>
        <p:spPr bwMode="auto">
          <a:xfrm>
            <a:off x="3835400" y="4670425"/>
            <a:ext cx="1511300" cy="830263"/>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defRPr/>
            </a:pPr>
            <a:r>
              <a:rPr kumimoji="0" lang="zh-CN" altLang="en-US" sz="2400" b="1" i="0" u="none" strike="noStrike" kern="1200" cap="none" spc="0" normalizeH="0" baseline="0" noProof="0" dirty="0">
                <a:ln>
                  <a:noFill/>
                </a:ln>
                <a:solidFill>
                  <a:schemeClr val="tx1">
                    <a:lumMod val="85000"/>
                    <a:lumOff val="15000"/>
                  </a:schemeClr>
                </a:solidFill>
                <a:effectLst/>
                <a:uLnTx/>
                <a:uFillTx/>
                <a:latin typeface="微软雅黑"/>
                <a:ea typeface="微软雅黑"/>
                <a:cs typeface="+mn-cs"/>
              </a:rPr>
              <a:t>机电类  特种设备</a:t>
            </a:r>
          </a:p>
        </p:txBody>
      </p:sp>
      <p:sp>
        <p:nvSpPr>
          <p:cNvPr id="48" name="Text Box 11"/>
          <p:cNvSpPr txBox="1">
            <a:spLocks noChangeArrowheads="1"/>
          </p:cNvSpPr>
          <p:nvPr/>
        </p:nvSpPr>
        <p:spPr bwMode="auto">
          <a:xfrm>
            <a:off x="1004888" y="2333625"/>
            <a:ext cx="1223963" cy="708025"/>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defRPr/>
            </a:pPr>
            <a:r>
              <a:rPr kumimoji="0" lang="zh-CN" altLang="en-US" sz="2000" b="1" i="0" u="none" strike="noStrike" kern="1200" cap="none" spc="0" normalizeH="0" baseline="0" noProof="0" dirty="0">
                <a:ln>
                  <a:noFill/>
                </a:ln>
                <a:solidFill>
                  <a:schemeClr val="tx1">
                    <a:lumMod val="85000"/>
                    <a:lumOff val="15000"/>
                  </a:schemeClr>
                </a:solidFill>
                <a:effectLst/>
                <a:uLnTx/>
                <a:uFillTx/>
                <a:latin typeface="微软雅黑"/>
                <a:ea typeface="微软雅黑"/>
                <a:cs typeface="+mn-cs"/>
              </a:rPr>
              <a:t>大型游乐设施</a:t>
            </a:r>
          </a:p>
        </p:txBody>
      </p:sp>
      <p:sp>
        <p:nvSpPr>
          <p:cNvPr id="49" name="Text Box 24"/>
          <p:cNvSpPr txBox="1">
            <a:spLocks noChangeArrowheads="1"/>
          </p:cNvSpPr>
          <p:nvPr/>
        </p:nvSpPr>
        <p:spPr bwMode="auto">
          <a:xfrm>
            <a:off x="2552700" y="2441575"/>
            <a:ext cx="1150938" cy="40005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defPPr>
              <a:defRPr lang="en-US"/>
            </a:defPPr>
            <a:lvl1pPr algn="ctr">
              <a:spcBef>
                <a:spcPct val="50000"/>
              </a:spcBef>
              <a:defRPr sz="2000">
                <a:solidFill>
                  <a:schemeClr val="tx1">
                    <a:lumMod val="85000"/>
                    <a:lumOff val="15000"/>
                  </a:schemeClr>
                </a:solidFill>
                <a:latin typeface="微软雅黑"/>
                <a:ea typeface="微软雅黑"/>
              </a:defRPr>
            </a:lvl1pPr>
          </a:lstStyle>
          <a:p>
            <a:pPr marL="0" marR="0" lvl="0" indent="0" algn="ctr" defTabSz="914400" rtl="0" eaLnBrk="1" fontAlgn="base" latinLnBrk="0" hangingPunct="1">
              <a:lnSpc>
                <a:spcPct val="100000"/>
              </a:lnSpc>
              <a:spcBef>
                <a:spcPct val="50000"/>
              </a:spcBef>
              <a:spcAft>
                <a:spcPct val="0"/>
              </a:spcAft>
              <a:buClrTx/>
              <a:buSzTx/>
              <a:buFontTx/>
              <a:buNone/>
              <a:defRPr/>
            </a:pPr>
            <a:r>
              <a:rPr kumimoji="0" lang="zh-CN" altLang="en-US" sz="2000" b="1" i="0" u="none" strike="noStrike" kern="1200" cap="none" spc="0" normalizeH="0" baseline="0" noProof="0" dirty="0">
                <a:ln>
                  <a:noFill/>
                </a:ln>
                <a:solidFill>
                  <a:schemeClr val="tx1">
                    <a:lumMod val="85000"/>
                    <a:lumOff val="15000"/>
                  </a:schemeClr>
                </a:solidFill>
                <a:effectLst/>
                <a:uLnTx/>
                <a:uFillTx/>
                <a:latin typeface="微软雅黑"/>
                <a:ea typeface="微软雅黑"/>
                <a:cs typeface="+mn-cs"/>
              </a:rPr>
              <a:t>电梯</a:t>
            </a:r>
          </a:p>
        </p:txBody>
      </p:sp>
      <p:sp>
        <p:nvSpPr>
          <p:cNvPr id="50" name="Text Box 25"/>
          <p:cNvSpPr txBox="1">
            <a:spLocks noChangeArrowheads="1"/>
          </p:cNvSpPr>
          <p:nvPr/>
        </p:nvSpPr>
        <p:spPr bwMode="auto">
          <a:xfrm>
            <a:off x="3886200" y="2441575"/>
            <a:ext cx="1439863" cy="40005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defPPr>
              <a:defRPr lang="en-US"/>
            </a:defPPr>
            <a:lvl1pPr algn="ctr">
              <a:spcBef>
                <a:spcPct val="50000"/>
              </a:spcBef>
              <a:defRPr sz="2000">
                <a:solidFill>
                  <a:schemeClr val="tx1">
                    <a:lumMod val="85000"/>
                    <a:lumOff val="15000"/>
                  </a:schemeClr>
                </a:solidFill>
                <a:latin typeface="微软雅黑"/>
                <a:ea typeface="微软雅黑"/>
              </a:defRPr>
            </a:lvl1pPr>
          </a:lstStyle>
          <a:p>
            <a:pPr marL="0" marR="0" lvl="0" indent="0" algn="ctr" defTabSz="914400" rtl="0" eaLnBrk="1" fontAlgn="base" latinLnBrk="0" hangingPunct="1">
              <a:lnSpc>
                <a:spcPct val="100000"/>
              </a:lnSpc>
              <a:spcBef>
                <a:spcPct val="50000"/>
              </a:spcBef>
              <a:spcAft>
                <a:spcPct val="0"/>
              </a:spcAft>
              <a:buClrTx/>
              <a:buSzTx/>
              <a:buFontTx/>
              <a:buNone/>
              <a:defRPr/>
            </a:pPr>
            <a:r>
              <a:rPr kumimoji="0" lang="zh-CN" altLang="en-US" sz="2000" b="1" i="0" u="none" strike="noStrike" kern="1200" cap="none" spc="0" normalizeH="0" baseline="0" noProof="0" dirty="0">
                <a:ln>
                  <a:noFill/>
                </a:ln>
                <a:solidFill>
                  <a:schemeClr val="tx1">
                    <a:lumMod val="85000"/>
                    <a:lumOff val="15000"/>
                  </a:schemeClr>
                </a:solidFill>
                <a:effectLst/>
                <a:uLnTx/>
                <a:uFillTx/>
                <a:latin typeface="微软雅黑"/>
                <a:ea typeface="微软雅黑"/>
                <a:cs typeface="+mn-cs"/>
              </a:rPr>
              <a:t>起重机械</a:t>
            </a:r>
          </a:p>
        </p:txBody>
      </p:sp>
      <p:sp>
        <p:nvSpPr>
          <p:cNvPr id="51" name="Text Box 26"/>
          <p:cNvSpPr txBox="1">
            <a:spLocks noChangeArrowheads="1"/>
          </p:cNvSpPr>
          <p:nvPr/>
        </p:nvSpPr>
        <p:spPr bwMode="auto">
          <a:xfrm>
            <a:off x="5384800" y="2455863"/>
            <a:ext cx="1439863" cy="40005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defPPr>
              <a:defRPr lang="en-US"/>
            </a:defPPr>
            <a:lvl1pPr algn="ctr">
              <a:spcBef>
                <a:spcPct val="50000"/>
              </a:spcBef>
              <a:defRPr sz="2000">
                <a:solidFill>
                  <a:schemeClr val="tx1">
                    <a:lumMod val="85000"/>
                    <a:lumOff val="15000"/>
                  </a:schemeClr>
                </a:solidFill>
                <a:latin typeface="微软雅黑"/>
                <a:ea typeface="微软雅黑"/>
              </a:defRPr>
            </a:lvl1pPr>
          </a:lstStyle>
          <a:p>
            <a:pPr marL="0" marR="0" lvl="0" indent="0" algn="ctr" defTabSz="914400" rtl="0" eaLnBrk="1" fontAlgn="base" latinLnBrk="0" hangingPunct="1">
              <a:lnSpc>
                <a:spcPct val="100000"/>
              </a:lnSpc>
              <a:spcBef>
                <a:spcPct val="50000"/>
              </a:spcBef>
              <a:spcAft>
                <a:spcPct val="0"/>
              </a:spcAft>
              <a:buClrTx/>
              <a:buSzTx/>
              <a:buFontTx/>
              <a:buNone/>
              <a:defRPr/>
            </a:pPr>
            <a:r>
              <a:rPr kumimoji="0" lang="zh-CN" altLang="en-US" sz="2000" b="1" i="0" u="none" strike="noStrike" kern="1200" cap="none" spc="0" normalizeH="0" baseline="0" noProof="0" dirty="0">
                <a:ln>
                  <a:noFill/>
                </a:ln>
                <a:solidFill>
                  <a:schemeClr val="tx1">
                    <a:lumMod val="85000"/>
                    <a:lumOff val="15000"/>
                  </a:schemeClr>
                </a:solidFill>
                <a:effectLst/>
                <a:uLnTx/>
                <a:uFillTx/>
                <a:latin typeface="微软雅黑"/>
                <a:ea typeface="微软雅黑"/>
                <a:cs typeface="+mn-cs"/>
              </a:rPr>
              <a:t>客运索道</a:t>
            </a:r>
          </a:p>
        </p:txBody>
      </p:sp>
      <p:sp>
        <p:nvSpPr>
          <p:cNvPr id="52" name="Text Box 27"/>
          <p:cNvSpPr txBox="1">
            <a:spLocks noChangeArrowheads="1"/>
          </p:cNvSpPr>
          <p:nvPr/>
        </p:nvSpPr>
        <p:spPr bwMode="auto">
          <a:xfrm>
            <a:off x="7026275" y="2333625"/>
            <a:ext cx="1152525" cy="708025"/>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defPPr>
              <a:defRPr lang="en-US"/>
            </a:defPPr>
            <a:lvl1pPr algn="ctr">
              <a:spcBef>
                <a:spcPct val="50000"/>
              </a:spcBef>
              <a:defRPr sz="2000">
                <a:solidFill>
                  <a:schemeClr val="tx1">
                    <a:lumMod val="85000"/>
                    <a:lumOff val="15000"/>
                  </a:schemeClr>
                </a:solidFill>
                <a:latin typeface="微软雅黑"/>
                <a:ea typeface="微软雅黑"/>
              </a:defRPr>
            </a:lvl1pPr>
          </a:lstStyle>
          <a:p>
            <a:pPr marL="0" marR="0" lvl="0" indent="0" algn="ctr" defTabSz="914400" rtl="0" eaLnBrk="1" fontAlgn="base" latinLnBrk="0" hangingPunct="1">
              <a:lnSpc>
                <a:spcPct val="100000"/>
              </a:lnSpc>
              <a:spcBef>
                <a:spcPct val="50000"/>
              </a:spcBef>
              <a:spcAft>
                <a:spcPct val="0"/>
              </a:spcAft>
              <a:buClrTx/>
              <a:buSzTx/>
              <a:buFontTx/>
              <a:buNone/>
              <a:defRPr/>
            </a:pPr>
            <a:r>
              <a:rPr kumimoji="0" lang="zh-CN" altLang="en-US" sz="2000" b="1" i="0" u="none" strike="noStrike" kern="1200" cap="none" spc="0" normalizeH="0" baseline="0" noProof="0" dirty="0">
                <a:ln>
                  <a:noFill/>
                </a:ln>
                <a:solidFill>
                  <a:schemeClr val="tx1">
                    <a:lumMod val="85000"/>
                    <a:lumOff val="15000"/>
                  </a:schemeClr>
                </a:solidFill>
                <a:effectLst/>
                <a:uLnTx/>
                <a:uFillTx/>
                <a:latin typeface="微软雅黑"/>
                <a:ea typeface="微软雅黑"/>
                <a:cs typeface="+mn-cs"/>
              </a:rPr>
              <a:t>厂内 机动车</a:t>
            </a:r>
          </a:p>
        </p:txBody>
      </p:sp>
      <p:sp>
        <p:nvSpPr>
          <p:cNvPr id="53" name="Text Box 28"/>
          <p:cNvSpPr txBox="1">
            <a:spLocks noChangeArrowheads="1"/>
          </p:cNvSpPr>
          <p:nvPr/>
        </p:nvSpPr>
        <p:spPr bwMode="auto">
          <a:xfrm>
            <a:off x="5578475" y="68263"/>
            <a:ext cx="3529013" cy="461963"/>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defPPr>
              <a:defRPr lang="en-US"/>
            </a:defPPr>
            <a:lvl1pPr algn="ctr">
              <a:spcBef>
                <a:spcPct val="50000"/>
              </a:spcBef>
              <a:defRPr>
                <a:solidFill>
                  <a:schemeClr val="bg1"/>
                </a:solidFill>
                <a:latin typeface="微软雅黑"/>
                <a:ea typeface="微软雅黑"/>
              </a:defRPr>
            </a:lvl1pPr>
          </a:lstStyle>
          <a:p>
            <a:pPr marL="0" marR="0" lvl="0" indent="0" algn="ctr" defTabSz="914400" rtl="0" eaLnBrk="1" fontAlgn="base" latinLnBrk="0" hangingPunct="1">
              <a:lnSpc>
                <a:spcPct val="100000"/>
              </a:lnSpc>
              <a:spcBef>
                <a:spcPct val="50000"/>
              </a:spcBef>
              <a:spcAft>
                <a:spcPct val="0"/>
              </a:spcAft>
              <a:buClrTx/>
              <a:buSzTx/>
              <a:buFontTx/>
              <a:buNone/>
              <a:defRPr/>
            </a:pPr>
            <a:r>
              <a:rPr kumimoji="0" lang="zh-CN" altLang="en-US" sz="2400" b="1" i="0" u="none" strike="noStrike" kern="1200" cap="none" spc="0" normalizeH="0" baseline="0" noProof="0" dirty="0">
                <a:ln>
                  <a:noFill/>
                </a:ln>
                <a:solidFill>
                  <a:schemeClr val="bg1"/>
                </a:solidFill>
                <a:effectLst/>
                <a:uLnTx/>
                <a:uFillTx/>
                <a:latin typeface="微软雅黑"/>
                <a:ea typeface="微软雅黑"/>
                <a:cs typeface="+mn-cs"/>
              </a:rPr>
              <a:t>特种设备分类</a:t>
            </a:r>
          </a:p>
        </p:txBody>
      </p:sp>
      <p:sp>
        <p:nvSpPr>
          <p:cNvPr id="76816" name="矩形 53"/>
          <p:cNvSpPr/>
          <p:nvPr/>
        </p:nvSpPr>
        <p:spPr>
          <a:xfrm>
            <a:off x="77788" y="57150"/>
            <a:ext cx="493712" cy="461963"/>
          </a:xfrm>
          <a:prstGeom prst="rect">
            <a:avLst/>
          </a:prstGeom>
          <a:noFill/>
          <a:ln w="9525">
            <a:noFill/>
          </a:ln>
        </p:spPr>
        <p:txBody>
          <a:bodyPr wrap="none">
            <a:spAutoFit/>
          </a:bodyPr>
          <a:lstStyle/>
          <a:p>
            <a:pPr lvl="0" eaLnBrk="1" hangingPunct="1"/>
            <a:r>
              <a:rPr lang="zh-CN" altLang="en-US" dirty="0">
                <a:latin typeface="微软雅黑"/>
                <a:ea typeface="微软雅黑"/>
              </a:rPr>
              <a:t>二</a:t>
            </a:r>
          </a:p>
        </p:txBody>
      </p:sp>
      <p:sp>
        <p:nvSpPr>
          <p:cNvPr id="76817" name="矩形 55"/>
          <p:cNvSpPr/>
          <p:nvPr/>
        </p:nvSpPr>
        <p:spPr>
          <a:xfrm>
            <a:off x="842963" y="68263"/>
            <a:ext cx="2659062" cy="461962"/>
          </a:xfrm>
          <a:prstGeom prst="rect">
            <a:avLst/>
          </a:prstGeom>
          <a:noFill/>
          <a:ln w="9525">
            <a:noFill/>
          </a:ln>
        </p:spPr>
        <p:txBody>
          <a:bodyPr wrap="none">
            <a:spAutoFit/>
          </a:bodyPr>
          <a:lstStyle/>
          <a:p>
            <a:pPr lvl="0" eaLnBrk="1" hangingPunct="1">
              <a:spcBef>
                <a:spcPct val="50000"/>
              </a:spcBef>
            </a:pPr>
            <a:r>
              <a:rPr lang="zh-CN" altLang="en-US" dirty="0">
                <a:latin typeface="微软雅黑"/>
                <a:ea typeface="微软雅黑"/>
              </a:rPr>
              <a:t>特种设备管理方法</a:t>
            </a:r>
          </a:p>
        </p:txBody>
      </p:sp>
    </p:spTree>
  </p:cSld>
  <p:clrMapOvr>
    <a:masterClrMapping/>
  </p:clrMapOvr>
  <p:transition spd="slow">
    <p:push/>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6" name="Picture 2" descr="20130902053545920"/>
          <p:cNvPicPr>
            <a:picLocks noChangeAspect="1"/>
          </p:cNvPicPr>
          <p:nvPr/>
        </p:nvPicPr>
        <p:blipFill>
          <a:blip r:embed="rId3"/>
          <a:srcRect l="6451" t="19380" r="6071" b="11760"/>
          <a:stretch>
            <a:fillRect/>
          </a:stretch>
        </p:blipFill>
        <p:spPr>
          <a:xfrm>
            <a:off x="684213" y="1196975"/>
            <a:ext cx="4211637" cy="4953000"/>
          </a:xfrm>
          <a:prstGeom prst="rect">
            <a:avLst/>
          </a:prstGeom>
          <a:noFill/>
          <a:ln w="9525">
            <a:noFill/>
          </a:ln>
        </p:spPr>
      </p:pic>
      <p:sp>
        <p:nvSpPr>
          <p:cNvPr id="395268" name="Text Box 4"/>
          <p:cNvSpPr txBox="1">
            <a:spLocks noChangeArrowheads="1"/>
          </p:cNvSpPr>
          <p:nvPr/>
        </p:nvSpPr>
        <p:spPr bwMode="auto">
          <a:xfrm>
            <a:off x="5364163" y="1844675"/>
            <a:ext cx="3097213" cy="3786188"/>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defPPr>
              <a:defRPr lang="en-US"/>
            </a:defPPr>
            <a:lvl1pPr>
              <a:lnSpc>
                <a:spcPct val="150000"/>
              </a:lnSpc>
              <a:defRPr sz="2000" b="0">
                <a:latin typeface="微软雅黑"/>
                <a:ea typeface="微软雅黑"/>
              </a:defRPr>
            </a:lvl1pPr>
          </a:lstStyle>
          <a:p>
            <a:pPr marL="0" marR="0" lvl="0" indent="0" algn="l" defTabSz="914400" rtl="0" eaLnBrk="1" fontAlgn="base" latinLnBrk="0" hangingPunct="1">
              <a:lnSpc>
                <a:spcPct val="150000"/>
              </a:lnSpc>
              <a:spcBef>
                <a:spcPct val="0"/>
              </a:spcBef>
              <a:spcAft>
                <a:spcPct val="0"/>
              </a:spcAft>
              <a:buClrTx/>
              <a:buSzTx/>
              <a:buFontTx/>
              <a:buNone/>
              <a:defRPr/>
            </a:pPr>
            <a:r>
              <a:rPr kumimoji="0" lang="zh-CN" altLang="en-US" sz="2000" b="0" i="0" u="none" strike="noStrike" kern="1200" cap="none" spc="0" normalizeH="0" baseline="0" noProof="0" dirty="0">
                <a:ln>
                  <a:noFill/>
                </a:ln>
                <a:solidFill>
                  <a:schemeClr val="tx1"/>
                </a:solidFill>
                <a:effectLst/>
                <a:uLnTx/>
                <a:uFillTx/>
                <a:latin typeface="微软雅黑"/>
                <a:ea typeface="微软雅黑"/>
                <a:cs typeface="+mn-cs"/>
              </a:rPr>
              <a:t>除了八类设备外，其他法律、法规规定适用本法的设备也视为特种设备。</a:t>
            </a:r>
          </a:p>
          <a:p>
            <a:pPr marL="0" marR="0" lvl="0" indent="0" algn="l" defTabSz="914400" rtl="0" eaLnBrk="1" fontAlgn="base" latinLnBrk="0" hangingPunct="1">
              <a:lnSpc>
                <a:spcPct val="150000"/>
              </a:lnSpc>
              <a:spcBef>
                <a:spcPct val="0"/>
              </a:spcBef>
              <a:spcAft>
                <a:spcPct val="0"/>
              </a:spcAft>
              <a:buClrTx/>
              <a:buSzTx/>
              <a:buFontTx/>
              <a:buNone/>
              <a:defRPr/>
            </a:pPr>
            <a:endParaRPr kumimoji="0" lang="en-US" altLang="zh-CN" sz="2000" b="0" i="0" u="none" strike="noStrike" kern="1200" cap="none" spc="0" normalizeH="0" baseline="0" noProof="0" dirty="0">
              <a:ln>
                <a:noFill/>
              </a:ln>
              <a:solidFill>
                <a:schemeClr val="tx1"/>
              </a:solidFill>
              <a:effectLst/>
              <a:uLnTx/>
              <a:uFillTx/>
              <a:latin typeface="微软雅黑"/>
              <a:ea typeface="微软雅黑"/>
              <a:cs typeface="+mn-cs"/>
            </a:endParaRPr>
          </a:p>
          <a:p>
            <a:pPr marL="0" marR="0" lvl="0" indent="0" algn="l" defTabSz="914400" rtl="0" eaLnBrk="1" fontAlgn="base" latinLnBrk="0" hangingPunct="1">
              <a:lnSpc>
                <a:spcPct val="150000"/>
              </a:lnSpc>
              <a:spcBef>
                <a:spcPct val="0"/>
              </a:spcBef>
              <a:spcAft>
                <a:spcPct val="0"/>
              </a:spcAft>
              <a:buClrTx/>
              <a:buSzTx/>
              <a:buFontTx/>
              <a:buNone/>
              <a:defRPr/>
            </a:pPr>
            <a:r>
              <a:rPr kumimoji="0" lang="zh-CN" altLang="en-US" sz="2000" b="0" i="0" u="none" strike="noStrike" kern="1200" cap="none" spc="0" normalizeH="0" baseline="0" noProof="0" dirty="0">
                <a:ln>
                  <a:noFill/>
                </a:ln>
                <a:solidFill>
                  <a:schemeClr val="tx1"/>
                </a:solidFill>
                <a:effectLst/>
                <a:uLnTx/>
                <a:uFillTx/>
                <a:latin typeface="微软雅黑"/>
                <a:ea typeface="微软雅黑"/>
                <a:cs typeface="+mn-cs"/>
              </a:rPr>
              <a:t>授权国务院对特种设备采用目录管理方式，由国务院决定将哪些设备和设施纳入特种设备范围。  </a:t>
            </a:r>
          </a:p>
        </p:txBody>
      </p:sp>
      <p:sp>
        <p:nvSpPr>
          <p:cNvPr id="5" name="Text Box 28"/>
          <p:cNvSpPr txBox="1">
            <a:spLocks noChangeArrowheads="1"/>
          </p:cNvSpPr>
          <p:nvPr/>
        </p:nvSpPr>
        <p:spPr bwMode="auto">
          <a:xfrm>
            <a:off x="5578475" y="68263"/>
            <a:ext cx="3529013" cy="461963"/>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defPPr>
              <a:defRPr lang="en-US"/>
            </a:defPPr>
            <a:lvl1pPr algn="ctr">
              <a:spcBef>
                <a:spcPct val="50000"/>
              </a:spcBef>
              <a:defRPr>
                <a:solidFill>
                  <a:schemeClr val="bg1"/>
                </a:solidFill>
                <a:latin typeface="微软雅黑"/>
                <a:ea typeface="微软雅黑"/>
              </a:defRPr>
            </a:lvl1pPr>
          </a:lstStyle>
          <a:p>
            <a:pPr marL="0" marR="0" lvl="0" indent="0" algn="ctr" defTabSz="914400" rtl="0" eaLnBrk="1" fontAlgn="base" latinLnBrk="0" hangingPunct="1">
              <a:lnSpc>
                <a:spcPct val="100000"/>
              </a:lnSpc>
              <a:spcBef>
                <a:spcPct val="50000"/>
              </a:spcBef>
              <a:spcAft>
                <a:spcPct val="0"/>
              </a:spcAft>
              <a:buClrTx/>
              <a:buSzTx/>
              <a:buFontTx/>
              <a:buNone/>
              <a:defRPr/>
            </a:pPr>
            <a:r>
              <a:rPr kumimoji="0" lang="zh-CN" altLang="en-US" sz="2400" b="1" i="0" u="none" strike="noStrike" kern="1200" cap="none" spc="0" normalizeH="0" baseline="0" noProof="0" dirty="0">
                <a:ln>
                  <a:noFill/>
                </a:ln>
                <a:solidFill>
                  <a:schemeClr val="bg1"/>
                </a:solidFill>
                <a:effectLst/>
                <a:uLnTx/>
                <a:uFillTx/>
                <a:latin typeface="微软雅黑"/>
                <a:ea typeface="微软雅黑"/>
                <a:cs typeface="+mn-cs"/>
              </a:rPr>
              <a:t>特种设备分类</a:t>
            </a:r>
          </a:p>
        </p:txBody>
      </p:sp>
      <p:sp>
        <p:nvSpPr>
          <p:cNvPr id="77829" name="矩形 5"/>
          <p:cNvSpPr/>
          <p:nvPr/>
        </p:nvSpPr>
        <p:spPr>
          <a:xfrm>
            <a:off x="77788" y="57150"/>
            <a:ext cx="493712" cy="461963"/>
          </a:xfrm>
          <a:prstGeom prst="rect">
            <a:avLst/>
          </a:prstGeom>
          <a:noFill/>
          <a:ln w="9525">
            <a:noFill/>
          </a:ln>
        </p:spPr>
        <p:txBody>
          <a:bodyPr wrap="none">
            <a:spAutoFit/>
          </a:bodyPr>
          <a:lstStyle/>
          <a:p>
            <a:pPr lvl="0" eaLnBrk="1" hangingPunct="1"/>
            <a:r>
              <a:rPr lang="zh-CN" altLang="en-US" dirty="0">
                <a:latin typeface="微软雅黑"/>
                <a:ea typeface="微软雅黑"/>
              </a:rPr>
              <a:t>二</a:t>
            </a:r>
          </a:p>
        </p:txBody>
      </p:sp>
      <p:sp>
        <p:nvSpPr>
          <p:cNvPr id="77830" name="矩形 7"/>
          <p:cNvSpPr/>
          <p:nvPr/>
        </p:nvSpPr>
        <p:spPr>
          <a:xfrm>
            <a:off x="842963" y="68263"/>
            <a:ext cx="2659062" cy="461962"/>
          </a:xfrm>
          <a:prstGeom prst="rect">
            <a:avLst/>
          </a:prstGeom>
          <a:noFill/>
          <a:ln w="9525">
            <a:noFill/>
          </a:ln>
        </p:spPr>
        <p:txBody>
          <a:bodyPr wrap="none">
            <a:spAutoFit/>
          </a:bodyPr>
          <a:lstStyle/>
          <a:p>
            <a:pPr lvl="0" eaLnBrk="1" hangingPunct="1">
              <a:spcBef>
                <a:spcPct val="50000"/>
              </a:spcBef>
            </a:pPr>
            <a:r>
              <a:rPr lang="zh-CN" altLang="en-US" dirty="0">
                <a:latin typeface="微软雅黑"/>
                <a:ea typeface="微软雅黑"/>
              </a:rPr>
              <a:t>特种设备管理方法</a:t>
            </a:r>
          </a:p>
        </p:txBody>
      </p:sp>
    </p:spTree>
  </p:cSld>
  <p:clrMapOvr>
    <a:masterClrMapping/>
  </p:clrMapOvr>
  <p:transition spd="slow">
    <p:push/>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3042" name="AutoShape 2"/>
          <p:cNvSpPr/>
          <p:nvPr/>
        </p:nvSpPr>
        <p:spPr>
          <a:xfrm>
            <a:off x="5940425" y="3598863"/>
            <a:ext cx="1800225" cy="2159000"/>
          </a:xfrm>
          <a:prstGeom prst="roundRect">
            <a:avLst>
              <a:gd name="adj" fmla="val 16667"/>
            </a:avLst>
          </a:prstGeom>
          <a:solidFill>
            <a:srgbClr val="FF9933"/>
          </a:solidFill>
          <a:ln w="38100">
            <a:noFill/>
          </a:ln>
        </p:spPr>
        <p:txBody>
          <a:bodyPr wrap="none" anchor="ctr"/>
          <a:lstStyle/>
          <a:p>
            <a:pPr lvl="0" algn="ctr"/>
            <a:endParaRPr lang="zh-CN" altLang="en-US" sz="1800" b="0" dirty="0">
              <a:latin typeface="Verdana" pitchFamily="34" charset="0"/>
              <a:ea typeface="宋体" charset="-122"/>
            </a:endParaRPr>
          </a:p>
        </p:txBody>
      </p:sp>
      <p:sp>
        <p:nvSpPr>
          <p:cNvPr id="343043" name="AutoShape 3"/>
          <p:cNvSpPr>
            <a:spLocks noChangeArrowheads="1"/>
          </p:cNvSpPr>
          <p:nvPr/>
        </p:nvSpPr>
        <p:spPr bwMode="auto">
          <a:xfrm>
            <a:off x="1116013" y="3598863"/>
            <a:ext cx="1800225" cy="2159000"/>
          </a:xfrm>
          <a:prstGeom prst="roundRect">
            <a:avLst>
              <a:gd name="adj" fmla="val 16667"/>
            </a:avLst>
          </a:prstGeom>
          <a:solidFill>
            <a:schemeClr val="bg1">
              <a:lumMod val="75000"/>
            </a:schemeClr>
          </a:solidFill>
          <a:ln w="38100">
            <a:noFill/>
            <a:round/>
          </a:ln>
          <a:effec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Verdana" pitchFamily="34" charset="0"/>
              <a:ea typeface="宋体" charset="-122"/>
              <a:cs typeface="+mn-cs"/>
            </a:endParaRPr>
          </a:p>
        </p:txBody>
      </p:sp>
      <p:sp>
        <p:nvSpPr>
          <p:cNvPr id="343044" name="Freeform 4"/>
          <p:cNvSpPr/>
          <p:nvPr/>
        </p:nvSpPr>
        <p:spPr bwMode="gray">
          <a:xfrm>
            <a:off x="3059113" y="3238500"/>
            <a:ext cx="903288" cy="1241425"/>
          </a:xfrm>
          <a:custGeom>
            <a:avLst/>
            <a:gdLst>
              <a:gd name="T0" fmla="*/ 580 w 580"/>
              <a:gd name="T1" fmla="*/ 0 h 798"/>
              <a:gd name="T2" fmla="*/ 578 w 580"/>
              <a:gd name="T3" fmla="*/ 90 h 798"/>
              <a:gd name="T4" fmla="*/ 568 w 580"/>
              <a:gd name="T5" fmla="*/ 174 h 798"/>
              <a:gd name="T6" fmla="*/ 552 w 580"/>
              <a:gd name="T7" fmla="*/ 252 h 798"/>
              <a:gd name="T8" fmla="*/ 526 w 580"/>
              <a:gd name="T9" fmla="*/ 324 h 798"/>
              <a:gd name="T10" fmla="*/ 494 w 580"/>
              <a:gd name="T11" fmla="*/ 390 h 798"/>
              <a:gd name="T12" fmla="*/ 452 w 580"/>
              <a:gd name="T13" fmla="*/ 450 h 798"/>
              <a:gd name="T14" fmla="*/ 402 w 580"/>
              <a:gd name="T15" fmla="*/ 508 h 798"/>
              <a:gd name="T16" fmla="*/ 342 w 580"/>
              <a:gd name="T17" fmla="*/ 560 h 798"/>
              <a:gd name="T18" fmla="*/ 270 w 580"/>
              <a:gd name="T19" fmla="*/ 610 h 798"/>
              <a:gd name="T20" fmla="*/ 188 w 580"/>
              <a:gd name="T21" fmla="*/ 656 h 798"/>
              <a:gd name="T22" fmla="*/ 188 w 580"/>
              <a:gd name="T23" fmla="*/ 798 h 798"/>
              <a:gd name="T24" fmla="*/ 0 w 580"/>
              <a:gd name="T25" fmla="*/ 514 h 798"/>
              <a:gd name="T26" fmla="*/ 188 w 580"/>
              <a:gd name="T27" fmla="*/ 230 h 798"/>
              <a:gd name="T28" fmla="*/ 188 w 580"/>
              <a:gd name="T29" fmla="*/ 372 h 798"/>
              <a:gd name="T30" fmla="*/ 224 w 580"/>
              <a:gd name="T31" fmla="*/ 368 h 798"/>
              <a:gd name="T32" fmla="*/ 264 w 580"/>
              <a:gd name="T33" fmla="*/ 356 h 798"/>
              <a:gd name="T34" fmla="*/ 306 w 580"/>
              <a:gd name="T35" fmla="*/ 336 h 798"/>
              <a:gd name="T36" fmla="*/ 348 w 580"/>
              <a:gd name="T37" fmla="*/ 310 h 798"/>
              <a:gd name="T38" fmla="*/ 392 w 580"/>
              <a:gd name="T39" fmla="*/ 280 h 798"/>
              <a:gd name="T40" fmla="*/ 432 w 580"/>
              <a:gd name="T41" fmla="*/ 246 h 798"/>
              <a:gd name="T42" fmla="*/ 472 w 580"/>
              <a:gd name="T43" fmla="*/ 208 h 798"/>
              <a:gd name="T44" fmla="*/ 506 w 580"/>
              <a:gd name="T45" fmla="*/ 166 h 798"/>
              <a:gd name="T46" fmla="*/ 536 w 580"/>
              <a:gd name="T47" fmla="*/ 124 h 798"/>
              <a:gd name="T48" fmla="*/ 558 w 580"/>
              <a:gd name="T49" fmla="*/ 82 h 798"/>
              <a:gd name="T50" fmla="*/ 574 w 580"/>
              <a:gd name="T51" fmla="*/ 40 h 798"/>
              <a:gd name="T52" fmla="*/ 578 w 580"/>
              <a:gd name="T53" fmla="*/ 0 h 798"/>
              <a:gd name="T54" fmla="*/ 580 w 580"/>
              <a:gd name="T55" fmla="*/ 0 h 7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80" h="798">
                <a:moveTo>
                  <a:pt x="580" y="0"/>
                </a:moveTo>
                <a:lnTo>
                  <a:pt x="578" y="90"/>
                </a:lnTo>
                <a:lnTo>
                  <a:pt x="568" y="174"/>
                </a:lnTo>
                <a:lnTo>
                  <a:pt x="552" y="252"/>
                </a:lnTo>
                <a:lnTo>
                  <a:pt x="526" y="324"/>
                </a:lnTo>
                <a:lnTo>
                  <a:pt x="494" y="390"/>
                </a:lnTo>
                <a:lnTo>
                  <a:pt x="452" y="450"/>
                </a:lnTo>
                <a:lnTo>
                  <a:pt x="402" y="508"/>
                </a:lnTo>
                <a:lnTo>
                  <a:pt x="342" y="560"/>
                </a:lnTo>
                <a:lnTo>
                  <a:pt x="270" y="610"/>
                </a:lnTo>
                <a:lnTo>
                  <a:pt x="188" y="656"/>
                </a:lnTo>
                <a:lnTo>
                  <a:pt x="188" y="798"/>
                </a:lnTo>
                <a:lnTo>
                  <a:pt x="0" y="514"/>
                </a:lnTo>
                <a:lnTo>
                  <a:pt x="188" y="230"/>
                </a:lnTo>
                <a:lnTo>
                  <a:pt x="188" y="372"/>
                </a:lnTo>
                <a:lnTo>
                  <a:pt x="224" y="368"/>
                </a:lnTo>
                <a:lnTo>
                  <a:pt x="264" y="356"/>
                </a:lnTo>
                <a:lnTo>
                  <a:pt x="306" y="336"/>
                </a:lnTo>
                <a:lnTo>
                  <a:pt x="348" y="310"/>
                </a:lnTo>
                <a:lnTo>
                  <a:pt x="392" y="280"/>
                </a:lnTo>
                <a:lnTo>
                  <a:pt x="432" y="246"/>
                </a:lnTo>
                <a:lnTo>
                  <a:pt x="472" y="208"/>
                </a:lnTo>
                <a:lnTo>
                  <a:pt x="506" y="166"/>
                </a:lnTo>
                <a:lnTo>
                  <a:pt x="536" y="124"/>
                </a:lnTo>
                <a:lnTo>
                  <a:pt x="558" y="82"/>
                </a:lnTo>
                <a:lnTo>
                  <a:pt x="574" y="40"/>
                </a:lnTo>
                <a:lnTo>
                  <a:pt x="578" y="0"/>
                </a:lnTo>
                <a:lnTo>
                  <a:pt x="580" y="0"/>
                </a:lnTo>
                <a:close/>
              </a:path>
            </a:pathLst>
          </a:custGeom>
          <a:solidFill>
            <a:schemeClr val="bg1">
              <a:lumMod val="75000"/>
            </a:schemeClr>
          </a:solidFill>
          <a:ln>
            <a:noFill/>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chemeClr val="tx1"/>
              </a:solidFill>
              <a:effectLst/>
              <a:uLnTx/>
              <a:uFillTx/>
              <a:latin typeface="Arial Black" pitchFamily="34" charset="0"/>
              <a:ea typeface="+mn-ea"/>
              <a:cs typeface="+mn-cs"/>
            </a:endParaRPr>
          </a:p>
        </p:txBody>
      </p:sp>
      <p:sp>
        <p:nvSpPr>
          <p:cNvPr id="43013" name="AutoShape 5"/>
          <p:cNvSpPr>
            <a:spLocks noChangeAspect="1" noTextEdit="1"/>
          </p:cNvSpPr>
          <p:nvPr/>
        </p:nvSpPr>
        <p:spPr>
          <a:xfrm flipH="1">
            <a:off x="4868863" y="3252788"/>
            <a:ext cx="909637" cy="1244600"/>
          </a:xfrm>
          <a:prstGeom prst="rect">
            <a:avLst/>
          </a:prstGeom>
          <a:noFill/>
          <a:ln w="9525">
            <a:noFill/>
          </a:ln>
        </p:spPr>
        <p:txBody>
          <a:bodyPr/>
          <a:lstStyle/>
          <a:p>
            <a:endParaRPr lang="zh-CN" altLang="en-US"/>
          </a:p>
        </p:txBody>
      </p:sp>
      <p:sp>
        <p:nvSpPr>
          <p:cNvPr id="343046" name="Freeform 6"/>
          <p:cNvSpPr/>
          <p:nvPr/>
        </p:nvSpPr>
        <p:spPr>
          <a:xfrm flipH="1">
            <a:off x="4932363" y="3238500"/>
            <a:ext cx="903287" cy="1241425"/>
          </a:xfrm>
          <a:custGeom>
            <a:avLst/>
            <a:gdLst/>
            <a:ahLst/>
            <a:cxnLst>
              <a:cxn ang="0">
                <a:pos x="65534" y="0"/>
              </a:cxn>
              <a:cxn ang="0">
                <a:pos x="65534" y="65534"/>
              </a:cxn>
              <a:cxn ang="0">
                <a:pos x="65534" y="65534"/>
              </a:cxn>
              <a:cxn ang="0">
                <a:pos x="65534" y="65534"/>
              </a:cxn>
              <a:cxn ang="0">
                <a:pos x="65534" y="65534"/>
              </a:cxn>
              <a:cxn ang="0">
                <a:pos x="65534" y="65534"/>
              </a:cxn>
              <a:cxn ang="0">
                <a:pos x="65534" y="65534"/>
              </a:cxn>
              <a:cxn ang="0">
                <a:pos x="65534" y="65534"/>
              </a:cxn>
              <a:cxn ang="0">
                <a:pos x="65534" y="65534"/>
              </a:cxn>
              <a:cxn ang="0">
                <a:pos x="65534" y="65534"/>
              </a:cxn>
              <a:cxn ang="0">
                <a:pos x="65534" y="65534"/>
              </a:cxn>
              <a:cxn ang="0">
                <a:pos x="65534" y="65534"/>
              </a:cxn>
              <a:cxn ang="0">
                <a:pos x="0" y="65534"/>
              </a:cxn>
              <a:cxn ang="0">
                <a:pos x="65534" y="65534"/>
              </a:cxn>
              <a:cxn ang="0">
                <a:pos x="65534" y="65534"/>
              </a:cxn>
              <a:cxn ang="0">
                <a:pos x="65534" y="65534"/>
              </a:cxn>
              <a:cxn ang="0">
                <a:pos x="65534" y="65534"/>
              </a:cxn>
              <a:cxn ang="0">
                <a:pos x="65534" y="65534"/>
              </a:cxn>
              <a:cxn ang="0">
                <a:pos x="65534" y="65534"/>
              </a:cxn>
              <a:cxn ang="0">
                <a:pos x="65534" y="65534"/>
              </a:cxn>
              <a:cxn ang="0">
                <a:pos x="65534" y="65534"/>
              </a:cxn>
              <a:cxn ang="0">
                <a:pos x="65534" y="65534"/>
              </a:cxn>
              <a:cxn ang="0">
                <a:pos x="65534" y="65534"/>
              </a:cxn>
              <a:cxn ang="0">
                <a:pos x="65534" y="65534"/>
              </a:cxn>
              <a:cxn ang="0">
                <a:pos x="65534" y="65534"/>
              </a:cxn>
              <a:cxn ang="0">
                <a:pos x="65534" y="65534"/>
              </a:cxn>
              <a:cxn ang="0">
                <a:pos x="65534" y="0"/>
              </a:cxn>
              <a:cxn ang="0">
                <a:pos x="65534" y="0"/>
              </a:cxn>
            </a:cxnLst>
            <a:rect l="0" t="0" r="0" b="0"/>
            <a:pathLst>
              <a:path w="580" h="798">
                <a:moveTo>
                  <a:pt x="580" y="0"/>
                </a:moveTo>
                <a:lnTo>
                  <a:pt x="578" y="90"/>
                </a:lnTo>
                <a:lnTo>
                  <a:pt x="568" y="174"/>
                </a:lnTo>
                <a:lnTo>
                  <a:pt x="552" y="252"/>
                </a:lnTo>
                <a:lnTo>
                  <a:pt x="526" y="324"/>
                </a:lnTo>
                <a:lnTo>
                  <a:pt x="494" y="390"/>
                </a:lnTo>
                <a:lnTo>
                  <a:pt x="452" y="450"/>
                </a:lnTo>
                <a:lnTo>
                  <a:pt x="402" y="508"/>
                </a:lnTo>
                <a:lnTo>
                  <a:pt x="342" y="560"/>
                </a:lnTo>
                <a:lnTo>
                  <a:pt x="270" y="610"/>
                </a:lnTo>
                <a:lnTo>
                  <a:pt x="188" y="656"/>
                </a:lnTo>
                <a:lnTo>
                  <a:pt x="188" y="798"/>
                </a:lnTo>
                <a:lnTo>
                  <a:pt x="0" y="514"/>
                </a:lnTo>
                <a:lnTo>
                  <a:pt x="188" y="230"/>
                </a:lnTo>
                <a:lnTo>
                  <a:pt x="188" y="372"/>
                </a:lnTo>
                <a:lnTo>
                  <a:pt x="224" y="368"/>
                </a:lnTo>
                <a:lnTo>
                  <a:pt x="264" y="356"/>
                </a:lnTo>
                <a:lnTo>
                  <a:pt x="306" y="336"/>
                </a:lnTo>
                <a:lnTo>
                  <a:pt x="348" y="310"/>
                </a:lnTo>
                <a:lnTo>
                  <a:pt x="392" y="280"/>
                </a:lnTo>
                <a:lnTo>
                  <a:pt x="432" y="246"/>
                </a:lnTo>
                <a:lnTo>
                  <a:pt x="472" y="208"/>
                </a:lnTo>
                <a:lnTo>
                  <a:pt x="506" y="166"/>
                </a:lnTo>
                <a:lnTo>
                  <a:pt x="536" y="124"/>
                </a:lnTo>
                <a:lnTo>
                  <a:pt x="558" y="82"/>
                </a:lnTo>
                <a:lnTo>
                  <a:pt x="574" y="40"/>
                </a:lnTo>
                <a:lnTo>
                  <a:pt x="578" y="0"/>
                </a:lnTo>
                <a:lnTo>
                  <a:pt x="580" y="0"/>
                </a:lnTo>
                <a:close/>
              </a:path>
            </a:pathLst>
          </a:custGeom>
          <a:solidFill>
            <a:srgbClr val="FF9933">
              <a:alpha val="100000"/>
            </a:srgbClr>
          </a:solidFill>
          <a:ln w="9525">
            <a:noFill/>
          </a:ln>
        </p:spPr>
        <p:txBody>
          <a:bodyPr/>
          <a:lstStyle/>
          <a:p>
            <a:endParaRPr lang="zh-CN" altLang="en-US"/>
          </a:p>
        </p:txBody>
      </p:sp>
      <p:sp>
        <p:nvSpPr>
          <p:cNvPr id="343056" name="Text Box 16"/>
          <p:cNvSpPr txBox="1">
            <a:spLocks noChangeArrowheads="1"/>
          </p:cNvSpPr>
          <p:nvPr/>
        </p:nvSpPr>
        <p:spPr bwMode="auto">
          <a:xfrm>
            <a:off x="1462088" y="4016375"/>
            <a:ext cx="1108075" cy="1323975"/>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defPPr>
              <a:defRPr lang="en-US"/>
            </a:defPPr>
            <a:lvl1pPr algn="ctr">
              <a:spcBef>
                <a:spcPct val="50000"/>
              </a:spcBef>
              <a:defRPr sz="3600">
                <a:solidFill>
                  <a:schemeClr val="bg1"/>
                </a:solidFill>
                <a:latin typeface="微软雅黑"/>
                <a:ea typeface="微软雅黑"/>
              </a:defRPr>
            </a:lvl1pPr>
          </a:lstStyle>
          <a:p>
            <a:pPr marL="0" marR="0" lvl="0" indent="0" algn="ctr" defTabSz="914400" rtl="0" eaLnBrk="1" fontAlgn="base" latinLnBrk="0" hangingPunct="1">
              <a:lnSpc>
                <a:spcPct val="100000"/>
              </a:lnSpc>
              <a:spcBef>
                <a:spcPct val="50000"/>
              </a:spcBef>
              <a:spcAft>
                <a:spcPct val="0"/>
              </a:spcAft>
              <a:buClrTx/>
              <a:buSzTx/>
              <a:buFontTx/>
              <a:buNone/>
              <a:defRPr/>
            </a:pPr>
            <a:r>
              <a:rPr kumimoji="0" lang="zh-CN" altLang="en-US" sz="3200" b="1" i="0" u="none" strike="noStrike" kern="1200" cap="none" spc="0" normalizeH="0" baseline="0" noProof="0" dirty="0">
                <a:ln>
                  <a:noFill/>
                </a:ln>
                <a:solidFill>
                  <a:schemeClr val="bg1"/>
                </a:solidFill>
                <a:effectLst/>
                <a:uLnTx/>
                <a:uFillTx/>
                <a:latin typeface="微软雅黑"/>
                <a:ea typeface="微软雅黑"/>
                <a:cs typeface="+mn-cs"/>
              </a:rPr>
              <a:t>确保</a:t>
            </a:r>
          </a:p>
          <a:p>
            <a:pPr marL="0" marR="0" lvl="0" indent="0" algn="ctr" defTabSz="914400" rtl="0" eaLnBrk="1" fontAlgn="base" latinLnBrk="0" hangingPunct="1">
              <a:lnSpc>
                <a:spcPct val="100000"/>
              </a:lnSpc>
              <a:spcBef>
                <a:spcPct val="50000"/>
              </a:spcBef>
              <a:spcAft>
                <a:spcPct val="0"/>
              </a:spcAft>
              <a:buClrTx/>
              <a:buSzTx/>
              <a:buFontTx/>
              <a:buNone/>
              <a:defRPr/>
            </a:pPr>
            <a:r>
              <a:rPr kumimoji="0" lang="zh-CN" altLang="en-US" sz="3200" b="1" i="0" u="none" strike="noStrike" kern="1200" cap="none" spc="0" normalizeH="0" baseline="0" noProof="0" dirty="0">
                <a:ln>
                  <a:noFill/>
                </a:ln>
                <a:solidFill>
                  <a:schemeClr val="bg1"/>
                </a:solidFill>
                <a:effectLst/>
                <a:uLnTx/>
                <a:uFillTx/>
                <a:latin typeface="微软雅黑"/>
                <a:ea typeface="微软雅黑"/>
                <a:cs typeface="+mn-cs"/>
              </a:rPr>
              <a:t>安全</a:t>
            </a:r>
          </a:p>
        </p:txBody>
      </p:sp>
      <p:sp>
        <p:nvSpPr>
          <p:cNvPr id="343057" name="Text Box 17"/>
          <p:cNvSpPr txBox="1">
            <a:spLocks noChangeArrowheads="1"/>
          </p:cNvSpPr>
          <p:nvPr/>
        </p:nvSpPr>
        <p:spPr bwMode="auto">
          <a:xfrm>
            <a:off x="6337300" y="4016375"/>
            <a:ext cx="1006475" cy="1323975"/>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defPPr>
              <a:defRPr lang="en-US"/>
            </a:defPPr>
            <a:lvl1pPr algn="ctr">
              <a:spcBef>
                <a:spcPct val="50000"/>
              </a:spcBef>
              <a:defRPr sz="3200">
                <a:solidFill>
                  <a:schemeClr val="bg1"/>
                </a:solidFill>
                <a:latin typeface="微软雅黑"/>
                <a:ea typeface="微软雅黑"/>
              </a:defRPr>
            </a:lvl1pPr>
          </a:lstStyle>
          <a:p>
            <a:pPr marL="0" marR="0" lvl="0" indent="0" algn="ctr" defTabSz="914400" rtl="0" eaLnBrk="1" fontAlgn="base" latinLnBrk="0" hangingPunct="1">
              <a:lnSpc>
                <a:spcPct val="100000"/>
              </a:lnSpc>
              <a:spcBef>
                <a:spcPct val="50000"/>
              </a:spcBef>
              <a:spcAft>
                <a:spcPct val="0"/>
              </a:spcAft>
              <a:buClrTx/>
              <a:buSzTx/>
              <a:buFontTx/>
              <a:buNone/>
              <a:defRPr/>
            </a:pPr>
            <a:r>
              <a:rPr kumimoji="0" lang="zh-CN" altLang="en-US" sz="3200" b="1" i="0" u="none" strike="noStrike" kern="1200" cap="none" spc="0" normalizeH="0" baseline="0" noProof="0" dirty="0">
                <a:ln>
                  <a:noFill/>
                </a:ln>
                <a:solidFill>
                  <a:schemeClr val="bg1"/>
                </a:solidFill>
                <a:effectLst/>
                <a:uLnTx/>
                <a:uFillTx/>
                <a:latin typeface="微软雅黑"/>
                <a:ea typeface="微软雅黑"/>
                <a:cs typeface="+mn-cs"/>
              </a:rPr>
              <a:t>节能</a:t>
            </a:r>
          </a:p>
          <a:p>
            <a:pPr marL="0" marR="0" lvl="0" indent="0" algn="ctr" defTabSz="914400" rtl="0" eaLnBrk="1" fontAlgn="base" latinLnBrk="0" hangingPunct="1">
              <a:lnSpc>
                <a:spcPct val="100000"/>
              </a:lnSpc>
              <a:spcBef>
                <a:spcPct val="50000"/>
              </a:spcBef>
              <a:spcAft>
                <a:spcPct val="0"/>
              </a:spcAft>
              <a:buClrTx/>
              <a:buSzTx/>
              <a:buFontTx/>
              <a:buNone/>
              <a:defRPr/>
            </a:pPr>
            <a:r>
              <a:rPr kumimoji="0" lang="zh-CN" altLang="en-US" sz="3200" b="1" i="0" u="none" strike="noStrike" kern="1200" cap="none" spc="0" normalizeH="0" baseline="0" noProof="0" dirty="0">
                <a:ln>
                  <a:noFill/>
                </a:ln>
                <a:solidFill>
                  <a:schemeClr val="bg1"/>
                </a:solidFill>
                <a:effectLst/>
                <a:uLnTx/>
                <a:uFillTx/>
                <a:latin typeface="微软雅黑"/>
                <a:ea typeface="微软雅黑"/>
                <a:cs typeface="+mn-cs"/>
              </a:rPr>
              <a:t>降耗</a:t>
            </a:r>
          </a:p>
        </p:txBody>
      </p:sp>
      <p:sp>
        <p:nvSpPr>
          <p:cNvPr id="343059" name="Rectangle 19"/>
          <p:cNvSpPr>
            <a:spLocks noChangeArrowheads="1"/>
          </p:cNvSpPr>
          <p:nvPr/>
        </p:nvSpPr>
        <p:spPr bwMode="auto">
          <a:xfrm>
            <a:off x="3181350" y="2057400"/>
            <a:ext cx="2652713" cy="957263"/>
          </a:xfrm>
          <a:prstGeom prst="rect">
            <a:avLst/>
          </a:prstGeom>
          <a:gradFill rotWithShape="0">
            <a:gsLst>
              <a:gs pos="0">
                <a:srgbClr val="FDFDFD"/>
              </a:gs>
              <a:gs pos="0">
                <a:schemeClr val="tx1">
                  <a:lumMod val="75000"/>
                  <a:lumOff val="25000"/>
                </a:schemeClr>
              </a:gs>
            </a:gsLst>
            <a:lin ang="5400000" scaled="1"/>
          </a:gradFill>
          <a:ln w="12700">
            <a:solidFill>
              <a:srgbClr val="B2B2B2"/>
            </a:solidFill>
            <a:miter lim="800000"/>
          </a:ln>
          <a:effectLst/>
        </p:spPr>
        <p:txBody>
          <a:bodyPr wrap="none" lIns="99745" tIns="49873" rIns="99745" bIns="49873" anchor="ctr"/>
          <a:lstStyle>
            <a:lvl1pPr marL="180975" algn="r" eaLnBrk="0" hangingPunct="0">
              <a:defRPr>
                <a:solidFill>
                  <a:schemeClr val="tx1"/>
                </a:solidFill>
                <a:latin typeface="Arial" charset="0"/>
              </a:defRPr>
            </a:lvl1pPr>
            <a:lvl2pPr algn="r" eaLnBrk="0" hangingPunct="0">
              <a:defRPr>
                <a:solidFill>
                  <a:schemeClr val="tx1"/>
                </a:solidFill>
                <a:latin typeface="Arial" charset="0"/>
              </a:defRPr>
            </a:lvl2pPr>
            <a:lvl3pPr algn="r" eaLnBrk="0" hangingPunct="0">
              <a:defRPr>
                <a:solidFill>
                  <a:schemeClr val="tx1"/>
                </a:solidFill>
                <a:latin typeface="Arial" charset="0"/>
              </a:defRPr>
            </a:lvl3pPr>
            <a:lvl4pPr algn="r" eaLnBrk="0" hangingPunct="0">
              <a:defRPr>
                <a:solidFill>
                  <a:schemeClr val="tx1"/>
                </a:solidFill>
                <a:latin typeface="Arial" charset="0"/>
              </a:defRPr>
            </a:lvl4pPr>
            <a:lvl5pPr algn="r" eaLnBrk="0" hangingPunct="0">
              <a:defRPr>
                <a:solidFill>
                  <a:schemeClr val="tx1"/>
                </a:solidFill>
                <a:latin typeface="Arial" charset="0"/>
              </a:defRPr>
            </a:lvl5pPr>
            <a:lvl6pPr algn="r" eaLnBrk="0" fontAlgn="base" hangingPunct="0">
              <a:spcBef>
                <a:spcPct val="0"/>
              </a:spcBef>
              <a:spcAft>
                <a:spcPct val="0"/>
              </a:spcAft>
              <a:defRPr>
                <a:solidFill>
                  <a:schemeClr val="tx1"/>
                </a:solidFill>
                <a:latin typeface="Arial" charset="0"/>
              </a:defRPr>
            </a:lvl6pPr>
            <a:lvl7pPr algn="r" eaLnBrk="0" fontAlgn="base" hangingPunct="0">
              <a:spcBef>
                <a:spcPct val="0"/>
              </a:spcBef>
              <a:spcAft>
                <a:spcPct val="0"/>
              </a:spcAft>
              <a:defRPr>
                <a:solidFill>
                  <a:schemeClr val="tx1"/>
                </a:solidFill>
                <a:latin typeface="Arial" charset="0"/>
              </a:defRPr>
            </a:lvl7pPr>
            <a:lvl8pPr algn="r" eaLnBrk="0" fontAlgn="base" hangingPunct="0">
              <a:spcBef>
                <a:spcPct val="0"/>
              </a:spcBef>
              <a:spcAft>
                <a:spcPct val="0"/>
              </a:spcAft>
              <a:defRPr>
                <a:solidFill>
                  <a:schemeClr val="tx1"/>
                </a:solidFill>
                <a:latin typeface="Arial" charset="0"/>
              </a:defRPr>
            </a:lvl8pPr>
            <a:lvl9pPr algn="r" eaLnBrk="0" fontAlgn="base" hangingPunct="0">
              <a:spcBef>
                <a:spcPct val="0"/>
              </a:spcBef>
              <a:spcAft>
                <a:spcPct val="0"/>
              </a:spcAft>
              <a:defRPr>
                <a:solidFill>
                  <a:schemeClr val="tx1"/>
                </a:solidFill>
                <a:latin typeface="Arial" charset="0"/>
              </a:defRPr>
            </a:lvl9pPr>
          </a:lstStyle>
          <a:p>
            <a:pPr marL="180975" marR="0" lvl="0" indent="0" algn="l" defTabSz="914400" rtl="0" eaLnBrk="1" fontAlgn="base" latinLnBrk="1" hangingPunct="1">
              <a:lnSpc>
                <a:spcPct val="130000"/>
              </a:lnSpc>
              <a:spcBef>
                <a:spcPct val="0"/>
              </a:spcBef>
              <a:spcAft>
                <a:spcPct val="0"/>
              </a:spcAft>
              <a:buClrTx/>
              <a:buSzTx/>
              <a:buFontTx/>
              <a:buNone/>
              <a:defRPr/>
            </a:pPr>
            <a:endParaRPr kumimoji="1" lang="ko-KR" altLang="en-US" sz="1100" b="1" i="0" u="none" strike="noStrike" kern="1200" cap="none" spc="0" normalizeH="0" baseline="0" noProof="0">
              <a:ln>
                <a:noFill/>
              </a:ln>
              <a:solidFill>
                <a:srgbClr val="800000"/>
              </a:solidFill>
              <a:effectLst/>
              <a:uLnTx/>
              <a:uFillTx/>
              <a:latin typeface="굴림"/>
              <a:ea typeface="굴림"/>
              <a:cs typeface="+mn-cs"/>
            </a:endParaRPr>
          </a:p>
        </p:txBody>
      </p:sp>
      <p:sp>
        <p:nvSpPr>
          <p:cNvPr id="43018" name="Rectangle 20"/>
          <p:cNvSpPr/>
          <p:nvPr/>
        </p:nvSpPr>
        <p:spPr>
          <a:xfrm>
            <a:off x="3181350" y="1716088"/>
            <a:ext cx="2652713" cy="371475"/>
          </a:xfrm>
          <a:prstGeom prst="rect">
            <a:avLst/>
          </a:prstGeom>
          <a:solidFill>
            <a:srgbClr val="663300">
              <a:alpha val="89803"/>
            </a:srgbClr>
          </a:solidFill>
          <a:ln w="9525">
            <a:noFill/>
          </a:ln>
        </p:spPr>
        <p:txBody>
          <a:bodyPr wrap="none" anchor="ctr"/>
          <a:lstStyle/>
          <a:p>
            <a:pPr lvl="0" algn="ctr" eaLnBrk="1" latinLnBrk="1" hangingPunct="1"/>
            <a:endParaRPr lang="ko-KR" altLang="en-US" sz="1400" b="0" dirty="0">
              <a:solidFill>
                <a:srgbClr val="FFFFFF"/>
              </a:solidFill>
              <a:latin typeface="HY견고딕"/>
              <a:ea typeface="HY견고딕"/>
            </a:endParaRPr>
          </a:p>
        </p:txBody>
      </p:sp>
      <p:sp>
        <p:nvSpPr>
          <p:cNvPr id="343061" name="Text Box 21"/>
          <p:cNvSpPr txBox="1">
            <a:spLocks noChangeArrowheads="1"/>
          </p:cNvSpPr>
          <p:nvPr/>
        </p:nvSpPr>
        <p:spPr bwMode="auto">
          <a:xfrm>
            <a:off x="3348038" y="2212975"/>
            <a:ext cx="2447925" cy="646113"/>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defRPr/>
            </a:pPr>
            <a:r>
              <a:rPr kumimoji="0" lang="zh-CN" altLang="en-US" sz="3600" b="1" i="0" u="none" strike="noStrike" kern="1200" cap="none" spc="0" normalizeH="0" baseline="0" noProof="0" dirty="0">
                <a:ln>
                  <a:noFill/>
                </a:ln>
                <a:solidFill>
                  <a:schemeClr val="bg1"/>
                </a:solidFill>
                <a:effectLst/>
                <a:uLnTx/>
                <a:uFillTx/>
                <a:latin typeface="微软雅黑"/>
                <a:ea typeface="微软雅黑"/>
                <a:cs typeface="+mn-cs"/>
              </a:rPr>
              <a:t>双重目标</a:t>
            </a:r>
          </a:p>
        </p:txBody>
      </p:sp>
      <p:sp>
        <p:nvSpPr>
          <p:cNvPr id="43020" name="矩形 12"/>
          <p:cNvSpPr/>
          <p:nvPr/>
        </p:nvSpPr>
        <p:spPr>
          <a:xfrm>
            <a:off x="77788" y="57150"/>
            <a:ext cx="493712" cy="461963"/>
          </a:xfrm>
          <a:prstGeom prst="rect">
            <a:avLst/>
          </a:prstGeom>
          <a:noFill/>
          <a:ln w="9525">
            <a:noFill/>
          </a:ln>
        </p:spPr>
        <p:txBody>
          <a:bodyPr wrap="none">
            <a:spAutoFit/>
          </a:bodyPr>
          <a:lstStyle/>
          <a:p>
            <a:pPr lvl="0" eaLnBrk="1" hangingPunct="1"/>
            <a:r>
              <a:rPr lang="zh-CN" altLang="en-US" dirty="0">
                <a:latin typeface="微软雅黑"/>
                <a:ea typeface="微软雅黑"/>
              </a:rPr>
              <a:t>一</a:t>
            </a:r>
          </a:p>
        </p:txBody>
      </p:sp>
      <p:sp>
        <p:nvSpPr>
          <p:cNvPr id="43021" name="矩形 13"/>
          <p:cNvSpPr/>
          <p:nvPr/>
        </p:nvSpPr>
        <p:spPr>
          <a:xfrm>
            <a:off x="725488" y="49213"/>
            <a:ext cx="3587750" cy="461962"/>
          </a:xfrm>
          <a:prstGeom prst="rect">
            <a:avLst/>
          </a:prstGeom>
          <a:noFill/>
          <a:ln w="9525">
            <a:noFill/>
          </a:ln>
        </p:spPr>
        <p:txBody>
          <a:bodyPr wrap="none">
            <a:spAutoFit/>
          </a:bodyPr>
          <a:lstStyle/>
          <a:p>
            <a:pPr lvl="0" eaLnBrk="1" hangingPunct="1">
              <a:spcBef>
                <a:spcPct val="50000"/>
              </a:spcBef>
            </a:pPr>
            <a:r>
              <a:rPr lang="en-US" altLang="zh-CN" dirty="0">
                <a:latin typeface="微软雅黑"/>
                <a:ea typeface="微软雅黑"/>
              </a:rPr>
              <a:t>《</a:t>
            </a:r>
            <a:r>
              <a:rPr lang="zh-CN" altLang="en-US" dirty="0">
                <a:latin typeface="微软雅黑"/>
                <a:ea typeface="微软雅黑"/>
              </a:rPr>
              <a:t>特种设备安全法</a:t>
            </a:r>
            <a:r>
              <a:rPr lang="en-US" altLang="zh-CN" dirty="0">
                <a:latin typeface="微软雅黑"/>
                <a:ea typeface="微软雅黑"/>
              </a:rPr>
              <a:t>》</a:t>
            </a:r>
            <a:r>
              <a:rPr lang="zh-CN" altLang="en-US" dirty="0">
                <a:latin typeface="微软雅黑"/>
                <a:ea typeface="微软雅黑"/>
              </a:rPr>
              <a:t>解读</a:t>
            </a:r>
          </a:p>
        </p:txBody>
      </p: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43044"/>
                                        </p:tgtEl>
                                        <p:attrNameLst>
                                          <p:attrName>style.visibility</p:attrName>
                                        </p:attrNameLst>
                                      </p:cBhvr>
                                      <p:to>
                                        <p:strVal val="visible"/>
                                      </p:to>
                                    </p:set>
                                    <p:animEffect transition="in" filter="wipe(up)">
                                      <p:cBhvr>
                                        <p:cTn id="7" dur="500"/>
                                        <p:tgtEl>
                                          <p:spTgt spid="343044"/>
                                        </p:tgtEl>
                                      </p:cBhvr>
                                    </p:animEffect>
                                  </p:childTnLst>
                                </p:cTn>
                              </p:par>
                              <p:par>
                                <p:cTn id="8" presetID="22" presetClass="entr" presetSubtype="1" fill="hold" nodeType="withEffect">
                                  <p:stCondLst>
                                    <p:cond delay="0"/>
                                  </p:stCondLst>
                                  <p:childTnLst>
                                    <p:set>
                                      <p:cBhvr>
                                        <p:cTn id="9" dur="1" fill="hold">
                                          <p:stCondLst>
                                            <p:cond delay="0"/>
                                          </p:stCondLst>
                                        </p:cTn>
                                        <p:tgtEl>
                                          <p:spTgt spid="343046"/>
                                        </p:tgtEl>
                                        <p:attrNameLst>
                                          <p:attrName>style.visibility</p:attrName>
                                        </p:attrNameLst>
                                      </p:cBhvr>
                                      <p:to>
                                        <p:strVal val="visible"/>
                                      </p:to>
                                    </p:set>
                                    <p:animEffect transition="in" filter="wipe(up)">
                                      <p:cBhvr>
                                        <p:cTn id="10" dur="500"/>
                                        <p:tgtEl>
                                          <p:spTgt spid="343046"/>
                                        </p:tgtEl>
                                      </p:cBhvr>
                                    </p:animEffect>
                                  </p:childTnLst>
                                </p:cTn>
                              </p:par>
                            </p:childTnLst>
                          </p:cTn>
                        </p:par>
                        <p:par>
                          <p:cTn id="11" fill="hold">
                            <p:stCondLst>
                              <p:cond delay="500"/>
                            </p:stCondLst>
                            <p:childTnLst>
                              <p:par>
                                <p:cTn id="12" presetID="22" presetClass="entr" presetSubtype="2" fill="hold" grpId="0" nodeType="afterEffect">
                                  <p:stCondLst>
                                    <p:cond delay="0"/>
                                  </p:stCondLst>
                                  <p:childTnLst>
                                    <p:set>
                                      <p:cBhvr>
                                        <p:cTn id="13" dur="1" fill="hold">
                                          <p:stCondLst>
                                            <p:cond delay="0"/>
                                          </p:stCondLst>
                                        </p:cTn>
                                        <p:tgtEl>
                                          <p:spTgt spid="343043"/>
                                        </p:tgtEl>
                                        <p:attrNameLst>
                                          <p:attrName>style.visibility</p:attrName>
                                        </p:attrNameLst>
                                      </p:cBhvr>
                                      <p:to>
                                        <p:strVal val="visible"/>
                                      </p:to>
                                    </p:set>
                                    <p:animEffect transition="in" filter="wipe(right)">
                                      <p:cBhvr>
                                        <p:cTn id="14" dur="500"/>
                                        <p:tgtEl>
                                          <p:spTgt spid="343043"/>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343042"/>
                                        </p:tgtEl>
                                        <p:attrNameLst>
                                          <p:attrName>style.visibility</p:attrName>
                                        </p:attrNameLst>
                                      </p:cBhvr>
                                      <p:to>
                                        <p:strVal val="visible"/>
                                      </p:to>
                                    </p:set>
                                    <p:animEffect transition="in" filter="wipe(left)">
                                      <p:cBhvr>
                                        <p:cTn id="17" dur="500"/>
                                        <p:tgtEl>
                                          <p:spTgt spid="3430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3042" grpId="0" animBg="1"/>
      <p:bldP spid="34304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7314" name="Text Box 2"/>
          <p:cNvSpPr txBox="1">
            <a:spLocks noChangeArrowheads="1"/>
          </p:cNvSpPr>
          <p:nvPr/>
        </p:nvSpPr>
        <p:spPr bwMode="auto">
          <a:xfrm>
            <a:off x="539750" y="2349500"/>
            <a:ext cx="8135938" cy="579438"/>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defRPr/>
            </a:pPr>
            <a:r>
              <a:rPr kumimoji="0" lang="zh-CN" altLang="en-US" sz="3200" b="1" i="0" u="none" strike="noStrike" kern="1200" cap="none" spc="0" normalizeH="0" baseline="0" noProof="0">
                <a:ln>
                  <a:noFill/>
                </a:ln>
                <a:solidFill>
                  <a:schemeClr val="tx1"/>
                </a:solidFill>
                <a:effectLst/>
                <a:uLnTx/>
                <a:uFillTx/>
                <a:latin typeface="仿宋_GB2312"/>
                <a:ea typeface="仿宋_GB2312"/>
                <a:cs typeface="+mn-cs"/>
              </a:rPr>
              <a:t>    </a:t>
            </a:r>
          </a:p>
        </p:txBody>
      </p:sp>
      <p:sp>
        <p:nvSpPr>
          <p:cNvPr id="30723" name="Rectangle 3"/>
          <p:cNvSpPr>
            <a:spLocks noChangeArrowheads="1"/>
          </p:cNvSpPr>
          <p:nvPr/>
        </p:nvSpPr>
        <p:spPr bwMode="auto">
          <a:xfrm>
            <a:off x="606425" y="1700213"/>
            <a:ext cx="8039100" cy="3786188"/>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marL="0" marR="0" lvl="0" indent="0" algn="l" defTabSz="914400" rtl="0" eaLnBrk="1" fontAlgn="base" latinLnBrk="0" hangingPunct="1">
              <a:lnSpc>
                <a:spcPct val="150000"/>
              </a:lnSpc>
              <a:spcBef>
                <a:spcPct val="0"/>
              </a:spcBef>
              <a:spcAft>
                <a:spcPct val="0"/>
              </a:spcAft>
              <a:buClrTx/>
              <a:buSzTx/>
              <a:buFontTx/>
              <a:buNone/>
              <a:defRPr/>
            </a:pPr>
            <a:r>
              <a:rPr kumimoji="0" lang="zh-CN" altLang="en-US" sz="2000" b="1" i="0" u="none" strike="noStrike" kern="1200" cap="none" spc="0" normalizeH="0" baseline="0" noProof="0" dirty="0">
                <a:ln>
                  <a:noFill/>
                </a:ln>
                <a:solidFill>
                  <a:schemeClr val="tx1"/>
                </a:solidFill>
                <a:effectLst/>
                <a:uLnTx/>
                <a:uFillTx/>
                <a:latin typeface="微软雅黑"/>
                <a:ea typeface="微软雅黑"/>
                <a:cs typeface="+mn-cs"/>
              </a:rPr>
              <a:t>定义</a:t>
            </a:r>
            <a:r>
              <a:rPr kumimoji="0" lang="zh-CN" altLang="en-US" sz="2000" b="0" i="0" u="none" strike="noStrike" kern="1200" cap="none" spc="0" normalizeH="0" baseline="0" noProof="0" dirty="0">
                <a:ln>
                  <a:noFill/>
                </a:ln>
                <a:solidFill>
                  <a:schemeClr val="tx1"/>
                </a:solidFill>
                <a:effectLst/>
                <a:uLnTx/>
                <a:uFillTx/>
                <a:latin typeface="微软雅黑"/>
                <a:ea typeface="微软雅黑"/>
                <a:cs typeface="+mn-cs"/>
              </a:rPr>
              <a:t>   </a:t>
            </a:r>
            <a:endParaRPr kumimoji="0" lang="en-US" altLang="zh-CN" sz="2000" b="0" i="0" u="none" strike="noStrike" kern="1200" cap="none" spc="0" normalizeH="0" baseline="0" noProof="0" dirty="0">
              <a:ln>
                <a:noFill/>
              </a:ln>
              <a:solidFill>
                <a:schemeClr val="tx1"/>
              </a:solidFill>
              <a:effectLst/>
              <a:uLnTx/>
              <a:uFillTx/>
              <a:latin typeface="微软雅黑"/>
              <a:ea typeface="微软雅黑"/>
              <a:cs typeface="+mn-cs"/>
            </a:endParaRPr>
          </a:p>
          <a:p>
            <a:pPr marL="0" marR="0" lvl="0" indent="0" algn="l" defTabSz="914400" rtl="0" eaLnBrk="1" fontAlgn="base" latinLnBrk="0" hangingPunct="1">
              <a:lnSpc>
                <a:spcPct val="150000"/>
              </a:lnSpc>
              <a:spcBef>
                <a:spcPct val="0"/>
              </a:spcBef>
              <a:spcAft>
                <a:spcPct val="0"/>
              </a:spcAft>
              <a:buClrTx/>
              <a:buSzTx/>
              <a:buFontTx/>
              <a:buNone/>
              <a:defRPr/>
            </a:pPr>
            <a:r>
              <a:rPr kumimoji="0" lang="zh-CN" altLang="en-US" sz="2000" b="0" i="0" u="none" strike="noStrike" kern="1200" cap="none" spc="0" normalizeH="0" baseline="0" noProof="0" dirty="0">
                <a:ln>
                  <a:noFill/>
                </a:ln>
                <a:solidFill>
                  <a:schemeClr val="tx1"/>
                </a:solidFill>
                <a:effectLst/>
                <a:uLnTx/>
                <a:uFillTx/>
                <a:latin typeface="微软雅黑"/>
                <a:ea typeface="微软雅黑"/>
                <a:cs typeface="+mn-cs"/>
              </a:rPr>
              <a:t>利用各种燃料、电或者其他能源，将所盛装的液体加热到一定的参数，并承载一定压力的密闭设备。</a:t>
            </a:r>
            <a:endParaRPr kumimoji="0" lang="en-US" altLang="zh-CN" sz="2000" b="0" i="0" u="none" strike="noStrike" kern="1200" cap="none" spc="0" normalizeH="0" baseline="0" noProof="0" dirty="0">
              <a:ln>
                <a:noFill/>
              </a:ln>
              <a:solidFill>
                <a:schemeClr val="tx1"/>
              </a:solidFill>
              <a:effectLst/>
              <a:uLnTx/>
              <a:uFillTx/>
              <a:latin typeface="微软雅黑"/>
              <a:ea typeface="微软雅黑"/>
              <a:cs typeface="+mn-cs"/>
            </a:endParaRPr>
          </a:p>
          <a:p>
            <a:pPr marL="0" marR="0" lvl="0" indent="0" algn="l" defTabSz="914400" rtl="0" eaLnBrk="1" fontAlgn="base" latinLnBrk="0" hangingPunct="1">
              <a:lnSpc>
                <a:spcPct val="150000"/>
              </a:lnSpc>
              <a:spcBef>
                <a:spcPct val="0"/>
              </a:spcBef>
              <a:spcAft>
                <a:spcPct val="0"/>
              </a:spcAft>
              <a:buClrTx/>
              <a:buSzTx/>
              <a:buFontTx/>
              <a:buNone/>
              <a:defRPr/>
            </a:pPr>
            <a:endParaRPr kumimoji="0" lang="zh-CN" altLang="en-US" sz="2000" b="0" i="0" u="none" strike="noStrike" kern="1200" cap="none" spc="0" normalizeH="0" baseline="0" noProof="0" dirty="0">
              <a:ln>
                <a:noFill/>
              </a:ln>
              <a:solidFill>
                <a:schemeClr val="tx1"/>
              </a:solidFill>
              <a:effectLst/>
              <a:uLnTx/>
              <a:uFillTx/>
              <a:latin typeface="微软雅黑"/>
              <a:ea typeface="微软雅黑"/>
              <a:cs typeface="+mn-cs"/>
            </a:endParaRPr>
          </a:p>
          <a:p>
            <a:pPr marL="0" marR="0" lvl="0" indent="0" algn="l" defTabSz="914400" rtl="0" eaLnBrk="1" fontAlgn="base" latinLnBrk="0" hangingPunct="1">
              <a:lnSpc>
                <a:spcPct val="150000"/>
              </a:lnSpc>
              <a:spcBef>
                <a:spcPct val="0"/>
              </a:spcBef>
              <a:spcAft>
                <a:spcPct val="0"/>
              </a:spcAft>
              <a:buClrTx/>
              <a:buSzTx/>
              <a:buFontTx/>
              <a:buNone/>
              <a:defRPr/>
            </a:pPr>
            <a:r>
              <a:rPr kumimoji="0" lang="zh-CN" altLang="en-US" sz="2000" b="1" i="0" u="none" strike="noStrike" kern="1200" cap="none" spc="0" normalizeH="0" baseline="0" noProof="0" dirty="0">
                <a:ln>
                  <a:noFill/>
                </a:ln>
                <a:solidFill>
                  <a:schemeClr val="tx1"/>
                </a:solidFill>
                <a:effectLst/>
                <a:uLnTx/>
                <a:uFillTx/>
                <a:latin typeface="微软雅黑"/>
                <a:ea typeface="微软雅黑"/>
                <a:cs typeface="+mn-cs"/>
              </a:rPr>
              <a:t>参数范围</a:t>
            </a:r>
          </a:p>
          <a:p>
            <a:pPr marL="0" marR="0" lvl="0" indent="0" algn="l" defTabSz="914400" rtl="0" eaLnBrk="1" fontAlgn="base" latinLnBrk="0" hangingPunct="1">
              <a:lnSpc>
                <a:spcPct val="150000"/>
              </a:lnSpc>
              <a:spcBef>
                <a:spcPct val="0"/>
              </a:spcBef>
              <a:spcAft>
                <a:spcPct val="0"/>
              </a:spcAft>
              <a:buClrTx/>
              <a:buSzTx/>
              <a:buFontTx/>
              <a:buNone/>
              <a:defRPr/>
            </a:pPr>
            <a:r>
              <a:rPr kumimoji="0" lang="en-US" altLang="zh-CN" sz="2000" b="0" i="0" u="none" strike="noStrike" kern="1200" cap="none" spc="0" normalizeH="0" baseline="0" noProof="0" dirty="0">
                <a:ln>
                  <a:noFill/>
                </a:ln>
                <a:solidFill>
                  <a:schemeClr val="tx1"/>
                </a:solidFill>
                <a:effectLst/>
                <a:uLnTx/>
                <a:uFillTx/>
                <a:latin typeface="微软雅黑"/>
                <a:ea typeface="微软雅黑"/>
                <a:cs typeface="+mn-cs"/>
              </a:rPr>
              <a:t>1)</a:t>
            </a:r>
            <a:r>
              <a:rPr kumimoji="0" lang="zh-CN" altLang="en-US" sz="2000" b="0" i="0" u="none" strike="noStrike" kern="1200" cap="none" spc="0" normalizeH="0" baseline="0" noProof="0" dirty="0">
                <a:ln>
                  <a:noFill/>
                </a:ln>
                <a:solidFill>
                  <a:schemeClr val="tx1"/>
                </a:solidFill>
                <a:effectLst/>
                <a:uLnTx/>
                <a:uFillTx/>
                <a:latin typeface="微软雅黑"/>
                <a:ea typeface="微软雅黑"/>
                <a:cs typeface="+mn-cs"/>
              </a:rPr>
              <a:t>容积≥</a:t>
            </a:r>
            <a:r>
              <a:rPr kumimoji="0" lang="en-US" altLang="zh-CN" sz="2000" b="0" i="0" u="none" strike="noStrike" kern="1200" cap="none" spc="0" normalizeH="0" baseline="0" noProof="0" dirty="0">
                <a:ln>
                  <a:noFill/>
                </a:ln>
                <a:solidFill>
                  <a:schemeClr val="tx1"/>
                </a:solidFill>
                <a:effectLst/>
                <a:uLnTx/>
                <a:uFillTx/>
                <a:latin typeface="微软雅黑"/>
                <a:ea typeface="微软雅黑"/>
                <a:cs typeface="+mn-cs"/>
              </a:rPr>
              <a:t>30L</a:t>
            </a:r>
            <a:r>
              <a:rPr kumimoji="0" lang="zh-CN" altLang="en-US" sz="2000" b="0" i="0" u="none" strike="noStrike" kern="1200" cap="none" spc="0" normalizeH="0" baseline="0" noProof="0" dirty="0">
                <a:ln>
                  <a:noFill/>
                </a:ln>
                <a:solidFill>
                  <a:schemeClr val="tx1"/>
                </a:solidFill>
                <a:effectLst/>
                <a:uLnTx/>
                <a:uFillTx/>
                <a:latin typeface="微软雅黑"/>
                <a:ea typeface="微软雅黑"/>
                <a:cs typeface="+mn-cs"/>
              </a:rPr>
              <a:t>的承压蒸汽锅炉；</a:t>
            </a:r>
          </a:p>
          <a:p>
            <a:pPr marL="0" marR="0" lvl="0" indent="0" algn="l" defTabSz="914400" rtl="0" eaLnBrk="1" fontAlgn="base" latinLnBrk="0" hangingPunct="1">
              <a:lnSpc>
                <a:spcPct val="150000"/>
              </a:lnSpc>
              <a:spcBef>
                <a:spcPct val="0"/>
              </a:spcBef>
              <a:spcAft>
                <a:spcPct val="0"/>
              </a:spcAft>
              <a:buClrTx/>
              <a:buSzTx/>
              <a:buFontTx/>
              <a:buNone/>
              <a:defRPr/>
            </a:pPr>
            <a:r>
              <a:rPr kumimoji="0" lang="en-US" altLang="zh-CN" sz="2000" b="0" i="0" u="none" strike="noStrike" kern="1200" cap="none" spc="0" normalizeH="0" baseline="0" noProof="0" dirty="0">
                <a:ln>
                  <a:noFill/>
                </a:ln>
                <a:solidFill>
                  <a:schemeClr val="tx1"/>
                </a:solidFill>
                <a:effectLst/>
                <a:uLnTx/>
                <a:uFillTx/>
                <a:latin typeface="微软雅黑"/>
                <a:ea typeface="微软雅黑"/>
                <a:cs typeface="+mn-cs"/>
              </a:rPr>
              <a:t>2)</a:t>
            </a:r>
            <a:r>
              <a:rPr kumimoji="0" lang="zh-CN" altLang="en-US" sz="2000" b="0" i="0" u="none" strike="noStrike" kern="1200" cap="none" spc="0" normalizeH="0" baseline="0" noProof="0" dirty="0">
                <a:ln>
                  <a:noFill/>
                </a:ln>
                <a:solidFill>
                  <a:schemeClr val="tx1"/>
                </a:solidFill>
                <a:effectLst/>
                <a:uLnTx/>
                <a:uFillTx/>
                <a:latin typeface="微软雅黑"/>
                <a:ea typeface="微软雅黑"/>
                <a:cs typeface="+mn-cs"/>
              </a:rPr>
              <a:t>出口水压≥</a:t>
            </a:r>
            <a:r>
              <a:rPr kumimoji="0" lang="en-US" altLang="zh-CN" sz="2000" b="0" i="0" u="none" strike="noStrike" kern="1200" cap="none" spc="0" normalizeH="0" baseline="0" noProof="0" dirty="0">
                <a:ln>
                  <a:noFill/>
                </a:ln>
                <a:solidFill>
                  <a:schemeClr val="tx1"/>
                </a:solidFill>
                <a:effectLst/>
                <a:uLnTx/>
                <a:uFillTx/>
                <a:latin typeface="微软雅黑"/>
                <a:ea typeface="微软雅黑"/>
                <a:cs typeface="+mn-cs"/>
              </a:rPr>
              <a:t>0.1MPa</a:t>
            </a:r>
            <a:r>
              <a:rPr kumimoji="0" lang="zh-CN" altLang="en-US" sz="2000" b="0" i="0" u="none" strike="noStrike" kern="1200" cap="none" spc="0" normalizeH="0" baseline="0" noProof="0" dirty="0">
                <a:ln>
                  <a:noFill/>
                </a:ln>
                <a:solidFill>
                  <a:schemeClr val="tx1"/>
                </a:solidFill>
                <a:effectLst/>
                <a:uLnTx/>
                <a:uFillTx/>
                <a:latin typeface="微软雅黑"/>
                <a:ea typeface="微软雅黑"/>
                <a:cs typeface="+mn-cs"/>
              </a:rPr>
              <a:t>（表压），且额定功率≥</a:t>
            </a:r>
            <a:r>
              <a:rPr kumimoji="0" lang="en-US" altLang="zh-CN" sz="2000" b="0" i="0" u="none" strike="noStrike" kern="1200" cap="none" spc="0" normalizeH="0" baseline="0" noProof="0" dirty="0">
                <a:ln>
                  <a:noFill/>
                </a:ln>
                <a:solidFill>
                  <a:schemeClr val="tx1"/>
                </a:solidFill>
                <a:effectLst/>
                <a:uLnTx/>
                <a:uFillTx/>
                <a:latin typeface="微软雅黑"/>
                <a:ea typeface="微软雅黑"/>
                <a:cs typeface="+mn-cs"/>
              </a:rPr>
              <a:t>0.1MW</a:t>
            </a:r>
            <a:r>
              <a:rPr kumimoji="0" lang="zh-CN" altLang="en-US" sz="2000" b="0" i="0" u="none" strike="noStrike" kern="1200" cap="none" spc="0" normalizeH="0" baseline="0" noProof="0" dirty="0">
                <a:ln>
                  <a:noFill/>
                </a:ln>
                <a:solidFill>
                  <a:schemeClr val="tx1"/>
                </a:solidFill>
                <a:effectLst/>
                <a:uLnTx/>
                <a:uFillTx/>
                <a:latin typeface="微软雅黑"/>
                <a:ea typeface="微软雅黑"/>
                <a:cs typeface="+mn-cs"/>
              </a:rPr>
              <a:t>的承压热水锅炉；</a:t>
            </a:r>
          </a:p>
          <a:p>
            <a:pPr marL="0" marR="0" lvl="0" indent="0" algn="l" defTabSz="914400" rtl="0" eaLnBrk="1" fontAlgn="base" latinLnBrk="0" hangingPunct="1">
              <a:lnSpc>
                <a:spcPct val="150000"/>
              </a:lnSpc>
              <a:spcBef>
                <a:spcPct val="0"/>
              </a:spcBef>
              <a:spcAft>
                <a:spcPct val="0"/>
              </a:spcAft>
              <a:buClrTx/>
              <a:buSzTx/>
              <a:buFontTx/>
              <a:buNone/>
              <a:defRPr/>
            </a:pPr>
            <a:r>
              <a:rPr kumimoji="0" lang="en-US" altLang="zh-CN" sz="2000" b="0" i="0" u="none" strike="noStrike" kern="1200" cap="none" spc="0" normalizeH="0" baseline="0" noProof="0" dirty="0">
                <a:ln>
                  <a:noFill/>
                </a:ln>
                <a:solidFill>
                  <a:schemeClr val="tx1"/>
                </a:solidFill>
                <a:effectLst/>
                <a:uLnTx/>
                <a:uFillTx/>
                <a:latin typeface="微软雅黑"/>
                <a:ea typeface="微软雅黑"/>
                <a:cs typeface="+mn-cs"/>
              </a:rPr>
              <a:t>3)</a:t>
            </a:r>
            <a:r>
              <a:rPr kumimoji="0" lang="zh-CN" altLang="en-US" sz="2000" b="0" i="0" u="none" strike="noStrike" kern="1200" cap="none" spc="0" normalizeH="0" baseline="0" noProof="0" dirty="0">
                <a:ln>
                  <a:noFill/>
                </a:ln>
                <a:solidFill>
                  <a:schemeClr val="tx1"/>
                </a:solidFill>
                <a:effectLst/>
                <a:uLnTx/>
                <a:uFillTx/>
                <a:latin typeface="微软雅黑"/>
                <a:ea typeface="微软雅黑"/>
                <a:cs typeface="+mn-cs"/>
              </a:rPr>
              <a:t>有机热载体锅炉。</a:t>
            </a:r>
          </a:p>
        </p:txBody>
      </p:sp>
      <p:sp>
        <p:nvSpPr>
          <p:cNvPr id="397317" name="Text Box 5"/>
          <p:cNvSpPr txBox="1">
            <a:spLocks noChangeArrowheads="1"/>
          </p:cNvSpPr>
          <p:nvPr/>
        </p:nvSpPr>
        <p:spPr bwMode="auto">
          <a:xfrm>
            <a:off x="6588125" y="44450"/>
            <a:ext cx="1439863" cy="461963"/>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defPPr>
              <a:defRPr lang="en-US"/>
            </a:defPPr>
            <a:lvl1pPr algn="ctr">
              <a:spcBef>
                <a:spcPct val="50000"/>
              </a:spcBef>
              <a:defRPr>
                <a:solidFill>
                  <a:schemeClr val="bg1"/>
                </a:solidFill>
                <a:latin typeface="微软雅黑"/>
                <a:ea typeface="微软雅黑"/>
              </a:defRPr>
            </a:lvl1pPr>
          </a:lstStyle>
          <a:p>
            <a:pPr marL="0" marR="0" lvl="0" indent="0" algn="ctr" defTabSz="914400" rtl="0" eaLnBrk="1" fontAlgn="base" latinLnBrk="0" hangingPunct="1">
              <a:lnSpc>
                <a:spcPct val="100000"/>
              </a:lnSpc>
              <a:spcBef>
                <a:spcPct val="50000"/>
              </a:spcBef>
              <a:spcAft>
                <a:spcPct val="0"/>
              </a:spcAft>
              <a:buClrTx/>
              <a:buSzTx/>
              <a:buFontTx/>
              <a:buNone/>
              <a:defRPr/>
            </a:pPr>
            <a:r>
              <a:rPr kumimoji="0" lang="zh-CN" altLang="en-US" sz="2400" b="1" i="0" u="none" strike="noStrike" kern="1200" cap="none" spc="0" normalizeH="0" baseline="0" noProof="0" dirty="0">
                <a:ln>
                  <a:noFill/>
                </a:ln>
                <a:solidFill>
                  <a:schemeClr val="bg1"/>
                </a:solidFill>
                <a:effectLst/>
                <a:uLnTx/>
                <a:uFillTx/>
                <a:latin typeface="微软雅黑"/>
                <a:ea typeface="微软雅黑"/>
                <a:cs typeface="+mn-cs"/>
              </a:rPr>
              <a:t>锅 炉</a:t>
            </a:r>
          </a:p>
        </p:txBody>
      </p:sp>
      <p:sp>
        <p:nvSpPr>
          <p:cNvPr id="79877" name="矩形 5"/>
          <p:cNvSpPr/>
          <p:nvPr/>
        </p:nvSpPr>
        <p:spPr>
          <a:xfrm>
            <a:off x="842963" y="68263"/>
            <a:ext cx="2659062" cy="461962"/>
          </a:xfrm>
          <a:prstGeom prst="rect">
            <a:avLst/>
          </a:prstGeom>
          <a:noFill/>
          <a:ln w="9525">
            <a:noFill/>
          </a:ln>
        </p:spPr>
        <p:txBody>
          <a:bodyPr wrap="none">
            <a:spAutoFit/>
          </a:bodyPr>
          <a:lstStyle/>
          <a:p>
            <a:pPr lvl="0" eaLnBrk="1" hangingPunct="1">
              <a:spcBef>
                <a:spcPct val="50000"/>
              </a:spcBef>
            </a:pPr>
            <a:r>
              <a:rPr lang="zh-CN" altLang="en-US" dirty="0">
                <a:latin typeface="微软雅黑"/>
                <a:ea typeface="微软雅黑"/>
              </a:rPr>
              <a:t>特种设备管理方法</a:t>
            </a:r>
          </a:p>
        </p:txBody>
      </p:sp>
      <p:sp>
        <p:nvSpPr>
          <p:cNvPr id="79878" name="矩形 6"/>
          <p:cNvSpPr/>
          <p:nvPr/>
        </p:nvSpPr>
        <p:spPr>
          <a:xfrm>
            <a:off x="77788" y="57150"/>
            <a:ext cx="493712" cy="461963"/>
          </a:xfrm>
          <a:prstGeom prst="rect">
            <a:avLst/>
          </a:prstGeom>
          <a:noFill/>
          <a:ln w="9525">
            <a:noFill/>
          </a:ln>
        </p:spPr>
        <p:txBody>
          <a:bodyPr wrap="none">
            <a:spAutoFit/>
          </a:bodyPr>
          <a:lstStyle/>
          <a:p>
            <a:pPr lvl="0" eaLnBrk="1" hangingPunct="1"/>
            <a:r>
              <a:rPr lang="zh-CN" altLang="en-US" dirty="0">
                <a:latin typeface="微软雅黑"/>
                <a:ea typeface="微软雅黑"/>
              </a:rPr>
              <a:t>二</a:t>
            </a:r>
          </a:p>
        </p:txBody>
      </p: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0723">
                                            <p:txEl>
                                              <p:pRg st="0" end="0"/>
                                            </p:txEl>
                                          </p:spTgt>
                                        </p:tgtEl>
                                        <p:attrNameLst>
                                          <p:attrName>style.visibility</p:attrName>
                                        </p:attrNameLst>
                                      </p:cBhvr>
                                      <p:to>
                                        <p:strVal val="visible"/>
                                      </p:to>
                                    </p:set>
                                    <p:anim calcmode="lin" valueType="num">
                                      <p:cBhvr additive="base">
                                        <p:cTn id="7" dur="500" fill="hold"/>
                                        <p:tgtEl>
                                          <p:spTgt spid="3072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072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0723">
                                            <p:txEl>
                                              <p:pRg st="1" end="1"/>
                                            </p:txEl>
                                          </p:spTgt>
                                        </p:tgtEl>
                                        <p:attrNameLst>
                                          <p:attrName>style.visibility</p:attrName>
                                        </p:attrNameLst>
                                      </p:cBhvr>
                                      <p:to>
                                        <p:strVal val="visible"/>
                                      </p:to>
                                    </p:set>
                                    <p:anim calcmode="lin" valueType="num">
                                      <p:cBhvr additive="base">
                                        <p:cTn id="11" dur="500" fill="hold"/>
                                        <p:tgtEl>
                                          <p:spTgt spid="3072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072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0723">
                                            <p:txEl>
                                              <p:pRg st="3" end="3"/>
                                            </p:txEl>
                                          </p:spTgt>
                                        </p:tgtEl>
                                        <p:attrNameLst>
                                          <p:attrName>style.visibility</p:attrName>
                                        </p:attrNameLst>
                                      </p:cBhvr>
                                      <p:to>
                                        <p:strVal val="visible"/>
                                      </p:to>
                                    </p:set>
                                    <p:anim calcmode="lin" valueType="num">
                                      <p:cBhvr additive="base">
                                        <p:cTn id="17" dur="500" fill="hold"/>
                                        <p:tgtEl>
                                          <p:spTgt spid="30723">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0723">
                                            <p:txEl>
                                              <p:pRg st="3" end="3"/>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0723">
                                            <p:txEl>
                                              <p:pRg st="4" end="4"/>
                                            </p:txEl>
                                          </p:spTgt>
                                        </p:tgtEl>
                                        <p:attrNameLst>
                                          <p:attrName>style.visibility</p:attrName>
                                        </p:attrNameLst>
                                      </p:cBhvr>
                                      <p:to>
                                        <p:strVal val="visible"/>
                                      </p:to>
                                    </p:set>
                                    <p:anim calcmode="lin" valueType="num">
                                      <p:cBhvr additive="base">
                                        <p:cTn id="21" dur="500" fill="hold"/>
                                        <p:tgtEl>
                                          <p:spTgt spid="30723">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0723">
                                            <p:txEl>
                                              <p:pRg st="4" end="4"/>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0723">
                                            <p:txEl>
                                              <p:pRg st="5" end="5"/>
                                            </p:txEl>
                                          </p:spTgt>
                                        </p:tgtEl>
                                        <p:attrNameLst>
                                          <p:attrName>style.visibility</p:attrName>
                                        </p:attrNameLst>
                                      </p:cBhvr>
                                      <p:to>
                                        <p:strVal val="visible"/>
                                      </p:to>
                                    </p:set>
                                    <p:anim calcmode="lin" valueType="num">
                                      <p:cBhvr additive="base">
                                        <p:cTn id="25" dur="500" fill="hold"/>
                                        <p:tgtEl>
                                          <p:spTgt spid="3072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0723">
                                            <p:txEl>
                                              <p:pRg st="5" end="5"/>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0723">
                                            <p:txEl>
                                              <p:pRg st="6" end="6"/>
                                            </p:txEl>
                                          </p:spTgt>
                                        </p:tgtEl>
                                        <p:attrNameLst>
                                          <p:attrName>style.visibility</p:attrName>
                                        </p:attrNameLst>
                                      </p:cBhvr>
                                      <p:to>
                                        <p:strVal val="visible"/>
                                      </p:to>
                                    </p:set>
                                    <p:anim calcmode="lin" valueType="num">
                                      <p:cBhvr additive="base">
                                        <p:cTn id="29" dur="500" fill="hold"/>
                                        <p:tgtEl>
                                          <p:spTgt spid="30723">
                                            <p:txEl>
                                              <p:pRg st="6" end="6"/>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072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62" name="Text Box 2"/>
          <p:cNvSpPr txBox="1">
            <a:spLocks noChangeArrowheads="1"/>
          </p:cNvSpPr>
          <p:nvPr/>
        </p:nvSpPr>
        <p:spPr bwMode="auto">
          <a:xfrm>
            <a:off x="827088" y="1484313"/>
            <a:ext cx="5761038" cy="45720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defRPr/>
            </a:pPr>
            <a:endParaRPr kumimoji="0" lang="zh-CN" altLang="en-US" sz="2400" b="0" i="0" u="none" strike="noStrike" kern="1200" cap="none" spc="0" normalizeH="0" baseline="0" noProof="0">
              <a:ln>
                <a:noFill/>
              </a:ln>
              <a:solidFill>
                <a:schemeClr val="tx1"/>
              </a:solidFill>
              <a:effectLst/>
              <a:uLnTx/>
              <a:uFillTx/>
              <a:latin typeface="Arial Black" pitchFamily="34" charset="0"/>
              <a:ea typeface="宋体" charset="-122"/>
              <a:cs typeface="+mn-cs"/>
            </a:endParaRPr>
          </a:p>
        </p:txBody>
      </p:sp>
      <p:sp>
        <p:nvSpPr>
          <p:cNvPr id="38915" name="Rectangle 3"/>
          <p:cNvSpPr>
            <a:spLocks noChangeArrowheads="1"/>
          </p:cNvSpPr>
          <p:nvPr/>
        </p:nvSpPr>
        <p:spPr bwMode="auto">
          <a:xfrm>
            <a:off x="466725" y="1844675"/>
            <a:ext cx="8210550" cy="3786188"/>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marL="0" marR="0" lvl="0" indent="0" algn="l" defTabSz="914400" rtl="0" eaLnBrk="1" fontAlgn="base" latinLnBrk="0" hangingPunct="1">
              <a:lnSpc>
                <a:spcPct val="150000"/>
              </a:lnSpc>
              <a:spcBef>
                <a:spcPct val="0"/>
              </a:spcBef>
              <a:spcAft>
                <a:spcPct val="0"/>
              </a:spcAft>
              <a:buClrTx/>
              <a:buSzTx/>
              <a:buFontTx/>
              <a:buNone/>
              <a:defRPr/>
            </a:pPr>
            <a:r>
              <a:rPr kumimoji="0" lang="zh-CN" altLang="en-US" sz="2000" b="1" i="0" u="none" strike="noStrike" kern="1200" cap="none" spc="0" normalizeH="0" baseline="0" noProof="0" dirty="0">
                <a:ln>
                  <a:noFill/>
                </a:ln>
                <a:solidFill>
                  <a:schemeClr val="tx1"/>
                </a:solidFill>
                <a:effectLst/>
                <a:uLnTx/>
                <a:uFillTx/>
                <a:latin typeface="微软雅黑"/>
                <a:ea typeface="微软雅黑"/>
                <a:cs typeface="+mn-cs"/>
              </a:rPr>
              <a:t>定义</a:t>
            </a:r>
          </a:p>
          <a:p>
            <a:pPr marL="0" marR="0" lvl="0" indent="0" algn="l" defTabSz="914400" rtl="0" eaLnBrk="1" fontAlgn="base" latinLnBrk="0" hangingPunct="1">
              <a:lnSpc>
                <a:spcPct val="150000"/>
              </a:lnSpc>
              <a:spcBef>
                <a:spcPct val="0"/>
              </a:spcBef>
              <a:spcAft>
                <a:spcPct val="0"/>
              </a:spcAft>
              <a:buClrTx/>
              <a:buSzTx/>
              <a:buFontTx/>
              <a:buNone/>
              <a:defRPr/>
            </a:pPr>
            <a:r>
              <a:rPr kumimoji="0" lang="zh-CN" altLang="en-US" sz="2000" b="0" i="0" u="none" strike="noStrike" kern="1200" cap="none" spc="0" normalizeH="0" baseline="0" noProof="0" dirty="0">
                <a:ln>
                  <a:noFill/>
                </a:ln>
                <a:solidFill>
                  <a:schemeClr val="tx1"/>
                </a:solidFill>
                <a:effectLst/>
                <a:uLnTx/>
                <a:uFillTx/>
                <a:latin typeface="微软雅黑"/>
                <a:ea typeface="微软雅黑"/>
                <a:cs typeface="+mn-cs"/>
              </a:rPr>
              <a:t>盛装气体或者液体，承载一定压力的密闭设备。</a:t>
            </a:r>
          </a:p>
          <a:p>
            <a:pPr marL="0" marR="0" lvl="0" indent="0" algn="l" defTabSz="914400" rtl="0" eaLnBrk="1" fontAlgn="base" latinLnBrk="0" hangingPunct="1">
              <a:lnSpc>
                <a:spcPct val="150000"/>
              </a:lnSpc>
              <a:spcBef>
                <a:spcPct val="0"/>
              </a:spcBef>
              <a:spcAft>
                <a:spcPct val="0"/>
              </a:spcAft>
              <a:buClrTx/>
              <a:buSzTx/>
              <a:buFontTx/>
              <a:buNone/>
              <a:defRPr/>
            </a:pPr>
            <a:endParaRPr kumimoji="0" lang="en-US" altLang="zh-CN" sz="2000" b="0" i="0" u="none" strike="noStrike" kern="1200" cap="none" spc="0" normalizeH="0" baseline="0" noProof="0" dirty="0">
              <a:ln>
                <a:noFill/>
              </a:ln>
              <a:solidFill>
                <a:schemeClr val="tx1"/>
              </a:solidFill>
              <a:effectLst/>
              <a:uLnTx/>
              <a:uFillTx/>
              <a:latin typeface="微软雅黑"/>
              <a:ea typeface="微软雅黑"/>
              <a:cs typeface="+mn-cs"/>
            </a:endParaRPr>
          </a:p>
          <a:p>
            <a:pPr marL="0" marR="0" lvl="0" indent="0" algn="l" defTabSz="914400" rtl="0" eaLnBrk="1" fontAlgn="base" latinLnBrk="0" hangingPunct="1">
              <a:lnSpc>
                <a:spcPct val="150000"/>
              </a:lnSpc>
              <a:spcBef>
                <a:spcPct val="0"/>
              </a:spcBef>
              <a:spcAft>
                <a:spcPct val="0"/>
              </a:spcAft>
              <a:buClrTx/>
              <a:buSzTx/>
              <a:buFontTx/>
              <a:buNone/>
              <a:defRPr/>
            </a:pPr>
            <a:r>
              <a:rPr kumimoji="0" lang="zh-CN" altLang="en-US" sz="2000" b="1" i="0" u="none" strike="noStrike" kern="1200" cap="none" spc="0" normalizeH="0" baseline="0" noProof="0" dirty="0">
                <a:ln>
                  <a:noFill/>
                </a:ln>
                <a:solidFill>
                  <a:schemeClr val="tx1"/>
                </a:solidFill>
                <a:effectLst/>
                <a:uLnTx/>
                <a:uFillTx/>
                <a:latin typeface="微软雅黑"/>
                <a:ea typeface="微软雅黑"/>
                <a:cs typeface="+mn-cs"/>
              </a:rPr>
              <a:t>参数范围</a:t>
            </a:r>
          </a:p>
          <a:p>
            <a:pPr marL="0" marR="0" lvl="0" indent="0" algn="l" defTabSz="914400" rtl="0" eaLnBrk="1" fontAlgn="base" latinLnBrk="0" hangingPunct="1">
              <a:lnSpc>
                <a:spcPct val="150000"/>
              </a:lnSpc>
              <a:spcBef>
                <a:spcPct val="0"/>
              </a:spcBef>
              <a:spcAft>
                <a:spcPct val="0"/>
              </a:spcAft>
              <a:buClrTx/>
              <a:buSzTx/>
              <a:buFontTx/>
              <a:buNone/>
              <a:defRPr/>
            </a:pPr>
            <a:r>
              <a:rPr kumimoji="0" lang="en-US" altLang="zh-CN" sz="2000" b="0" i="0" u="none" strike="noStrike" kern="1200" cap="none" spc="0" normalizeH="0" baseline="0" noProof="0" dirty="0">
                <a:ln>
                  <a:noFill/>
                </a:ln>
                <a:solidFill>
                  <a:schemeClr val="tx1"/>
                </a:solidFill>
                <a:effectLst/>
                <a:uLnTx/>
                <a:uFillTx/>
                <a:latin typeface="微软雅黑"/>
                <a:ea typeface="微软雅黑"/>
                <a:cs typeface="+mn-cs"/>
              </a:rPr>
              <a:t>1)</a:t>
            </a:r>
            <a:r>
              <a:rPr kumimoji="0" lang="zh-CN" altLang="en-US" sz="2000" b="0" i="0" u="none" strike="noStrike" kern="1200" cap="none" spc="0" normalizeH="0" baseline="0" noProof="0" dirty="0">
                <a:ln>
                  <a:noFill/>
                </a:ln>
                <a:solidFill>
                  <a:schemeClr val="tx1"/>
                </a:solidFill>
                <a:effectLst/>
                <a:uLnTx/>
                <a:uFillTx/>
                <a:latin typeface="微软雅黑"/>
                <a:ea typeface="微软雅黑"/>
                <a:cs typeface="+mn-cs"/>
              </a:rPr>
              <a:t>盛装最高工作压力≥</a:t>
            </a:r>
            <a:r>
              <a:rPr kumimoji="0" lang="en-US" altLang="zh-CN" sz="2000" b="0" i="0" u="none" strike="noStrike" kern="1200" cap="none" spc="0" normalizeH="0" baseline="0" noProof="0" dirty="0">
                <a:ln>
                  <a:noFill/>
                </a:ln>
                <a:solidFill>
                  <a:schemeClr val="tx1"/>
                </a:solidFill>
                <a:effectLst/>
                <a:uLnTx/>
                <a:uFillTx/>
                <a:latin typeface="微软雅黑"/>
                <a:ea typeface="微软雅黑"/>
                <a:cs typeface="+mn-cs"/>
              </a:rPr>
              <a:t>0.1MPa</a:t>
            </a:r>
            <a:r>
              <a:rPr kumimoji="0" lang="zh-CN" altLang="en-US" sz="2000" b="0" i="0" u="none" strike="noStrike" kern="1200" cap="none" spc="0" normalizeH="0" baseline="0" noProof="0" dirty="0">
                <a:ln>
                  <a:noFill/>
                </a:ln>
                <a:solidFill>
                  <a:schemeClr val="tx1"/>
                </a:solidFill>
                <a:effectLst/>
                <a:uLnTx/>
                <a:uFillTx/>
                <a:latin typeface="微软雅黑"/>
                <a:ea typeface="微软雅黑"/>
                <a:cs typeface="+mn-cs"/>
              </a:rPr>
              <a:t>（表压），且压力与容积的乘积≥</a:t>
            </a:r>
            <a:r>
              <a:rPr kumimoji="0" lang="en-US" altLang="zh-CN" sz="2000" b="0" i="0" u="none" strike="noStrike" kern="1200" cap="none" spc="0" normalizeH="0" baseline="0" noProof="0" dirty="0">
                <a:ln>
                  <a:noFill/>
                </a:ln>
                <a:solidFill>
                  <a:schemeClr val="tx1"/>
                </a:solidFill>
                <a:effectLst/>
                <a:uLnTx/>
                <a:uFillTx/>
                <a:latin typeface="微软雅黑"/>
                <a:ea typeface="微软雅黑"/>
                <a:cs typeface="+mn-cs"/>
              </a:rPr>
              <a:t>2.5MPa·L</a:t>
            </a:r>
            <a:r>
              <a:rPr kumimoji="0" lang="zh-CN" altLang="en-US" sz="2000" b="0" i="0" u="none" strike="noStrike" kern="1200" cap="none" spc="0" normalizeH="0" baseline="0" noProof="0" dirty="0">
                <a:ln>
                  <a:noFill/>
                </a:ln>
                <a:solidFill>
                  <a:schemeClr val="tx1"/>
                </a:solidFill>
                <a:effectLst/>
                <a:uLnTx/>
                <a:uFillTx/>
                <a:latin typeface="微软雅黑"/>
                <a:ea typeface="微软雅黑"/>
                <a:cs typeface="+mn-cs"/>
              </a:rPr>
              <a:t>的气体、液化气体和最高工作温度≥标准沸点的液体的固定式容器和移动式容器；</a:t>
            </a:r>
          </a:p>
          <a:p>
            <a:pPr marL="0" marR="0" lvl="0" indent="0" algn="l" defTabSz="914400" rtl="0" eaLnBrk="1" fontAlgn="base" latinLnBrk="0" hangingPunct="1">
              <a:lnSpc>
                <a:spcPct val="150000"/>
              </a:lnSpc>
              <a:spcBef>
                <a:spcPct val="0"/>
              </a:spcBef>
              <a:spcAft>
                <a:spcPct val="0"/>
              </a:spcAft>
              <a:buClrTx/>
              <a:buSzTx/>
              <a:buFontTx/>
              <a:buNone/>
              <a:defRPr/>
            </a:pPr>
            <a:r>
              <a:rPr kumimoji="0" lang="en-US" altLang="zh-CN" sz="2000" b="0" i="0" u="none" strike="noStrike" kern="1200" cap="none" spc="0" normalizeH="0" baseline="0" noProof="0" dirty="0">
                <a:ln>
                  <a:noFill/>
                </a:ln>
                <a:solidFill>
                  <a:schemeClr val="tx1"/>
                </a:solidFill>
                <a:effectLst/>
                <a:uLnTx/>
                <a:uFillTx/>
                <a:latin typeface="微软雅黑"/>
                <a:ea typeface="微软雅黑"/>
                <a:cs typeface="+mn-cs"/>
              </a:rPr>
              <a:t>2)</a:t>
            </a:r>
            <a:r>
              <a:rPr kumimoji="0" lang="zh-CN" altLang="en-US" sz="2000" b="0" i="0" u="none" strike="noStrike" kern="1200" cap="none" spc="0" normalizeH="0" baseline="0" noProof="0" dirty="0">
                <a:ln>
                  <a:noFill/>
                </a:ln>
                <a:solidFill>
                  <a:schemeClr val="tx1"/>
                </a:solidFill>
                <a:effectLst/>
                <a:uLnTx/>
                <a:uFillTx/>
                <a:latin typeface="微软雅黑"/>
                <a:ea typeface="微软雅黑"/>
                <a:cs typeface="+mn-cs"/>
              </a:rPr>
              <a:t>医用氧舱</a:t>
            </a:r>
          </a:p>
        </p:txBody>
      </p:sp>
      <p:sp>
        <p:nvSpPr>
          <p:cNvPr id="399364" name="Text Box 4"/>
          <p:cNvSpPr txBox="1">
            <a:spLocks noChangeArrowheads="1"/>
          </p:cNvSpPr>
          <p:nvPr/>
        </p:nvSpPr>
        <p:spPr bwMode="auto">
          <a:xfrm>
            <a:off x="6300788" y="44450"/>
            <a:ext cx="2160588" cy="461963"/>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defPPr>
              <a:defRPr lang="en-US"/>
            </a:defPPr>
            <a:lvl1pPr algn="ctr">
              <a:spcBef>
                <a:spcPct val="50000"/>
              </a:spcBef>
              <a:defRPr>
                <a:solidFill>
                  <a:schemeClr val="bg1"/>
                </a:solidFill>
                <a:latin typeface="微软雅黑"/>
                <a:ea typeface="微软雅黑"/>
              </a:defRPr>
            </a:lvl1pPr>
          </a:lstStyle>
          <a:p>
            <a:pPr marL="0" marR="0" lvl="0" indent="0" algn="ctr" defTabSz="914400" rtl="0" eaLnBrk="1" fontAlgn="base" latinLnBrk="0" hangingPunct="1">
              <a:lnSpc>
                <a:spcPct val="100000"/>
              </a:lnSpc>
              <a:spcBef>
                <a:spcPct val="50000"/>
              </a:spcBef>
              <a:spcAft>
                <a:spcPct val="0"/>
              </a:spcAft>
              <a:buClrTx/>
              <a:buSzTx/>
              <a:buFontTx/>
              <a:buNone/>
              <a:defRPr/>
            </a:pPr>
            <a:r>
              <a:rPr kumimoji="0" lang="zh-CN" altLang="en-US" sz="2400" b="1" i="0" u="none" strike="noStrike" kern="1200" cap="none" spc="0" normalizeH="0" baseline="0" noProof="0" dirty="0">
                <a:ln>
                  <a:noFill/>
                </a:ln>
                <a:solidFill>
                  <a:schemeClr val="bg1"/>
                </a:solidFill>
                <a:effectLst/>
                <a:uLnTx/>
                <a:uFillTx/>
                <a:latin typeface="微软雅黑"/>
                <a:ea typeface="微软雅黑"/>
                <a:cs typeface="+mn-cs"/>
              </a:rPr>
              <a:t>压力容器</a:t>
            </a:r>
          </a:p>
        </p:txBody>
      </p:sp>
      <p:sp>
        <p:nvSpPr>
          <p:cNvPr id="81925" name="矩形 4"/>
          <p:cNvSpPr/>
          <p:nvPr/>
        </p:nvSpPr>
        <p:spPr>
          <a:xfrm>
            <a:off x="77788" y="57150"/>
            <a:ext cx="493712" cy="461963"/>
          </a:xfrm>
          <a:prstGeom prst="rect">
            <a:avLst/>
          </a:prstGeom>
          <a:noFill/>
          <a:ln w="9525">
            <a:noFill/>
          </a:ln>
        </p:spPr>
        <p:txBody>
          <a:bodyPr wrap="none">
            <a:spAutoFit/>
          </a:bodyPr>
          <a:lstStyle/>
          <a:p>
            <a:pPr lvl="0" eaLnBrk="1" hangingPunct="1"/>
            <a:r>
              <a:rPr lang="zh-CN" altLang="en-US" dirty="0">
                <a:latin typeface="微软雅黑"/>
                <a:ea typeface="微软雅黑"/>
              </a:rPr>
              <a:t>二</a:t>
            </a:r>
          </a:p>
        </p:txBody>
      </p:sp>
      <p:sp>
        <p:nvSpPr>
          <p:cNvPr id="81926" name="矩形 5"/>
          <p:cNvSpPr/>
          <p:nvPr/>
        </p:nvSpPr>
        <p:spPr>
          <a:xfrm>
            <a:off x="842963" y="68263"/>
            <a:ext cx="2659062" cy="461962"/>
          </a:xfrm>
          <a:prstGeom prst="rect">
            <a:avLst/>
          </a:prstGeom>
          <a:noFill/>
          <a:ln w="9525">
            <a:noFill/>
          </a:ln>
        </p:spPr>
        <p:txBody>
          <a:bodyPr wrap="none">
            <a:spAutoFit/>
          </a:bodyPr>
          <a:lstStyle/>
          <a:p>
            <a:pPr lvl="0" eaLnBrk="1" hangingPunct="1">
              <a:spcBef>
                <a:spcPct val="50000"/>
              </a:spcBef>
            </a:pPr>
            <a:r>
              <a:rPr lang="zh-CN" altLang="en-US" dirty="0">
                <a:latin typeface="微软雅黑"/>
                <a:ea typeface="微软雅黑"/>
              </a:rPr>
              <a:t>特种设备管理方法</a:t>
            </a:r>
          </a:p>
        </p:txBody>
      </p: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8915">
                                            <p:txEl>
                                              <p:pRg st="0" end="0"/>
                                            </p:txEl>
                                          </p:spTgt>
                                        </p:tgtEl>
                                        <p:attrNameLst>
                                          <p:attrName>style.visibility</p:attrName>
                                        </p:attrNameLst>
                                      </p:cBhvr>
                                      <p:to>
                                        <p:strVal val="visible"/>
                                      </p:to>
                                    </p:set>
                                    <p:anim calcmode="lin" valueType="num">
                                      <p:cBhvr additive="base">
                                        <p:cTn id="7" dur="500" fill="hold"/>
                                        <p:tgtEl>
                                          <p:spTgt spid="3891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8915">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8915">
                                            <p:txEl>
                                              <p:pRg st="1" end="1"/>
                                            </p:txEl>
                                          </p:spTgt>
                                        </p:tgtEl>
                                        <p:attrNameLst>
                                          <p:attrName>style.visibility</p:attrName>
                                        </p:attrNameLst>
                                      </p:cBhvr>
                                      <p:to>
                                        <p:strVal val="visible"/>
                                      </p:to>
                                    </p:set>
                                    <p:anim calcmode="lin" valueType="num">
                                      <p:cBhvr additive="base">
                                        <p:cTn id="11" dur="500" fill="hold"/>
                                        <p:tgtEl>
                                          <p:spTgt spid="38915">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891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8915">
                                            <p:txEl>
                                              <p:pRg st="3" end="3"/>
                                            </p:txEl>
                                          </p:spTgt>
                                        </p:tgtEl>
                                        <p:attrNameLst>
                                          <p:attrName>style.visibility</p:attrName>
                                        </p:attrNameLst>
                                      </p:cBhvr>
                                      <p:to>
                                        <p:strVal val="visible"/>
                                      </p:to>
                                    </p:set>
                                    <p:anim calcmode="lin" valueType="num">
                                      <p:cBhvr additive="base">
                                        <p:cTn id="17" dur="500" fill="hold"/>
                                        <p:tgtEl>
                                          <p:spTgt spid="38915">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8915">
                                            <p:txEl>
                                              <p:pRg st="3" end="3"/>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8915">
                                            <p:txEl>
                                              <p:pRg st="4" end="4"/>
                                            </p:txEl>
                                          </p:spTgt>
                                        </p:tgtEl>
                                        <p:attrNameLst>
                                          <p:attrName>style.visibility</p:attrName>
                                        </p:attrNameLst>
                                      </p:cBhvr>
                                      <p:to>
                                        <p:strVal val="visible"/>
                                      </p:to>
                                    </p:set>
                                    <p:anim calcmode="lin" valueType="num">
                                      <p:cBhvr additive="base">
                                        <p:cTn id="21" dur="500" fill="hold"/>
                                        <p:tgtEl>
                                          <p:spTgt spid="38915">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8915">
                                            <p:txEl>
                                              <p:pRg st="4" end="4"/>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8915">
                                            <p:txEl>
                                              <p:pRg st="5" end="5"/>
                                            </p:txEl>
                                          </p:spTgt>
                                        </p:tgtEl>
                                        <p:attrNameLst>
                                          <p:attrName>style.visibility</p:attrName>
                                        </p:attrNameLst>
                                      </p:cBhvr>
                                      <p:to>
                                        <p:strVal val="visible"/>
                                      </p:to>
                                    </p:set>
                                    <p:anim calcmode="lin" valueType="num">
                                      <p:cBhvr additive="base">
                                        <p:cTn id="25" dur="500" fill="hold"/>
                                        <p:tgtEl>
                                          <p:spTgt spid="38915">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8915">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1650" name="Text Box 2"/>
          <p:cNvSpPr txBox="1">
            <a:spLocks noChangeArrowheads="1"/>
          </p:cNvSpPr>
          <p:nvPr/>
        </p:nvSpPr>
        <p:spPr bwMode="auto">
          <a:xfrm>
            <a:off x="539750" y="2349500"/>
            <a:ext cx="8135938" cy="579438"/>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defRPr/>
            </a:pPr>
            <a:r>
              <a:rPr kumimoji="0" lang="zh-CN" altLang="en-US" sz="3200" b="1" i="0" u="none" strike="noStrike" kern="1200" cap="none" spc="0" normalizeH="0" baseline="0" noProof="0">
                <a:ln>
                  <a:noFill/>
                </a:ln>
                <a:solidFill>
                  <a:schemeClr val="tx1"/>
                </a:solidFill>
                <a:effectLst/>
                <a:uLnTx/>
                <a:uFillTx/>
                <a:latin typeface="仿宋_GB2312"/>
                <a:ea typeface="仿宋_GB2312"/>
                <a:cs typeface="+mn-cs"/>
              </a:rPr>
              <a:t>    </a:t>
            </a:r>
          </a:p>
        </p:txBody>
      </p:sp>
      <p:sp>
        <p:nvSpPr>
          <p:cNvPr id="50179" name="Rectangle 3"/>
          <p:cNvSpPr>
            <a:spLocks noChangeArrowheads="1"/>
          </p:cNvSpPr>
          <p:nvPr/>
        </p:nvSpPr>
        <p:spPr bwMode="auto">
          <a:xfrm>
            <a:off x="827088" y="2060575"/>
            <a:ext cx="7489825" cy="2862263"/>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marL="0" marR="0" lvl="0" indent="0" algn="l" defTabSz="914400" rtl="0" eaLnBrk="1" fontAlgn="base" latinLnBrk="0" hangingPunct="1">
              <a:lnSpc>
                <a:spcPct val="150000"/>
              </a:lnSpc>
              <a:spcBef>
                <a:spcPct val="0"/>
              </a:spcBef>
              <a:spcAft>
                <a:spcPct val="0"/>
              </a:spcAft>
              <a:buClrTx/>
              <a:buSzTx/>
              <a:buFontTx/>
              <a:buNone/>
              <a:defRPr/>
            </a:pPr>
            <a:r>
              <a:rPr kumimoji="0" lang="zh-CN" altLang="en-US" sz="2000" b="1" i="0" u="none" strike="noStrike" kern="1200" cap="none" spc="0" normalizeH="0" baseline="0" noProof="0" dirty="0">
                <a:ln>
                  <a:noFill/>
                </a:ln>
                <a:solidFill>
                  <a:schemeClr val="tx1"/>
                </a:solidFill>
                <a:effectLst/>
                <a:uLnTx/>
                <a:uFillTx/>
                <a:latin typeface="微软雅黑"/>
                <a:ea typeface="微软雅黑"/>
                <a:cs typeface="+mn-cs"/>
              </a:rPr>
              <a:t>定义</a:t>
            </a:r>
          </a:p>
          <a:p>
            <a:pPr marL="0" marR="0" lvl="0" indent="0" algn="l" defTabSz="914400" rtl="0" eaLnBrk="1" fontAlgn="base" latinLnBrk="0" hangingPunct="1">
              <a:lnSpc>
                <a:spcPct val="150000"/>
              </a:lnSpc>
              <a:spcBef>
                <a:spcPct val="0"/>
              </a:spcBef>
              <a:spcAft>
                <a:spcPct val="0"/>
              </a:spcAft>
              <a:buClrTx/>
              <a:buSzTx/>
              <a:buFontTx/>
              <a:buNone/>
              <a:defRPr/>
            </a:pPr>
            <a:r>
              <a:rPr kumimoji="0" lang="zh-CN" altLang="en-US" sz="2000" b="0" i="0" u="none" strike="noStrike" kern="1200" cap="none" spc="0" normalizeH="0" baseline="0" noProof="0" dirty="0">
                <a:ln>
                  <a:noFill/>
                </a:ln>
                <a:solidFill>
                  <a:schemeClr val="tx1"/>
                </a:solidFill>
                <a:effectLst/>
                <a:uLnTx/>
                <a:uFillTx/>
                <a:latin typeface="微软雅黑"/>
                <a:ea typeface="微软雅黑"/>
                <a:cs typeface="+mn-cs"/>
              </a:rPr>
              <a:t>盛装气体或者液体，承载一定压力的密闭设备。参数范围</a:t>
            </a:r>
          </a:p>
          <a:p>
            <a:pPr marL="0" marR="0" lvl="0" indent="0" algn="l" defTabSz="914400" rtl="0" eaLnBrk="1" fontAlgn="base" latinLnBrk="0" hangingPunct="1">
              <a:lnSpc>
                <a:spcPct val="150000"/>
              </a:lnSpc>
              <a:spcBef>
                <a:spcPct val="0"/>
              </a:spcBef>
              <a:spcAft>
                <a:spcPct val="0"/>
              </a:spcAft>
              <a:buClrTx/>
              <a:buSzTx/>
              <a:buFontTx/>
              <a:buNone/>
              <a:defRPr/>
            </a:pPr>
            <a:endParaRPr kumimoji="0" lang="en-US" altLang="zh-CN" sz="2000" b="0" i="0" u="none" strike="noStrike" kern="1200" cap="none" spc="0" normalizeH="0" baseline="0" noProof="0" dirty="0">
              <a:ln>
                <a:noFill/>
              </a:ln>
              <a:solidFill>
                <a:schemeClr val="tx1"/>
              </a:solidFill>
              <a:effectLst/>
              <a:uLnTx/>
              <a:uFillTx/>
              <a:latin typeface="微软雅黑"/>
              <a:ea typeface="微软雅黑"/>
              <a:cs typeface="+mn-cs"/>
            </a:endParaRPr>
          </a:p>
          <a:p>
            <a:pPr marL="0" marR="0" lvl="0" indent="0" algn="l" defTabSz="914400" rtl="0" eaLnBrk="1" fontAlgn="base" latinLnBrk="0" hangingPunct="1">
              <a:lnSpc>
                <a:spcPct val="150000"/>
              </a:lnSpc>
              <a:spcBef>
                <a:spcPct val="0"/>
              </a:spcBef>
              <a:spcAft>
                <a:spcPct val="0"/>
              </a:spcAft>
              <a:buClrTx/>
              <a:buSzTx/>
              <a:buFontTx/>
              <a:buNone/>
              <a:defRPr/>
            </a:pPr>
            <a:r>
              <a:rPr kumimoji="0" lang="zh-CN" altLang="en-US" sz="2000" b="0" i="0" u="none" strike="noStrike" kern="1200" cap="none" spc="0" normalizeH="0" baseline="0" noProof="0" dirty="0">
                <a:ln>
                  <a:noFill/>
                </a:ln>
                <a:solidFill>
                  <a:schemeClr val="tx1"/>
                </a:solidFill>
                <a:effectLst/>
                <a:uLnTx/>
                <a:uFillTx/>
                <a:latin typeface="微软雅黑"/>
                <a:ea typeface="微软雅黑"/>
                <a:cs typeface="+mn-cs"/>
              </a:rPr>
              <a:t>盛装公称工作压力大于或者等于</a:t>
            </a:r>
            <a:r>
              <a:rPr kumimoji="0" lang="en-US" altLang="zh-CN" sz="2000" b="0" i="0" u="none" strike="noStrike" kern="1200" cap="none" spc="0" normalizeH="0" baseline="0" noProof="0" dirty="0">
                <a:ln>
                  <a:noFill/>
                </a:ln>
                <a:solidFill>
                  <a:schemeClr val="tx1"/>
                </a:solidFill>
                <a:effectLst/>
                <a:uLnTx/>
                <a:uFillTx/>
                <a:latin typeface="微软雅黑"/>
                <a:ea typeface="微软雅黑"/>
                <a:cs typeface="+mn-cs"/>
              </a:rPr>
              <a:t>0.2MPa</a:t>
            </a:r>
            <a:r>
              <a:rPr kumimoji="0" lang="zh-CN" altLang="en-US" sz="2000" b="0" i="0" u="none" strike="noStrike" kern="1200" cap="none" spc="0" normalizeH="0" baseline="0" noProof="0" dirty="0">
                <a:ln>
                  <a:noFill/>
                </a:ln>
                <a:solidFill>
                  <a:schemeClr val="tx1"/>
                </a:solidFill>
                <a:effectLst/>
                <a:uLnTx/>
                <a:uFillTx/>
                <a:latin typeface="微软雅黑"/>
                <a:ea typeface="微软雅黑"/>
                <a:cs typeface="+mn-cs"/>
              </a:rPr>
              <a:t>（表压）</a:t>
            </a:r>
            <a:r>
              <a:rPr kumimoji="0" lang="en-US" altLang="zh-CN" sz="2000" b="0" i="0" u="none" strike="noStrike" kern="1200" cap="none" spc="0" normalizeH="0" baseline="0" noProof="0" dirty="0">
                <a:ln>
                  <a:noFill/>
                </a:ln>
                <a:solidFill>
                  <a:schemeClr val="tx1"/>
                </a:solidFill>
                <a:effectLst/>
                <a:uLnTx/>
                <a:uFillTx/>
                <a:latin typeface="微软雅黑"/>
                <a:ea typeface="微软雅黑"/>
                <a:cs typeface="+mn-cs"/>
              </a:rPr>
              <a:t>,</a:t>
            </a:r>
            <a:r>
              <a:rPr kumimoji="0" lang="zh-CN" altLang="en-US" sz="2000" b="0" i="0" u="none" strike="noStrike" kern="1200" cap="none" spc="0" normalizeH="0" baseline="0" noProof="0" dirty="0">
                <a:ln>
                  <a:noFill/>
                </a:ln>
                <a:solidFill>
                  <a:schemeClr val="tx1"/>
                </a:solidFill>
                <a:effectLst/>
                <a:uLnTx/>
                <a:uFillTx/>
                <a:latin typeface="微软雅黑"/>
                <a:ea typeface="微软雅黑"/>
                <a:cs typeface="+mn-cs"/>
              </a:rPr>
              <a:t>且压力与容积的乘积大于或者等于</a:t>
            </a:r>
            <a:r>
              <a:rPr kumimoji="0" lang="en-US" altLang="zh-CN" sz="2000" b="0" i="0" u="none" strike="noStrike" kern="1200" cap="none" spc="0" normalizeH="0" baseline="0" noProof="0" dirty="0">
                <a:ln>
                  <a:noFill/>
                </a:ln>
                <a:solidFill>
                  <a:schemeClr val="tx1"/>
                </a:solidFill>
                <a:effectLst/>
                <a:uLnTx/>
                <a:uFillTx/>
                <a:latin typeface="微软雅黑"/>
                <a:ea typeface="微软雅黑"/>
                <a:cs typeface="+mn-cs"/>
              </a:rPr>
              <a:t>1.0MPa·L</a:t>
            </a:r>
            <a:r>
              <a:rPr kumimoji="0" lang="zh-CN" altLang="en-US" sz="2000" b="0" i="0" u="none" strike="noStrike" kern="1200" cap="none" spc="0" normalizeH="0" baseline="0" noProof="0" dirty="0">
                <a:ln>
                  <a:noFill/>
                </a:ln>
                <a:solidFill>
                  <a:schemeClr val="tx1"/>
                </a:solidFill>
                <a:effectLst/>
                <a:uLnTx/>
                <a:uFillTx/>
                <a:latin typeface="微软雅黑"/>
                <a:ea typeface="微软雅黑"/>
                <a:cs typeface="+mn-cs"/>
              </a:rPr>
              <a:t>的气体、液化气体和标准沸点等于或者低于</a:t>
            </a:r>
            <a:r>
              <a:rPr kumimoji="0" lang="en-US" altLang="zh-CN" sz="2000" b="0" i="0" u="none" strike="noStrike" kern="1200" cap="none" spc="0" normalizeH="0" baseline="0" noProof="0" dirty="0">
                <a:ln>
                  <a:noFill/>
                </a:ln>
                <a:solidFill>
                  <a:schemeClr val="tx1"/>
                </a:solidFill>
                <a:effectLst/>
                <a:uLnTx/>
                <a:uFillTx/>
                <a:latin typeface="微软雅黑"/>
                <a:ea typeface="微软雅黑"/>
                <a:cs typeface="+mn-cs"/>
              </a:rPr>
              <a:t>60℃</a:t>
            </a:r>
            <a:r>
              <a:rPr kumimoji="0" lang="zh-CN" altLang="en-US" sz="2000" b="0" i="0" u="none" strike="noStrike" kern="1200" cap="none" spc="0" normalizeH="0" baseline="0" noProof="0" dirty="0">
                <a:ln>
                  <a:noFill/>
                </a:ln>
                <a:solidFill>
                  <a:schemeClr val="tx1"/>
                </a:solidFill>
                <a:effectLst/>
                <a:uLnTx/>
                <a:uFillTx/>
                <a:latin typeface="微软雅黑"/>
                <a:ea typeface="微软雅黑"/>
                <a:cs typeface="+mn-cs"/>
              </a:rPr>
              <a:t>液体的气瓶。</a:t>
            </a:r>
          </a:p>
        </p:txBody>
      </p:sp>
      <p:sp>
        <p:nvSpPr>
          <p:cNvPr id="411653" name="Text Box 5"/>
          <p:cNvSpPr txBox="1">
            <a:spLocks noChangeArrowheads="1"/>
          </p:cNvSpPr>
          <p:nvPr/>
        </p:nvSpPr>
        <p:spPr bwMode="auto">
          <a:xfrm>
            <a:off x="5724525" y="66675"/>
            <a:ext cx="2951163" cy="461963"/>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defPPr>
              <a:defRPr lang="en-US"/>
            </a:defPPr>
            <a:lvl1pPr algn="ctr">
              <a:spcBef>
                <a:spcPct val="50000"/>
              </a:spcBef>
              <a:defRPr>
                <a:solidFill>
                  <a:schemeClr val="bg1"/>
                </a:solidFill>
                <a:latin typeface="微软雅黑"/>
                <a:ea typeface="微软雅黑"/>
              </a:defRPr>
            </a:lvl1pPr>
          </a:lstStyle>
          <a:p>
            <a:pPr marL="0" marR="0" lvl="0" indent="0" algn="ctr" defTabSz="914400" rtl="0" eaLnBrk="1" fontAlgn="base" latinLnBrk="0" hangingPunct="1">
              <a:lnSpc>
                <a:spcPct val="100000"/>
              </a:lnSpc>
              <a:spcBef>
                <a:spcPct val="50000"/>
              </a:spcBef>
              <a:spcAft>
                <a:spcPct val="0"/>
              </a:spcAft>
              <a:buClrTx/>
              <a:buSzTx/>
              <a:buFontTx/>
              <a:buNone/>
              <a:defRPr/>
            </a:pPr>
            <a:r>
              <a:rPr kumimoji="0" lang="zh-CN" altLang="en-US" sz="2400" b="1" i="0" u="none" strike="noStrike" kern="1200" cap="none" spc="0" normalizeH="0" baseline="0" noProof="0" dirty="0">
                <a:ln>
                  <a:noFill/>
                </a:ln>
                <a:solidFill>
                  <a:schemeClr val="bg1"/>
                </a:solidFill>
                <a:effectLst/>
                <a:uLnTx/>
                <a:uFillTx/>
                <a:latin typeface="微软雅黑"/>
                <a:ea typeface="微软雅黑"/>
                <a:cs typeface="+mn-cs"/>
              </a:rPr>
              <a:t>气 瓶</a:t>
            </a:r>
          </a:p>
        </p:txBody>
      </p:sp>
      <p:sp>
        <p:nvSpPr>
          <p:cNvPr id="83973" name="矩形 5"/>
          <p:cNvSpPr/>
          <p:nvPr/>
        </p:nvSpPr>
        <p:spPr>
          <a:xfrm>
            <a:off x="842963" y="68263"/>
            <a:ext cx="2659062" cy="461962"/>
          </a:xfrm>
          <a:prstGeom prst="rect">
            <a:avLst/>
          </a:prstGeom>
          <a:noFill/>
          <a:ln w="9525">
            <a:noFill/>
          </a:ln>
        </p:spPr>
        <p:txBody>
          <a:bodyPr wrap="none">
            <a:spAutoFit/>
          </a:bodyPr>
          <a:lstStyle/>
          <a:p>
            <a:pPr lvl="0" eaLnBrk="1" hangingPunct="1">
              <a:spcBef>
                <a:spcPct val="50000"/>
              </a:spcBef>
            </a:pPr>
            <a:r>
              <a:rPr lang="zh-CN" altLang="en-US" dirty="0">
                <a:latin typeface="微软雅黑"/>
                <a:ea typeface="微软雅黑"/>
              </a:rPr>
              <a:t>特种设备管理方法</a:t>
            </a:r>
          </a:p>
        </p:txBody>
      </p:sp>
      <p:sp>
        <p:nvSpPr>
          <p:cNvPr id="83974" name="矩形 6"/>
          <p:cNvSpPr/>
          <p:nvPr/>
        </p:nvSpPr>
        <p:spPr>
          <a:xfrm>
            <a:off x="77788" y="57150"/>
            <a:ext cx="493712" cy="461963"/>
          </a:xfrm>
          <a:prstGeom prst="rect">
            <a:avLst/>
          </a:prstGeom>
          <a:noFill/>
          <a:ln w="9525">
            <a:noFill/>
          </a:ln>
        </p:spPr>
        <p:txBody>
          <a:bodyPr wrap="none">
            <a:spAutoFit/>
          </a:bodyPr>
          <a:lstStyle/>
          <a:p>
            <a:pPr lvl="0" eaLnBrk="1" hangingPunct="1"/>
            <a:r>
              <a:rPr lang="zh-CN" altLang="en-US" dirty="0">
                <a:latin typeface="微软雅黑"/>
                <a:ea typeface="微软雅黑"/>
              </a:rPr>
              <a:t>二</a:t>
            </a:r>
          </a:p>
        </p:txBody>
      </p: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0179">
                                            <p:txEl>
                                              <p:pRg st="0" end="0"/>
                                            </p:txEl>
                                          </p:spTgt>
                                        </p:tgtEl>
                                        <p:attrNameLst>
                                          <p:attrName>style.visibility</p:attrName>
                                        </p:attrNameLst>
                                      </p:cBhvr>
                                      <p:to>
                                        <p:strVal val="visible"/>
                                      </p:to>
                                    </p:set>
                                    <p:anim calcmode="lin" valueType="num">
                                      <p:cBhvr additive="base">
                                        <p:cTn id="7" dur="500" fill="hold"/>
                                        <p:tgtEl>
                                          <p:spTgt spid="5017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0179">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0179">
                                            <p:txEl>
                                              <p:pRg st="1" end="1"/>
                                            </p:txEl>
                                          </p:spTgt>
                                        </p:tgtEl>
                                        <p:attrNameLst>
                                          <p:attrName>style.visibility</p:attrName>
                                        </p:attrNameLst>
                                      </p:cBhvr>
                                      <p:to>
                                        <p:strVal val="visible"/>
                                      </p:to>
                                    </p:set>
                                    <p:anim calcmode="lin" valueType="num">
                                      <p:cBhvr additive="base">
                                        <p:cTn id="11" dur="500" fill="hold"/>
                                        <p:tgtEl>
                                          <p:spTgt spid="50179">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0179">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50179">
                                            <p:txEl>
                                              <p:pRg st="3" end="3"/>
                                            </p:txEl>
                                          </p:spTgt>
                                        </p:tgtEl>
                                        <p:attrNameLst>
                                          <p:attrName>style.visibility</p:attrName>
                                        </p:attrNameLst>
                                      </p:cBhvr>
                                      <p:to>
                                        <p:strVal val="visible"/>
                                      </p:to>
                                    </p:set>
                                    <p:anim calcmode="lin" valueType="num">
                                      <p:cBhvr additive="base">
                                        <p:cTn id="15" dur="500" fill="hold"/>
                                        <p:tgtEl>
                                          <p:spTgt spid="50179">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50179">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3698" name="Text Box 2"/>
          <p:cNvSpPr txBox="1">
            <a:spLocks noChangeArrowheads="1"/>
          </p:cNvSpPr>
          <p:nvPr/>
        </p:nvSpPr>
        <p:spPr bwMode="auto">
          <a:xfrm>
            <a:off x="539750" y="2349500"/>
            <a:ext cx="8135938" cy="579438"/>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defRPr/>
            </a:pPr>
            <a:r>
              <a:rPr kumimoji="0" lang="zh-CN" altLang="en-US" sz="3200" b="1" i="0" u="none" strike="noStrike" kern="1200" cap="none" spc="0" normalizeH="0" baseline="0" noProof="0">
                <a:ln>
                  <a:noFill/>
                </a:ln>
                <a:solidFill>
                  <a:schemeClr val="tx1"/>
                </a:solidFill>
                <a:effectLst/>
                <a:uLnTx/>
                <a:uFillTx/>
                <a:latin typeface="仿宋_GB2312"/>
                <a:ea typeface="仿宋_GB2312"/>
                <a:cs typeface="+mn-cs"/>
              </a:rPr>
              <a:t>    </a:t>
            </a:r>
          </a:p>
        </p:txBody>
      </p:sp>
      <p:sp>
        <p:nvSpPr>
          <p:cNvPr id="53251" name="Rectangle 3"/>
          <p:cNvSpPr>
            <a:spLocks noChangeArrowheads="1"/>
          </p:cNvSpPr>
          <p:nvPr/>
        </p:nvSpPr>
        <p:spPr bwMode="auto">
          <a:xfrm>
            <a:off x="523875" y="1766888"/>
            <a:ext cx="8135938" cy="3324225"/>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marL="0" marR="0" lvl="0" indent="0" algn="l" defTabSz="914400" rtl="0" eaLnBrk="1" fontAlgn="base" latinLnBrk="0" hangingPunct="1">
              <a:lnSpc>
                <a:spcPct val="150000"/>
              </a:lnSpc>
              <a:spcBef>
                <a:spcPct val="0"/>
              </a:spcBef>
              <a:spcAft>
                <a:spcPct val="0"/>
              </a:spcAft>
              <a:buClrTx/>
              <a:buSzTx/>
              <a:buFontTx/>
              <a:buNone/>
              <a:defRPr/>
            </a:pPr>
            <a:r>
              <a:rPr kumimoji="0" lang="zh-CN" altLang="en-US" sz="2000" b="1" i="0" u="none" strike="noStrike" kern="1200" cap="none" spc="0" normalizeH="0" baseline="0" noProof="0" dirty="0">
                <a:ln>
                  <a:noFill/>
                </a:ln>
                <a:solidFill>
                  <a:schemeClr val="tx1"/>
                </a:solidFill>
                <a:effectLst/>
                <a:uLnTx/>
                <a:uFillTx/>
                <a:latin typeface="微软雅黑"/>
                <a:ea typeface="微软雅黑"/>
                <a:cs typeface="+mn-cs"/>
              </a:rPr>
              <a:t>定义</a:t>
            </a:r>
          </a:p>
          <a:p>
            <a:pPr marL="0" marR="0" lvl="0" indent="0" algn="l" defTabSz="914400" rtl="0" eaLnBrk="1" fontAlgn="base" latinLnBrk="0" hangingPunct="1">
              <a:lnSpc>
                <a:spcPct val="150000"/>
              </a:lnSpc>
              <a:spcBef>
                <a:spcPct val="0"/>
              </a:spcBef>
              <a:spcAft>
                <a:spcPct val="0"/>
              </a:spcAft>
              <a:buClrTx/>
              <a:buSzTx/>
              <a:buFontTx/>
              <a:buNone/>
              <a:defRPr/>
            </a:pPr>
            <a:r>
              <a:rPr kumimoji="0" lang="zh-CN" altLang="en-US" sz="2000" b="0" i="0" u="none" strike="noStrike" kern="1200" cap="none" spc="0" normalizeH="0" baseline="0" noProof="0" dirty="0">
                <a:ln>
                  <a:noFill/>
                </a:ln>
                <a:solidFill>
                  <a:schemeClr val="tx1"/>
                </a:solidFill>
                <a:effectLst/>
                <a:uLnTx/>
                <a:uFillTx/>
                <a:latin typeface="微软雅黑"/>
                <a:ea typeface="微软雅黑"/>
                <a:cs typeface="+mn-cs"/>
              </a:rPr>
              <a:t>利用一定的压力，用于输送气体或者液体的管状设备。 </a:t>
            </a:r>
          </a:p>
          <a:p>
            <a:pPr marL="0" marR="0" lvl="0" indent="0" algn="l" defTabSz="914400" rtl="0" eaLnBrk="1" fontAlgn="base" latinLnBrk="0" hangingPunct="1">
              <a:lnSpc>
                <a:spcPct val="150000"/>
              </a:lnSpc>
              <a:spcBef>
                <a:spcPct val="0"/>
              </a:spcBef>
              <a:spcAft>
                <a:spcPct val="0"/>
              </a:spcAft>
              <a:buClrTx/>
              <a:buSzTx/>
              <a:buFontTx/>
              <a:buNone/>
              <a:defRPr/>
            </a:pPr>
            <a:r>
              <a:rPr kumimoji="0" lang="zh-CN" altLang="en-US" sz="2000" b="0" i="0" u="none" strike="noStrike" kern="1200" cap="none" spc="0" normalizeH="0" baseline="0" noProof="0" dirty="0">
                <a:ln>
                  <a:noFill/>
                </a:ln>
                <a:solidFill>
                  <a:schemeClr val="tx1"/>
                </a:solidFill>
                <a:effectLst/>
                <a:uLnTx/>
                <a:uFillTx/>
                <a:latin typeface="微软雅黑"/>
                <a:ea typeface="微软雅黑"/>
                <a:cs typeface="+mn-cs"/>
              </a:rPr>
              <a:t>参数范围</a:t>
            </a:r>
          </a:p>
          <a:p>
            <a:pPr marL="0" marR="0" lvl="0" indent="0" algn="l" defTabSz="914400" rtl="0" eaLnBrk="1" fontAlgn="base" latinLnBrk="0" hangingPunct="1">
              <a:lnSpc>
                <a:spcPct val="150000"/>
              </a:lnSpc>
              <a:spcBef>
                <a:spcPct val="0"/>
              </a:spcBef>
              <a:spcAft>
                <a:spcPct val="0"/>
              </a:spcAft>
              <a:buClrTx/>
              <a:buSzTx/>
              <a:buFontTx/>
              <a:buNone/>
              <a:defRPr/>
            </a:pPr>
            <a:r>
              <a:rPr kumimoji="0" lang="zh-CN" altLang="en-US" sz="2000" b="0" i="0" u="none" strike="noStrike" kern="1200" cap="none" spc="0" normalizeH="0" baseline="0" noProof="0" dirty="0">
                <a:ln>
                  <a:noFill/>
                </a:ln>
                <a:solidFill>
                  <a:schemeClr val="tx1"/>
                </a:solidFill>
                <a:effectLst/>
                <a:uLnTx/>
                <a:uFillTx/>
                <a:latin typeface="微软雅黑"/>
                <a:ea typeface="微软雅黑"/>
                <a:cs typeface="+mn-cs"/>
              </a:rPr>
              <a:t>      </a:t>
            </a:r>
            <a:endParaRPr kumimoji="0" lang="en-US" altLang="zh-CN" sz="2000" b="0" i="0" u="none" strike="noStrike" kern="1200" cap="none" spc="0" normalizeH="0" baseline="0" noProof="0" dirty="0">
              <a:ln>
                <a:noFill/>
              </a:ln>
              <a:solidFill>
                <a:schemeClr val="tx1"/>
              </a:solidFill>
              <a:effectLst/>
              <a:uLnTx/>
              <a:uFillTx/>
              <a:latin typeface="微软雅黑"/>
              <a:ea typeface="微软雅黑"/>
              <a:cs typeface="+mn-cs"/>
            </a:endParaRPr>
          </a:p>
          <a:p>
            <a:pPr marL="0" marR="0" lvl="0" indent="0" algn="l" defTabSz="914400" rtl="0" eaLnBrk="1" fontAlgn="base" latinLnBrk="0" hangingPunct="1">
              <a:lnSpc>
                <a:spcPct val="150000"/>
              </a:lnSpc>
              <a:spcBef>
                <a:spcPct val="0"/>
              </a:spcBef>
              <a:spcAft>
                <a:spcPct val="0"/>
              </a:spcAft>
              <a:buClrTx/>
              <a:buSzTx/>
              <a:buFontTx/>
              <a:buNone/>
              <a:defRPr/>
            </a:pPr>
            <a:r>
              <a:rPr kumimoji="0" lang="zh-CN" altLang="en-US" sz="2000" b="0" i="0" u="none" strike="noStrike" kern="1200" cap="none" spc="0" normalizeH="0" baseline="0" noProof="0" dirty="0">
                <a:ln>
                  <a:noFill/>
                </a:ln>
                <a:solidFill>
                  <a:schemeClr val="tx1"/>
                </a:solidFill>
                <a:effectLst/>
                <a:uLnTx/>
                <a:uFillTx/>
                <a:latin typeface="微软雅黑"/>
                <a:ea typeface="微软雅黑"/>
                <a:cs typeface="+mn-cs"/>
              </a:rPr>
              <a:t>最高工作压力≥</a:t>
            </a:r>
            <a:r>
              <a:rPr kumimoji="0" lang="en-US" altLang="zh-CN" sz="2000" b="0" i="0" u="none" strike="noStrike" kern="1200" cap="none" spc="0" normalizeH="0" baseline="0" noProof="0" dirty="0">
                <a:ln>
                  <a:noFill/>
                </a:ln>
                <a:solidFill>
                  <a:schemeClr val="tx1"/>
                </a:solidFill>
                <a:effectLst/>
                <a:uLnTx/>
                <a:uFillTx/>
                <a:latin typeface="微软雅黑"/>
                <a:ea typeface="微软雅黑"/>
                <a:cs typeface="+mn-cs"/>
              </a:rPr>
              <a:t>0.1MPa</a:t>
            </a:r>
            <a:r>
              <a:rPr kumimoji="0" lang="zh-CN" altLang="en-US" sz="2000" b="0" i="0" u="none" strike="noStrike" kern="1200" cap="none" spc="0" normalizeH="0" baseline="0" noProof="0" dirty="0">
                <a:ln>
                  <a:noFill/>
                </a:ln>
                <a:solidFill>
                  <a:schemeClr val="tx1"/>
                </a:solidFill>
                <a:effectLst/>
                <a:uLnTx/>
                <a:uFillTx/>
                <a:latin typeface="微软雅黑"/>
                <a:ea typeface="微软雅黑"/>
                <a:cs typeface="+mn-cs"/>
              </a:rPr>
              <a:t>（表压）的气体、液化气体、蒸汽介质或者可燃、易爆、有毒、有腐蚀性、最高工作温度高于或者等于标准沸点的液体介质，且公称直径大于２５ｍｍ的管道。</a:t>
            </a:r>
          </a:p>
        </p:txBody>
      </p:sp>
      <p:sp>
        <p:nvSpPr>
          <p:cNvPr id="413701" name="Text Box 5"/>
          <p:cNvSpPr txBox="1">
            <a:spLocks noChangeArrowheads="1"/>
          </p:cNvSpPr>
          <p:nvPr/>
        </p:nvSpPr>
        <p:spPr bwMode="auto">
          <a:xfrm>
            <a:off x="5472113" y="44450"/>
            <a:ext cx="3671888" cy="461963"/>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defPPr>
              <a:defRPr lang="en-US"/>
            </a:defPPr>
            <a:lvl1pPr algn="ctr">
              <a:spcBef>
                <a:spcPct val="50000"/>
              </a:spcBef>
              <a:defRPr>
                <a:solidFill>
                  <a:schemeClr val="bg1"/>
                </a:solidFill>
                <a:latin typeface="微软雅黑"/>
                <a:ea typeface="微软雅黑"/>
              </a:defRPr>
            </a:lvl1pPr>
          </a:lstStyle>
          <a:p>
            <a:pPr marL="0" marR="0" lvl="0" indent="0" algn="ctr" defTabSz="914400" rtl="0" eaLnBrk="1" fontAlgn="base" latinLnBrk="0" hangingPunct="1">
              <a:lnSpc>
                <a:spcPct val="100000"/>
              </a:lnSpc>
              <a:spcBef>
                <a:spcPct val="50000"/>
              </a:spcBef>
              <a:spcAft>
                <a:spcPct val="0"/>
              </a:spcAft>
              <a:buClrTx/>
              <a:buSzTx/>
              <a:buFontTx/>
              <a:buNone/>
              <a:defRPr/>
            </a:pPr>
            <a:r>
              <a:rPr kumimoji="0" lang="zh-CN" altLang="en-US" sz="2400" b="1" i="0" u="none" strike="noStrike" kern="1200" cap="none" spc="0" normalizeH="0" baseline="0" noProof="0" dirty="0">
                <a:ln>
                  <a:noFill/>
                </a:ln>
                <a:solidFill>
                  <a:schemeClr val="bg1"/>
                </a:solidFill>
                <a:effectLst/>
                <a:uLnTx/>
                <a:uFillTx/>
                <a:latin typeface="微软雅黑"/>
                <a:ea typeface="微软雅黑"/>
                <a:cs typeface="+mn-cs"/>
              </a:rPr>
              <a:t>压力管道</a:t>
            </a:r>
          </a:p>
        </p:txBody>
      </p:sp>
      <p:sp>
        <p:nvSpPr>
          <p:cNvPr id="86021" name="矩形 5"/>
          <p:cNvSpPr/>
          <p:nvPr/>
        </p:nvSpPr>
        <p:spPr>
          <a:xfrm>
            <a:off x="842963" y="68263"/>
            <a:ext cx="2659062" cy="461962"/>
          </a:xfrm>
          <a:prstGeom prst="rect">
            <a:avLst/>
          </a:prstGeom>
          <a:noFill/>
          <a:ln w="9525">
            <a:noFill/>
          </a:ln>
        </p:spPr>
        <p:txBody>
          <a:bodyPr wrap="none">
            <a:spAutoFit/>
          </a:bodyPr>
          <a:lstStyle/>
          <a:p>
            <a:pPr lvl="0" eaLnBrk="1" hangingPunct="1">
              <a:spcBef>
                <a:spcPct val="50000"/>
              </a:spcBef>
            </a:pPr>
            <a:r>
              <a:rPr lang="zh-CN" altLang="en-US" dirty="0">
                <a:latin typeface="微软雅黑"/>
                <a:ea typeface="微软雅黑"/>
              </a:rPr>
              <a:t>特种设备管理方法</a:t>
            </a:r>
          </a:p>
        </p:txBody>
      </p:sp>
      <p:sp>
        <p:nvSpPr>
          <p:cNvPr id="86022" name="矩形 6"/>
          <p:cNvSpPr/>
          <p:nvPr/>
        </p:nvSpPr>
        <p:spPr>
          <a:xfrm>
            <a:off x="77788" y="57150"/>
            <a:ext cx="493712" cy="461963"/>
          </a:xfrm>
          <a:prstGeom prst="rect">
            <a:avLst/>
          </a:prstGeom>
          <a:noFill/>
          <a:ln w="9525">
            <a:noFill/>
          </a:ln>
        </p:spPr>
        <p:txBody>
          <a:bodyPr wrap="none">
            <a:spAutoFit/>
          </a:bodyPr>
          <a:lstStyle/>
          <a:p>
            <a:pPr lvl="0" eaLnBrk="1" hangingPunct="1"/>
            <a:r>
              <a:rPr lang="zh-CN" altLang="en-US" dirty="0">
                <a:latin typeface="微软雅黑"/>
                <a:ea typeface="微软雅黑"/>
              </a:rPr>
              <a:t>二</a:t>
            </a:r>
          </a:p>
        </p:txBody>
      </p: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3251">
                                            <p:txEl>
                                              <p:pRg st="1" end="1"/>
                                            </p:txEl>
                                          </p:spTgt>
                                        </p:tgtEl>
                                        <p:attrNameLst>
                                          <p:attrName>style.visibility</p:attrName>
                                        </p:attrNameLst>
                                      </p:cBhvr>
                                      <p:to>
                                        <p:strVal val="visible"/>
                                      </p:to>
                                    </p:set>
                                    <p:anim calcmode="lin" valueType="num">
                                      <p:cBhvr additive="base">
                                        <p:cTn id="7" dur="500" fill="hold"/>
                                        <p:tgtEl>
                                          <p:spTgt spid="53251">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325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3251">
                                            <p:txEl>
                                              <p:pRg st="3" end="3"/>
                                            </p:txEl>
                                          </p:spTgt>
                                        </p:tgtEl>
                                        <p:attrNameLst>
                                          <p:attrName>style.visibility</p:attrName>
                                        </p:attrNameLst>
                                      </p:cBhvr>
                                      <p:to>
                                        <p:strVal val="visible"/>
                                      </p:to>
                                    </p:set>
                                    <p:anim calcmode="lin" valueType="num">
                                      <p:cBhvr additive="base">
                                        <p:cTn id="13" dur="500" fill="hold"/>
                                        <p:tgtEl>
                                          <p:spTgt spid="53251">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325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3251">
                                            <p:txEl>
                                              <p:pRg st="4" end="4"/>
                                            </p:txEl>
                                          </p:spTgt>
                                        </p:tgtEl>
                                        <p:attrNameLst>
                                          <p:attrName>style.visibility</p:attrName>
                                        </p:attrNameLst>
                                      </p:cBhvr>
                                      <p:to>
                                        <p:strVal val="visible"/>
                                      </p:to>
                                    </p:set>
                                    <p:anim calcmode="lin" valueType="num">
                                      <p:cBhvr additive="base">
                                        <p:cTn id="19" dur="500" fill="hold"/>
                                        <p:tgtEl>
                                          <p:spTgt spid="53251">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3251">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a:spLocks noChangeArrowheads="1"/>
          </p:cNvSpPr>
          <p:nvPr/>
        </p:nvSpPr>
        <p:spPr bwMode="auto">
          <a:xfrm>
            <a:off x="860425" y="1941513"/>
            <a:ext cx="7416800" cy="3324225"/>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marL="0" marR="0" lvl="0" indent="0" algn="l" defTabSz="914400" rtl="0" eaLnBrk="1" fontAlgn="base" latinLnBrk="0" hangingPunct="1">
              <a:lnSpc>
                <a:spcPct val="150000"/>
              </a:lnSpc>
              <a:spcBef>
                <a:spcPct val="0"/>
              </a:spcBef>
              <a:spcAft>
                <a:spcPct val="0"/>
              </a:spcAft>
              <a:buClrTx/>
              <a:buSzTx/>
              <a:buFontTx/>
              <a:buNone/>
              <a:defRPr/>
            </a:pPr>
            <a:r>
              <a:rPr kumimoji="0" lang="zh-CN" altLang="en-US" sz="2000" b="1" i="0" u="none" strike="noStrike" kern="1200" cap="none" spc="0" normalizeH="0" baseline="0" noProof="0" dirty="0">
                <a:ln>
                  <a:noFill/>
                </a:ln>
                <a:solidFill>
                  <a:schemeClr val="tx1"/>
                </a:solidFill>
                <a:effectLst/>
                <a:uLnTx/>
                <a:uFillTx/>
                <a:latin typeface="微软雅黑"/>
                <a:ea typeface="微软雅黑"/>
                <a:cs typeface="+mn-cs"/>
              </a:rPr>
              <a:t>定义</a:t>
            </a:r>
          </a:p>
          <a:p>
            <a:pPr marL="0" marR="0" lvl="0" indent="0" algn="l" defTabSz="914400" rtl="0" eaLnBrk="1" fontAlgn="base" latinLnBrk="0" hangingPunct="1">
              <a:lnSpc>
                <a:spcPct val="150000"/>
              </a:lnSpc>
              <a:spcBef>
                <a:spcPct val="0"/>
              </a:spcBef>
              <a:spcAft>
                <a:spcPct val="0"/>
              </a:spcAft>
              <a:buClrTx/>
              <a:buSzTx/>
              <a:buFontTx/>
              <a:buNone/>
              <a:defRPr/>
            </a:pPr>
            <a:r>
              <a:rPr kumimoji="0" lang="zh-CN" altLang="en-US" sz="2000" b="0" i="0" u="none" strike="noStrike" kern="1200" cap="none" spc="0" normalizeH="0" baseline="0" noProof="0" dirty="0">
                <a:ln>
                  <a:noFill/>
                </a:ln>
                <a:solidFill>
                  <a:schemeClr val="tx1"/>
                </a:solidFill>
                <a:effectLst/>
                <a:uLnTx/>
                <a:uFillTx/>
                <a:latin typeface="微软雅黑"/>
                <a:ea typeface="微软雅黑"/>
                <a:cs typeface="+mn-cs"/>
              </a:rPr>
              <a:t>由动力驱动，利用沿刚性导轨运行的箱体或者沿固定线路运行的梯级（踏步），进行升降或平行运送人、货物的机电设备。</a:t>
            </a:r>
          </a:p>
          <a:p>
            <a:pPr marL="0" marR="0" lvl="0" indent="0" algn="l" defTabSz="914400" rtl="0" eaLnBrk="1" fontAlgn="base" latinLnBrk="0" hangingPunct="1">
              <a:lnSpc>
                <a:spcPct val="150000"/>
              </a:lnSpc>
              <a:spcBef>
                <a:spcPct val="0"/>
              </a:spcBef>
              <a:spcAft>
                <a:spcPct val="0"/>
              </a:spcAft>
              <a:buClrTx/>
              <a:buSzTx/>
              <a:buFontTx/>
              <a:buNone/>
              <a:defRPr/>
            </a:pPr>
            <a:endParaRPr kumimoji="0" lang="en-US" altLang="zh-CN" sz="2000" b="0" i="0" u="none" strike="noStrike" kern="1200" cap="none" spc="0" normalizeH="0" baseline="0" noProof="0" dirty="0">
              <a:ln>
                <a:noFill/>
              </a:ln>
              <a:solidFill>
                <a:schemeClr val="tx1"/>
              </a:solidFill>
              <a:effectLst/>
              <a:uLnTx/>
              <a:uFillTx/>
              <a:latin typeface="微软雅黑"/>
              <a:ea typeface="微软雅黑"/>
              <a:cs typeface="+mn-cs"/>
            </a:endParaRPr>
          </a:p>
          <a:p>
            <a:pPr marL="0" marR="0" lvl="0" indent="0" algn="l" defTabSz="914400" rtl="0" eaLnBrk="1" fontAlgn="base" latinLnBrk="0" hangingPunct="1">
              <a:lnSpc>
                <a:spcPct val="150000"/>
              </a:lnSpc>
              <a:spcBef>
                <a:spcPct val="0"/>
              </a:spcBef>
              <a:spcAft>
                <a:spcPct val="0"/>
              </a:spcAft>
              <a:buClrTx/>
              <a:buSzTx/>
              <a:buFontTx/>
              <a:buNone/>
              <a:defRPr/>
            </a:pPr>
            <a:r>
              <a:rPr kumimoji="0" lang="zh-CN" altLang="en-US" sz="2000" b="1" i="0" u="none" strike="noStrike" kern="1200" cap="none" spc="0" normalizeH="0" baseline="0" noProof="0" dirty="0">
                <a:ln>
                  <a:noFill/>
                </a:ln>
                <a:solidFill>
                  <a:schemeClr val="tx1"/>
                </a:solidFill>
                <a:effectLst/>
                <a:uLnTx/>
                <a:uFillTx/>
                <a:latin typeface="微软雅黑"/>
                <a:ea typeface="微软雅黑"/>
                <a:cs typeface="+mn-cs"/>
              </a:rPr>
              <a:t>常用电梯      </a:t>
            </a:r>
            <a:endParaRPr kumimoji="0" lang="en-US" altLang="zh-CN" sz="2000" b="1" i="0" u="none" strike="noStrike" kern="1200" cap="none" spc="0" normalizeH="0" baseline="0" noProof="0" dirty="0">
              <a:ln>
                <a:noFill/>
              </a:ln>
              <a:solidFill>
                <a:schemeClr val="tx1"/>
              </a:solidFill>
              <a:effectLst/>
              <a:uLnTx/>
              <a:uFillTx/>
              <a:latin typeface="微软雅黑"/>
              <a:ea typeface="微软雅黑"/>
              <a:cs typeface="+mn-cs"/>
            </a:endParaRPr>
          </a:p>
          <a:p>
            <a:pPr marL="0" marR="0" lvl="0" indent="0" algn="l" defTabSz="914400" rtl="0" eaLnBrk="1" fontAlgn="base" latinLnBrk="0" hangingPunct="1">
              <a:lnSpc>
                <a:spcPct val="150000"/>
              </a:lnSpc>
              <a:spcBef>
                <a:spcPct val="0"/>
              </a:spcBef>
              <a:spcAft>
                <a:spcPct val="0"/>
              </a:spcAft>
              <a:buClrTx/>
              <a:buSzTx/>
              <a:buFontTx/>
              <a:buNone/>
              <a:defRPr/>
            </a:pPr>
            <a:r>
              <a:rPr kumimoji="0" lang="zh-CN" altLang="en-US" sz="2000" b="0" i="0" u="none" strike="noStrike" kern="1200" cap="none" spc="0" normalizeH="0" baseline="0" noProof="0" dirty="0">
                <a:ln>
                  <a:noFill/>
                </a:ln>
                <a:solidFill>
                  <a:schemeClr val="tx1"/>
                </a:solidFill>
                <a:effectLst/>
                <a:uLnTx/>
                <a:uFillTx/>
                <a:latin typeface="微软雅黑"/>
                <a:ea typeface="微软雅黑"/>
                <a:cs typeface="+mn-cs"/>
              </a:rPr>
              <a:t>载人（货）电梯、自动扶梯、自动人行道、杂物电梯（餐梯）、液压电梯等。</a:t>
            </a:r>
          </a:p>
        </p:txBody>
      </p:sp>
      <p:sp>
        <p:nvSpPr>
          <p:cNvPr id="415749" name="Text Box 5"/>
          <p:cNvSpPr txBox="1">
            <a:spLocks noChangeArrowheads="1"/>
          </p:cNvSpPr>
          <p:nvPr/>
        </p:nvSpPr>
        <p:spPr bwMode="auto">
          <a:xfrm>
            <a:off x="5724525" y="87313"/>
            <a:ext cx="3241675" cy="461963"/>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defPPr>
              <a:defRPr lang="en-US"/>
            </a:defPPr>
            <a:lvl1pPr algn="ctr">
              <a:spcBef>
                <a:spcPct val="50000"/>
              </a:spcBef>
              <a:defRPr>
                <a:solidFill>
                  <a:schemeClr val="bg1"/>
                </a:solidFill>
                <a:latin typeface="微软雅黑"/>
                <a:ea typeface="微软雅黑"/>
              </a:defRPr>
            </a:lvl1pPr>
          </a:lstStyle>
          <a:p>
            <a:pPr marL="0" marR="0" lvl="0" indent="0" algn="ctr" defTabSz="914400" rtl="0" eaLnBrk="1" fontAlgn="base" latinLnBrk="0" hangingPunct="1">
              <a:lnSpc>
                <a:spcPct val="100000"/>
              </a:lnSpc>
              <a:spcBef>
                <a:spcPct val="50000"/>
              </a:spcBef>
              <a:spcAft>
                <a:spcPct val="0"/>
              </a:spcAft>
              <a:buClrTx/>
              <a:buSzTx/>
              <a:buFontTx/>
              <a:buNone/>
              <a:defRPr/>
            </a:pPr>
            <a:r>
              <a:rPr kumimoji="0" lang="zh-CN" altLang="en-US" sz="2400" b="1" i="0" u="none" strike="noStrike" kern="1200" cap="none" spc="0" normalizeH="0" baseline="0" noProof="0" dirty="0">
                <a:ln>
                  <a:noFill/>
                </a:ln>
                <a:solidFill>
                  <a:schemeClr val="bg1"/>
                </a:solidFill>
                <a:effectLst/>
                <a:uLnTx/>
                <a:uFillTx/>
                <a:latin typeface="微软雅黑"/>
                <a:ea typeface="微软雅黑"/>
                <a:cs typeface="+mn-cs"/>
              </a:rPr>
              <a:t>电 梯</a:t>
            </a:r>
          </a:p>
        </p:txBody>
      </p:sp>
      <p:sp>
        <p:nvSpPr>
          <p:cNvPr id="88068" name="矩形 5"/>
          <p:cNvSpPr/>
          <p:nvPr/>
        </p:nvSpPr>
        <p:spPr>
          <a:xfrm>
            <a:off x="842963" y="68263"/>
            <a:ext cx="2659062" cy="461962"/>
          </a:xfrm>
          <a:prstGeom prst="rect">
            <a:avLst/>
          </a:prstGeom>
          <a:noFill/>
          <a:ln w="9525">
            <a:noFill/>
          </a:ln>
        </p:spPr>
        <p:txBody>
          <a:bodyPr wrap="none">
            <a:spAutoFit/>
          </a:bodyPr>
          <a:lstStyle/>
          <a:p>
            <a:pPr lvl="0" eaLnBrk="1" hangingPunct="1">
              <a:spcBef>
                <a:spcPct val="50000"/>
              </a:spcBef>
            </a:pPr>
            <a:r>
              <a:rPr lang="zh-CN" altLang="en-US" dirty="0">
                <a:latin typeface="微软雅黑"/>
                <a:ea typeface="微软雅黑"/>
              </a:rPr>
              <a:t>特种设备管理方法</a:t>
            </a:r>
          </a:p>
        </p:txBody>
      </p:sp>
      <p:sp>
        <p:nvSpPr>
          <p:cNvPr id="88069" name="矩形 6"/>
          <p:cNvSpPr/>
          <p:nvPr/>
        </p:nvSpPr>
        <p:spPr>
          <a:xfrm>
            <a:off x="77788" y="57150"/>
            <a:ext cx="493712" cy="461963"/>
          </a:xfrm>
          <a:prstGeom prst="rect">
            <a:avLst/>
          </a:prstGeom>
          <a:noFill/>
          <a:ln w="9525">
            <a:noFill/>
          </a:ln>
        </p:spPr>
        <p:txBody>
          <a:bodyPr wrap="none">
            <a:spAutoFit/>
          </a:bodyPr>
          <a:lstStyle/>
          <a:p>
            <a:pPr lvl="0" eaLnBrk="1" hangingPunct="1"/>
            <a:r>
              <a:rPr lang="zh-CN" altLang="en-US" dirty="0">
                <a:latin typeface="微软雅黑"/>
                <a:ea typeface="微软雅黑"/>
              </a:rPr>
              <a:t>二</a:t>
            </a:r>
          </a:p>
        </p:txBody>
      </p: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additive="base">
                                        <p:cTn id="7"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4" end="4"/>
                                            </p:txEl>
                                          </p:spTgt>
                                        </p:tgtEl>
                                        <p:attrNameLst>
                                          <p:attrName>style.visibility</p:attrName>
                                        </p:attrNameLst>
                                      </p:cBhvr>
                                      <p:to>
                                        <p:strVal val="visible"/>
                                      </p:to>
                                    </p:set>
                                    <p:anim calcmode="lin" valueType="num">
                                      <p:cBhvr additive="base">
                                        <p:cTn id="13"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7794" name="Text Box 2"/>
          <p:cNvSpPr txBox="1">
            <a:spLocks noChangeArrowheads="1"/>
          </p:cNvSpPr>
          <p:nvPr/>
        </p:nvSpPr>
        <p:spPr bwMode="auto">
          <a:xfrm>
            <a:off x="539750" y="2349500"/>
            <a:ext cx="8135938" cy="579438"/>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defRPr/>
            </a:pPr>
            <a:r>
              <a:rPr kumimoji="0" lang="zh-CN" altLang="en-US" sz="3200" b="1" i="0" u="none" strike="noStrike" kern="1200" cap="none" spc="0" normalizeH="0" baseline="0" noProof="0">
                <a:ln>
                  <a:noFill/>
                </a:ln>
                <a:solidFill>
                  <a:schemeClr val="tx1"/>
                </a:solidFill>
                <a:effectLst/>
                <a:uLnTx/>
                <a:uFillTx/>
                <a:latin typeface="仿宋_GB2312"/>
                <a:ea typeface="仿宋_GB2312"/>
                <a:cs typeface="+mn-cs"/>
              </a:rPr>
              <a:t>    </a:t>
            </a:r>
          </a:p>
        </p:txBody>
      </p:sp>
      <p:sp>
        <p:nvSpPr>
          <p:cNvPr id="417795" name="Text Box 3"/>
          <p:cNvSpPr txBox="1">
            <a:spLocks noChangeArrowheads="1"/>
          </p:cNvSpPr>
          <p:nvPr/>
        </p:nvSpPr>
        <p:spPr bwMode="auto">
          <a:xfrm>
            <a:off x="827088" y="1484313"/>
            <a:ext cx="5761038" cy="45720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defRPr/>
            </a:pPr>
            <a:endParaRPr kumimoji="0" lang="zh-CN" altLang="en-US" sz="2400" b="0" i="0" u="none" strike="noStrike" kern="1200" cap="none" spc="0" normalizeH="0" baseline="0" noProof="0">
              <a:ln>
                <a:noFill/>
              </a:ln>
              <a:solidFill>
                <a:schemeClr val="tx1"/>
              </a:solidFill>
              <a:effectLst/>
              <a:uLnTx/>
              <a:uFillTx/>
              <a:latin typeface="Arial Black" pitchFamily="34" charset="0"/>
              <a:ea typeface="宋体" charset="-122"/>
              <a:cs typeface="+mn-cs"/>
            </a:endParaRPr>
          </a:p>
        </p:txBody>
      </p:sp>
      <p:sp>
        <p:nvSpPr>
          <p:cNvPr id="60419" name="Rectangle 3"/>
          <p:cNvSpPr>
            <a:spLocks noChangeArrowheads="1"/>
          </p:cNvSpPr>
          <p:nvPr/>
        </p:nvSpPr>
        <p:spPr bwMode="auto">
          <a:xfrm>
            <a:off x="863600" y="1962150"/>
            <a:ext cx="7416800" cy="3324225"/>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marL="0" marR="0" lvl="0" indent="0" algn="l" defTabSz="914400" rtl="0" eaLnBrk="1" fontAlgn="base" latinLnBrk="0" hangingPunct="1">
              <a:lnSpc>
                <a:spcPct val="150000"/>
              </a:lnSpc>
              <a:spcBef>
                <a:spcPct val="0"/>
              </a:spcBef>
              <a:spcAft>
                <a:spcPct val="0"/>
              </a:spcAft>
              <a:buClrTx/>
              <a:buSzTx/>
              <a:buFontTx/>
              <a:buNone/>
              <a:defRPr/>
            </a:pPr>
            <a:r>
              <a:rPr kumimoji="0" lang="zh-CN" altLang="en-US" sz="2000" b="1" i="0" u="none" strike="noStrike" kern="1200" cap="none" spc="0" normalizeH="0" baseline="0" noProof="0" dirty="0">
                <a:ln>
                  <a:noFill/>
                </a:ln>
                <a:solidFill>
                  <a:schemeClr val="tx1"/>
                </a:solidFill>
                <a:effectLst/>
                <a:uLnTx/>
                <a:uFillTx/>
                <a:latin typeface="微软雅黑"/>
                <a:ea typeface="微软雅黑"/>
                <a:cs typeface="+mn-cs"/>
              </a:rPr>
              <a:t>定义</a:t>
            </a:r>
          </a:p>
          <a:p>
            <a:pPr marL="0" marR="0" lvl="0" indent="0" algn="l" defTabSz="914400" rtl="0" eaLnBrk="1" fontAlgn="base" latinLnBrk="0" hangingPunct="1">
              <a:lnSpc>
                <a:spcPct val="150000"/>
              </a:lnSpc>
              <a:spcBef>
                <a:spcPct val="0"/>
              </a:spcBef>
              <a:spcAft>
                <a:spcPct val="0"/>
              </a:spcAft>
              <a:buClrTx/>
              <a:buSzTx/>
              <a:buFontTx/>
              <a:buNone/>
              <a:defRPr/>
            </a:pPr>
            <a:r>
              <a:rPr kumimoji="0" lang="zh-CN" altLang="en-US" sz="2000" b="0" i="0" u="none" strike="noStrike" kern="1200" cap="none" spc="0" normalizeH="0" baseline="0" noProof="0" dirty="0">
                <a:ln>
                  <a:noFill/>
                </a:ln>
                <a:solidFill>
                  <a:schemeClr val="tx1"/>
                </a:solidFill>
                <a:effectLst/>
                <a:uLnTx/>
                <a:uFillTx/>
                <a:latin typeface="微软雅黑"/>
                <a:ea typeface="微软雅黑"/>
                <a:cs typeface="+mn-cs"/>
              </a:rPr>
              <a:t>用于垂直升降或者垂直升降并水平移动重物的机电设备。  </a:t>
            </a:r>
          </a:p>
          <a:p>
            <a:pPr marL="0" marR="0" lvl="0" indent="0" algn="l" defTabSz="914400" rtl="0" eaLnBrk="1" fontAlgn="base" latinLnBrk="0" hangingPunct="1">
              <a:lnSpc>
                <a:spcPct val="150000"/>
              </a:lnSpc>
              <a:spcBef>
                <a:spcPct val="0"/>
              </a:spcBef>
              <a:spcAft>
                <a:spcPct val="0"/>
              </a:spcAft>
              <a:buClrTx/>
              <a:buSzTx/>
              <a:buFontTx/>
              <a:buNone/>
              <a:defRPr/>
            </a:pPr>
            <a:endParaRPr kumimoji="0" lang="en-US" altLang="zh-CN" sz="2000" b="1" i="0" u="none" strike="noStrike" kern="1200" cap="none" spc="0" normalizeH="0" baseline="0" noProof="0" dirty="0">
              <a:ln>
                <a:noFill/>
              </a:ln>
              <a:solidFill>
                <a:schemeClr val="tx1"/>
              </a:solidFill>
              <a:effectLst/>
              <a:uLnTx/>
              <a:uFillTx/>
              <a:latin typeface="微软雅黑"/>
              <a:ea typeface="微软雅黑"/>
              <a:cs typeface="+mn-cs"/>
            </a:endParaRPr>
          </a:p>
          <a:p>
            <a:pPr marL="0" marR="0" lvl="0" indent="0" algn="l" defTabSz="914400" rtl="0" eaLnBrk="1" fontAlgn="base" latinLnBrk="0" hangingPunct="1">
              <a:lnSpc>
                <a:spcPct val="150000"/>
              </a:lnSpc>
              <a:spcBef>
                <a:spcPct val="0"/>
              </a:spcBef>
              <a:spcAft>
                <a:spcPct val="0"/>
              </a:spcAft>
              <a:buClrTx/>
              <a:buSzTx/>
              <a:buFontTx/>
              <a:buNone/>
              <a:defRPr/>
            </a:pPr>
            <a:r>
              <a:rPr kumimoji="0" lang="zh-CN" altLang="en-US" sz="2000" b="1" i="0" u="none" strike="noStrike" kern="1200" cap="none" spc="0" normalizeH="0" baseline="0" noProof="0" dirty="0">
                <a:ln>
                  <a:noFill/>
                </a:ln>
                <a:solidFill>
                  <a:schemeClr val="tx1"/>
                </a:solidFill>
                <a:effectLst/>
                <a:uLnTx/>
                <a:uFillTx/>
                <a:latin typeface="微软雅黑"/>
                <a:ea typeface="微软雅黑"/>
                <a:cs typeface="+mn-cs"/>
              </a:rPr>
              <a:t>参数范围</a:t>
            </a:r>
          </a:p>
          <a:p>
            <a:pPr marL="0" marR="0" lvl="0" indent="0" algn="l" defTabSz="914400" rtl="0" eaLnBrk="1" fontAlgn="base" latinLnBrk="0" hangingPunct="1">
              <a:lnSpc>
                <a:spcPct val="150000"/>
              </a:lnSpc>
              <a:spcBef>
                <a:spcPct val="0"/>
              </a:spcBef>
              <a:spcAft>
                <a:spcPct val="0"/>
              </a:spcAft>
              <a:buClrTx/>
              <a:buSzTx/>
              <a:buFontTx/>
              <a:buNone/>
              <a:defRPr/>
            </a:pPr>
            <a:r>
              <a:rPr kumimoji="0" lang="en-US" altLang="zh-CN" sz="2000" b="0" i="0" u="none" strike="noStrike" kern="1200" cap="none" spc="0" normalizeH="0" baseline="0" noProof="0" dirty="0">
                <a:ln>
                  <a:noFill/>
                </a:ln>
                <a:solidFill>
                  <a:schemeClr val="tx1"/>
                </a:solidFill>
                <a:effectLst/>
                <a:uLnTx/>
                <a:uFillTx/>
                <a:latin typeface="微软雅黑"/>
                <a:ea typeface="微软雅黑"/>
                <a:cs typeface="+mn-cs"/>
              </a:rPr>
              <a:t>1</a:t>
            </a:r>
            <a:r>
              <a:rPr kumimoji="0" lang="zh-CN" altLang="en-US" sz="2000" b="0" i="0" u="none" strike="noStrike" kern="1200" cap="none" spc="0" normalizeH="0" baseline="0" noProof="0" dirty="0">
                <a:ln>
                  <a:noFill/>
                </a:ln>
                <a:solidFill>
                  <a:schemeClr val="tx1"/>
                </a:solidFill>
                <a:effectLst/>
                <a:uLnTx/>
                <a:uFillTx/>
                <a:latin typeface="微软雅黑"/>
                <a:ea typeface="微软雅黑"/>
                <a:cs typeface="+mn-cs"/>
              </a:rPr>
              <a:t>）额定起重量≥</a:t>
            </a:r>
            <a:r>
              <a:rPr kumimoji="0" lang="en-US" altLang="zh-CN" sz="2000" b="0" i="0" u="none" strike="noStrike" kern="1200" cap="none" spc="0" normalizeH="0" baseline="0" noProof="0" dirty="0">
                <a:ln>
                  <a:noFill/>
                </a:ln>
                <a:solidFill>
                  <a:schemeClr val="tx1"/>
                </a:solidFill>
                <a:effectLst/>
                <a:uLnTx/>
                <a:uFillTx/>
                <a:latin typeface="微软雅黑"/>
                <a:ea typeface="微软雅黑"/>
                <a:cs typeface="+mn-cs"/>
              </a:rPr>
              <a:t>0.5</a:t>
            </a:r>
            <a:r>
              <a:rPr kumimoji="0" lang="zh-CN" altLang="en-US" sz="2000" b="0" i="0" u="none" strike="noStrike" kern="1200" cap="none" spc="0" normalizeH="0" baseline="0" noProof="0" dirty="0">
                <a:ln>
                  <a:noFill/>
                </a:ln>
                <a:solidFill>
                  <a:schemeClr val="tx1"/>
                </a:solidFill>
                <a:effectLst/>
                <a:uLnTx/>
                <a:uFillTx/>
                <a:latin typeface="微软雅黑"/>
                <a:ea typeface="微软雅黑"/>
                <a:cs typeface="+mn-cs"/>
              </a:rPr>
              <a:t>ｔ的升降机；</a:t>
            </a:r>
          </a:p>
          <a:p>
            <a:pPr marL="0" marR="0" lvl="0" indent="0" algn="l" defTabSz="914400" rtl="0" eaLnBrk="1" fontAlgn="base" latinLnBrk="0" hangingPunct="1">
              <a:lnSpc>
                <a:spcPct val="150000"/>
              </a:lnSpc>
              <a:spcBef>
                <a:spcPct val="0"/>
              </a:spcBef>
              <a:spcAft>
                <a:spcPct val="0"/>
              </a:spcAft>
              <a:buClrTx/>
              <a:buSzTx/>
              <a:buFontTx/>
              <a:buNone/>
              <a:defRPr/>
            </a:pPr>
            <a:r>
              <a:rPr kumimoji="0" lang="en-US" altLang="zh-CN" sz="2000" b="0" i="0" u="none" strike="noStrike" kern="1200" cap="none" spc="0" normalizeH="0" baseline="0" noProof="0" dirty="0">
                <a:ln>
                  <a:noFill/>
                </a:ln>
                <a:solidFill>
                  <a:schemeClr val="tx1"/>
                </a:solidFill>
                <a:effectLst/>
                <a:uLnTx/>
                <a:uFillTx/>
                <a:latin typeface="微软雅黑"/>
                <a:ea typeface="微软雅黑"/>
                <a:cs typeface="+mn-cs"/>
              </a:rPr>
              <a:t>2</a:t>
            </a:r>
            <a:r>
              <a:rPr kumimoji="0" lang="zh-CN" altLang="en-US" sz="2000" b="0" i="0" u="none" strike="noStrike" kern="1200" cap="none" spc="0" normalizeH="0" baseline="0" noProof="0" dirty="0">
                <a:ln>
                  <a:noFill/>
                </a:ln>
                <a:solidFill>
                  <a:schemeClr val="tx1"/>
                </a:solidFill>
                <a:effectLst/>
                <a:uLnTx/>
                <a:uFillTx/>
                <a:latin typeface="微软雅黑"/>
                <a:ea typeface="微软雅黑"/>
                <a:cs typeface="+mn-cs"/>
              </a:rPr>
              <a:t>）额定起重量≥</a:t>
            </a:r>
            <a:r>
              <a:rPr kumimoji="0" lang="en-US" altLang="zh-CN" sz="2000" b="0" i="0" u="none" strike="noStrike" kern="1200" cap="none" spc="0" normalizeH="0" baseline="0" noProof="0" dirty="0">
                <a:ln>
                  <a:noFill/>
                </a:ln>
                <a:solidFill>
                  <a:schemeClr val="tx1"/>
                </a:solidFill>
                <a:effectLst/>
                <a:uLnTx/>
                <a:uFillTx/>
                <a:latin typeface="微软雅黑"/>
                <a:ea typeface="微软雅黑"/>
                <a:cs typeface="+mn-cs"/>
              </a:rPr>
              <a:t>1</a:t>
            </a:r>
            <a:r>
              <a:rPr kumimoji="0" lang="zh-CN" altLang="en-US" sz="2000" b="0" i="0" u="none" strike="noStrike" kern="1200" cap="none" spc="0" normalizeH="0" baseline="0" noProof="0" dirty="0">
                <a:ln>
                  <a:noFill/>
                </a:ln>
                <a:solidFill>
                  <a:schemeClr val="tx1"/>
                </a:solidFill>
                <a:effectLst/>
                <a:uLnTx/>
                <a:uFillTx/>
                <a:latin typeface="微软雅黑"/>
                <a:ea typeface="微软雅黑"/>
                <a:cs typeface="+mn-cs"/>
              </a:rPr>
              <a:t>ｔ，且提升高度≥</a:t>
            </a:r>
            <a:r>
              <a:rPr kumimoji="0" lang="en-US" altLang="zh-CN" sz="2000" b="0" i="0" u="none" strike="noStrike" kern="1200" cap="none" spc="0" normalizeH="0" baseline="0" noProof="0" dirty="0">
                <a:ln>
                  <a:noFill/>
                </a:ln>
                <a:solidFill>
                  <a:schemeClr val="tx1"/>
                </a:solidFill>
                <a:effectLst/>
                <a:uLnTx/>
                <a:uFillTx/>
                <a:latin typeface="微软雅黑"/>
                <a:ea typeface="微软雅黑"/>
                <a:cs typeface="+mn-cs"/>
              </a:rPr>
              <a:t>2</a:t>
            </a:r>
            <a:r>
              <a:rPr kumimoji="0" lang="zh-CN" altLang="en-US" sz="2000" b="0" i="0" u="none" strike="noStrike" kern="1200" cap="none" spc="0" normalizeH="0" baseline="0" noProof="0" dirty="0">
                <a:ln>
                  <a:noFill/>
                </a:ln>
                <a:solidFill>
                  <a:schemeClr val="tx1"/>
                </a:solidFill>
                <a:effectLst/>
                <a:uLnTx/>
                <a:uFillTx/>
                <a:latin typeface="微软雅黑"/>
                <a:ea typeface="微软雅黑"/>
                <a:cs typeface="+mn-cs"/>
              </a:rPr>
              <a:t>ｍ的起重机和承重形式固定的电动葫芦等。 </a:t>
            </a:r>
          </a:p>
        </p:txBody>
      </p:sp>
      <p:sp>
        <p:nvSpPr>
          <p:cNvPr id="417797" name="Text Box 5"/>
          <p:cNvSpPr txBox="1">
            <a:spLocks noChangeArrowheads="1"/>
          </p:cNvSpPr>
          <p:nvPr/>
        </p:nvSpPr>
        <p:spPr bwMode="auto">
          <a:xfrm>
            <a:off x="5559425" y="68263"/>
            <a:ext cx="3600450" cy="461963"/>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defPPr>
              <a:defRPr lang="en-US"/>
            </a:defPPr>
            <a:lvl1pPr algn="ctr">
              <a:spcBef>
                <a:spcPct val="50000"/>
              </a:spcBef>
              <a:defRPr>
                <a:solidFill>
                  <a:schemeClr val="bg1"/>
                </a:solidFill>
                <a:latin typeface="微软雅黑"/>
                <a:ea typeface="微软雅黑"/>
              </a:defRPr>
            </a:lvl1pPr>
          </a:lstStyle>
          <a:p>
            <a:pPr marL="0" marR="0" lvl="0" indent="0" algn="ctr" defTabSz="914400" rtl="0" eaLnBrk="1" fontAlgn="base" latinLnBrk="0" hangingPunct="1">
              <a:lnSpc>
                <a:spcPct val="100000"/>
              </a:lnSpc>
              <a:spcBef>
                <a:spcPct val="50000"/>
              </a:spcBef>
              <a:spcAft>
                <a:spcPct val="0"/>
              </a:spcAft>
              <a:buClrTx/>
              <a:buSzTx/>
              <a:buFontTx/>
              <a:buNone/>
              <a:defRPr/>
            </a:pPr>
            <a:r>
              <a:rPr kumimoji="0" lang="zh-CN" altLang="en-US" sz="2400" b="1" i="0" u="none" strike="noStrike" kern="1200" cap="none" spc="0" normalizeH="0" baseline="0" noProof="0" dirty="0">
                <a:ln>
                  <a:noFill/>
                </a:ln>
                <a:solidFill>
                  <a:schemeClr val="bg1"/>
                </a:solidFill>
                <a:effectLst/>
                <a:uLnTx/>
                <a:uFillTx/>
                <a:latin typeface="微软雅黑"/>
                <a:ea typeface="微软雅黑"/>
                <a:cs typeface="+mn-cs"/>
              </a:rPr>
              <a:t>起重机械</a:t>
            </a:r>
          </a:p>
        </p:txBody>
      </p:sp>
      <p:sp>
        <p:nvSpPr>
          <p:cNvPr id="90118" name="矩形 5"/>
          <p:cNvSpPr/>
          <p:nvPr/>
        </p:nvSpPr>
        <p:spPr>
          <a:xfrm>
            <a:off x="842963" y="68263"/>
            <a:ext cx="2659062" cy="461962"/>
          </a:xfrm>
          <a:prstGeom prst="rect">
            <a:avLst/>
          </a:prstGeom>
          <a:noFill/>
          <a:ln w="9525">
            <a:noFill/>
          </a:ln>
        </p:spPr>
        <p:txBody>
          <a:bodyPr wrap="none">
            <a:spAutoFit/>
          </a:bodyPr>
          <a:lstStyle/>
          <a:p>
            <a:pPr lvl="0" eaLnBrk="1" hangingPunct="1">
              <a:spcBef>
                <a:spcPct val="50000"/>
              </a:spcBef>
            </a:pPr>
            <a:r>
              <a:rPr lang="zh-CN" altLang="en-US" dirty="0">
                <a:latin typeface="微软雅黑"/>
                <a:ea typeface="微软雅黑"/>
              </a:rPr>
              <a:t>特种设备管理方法</a:t>
            </a:r>
          </a:p>
        </p:txBody>
      </p:sp>
      <p:sp>
        <p:nvSpPr>
          <p:cNvPr id="90119" name="矩形 6"/>
          <p:cNvSpPr/>
          <p:nvPr/>
        </p:nvSpPr>
        <p:spPr>
          <a:xfrm>
            <a:off x="77788" y="57150"/>
            <a:ext cx="493712" cy="461963"/>
          </a:xfrm>
          <a:prstGeom prst="rect">
            <a:avLst/>
          </a:prstGeom>
          <a:noFill/>
          <a:ln w="9525">
            <a:noFill/>
          </a:ln>
        </p:spPr>
        <p:txBody>
          <a:bodyPr wrap="none">
            <a:spAutoFit/>
          </a:bodyPr>
          <a:lstStyle/>
          <a:p>
            <a:pPr lvl="0" eaLnBrk="1" hangingPunct="1"/>
            <a:r>
              <a:rPr lang="zh-CN" altLang="en-US" dirty="0">
                <a:latin typeface="微软雅黑"/>
                <a:ea typeface="微软雅黑"/>
              </a:rPr>
              <a:t>二</a:t>
            </a:r>
          </a:p>
        </p:txBody>
      </p: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60419">
                                            <p:txEl>
                                              <p:pRg st="1" end="1"/>
                                            </p:txEl>
                                          </p:spTgt>
                                        </p:tgtEl>
                                        <p:attrNameLst>
                                          <p:attrName>style.visibility</p:attrName>
                                        </p:attrNameLst>
                                      </p:cBhvr>
                                      <p:to>
                                        <p:strVal val="visible"/>
                                      </p:to>
                                    </p:set>
                                    <p:anim calcmode="lin" valueType="num">
                                      <p:cBhvr additive="base">
                                        <p:cTn id="7" dur="500" fill="hold"/>
                                        <p:tgtEl>
                                          <p:spTgt spid="60419">
                                            <p:txEl>
                                              <p:pRg st="1" end="1"/>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6041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60419">
                                            <p:txEl>
                                              <p:pRg st="4" end="4"/>
                                            </p:txEl>
                                          </p:spTgt>
                                        </p:tgtEl>
                                        <p:attrNameLst>
                                          <p:attrName>style.visibility</p:attrName>
                                        </p:attrNameLst>
                                      </p:cBhvr>
                                      <p:to>
                                        <p:strVal val="visible"/>
                                      </p:to>
                                    </p:set>
                                    <p:anim calcmode="lin" valueType="num">
                                      <p:cBhvr additive="base">
                                        <p:cTn id="13" dur="500" fill="hold"/>
                                        <p:tgtEl>
                                          <p:spTgt spid="60419">
                                            <p:txEl>
                                              <p:pRg st="4" end="4"/>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60419">
                                            <p:txEl>
                                              <p:pRg st="4" end="4"/>
                                            </p:txEl>
                                          </p:spTgt>
                                        </p:tgtEl>
                                        <p:attrNameLst>
                                          <p:attrName>ppt_y</p:attrName>
                                        </p:attrNameLst>
                                      </p:cBhvr>
                                      <p:tavLst>
                                        <p:tav tm="0">
                                          <p:val>
                                            <p:strVal val="#ppt_y"/>
                                          </p:val>
                                        </p:tav>
                                        <p:tav tm="100000">
                                          <p:val>
                                            <p:strVal val="#ppt_y"/>
                                          </p:val>
                                        </p:tav>
                                      </p:tavLst>
                                    </p:anim>
                                  </p:childTnLst>
                                </p:cTn>
                              </p:par>
                              <p:par>
                                <p:cTn id="15" presetID="2" presetClass="entr" presetSubtype="2" fill="hold" nodeType="withEffect">
                                  <p:stCondLst>
                                    <p:cond delay="0"/>
                                  </p:stCondLst>
                                  <p:childTnLst>
                                    <p:set>
                                      <p:cBhvr>
                                        <p:cTn id="16" dur="1" fill="hold">
                                          <p:stCondLst>
                                            <p:cond delay="0"/>
                                          </p:stCondLst>
                                        </p:cTn>
                                        <p:tgtEl>
                                          <p:spTgt spid="60419">
                                            <p:txEl>
                                              <p:pRg st="5" end="5"/>
                                            </p:txEl>
                                          </p:spTgt>
                                        </p:tgtEl>
                                        <p:attrNameLst>
                                          <p:attrName>style.visibility</p:attrName>
                                        </p:attrNameLst>
                                      </p:cBhvr>
                                      <p:to>
                                        <p:strVal val="visible"/>
                                      </p:to>
                                    </p:set>
                                    <p:anim calcmode="lin" valueType="num">
                                      <p:cBhvr additive="base">
                                        <p:cTn id="17" dur="500" fill="hold"/>
                                        <p:tgtEl>
                                          <p:spTgt spid="60419">
                                            <p:txEl>
                                              <p:pRg st="5" end="5"/>
                                            </p:txEl>
                                          </p:spTgt>
                                        </p:tgtEl>
                                        <p:attrNameLst>
                                          <p:attrName>ppt_x</p:attrName>
                                        </p:attrNameLst>
                                      </p:cBhvr>
                                      <p:tavLst>
                                        <p:tav tm="0">
                                          <p:val>
                                            <p:strVal val="1+#ppt_w/2"/>
                                          </p:val>
                                        </p:tav>
                                        <p:tav tm="100000">
                                          <p:val>
                                            <p:strVal val="#ppt_x"/>
                                          </p:val>
                                        </p:tav>
                                      </p:tavLst>
                                    </p:anim>
                                    <p:anim calcmode="lin" valueType="num">
                                      <p:cBhvr additive="base">
                                        <p:cTn id="18" dur="500" fill="hold"/>
                                        <p:tgtEl>
                                          <p:spTgt spid="60419">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42" name="Rectangle 2"/>
          <p:cNvSpPr>
            <a:spLocks noGrp="1" noChangeArrowheads="1"/>
          </p:cNvSpPr>
          <p:nvPr>
            <p:ph type="title" idx="4294967295"/>
          </p:nvPr>
        </p:nvSpPr>
        <p:spPr>
          <a:xfrm>
            <a:off x="5435600" y="44450"/>
            <a:ext cx="3673475" cy="461963"/>
          </a:xfrm>
          <a:prstGeom prst="rect">
            <a:avLst/>
          </a:prstGeom>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marL="0" marR="0" lvl="0" indent="0" algn="ctr" defTabSz="914400" rtl="0" eaLnBrk="1" fontAlgn="base" latinLnBrk="1" hangingPunct="1">
              <a:lnSpc>
                <a:spcPct val="100000"/>
              </a:lnSpc>
              <a:spcBef>
                <a:spcPct val="50000"/>
              </a:spcBef>
              <a:spcAft>
                <a:spcPct val="0"/>
              </a:spcAft>
              <a:buClrTx/>
              <a:buSzTx/>
              <a:buFontTx/>
              <a:buNone/>
              <a:defRPr/>
            </a:pPr>
            <a:r>
              <a:rPr kumimoji="0" lang="zh-CN" altLang="en-US" sz="2400" b="1" i="0" u="none" strike="noStrike" kern="1200" cap="none" spc="0" normalizeH="0" baseline="0" noProof="0" dirty="0">
                <a:ln>
                  <a:noFill/>
                </a:ln>
                <a:solidFill>
                  <a:schemeClr val="bg1"/>
                </a:solidFill>
                <a:effectLst/>
                <a:uLnTx/>
                <a:uFillTx/>
                <a:latin typeface="微软雅黑"/>
                <a:ea typeface="微软雅黑"/>
                <a:cs typeface="+mn-cs"/>
              </a:rPr>
              <a:t>场（厂）内机动车辆</a:t>
            </a:r>
          </a:p>
        </p:txBody>
      </p:sp>
      <p:sp>
        <p:nvSpPr>
          <p:cNvPr id="65539" name="Rectangle 3"/>
          <p:cNvSpPr>
            <a:spLocks noGrp="1" noChangeArrowheads="1"/>
          </p:cNvSpPr>
          <p:nvPr>
            <p:ph type="body" idx="4294967295"/>
          </p:nvPr>
        </p:nvSpPr>
        <p:spPr>
          <a:xfrm>
            <a:off x="827088" y="1773238"/>
            <a:ext cx="7489825" cy="3784600"/>
          </a:xfrm>
          <a:prstGeom prst="rect">
            <a:avLst/>
          </a:prstGeom>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marL="0" marR="0" lvl="0" indent="0" algn="l" defTabSz="914400" rtl="0" eaLnBrk="1" fontAlgn="base" latinLnBrk="1" hangingPunct="1">
              <a:lnSpc>
                <a:spcPct val="150000"/>
              </a:lnSpc>
              <a:spcBef>
                <a:spcPct val="0"/>
              </a:spcBef>
              <a:spcAft>
                <a:spcPct val="0"/>
              </a:spcAft>
              <a:buClrTx/>
              <a:buSzTx/>
              <a:buFontTx/>
              <a:buNone/>
              <a:defRPr/>
            </a:pPr>
            <a:r>
              <a:rPr kumimoji="0" lang="zh-CN" altLang="en-US" sz="2000" b="1" i="0" u="none" strike="noStrike" kern="1200" cap="none" spc="0" normalizeH="0" baseline="0" noProof="0" dirty="0">
                <a:ln>
                  <a:noFill/>
                </a:ln>
                <a:solidFill>
                  <a:schemeClr val="tx1"/>
                </a:solidFill>
                <a:effectLst/>
                <a:uLnTx/>
                <a:uFillTx/>
                <a:latin typeface="微软雅黑"/>
                <a:ea typeface="微软雅黑"/>
                <a:cs typeface="+mn-cs"/>
              </a:rPr>
              <a:t>定义</a:t>
            </a:r>
          </a:p>
          <a:p>
            <a:pPr marL="0" marR="0" lvl="0" indent="0" algn="l" defTabSz="914400" rtl="0" eaLnBrk="1" fontAlgn="base" latinLnBrk="1" hangingPunct="1">
              <a:lnSpc>
                <a:spcPct val="150000"/>
              </a:lnSpc>
              <a:spcBef>
                <a:spcPct val="0"/>
              </a:spcBef>
              <a:spcAft>
                <a:spcPct val="0"/>
              </a:spcAft>
              <a:buClrTx/>
              <a:buSzTx/>
              <a:buFontTx/>
              <a:buNone/>
              <a:defRPr/>
            </a:pPr>
            <a:r>
              <a:rPr kumimoji="0" lang="zh-CN" altLang="en-US" sz="2000" b="0" i="0" u="none" strike="noStrike" kern="1200" cap="none" spc="0" normalizeH="0" baseline="0" noProof="0" dirty="0">
                <a:ln>
                  <a:noFill/>
                </a:ln>
                <a:solidFill>
                  <a:schemeClr val="tx1"/>
                </a:solidFill>
                <a:effectLst/>
                <a:uLnTx/>
                <a:uFillTx/>
                <a:latin typeface="微软雅黑"/>
                <a:ea typeface="微软雅黑"/>
                <a:cs typeface="+mn-cs"/>
              </a:rPr>
              <a:t>在厂矿、码头、机场、旅游景点、建设工地、游乐场所等特定区域使用的专用机动车辆。</a:t>
            </a:r>
          </a:p>
          <a:p>
            <a:pPr marL="0" marR="0" lvl="0" indent="0" algn="l" defTabSz="914400" rtl="0" eaLnBrk="1" fontAlgn="base" latinLnBrk="1" hangingPunct="1">
              <a:lnSpc>
                <a:spcPct val="150000"/>
              </a:lnSpc>
              <a:spcBef>
                <a:spcPct val="0"/>
              </a:spcBef>
              <a:spcAft>
                <a:spcPct val="0"/>
              </a:spcAft>
              <a:buClrTx/>
              <a:buSzTx/>
              <a:buFontTx/>
              <a:buNone/>
              <a:defRPr/>
            </a:pPr>
            <a:endParaRPr kumimoji="0" lang="en-US" altLang="zh-CN" sz="2000" b="1" i="0" u="none" strike="noStrike" kern="1200" cap="none" spc="0" normalizeH="0" baseline="0" noProof="0" dirty="0">
              <a:ln>
                <a:noFill/>
              </a:ln>
              <a:solidFill>
                <a:schemeClr val="tx1"/>
              </a:solidFill>
              <a:effectLst/>
              <a:uLnTx/>
              <a:uFillTx/>
              <a:latin typeface="微软雅黑"/>
              <a:ea typeface="微软雅黑"/>
              <a:cs typeface="+mn-cs"/>
            </a:endParaRPr>
          </a:p>
          <a:p>
            <a:pPr marL="0" marR="0" lvl="0" indent="0" algn="l" defTabSz="914400" rtl="0" eaLnBrk="1" fontAlgn="base" latinLnBrk="1" hangingPunct="1">
              <a:lnSpc>
                <a:spcPct val="150000"/>
              </a:lnSpc>
              <a:spcBef>
                <a:spcPct val="0"/>
              </a:spcBef>
              <a:spcAft>
                <a:spcPct val="0"/>
              </a:spcAft>
              <a:buClrTx/>
              <a:buSzTx/>
              <a:buFontTx/>
              <a:buNone/>
              <a:defRPr/>
            </a:pPr>
            <a:r>
              <a:rPr kumimoji="0" lang="zh-CN" altLang="en-US" sz="2000" b="1" i="0" u="none" strike="noStrike" kern="1200" cap="none" spc="0" normalizeH="0" baseline="0" noProof="0" dirty="0">
                <a:ln>
                  <a:noFill/>
                </a:ln>
                <a:solidFill>
                  <a:schemeClr val="tx1"/>
                </a:solidFill>
                <a:effectLst/>
                <a:uLnTx/>
                <a:uFillTx/>
                <a:latin typeface="微软雅黑"/>
                <a:ea typeface="微软雅黑"/>
                <a:cs typeface="+mn-cs"/>
              </a:rPr>
              <a:t>范围</a:t>
            </a:r>
          </a:p>
          <a:p>
            <a:pPr marL="0" marR="0" lvl="0" indent="0" algn="l" defTabSz="914400" rtl="0" eaLnBrk="1" fontAlgn="base" latinLnBrk="1" hangingPunct="1">
              <a:lnSpc>
                <a:spcPct val="150000"/>
              </a:lnSpc>
              <a:spcBef>
                <a:spcPct val="0"/>
              </a:spcBef>
              <a:spcAft>
                <a:spcPct val="0"/>
              </a:spcAft>
              <a:buClrTx/>
              <a:buSzTx/>
              <a:buFontTx/>
              <a:buNone/>
              <a:defRPr/>
            </a:pPr>
            <a:r>
              <a:rPr kumimoji="0" lang="zh-CN" altLang="en-US" sz="2000" b="0" i="0" u="none" strike="noStrike" kern="1200" cap="none" spc="0" normalizeH="0" baseline="0" noProof="0" dirty="0">
                <a:ln>
                  <a:noFill/>
                </a:ln>
                <a:solidFill>
                  <a:schemeClr val="tx1"/>
                </a:solidFill>
                <a:effectLst/>
                <a:uLnTx/>
                <a:uFillTx/>
                <a:latin typeface="微软雅黑"/>
                <a:ea typeface="微软雅黑"/>
                <a:cs typeface="+mn-cs"/>
              </a:rPr>
              <a:t>不包括由公安部门管理的道路交通车辆和农业部门管理的农用车辆。</a:t>
            </a:r>
          </a:p>
          <a:p>
            <a:pPr marL="342900" marR="0" lvl="0" indent="-342900" algn="l" defTabSz="914400" rtl="0" eaLnBrk="1" fontAlgn="base" latinLnBrk="1" hangingPunct="1">
              <a:lnSpc>
                <a:spcPct val="150000"/>
              </a:lnSpc>
              <a:spcBef>
                <a:spcPct val="0"/>
              </a:spcBef>
              <a:spcAft>
                <a:spcPct val="0"/>
              </a:spcAft>
              <a:buClrTx/>
              <a:buSzTx/>
              <a:buFontTx/>
              <a:buChar char="•"/>
              <a:defRPr/>
            </a:pPr>
            <a:endParaRPr kumimoji="0" lang="zh-CN" altLang="en-US" sz="2000" b="0" i="0" u="none" strike="noStrike" kern="1200" cap="none" spc="0" normalizeH="0" baseline="0" noProof="0" dirty="0">
              <a:ln>
                <a:noFill/>
              </a:ln>
              <a:solidFill>
                <a:schemeClr val="tx1"/>
              </a:solidFill>
              <a:effectLst/>
              <a:uLnTx/>
              <a:uFillTx/>
              <a:latin typeface="微软雅黑"/>
              <a:ea typeface="微软雅黑"/>
              <a:cs typeface="+mn-cs"/>
            </a:endParaRPr>
          </a:p>
        </p:txBody>
      </p:sp>
      <p:sp>
        <p:nvSpPr>
          <p:cNvPr id="92164" name="矩形 3"/>
          <p:cNvSpPr/>
          <p:nvPr/>
        </p:nvSpPr>
        <p:spPr>
          <a:xfrm>
            <a:off x="842963" y="68263"/>
            <a:ext cx="2659062" cy="461962"/>
          </a:xfrm>
          <a:prstGeom prst="rect">
            <a:avLst/>
          </a:prstGeom>
          <a:noFill/>
          <a:ln w="9525">
            <a:noFill/>
          </a:ln>
        </p:spPr>
        <p:txBody>
          <a:bodyPr wrap="none">
            <a:spAutoFit/>
          </a:bodyPr>
          <a:lstStyle/>
          <a:p>
            <a:pPr lvl="0" eaLnBrk="1" hangingPunct="1">
              <a:spcBef>
                <a:spcPct val="50000"/>
              </a:spcBef>
            </a:pPr>
            <a:r>
              <a:rPr lang="zh-CN" altLang="en-US" dirty="0">
                <a:latin typeface="微软雅黑"/>
                <a:ea typeface="微软雅黑"/>
              </a:rPr>
              <a:t>特种设备管理方法</a:t>
            </a:r>
          </a:p>
        </p:txBody>
      </p:sp>
      <p:sp>
        <p:nvSpPr>
          <p:cNvPr id="92165" name="矩形 4"/>
          <p:cNvSpPr/>
          <p:nvPr/>
        </p:nvSpPr>
        <p:spPr>
          <a:xfrm>
            <a:off x="77788" y="57150"/>
            <a:ext cx="493712" cy="461963"/>
          </a:xfrm>
          <a:prstGeom prst="rect">
            <a:avLst/>
          </a:prstGeom>
          <a:noFill/>
          <a:ln w="9525">
            <a:noFill/>
          </a:ln>
        </p:spPr>
        <p:txBody>
          <a:bodyPr wrap="none">
            <a:spAutoFit/>
          </a:bodyPr>
          <a:lstStyle/>
          <a:p>
            <a:pPr lvl="0" eaLnBrk="1" hangingPunct="1"/>
            <a:r>
              <a:rPr lang="zh-CN" altLang="en-US" dirty="0">
                <a:latin typeface="微软雅黑"/>
                <a:ea typeface="微软雅黑"/>
              </a:rPr>
              <a:t>二</a:t>
            </a:r>
          </a:p>
        </p:txBody>
      </p: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5539">
                                            <p:txEl>
                                              <p:pRg st="1" end="1"/>
                                            </p:txEl>
                                          </p:spTgt>
                                        </p:tgtEl>
                                        <p:attrNameLst>
                                          <p:attrName>style.visibility</p:attrName>
                                        </p:attrNameLst>
                                      </p:cBhvr>
                                      <p:to>
                                        <p:strVal val="visible"/>
                                      </p:to>
                                    </p:set>
                                    <p:anim calcmode="lin" valueType="num">
                                      <p:cBhvr additive="base">
                                        <p:cTn id="7" dur="500" fill="hold"/>
                                        <p:tgtEl>
                                          <p:spTgt spid="65539">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553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5539">
                                            <p:txEl>
                                              <p:pRg st="4" end="4"/>
                                            </p:txEl>
                                          </p:spTgt>
                                        </p:tgtEl>
                                        <p:attrNameLst>
                                          <p:attrName>style.visibility</p:attrName>
                                        </p:attrNameLst>
                                      </p:cBhvr>
                                      <p:to>
                                        <p:strVal val="visible"/>
                                      </p:to>
                                    </p:set>
                                    <p:anim calcmode="lin" valueType="num">
                                      <p:cBhvr additive="base">
                                        <p:cTn id="13" dur="500" fill="hold"/>
                                        <p:tgtEl>
                                          <p:spTgt spid="65539">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5539">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186" name="Picture 2" descr="2012062509315212781"/>
          <p:cNvPicPr>
            <a:picLocks noChangeAspect="1"/>
          </p:cNvPicPr>
          <p:nvPr/>
        </p:nvPicPr>
        <p:blipFill>
          <a:blip r:embed="rId3"/>
          <a:srcRect t="15347" b="9444"/>
          <a:stretch>
            <a:fillRect/>
          </a:stretch>
        </p:blipFill>
        <p:spPr>
          <a:xfrm>
            <a:off x="447675" y="1916113"/>
            <a:ext cx="8248650" cy="4654550"/>
          </a:xfrm>
          <a:prstGeom prst="rect">
            <a:avLst/>
          </a:prstGeom>
          <a:noFill/>
          <a:ln w="9525">
            <a:noFill/>
          </a:ln>
        </p:spPr>
      </p:pic>
      <p:sp>
        <p:nvSpPr>
          <p:cNvPr id="420867" name="Text Box 3"/>
          <p:cNvSpPr txBox="1">
            <a:spLocks noChangeArrowheads="1"/>
          </p:cNvSpPr>
          <p:nvPr/>
        </p:nvSpPr>
        <p:spPr bwMode="auto">
          <a:xfrm>
            <a:off x="419100" y="733425"/>
            <a:ext cx="5616575" cy="101600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marL="0" marR="0" lvl="0" indent="0" algn="l" defTabSz="914400" rtl="0" eaLnBrk="1" fontAlgn="base" latinLnBrk="0" hangingPunct="1">
              <a:lnSpc>
                <a:spcPct val="150000"/>
              </a:lnSpc>
              <a:spcBef>
                <a:spcPts val="0"/>
              </a:spcBef>
              <a:spcAft>
                <a:spcPct val="0"/>
              </a:spcAft>
              <a:buClrTx/>
              <a:buSzTx/>
              <a:buFontTx/>
              <a:buNone/>
              <a:defRPr/>
            </a:pPr>
            <a:r>
              <a:rPr kumimoji="0" lang="zh-CN" altLang="en-US" sz="2000" b="0" i="0" u="none" strike="noStrike" kern="1200" cap="none" spc="0" normalizeH="0" baseline="0" noProof="0" dirty="0">
                <a:ln>
                  <a:noFill/>
                </a:ln>
                <a:solidFill>
                  <a:schemeClr val="tx1">
                    <a:lumMod val="85000"/>
                    <a:lumOff val="15000"/>
                  </a:schemeClr>
                </a:solidFill>
                <a:effectLst/>
                <a:uLnTx/>
                <a:uFillTx/>
                <a:latin typeface="微软雅黑"/>
                <a:ea typeface="微软雅黑"/>
                <a:cs typeface="+mn-cs"/>
              </a:rPr>
              <a:t>特种设备人员：掌握安全知识，减少事故发生。</a:t>
            </a:r>
          </a:p>
          <a:p>
            <a:pPr marL="0" marR="0" lvl="0" indent="0" algn="l" defTabSz="914400" rtl="0" eaLnBrk="1" fontAlgn="base" latinLnBrk="0" hangingPunct="1">
              <a:lnSpc>
                <a:spcPct val="150000"/>
              </a:lnSpc>
              <a:spcBef>
                <a:spcPts val="0"/>
              </a:spcBef>
              <a:spcAft>
                <a:spcPct val="0"/>
              </a:spcAft>
              <a:buClrTx/>
              <a:buSzTx/>
              <a:buFontTx/>
              <a:buNone/>
              <a:defRPr/>
            </a:pPr>
            <a:r>
              <a:rPr kumimoji="0" lang="zh-CN" altLang="en-US" sz="2000" b="0" i="0" u="none" strike="noStrike" kern="1200" cap="none" spc="0" normalizeH="0" baseline="0" noProof="0" dirty="0">
                <a:ln>
                  <a:noFill/>
                </a:ln>
                <a:solidFill>
                  <a:schemeClr val="tx1">
                    <a:lumMod val="85000"/>
                    <a:lumOff val="15000"/>
                  </a:schemeClr>
                </a:solidFill>
                <a:effectLst/>
                <a:uLnTx/>
                <a:uFillTx/>
                <a:latin typeface="微软雅黑"/>
                <a:ea typeface="微软雅黑"/>
                <a:cs typeface="+mn-cs"/>
              </a:rPr>
              <a:t>群众：普及安全知识，增强安全意识。</a:t>
            </a:r>
          </a:p>
        </p:txBody>
      </p:sp>
      <p:sp>
        <p:nvSpPr>
          <p:cNvPr id="93188" name="矩形 3"/>
          <p:cNvSpPr/>
          <p:nvPr/>
        </p:nvSpPr>
        <p:spPr>
          <a:xfrm>
            <a:off x="842963" y="68263"/>
            <a:ext cx="2659062" cy="461962"/>
          </a:xfrm>
          <a:prstGeom prst="rect">
            <a:avLst/>
          </a:prstGeom>
          <a:noFill/>
          <a:ln w="9525">
            <a:noFill/>
          </a:ln>
        </p:spPr>
        <p:txBody>
          <a:bodyPr wrap="none">
            <a:spAutoFit/>
          </a:bodyPr>
          <a:lstStyle/>
          <a:p>
            <a:pPr lvl="0" eaLnBrk="1" hangingPunct="1">
              <a:spcBef>
                <a:spcPct val="50000"/>
              </a:spcBef>
            </a:pPr>
            <a:r>
              <a:rPr lang="zh-CN" altLang="en-US" dirty="0">
                <a:latin typeface="微软雅黑"/>
                <a:ea typeface="微软雅黑"/>
              </a:rPr>
              <a:t>特种设备管理方法</a:t>
            </a:r>
          </a:p>
        </p:txBody>
      </p:sp>
      <p:sp>
        <p:nvSpPr>
          <p:cNvPr id="93189" name="矩形 4"/>
          <p:cNvSpPr/>
          <p:nvPr/>
        </p:nvSpPr>
        <p:spPr>
          <a:xfrm>
            <a:off x="77788" y="57150"/>
            <a:ext cx="493712" cy="461963"/>
          </a:xfrm>
          <a:prstGeom prst="rect">
            <a:avLst/>
          </a:prstGeom>
          <a:noFill/>
          <a:ln w="9525">
            <a:noFill/>
          </a:ln>
        </p:spPr>
        <p:txBody>
          <a:bodyPr wrap="none">
            <a:spAutoFit/>
          </a:bodyPr>
          <a:lstStyle/>
          <a:p>
            <a:pPr lvl="0" eaLnBrk="1" hangingPunct="1"/>
            <a:r>
              <a:rPr lang="zh-CN" altLang="en-US" dirty="0">
                <a:latin typeface="微软雅黑"/>
                <a:ea typeface="微软雅黑"/>
              </a:rPr>
              <a:t>二</a:t>
            </a:r>
          </a:p>
        </p:txBody>
      </p:sp>
    </p:spTree>
  </p:cSld>
  <p:clrMapOvr>
    <a:masterClrMapping/>
  </p:clrMapOvr>
  <p:transition spd="slow">
    <p:push/>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2914" name="Text Box 2"/>
          <p:cNvSpPr txBox="1">
            <a:spLocks noChangeArrowheads="1"/>
          </p:cNvSpPr>
          <p:nvPr/>
        </p:nvSpPr>
        <p:spPr bwMode="auto">
          <a:xfrm>
            <a:off x="593725" y="5067300"/>
            <a:ext cx="7956550" cy="1477963"/>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defPPr>
              <a:defRPr lang="en-US"/>
            </a:defPPr>
            <a:lvl1pPr>
              <a:lnSpc>
                <a:spcPct val="150000"/>
              </a:lnSpc>
              <a:defRPr sz="2000" b="0">
                <a:latin typeface="微软雅黑"/>
                <a:ea typeface="微软雅黑"/>
              </a:defRPr>
            </a:lvl1pPr>
          </a:lstStyle>
          <a:p>
            <a:pPr marL="0" marR="0" lvl="0" indent="0" algn="l" defTabSz="914400" rtl="0" eaLnBrk="1" fontAlgn="base" latinLnBrk="0" hangingPunct="1">
              <a:lnSpc>
                <a:spcPct val="150000"/>
              </a:lnSpc>
              <a:spcBef>
                <a:spcPct val="0"/>
              </a:spcBef>
              <a:spcAft>
                <a:spcPct val="0"/>
              </a:spcAft>
              <a:buClrTx/>
              <a:buSzTx/>
              <a:buFontTx/>
              <a:buNone/>
              <a:defRPr/>
            </a:pPr>
            <a:r>
              <a:rPr kumimoji="0" lang="zh-CN" altLang="en-US" sz="2000" b="0" i="0" u="none" strike="noStrike" kern="1200" cap="none" spc="0" normalizeH="0" baseline="0" noProof="0" dirty="0">
                <a:ln>
                  <a:noFill/>
                </a:ln>
                <a:solidFill>
                  <a:schemeClr val="tx1"/>
                </a:solidFill>
                <a:effectLst/>
                <a:uLnTx/>
                <a:uFillTx/>
                <a:latin typeface="微软雅黑"/>
                <a:ea typeface="微软雅黑"/>
                <a:cs typeface="+mn-cs"/>
              </a:rPr>
              <a:t>安全管理人员、检测人员和作业人员应当按照国家有关规定取得相应资格，方可从事相关工作；应当严格执行安全技术规范和管理制度，保证特种设备安全。 </a:t>
            </a:r>
          </a:p>
        </p:txBody>
      </p:sp>
      <p:pic>
        <p:nvPicPr>
          <p:cNvPr id="95235" name="Picture 3" descr="354658470656419516"/>
          <p:cNvPicPr>
            <a:picLocks noChangeAspect="1"/>
          </p:cNvPicPr>
          <p:nvPr/>
        </p:nvPicPr>
        <p:blipFill>
          <a:blip r:embed="rId3"/>
          <a:stretch>
            <a:fillRect/>
          </a:stretch>
        </p:blipFill>
        <p:spPr>
          <a:xfrm>
            <a:off x="449263" y="838200"/>
            <a:ext cx="8245475" cy="3870325"/>
          </a:xfrm>
          <a:prstGeom prst="rect">
            <a:avLst/>
          </a:prstGeom>
          <a:noFill/>
          <a:ln w="9525">
            <a:noFill/>
          </a:ln>
        </p:spPr>
      </p:pic>
      <p:sp>
        <p:nvSpPr>
          <p:cNvPr id="422917" name="Text Box 5"/>
          <p:cNvSpPr txBox="1">
            <a:spLocks noChangeArrowheads="1"/>
          </p:cNvSpPr>
          <p:nvPr/>
        </p:nvSpPr>
        <p:spPr bwMode="auto">
          <a:xfrm>
            <a:off x="5886450" y="44450"/>
            <a:ext cx="2808288" cy="461963"/>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defPPr>
              <a:defRPr lang="en-US"/>
            </a:defPPr>
            <a:lvl1pPr algn="ctr">
              <a:spcBef>
                <a:spcPct val="50000"/>
              </a:spcBef>
              <a:defRPr>
                <a:solidFill>
                  <a:schemeClr val="bg1"/>
                </a:solidFill>
                <a:latin typeface="微软雅黑"/>
                <a:ea typeface="微软雅黑"/>
              </a:defRPr>
            </a:lvl1pPr>
          </a:lstStyle>
          <a:p>
            <a:pPr marL="0" marR="0" lvl="0" indent="0" algn="ctr" defTabSz="914400" rtl="0" eaLnBrk="1" fontAlgn="base" latinLnBrk="0" hangingPunct="1">
              <a:lnSpc>
                <a:spcPct val="100000"/>
              </a:lnSpc>
              <a:spcBef>
                <a:spcPct val="50000"/>
              </a:spcBef>
              <a:spcAft>
                <a:spcPct val="0"/>
              </a:spcAft>
              <a:buClrTx/>
              <a:buSzTx/>
              <a:buFontTx/>
              <a:buNone/>
              <a:defRPr/>
            </a:pPr>
            <a:r>
              <a:rPr kumimoji="0" lang="zh-CN" altLang="en-US" sz="2400" b="1" i="0" u="none" strike="noStrike" kern="1200" cap="none" spc="0" normalizeH="0" baseline="0" noProof="0" dirty="0">
                <a:ln>
                  <a:noFill/>
                </a:ln>
                <a:solidFill>
                  <a:schemeClr val="bg1"/>
                </a:solidFill>
                <a:effectLst/>
                <a:uLnTx/>
                <a:uFillTx/>
                <a:latin typeface="微软雅黑"/>
                <a:ea typeface="微软雅黑"/>
                <a:cs typeface="+mn-cs"/>
              </a:rPr>
              <a:t>工作资格</a:t>
            </a:r>
          </a:p>
        </p:txBody>
      </p:sp>
      <p:sp>
        <p:nvSpPr>
          <p:cNvPr id="95237" name="矩形 4"/>
          <p:cNvSpPr/>
          <p:nvPr/>
        </p:nvSpPr>
        <p:spPr>
          <a:xfrm>
            <a:off x="842963" y="68263"/>
            <a:ext cx="2659062" cy="461962"/>
          </a:xfrm>
          <a:prstGeom prst="rect">
            <a:avLst/>
          </a:prstGeom>
          <a:noFill/>
          <a:ln w="9525">
            <a:noFill/>
          </a:ln>
        </p:spPr>
        <p:txBody>
          <a:bodyPr wrap="none">
            <a:spAutoFit/>
          </a:bodyPr>
          <a:lstStyle/>
          <a:p>
            <a:pPr lvl="0" eaLnBrk="1" hangingPunct="1">
              <a:spcBef>
                <a:spcPct val="50000"/>
              </a:spcBef>
            </a:pPr>
            <a:r>
              <a:rPr lang="zh-CN" altLang="en-US" dirty="0">
                <a:latin typeface="微软雅黑"/>
                <a:ea typeface="微软雅黑"/>
              </a:rPr>
              <a:t>特种设备管理方法</a:t>
            </a:r>
          </a:p>
        </p:txBody>
      </p:sp>
      <p:sp>
        <p:nvSpPr>
          <p:cNvPr id="95238" name="矩形 5"/>
          <p:cNvSpPr/>
          <p:nvPr/>
        </p:nvSpPr>
        <p:spPr>
          <a:xfrm>
            <a:off x="77788" y="57150"/>
            <a:ext cx="493712" cy="461963"/>
          </a:xfrm>
          <a:prstGeom prst="rect">
            <a:avLst/>
          </a:prstGeom>
          <a:noFill/>
          <a:ln w="9525">
            <a:noFill/>
          </a:ln>
        </p:spPr>
        <p:txBody>
          <a:bodyPr wrap="none">
            <a:spAutoFit/>
          </a:bodyPr>
          <a:lstStyle/>
          <a:p>
            <a:pPr lvl="0" eaLnBrk="1" hangingPunct="1"/>
            <a:r>
              <a:rPr lang="zh-CN" altLang="en-US" dirty="0">
                <a:latin typeface="微软雅黑"/>
                <a:ea typeface="微软雅黑"/>
              </a:rPr>
              <a:t>二</a:t>
            </a:r>
          </a:p>
        </p:txBody>
      </p:sp>
    </p:spTree>
  </p:cSld>
  <p:clrMapOvr>
    <a:masterClrMapping/>
  </p:clrMapOvr>
  <p:transition spd="slow">
    <p:push/>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4962" name="Text Box 2"/>
          <p:cNvSpPr txBox="1">
            <a:spLocks noChangeArrowheads="1"/>
          </p:cNvSpPr>
          <p:nvPr/>
        </p:nvSpPr>
        <p:spPr bwMode="auto">
          <a:xfrm>
            <a:off x="5580063" y="1997075"/>
            <a:ext cx="3240088" cy="286385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defPPr>
              <a:defRPr lang="en-US"/>
            </a:defPPr>
            <a:lvl1pPr>
              <a:lnSpc>
                <a:spcPct val="150000"/>
              </a:lnSpc>
              <a:defRPr sz="2000" b="0">
                <a:latin typeface="微软雅黑"/>
                <a:ea typeface="微软雅黑"/>
              </a:defRPr>
            </a:lvl1pPr>
          </a:lstStyle>
          <a:p>
            <a:pPr marL="0" marR="0" lvl="0" indent="0" algn="l" defTabSz="914400" rtl="0" eaLnBrk="1" fontAlgn="base" latinLnBrk="0" hangingPunct="1">
              <a:lnSpc>
                <a:spcPct val="150000"/>
              </a:lnSpc>
              <a:spcBef>
                <a:spcPct val="0"/>
              </a:spcBef>
              <a:spcAft>
                <a:spcPct val="0"/>
              </a:spcAft>
              <a:buClrTx/>
              <a:buSzTx/>
              <a:buFontTx/>
              <a:buNone/>
              <a:defRPr/>
            </a:pPr>
            <a:r>
              <a:rPr kumimoji="0" lang="zh-CN" altLang="en-US" sz="2000" b="0" i="0" u="none" strike="noStrike" kern="1200" cap="none" spc="0" normalizeH="0" baseline="0" noProof="0" dirty="0">
                <a:ln>
                  <a:noFill/>
                </a:ln>
                <a:solidFill>
                  <a:schemeClr val="tx1"/>
                </a:solidFill>
                <a:effectLst/>
                <a:uLnTx/>
                <a:uFillTx/>
                <a:latin typeface="微软雅黑"/>
                <a:ea typeface="微软雅黑"/>
                <a:cs typeface="+mn-cs"/>
              </a:rPr>
              <a:t>应当做好自行检查和维护保养工作。  </a:t>
            </a:r>
          </a:p>
          <a:p>
            <a:pPr marL="0" marR="0" lvl="0" indent="0" algn="l" defTabSz="914400" rtl="0" eaLnBrk="1" fontAlgn="base" latinLnBrk="0" hangingPunct="1">
              <a:lnSpc>
                <a:spcPct val="150000"/>
              </a:lnSpc>
              <a:spcBef>
                <a:spcPct val="0"/>
              </a:spcBef>
              <a:spcAft>
                <a:spcPct val="0"/>
              </a:spcAft>
              <a:buClrTx/>
              <a:buSzTx/>
              <a:buFontTx/>
              <a:buNone/>
              <a:defRPr/>
            </a:pPr>
            <a:r>
              <a:rPr kumimoji="0" lang="zh-CN" altLang="en-US" sz="2000" b="0" i="0" u="none" strike="noStrike" kern="1200" cap="none" spc="0" normalizeH="0" baseline="0" noProof="0" dirty="0">
                <a:ln>
                  <a:noFill/>
                </a:ln>
                <a:solidFill>
                  <a:schemeClr val="tx1"/>
                </a:solidFill>
                <a:effectLst/>
                <a:uLnTx/>
                <a:uFillTx/>
                <a:latin typeface="微软雅黑"/>
                <a:ea typeface="微软雅黑"/>
                <a:cs typeface="+mn-cs"/>
              </a:rPr>
              <a:t>    </a:t>
            </a:r>
            <a:endParaRPr kumimoji="0" lang="en-US" altLang="zh-CN" sz="2000" b="0" i="0" u="none" strike="noStrike" kern="1200" cap="none" spc="0" normalizeH="0" baseline="0" noProof="0" dirty="0">
              <a:ln>
                <a:noFill/>
              </a:ln>
              <a:solidFill>
                <a:schemeClr val="tx1"/>
              </a:solidFill>
              <a:effectLst/>
              <a:uLnTx/>
              <a:uFillTx/>
              <a:latin typeface="微软雅黑"/>
              <a:ea typeface="微软雅黑"/>
              <a:cs typeface="+mn-cs"/>
            </a:endParaRPr>
          </a:p>
          <a:p>
            <a:pPr marL="0" marR="0" lvl="0" indent="0" algn="l" defTabSz="914400" rtl="0" eaLnBrk="1" fontAlgn="base" latinLnBrk="0" hangingPunct="1">
              <a:lnSpc>
                <a:spcPct val="150000"/>
              </a:lnSpc>
              <a:spcBef>
                <a:spcPct val="0"/>
              </a:spcBef>
              <a:spcAft>
                <a:spcPct val="0"/>
              </a:spcAft>
              <a:buClrTx/>
              <a:buSzTx/>
              <a:buFontTx/>
              <a:buNone/>
              <a:defRPr/>
            </a:pPr>
            <a:r>
              <a:rPr kumimoji="0" lang="zh-CN" altLang="en-US" sz="2000" b="0" i="0" u="none" strike="noStrike" kern="1200" cap="none" spc="0" normalizeH="0" baseline="0" noProof="0" dirty="0">
                <a:ln>
                  <a:noFill/>
                </a:ln>
                <a:solidFill>
                  <a:schemeClr val="tx1"/>
                </a:solidFill>
                <a:effectLst/>
                <a:uLnTx/>
                <a:uFillTx/>
                <a:latin typeface="微软雅黑"/>
                <a:ea typeface="微软雅黑"/>
                <a:cs typeface="+mn-cs"/>
              </a:rPr>
              <a:t>对国家规定实行检验的特种设备应当及时申报并接受检验。 </a:t>
            </a:r>
          </a:p>
        </p:txBody>
      </p:sp>
      <p:pic>
        <p:nvPicPr>
          <p:cNvPr id="97283" name="Picture 3" descr="4515140101416624240"/>
          <p:cNvPicPr>
            <a:picLocks noChangeAspect="1"/>
          </p:cNvPicPr>
          <p:nvPr/>
        </p:nvPicPr>
        <p:blipFill>
          <a:blip r:embed="rId3"/>
          <a:stretch>
            <a:fillRect/>
          </a:stretch>
        </p:blipFill>
        <p:spPr>
          <a:xfrm>
            <a:off x="107950" y="1196975"/>
            <a:ext cx="5508625" cy="5256213"/>
          </a:xfrm>
          <a:prstGeom prst="rect">
            <a:avLst/>
          </a:prstGeom>
          <a:noFill/>
          <a:ln w="9525">
            <a:noFill/>
          </a:ln>
        </p:spPr>
      </p:pic>
      <p:sp>
        <p:nvSpPr>
          <p:cNvPr id="424964" name="Text Box 4"/>
          <p:cNvSpPr txBox="1">
            <a:spLocks noChangeArrowheads="1"/>
          </p:cNvSpPr>
          <p:nvPr/>
        </p:nvSpPr>
        <p:spPr bwMode="auto">
          <a:xfrm>
            <a:off x="5364163" y="44450"/>
            <a:ext cx="3887788" cy="461963"/>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defPPr>
              <a:defRPr lang="en-US"/>
            </a:defPPr>
            <a:lvl1pPr algn="ctr">
              <a:spcBef>
                <a:spcPct val="50000"/>
              </a:spcBef>
              <a:defRPr>
                <a:solidFill>
                  <a:schemeClr val="bg1"/>
                </a:solidFill>
                <a:latin typeface="微软雅黑"/>
                <a:ea typeface="微软雅黑"/>
              </a:defRPr>
            </a:lvl1pPr>
          </a:lstStyle>
          <a:p>
            <a:pPr marL="0" marR="0" lvl="0" indent="0" algn="ctr" defTabSz="914400" rtl="0" eaLnBrk="1" fontAlgn="base" latinLnBrk="0" hangingPunct="1">
              <a:lnSpc>
                <a:spcPct val="100000"/>
              </a:lnSpc>
              <a:spcBef>
                <a:spcPct val="50000"/>
              </a:spcBef>
              <a:spcAft>
                <a:spcPct val="0"/>
              </a:spcAft>
              <a:buClrTx/>
              <a:buSzTx/>
              <a:buFontTx/>
              <a:buNone/>
              <a:defRPr/>
            </a:pPr>
            <a:r>
              <a:rPr kumimoji="0" lang="zh-CN" altLang="en-US" sz="2400" b="1" i="0" u="none" strike="noStrike" kern="1200" cap="none" spc="0" normalizeH="0" baseline="0" noProof="0" dirty="0">
                <a:ln>
                  <a:noFill/>
                </a:ln>
                <a:solidFill>
                  <a:schemeClr val="bg1"/>
                </a:solidFill>
                <a:effectLst/>
                <a:uLnTx/>
                <a:uFillTx/>
                <a:latin typeface="微软雅黑"/>
                <a:ea typeface="微软雅黑"/>
                <a:cs typeface="+mn-cs"/>
              </a:rPr>
              <a:t>自行检查与维护保养</a:t>
            </a:r>
          </a:p>
        </p:txBody>
      </p:sp>
      <p:sp>
        <p:nvSpPr>
          <p:cNvPr id="97285" name="矩形 4"/>
          <p:cNvSpPr/>
          <p:nvPr/>
        </p:nvSpPr>
        <p:spPr>
          <a:xfrm>
            <a:off x="842963" y="68263"/>
            <a:ext cx="2659062" cy="461962"/>
          </a:xfrm>
          <a:prstGeom prst="rect">
            <a:avLst/>
          </a:prstGeom>
          <a:noFill/>
          <a:ln w="9525">
            <a:noFill/>
          </a:ln>
        </p:spPr>
        <p:txBody>
          <a:bodyPr wrap="none">
            <a:spAutoFit/>
          </a:bodyPr>
          <a:lstStyle/>
          <a:p>
            <a:pPr lvl="0" eaLnBrk="1" hangingPunct="1">
              <a:spcBef>
                <a:spcPct val="50000"/>
              </a:spcBef>
            </a:pPr>
            <a:r>
              <a:rPr lang="zh-CN" altLang="en-US" dirty="0">
                <a:latin typeface="微软雅黑"/>
                <a:ea typeface="微软雅黑"/>
              </a:rPr>
              <a:t>特种设备管理方法</a:t>
            </a:r>
          </a:p>
        </p:txBody>
      </p:sp>
      <p:sp>
        <p:nvSpPr>
          <p:cNvPr id="97286" name="矩形 5"/>
          <p:cNvSpPr/>
          <p:nvPr/>
        </p:nvSpPr>
        <p:spPr>
          <a:xfrm>
            <a:off x="77788" y="57150"/>
            <a:ext cx="493712" cy="461963"/>
          </a:xfrm>
          <a:prstGeom prst="rect">
            <a:avLst/>
          </a:prstGeom>
          <a:noFill/>
          <a:ln w="9525">
            <a:noFill/>
          </a:ln>
        </p:spPr>
        <p:txBody>
          <a:bodyPr wrap="none">
            <a:spAutoFit/>
          </a:bodyPr>
          <a:lstStyle/>
          <a:p>
            <a:pPr lvl="0" eaLnBrk="1" hangingPunct="1"/>
            <a:r>
              <a:rPr lang="zh-CN" altLang="en-US" dirty="0">
                <a:latin typeface="微软雅黑"/>
                <a:ea typeface="微软雅黑"/>
              </a:rPr>
              <a:t>二</a:t>
            </a:r>
          </a:p>
        </p:txBody>
      </p:sp>
    </p:spTree>
  </p:cSld>
  <p:clrMapOvr>
    <a:masterClrMapping/>
  </p:clrMapOvr>
  <p:transition spd="slow">
    <p:push/>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0221" name="Rectangle 13"/>
          <p:cNvSpPr/>
          <p:nvPr/>
        </p:nvSpPr>
        <p:spPr>
          <a:xfrm>
            <a:off x="1409700" y="1908175"/>
            <a:ext cx="1681163" cy="1292225"/>
          </a:xfrm>
          <a:prstGeom prst="rect">
            <a:avLst/>
          </a:prstGeom>
          <a:gradFill rotWithShape="1">
            <a:gsLst>
              <a:gs pos="0">
                <a:srgbClr val="33CCFF"/>
              </a:gs>
              <a:gs pos="100000">
                <a:srgbClr val="185E76"/>
              </a:gs>
            </a:gsLst>
            <a:lin ang="5400000" scaled="1"/>
            <a:tileRect/>
          </a:gradFill>
          <a:ln w="9525" cap="flat" cmpd="sng">
            <a:prstDash val="solid"/>
            <a:miter/>
            <a:headEnd type="none" w="med" len="med"/>
            <a:tailEnd type="none" w="med" len="med"/>
          </a:ln>
          <a:scene3d>
            <a:camera prst="legacyObliqueTopLeft">
              <a:rot lat="0" lon="0" rev="0"/>
            </a:camera>
            <a:lightRig rig="legacyFlat3" dir="t"/>
          </a:scene3d>
          <a:sp3d extrusionH="290500" prstMaterial="legacyMatte">
            <a:bevelT w="13500" h="13500" prst="angle"/>
            <a:bevelB w="13500" h="13500" prst="angle"/>
            <a:extrusionClr>
              <a:srgbClr val="33CCFF"/>
            </a:extrusionClr>
          </a:sp3d>
        </p:spPr>
        <p:txBody>
          <a:bodyPr wrap="none" anchor="ctr">
            <a:flatTx/>
          </a:bodyPr>
          <a:lstStyle/>
          <a:p>
            <a:pPr lvl="0" eaLnBrk="1" hangingPunct="1"/>
            <a:endParaRPr lang="zh-CN" altLang="en-US" dirty="0">
              <a:latin typeface="Arial Black" pitchFamily="34" charset="0"/>
              <a:ea typeface="宋体" charset="-122"/>
            </a:endParaRPr>
          </a:p>
        </p:txBody>
      </p:sp>
      <p:sp>
        <p:nvSpPr>
          <p:cNvPr id="350222" name="Rectangle 14"/>
          <p:cNvSpPr/>
          <p:nvPr/>
        </p:nvSpPr>
        <p:spPr>
          <a:xfrm>
            <a:off x="1403350" y="3357563"/>
            <a:ext cx="1682750" cy="1292225"/>
          </a:xfrm>
          <a:prstGeom prst="rect">
            <a:avLst/>
          </a:prstGeom>
          <a:gradFill rotWithShape="1">
            <a:gsLst>
              <a:gs pos="0">
                <a:srgbClr val="33CCFF"/>
              </a:gs>
              <a:gs pos="100000">
                <a:srgbClr val="185E76"/>
              </a:gs>
            </a:gsLst>
            <a:lin ang="5400000" scaled="1"/>
            <a:tileRect/>
          </a:gradFill>
          <a:ln w="9525" cap="flat" cmpd="sng">
            <a:prstDash val="solid"/>
            <a:miter/>
            <a:headEnd type="none" w="med" len="med"/>
            <a:tailEnd type="none" w="med" len="med"/>
          </a:ln>
          <a:scene3d>
            <a:camera prst="legacyObliqueTopLeft">
              <a:rot lat="0" lon="0" rev="0"/>
            </a:camera>
            <a:lightRig rig="legacyFlat3" dir="t"/>
          </a:scene3d>
          <a:sp3d extrusionH="290500" prstMaterial="legacyMatte">
            <a:bevelT w="13500" h="13500" prst="angle"/>
            <a:bevelB w="13500" h="13500" prst="angle"/>
            <a:extrusionClr>
              <a:srgbClr val="33CCFF"/>
            </a:extrusionClr>
          </a:sp3d>
        </p:spPr>
        <p:txBody>
          <a:bodyPr wrap="none" anchor="ctr">
            <a:flatTx/>
          </a:bodyPr>
          <a:lstStyle/>
          <a:p>
            <a:pPr lvl="0" eaLnBrk="1" hangingPunct="1"/>
            <a:endParaRPr lang="zh-CN" altLang="en-US" dirty="0">
              <a:latin typeface="Arial Black" pitchFamily="34" charset="0"/>
              <a:ea typeface="宋体" charset="-122"/>
            </a:endParaRPr>
          </a:p>
        </p:txBody>
      </p:sp>
      <p:sp>
        <p:nvSpPr>
          <p:cNvPr id="350223" name="Rectangle 15"/>
          <p:cNvSpPr/>
          <p:nvPr/>
        </p:nvSpPr>
        <p:spPr>
          <a:xfrm>
            <a:off x="1401763" y="4818063"/>
            <a:ext cx="1682750" cy="1292225"/>
          </a:xfrm>
          <a:prstGeom prst="rect">
            <a:avLst/>
          </a:prstGeom>
          <a:gradFill rotWithShape="1">
            <a:gsLst>
              <a:gs pos="0">
                <a:srgbClr val="33CCFF"/>
              </a:gs>
              <a:gs pos="100000">
                <a:srgbClr val="185E76"/>
              </a:gs>
            </a:gsLst>
            <a:lin ang="5400000" scaled="1"/>
            <a:tileRect/>
          </a:gradFill>
          <a:ln w="9525" cap="flat" cmpd="sng">
            <a:prstDash val="solid"/>
            <a:miter/>
            <a:headEnd type="none" w="med" len="med"/>
            <a:tailEnd type="none" w="med" len="med"/>
          </a:ln>
          <a:scene3d>
            <a:camera prst="legacyObliqueTopLeft">
              <a:rot lat="0" lon="0" rev="0"/>
            </a:camera>
            <a:lightRig rig="legacyFlat3" dir="t"/>
          </a:scene3d>
          <a:sp3d extrusionH="290500" prstMaterial="legacyMatte">
            <a:bevelT w="13500" h="13500" prst="angle"/>
            <a:bevelB w="13500" h="13500" prst="angle"/>
            <a:extrusionClr>
              <a:srgbClr val="33CCFF"/>
            </a:extrusionClr>
          </a:sp3d>
        </p:spPr>
        <p:txBody>
          <a:bodyPr wrap="none" anchor="ctr">
            <a:flatTx/>
          </a:bodyPr>
          <a:lstStyle/>
          <a:p>
            <a:pPr lvl="0" eaLnBrk="1" hangingPunct="1"/>
            <a:endParaRPr lang="zh-CN" altLang="en-US" dirty="0">
              <a:latin typeface="Arial Black" pitchFamily="34" charset="0"/>
              <a:ea typeface="宋体" charset="-122"/>
            </a:endParaRPr>
          </a:p>
        </p:txBody>
      </p:sp>
      <p:sp>
        <p:nvSpPr>
          <p:cNvPr id="350232" name="Text Box 24"/>
          <p:cNvSpPr txBox="1">
            <a:spLocks noChangeArrowheads="1"/>
          </p:cNvSpPr>
          <p:nvPr/>
        </p:nvSpPr>
        <p:spPr bwMode="auto">
          <a:xfrm>
            <a:off x="3562350" y="2206625"/>
            <a:ext cx="2376488" cy="523875"/>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defRPr/>
            </a:pPr>
            <a:r>
              <a:rPr kumimoji="0" lang="zh-CN" altLang="en-US" sz="2800" b="1" i="0" u="none" strike="noStrike" kern="1200" cap="none" spc="0" normalizeH="0" baseline="0" noProof="0" dirty="0">
                <a:ln>
                  <a:noFill/>
                </a:ln>
                <a:solidFill>
                  <a:schemeClr val="tx1">
                    <a:lumMod val="75000"/>
                    <a:lumOff val="25000"/>
                  </a:schemeClr>
                </a:solidFill>
                <a:effectLst/>
                <a:uLnTx/>
                <a:uFillTx/>
                <a:latin typeface="微软雅黑"/>
                <a:ea typeface="微软雅黑"/>
                <a:cs typeface="+mn-cs"/>
              </a:rPr>
              <a:t> 高温  高压</a:t>
            </a:r>
          </a:p>
        </p:txBody>
      </p:sp>
      <p:sp>
        <p:nvSpPr>
          <p:cNvPr id="350233" name="Text Box 25"/>
          <p:cNvSpPr txBox="1">
            <a:spLocks noChangeArrowheads="1"/>
          </p:cNvSpPr>
          <p:nvPr/>
        </p:nvSpPr>
        <p:spPr bwMode="auto">
          <a:xfrm>
            <a:off x="3670300" y="3713163"/>
            <a:ext cx="2160588" cy="523875"/>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defPPr>
              <a:defRPr lang="en-US"/>
            </a:defPPr>
            <a:lvl1pPr>
              <a:spcBef>
                <a:spcPct val="50000"/>
              </a:spcBef>
              <a:defRPr sz="2800">
                <a:solidFill>
                  <a:schemeClr val="tx1">
                    <a:lumMod val="75000"/>
                    <a:lumOff val="25000"/>
                  </a:schemeClr>
                </a:solidFill>
                <a:latin typeface="微软雅黑"/>
                <a:ea typeface="微软雅黑"/>
              </a:defRPr>
            </a:lvl1pPr>
          </a:lstStyle>
          <a:p>
            <a:pPr marL="0" marR="0" lvl="0" indent="0" algn="l" defTabSz="914400" rtl="0" eaLnBrk="1" fontAlgn="base" latinLnBrk="0" hangingPunct="1">
              <a:lnSpc>
                <a:spcPct val="100000"/>
              </a:lnSpc>
              <a:spcBef>
                <a:spcPct val="50000"/>
              </a:spcBef>
              <a:spcAft>
                <a:spcPct val="0"/>
              </a:spcAft>
              <a:buClrTx/>
              <a:buSzTx/>
              <a:buFontTx/>
              <a:buNone/>
              <a:defRPr/>
            </a:pPr>
            <a:r>
              <a:rPr kumimoji="0" lang="zh-CN" altLang="en-US" sz="2800" b="1" i="0" u="none" strike="noStrike" kern="1200" cap="none" spc="0" normalizeH="0" baseline="0" noProof="0" dirty="0">
                <a:ln>
                  <a:noFill/>
                </a:ln>
                <a:solidFill>
                  <a:schemeClr val="tx1">
                    <a:lumMod val="75000"/>
                    <a:lumOff val="25000"/>
                  </a:schemeClr>
                </a:solidFill>
                <a:effectLst/>
                <a:uLnTx/>
                <a:uFillTx/>
                <a:latin typeface="微软雅黑"/>
                <a:ea typeface="微软雅黑"/>
                <a:cs typeface="+mn-cs"/>
              </a:rPr>
              <a:t>高空  高速</a:t>
            </a:r>
          </a:p>
        </p:txBody>
      </p:sp>
      <p:sp>
        <p:nvSpPr>
          <p:cNvPr id="350234" name="Text Box 26"/>
          <p:cNvSpPr txBox="1">
            <a:spLocks noChangeArrowheads="1"/>
          </p:cNvSpPr>
          <p:nvPr/>
        </p:nvSpPr>
        <p:spPr bwMode="auto">
          <a:xfrm>
            <a:off x="3670300" y="5221288"/>
            <a:ext cx="2989263" cy="523875"/>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defPPr>
              <a:defRPr lang="en-US"/>
            </a:defPPr>
            <a:lvl1pPr>
              <a:spcBef>
                <a:spcPct val="50000"/>
              </a:spcBef>
              <a:defRPr sz="2800">
                <a:solidFill>
                  <a:schemeClr val="tx1">
                    <a:lumMod val="75000"/>
                    <a:lumOff val="25000"/>
                  </a:schemeClr>
                </a:solidFill>
                <a:latin typeface="微软雅黑"/>
                <a:ea typeface="微软雅黑"/>
              </a:defRPr>
            </a:lvl1pPr>
          </a:lstStyle>
          <a:p>
            <a:pPr marL="0" marR="0" lvl="0" indent="0" algn="l" defTabSz="914400" rtl="0" eaLnBrk="1" fontAlgn="base" latinLnBrk="0" hangingPunct="1">
              <a:lnSpc>
                <a:spcPct val="100000"/>
              </a:lnSpc>
              <a:spcBef>
                <a:spcPct val="50000"/>
              </a:spcBef>
              <a:spcAft>
                <a:spcPct val="0"/>
              </a:spcAft>
              <a:buClrTx/>
              <a:buSzTx/>
              <a:buFontTx/>
              <a:buNone/>
              <a:defRPr/>
            </a:pPr>
            <a:r>
              <a:rPr kumimoji="0" lang="zh-CN" altLang="en-US" sz="2800" b="1" i="0" u="none" strike="noStrike" kern="1200" cap="none" spc="0" normalizeH="0" baseline="0" noProof="0" dirty="0">
                <a:ln>
                  <a:noFill/>
                </a:ln>
                <a:solidFill>
                  <a:schemeClr val="tx1">
                    <a:lumMod val="75000"/>
                    <a:lumOff val="25000"/>
                  </a:schemeClr>
                </a:solidFill>
                <a:effectLst/>
                <a:uLnTx/>
                <a:uFillTx/>
                <a:latin typeface="微软雅黑"/>
                <a:ea typeface="微软雅黑"/>
                <a:cs typeface="+mn-cs"/>
              </a:rPr>
              <a:t>易燃  易爆  有毒</a:t>
            </a:r>
          </a:p>
        </p:txBody>
      </p:sp>
      <p:sp>
        <p:nvSpPr>
          <p:cNvPr id="350235" name="Text Box 27"/>
          <p:cNvSpPr txBox="1">
            <a:spLocks noChangeArrowheads="1"/>
          </p:cNvSpPr>
          <p:nvPr/>
        </p:nvSpPr>
        <p:spPr bwMode="auto">
          <a:xfrm>
            <a:off x="6156325" y="49213"/>
            <a:ext cx="2724150" cy="461963"/>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defPPr>
              <a:defRPr lang="en-US"/>
            </a:defPPr>
            <a:lvl1pPr>
              <a:spcBef>
                <a:spcPct val="50000"/>
              </a:spcBef>
              <a:defRPr>
                <a:solidFill>
                  <a:schemeClr val="bg1"/>
                </a:solidFill>
                <a:latin typeface="微软雅黑"/>
                <a:ea typeface="微软雅黑"/>
              </a:defRPr>
            </a:lvl1pPr>
          </a:lstStyle>
          <a:p>
            <a:pPr marL="0" marR="0" lvl="0" indent="0" algn="l" defTabSz="914400" rtl="0" eaLnBrk="1" fontAlgn="base" latinLnBrk="0" hangingPunct="1">
              <a:lnSpc>
                <a:spcPct val="100000"/>
              </a:lnSpc>
              <a:spcBef>
                <a:spcPct val="50000"/>
              </a:spcBef>
              <a:spcAft>
                <a:spcPct val="0"/>
              </a:spcAft>
              <a:buClrTx/>
              <a:buSzTx/>
              <a:buFontTx/>
              <a:buNone/>
              <a:defRPr/>
            </a:pPr>
            <a:r>
              <a:rPr kumimoji="0" lang="zh-CN" altLang="en-US" sz="2400" b="1" i="0" u="none" strike="noStrike" kern="1200" cap="none" spc="0" normalizeH="0" baseline="0" noProof="0" dirty="0">
                <a:ln>
                  <a:noFill/>
                </a:ln>
                <a:solidFill>
                  <a:schemeClr val="bg1"/>
                </a:solidFill>
                <a:effectLst/>
                <a:uLnTx/>
                <a:uFillTx/>
                <a:latin typeface="微软雅黑"/>
                <a:ea typeface="微软雅黑"/>
                <a:cs typeface="+mn-cs"/>
              </a:rPr>
              <a:t>特种设备的特点</a:t>
            </a:r>
            <a:endParaRPr kumimoji="0" lang="en-US" altLang="zh-CN" sz="2400" b="1" i="0" u="none" strike="noStrike" kern="1200" cap="none" spc="0" normalizeH="0" baseline="0" noProof="0" dirty="0">
              <a:ln>
                <a:noFill/>
              </a:ln>
              <a:solidFill>
                <a:schemeClr val="bg1"/>
              </a:solidFill>
              <a:effectLst/>
              <a:uLnTx/>
              <a:uFillTx/>
              <a:latin typeface="微软雅黑"/>
              <a:ea typeface="微软雅黑"/>
              <a:cs typeface="+mn-cs"/>
            </a:endParaRPr>
          </a:p>
        </p:txBody>
      </p:sp>
      <p:sp>
        <p:nvSpPr>
          <p:cNvPr id="350236" name="Text Box 28"/>
          <p:cNvSpPr txBox="1">
            <a:spLocks noChangeArrowheads="1"/>
          </p:cNvSpPr>
          <p:nvPr/>
        </p:nvSpPr>
        <p:spPr bwMode="auto">
          <a:xfrm>
            <a:off x="1798638" y="2190750"/>
            <a:ext cx="1081088" cy="76200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defRPr/>
            </a:pPr>
            <a:r>
              <a:rPr kumimoji="0" lang="en-US" altLang="zh-CN" sz="4400" b="1" i="0" u="none" strike="noStrike" kern="1200" cap="none" spc="0" normalizeH="0" baseline="0" noProof="0" dirty="0">
                <a:ln>
                  <a:noFill/>
                </a:ln>
                <a:solidFill>
                  <a:schemeClr val="tx1"/>
                </a:solidFill>
                <a:effectLst/>
                <a:uLnTx/>
                <a:uFillTx/>
                <a:latin typeface="Arial Black" pitchFamily="34" charset="0"/>
                <a:ea typeface="宋体" charset="-122"/>
                <a:cs typeface="+mn-cs"/>
              </a:rPr>
              <a:t> </a:t>
            </a:r>
            <a:r>
              <a:rPr kumimoji="0" lang="en-US" altLang="zh-CN" sz="4400" b="1" i="0" u="none" strike="noStrike" kern="1200" cap="none" spc="0" normalizeH="0" baseline="0" noProof="0" dirty="0">
                <a:ln>
                  <a:noFill/>
                </a:ln>
                <a:solidFill>
                  <a:schemeClr val="bg1"/>
                </a:solidFill>
                <a:effectLst/>
                <a:uLnTx/>
                <a:uFillTx/>
                <a:latin typeface="Arial Black" pitchFamily="34" charset="0"/>
                <a:ea typeface="宋体" charset="-122"/>
                <a:cs typeface="+mn-cs"/>
              </a:rPr>
              <a:t>1</a:t>
            </a:r>
          </a:p>
        </p:txBody>
      </p:sp>
      <p:sp>
        <p:nvSpPr>
          <p:cNvPr id="350237" name="Text Box 29"/>
          <p:cNvSpPr txBox="1">
            <a:spLocks noChangeArrowheads="1"/>
          </p:cNvSpPr>
          <p:nvPr/>
        </p:nvSpPr>
        <p:spPr bwMode="auto">
          <a:xfrm>
            <a:off x="1798638" y="3703638"/>
            <a:ext cx="1079500" cy="76200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defRPr/>
            </a:pPr>
            <a:r>
              <a:rPr kumimoji="0" lang="en-US" altLang="zh-CN" sz="4400" b="1" i="0" u="none" strike="noStrike" kern="1200" cap="none" spc="0" normalizeH="0" baseline="0" noProof="0">
                <a:ln>
                  <a:noFill/>
                </a:ln>
                <a:solidFill>
                  <a:schemeClr val="bg1"/>
                </a:solidFill>
                <a:effectLst/>
                <a:uLnTx/>
                <a:uFillTx/>
                <a:latin typeface="Arial Black" pitchFamily="34" charset="0"/>
                <a:ea typeface="宋体" charset="-122"/>
                <a:cs typeface="+mn-cs"/>
              </a:rPr>
              <a:t> 2</a:t>
            </a:r>
          </a:p>
        </p:txBody>
      </p:sp>
      <p:sp>
        <p:nvSpPr>
          <p:cNvPr id="350238" name="Text Box 30"/>
          <p:cNvSpPr txBox="1">
            <a:spLocks noChangeArrowheads="1"/>
          </p:cNvSpPr>
          <p:nvPr/>
        </p:nvSpPr>
        <p:spPr bwMode="auto">
          <a:xfrm>
            <a:off x="1798638" y="5143500"/>
            <a:ext cx="1008063" cy="76200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defRPr/>
            </a:pPr>
            <a:r>
              <a:rPr kumimoji="0" lang="en-US" altLang="zh-CN" sz="4400" b="1" i="0" u="none" strike="noStrike" kern="1200" cap="none" spc="0" normalizeH="0" baseline="0" noProof="0">
                <a:ln>
                  <a:noFill/>
                </a:ln>
                <a:solidFill>
                  <a:schemeClr val="bg1"/>
                </a:solidFill>
                <a:effectLst/>
                <a:uLnTx/>
                <a:uFillTx/>
                <a:latin typeface="Arial Black" pitchFamily="34" charset="0"/>
                <a:ea typeface="宋体" charset="-122"/>
                <a:cs typeface="+mn-cs"/>
              </a:rPr>
              <a:t> 3</a:t>
            </a:r>
          </a:p>
        </p:txBody>
      </p:sp>
      <p:sp>
        <p:nvSpPr>
          <p:cNvPr id="44044" name="矩形 14"/>
          <p:cNvSpPr/>
          <p:nvPr/>
        </p:nvSpPr>
        <p:spPr>
          <a:xfrm>
            <a:off x="77788" y="57150"/>
            <a:ext cx="493712" cy="461963"/>
          </a:xfrm>
          <a:prstGeom prst="rect">
            <a:avLst/>
          </a:prstGeom>
          <a:noFill/>
          <a:ln w="9525">
            <a:noFill/>
          </a:ln>
        </p:spPr>
        <p:txBody>
          <a:bodyPr wrap="none">
            <a:spAutoFit/>
          </a:bodyPr>
          <a:lstStyle/>
          <a:p>
            <a:pPr lvl="0" eaLnBrk="1" hangingPunct="1"/>
            <a:r>
              <a:rPr lang="zh-CN" altLang="en-US" dirty="0">
                <a:latin typeface="微软雅黑"/>
                <a:ea typeface="微软雅黑"/>
              </a:rPr>
              <a:t>一</a:t>
            </a:r>
          </a:p>
        </p:txBody>
      </p:sp>
      <p:sp>
        <p:nvSpPr>
          <p:cNvPr id="44045" name="矩形 15"/>
          <p:cNvSpPr/>
          <p:nvPr/>
        </p:nvSpPr>
        <p:spPr>
          <a:xfrm>
            <a:off x="725488" y="49213"/>
            <a:ext cx="3587750" cy="461962"/>
          </a:xfrm>
          <a:prstGeom prst="rect">
            <a:avLst/>
          </a:prstGeom>
          <a:noFill/>
          <a:ln w="9525">
            <a:noFill/>
          </a:ln>
        </p:spPr>
        <p:txBody>
          <a:bodyPr wrap="none">
            <a:spAutoFit/>
          </a:bodyPr>
          <a:lstStyle/>
          <a:p>
            <a:pPr lvl="0" eaLnBrk="1" hangingPunct="1">
              <a:spcBef>
                <a:spcPct val="50000"/>
              </a:spcBef>
            </a:pPr>
            <a:r>
              <a:rPr lang="en-US" altLang="zh-CN" dirty="0">
                <a:latin typeface="微软雅黑"/>
                <a:ea typeface="微软雅黑"/>
              </a:rPr>
              <a:t>《</a:t>
            </a:r>
            <a:r>
              <a:rPr lang="zh-CN" altLang="en-US" dirty="0">
                <a:latin typeface="微软雅黑"/>
                <a:ea typeface="微软雅黑"/>
              </a:rPr>
              <a:t>特种设备安全法</a:t>
            </a:r>
            <a:r>
              <a:rPr lang="en-US" altLang="zh-CN" dirty="0">
                <a:latin typeface="微软雅黑"/>
                <a:ea typeface="微软雅黑"/>
              </a:rPr>
              <a:t>》</a:t>
            </a:r>
            <a:r>
              <a:rPr lang="zh-CN" altLang="en-US" dirty="0">
                <a:latin typeface="微软雅黑"/>
                <a:ea typeface="微软雅黑"/>
              </a:rPr>
              <a:t>解读</a:t>
            </a:r>
          </a:p>
        </p:txBody>
      </p: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350223"/>
                                        </p:tgtEl>
                                        <p:attrNameLst>
                                          <p:attrName>style.visibility</p:attrName>
                                        </p:attrNameLst>
                                      </p:cBhvr>
                                      <p:to>
                                        <p:strVal val="visible"/>
                                      </p:to>
                                    </p:set>
                                    <p:anim calcmode="lin" valueType="num">
                                      <p:cBhvr>
                                        <p:cTn id="7" dur="500" fill="hold"/>
                                        <p:tgtEl>
                                          <p:spTgt spid="350223"/>
                                        </p:tgtEl>
                                        <p:attrNameLst>
                                          <p:attrName>ppt_w</p:attrName>
                                        </p:attrNameLst>
                                      </p:cBhvr>
                                      <p:tavLst>
                                        <p:tav tm="0">
                                          <p:val>
                                            <p:fltVal val="0"/>
                                          </p:val>
                                        </p:tav>
                                        <p:tav tm="100000">
                                          <p:val>
                                            <p:strVal val="#ppt_w"/>
                                          </p:val>
                                        </p:tav>
                                      </p:tavLst>
                                    </p:anim>
                                    <p:anim calcmode="lin" valueType="num">
                                      <p:cBhvr>
                                        <p:cTn id="8" dur="500" fill="hold"/>
                                        <p:tgtEl>
                                          <p:spTgt spid="350223"/>
                                        </p:tgtEl>
                                        <p:attrNameLst>
                                          <p:attrName>ppt_h</p:attrName>
                                        </p:attrNameLst>
                                      </p:cBhvr>
                                      <p:tavLst>
                                        <p:tav tm="0">
                                          <p:val>
                                            <p:strVal val="#ppt_h"/>
                                          </p:val>
                                        </p:tav>
                                        <p:tav tm="100000">
                                          <p:val>
                                            <p:strVal val="#ppt_h"/>
                                          </p:val>
                                        </p:tav>
                                      </p:tavLst>
                                    </p:anim>
                                  </p:childTnLst>
                                </p:cTn>
                              </p:par>
                              <p:par>
                                <p:cTn id="9" presetID="17" presetClass="entr" presetSubtype="10" fill="hold" grpId="0" nodeType="withEffect">
                                  <p:stCondLst>
                                    <p:cond delay="0"/>
                                  </p:stCondLst>
                                  <p:childTnLst>
                                    <p:set>
                                      <p:cBhvr>
                                        <p:cTn id="10" dur="1" fill="hold">
                                          <p:stCondLst>
                                            <p:cond delay="0"/>
                                          </p:stCondLst>
                                        </p:cTn>
                                        <p:tgtEl>
                                          <p:spTgt spid="350222"/>
                                        </p:tgtEl>
                                        <p:attrNameLst>
                                          <p:attrName>style.visibility</p:attrName>
                                        </p:attrNameLst>
                                      </p:cBhvr>
                                      <p:to>
                                        <p:strVal val="visible"/>
                                      </p:to>
                                    </p:set>
                                    <p:anim calcmode="lin" valueType="num">
                                      <p:cBhvr>
                                        <p:cTn id="11" dur="500" fill="hold"/>
                                        <p:tgtEl>
                                          <p:spTgt spid="350222"/>
                                        </p:tgtEl>
                                        <p:attrNameLst>
                                          <p:attrName>ppt_w</p:attrName>
                                        </p:attrNameLst>
                                      </p:cBhvr>
                                      <p:tavLst>
                                        <p:tav tm="0">
                                          <p:val>
                                            <p:fltVal val="0"/>
                                          </p:val>
                                        </p:tav>
                                        <p:tav tm="100000">
                                          <p:val>
                                            <p:strVal val="#ppt_w"/>
                                          </p:val>
                                        </p:tav>
                                      </p:tavLst>
                                    </p:anim>
                                    <p:anim calcmode="lin" valueType="num">
                                      <p:cBhvr>
                                        <p:cTn id="12" dur="500" fill="hold"/>
                                        <p:tgtEl>
                                          <p:spTgt spid="350222"/>
                                        </p:tgtEl>
                                        <p:attrNameLst>
                                          <p:attrName>ppt_h</p:attrName>
                                        </p:attrNameLst>
                                      </p:cBhvr>
                                      <p:tavLst>
                                        <p:tav tm="0">
                                          <p:val>
                                            <p:strVal val="#ppt_h"/>
                                          </p:val>
                                        </p:tav>
                                        <p:tav tm="100000">
                                          <p:val>
                                            <p:strVal val="#ppt_h"/>
                                          </p:val>
                                        </p:tav>
                                      </p:tavLst>
                                    </p:anim>
                                  </p:childTnLst>
                                </p:cTn>
                              </p:par>
                              <p:par>
                                <p:cTn id="13" presetID="17" presetClass="entr" presetSubtype="10" fill="hold" grpId="0" nodeType="withEffect">
                                  <p:stCondLst>
                                    <p:cond delay="0"/>
                                  </p:stCondLst>
                                  <p:childTnLst>
                                    <p:set>
                                      <p:cBhvr>
                                        <p:cTn id="14" dur="1" fill="hold">
                                          <p:stCondLst>
                                            <p:cond delay="0"/>
                                          </p:stCondLst>
                                        </p:cTn>
                                        <p:tgtEl>
                                          <p:spTgt spid="350221"/>
                                        </p:tgtEl>
                                        <p:attrNameLst>
                                          <p:attrName>style.visibility</p:attrName>
                                        </p:attrNameLst>
                                      </p:cBhvr>
                                      <p:to>
                                        <p:strVal val="visible"/>
                                      </p:to>
                                    </p:set>
                                    <p:anim calcmode="lin" valueType="num">
                                      <p:cBhvr>
                                        <p:cTn id="15" dur="500" fill="hold"/>
                                        <p:tgtEl>
                                          <p:spTgt spid="350221"/>
                                        </p:tgtEl>
                                        <p:attrNameLst>
                                          <p:attrName>ppt_w</p:attrName>
                                        </p:attrNameLst>
                                      </p:cBhvr>
                                      <p:tavLst>
                                        <p:tav tm="0">
                                          <p:val>
                                            <p:fltVal val="0"/>
                                          </p:val>
                                        </p:tav>
                                        <p:tav tm="100000">
                                          <p:val>
                                            <p:strVal val="#ppt_w"/>
                                          </p:val>
                                        </p:tav>
                                      </p:tavLst>
                                    </p:anim>
                                    <p:anim calcmode="lin" valueType="num">
                                      <p:cBhvr>
                                        <p:cTn id="16" dur="500" fill="hold"/>
                                        <p:tgtEl>
                                          <p:spTgt spid="35022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0221" grpId="0" animBg="1"/>
      <p:bldP spid="350222" grpId="0" animBg="1"/>
      <p:bldP spid="350223"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Text Box 2"/>
          <p:cNvSpPr txBox="1"/>
          <p:nvPr/>
        </p:nvSpPr>
        <p:spPr>
          <a:xfrm>
            <a:off x="5435600" y="2852738"/>
            <a:ext cx="1403350" cy="1555750"/>
          </a:xfrm>
          <a:prstGeom prst="rect">
            <a:avLst/>
          </a:prstGeom>
          <a:noFill/>
          <a:ln w="9525">
            <a:noFill/>
          </a:ln>
        </p:spPr>
        <p:txBody>
          <a:bodyPr wrap="none">
            <a:spAutoFit/>
          </a:bodyPr>
          <a:lstStyle/>
          <a:p>
            <a:pPr lvl="0" eaLnBrk="1" latinLnBrk="1" hangingPunct="1"/>
            <a:r>
              <a:rPr lang="zh-CN" altLang="en-US" sz="4800" b="0" dirty="0">
                <a:solidFill>
                  <a:srgbClr val="FFFFFF"/>
                </a:solidFill>
                <a:latin typeface="Arial Black" pitchFamily="34" charset="0"/>
                <a:ea typeface="华文新魏" pitchFamily="2" charset="-122"/>
              </a:rPr>
              <a:t>节能</a:t>
            </a:r>
          </a:p>
          <a:p>
            <a:pPr lvl="0" eaLnBrk="1" latinLnBrk="1" hangingPunct="1"/>
            <a:r>
              <a:rPr lang="zh-CN" altLang="en-US" sz="4800" b="0" dirty="0">
                <a:solidFill>
                  <a:srgbClr val="FFFFFF"/>
                </a:solidFill>
                <a:latin typeface="Arial Black" pitchFamily="34" charset="0"/>
                <a:ea typeface="华文新魏" pitchFamily="2" charset="-122"/>
              </a:rPr>
              <a:t>降耗</a:t>
            </a:r>
          </a:p>
        </p:txBody>
      </p:sp>
      <p:sp>
        <p:nvSpPr>
          <p:cNvPr id="99331" name="Text Box 3"/>
          <p:cNvSpPr txBox="1"/>
          <p:nvPr/>
        </p:nvSpPr>
        <p:spPr>
          <a:xfrm>
            <a:off x="2484438" y="2924175"/>
            <a:ext cx="1403350" cy="1555750"/>
          </a:xfrm>
          <a:prstGeom prst="rect">
            <a:avLst/>
          </a:prstGeom>
          <a:noFill/>
          <a:ln w="9525">
            <a:noFill/>
          </a:ln>
        </p:spPr>
        <p:txBody>
          <a:bodyPr wrap="none">
            <a:spAutoFit/>
          </a:bodyPr>
          <a:lstStyle/>
          <a:p>
            <a:pPr lvl="0" eaLnBrk="1" latinLnBrk="1" hangingPunct="1"/>
            <a:r>
              <a:rPr lang="zh-CN" altLang="en-US" sz="4800" b="0" dirty="0">
                <a:solidFill>
                  <a:srgbClr val="FFFFFF"/>
                </a:solidFill>
                <a:latin typeface="Arial Black" pitchFamily="34" charset="0"/>
                <a:ea typeface="华文新魏" pitchFamily="2" charset="-122"/>
              </a:rPr>
              <a:t>确保</a:t>
            </a:r>
          </a:p>
          <a:p>
            <a:pPr lvl="0" eaLnBrk="1" latinLnBrk="1" hangingPunct="1"/>
            <a:r>
              <a:rPr lang="zh-CN" altLang="en-US" sz="4800" b="0" dirty="0">
                <a:solidFill>
                  <a:srgbClr val="FFFFFF"/>
                </a:solidFill>
                <a:latin typeface="Arial Black" pitchFamily="34" charset="0"/>
                <a:ea typeface="华文新魏" pitchFamily="2" charset="-122"/>
              </a:rPr>
              <a:t>安全</a:t>
            </a:r>
          </a:p>
        </p:txBody>
      </p:sp>
      <p:sp>
        <p:nvSpPr>
          <p:cNvPr id="427012" name="Text Box 4"/>
          <p:cNvSpPr txBox="1">
            <a:spLocks noChangeArrowheads="1"/>
          </p:cNvSpPr>
          <p:nvPr/>
        </p:nvSpPr>
        <p:spPr bwMode="auto">
          <a:xfrm>
            <a:off x="755650" y="2690813"/>
            <a:ext cx="7632700" cy="1476375"/>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defPPr>
              <a:defRPr lang="en-US"/>
            </a:defPPr>
            <a:lvl1pPr>
              <a:lnSpc>
                <a:spcPct val="150000"/>
              </a:lnSpc>
              <a:defRPr sz="2000" b="0">
                <a:latin typeface="微软雅黑"/>
                <a:ea typeface="微软雅黑"/>
              </a:defRPr>
            </a:lvl1pPr>
          </a:lstStyle>
          <a:p>
            <a:pPr marL="0" marR="0" lvl="0" indent="0" algn="l" defTabSz="914400" rtl="0" eaLnBrk="1" fontAlgn="base" latinLnBrk="0" hangingPunct="1">
              <a:lnSpc>
                <a:spcPct val="150000"/>
              </a:lnSpc>
              <a:spcBef>
                <a:spcPct val="0"/>
              </a:spcBef>
              <a:spcAft>
                <a:spcPct val="0"/>
              </a:spcAft>
              <a:buClrTx/>
              <a:buSzTx/>
              <a:buFontTx/>
              <a:buNone/>
              <a:defRPr/>
            </a:pPr>
            <a:r>
              <a:rPr kumimoji="0" lang="zh-CN" altLang="en-US" sz="2000" b="0" i="0" u="none" strike="noStrike" kern="1200" cap="none" spc="0" normalizeH="0" baseline="0" noProof="0" dirty="0">
                <a:ln>
                  <a:noFill/>
                </a:ln>
                <a:solidFill>
                  <a:schemeClr val="tx1"/>
                </a:solidFill>
                <a:effectLst/>
                <a:uLnTx/>
                <a:uFillTx/>
                <a:latin typeface="微软雅黑"/>
                <a:ea typeface="微软雅黑"/>
                <a:cs typeface="+mn-cs"/>
              </a:rPr>
              <a:t>应当按照</a:t>
            </a:r>
            <a:r>
              <a:rPr kumimoji="0" lang="en-US" altLang="zh-CN" sz="2000" b="0" i="0" u="none" strike="noStrike" kern="1200" cap="none" spc="0" normalizeH="0" baseline="0" noProof="0" dirty="0">
                <a:ln>
                  <a:noFill/>
                </a:ln>
                <a:solidFill>
                  <a:schemeClr val="tx1"/>
                </a:solidFill>
                <a:effectLst/>
                <a:uLnTx/>
                <a:uFillTx/>
                <a:latin typeface="微软雅黑"/>
                <a:ea typeface="微软雅黑"/>
                <a:cs typeface="+mn-cs"/>
              </a:rPr>
              <a:t>《</a:t>
            </a:r>
            <a:r>
              <a:rPr kumimoji="0" lang="zh-CN" altLang="en-US" sz="2000" b="0" i="0" u="none" strike="noStrike" kern="1200" cap="none" spc="0" normalizeH="0" baseline="0" noProof="0" dirty="0">
                <a:ln>
                  <a:noFill/>
                </a:ln>
                <a:solidFill>
                  <a:schemeClr val="tx1"/>
                </a:solidFill>
                <a:effectLst/>
                <a:uLnTx/>
                <a:uFillTx/>
                <a:latin typeface="微软雅黑"/>
                <a:ea typeface="微软雅黑"/>
                <a:cs typeface="+mn-cs"/>
              </a:rPr>
              <a:t>安全技术规范</a:t>
            </a:r>
            <a:r>
              <a:rPr kumimoji="0" lang="en-US" altLang="zh-CN" sz="2000" b="0" i="0" u="none" strike="noStrike" kern="1200" cap="none" spc="0" normalizeH="0" baseline="0" noProof="0" dirty="0">
                <a:ln>
                  <a:noFill/>
                </a:ln>
                <a:solidFill>
                  <a:schemeClr val="tx1"/>
                </a:solidFill>
                <a:effectLst/>
                <a:uLnTx/>
                <a:uFillTx/>
                <a:latin typeface="微软雅黑"/>
                <a:ea typeface="微软雅黑"/>
                <a:cs typeface="+mn-cs"/>
              </a:rPr>
              <a:t>》</a:t>
            </a:r>
            <a:r>
              <a:rPr kumimoji="0" lang="zh-CN" altLang="en-US" sz="2000" b="0" i="0" u="none" strike="noStrike" kern="1200" cap="none" spc="0" normalizeH="0" baseline="0" noProof="0" dirty="0">
                <a:ln>
                  <a:noFill/>
                </a:ln>
                <a:solidFill>
                  <a:schemeClr val="tx1"/>
                </a:solidFill>
                <a:effectLst/>
                <a:uLnTx/>
                <a:uFillTx/>
                <a:latin typeface="微软雅黑"/>
                <a:ea typeface="微软雅黑"/>
                <a:cs typeface="+mn-cs"/>
              </a:rPr>
              <a:t>（</a:t>
            </a:r>
            <a:r>
              <a:rPr kumimoji="0" lang="en-US" altLang="zh-CN" sz="2000" b="0" i="0" u="none" strike="noStrike" kern="1200" cap="none" spc="0" normalizeH="0" baseline="0" noProof="0" dirty="0">
                <a:ln>
                  <a:noFill/>
                </a:ln>
                <a:solidFill>
                  <a:schemeClr val="tx1"/>
                </a:solidFill>
                <a:effectLst/>
                <a:uLnTx/>
                <a:uFillTx/>
                <a:latin typeface="微软雅黑"/>
                <a:ea typeface="微软雅黑"/>
                <a:cs typeface="+mn-cs"/>
              </a:rPr>
              <a:t>TSG</a:t>
            </a:r>
            <a:r>
              <a:rPr kumimoji="0" lang="zh-CN" altLang="en-US" sz="2000" b="0" i="0" u="none" strike="noStrike" kern="1200" cap="none" spc="0" normalizeH="0" baseline="0" noProof="0" dirty="0">
                <a:ln>
                  <a:noFill/>
                </a:ln>
                <a:solidFill>
                  <a:schemeClr val="tx1"/>
                </a:solidFill>
                <a:effectLst/>
                <a:uLnTx/>
                <a:uFillTx/>
                <a:latin typeface="微软雅黑"/>
                <a:ea typeface="微软雅黑"/>
                <a:cs typeface="+mn-cs"/>
              </a:rPr>
              <a:t>）的规定和设备使用保养说明进行，自行检查情况必须加以记录。在自行检查和维护保养中，发现异常情况要采取有效的处理措施。  </a:t>
            </a:r>
          </a:p>
        </p:txBody>
      </p:sp>
      <p:sp>
        <p:nvSpPr>
          <p:cNvPr id="427013" name="Text Box 5"/>
          <p:cNvSpPr txBox="1">
            <a:spLocks noChangeArrowheads="1"/>
          </p:cNvSpPr>
          <p:nvPr/>
        </p:nvSpPr>
        <p:spPr bwMode="auto">
          <a:xfrm>
            <a:off x="539750" y="1268413"/>
            <a:ext cx="7416800" cy="461963"/>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defPPr>
              <a:defRPr lang="en-US"/>
            </a:defPPr>
            <a:lvl1pPr algn="ctr">
              <a:spcBef>
                <a:spcPct val="50000"/>
              </a:spcBef>
              <a:defRPr>
                <a:solidFill>
                  <a:schemeClr val="bg1"/>
                </a:solidFill>
                <a:latin typeface="微软雅黑"/>
                <a:ea typeface="微软雅黑"/>
              </a:defRPr>
            </a:lvl1pPr>
          </a:lstStyle>
          <a:p>
            <a:pPr marL="0" marR="0" lvl="0" indent="0" algn="ctr" defTabSz="914400" rtl="0" eaLnBrk="1" fontAlgn="base" latinLnBrk="0" hangingPunct="1">
              <a:lnSpc>
                <a:spcPct val="100000"/>
              </a:lnSpc>
              <a:spcBef>
                <a:spcPct val="50000"/>
              </a:spcBef>
              <a:spcAft>
                <a:spcPct val="0"/>
              </a:spcAft>
              <a:buClrTx/>
              <a:buSzTx/>
              <a:buFontTx/>
              <a:buNone/>
              <a:defRPr/>
            </a:pPr>
            <a:r>
              <a:rPr kumimoji="0" lang="zh-CN" altLang="en-US" sz="2400" b="1" i="0" u="none" strike="noStrike" kern="1200" cap="none" spc="0" normalizeH="0" baseline="0" noProof="0" dirty="0">
                <a:ln>
                  <a:noFill/>
                </a:ln>
                <a:solidFill>
                  <a:schemeClr val="bg1"/>
                </a:solidFill>
                <a:effectLst/>
                <a:uLnTx/>
                <a:uFillTx/>
                <a:latin typeface="微软雅黑"/>
                <a:ea typeface="微软雅黑"/>
                <a:cs typeface="+mn-cs"/>
              </a:rPr>
              <a:t>自行检查项目、要求</a:t>
            </a:r>
          </a:p>
        </p:txBody>
      </p:sp>
      <p:sp>
        <p:nvSpPr>
          <p:cNvPr id="6" name="Text Box 4"/>
          <p:cNvSpPr txBox="1">
            <a:spLocks noChangeArrowheads="1"/>
          </p:cNvSpPr>
          <p:nvPr/>
        </p:nvSpPr>
        <p:spPr bwMode="auto">
          <a:xfrm>
            <a:off x="5364163" y="44450"/>
            <a:ext cx="3887788" cy="461963"/>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defPPr>
              <a:defRPr lang="en-US"/>
            </a:defPPr>
            <a:lvl1pPr algn="ctr">
              <a:spcBef>
                <a:spcPct val="50000"/>
              </a:spcBef>
              <a:defRPr>
                <a:solidFill>
                  <a:schemeClr val="bg1"/>
                </a:solidFill>
                <a:latin typeface="微软雅黑"/>
                <a:ea typeface="微软雅黑"/>
              </a:defRPr>
            </a:lvl1pPr>
          </a:lstStyle>
          <a:p>
            <a:pPr marL="0" marR="0" lvl="0" indent="0" algn="ctr" defTabSz="914400" rtl="0" eaLnBrk="1" fontAlgn="base" latinLnBrk="0" hangingPunct="1">
              <a:lnSpc>
                <a:spcPct val="100000"/>
              </a:lnSpc>
              <a:spcBef>
                <a:spcPct val="50000"/>
              </a:spcBef>
              <a:spcAft>
                <a:spcPct val="0"/>
              </a:spcAft>
              <a:buClrTx/>
              <a:buSzTx/>
              <a:buFontTx/>
              <a:buNone/>
              <a:defRPr/>
            </a:pPr>
            <a:r>
              <a:rPr kumimoji="0" lang="zh-CN" altLang="en-US" sz="2400" b="1" i="0" u="none" strike="noStrike" kern="1200" cap="none" spc="0" normalizeH="0" baseline="0" noProof="0" dirty="0">
                <a:ln>
                  <a:noFill/>
                </a:ln>
                <a:solidFill>
                  <a:schemeClr val="bg1"/>
                </a:solidFill>
                <a:effectLst/>
                <a:uLnTx/>
                <a:uFillTx/>
                <a:latin typeface="微软雅黑"/>
                <a:ea typeface="微软雅黑"/>
                <a:cs typeface="+mn-cs"/>
              </a:rPr>
              <a:t>自行检查与维护保养</a:t>
            </a:r>
          </a:p>
        </p:txBody>
      </p:sp>
      <p:sp>
        <p:nvSpPr>
          <p:cNvPr id="99335" name="矩形 6"/>
          <p:cNvSpPr/>
          <p:nvPr/>
        </p:nvSpPr>
        <p:spPr>
          <a:xfrm>
            <a:off x="842963" y="68263"/>
            <a:ext cx="2659062" cy="461962"/>
          </a:xfrm>
          <a:prstGeom prst="rect">
            <a:avLst/>
          </a:prstGeom>
          <a:noFill/>
          <a:ln w="9525">
            <a:noFill/>
          </a:ln>
        </p:spPr>
        <p:txBody>
          <a:bodyPr wrap="none">
            <a:spAutoFit/>
          </a:bodyPr>
          <a:lstStyle/>
          <a:p>
            <a:pPr lvl="0" eaLnBrk="1" hangingPunct="1">
              <a:spcBef>
                <a:spcPct val="50000"/>
              </a:spcBef>
            </a:pPr>
            <a:r>
              <a:rPr lang="zh-CN" altLang="en-US" dirty="0">
                <a:latin typeface="微软雅黑"/>
                <a:ea typeface="微软雅黑"/>
              </a:rPr>
              <a:t>特种设备管理方法</a:t>
            </a:r>
          </a:p>
        </p:txBody>
      </p:sp>
      <p:sp>
        <p:nvSpPr>
          <p:cNvPr id="99336" name="矩形 7"/>
          <p:cNvSpPr/>
          <p:nvPr/>
        </p:nvSpPr>
        <p:spPr>
          <a:xfrm>
            <a:off x="77788" y="57150"/>
            <a:ext cx="493712" cy="461963"/>
          </a:xfrm>
          <a:prstGeom prst="rect">
            <a:avLst/>
          </a:prstGeom>
          <a:noFill/>
          <a:ln w="9525">
            <a:noFill/>
          </a:ln>
        </p:spPr>
        <p:txBody>
          <a:bodyPr wrap="none">
            <a:spAutoFit/>
          </a:bodyPr>
          <a:lstStyle/>
          <a:p>
            <a:pPr lvl="0" eaLnBrk="1" hangingPunct="1"/>
            <a:r>
              <a:rPr lang="zh-CN" altLang="en-US" dirty="0">
                <a:latin typeface="微软雅黑"/>
                <a:ea typeface="微软雅黑"/>
              </a:rPr>
              <a:t>二</a:t>
            </a:r>
          </a:p>
        </p:txBody>
      </p:sp>
    </p:spTree>
  </p:cSld>
  <p:clrMapOvr>
    <a:masterClrMapping/>
  </p:clrMapOvr>
  <p:transition spd="slow">
    <p:push/>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8034" name="Text Box 2"/>
          <p:cNvSpPr txBox="1">
            <a:spLocks noChangeArrowheads="1"/>
          </p:cNvSpPr>
          <p:nvPr/>
        </p:nvSpPr>
        <p:spPr bwMode="auto">
          <a:xfrm>
            <a:off x="646113" y="2228850"/>
            <a:ext cx="3313113" cy="240030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defPPr>
              <a:defRPr lang="en-US"/>
            </a:defPPr>
            <a:lvl1pPr>
              <a:lnSpc>
                <a:spcPct val="150000"/>
              </a:lnSpc>
              <a:defRPr sz="2000" b="0">
                <a:latin typeface="微软雅黑"/>
                <a:ea typeface="微软雅黑"/>
              </a:defRPr>
            </a:lvl1pPr>
          </a:lstStyle>
          <a:p>
            <a:pPr marL="0" marR="0" lvl="0" indent="0" algn="l" defTabSz="914400" rtl="0" eaLnBrk="1" fontAlgn="base" latinLnBrk="0" hangingPunct="1">
              <a:lnSpc>
                <a:spcPct val="150000"/>
              </a:lnSpc>
              <a:spcBef>
                <a:spcPct val="0"/>
              </a:spcBef>
              <a:spcAft>
                <a:spcPct val="0"/>
              </a:spcAft>
              <a:buClrTx/>
              <a:buSzTx/>
              <a:buFontTx/>
              <a:buNone/>
              <a:defRPr/>
            </a:pPr>
            <a:r>
              <a:rPr kumimoji="0" lang="zh-CN" altLang="en-US" sz="2000" b="0" i="0" u="none" strike="noStrike" kern="1200" cap="none" spc="0" normalizeH="0" baseline="0" noProof="0" dirty="0">
                <a:ln>
                  <a:noFill/>
                </a:ln>
                <a:solidFill>
                  <a:schemeClr val="tx1"/>
                </a:solidFill>
                <a:effectLst/>
                <a:uLnTx/>
                <a:uFillTx/>
                <a:latin typeface="微软雅黑"/>
                <a:ea typeface="微软雅黑"/>
                <a:cs typeface="+mn-cs"/>
              </a:rPr>
              <a:t>采用新材料、新技术、新工艺，与安全技术规范不一致的，应当通过安全技术机构评审并经国务院批准后，方可投入生产、使用。</a:t>
            </a:r>
          </a:p>
        </p:txBody>
      </p:sp>
      <p:pic>
        <p:nvPicPr>
          <p:cNvPr id="100355" name="Picture 3" descr="4515140101416624237"/>
          <p:cNvPicPr>
            <a:picLocks noChangeAspect="1"/>
          </p:cNvPicPr>
          <p:nvPr/>
        </p:nvPicPr>
        <p:blipFill>
          <a:blip r:embed="rId3"/>
          <a:stretch>
            <a:fillRect/>
          </a:stretch>
        </p:blipFill>
        <p:spPr>
          <a:xfrm>
            <a:off x="4067175" y="1177925"/>
            <a:ext cx="4754563" cy="5319713"/>
          </a:xfrm>
          <a:prstGeom prst="rect">
            <a:avLst/>
          </a:prstGeom>
          <a:noFill/>
          <a:ln w="9525">
            <a:noFill/>
          </a:ln>
        </p:spPr>
      </p:pic>
      <p:sp>
        <p:nvSpPr>
          <p:cNvPr id="428036" name="Text Box 4"/>
          <p:cNvSpPr txBox="1">
            <a:spLocks noChangeArrowheads="1"/>
          </p:cNvSpPr>
          <p:nvPr/>
        </p:nvSpPr>
        <p:spPr bwMode="auto">
          <a:xfrm>
            <a:off x="5724525" y="44450"/>
            <a:ext cx="3167063" cy="461963"/>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defPPr>
              <a:defRPr lang="en-US"/>
            </a:defPPr>
            <a:lvl1pPr algn="ctr">
              <a:spcBef>
                <a:spcPct val="50000"/>
              </a:spcBef>
              <a:defRPr>
                <a:solidFill>
                  <a:schemeClr val="bg1"/>
                </a:solidFill>
                <a:latin typeface="微软雅黑"/>
                <a:ea typeface="微软雅黑"/>
              </a:defRPr>
            </a:lvl1pPr>
          </a:lstStyle>
          <a:p>
            <a:pPr marL="0" marR="0" lvl="0" indent="0" algn="ctr" defTabSz="914400" rtl="0" eaLnBrk="1" fontAlgn="base" latinLnBrk="0" hangingPunct="1">
              <a:lnSpc>
                <a:spcPct val="100000"/>
              </a:lnSpc>
              <a:spcBef>
                <a:spcPct val="50000"/>
              </a:spcBef>
              <a:spcAft>
                <a:spcPct val="0"/>
              </a:spcAft>
              <a:buClrTx/>
              <a:buSzTx/>
              <a:buFontTx/>
              <a:buNone/>
              <a:defRPr/>
            </a:pPr>
            <a:r>
              <a:rPr kumimoji="0" lang="zh-CN" altLang="en-US" sz="2400" b="1" i="0" u="none" strike="noStrike" kern="1200" cap="none" spc="0" normalizeH="0" baseline="0" noProof="0" dirty="0">
                <a:ln>
                  <a:noFill/>
                </a:ln>
                <a:solidFill>
                  <a:schemeClr val="bg1"/>
                </a:solidFill>
                <a:effectLst/>
                <a:uLnTx/>
                <a:uFillTx/>
                <a:latin typeface="微软雅黑"/>
                <a:ea typeface="微软雅黑"/>
                <a:cs typeface="+mn-cs"/>
              </a:rPr>
              <a:t>新技术审批</a:t>
            </a:r>
          </a:p>
        </p:txBody>
      </p:sp>
      <p:sp>
        <p:nvSpPr>
          <p:cNvPr id="100357" name="矩形 4"/>
          <p:cNvSpPr/>
          <p:nvPr/>
        </p:nvSpPr>
        <p:spPr>
          <a:xfrm>
            <a:off x="842963" y="68263"/>
            <a:ext cx="2659062" cy="461962"/>
          </a:xfrm>
          <a:prstGeom prst="rect">
            <a:avLst/>
          </a:prstGeom>
          <a:noFill/>
          <a:ln w="9525">
            <a:noFill/>
          </a:ln>
        </p:spPr>
        <p:txBody>
          <a:bodyPr wrap="none">
            <a:spAutoFit/>
          </a:bodyPr>
          <a:lstStyle/>
          <a:p>
            <a:pPr lvl="0" eaLnBrk="1" hangingPunct="1">
              <a:spcBef>
                <a:spcPct val="50000"/>
              </a:spcBef>
            </a:pPr>
            <a:r>
              <a:rPr lang="zh-CN" altLang="en-US" dirty="0">
                <a:latin typeface="微软雅黑"/>
                <a:ea typeface="微软雅黑"/>
              </a:rPr>
              <a:t>特种设备管理方法</a:t>
            </a:r>
          </a:p>
        </p:txBody>
      </p:sp>
      <p:sp>
        <p:nvSpPr>
          <p:cNvPr id="100358" name="矩形 5"/>
          <p:cNvSpPr/>
          <p:nvPr/>
        </p:nvSpPr>
        <p:spPr>
          <a:xfrm>
            <a:off x="77788" y="57150"/>
            <a:ext cx="493712" cy="461963"/>
          </a:xfrm>
          <a:prstGeom prst="rect">
            <a:avLst/>
          </a:prstGeom>
          <a:noFill/>
          <a:ln w="9525">
            <a:noFill/>
          </a:ln>
        </p:spPr>
        <p:txBody>
          <a:bodyPr wrap="none">
            <a:spAutoFit/>
          </a:bodyPr>
          <a:lstStyle/>
          <a:p>
            <a:pPr lvl="0" eaLnBrk="1" hangingPunct="1"/>
            <a:r>
              <a:rPr lang="zh-CN" altLang="en-US" dirty="0">
                <a:latin typeface="微软雅黑"/>
                <a:ea typeface="微软雅黑"/>
              </a:rPr>
              <a:t>二</a:t>
            </a:r>
          </a:p>
        </p:txBody>
      </p:sp>
    </p:spTree>
  </p:cSld>
  <p:clrMapOvr>
    <a:masterClrMapping/>
  </p:clrMapOvr>
  <p:transition spd="slow">
    <p:push/>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82" name="Text Box 2"/>
          <p:cNvSpPr txBox="1">
            <a:spLocks noChangeArrowheads="1"/>
          </p:cNvSpPr>
          <p:nvPr/>
        </p:nvSpPr>
        <p:spPr bwMode="auto">
          <a:xfrm>
            <a:off x="539750" y="5805488"/>
            <a:ext cx="3168650" cy="701675"/>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defRPr/>
            </a:pPr>
            <a:r>
              <a:rPr kumimoji="0" lang="zh-CN" altLang="en-US" sz="2400" b="1" i="0" u="none" strike="noStrike" kern="1200" cap="none" spc="0" normalizeH="0" baseline="0" noProof="0">
                <a:ln>
                  <a:noFill/>
                </a:ln>
                <a:solidFill>
                  <a:schemeClr val="tx1"/>
                </a:solidFill>
                <a:effectLst/>
                <a:uLnTx/>
                <a:uFillTx/>
                <a:latin typeface="仿宋_GB2312"/>
                <a:ea typeface="仿宋_GB2312"/>
                <a:cs typeface="+mn-cs"/>
              </a:rPr>
              <a:t>  </a:t>
            </a:r>
            <a:r>
              <a:rPr kumimoji="0" lang="zh-CN" altLang="en-US" sz="4000" b="1" i="0" u="none" strike="noStrike" kern="1200" cap="none" spc="0" normalizeH="0" baseline="0" noProof="0">
                <a:ln>
                  <a:noFill/>
                </a:ln>
                <a:solidFill>
                  <a:schemeClr val="tx1"/>
                </a:solidFill>
                <a:effectLst/>
                <a:uLnTx/>
                <a:uFillTx/>
                <a:latin typeface="Arial Black" pitchFamily="34" charset="0"/>
                <a:ea typeface="宋体" charset="-122"/>
                <a:cs typeface="+mn-cs"/>
              </a:rPr>
              <a:t>使用登记证</a:t>
            </a:r>
            <a:endParaRPr kumimoji="0" lang="zh-CN" altLang="en-US" sz="4000" b="1" i="0" u="none" strike="noStrike" kern="1200" cap="none" spc="0" normalizeH="0" baseline="0" noProof="0">
              <a:ln>
                <a:noFill/>
              </a:ln>
              <a:solidFill>
                <a:schemeClr val="tx1"/>
              </a:solidFill>
              <a:effectLst/>
              <a:uLnTx/>
              <a:uFillTx/>
              <a:latin typeface="仿宋_GB2312"/>
              <a:ea typeface="宋体" charset="-122"/>
              <a:cs typeface="+mn-cs"/>
            </a:endParaRPr>
          </a:p>
        </p:txBody>
      </p:sp>
      <p:pic>
        <p:nvPicPr>
          <p:cNvPr id="430083" name="Picture 3" descr="20095151041291"/>
          <p:cNvPicPr>
            <a:picLocks noChangeAspect="1"/>
          </p:cNvPicPr>
          <p:nvPr/>
        </p:nvPicPr>
        <p:blipFill>
          <a:blip r:embed="rId3"/>
          <a:stretch>
            <a:fillRect/>
          </a:stretch>
        </p:blipFill>
        <p:spPr>
          <a:xfrm>
            <a:off x="4356100" y="0"/>
            <a:ext cx="4787900" cy="6524625"/>
          </a:xfrm>
          <a:prstGeom prst="rect">
            <a:avLst/>
          </a:prstGeom>
          <a:noFill/>
          <a:ln w="9525">
            <a:noFill/>
          </a:ln>
        </p:spPr>
      </p:pic>
      <p:pic>
        <p:nvPicPr>
          <p:cNvPr id="102404" name="Picture 4" descr="20120904164135851003"/>
          <p:cNvPicPr>
            <a:picLocks noChangeAspect="1"/>
          </p:cNvPicPr>
          <p:nvPr/>
        </p:nvPicPr>
        <p:blipFill>
          <a:blip r:embed="rId4"/>
          <a:stretch>
            <a:fillRect/>
          </a:stretch>
        </p:blipFill>
        <p:spPr>
          <a:xfrm>
            <a:off x="0" y="0"/>
            <a:ext cx="4356100" cy="5543550"/>
          </a:xfrm>
          <a:prstGeom prst="rect">
            <a:avLst/>
          </a:prstGeom>
          <a:noFill/>
          <a:ln w="9525">
            <a:noFill/>
          </a:ln>
        </p:spPr>
      </p:pic>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iterate type="lt">
                                    <p:tmPct val="5000"/>
                                  </p:iterate>
                                  <p:childTnLst>
                                    <p:set>
                                      <p:cBhvr>
                                        <p:cTn id="6" dur="1" fill="hold">
                                          <p:stCondLst>
                                            <p:cond delay="0"/>
                                          </p:stCondLst>
                                        </p:cTn>
                                        <p:tgtEl>
                                          <p:spTgt spid="430083"/>
                                        </p:tgtEl>
                                        <p:attrNameLst>
                                          <p:attrName>style.visibility</p:attrName>
                                        </p:attrNameLst>
                                      </p:cBhvr>
                                      <p:to>
                                        <p:strVal val="visible"/>
                                      </p:to>
                                    </p:set>
                                    <p:anim calcmode="lin" valueType="num">
                                      <p:cBhvr>
                                        <p:cTn id="7" dur="1000" fill="hold"/>
                                        <p:tgtEl>
                                          <p:spTgt spid="430083"/>
                                        </p:tgtEl>
                                        <p:attrNameLst>
                                          <p:attrName>ppt_w</p:attrName>
                                        </p:attrNameLst>
                                      </p:cBhvr>
                                      <p:tavLst>
                                        <p:tav tm="0">
                                          <p:val>
                                            <p:fltVal val="0"/>
                                          </p:val>
                                        </p:tav>
                                        <p:tav tm="100000">
                                          <p:val>
                                            <p:strVal val="#ppt_w"/>
                                          </p:val>
                                        </p:tav>
                                      </p:tavLst>
                                    </p:anim>
                                    <p:anim calcmode="lin" valueType="num">
                                      <p:cBhvr>
                                        <p:cTn id="8" dur="1000" fill="hold"/>
                                        <p:tgtEl>
                                          <p:spTgt spid="430083"/>
                                        </p:tgtEl>
                                        <p:attrNameLst>
                                          <p:attrName>ppt_h</p:attrName>
                                        </p:attrNameLst>
                                      </p:cBhvr>
                                      <p:tavLst>
                                        <p:tav tm="0">
                                          <p:val>
                                            <p:fltVal val="0"/>
                                          </p:val>
                                        </p:tav>
                                        <p:tav tm="100000">
                                          <p:val>
                                            <p:strVal val="#ppt_h"/>
                                          </p:val>
                                        </p:tav>
                                      </p:tavLst>
                                    </p:anim>
                                    <p:anim calcmode="lin" valueType="num">
                                      <p:cBhvr>
                                        <p:cTn id="9" dur="1000" fill="hold"/>
                                        <p:tgtEl>
                                          <p:spTgt spid="430083"/>
                                        </p:tgtEl>
                                        <p:attrNameLst>
                                          <p:attrName>style.rotation</p:attrName>
                                        </p:attrNameLst>
                                      </p:cBhvr>
                                      <p:tavLst>
                                        <p:tav tm="0">
                                          <p:val>
                                            <p:fltVal val="90"/>
                                          </p:val>
                                        </p:tav>
                                        <p:tav tm="100000">
                                          <p:val>
                                            <p:fltVal val="0"/>
                                          </p:val>
                                        </p:tav>
                                      </p:tavLst>
                                    </p:anim>
                                    <p:animEffect transition="in" filter="fade">
                                      <p:cBhvr>
                                        <p:cTn id="10" dur="1000"/>
                                        <p:tgtEl>
                                          <p:spTgt spid="4300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2130" name="Text Box 2"/>
          <p:cNvSpPr txBox="1">
            <a:spLocks noChangeArrowheads="1"/>
          </p:cNvSpPr>
          <p:nvPr/>
        </p:nvSpPr>
        <p:spPr bwMode="auto">
          <a:xfrm>
            <a:off x="749300" y="1412875"/>
            <a:ext cx="7705725" cy="101600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defPPr>
              <a:defRPr lang="en-US"/>
            </a:defPPr>
            <a:lvl1pPr>
              <a:lnSpc>
                <a:spcPct val="150000"/>
              </a:lnSpc>
              <a:defRPr sz="2000" b="0">
                <a:latin typeface="微软雅黑"/>
                <a:ea typeface="微软雅黑"/>
              </a:defRPr>
            </a:lvl1pPr>
          </a:lstStyle>
          <a:p>
            <a:pPr marL="0" marR="0" lvl="0" indent="0" algn="l" defTabSz="914400" rtl="0" eaLnBrk="1" fontAlgn="base" latinLnBrk="0" hangingPunct="1">
              <a:lnSpc>
                <a:spcPct val="150000"/>
              </a:lnSpc>
              <a:spcBef>
                <a:spcPct val="0"/>
              </a:spcBef>
              <a:spcAft>
                <a:spcPct val="0"/>
              </a:spcAft>
              <a:buClrTx/>
              <a:buSzTx/>
              <a:buFontTx/>
              <a:buNone/>
              <a:defRPr/>
            </a:pPr>
            <a:r>
              <a:rPr kumimoji="0" lang="zh-CN" altLang="en-US" sz="2000" b="0" i="0" u="none" strike="noStrike" kern="1200" cap="none" spc="0" normalizeH="0" baseline="0" noProof="0" dirty="0">
                <a:ln>
                  <a:noFill/>
                </a:ln>
                <a:solidFill>
                  <a:schemeClr val="tx1"/>
                </a:solidFill>
                <a:effectLst/>
                <a:uLnTx/>
                <a:uFillTx/>
                <a:latin typeface="微软雅黑"/>
                <a:ea typeface="微软雅黑"/>
                <a:cs typeface="+mn-cs"/>
              </a:rPr>
              <a:t>建立岗位责任制、隐患治理制度、应急救援制度，制定操作规程，保证特种设备安全运行。 </a:t>
            </a:r>
          </a:p>
        </p:txBody>
      </p:sp>
      <p:sp>
        <p:nvSpPr>
          <p:cNvPr id="432131" name="Text Box 3"/>
          <p:cNvSpPr txBox="1">
            <a:spLocks noChangeArrowheads="1"/>
          </p:cNvSpPr>
          <p:nvPr/>
        </p:nvSpPr>
        <p:spPr bwMode="auto">
          <a:xfrm>
            <a:off x="6443663" y="44450"/>
            <a:ext cx="1728788" cy="461963"/>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defPPr>
              <a:defRPr lang="en-US"/>
            </a:defPPr>
            <a:lvl1pPr algn="ctr">
              <a:spcBef>
                <a:spcPct val="50000"/>
              </a:spcBef>
              <a:defRPr>
                <a:solidFill>
                  <a:schemeClr val="bg1"/>
                </a:solidFill>
                <a:latin typeface="微软雅黑"/>
                <a:ea typeface="微软雅黑"/>
              </a:defRPr>
            </a:lvl1pPr>
          </a:lstStyle>
          <a:p>
            <a:pPr marL="0" marR="0" lvl="0" indent="0" algn="ctr" defTabSz="914400" rtl="0" eaLnBrk="1" fontAlgn="base" latinLnBrk="0" hangingPunct="1">
              <a:lnSpc>
                <a:spcPct val="100000"/>
              </a:lnSpc>
              <a:spcBef>
                <a:spcPct val="50000"/>
              </a:spcBef>
              <a:spcAft>
                <a:spcPct val="0"/>
              </a:spcAft>
              <a:buClrTx/>
              <a:buSzTx/>
              <a:buFontTx/>
              <a:buNone/>
              <a:defRPr/>
            </a:pPr>
            <a:r>
              <a:rPr kumimoji="0" lang="zh-CN" altLang="en-US" sz="2400" b="1" i="0" u="none" strike="noStrike" kern="1200" cap="none" spc="0" normalizeH="0" baseline="0" noProof="0" dirty="0">
                <a:ln>
                  <a:noFill/>
                </a:ln>
                <a:solidFill>
                  <a:schemeClr val="bg1"/>
                </a:solidFill>
                <a:effectLst/>
                <a:uLnTx/>
                <a:uFillTx/>
                <a:latin typeface="微软雅黑"/>
                <a:ea typeface="微软雅黑"/>
                <a:cs typeface="+mn-cs"/>
              </a:rPr>
              <a:t>  制度建立</a:t>
            </a:r>
          </a:p>
        </p:txBody>
      </p:sp>
      <p:sp>
        <p:nvSpPr>
          <p:cNvPr id="104452" name="矩形 3"/>
          <p:cNvSpPr/>
          <p:nvPr/>
        </p:nvSpPr>
        <p:spPr>
          <a:xfrm>
            <a:off x="842963" y="68263"/>
            <a:ext cx="2659062" cy="461962"/>
          </a:xfrm>
          <a:prstGeom prst="rect">
            <a:avLst/>
          </a:prstGeom>
          <a:noFill/>
          <a:ln w="9525">
            <a:noFill/>
          </a:ln>
        </p:spPr>
        <p:txBody>
          <a:bodyPr wrap="none">
            <a:spAutoFit/>
          </a:bodyPr>
          <a:lstStyle/>
          <a:p>
            <a:pPr lvl="0" eaLnBrk="1" hangingPunct="1">
              <a:spcBef>
                <a:spcPct val="50000"/>
              </a:spcBef>
            </a:pPr>
            <a:r>
              <a:rPr lang="zh-CN" altLang="en-US" dirty="0">
                <a:latin typeface="微软雅黑"/>
                <a:ea typeface="微软雅黑"/>
              </a:rPr>
              <a:t>特种设备管理方法</a:t>
            </a:r>
          </a:p>
        </p:txBody>
      </p:sp>
      <p:sp>
        <p:nvSpPr>
          <p:cNvPr id="104453" name="矩形 4"/>
          <p:cNvSpPr/>
          <p:nvPr/>
        </p:nvSpPr>
        <p:spPr>
          <a:xfrm>
            <a:off x="77788" y="57150"/>
            <a:ext cx="493712" cy="461963"/>
          </a:xfrm>
          <a:prstGeom prst="rect">
            <a:avLst/>
          </a:prstGeom>
          <a:noFill/>
          <a:ln w="9525">
            <a:noFill/>
          </a:ln>
        </p:spPr>
        <p:txBody>
          <a:bodyPr wrap="none">
            <a:spAutoFit/>
          </a:bodyPr>
          <a:lstStyle/>
          <a:p>
            <a:pPr lvl="0" eaLnBrk="1" hangingPunct="1"/>
            <a:r>
              <a:rPr lang="zh-CN" altLang="en-US" dirty="0">
                <a:latin typeface="微软雅黑"/>
                <a:ea typeface="微软雅黑"/>
              </a:rPr>
              <a:t>二</a:t>
            </a:r>
          </a:p>
        </p:txBody>
      </p:sp>
      <p:pic>
        <p:nvPicPr>
          <p:cNvPr id="104454" name="图片 1"/>
          <p:cNvPicPr>
            <a:picLocks noChangeAspect="1"/>
          </p:cNvPicPr>
          <p:nvPr/>
        </p:nvPicPr>
        <p:blipFill>
          <a:blip r:embed="rId3"/>
          <a:srcRect l="24013" b="7434"/>
          <a:stretch>
            <a:fillRect/>
          </a:stretch>
        </p:blipFill>
        <p:spPr>
          <a:xfrm>
            <a:off x="755650" y="2924175"/>
            <a:ext cx="7632700" cy="3097213"/>
          </a:xfrm>
          <a:prstGeom prst="rect">
            <a:avLst/>
          </a:prstGeom>
          <a:noFill/>
          <a:ln w="9525">
            <a:noFill/>
          </a:ln>
        </p:spPr>
      </p:pic>
    </p:spTree>
  </p:cSld>
  <p:clrMapOvr>
    <a:masterClrMapping/>
  </p:clrMapOvr>
  <p:transition spd="slow">
    <p:push/>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4178" name="Text Box 2"/>
          <p:cNvSpPr txBox="1">
            <a:spLocks noChangeArrowheads="1"/>
          </p:cNvSpPr>
          <p:nvPr/>
        </p:nvSpPr>
        <p:spPr bwMode="auto">
          <a:xfrm>
            <a:off x="755650" y="2133600"/>
            <a:ext cx="7632700" cy="2862263"/>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defPPr>
              <a:defRPr lang="en-US"/>
            </a:defPPr>
            <a:lvl1pPr>
              <a:lnSpc>
                <a:spcPct val="150000"/>
              </a:lnSpc>
              <a:defRPr sz="2000" b="0">
                <a:latin typeface="微软雅黑"/>
                <a:ea typeface="微软雅黑"/>
              </a:defRPr>
            </a:lvl1pPr>
          </a:lstStyle>
          <a:p>
            <a:pPr marL="0" marR="0" lvl="0" indent="0" algn="l" defTabSz="914400" rtl="0" eaLnBrk="1" fontAlgn="base" latinLnBrk="0" hangingPunct="1">
              <a:lnSpc>
                <a:spcPct val="150000"/>
              </a:lnSpc>
              <a:spcBef>
                <a:spcPct val="0"/>
              </a:spcBef>
              <a:spcAft>
                <a:spcPct val="0"/>
              </a:spcAft>
              <a:buClrTx/>
              <a:buSzTx/>
              <a:buFontTx/>
              <a:buNone/>
              <a:defRPr/>
            </a:pPr>
            <a:r>
              <a:rPr kumimoji="0" lang="en-US" altLang="zh-CN" sz="2000" b="0" i="0" u="none" strike="noStrike" kern="1200" cap="none" spc="0" normalizeH="0" baseline="0" noProof="0" dirty="0">
                <a:ln>
                  <a:noFill/>
                </a:ln>
                <a:solidFill>
                  <a:schemeClr val="tx1"/>
                </a:solidFill>
                <a:effectLst/>
                <a:uLnTx/>
                <a:uFillTx/>
                <a:latin typeface="微软雅黑"/>
                <a:ea typeface="微软雅黑"/>
                <a:cs typeface="+mn-cs"/>
              </a:rPr>
              <a:t>(</a:t>
            </a:r>
            <a:r>
              <a:rPr kumimoji="0" lang="zh-CN" altLang="en-US" sz="2000" b="0" i="0" u="none" strike="noStrike" kern="1200" cap="none" spc="0" normalizeH="0" baseline="0" noProof="0" dirty="0">
                <a:ln>
                  <a:noFill/>
                </a:ln>
                <a:solidFill>
                  <a:schemeClr val="tx1"/>
                </a:solidFill>
                <a:effectLst/>
                <a:uLnTx/>
                <a:uFillTx/>
                <a:latin typeface="微软雅黑"/>
                <a:ea typeface="微软雅黑"/>
                <a:cs typeface="+mn-cs"/>
              </a:rPr>
              <a:t>一</a:t>
            </a:r>
            <a:r>
              <a:rPr kumimoji="0" lang="en-US" altLang="zh-CN" sz="2000" b="0" i="0" u="none" strike="noStrike" kern="1200" cap="none" spc="0" normalizeH="0" baseline="0" noProof="0" dirty="0">
                <a:ln>
                  <a:noFill/>
                </a:ln>
                <a:solidFill>
                  <a:schemeClr val="tx1"/>
                </a:solidFill>
                <a:effectLst/>
                <a:uLnTx/>
                <a:uFillTx/>
                <a:latin typeface="微软雅黑"/>
                <a:ea typeface="微软雅黑"/>
                <a:cs typeface="+mn-cs"/>
              </a:rPr>
              <a:t>)</a:t>
            </a:r>
            <a:r>
              <a:rPr kumimoji="0" lang="zh-CN" altLang="en-US" sz="2000" b="0" i="0" u="none" strike="noStrike" kern="1200" cap="none" spc="0" normalizeH="0" baseline="0" noProof="0" dirty="0">
                <a:ln>
                  <a:noFill/>
                </a:ln>
                <a:solidFill>
                  <a:schemeClr val="tx1"/>
                </a:solidFill>
                <a:effectLst/>
                <a:uLnTx/>
                <a:uFillTx/>
                <a:latin typeface="微软雅黑"/>
                <a:ea typeface="微软雅黑"/>
                <a:cs typeface="+mn-cs"/>
              </a:rPr>
              <a:t>特种设备的设计文件、产品质量合格证明、安装及使用维护保养说明、监督检验证明等相关技术资料和文件；</a:t>
            </a:r>
          </a:p>
          <a:p>
            <a:pPr marL="0" marR="0" lvl="0" indent="0" algn="l" defTabSz="914400" rtl="0" eaLnBrk="1" fontAlgn="base" latinLnBrk="0" hangingPunct="1">
              <a:lnSpc>
                <a:spcPct val="150000"/>
              </a:lnSpc>
              <a:spcBef>
                <a:spcPct val="0"/>
              </a:spcBef>
              <a:spcAft>
                <a:spcPct val="0"/>
              </a:spcAft>
              <a:buClrTx/>
              <a:buSzTx/>
              <a:buFontTx/>
              <a:buNone/>
              <a:defRPr/>
            </a:pPr>
            <a:r>
              <a:rPr kumimoji="0" lang="en-US" altLang="zh-CN" sz="2000" b="0" i="0" u="none" strike="noStrike" kern="1200" cap="none" spc="0" normalizeH="0" baseline="0" noProof="0" dirty="0">
                <a:ln>
                  <a:noFill/>
                </a:ln>
                <a:solidFill>
                  <a:schemeClr val="tx1"/>
                </a:solidFill>
                <a:effectLst/>
                <a:uLnTx/>
                <a:uFillTx/>
                <a:latin typeface="微软雅黑"/>
                <a:ea typeface="微软雅黑"/>
                <a:cs typeface="+mn-cs"/>
              </a:rPr>
              <a:t>(</a:t>
            </a:r>
            <a:r>
              <a:rPr kumimoji="0" lang="zh-CN" altLang="en-US" sz="2000" b="0" i="0" u="none" strike="noStrike" kern="1200" cap="none" spc="0" normalizeH="0" baseline="0" noProof="0" dirty="0">
                <a:ln>
                  <a:noFill/>
                </a:ln>
                <a:solidFill>
                  <a:schemeClr val="tx1"/>
                </a:solidFill>
                <a:effectLst/>
                <a:uLnTx/>
                <a:uFillTx/>
                <a:latin typeface="微软雅黑"/>
                <a:ea typeface="微软雅黑"/>
                <a:cs typeface="+mn-cs"/>
              </a:rPr>
              <a:t>二</a:t>
            </a:r>
            <a:r>
              <a:rPr kumimoji="0" lang="en-US" altLang="zh-CN" sz="2000" b="0" i="0" u="none" strike="noStrike" kern="1200" cap="none" spc="0" normalizeH="0" baseline="0" noProof="0" dirty="0">
                <a:ln>
                  <a:noFill/>
                </a:ln>
                <a:solidFill>
                  <a:schemeClr val="tx1"/>
                </a:solidFill>
                <a:effectLst/>
                <a:uLnTx/>
                <a:uFillTx/>
                <a:latin typeface="微软雅黑"/>
                <a:ea typeface="微软雅黑"/>
                <a:cs typeface="+mn-cs"/>
              </a:rPr>
              <a:t>)</a:t>
            </a:r>
            <a:r>
              <a:rPr kumimoji="0" lang="zh-CN" altLang="en-US" sz="2000" b="0" i="0" u="none" strike="noStrike" kern="1200" cap="none" spc="0" normalizeH="0" baseline="0" noProof="0" dirty="0">
                <a:ln>
                  <a:noFill/>
                </a:ln>
                <a:solidFill>
                  <a:schemeClr val="tx1"/>
                </a:solidFill>
                <a:effectLst/>
                <a:uLnTx/>
                <a:uFillTx/>
                <a:latin typeface="微软雅黑"/>
                <a:ea typeface="微软雅黑"/>
                <a:cs typeface="+mn-cs"/>
              </a:rPr>
              <a:t>特种设备的定期检验和定期自行检查记录；</a:t>
            </a:r>
          </a:p>
          <a:p>
            <a:pPr marL="0" marR="0" lvl="0" indent="0" algn="l" defTabSz="914400" rtl="0" eaLnBrk="1" fontAlgn="base" latinLnBrk="0" hangingPunct="1">
              <a:lnSpc>
                <a:spcPct val="150000"/>
              </a:lnSpc>
              <a:spcBef>
                <a:spcPct val="0"/>
              </a:spcBef>
              <a:spcAft>
                <a:spcPct val="0"/>
              </a:spcAft>
              <a:buClrTx/>
              <a:buSzTx/>
              <a:buFontTx/>
              <a:buNone/>
              <a:defRPr/>
            </a:pPr>
            <a:r>
              <a:rPr kumimoji="0" lang="en-US" altLang="zh-CN" sz="2000" b="0" i="0" u="none" strike="noStrike" kern="1200" cap="none" spc="0" normalizeH="0" baseline="0" noProof="0" dirty="0">
                <a:ln>
                  <a:noFill/>
                </a:ln>
                <a:solidFill>
                  <a:schemeClr val="tx1"/>
                </a:solidFill>
                <a:effectLst/>
                <a:uLnTx/>
                <a:uFillTx/>
                <a:latin typeface="微软雅黑"/>
                <a:ea typeface="微软雅黑"/>
                <a:cs typeface="+mn-cs"/>
              </a:rPr>
              <a:t>(</a:t>
            </a:r>
            <a:r>
              <a:rPr kumimoji="0" lang="zh-CN" altLang="en-US" sz="2000" b="0" i="0" u="none" strike="noStrike" kern="1200" cap="none" spc="0" normalizeH="0" baseline="0" noProof="0" dirty="0">
                <a:ln>
                  <a:noFill/>
                </a:ln>
                <a:solidFill>
                  <a:schemeClr val="tx1"/>
                </a:solidFill>
                <a:effectLst/>
                <a:uLnTx/>
                <a:uFillTx/>
                <a:latin typeface="微软雅黑"/>
                <a:ea typeface="微软雅黑"/>
                <a:cs typeface="+mn-cs"/>
              </a:rPr>
              <a:t>三</a:t>
            </a:r>
            <a:r>
              <a:rPr kumimoji="0" lang="en-US" altLang="zh-CN" sz="2000" b="0" i="0" u="none" strike="noStrike" kern="1200" cap="none" spc="0" normalizeH="0" baseline="0" noProof="0" dirty="0">
                <a:ln>
                  <a:noFill/>
                </a:ln>
                <a:solidFill>
                  <a:schemeClr val="tx1"/>
                </a:solidFill>
                <a:effectLst/>
                <a:uLnTx/>
                <a:uFillTx/>
                <a:latin typeface="微软雅黑"/>
                <a:ea typeface="微软雅黑"/>
                <a:cs typeface="+mn-cs"/>
              </a:rPr>
              <a:t>)</a:t>
            </a:r>
            <a:r>
              <a:rPr kumimoji="0" lang="zh-CN" altLang="en-US" sz="2000" b="0" i="0" u="none" strike="noStrike" kern="1200" cap="none" spc="0" normalizeH="0" baseline="0" noProof="0" dirty="0">
                <a:ln>
                  <a:noFill/>
                </a:ln>
                <a:solidFill>
                  <a:schemeClr val="tx1"/>
                </a:solidFill>
                <a:effectLst/>
                <a:uLnTx/>
                <a:uFillTx/>
                <a:latin typeface="微软雅黑"/>
                <a:ea typeface="微软雅黑"/>
                <a:cs typeface="+mn-cs"/>
              </a:rPr>
              <a:t>特种设备的日常使用状况记录；</a:t>
            </a:r>
          </a:p>
          <a:p>
            <a:pPr marL="0" marR="0" lvl="0" indent="0" algn="l" defTabSz="914400" rtl="0" eaLnBrk="1" fontAlgn="base" latinLnBrk="0" hangingPunct="1">
              <a:lnSpc>
                <a:spcPct val="150000"/>
              </a:lnSpc>
              <a:spcBef>
                <a:spcPct val="0"/>
              </a:spcBef>
              <a:spcAft>
                <a:spcPct val="0"/>
              </a:spcAft>
              <a:buClrTx/>
              <a:buSzTx/>
              <a:buFontTx/>
              <a:buNone/>
              <a:defRPr/>
            </a:pPr>
            <a:r>
              <a:rPr kumimoji="0" lang="en-US" altLang="zh-CN" sz="2000" b="0" i="0" u="none" strike="noStrike" kern="1200" cap="none" spc="0" normalizeH="0" baseline="0" noProof="0" dirty="0">
                <a:ln>
                  <a:noFill/>
                </a:ln>
                <a:solidFill>
                  <a:schemeClr val="tx1"/>
                </a:solidFill>
                <a:effectLst/>
                <a:uLnTx/>
                <a:uFillTx/>
                <a:latin typeface="微软雅黑"/>
                <a:ea typeface="微软雅黑"/>
                <a:cs typeface="+mn-cs"/>
              </a:rPr>
              <a:t>(</a:t>
            </a:r>
            <a:r>
              <a:rPr kumimoji="0" lang="zh-CN" altLang="en-US" sz="2000" b="0" i="0" u="none" strike="noStrike" kern="1200" cap="none" spc="0" normalizeH="0" baseline="0" noProof="0" dirty="0">
                <a:ln>
                  <a:noFill/>
                </a:ln>
                <a:solidFill>
                  <a:schemeClr val="tx1"/>
                </a:solidFill>
                <a:effectLst/>
                <a:uLnTx/>
                <a:uFillTx/>
                <a:latin typeface="微软雅黑"/>
                <a:ea typeface="微软雅黑"/>
                <a:cs typeface="+mn-cs"/>
              </a:rPr>
              <a:t>四</a:t>
            </a:r>
            <a:r>
              <a:rPr kumimoji="0" lang="en-US" altLang="zh-CN" sz="2000" b="0" i="0" u="none" strike="noStrike" kern="1200" cap="none" spc="0" normalizeH="0" baseline="0" noProof="0" dirty="0">
                <a:ln>
                  <a:noFill/>
                </a:ln>
                <a:solidFill>
                  <a:schemeClr val="tx1"/>
                </a:solidFill>
                <a:effectLst/>
                <a:uLnTx/>
                <a:uFillTx/>
                <a:latin typeface="微软雅黑"/>
                <a:ea typeface="微软雅黑"/>
                <a:cs typeface="+mn-cs"/>
              </a:rPr>
              <a:t>)</a:t>
            </a:r>
            <a:r>
              <a:rPr kumimoji="0" lang="zh-CN" altLang="en-US" sz="2000" b="0" i="0" u="none" strike="noStrike" kern="1200" cap="none" spc="0" normalizeH="0" baseline="0" noProof="0" dirty="0">
                <a:ln>
                  <a:noFill/>
                </a:ln>
                <a:solidFill>
                  <a:schemeClr val="tx1"/>
                </a:solidFill>
                <a:effectLst/>
                <a:uLnTx/>
                <a:uFillTx/>
                <a:latin typeface="微软雅黑"/>
                <a:ea typeface="微软雅黑"/>
                <a:cs typeface="+mn-cs"/>
              </a:rPr>
              <a:t>特种设备及其附属仪器仪表的维护保养记录；</a:t>
            </a:r>
          </a:p>
          <a:p>
            <a:pPr marL="0" marR="0" lvl="0" indent="0" algn="l" defTabSz="914400" rtl="0" eaLnBrk="1" fontAlgn="base" latinLnBrk="0" hangingPunct="1">
              <a:lnSpc>
                <a:spcPct val="150000"/>
              </a:lnSpc>
              <a:spcBef>
                <a:spcPct val="0"/>
              </a:spcBef>
              <a:spcAft>
                <a:spcPct val="0"/>
              </a:spcAft>
              <a:buClrTx/>
              <a:buSzTx/>
              <a:buFontTx/>
              <a:buNone/>
              <a:defRPr/>
            </a:pPr>
            <a:r>
              <a:rPr kumimoji="0" lang="en-US" altLang="zh-CN" sz="2000" b="0" i="0" u="none" strike="noStrike" kern="1200" cap="none" spc="0" normalizeH="0" baseline="0" noProof="0" dirty="0">
                <a:ln>
                  <a:noFill/>
                </a:ln>
                <a:solidFill>
                  <a:schemeClr val="tx1"/>
                </a:solidFill>
                <a:effectLst/>
                <a:uLnTx/>
                <a:uFillTx/>
                <a:latin typeface="微软雅黑"/>
                <a:ea typeface="微软雅黑"/>
                <a:cs typeface="+mn-cs"/>
              </a:rPr>
              <a:t>(</a:t>
            </a:r>
            <a:r>
              <a:rPr kumimoji="0" lang="zh-CN" altLang="en-US" sz="2000" b="0" i="0" u="none" strike="noStrike" kern="1200" cap="none" spc="0" normalizeH="0" baseline="0" noProof="0" dirty="0">
                <a:ln>
                  <a:noFill/>
                </a:ln>
                <a:solidFill>
                  <a:schemeClr val="tx1"/>
                </a:solidFill>
                <a:effectLst/>
                <a:uLnTx/>
                <a:uFillTx/>
                <a:latin typeface="微软雅黑"/>
                <a:ea typeface="微软雅黑"/>
                <a:cs typeface="+mn-cs"/>
              </a:rPr>
              <a:t>五</a:t>
            </a:r>
            <a:r>
              <a:rPr kumimoji="0" lang="en-US" altLang="zh-CN" sz="2000" b="0" i="0" u="none" strike="noStrike" kern="1200" cap="none" spc="0" normalizeH="0" baseline="0" noProof="0" dirty="0">
                <a:ln>
                  <a:noFill/>
                </a:ln>
                <a:solidFill>
                  <a:schemeClr val="tx1"/>
                </a:solidFill>
                <a:effectLst/>
                <a:uLnTx/>
                <a:uFillTx/>
                <a:latin typeface="微软雅黑"/>
                <a:ea typeface="微软雅黑"/>
                <a:cs typeface="+mn-cs"/>
              </a:rPr>
              <a:t>)</a:t>
            </a:r>
            <a:r>
              <a:rPr kumimoji="0" lang="zh-CN" altLang="en-US" sz="2000" b="0" i="0" u="none" strike="noStrike" kern="1200" cap="none" spc="0" normalizeH="0" baseline="0" noProof="0" dirty="0">
                <a:ln>
                  <a:noFill/>
                </a:ln>
                <a:solidFill>
                  <a:schemeClr val="tx1"/>
                </a:solidFill>
                <a:effectLst/>
                <a:uLnTx/>
                <a:uFillTx/>
                <a:latin typeface="微软雅黑"/>
                <a:ea typeface="微软雅黑"/>
                <a:cs typeface="+mn-cs"/>
              </a:rPr>
              <a:t>特种设备的运行故障和事故记录。</a:t>
            </a:r>
          </a:p>
        </p:txBody>
      </p:sp>
      <p:sp>
        <p:nvSpPr>
          <p:cNvPr id="434179" name="Text Box 3"/>
          <p:cNvSpPr txBox="1">
            <a:spLocks noChangeArrowheads="1"/>
          </p:cNvSpPr>
          <p:nvPr/>
        </p:nvSpPr>
        <p:spPr bwMode="auto">
          <a:xfrm>
            <a:off x="5940425" y="87313"/>
            <a:ext cx="2735263" cy="461963"/>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defPPr>
              <a:defRPr lang="en-US"/>
            </a:defPPr>
            <a:lvl1pPr algn="ctr">
              <a:spcBef>
                <a:spcPct val="50000"/>
              </a:spcBef>
              <a:defRPr>
                <a:solidFill>
                  <a:schemeClr val="bg1"/>
                </a:solidFill>
                <a:latin typeface="微软雅黑"/>
                <a:ea typeface="微软雅黑"/>
              </a:defRPr>
            </a:lvl1pPr>
          </a:lstStyle>
          <a:p>
            <a:pPr marL="0" marR="0" lvl="0" indent="0" algn="ctr" defTabSz="914400" rtl="0" eaLnBrk="1" fontAlgn="base" latinLnBrk="0" hangingPunct="1">
              <a:lnSpc>
                <a:spcPct val="100000"/>
              </a:lnSpc>
              <a:spcBef>
                <a:spcPct val="50000"/>
              </a:spcBef>
              <a:spcAft>
                <a:spcPct val="0"/>
              </a:spcAft>
              <a:buClrTx/>
              <a:buSzTx/>
              <a:buFontTx/>
              <a:buNone/>
              <a:defRPr/>
            </a:pPr>
            <a:r>
              <a:rPr kumimoji="0" lang="zh-CN" altLang="en-US" sz="2400" b="1" i="0" u="none" strike="noStrike" kern="1200" cap="none" spc="0" normalizeH="0" baseline="0" noProof="0" dirty="0">
                <a:ln>
                  <a:noFill/>
                </a:ln>
                <a:solidFill>
                  <a:schemeClr val="bg1"/>
                </a:solidFill>
                <a:effectLst/>
                <a:uLnTx/>
                <a:uFillTx/>
                <a:latin typeface="微软雅黑"/>
                <a:ea typeface="微软雅黑"/>
                <a:cs typeface="+mn-cs"/>
              </a:rPr>
              <a:t>技术档案</a:t>
            </a:r>
          </a:p>
        </p:txBody>
      </p:sp>
      <p:sp>
        <p:nvSpPr>
          <p:cNvPr id="106500" name="矩形 3"/>
          <p:cNvSpPr/>
          <p:nvPr/>
        </p:nvSpPr>
        <p:spPr>
          <a:xfrm>
            <a:off x="842963" y="68263"/>
            <a:ext cx="2659062" cy="461962"/>
          </a:xfrm>
          <a:prstGeom prst="rect">
            <a:avLst/>
          </a:prstGeom>
          <a:noFill/>
          <a:ln w="9525">
            <a:noFill/>
          </a:ln>
        </p:spPr>
        <p:txBody>
          <a:bodyPr wrap="none">
            <a:spAutoFit/>
          </a:bodyPr>
          <a:lstStyle/>
          <a:p>
            <a:pPr lvl="0" eaLnBrk="1" hangingPunct="1">
              <a:spcBef>
                <a:spcPct val="50000"/>
              </a:spcBef>
            </a:pPr>
            <a:r>
              <a:rPr lang="zh-CN" altLang="en-US" dirty="0">
                <a:latin typeface="微软雅黑"/>
                <a:ea typeface="微软雅黑"/>
              </a:rPr>
              <a:t>特种设备管理方法</a:t>
            </a:r>
          </a:p>
        </p:txBody>
      </p:sp>
      <p:sp>
        <p:nvSpPr>
          <p:cNvPr id="106501" name="矩形 4"/>
          <p:cNvSpPr/>
          <p:nvPr/>
        </p:nvSpPr>
        <p:spPr>
          <a:xfrm>
            <a:off x="77788" y="57150"/>
            <a:ext cx="493712" cy="461963"/>
          </a:xfrm>
          <a:prstGeom prst="rect">
            <a:avLst/>
          </a:prstGeom>
          <a:noFill/>
          <a:ln w="9525">
            <a:noFill/>
          </a:ln>
        </p:spPr>
        <p:txBody>
          <a:bodyPr wrap="none">
            <a:spAutoFit/>
          </a:bodyPr>
          <a:lstStyle/>
          <a:p>
            <a:pPr lvl="0" eaLnBrk="1" hangingPunct="1"/>
            <a:r>
              <a:rPr lang="zh-CN" altLang="en-US" dirty="0">
                <a:latin typeface="微软雅黑"/>
                <a:ea typeface="微软雅黑"/>
              </a:rPr>
              <a:t>二</a:t>
            </a:r>
          </a:p>
        </p:txBody>
      </p: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34178">
                                            <p:txEl>
                                              <p:pRg st="1" end="1"/>
                                            </p:txEl>
                                          </p:spTgt>
                                        </p:tgtEl>
                                        <p:attrNameLst>
                                          <p:attrName>style.visibility</p:attrName>
                                        </p:attrNameLst>
                                      </p:cBhvr>
                                      <p:to>
                                        <p:strVal val="visible"/>
                                      </p:to>
                                    </p:set>
                                    <p:anim calcmode="lin" valueType="num">
                                      <p:cBhvr additive="base">
                                        <p:cTn id="7" dur="500" fill="hold"/>
                                        <p:tgtEl>
                                          <p:spTgt spid="434178">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34178">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34178">
                                            <p:txEl>
                                              <p:pRg st="2" end="2"/>
                                            </p:txEl>
                                          </p:spTgt>
                                        </p:tgtEl>
                                        <p:attrNameLst>
                                          <p:attrName>style.visibility</p:attrName>
                                        </p:attrNameLst>
                                      </p:cBhvr>
                                      <p:to>
                                        <p:strVal val="visible"/>
                                      </p:to>
                                    </p:set>
                                    <p:anim calcmode="lin" valueType="num">
                                      <p:cBhvr additive="base">
                                        <p:cTn id="11" dur="500" fill="hold"/>
                                        <p:tgtEl>
                                          <p:spTgt spid="434178">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3417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434178">
                                            <p:txEl>
                                              <p:pRg st="3" end="3"/>
                                            </p:txEl>
                                          </p:spTgt>
                                        </p:tgtEl>
                                        <p:attrNameLst>
                                          <p:attrName>style.visibility</p:attrName>
                                        </p:attrNameLst>
                                      </p:cBhvr>
                                      <p:to>
                                        <p:strVal val="visible"/>
                                      </p:to>
                                    </p:set>
                                    <p:anim calcmode="lin" valueType="num">
                                      <p:cBhvr additive="base">
                                        <p:cTn id="17" dur="500" fill="hold"/>
                                        <p:tgtEl>
                                          <p:spTgt spid="434178">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434178">
                                            <p:txEl>
                                              <p:pRg st="3" end="3"/>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434178">
                                            <p:txEl>
                                              <p:pRg st="4" end="4"/>
                                            </p:txEl>
                                          </p:spTgt>
                                        </p:tgtEl>
                                        <p:attrNameLst>
                                          <p:attrName>style.visibility</p:attrName>
                                        </p:attrNameLst>
                                      </p:cBhvr>
                                      <p:to>
                                        <p:strVal val="visible"/>
                                      </p:to>
                                    </p:set>
                                    <p:anim calcmode="lin" valueType="num">
                                      <p:cBhvr additive="base">
                                        <p:cTn id="21" dur="500" fill="hold"/>
                                        <p:tgtEl>
                                          <p:spTgt spid="434178">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434178">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6226" name="Text Box 2"/>
          <p:cNvSpPr txBox="1">
            <a:spLocks noChangeArrowheads="1"/>
          </p:cNvSpPr>
          <p:nvPr/>
        </p:nvSpPr>
        <p:spPr bwMode="auto">
          <a:xfrm>
            <a:off x="773113" y="5516563"/>
            <a:ext cx="7632700" cy="554038"/>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defPPr>
              <a:defRPr lang="en-US"/>
            </a:defPPr>
            <a:lvl1pPr>
              <a:lnSpc>
                <a:spcPct val="150000"/>
              </a:lnSpc>
              <a:defRPr sz="2000" b="0">
                <a:latin typeface="微软雅黑"/>
                <a:ea typeface="微软雅黑"/>
              </a:defRPr>
            </a:lvl1pPr>
          </a:lstStyle>
          <a:p>
            <a:pPr marL="0" marR="0" lvl="0" indent="0" algn="l" defTabSz="914400" rtl="0" eaLnBrk="1" fontAlgn="base" latinLnBrk="0" hangingPunct="1">
              <a:lnSpc>
                <a:spcPct val="150000"/>
              </a:lnSpc>
              <a:spcBef>
                <a:spcPct val="0"/>
              </a:spcBef>
              <a:spcAft>
                <a:spcPct val="0"/>
              </a:spcAft>
              <a:buClrTx/>
              <a:buSzTx/>
              <a:buFontTx/>
              <a:buNone/>
              <a:defRPr/>
            </a:pPr>
            <a:r>
              <a:rPr kumimoji="0" lang="zh-CN" altLang="en-US" sz="2000" b="0" i="0" u="none" strike="noStrike" kern="1200" cap="none" spc="0" normalizeH="0" baseline="0" noProof="0" dirty="0">
                <a:ln>
                  <a:noFill/>
                </a:ln>
                <a:solidFill>
                  <a:schemeClr val="tx1"/>
                </a:solidFill>
                <a:effectLst/>
                <a:uLnTx/>
                <a:uFillTx/>
                <a:latin typeface="微软雅黑"/>
                <a:ea typeface="微软雅黑"/>
                <a:cs typeface="+mn-cs"/>
              </a:rPr>
              <a:t>    对安全附件、安全保护装置进行定期校验、检修，并作出记录。 </a:t>
            </a:r>
          </a:p>
        </p:txBody>
      </p:sp>
      <p:pic>
        <p:nvPicPr>
          <p:cNvPr id="108547" name="Picture 3" descr="4515140101416624242"/>
          <p:cNvPicPr>
            <a:picLocks noChangeAspect="1"/>
          </p:cNvPicPr>
          <p:nvPr/>
        </p:nvPicPr>
        <p:blipFill>
          <a:blip r:embed="rId3"/>
          <a:stretch>
            <a:fillRect/>
          </a:stretch>
        </p:blipFill>
        <p:spPr>
          <a:xfrm>
            <a:off x="773113" y="836613"/>
            <a:ext cx="7597775" cy="4344987"/>
          </a:xfrm>
          <a:prstGeom prst="rect">
            <a:avLst/>
          </a:prstGeom>
          <a:noFill/>
          <a:ln w="9525">
            <a:noFill/>
          </a:ln>
        </p:spPr>
      </p:pic>
      <p:sp>
        <p:nvSpPr>
          <p:cNvPr id="108548" name="矩形 3"/>
          <p:cNvSpPr/>
          <p:nvPr/>
        </p:nvSpPr>
        <p:spPr>
          <a:xfrm>
            <a:off x="842963" y="68263"/>
            <a:ext cx="2659062" cy="461962"/>
          </a:xfrm>
          <a:prstGeom prst="rect">
            <a:avLst/>
          </a:prstGeom>
          <a:noFill/>
          <a:ln w="9525">
            <a:noFill/>
          </a:ln>
        </p:spPr>
        <p:txBody>
          <a:bodyPr wrap="none">
            <a:spAutoFit/>
          </a:bodyPr>
          <a:lstStyle/>
          <a:p>
            <a:pPr lvl="0" eaLnBrk="1" hangingPunct="1">
              <a:spcBef>
                <a:spcPct val="50000"/>
              </a:spcBef>
            </a:pPr>
            <a:r>
              <a:rPr lang="zh-CN" altLang="en-US" dirty="0">
                <a:latin typeface="微软雅黑"/>
                <a:ea typeface="微软雅黑"/>
              </a:rPr>
              <a:t>特种设备管理方法</a:t>
            </a:r>
          </a:p>
        </p:txBody>
      </p:sp>
      <p:sp>
        <p:nvSpPr>
          <p:cNvPr id="108549" name="矩形 4"/>
          <p:cNvSpPr/>
          <p:nvPr/>
        </p:nvSpPr>
        <p:spPr>
          <a:xfrm>
            <a:off x="77788" y="57150"/>
            <a:ext cx="493712" cy="461963"/>
          </a:xfrm>
          <a:prstGeom prst="rect">
            <a:avLst/>
          </a:prstGeom>
          <a:noFill/>
          <a:ln w="9525">
            <a:noFill/>
          </a:ln>
        </p:spPr>
        <p:txBody>
          <a:bodyPr wrap="none">
            <a:spAutoFit/>
          </a:bodyPr>
          <a:lstStyle/>
          <a:p>
            <a:pPr lvl="0" eaLnBrk="1" hangingPunct="1"/>
            <a:r>
              <a:rPr lang="zh-CN" altLang="en-US" dirty="0">
                <a:latin typeface="微软雅黑"/>
                <a:ea typeface="微软雅黑"/>
              </a:rPr>
              <a:t>二</a:t>
            </a:r>
          </a:p>
        </p:txBody>
      </p:sp>
    </p:spTree>
  </p:cSld>
  <p:clrMapOvr>
    <a:masterClrMapping/>
  </p:clrMapOvr>
  <p:transition spd="slow">
    <p:push/>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22" name="Text Box 2"/>
          <p:cNvSpPr txBox="1">
            <a:spLocks noChangeArrowheads="1"/>
          </p:cNvSpPr>
          <p:nvPr/>
        </p:nvSpPr>
        <p:spPr bwMode="auto">
          <a:xfrm>
            <a:off x="684213" y="2276475"/>
            <a:ext cx="7775575" cy="1939925"/>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defPPr>
              <a:defRPr lang="en-US"/>
            </a:defPPr>
            <a:lvl1pPr>
              <a:lnSpc>
                <a:spcPct val="150000"/>
              </a:lnSpc>
              <a:defRPr sz="2000" b="0">
                <a:latin typeface="微软雅黑"/>
                <a:ea typeface="微软雅黑"/>
              </a:defRPr>
            </a:lvl1pPr>
          </a:lstStyle>
          <a:p>
            <a:pPr marL="0" marR="0" lvl="0" indent="0" algn="l" defTabSz="914400" rtl="0" eaLnBrk="1" fontAlgn="base" latinLnBrk="0" hangingPunct="1">
              <a:lnSpc>
                <a:spcPct val="150000"/>
              </a:lnSpc>
              <a:spcBef>
                <a:spcPct val="0"/>
              </a:spcBef>
              <a:spcAft>
                <a:spcPct val="0"/>
              </a:spcAft>
              <a:buClrTx/>
              <a:buSzTx/>
              <a:buFontTx/>
              <a:buNone/>
              <a:defRPr/>
            </a:pPr>
            <a:r>
              <a:rPr kumimoji="0" lang="zh-CN" altLang="en-US" sz="2000" b="0" i="0" u="none" strike="noStrike" kern="1200" cap="none" spc="0" normalizeH="0" baseline="0" noProof="0" dirty="0">
                <a:ln>
                  <a:noFill/>
                </a:ln>
                <a:solidFill>
                  <a:schemeClr val="tx1"/>
                </a:solidFill>
                <a:effectLst/>
                <a:uLnTx/>
                <a:uFillTx/>
                <a:latin typeface="微软雅黑"/>
                <a:ea typeface="微软雅黑"/>
                <a:cs typeface="+mn-cs"/>
              </a:rPr>
              <a:t>管理人员应当进行经常性检查，发现问题立即处理；情况紧急时，可以决定停止使用。</a:t>
            </a:r>
          </a:p>
          <a:p>
            <a:pPr marL="0" marR="0" lvl="0" indent="0" algn="l" defTabSz="914400" rtl="0" eaLnBrk="1" fontAlgn="base" latinLnBrk="0" hangingPunct="1">
              <a:lnSpc>
                <a:spcPct val="150000"/>
              </a:lnSpc>
              <a:spcBef>
                <a:spcPct val="0"/>
              </a:spcBef>
              <a:spcAft>
                <a:spcPct val="0"/>
              </a:spcAft>
              <a:buClrTx/>
              <a:buSzTx/>
              <a:buFontTx/>
              <a:buNone/>
              <a:defRPr/>
            </a:pPr>
            <a:r>
              <a:rPr kumimoji="0" lang="zh-CN" altLang="en-US" sz="2000" b="0" i="0" u="none" strike="noStrike" kern="1200" cap="none" spc="0" normalizeH="0" baseline="0" noProof="0" dirty="0">
                <a:ln>
                  <a:noFill/>
                </a:ln>
                <a:solidFill>
                  <a:schemeClr val="tx1"/>
                </a:solidFill>
                <a:effectLst/>
                <a:uLnTx/>
                <a:uFillTx/>
                <a:latin typeface="微软雅黑"/>
                <a:ea typeface="微软雅黑"/>
                <a:cs typeface="+mn-cs"/>
              </a:rPr>
              <a:t>作业人员发现事故隐患或不安全因素，应当立即报告；运行不正常时，按照</a:t>
            </a:r>
            <a:r>
              <a:rPr kumimoji="0" lang="en-US" altLang="zh-CN" sz="2000" b="0" i="0" u="none" strike="noStrike" kern="1200" cap="none" spc="0" normalizeH="0" baseline="0" noProof="0" dirty="0">
                <a:ln>
                  <a:noFill/>
                </a:ln>
                <a:solidFill>
                  <a:schemeClr val="tx1"/>
                </a:solidFill>
                <a:effectLst/>
                <a:uLnTx/>
                <a:uFillTx/>
                <a:latin typeface="微软雅黑"/>
                <a:ea typeface="微软雅黑"/>
                <a:cs typeface="+mn-cs"/>
              </a:rPr>
              <a:t>《</a:t>
            </a:r>
            <a:r>
              <a:rPr kumimoji="0" lang="zh-CN" altLang="en-US" sz="2000" b="0" i="0" u="none" strike="noStrike" kern="1200" cap="none" spc="0" normalizeH="0" baseline="0" noProof="0" dirty="0">
                <a:ln>
                  <a:noFill/>
                </a:ln>
                <a:solidFill>
                  <a:schemeClr val="tx1"/>
                </a:solidFill>
                <a:effectLst/>
                <a:uLnTx/>
                <a:uFillTx/>
                <a:latin typeface="微软雅黑"/>
                <a:ea typeface="微软雅黑"/>
                <a:cs typeface="+mn-cs"/>
              </a:rPr>
              <a:t>操作规程</a:t>
            </a:r>
            <a:r>
              <a:rPr kumimoji="0" lang="en-US" altLang="zh-CN" sz="2000" b="0" i="0" u="none" strike="noStrike" kern="1200" cap="none" spc="0" normalizeH="0" baseline="0" noProof="0" dirty="0">
                <a:ln>
                  <a:noFill/>
                </a:ln>
                <a:solidFill>
                  <a:schemeClr val="tx1"/>
                </a:solidFill>
                <a:effectLst/>
                <a:uLnTx/>
                <a:uFillTx/>
                <a:latin typeface="微软雅黑"/>
                <a:ea typeface="微软雅黑"/>
                <a:cs typeface="+mn-cs"/>
              </a:rPr>
              <a:t>》</a:t>
            </a:r>
            <a:r>
              <a:rPr kumimoji="0" lang="zh-CN" altLang="en-US" sz="2000" b="0" i="0" u="none" strike="noStrike" kern="1200" cap="none" spc="0" normalizeH="0" baseline="0" noProof="0" dirty="0">
                <a:ln>
                  <a:noFill/>
                </a:ln>
                <a:solidFill>
                  <a:schemeClr val="tx1"/>
                </a:solidFill>
                <a:effectLst/>
                <a:uLnTx/>
                <a:uFillTx/>
                <a:latin typeface="微软雅黑"/>
                <a:ea typeface="微软雅黑"/>
                <a:cs typeface="+mn-cs"/>
              </a:rPr>
              <a:t>采取有效措施。</a:t>
            </a:r>
          </a:p>
        </p:txBody>
      </p:sp>
      <p:sp>
        <p:nvSpPr>
          <p:cNvPr id="440323" name="Text Box 3"/>
          <p:cNvSpPr txBox="1">
            <a:spLocks noChangeArrowheads="1"/>
          </p:cNvSpPr>
          <p:nvPr/>
        </p:nvSpPr>
        <p:spPr bwMode="auto">
          <a:xfrm>
            <a:off x="5940425" y="87313"/>
            <a:ext cx="2808288" cy="461963"/>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defPPr>
              <a:defRPr lang="en-US"/>
            </a:defPPr>
            <a:lvl1pPr algn="ctr">
              <a:spcBef>
                <a:spcPct val="50000"/>
              </a:spcBef>
              <a:defRPr>
                <a:solidFill>
                  <a:schemeClr val="bg1"/>
                </a:solidFill>
                <a:latin typeface="微软雅黑"/>
                <a:ea typeface="微软雅黑"/>
              </a:defRPr>
            </a:lvl1pPr>
          </a:lstStyle>
          <a:p>
            <a:pPr marL="0" marR="0" lvl="0" indent="0" algn="ctr" defTabSz="914400" rtl="0" eaLnBrk="1" fontAlgn="base" latinLnBrk="0" hangingPunct="1">
              <a:lnSpc>
                <a:spcPct val="100000"/>
              </a:lnSpc>
              <a:spcBef>
                <a:spcPct val="50000"/>
              </a:spcBef>
              <a:spcAft>
                <a:spcPct val="0"/>
              </a:spcAft>
              <a:buClrTx/>
              <a:buSzTx/>
              <a:buFontTx/>
              <a:buNone/>
              <a:defRPr/>
            </a:pPr>
            <a:r>
              <a:rPr kumimoji="0" lang="zh-CN" altLang="en-US" sz="2400" b="1" i="0" u="none" strike="noStrike" kern="1200" cap="none" spc="0" normalizeH="0" baseline="0" noProof="0" dirty="0">
                <a:ln>
                  <a:noFill/>
                </a:ln>
                <a:solidFill>
                  <a:schemeClr val="bg1"/>
                </a:solidFill>
                <a:effectLst/>
                <a:uLnTx/>
                <a:uFillTx/>
                <a:latin typeface="微软雅黑"/>
                <a:ea typeface="微软雅黑"/>
                <a:cs typeface="+mn-cs"/>
              </a:rPr>
              <a:t> 工作职责</a:t>
            </a:r>
          </a:p>
        </p:txBody>
      </p:sp>
      <p:sp>
        <p:nvSpPr>
          <p:cNvPr id="110596" name="矩形 3"/>
          <p:cNvSpPr/>
          <p:nvPr/>
        </p:nvSpPr>
        <p:spPr>
          <a:xfrm>
            <a:off x="842963" y="68263"/>
            <a:ext cx="2659062" cy="461962"/>
          </a:xfrm>
          <a:prstGeom prst="rect">
            <a:avLst/>
          </a:prstGeom>
          <a:noFill/>
          <a:ln w="9525">
            <a:noFill/>
          </a:ln>
        </p:spPr>
        <p:txBody>
          <a:bodyPr wrap="none">
            <a:spAutoFit/>
          </a:bodyPr>
          <a:lstStyle/>
          <a:p>
            <a:pPr lvl="0" eaLnBrk="1" hangingPunct="1">
              <a:spcBef>
                <a:spcPct val="50000"/>
              </a:spcBef>
            </a:pPr>
            <a:r>
              <a:rPr lang="zh-CN" altLang="en-US" dirty="0">
                <a:latin typeface="微软雅黑"/>
                <a:ea typeface="微软雅黑"/>
              </a:rPr>
              <a:t>特种设备管理方法</a:t>
            </a:r>
          </a:p>
        </p:txBody>
      </p:sp>
      <p:sp>
        <p:nvSpPr>
          <p:cNvPr id="110597" name="矩形 4"/>
          <p:cNvSpPr/>
          <p:nvPr/>
        </p:nvSpPr>
        <p:spPr>
          <a:xfrm>
            <a:off x="77788" y="57150"/>
            <a:ext cx="493712" cy="461963"/>
          </a:xfrm>
          <a:prstGeom prst="rect">
            <a:avLst/>
          </a:prstGeom>
          <a:noFill/>
          <a:ln w="9525">
            <a:noFill/>
          </a:ln>
        </p:spPr>
        <p:txBody>
          <a:bodyPr wrap="none">
            <a:spAutoFit/>
          </a:bodyPr>
          <a:lstStyle/>
          <a:p>
            <a:pPr lvl="0" eaLnBrk="1" hangingPunct="1"/>
            <a:r>
              <a:rPr lang="zh-CN" altLang="en-US" dirty="0">
                <a:latin typeface="微软雅黑"/>
                <a:ea typeface="微软雅黑"/>
              </a:rPr>
              <a:t>二</a:t>
            </a:r>
          </a:p>
        </p:txBody>
      </p: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40322">
                                            <p:txEl>
                                              <p:pRg st="0" end="0"/>
                                            </p:txEl>
                                          </p:spTgt>
                                        </p:tgtEl>
                                        <p:attrNameLst>
                                          <p:attrName>style.visibility</p:attrName>
                                        </p:attrNameLst>
                                      </p:cBhvr>
                                      <p:to>
                                        <p:strVal val="visible"/>
                                      </p:to>
                                    </p:set>
                                    <p:anim calcmode="lin" valueType="num">
                                      <p:cBhvr additive="base">
                                        <p:cTn id="7" dur="500" fill="hold"/>
                                        <p:tgtEl>
                                          <p:spTgt spid="44032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4032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40322">
                                            <p:txEl>
                                              <p:pRg st="1" end="1"/>
                                            </p:txEl>
                                          </p:spTgt>
                                        </p:tgtEl>
                                        <p:attrNameLst>
                                          <p:attrName>style.visibility</p:attrName>
                                        </p:attrNameLst>
                                      </p:cBhvr>
                                      <p:to>
                                        <p:strVal val="visible"/>
                                      </p:to>
                                    </p:set>
                                    <p:anim calcmode="lin" valueType="num">
                                      <p:cBhvr additive="base">
                                        <p:cTn id="13" dur="500" fill="hold"/>
                                        <p:tgtEl>
                                          <p:spTgt spid="44032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40322">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2370" name="Text Box 2"/>
          <p:cNvSpPr txBox="1">
            <a:spLocks noChangeArrowheads="1"/>
          </p:cNvSpPr>
          <p:nvPr/>
        </p:nvSpPr>
        <p:spPr bwMode="auto">
          <a:xfrm>
            <a:off x="1258888" y="981075"/>
            <a:ext cx="6626225" cy="101600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defPPr>
              <a:defRPr lang="en-US"/>
            </a:defPPr>
            <a:lvl1pPr>
              <a:lnSpc>
                <a:spcPct val="150000"/>
              </a:lnSpc>
              <a:defRPr sz="2000" b="0">
                <a:latin typeface="微软雅黑"/>
                <a:ea typeface="微软雅黑"/>
              </a:defRPr>
            </a:lvl1pPr>
          </a:lstStyle>
          <a:p>
            <a:pPr marL="0" marR="0" lvl="0" indent="0" algn="l" defTabSz="914400" rtl="0" eaLnBrk="1" fontAlgn="base" latinLnBrk="0" hangingPunct="1">
              <a:lnSpc>
                <a:spcPct val="150000"/>
              </a:lnSpc>
              <a:spcBef>
                <a:spcPct val="0"/>
              </a:spcBef>
              <a:spcAft>
                <a:spcPct val="0"/>
              </a:spcAft>
              <a:buClrTx/>
              <a:buSzTx/>
              <a:buFontTx/>
              <a:buNone/>
              <a:defRPr/>
            </a:pPr>
            <a:r>
              <a:rPr kumimoji="0" lang="zh-CN" altLang="en-US" sz="2000" b="0" i="0" u="none" strike="noStrike" kern="1200" cap="none" spc="0" normalizeH="0" baseline="0" noProof="0" dirty="0">
                <a:ln>
                  <a:noFill/>
                </a:ln>
                <a:solidFill>
                  <a:schemeClr val="tx1"/>
                </a:solidFill>
                <a:effectLst/>
                <a:uLnTx/>
                <a:uFillTx/>
                <a:latin typeface="微软雅黑"/>
                <a:ea typeface="微软雅黑"/>
                <a:cs typeface="+mn-cs"/>
              </a:rPr>
              <a:t>特种设备进行改造、修理，按照规定需要变更使用登记的，应当办理变更登记，方可继续使用。 </a:t>
            </a:r>
          </a:p>
        </p:txBody>
      </p:sp>
      <p:sp>
        <p:nvSpPr>
          <p:cNvPr id="442372" name="Text Box 4"/>
          <p:cNvSpPr txBox="1">
            <a:spLocks noChangeArrowheads="1"/>
          </p:cNvSpPr>
          <p:nvPr/>
        </p:nvSpPr>
        <p:spPr bwMode="auto">
          <a:xfrm>
            <a:off x="5580063" y="44450"/>
            <a:ext cx="3313113" cy="461963"/>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defPPr>
              <a:defRPr lang="en-US"/>
            </a:defPPr>
            <a:lvl1pPr algn="ctr">
              <a:spcBef>
                <a:spcPct val="50000"/>
              </a:spcBef>
              <a:defRPr>
                <a:solidFill>
                  <a:schemeClr val="bg1"/>
                </a:solidFill>
                <a:latin typeface="微软雅黑"/>
                <a:ea typeface="微软雅黑"/>
              </a:defRPr>
            </a:lvl1pPr>
          </a:lstStyle>
          <a:p>
            <a:pPr marL="0" marR="0" lvl="0" indent="0" algn="ctr" defTabSz="914400" rtl="0" eaLnBrk="1" fontAlgn="base" latinLnBrk="0" hangingPunct="1">
              <a:lnSpc>
                <a:spcPct val="100000"/>
              </a:lnSpc>
              <a:spcBef>
                <a:spcPct val="50000"/>
              </a:spcBef>
              <a:spcAft>
                <a:spcPct val="0"/>
              </a:spcAft>
              <a:buClrTx/>
              <a:buSzTx/>
              <a:buFontTx/>
              <a:buNone/>
              <a:defRPr/>
            </a:pPr>
            <a:r>
              <a:rPr kumimoji="0" lang="zh-CN" altLang="en-US" sz="2400" b="1" i="0" u="none" strike="noStrike" kern="1200" cap="none" spc="0" normalizeH="0" baseline="0" noProof="0" dirty="0">
                <a:ln>
                  <a:noFill/>
                </a:ln>
                <a:solidFill>
                  <a:schemeClr val="bg1"/>
                </a:solidFill>
                <a:effectLst/>
                <a:uLnTx/>
                <a:uFillTx/>
                <a:latin typeface="微软雅黑"/>
                <a:ea typeface="微软雅黑"/>
                <a:cs typeface="+mn-cs"/>
              </a:rPr>
              <a:t> 改造与变更</a:t>
            </a:r>
          </a:p>
        </p:txBody>
      </p:sp>
      <p:sp>
        <p:nvSpPr>
          <p:cNvPr id="112644" name="矩形 3"/>
          <p:cNvSpPr/>
          <p:nvPr/>
        </p:nvSpPr>
        <p:spPr>
          <a:xfrm>
            <a:off x="842963" y="68263"/>
            <a:ext cx="2659062" cy="461962"/>
          </a:xfrm>
          <a:prstGeom prst="rect">
            <a:avLst/>
          </a:prstGeom>
          <a:noFill/>
          <a:ln w="9525">
            <a:noFill/>
          </a:ln>
        </p:spPr>
        <p:txBody>
          <a:bodyPr wrap="none">
            <a:spAutoFit/>
          </a:bodyPr>
          <a:lstStyle/>
          <a:p>
            <a:pPr lvl="0" eaLnBrk="1" hangingPunct="1">
              <a:spcBef>
                <a:spcPct val="50000"/>
              </a:spcBef>
            </a:pPr>
            <a:r>
              <a:rPr lang="zh-CN" altLang="en-US" dirty="0">
                <a:latin typeface="微软雅黑"/>
                <a:ea typeface="微软雅黑"/>
              </a:rPr>
              <a:t>特种设备管理方法</a:t>
            </a:r>
          </a:p>
        </p:txBody>
      </p:sp>
      <p:sp>
        <p:nvSpPr>
          <p:cNvPr id="112645" name="矩形 4"/>
          <p:cNvSpPr/>
          <p:nvPr/>
        </p:nvSpPr>
        <p:spPr>
          <a:xfrm>
            <a:off x="77788" y="57150"/>
            <a:ext cx="493712" cy="461963"/>
          </a:xfrm>
          <a:prstGeom prst="rect">
            <a:avLst/>
          </a:prstGeom>
          <a:noFill/>
          <a:ln w="9525">
            <a:noFill/>
          </a:ln>
        </p:spPr>
        <p:txBody>
          <a:bodyPr wrap="none">
            <a:spAutoFit/>
          </a:bodyPr>
          <a:lstStyle/>
          <a:p>
            <a:pPr lvl="0" eaLnBrk="1" hangingPunct="1"/>
            <a:r>
              <a:rPr lang="zh-CN" altLang="en-US" dirty="0">
                <a:latin typeface="微软雅黑"/>
                <a:ea typeface="微软雅黑"/>
              </a:rPr>
              <a:t>二</a:t>
            </a:r>
          </a:p>
        </p:txBody>
      </p:sp>
      <p:pic>
        <p:nvPicPr>
          <p:cNvPr id="112646" name="图片 1"/>
          <p:cNvPicPr>
            <a:picLocks noChangeAspect="1"/>
          </p:cNvPicPr>
          <p:nvPr/>
        </p:nvPicPr>
        <p:blipFill>
          <a:blip r:embed="rId3"/>
          <a:stretch>
            <a:fillRect/>
          </a:stretch>
        </p:blipFill>
        <p:spPr>
          <a:xfrm>
            <a:off x="1368425" y="2212975"/>
            <a:ext cx="6407150" cy="4275138"/>
          </a:xfrm>
          <a:prstGeom prst="rect">
            <a:avLst/>
          </a:prstGeom>
          <a:noFill/>
          <a:ln w="9525">
            <a:noFill/>
          </a:ln>
        </p:spPr>
      </p:pic>
    </p:spTree>
  </p:cSld>
  <p:clrMapOvr>
    <a:masterClrMapping/>
  </p:clrMapOvr>
  <p:transition spd="slow">
    <p:push/>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3986" name="Text Box 2"/>
          <p:cNvSpPr txBox="1">
            <a:spLocks noChangeArrowheads="1"/>
          </p:cNvSpPr>
          <p:nvPr/>
        </p:nvSpPr>
        <p:spPr bwMode="auto">
          <a:xfrm>
            <a:off x="503238" y="4508500"/>
            <a:ext cx="8137525" cy="1939925"/>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defPPr>
              <a:defRPr lang="en-US"/>
            </a:defPPr>
            <a:lvl1pPr>
              <a:lnSpc>
                <a:spcPct val="150000"/>
              </a:lnSpc>
              <a:defRPr sz="2000" b="0">
                <a:latin typeface="微软雅黑"/>
                <a:ea typeface="微软雅黑"/>
              </a:defRPr>
            </a:lvl1pPr>
          </a:lstStyle>
          <a:p>
            <a:pPr marL="342900" marR="0" lvl="0" indent="-342900" algn="l" defTabSz="914400" rtl="0" eaLnBrk="1" fontAlgn="base" latinLnBrk="0" hangingPunct="1">
              <a:lnSpc>
                <a:spcPct val="150000"/>
              </a:lnSpc>
              <a:spcBef>
                <a:spcPct val="0"/>
              </a:spcBef>
              <a:spcAft>
                <a:spcPct val="0"/>
              </a:spcAft>
              <a:buClrTx/>
              <a:buSzTx/>
              <a:buFont typeface="Wingdings" charset="2"/>
              <a:buChar char="Ø"/>
              <a:defRPr/>
            </a:pPr>
            <a:r>
              <a:rPr kumimoji="0" lang="zh-CN" altLang="en-US" sz="2000" b="0" i="0" u="none" strike="noStrike" kern="1200" cap="none" spc="0" normalizeH="0" baseline="0" noProof="0" dirty="0">
                <a:ln>
                  <a:noFill/>
                </a:ln>
                <a:solidFill>
                  <a:schemeClr val="tx1"/>
                </a:solidFill>
                <a:effectLst/>
                <a:uLnTx/>
                <a:uFillTx/>
                <a:latin typeface="微软雅黑"/>
                <a:ea typeface="微软雅黑"/>
                <a:cs typeface="+mn-cs"/>
              </a:rPr>
              <a:t>使用单位应当在检验合格有效期届满前</a:t>
            </a:r>
            <a:r>
              <a:rPr kumimoji="0" lang="en-US" altLang="zh-CN" sz="2000" b="0" i="0" u="none" strike="noStrike" kern="1200" cap="none" spc="0" normalizeH="0" baseline="0" noProof="0" dirty="0">
                <a:ln>
                  <a:noFill/>
                </a:ln>
                <a:solidFill>
                  <a:schemeClr val="tx1"/>
                </a:solidFill>
                <a:effectLst/>
                <a:uLnTx/>
                <a:uFillTx/>
                <a:latin typeface="微软雅黑"/>
                <a:ea typeface="微软雅黑"/>
                <a:cs typeface="+mn-cs"/>
              </a:rPr>
              <a:t>1</a:t>
            </a:r>
            <a:r>
              <a:rPr kumimoji="0" lang="zh-CN" altLang="en-US" sz="2000" b="0" i="0" u="none" strike="noStrike" kern="1200" cap="none" spc="0" normalizeH="0" baseline="0" noProof="0" dirty="0">
                <a:ln>
                  <a:noFill/>
                </a:ln>
                <a:solidFill>
                  <a:schemeClr val="tx1"/>
                </a:solidFill>
                <a:effectLst/>
                <a:uLnTx/>
                <a:uFillTx/>
                <a:latin typeface="微软雅黑"/>
                <a:ea typeface="微软雅黑"/>
                <a:cs typeface="+mn-cs"/>
              </a:rPr>
              <a:t>个月向特种设备检验机构提出定期检验要求。</a:t>
            </a:r>
          </a:p>
          <a:p>
            <a:pPr marL="342900" marR="0" lvl="0" indent="-342900" algn="l" defTabSz="914400" rtl="0" eaLnBrk="1" fontAlgn="base" latinLnBrk="0" hangingPunct="1">
              <a:lnSpc>
                <a:spcPct val="150000"/>
              </a:lnSpc>
              <a:spcBef>
                <a:spcPct val="0"/>
              </a:spcBef>
              <a:spcAft>
                <a:spcPct val="0"/>
              </a:spcAft>
              <a:buClrTx/>
              <a:buSzTx/>
              <a:buFont typeface="Wingdings" charset="2"/>
              <a:buChar char="Ø"/>
              <a:defRPr/>
            </a:pPr>
            <a:r>
              <a:rPr kumimoji="0" lang="zh-CN" altLang="en-US" sz="2000" b="0" i="0" u="none" strike="noStrike" kern="1200" cap="none" spc="0" normalizeH="0" baseline="0" noProof="0" dirty="0">
                <a:ln>
                  <a:noFill/>
                </a:ln>
                <a:solidFill>
                  <a:schemeClr val="tx1"/>
                </a:solidFill>
                <a:effectLst/>
                <a:uLnTx/>
                <a:uFillTx/>
                <a:latin typeface="微软雅黑"/>
                <a:ea typeface="微软雅黑"/>
                <a:cs typeface="+mn-cs"/>
              </a:rPr>
              <a:t>特种设备使用单位应当将定期检验标志置于该特种设备的显著位置。</a:t>
            </a:r>
          </a:p>
          <a:p>
            <a:pPr marL="342900" marR="0" lvl="0" indent="-342900" algn="l" defTabSz="914400" rtl="0" eaLnBrk="1" fontAlgn="base" latinLnBrk="0" hangingPunct="1">
              <a:lnSpc>
                <a:spcPct val="150000"/>
              </a:lnSpc>
              <a:spcBef>
                <a:spcPct val="0"/>
              </a:spcBef>
              <a:spcAft>
                <a:spcPct val="0"/>
              </a:spcAft>
              <a:buClrTx/>
              <a:buSzTx/>
              <a:buFont typeface="Wingdings" charset="2"/>
              <a:buChar char="Ø"/>
              <a:defRPr/>
            </a:pPr>
            <a:r>
              <a:rPr kumimoji="0" lang="zh-CN" altLang="en-US" sz="2000" b="0" i="0" u="none" strike="noStrike" kern="1200" cap="none" spc="0" normalizeH="0" baseline="0" noProof="0" dirty="0">
                <a:ln>
                  <a:noFill/>
                </a:ln>
                <a:solidFill>
                  <a:schemeClr val="tx1"/>
                </a:solidFill>
                <a:effectLst/>
                <a:uLnTx/>
                <a:uFillTx/>
                <a:latin typeface="微软雅黑"/>
                <a:ea typeface="微软雅黑"/>
                <a:cs typeface="+mn-cs"/>
              </a:rPr>
              <a:t>未经定期检验或者检验不合格的特种设备，不得继续使用。 </a:t>
            </a:r>
          </a:p>
        </p:txBody>
      </p:sp>
      <p:pic>
        <p:nvPicPr>
          <p:cNvPr id="114691" name="Picture 3" descr="552"/>
          <p:cNvPicPr>
            <a:picLocks noChangeAspect="1"/>
          </p:cNvPicPr>
          <p:nvPr/>
        </p:nvPicPr>
        <p:blipFill>
          <a:blip r:embed="rId3"/>
          <a:srcRect l="8571" t="31465" r="8530" b="14110"/>
          <a:stretch>
            <a:fillRect/>
          </a:stretch>
        </p:blipFill>
        <p:spPr>
          <a:xfrm>
            <a:off x="0" y="908050"/>
            <a:ext cx="9144000" cy="3482975"/>
          </a:xfrm>
          <a:prstGeom prst="rect">
            <a:avLst/>
          </a:prstGeom>
          <a:noFill/>
          <a:ln w="9525">
            <a:noFill/>
          </a:ln>
        </p:spPr>
      </p:pic>
      <p:sp>
        <p:nvSpPr>
          <p:cNvPr id="114692" name="矩形 3"/>
          <p:cNvSpPr/>
          <p:nvPr/>
        </p:nvSpPr>
        <p:spPr>
          <a:xfrm>
            <a:off x="842963" y="68263"/>
            <a:ext cx="2659062" cy="461962"/>
          </a:xfrm>
          <a:prstGeom prst="rect">
            <a:avLst/>
          </a:prstGeom>
          <a:noFill/>
          <a:ln w="9525">
            <a:noFill/>
          </a:ln>
        </p:spPr>
        <p:txBody>
          <a:bodyPr wrap="none">
            <a:spAutoFit/>
          </a:bodyPr>
          <a:lstStyle/>
          <a:p>
            <a:pPr lvl="0" eaLnBrk="1" hangingPunct="1">
              <a:spcBef>
                <a:spcPct val="50000"/>
              </a:spcBef>
            </a:pPr>
            <a:r>
              <a:rPr lang="zh-CN" altLang="en-US" dirty="0">
                <a:latin typeface="微软雅黑"/>
                <a:ea typeface="微软雅黑"/>
              </a:rPr>
              <a:t>特种设备管理方法</a:t>
            </a:r>
          </a:p>
        </p:txBody>
      </p:sp>
      <p:sp>
        <p:nvSpPr>
          <p:cNvPr id="114693" name="矩形 4"/>
          <p:cNvSpPr/>
          <p:nvPr/>
        </p:nvSpPr>
        <p:spPr>
          <a:xfrm>
            <a:off x="77788" y="57150"/>
            <a:ext cx="493712" cy="461963"/>
          </a:xfrm>
          <a:prstGeom prst="rect">
            <a:avLst/>
          </a:prstGeom>
          <a:noFill/>
          <a:ln w="9525">
            <a:noFill/>
          </a:ln>
        </p:spPr>
        <p:txBody>
          <a:bodyPr wrap="none">
            <a:spAutoFit/>
          </a:bodyPr>
          <a:lstStyle/>
          <a:p>
            <a:pPr lvl="0" eaLnBrk="1" hangingPunct="1"/>
            <a:r>
              <a:rPr lang="zh-CN" altLang="en-US" dirty="0">
                <a:latin typeface="微软雅黑"/>
                <a:ea typeface="微软雅黑"/>
              </a:rPr>
              <a:t>二</a:t>
            </a:r>
          </a:p>
        </p:txBody>
      </p: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53986">
                                            <p:txEl>
                                              <p:pRg st="0" end="0"/>
                                            </p:txEl>
                                          </p:spTgt>
                                        </p:tgtEl>
                                        <p:attrNameLst>
                                          <p:attrName>style.visibility</p:attrName>
                                        </p:attrNameLst>
                                      </p:cBhvr>
                                      <p:to>
                                        <p:strVal val="visible"/>
                                      </p:to>
                                    </p:set>
                                    <p:anim calcmode="lin" valueType="num">
                                      <p:cBhvr additive="base">
                                        <p:cTn id="7" dur="500" fill="hold"/>
                                        <p:tgtEl>
                                          <p:spTgt spid="55398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5398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53986">
                                            <p:txEl>
                                              <p:pRg st="1" end="1"/>
                                            </p:txEl>
                                          </p:spTgt>
                                        </p:tgtEl>
                                        <p:attrNameLst>
                                          <p:attrName>style.visibility</p:attrName>
                                        </p:attrNameLst>
                                      </p:cBhvr>
                                      <p:to>
                                        <p:strVal val="visible"/>
                                      </p:to>
                                    </p:set>
                                    <p:anim calcmode="lin" valueType="num">
                                      <p:cBhvr additive="base">
                                        <p:cTn id="13" dur="500" fill="hold"/>
                                        <p:tgtEl>
                                          <p:spTgt spid="55398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5398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53986">
                                            <p:txEl>
                                              <p:pRg st="2" end="2"/>
                                            </p:txEl>
                                          </p:spTgt>
                                        </p:tgtEl>
                                        <p:attrNameLst>
                                          <p:attrName>style.visibility</p:attrName>
                                        </p:attrNameLst>
                                      </p:cBhvr>
                                      <p:to>
                                        <p:strVal val="visible"/>
                                      </p:to>
                                    </p:set>
                                    <p:anim calcmode="lin" valueType="num">
                                      <p:cBhvr additive="base">
                                        <p:cTn id="19" dur="500" fill="hold"/>
                                        <p:tgtEl>
                                          <p:spTgt spid="55398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53986">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4419" name="Text Box 3"/>
          <p:cNvSpPr txBox="1">
            <a:spLocks noChangeArrowheads="1"/>
          </p:cNvSpPr>
          <p:nvPr/>
        </p:nvSpPr>
        <p:spPr bwMode="auto">
          <a:xfrm>
            <a:off x="1403350" y="2924175"/>
            <a:ext cx="6337300" cy="1477963"/>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defPPr>
              <a:defRPr lang="en-US"/>
            </a:defPPr>
            <a:lvl1pPr>
              <a:lnSpc>
                <a:spcPct val="150000"/>
              </a:lnSpc>
              <a:defRPr sz="2000" b="0">
                <a:latin typeface="微软雅黑"/>
                <a:ea typeface="微软雅黑"/>
              </a:defRPr>
            </a:lvl1pPr>
          </a:lstStyle>
          <a:p>
            <a:pPr marL="0" marR="0" lvl="0" indent="0" algn="l" defTabSz="914400" rtl="0" eaLnBrk="1" fontAlgn="base" latinLnBrk="0" hangingPunct="1">
              <a:lnSpc>
                <a:spcPct val="150000"/>
              </a:lnSpc>
              <a:spcBef>
                <a:spcPct val="0"/>
              </a:spcBef>
              <a:spcAft>
                <a:spcPct val="0"/>
              </a:spcAft>
              <a:buClrTx/>
              <a:buSzTx/>
              <a:buFontTx/>
              <a:buNone/>
              <a:defRPr/>
            </a:pPr>
            <a:r>
              <a:rPr kumimoji="0" lang="zh-CN" altLang="en-US" sz="2000" b="0" i="0" u="none" strike="noStrike" kern="1200" cap="none" spc="0" normalizeH="0" baseline="0" noProof="0" dirty="0">
                <a:ln>
                  <a:noFill/>
                </a:ln>
                <a:solidFill>
                  <a:schemeClr val="tx1"/>
                </a:solidFill>
                <a:effectLst/>
                <a:uLnTx/>
                <a:uFillTx/>
                <a:latin typeface="微软雅黑"/>
                <a:ea typeface="微软雅黑"/>
                <a:cs typeface="+mn-cs"/>
              </a:rPr>
              <a:t>存在严重隐患、无修理价值，或者达到其他报废条件的，应当依法履行报废义务，采取措施消除其功能，并向原登记的管理部门办理注销手续。</a:t>
            </a:r>
          </a:p>
        </p:txBody>
      </p:sp>
      <p:sp>
        <p:nvSpPr>
          <p:cNvPr id="444420" name="Text Box 4"/>
          <p:cNvSpPr txBox="1">
            <a:spLocks noChangeArrowheads="1"/>
          </p:cNvSpPr>
          <p:nvPr/>
        </p:nvSpPr>
        <p:spPr bwMode="auto">
          <a:xfrm>
            <a:off x="5324475" y="44450"/>
            <a:ext cx="3816350" cy="461963"/>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defPPr>
              <a:defRPr lang="en-US"/>
            </a:defPPr>
            <a:lvl1pPr algn="ctr">
              <a:spcBef>
                <a:spcPct val="50000"/>
              </a:spcBef>
              <a:defRPr>
                <a:solidFill>
                  <a:schemeClr val="bg1"/>
                </a:solidFill>
                <a:latin typeface="微软雅黑"/>
                <a:ea typeface="微软雅黑"/>
              </a:defRPr>
            </a:lvl1pPr>
          </a:lstStyle>
          <a:p>
            <a:pPr marL="0" marR="0" lvl="0" indent="0" algn="ctr" defTabSz="914400" rtl="0" eaLnBrk="1" fontAlgn="base" latinLnBrk="0" hangingPunct="1">
              <a:lnSpc>
                <a:spcPct val="100000"/>
              </a:lnSpc>
              <a:spcBef>
                <a:spcPct val="50000"/>
              </a:spcBef>
              <a:spcAft>
                <a:spcPct val="0"/>
              </a:spcAft>
              <a:buClrTx/>
              <a:buSzTx/>
              <a:buFontTx/>
              <a:buNone/>
              <a:defRPr/>
            </a:pPr>
            <a:r>
              <a:rPr kumimoji="0" lang="zh-CN" altLang="en-US" sz="2400" b="1" i="0" u="none" strike="noStrike" kern="1200" cap="none" spc="0" normalizeH="0" baseline="0" noProof="0" dirty="0">
                <a:ln>
                  <a:noFill/>
                </a:ln>
                <a:solidFill>
                  <a:schemeClr val="bg1"/>
                </a:solidFill>
                <a:effectLst/>
                <a:uLnTx/>
                <a:uFillTx/>
                <a:latin typeface="微软雅黑"/>
                <a:ea typeface="微软雅黑"/>
                <a:cs typeface="+mn-cs"/>
              </a:rPr>
              <a:t>特种设备的报废</a:t>
            </a:r>
          </a:p>
        </p:txBody>
      </p:sp>
      <p:sp>
        <p:nvSpPr>
          <p:cNvPr id="116740" name="矩形 3"/>
          <p:cNvSpPr/>
          <p:nvPr/>
        </p:nvSpPr>
        <p:spPr>
          <a:xfrm>
            <a:off x="842963" y="68263"/>
            <a:ext cx="2659062" cy="461962"/>
          </a:xfrm>
          <a:prstGeom prst="rect">
            <a:avLst/>
          </a:prstGeom>
          <a:noFill/>
          <a:ln w="9525">
            <a:noFill/>
          </a:ln>
        </p:spPr>
        <p:txBody>
          <a:bodyPr wrap="none">
            <a:spAutoFit/>
          </a:bodyPr>
          <a:lstStyle/>
          <a:p>
            <a:pPr lvl="0" eaLnBrk="1" hangingPunct="1">
              <a:spcBef>
                <a:spcPct val="50000"/>
              </a:spcBef>
            </a:pPr>
            <a:r>
              <a:rPr lang="zh-CN" altLang="en-US" dirty="0">
                <a:latin typeface="微软雅黑"/>
                <a:ea typeface="微软雅黑"/>
              </a:rPr>
              <a:t>特种设备管理方法</a:t>
            </a:r>
          </a:p>
        </p:txBody>
      </p:sp>
      <p:sp>
        <p:nvSpPr>
          <p:cNvPr id="116741" name="矩形 4"/>
          <p:cNvSpPr/>
          <p:nvPr/>
        </p:nvSpPr>
        <p:spPr>
          <a:xfrm>
            <a:off x="77788" y="57150"/>
            <a:ext cx="493712" cy="461963"/>
          </a:xfrm>
          <a:prstGeom prst="rect">
            <a:avLst/>
          </a:prstGeom>
          <a:noFill/>
          <a:ln w="9525">
            <a:noFill/>
          </a:ln>
        </p:spPr>
        <p:txBody>
          <a:bodyPr wrap="none">
            <a:spAutoFit/>
          </a:bodyPr>
          <a:lstStyle/>
          <a:p>
            <a:pPr lvl="0" eaLnBrk="1" hangingPunct="1"/>
            <a:r>
              <a:rPr lang="zh-CN" altLang="en-US" dirty="0">
                <a:latin typeface="微软雅黑"/>
                <a:ea typeface="微软雅黑"/>
              </a:rPr>
              <a:t>二</a:t>
            </a:r>
          </a:p>
        </p:txBody>
      </p:sp>
    </p:spTree>
  </p:cSld>
  <p:clrMapOvr>
    <a:masterClrMapping/>
  </p:clrMapOvr>
  <p:transition spd="slow">
    <p:push/>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1236" name="Text Box 4"/>
          <p:cNvSpPr txBox="1">
            <a:spLocks noChangeArrowheads="1"/>
          </p:cNvSpPr>
          <p:nvPr/>
        </p:nvSpPr>
        <p:spPr bwMode="auto">
          <a:xfrm>
            <a:off x="900113" y="1196975"/>
            <a:ext cx="7416800" cy="168910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marL="342900" marR="0" lvl="0" indent="-342900" algn="l" defTabSz="914400" rtl="0" eaLnBrk="1" fontAlgn="base" latinLnBrk="0" hangingPunct="1">
              <a:lnSpc>
                <a:spcPct val="150000"/>
              </a:lnSpc>
              <a:spcBef>
                <a:spcPts val="0"/>
              </a:spcBef>
              <a:spcAft>
                <a:spcPct val="0"/>
              </a:spcAft>
              <a:buClrTx/>
              <a:buSzTx/>
              <a:buFont typeface="Wingdings" charset="2"/>
              <a:buChar char="Ø"/>
              <a:defRPr/>
            </a:pPr>
            <a:r>
              <a:rPr kumimoji="0" lang="zh-CN" altLang="en-US" sz="2400" b="0" i="0" u="none" strike="noStrike" kern="1200" cap="none" spc="0" normalizeH="0" baseline="0" noProof="0" dirty="0">
                <a:ln>
                  <a:noFill/>
                </a:ln>
                <a:solidFill>
                  <a:schemeClr val="tx1"/>
                </a:solidFill>
                <a:effectLst/>
                <a:uLnTx/>
                <a:uFillTx/>
                <a:latin typeface="微软雅黑"/>
                <a:ea typeface="微软雅黑"/>
                <a:cs typeface="+mn-cs"/>
              </a:rPr>
              <a:t>过于倚重政府安全监察和检验机构，对企业安全主体责任强调不够。 </a:t>
            </a:r>
            <a:endParaRPr kumimoji="0" lang="en-US" altLang="zh-CN" sz="2400" b="0" i="0" u="none" strike="noStrike" kern="1200" cap="none" spc="0" normalizeH="0" baseline="0" noProof="0" dirty="0">
              <a:ln>
                <a:noFill/>
              </a:ln>
              <a:solidFill>
                <a:schemeClr val="tx1"/>
              </a:solidFill>
              <a:effectLst/>
              <a:uLnTx/>
              <a:uFillTx/>
              <a:latin typeface="微软雅黑"/>
              <a:ea typeface="微软雅黑"/>
              <a:cs typeface="+mn-cs"/>
            </a:endParaRPr>
          </a:p>
          <a:p>
            <a:pPr marL="342900" marR="0" lvl="0" indent="-342900" algn="l" defTabSz="914400" rtl="0" eaLnBrk="1" fontAlgn="base" latinLnBrk="0" hangingPunct="1">
              <a:lnSpc>
                <a:spcPct val="150000"/>
              </a:lnSpc>
              <a:spcBef>
                <a:spcPts val="0"/>
              </a:spcBef>
              <a:spcAft>
                <a:spcPct val="0"/>
              </a:spcAft>
              <a:buClrTx/>
              <a:buSzTx/>
              <a:buFont typeface="Wingdings" charset="2"/>
              <a:buChar char="Ø"/>
              <a:defRPr/>
            </a:pPr>
            <a:r>
              <a:rPr kumimoji="0" lang="zh-CN" altLang="en-US" sz="2400" b="0" i="0" u="none" strike="noStrike" kern="1200" cap="none" spc="0" normalizeH="0" baseline="0" noProof="0" dirty="0">
                <a:ln>
                  <a:noFill/>
                </a:ln>
                <a:solidFill>
                  <a:schemeClr val="tx1"/>
                </a:solidFill>
                <a:effectLst/>
                <a:uLnTx/>
                <a:uFillTx/>
                <a:latin typeface="微软雅黑"/>
                <a:ea typeface="微软雅黑"/>
                <a:cs typeface="+mn-cs"/>
              </a:rPr>
              <a:t>相关民事关系不规范 ，对违法行为的处罚力度不够。</a:t>
            </a:r>
          </a:p>
        </p:txBody>
      </p:sp>
      <p:pic>
        <p:nvPicPr>
          <p:cNvPr id="45059" name="Picture 5" descr="_20090922130931_JUI5JUFCJUQyJUU2JUQwJUZCJUI0JUFCJUM2JUFDJUJEJUQ4JUNEJUJDJUI2JUZF"/>
          <p:cNvPicPr>
            <a:picLocks noChangeAspect="1"/>
          </p:cNvPicPr>
          <p:nvPr/>
        </p:nvPicPr>
        <p:blipFill>
          <a:blip r:embed="rId3">
            <a:lum bright="-17999" contrast="12000"/>
          </a:blip>
          <a:srcRect t="29144"/>
          <a:stretch>
            <a:fillRect/>
          </a:stretch>
        </p:blipFill>
        <p:spPr>
          <a:xfrm>
            <a:off x="0" y="3789363"/>
            <a:ext cx="9144000" cy="2781300"/>
          </a:xfrm>
          <a:prstGeom prst="rect">
            <a:avLst/>
          </a:prstGeom>
          <a:noFill/>
          <a:ln w="9525">
            <a:noFill/>
          </a:ln>
        </p:spPr>
      </p:pic>
      <p:sp>
        <p:nvSpPr>
          <p:cNvPr id="351238" name="Text Box 6"/>
          <p:cNvSpPr txBox="1">
            <a:spLocks noChangeArrowheads="1"/>
          </p:cNvSpPr>
          <p:nvPr/>
        </p:nvSpPr>
        <p:spPr bwMode="auto">
          <a:xfrm>
            <a:off x="6227763" y="44450"/>
            <a:ext cx="2089150" cy="461963"/>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defRPr/>
            </a:pPr>
            <a:r>
              <a:rPr kumimoji="0" lang="zh-CN" altLang="en-US" sz="2400" b="1" i="0" u="none" strike="noStrike" kern="1200" cap="none" spc="0" normalizeH="0" baseline="0" noProof="0" dirty="0">
                <a:ln>
                  <a:noFill/>
                </a:ln>
                <a:solidFill>
                  <a:schemeClr val="bg1"/>
                </a:solidFill>
                <a:effectLst/>
                <a:uLnTx/>
                <a:uFillTx/>
                <a:latin typeface="微软雅黑"/>
                <a:ea typeface="微软雅黑"/>
                <a:cs typeface="+mn-cs"/>
              </a:rPr>
              <a:t>特种设备现状</a:t>
            </a:r>
          </a:p>
        </p:txBody>
      </p:sp>
      <p:sp>
        <p:nvSpPr>
          <p:cNvPr id="45061" name="矩形 6"/>
          <p:cNvSpPr/>
          <p:nvPr/>
        </p:nvSpPr>
        <p:spPr>
          <a:xfrm>
            <a:off x="77788" y="57150"/>
            <a:ext cx="493712" cy="461963"/>
          </a:xfrm>
          <a:prstGeom prst="rect">
            <a:avLst/>
          </a:prstGeom>
          <a:noFill/>
          <a:ln w="9525">
            <a:noFill/>
          </a:ln>
        </p:spPr>
        <p:txBody>
          <a:bodyPr wrap="none">
            <a:spAutoFit/>
          </a:bodyPr>
          <a:lstStyle/>
          <a:p>
            <a:pPr lvl="0" eaLnBrk="1" hangingPunct="1"/>
            <a:r>
              <a:rPr lang="zh-CN" altLang="en-US" dirty="0">
                <a:latin typeface="微软雅黑"/>
                <a:ea typeface="微软雅黑"/>
              </a:rPr>
              <a:t>一</a:t>
            </a:r>
          </a:p>
        </p:txBody>
      </p:sp>
      <p:sp>
        <p:nvSpPr>
          <p:cNvPr id="45062" name="矩形 7"/>
          <p:cNvSpPr/>
          <p:nvPr/>
        </p:nvSpPr>
        <p:spPr>
          <a:xfrm>
            <a:off x="725488" y="49213"/>
            <a:ext cx="3587750" cy="461962"/>
          </a:xfrm>
          <a:prstGeom prst="rect">
            <a:avLst/>
          </a:prstGeom>
          <a:noFill/>
          <a:ln w="9525">
            <a:noFill/>
          </a:ln>
        </p:spPr>
        <p:txBody>
          <a:bodyPr wrap="none">
            <a:spAutoFit/>
          </a:bodyPr>
          <a:lstStyle/>
          <a:p>
            <a:pPr lvl="0" eaLnBrk="1" hangingPunct="1">
              <a:spcBef>
                <a:spcPct val="50000"/>
              </a:spcBef>
            </a:pPr>
            <a:r>
              <a:rPr lang="en-US" altLang="zh-CN" dirty="0">
                <a:latin typeface="微软雅黑"/>
                <a:ea typeface="微软雅黑"/>
              </a:rPr>
              <a:t>《</a:t>
            </a:r>
            <a:r>
              <a:rPr lang="zh-CN" altLang="en-US" dirty="0">
                <a:latin typeface="微软雅黑"/>
                <a:ea typeface="微软雅黑"/>
              </a:rPr>
              <a:t>特种设备安全法</a:t>
            </a:r>
            <a:r>
              <a:rPr lang="en-US" altLang="zh-CN" dirty="0">
                <a:latin typeface="微软雅黑"/>
                <a:ea typeface="微软雅黑"/>
              </a:rPr>
              <a:t>》</a:t>
            </a:r>
            <a:r>
              <a:rPr lang="zh-CN" altLang="en-US" dirty="0">
                <a:latin typeface="微软雅黑"/>
                <a:ea typeface="微软雅黑"/>
              </a:rPr>
              <a:t>解读</a:t>
            </a:r>
          </a:p>
        </p:txBody>
      </p:sp>
    </p:spTree>
  </p:cSld>
  <p:clrMapOvr>
    <a:masterClrMapping/>
  </p:clrMapOvr>
  <p:transition spd="slow">
    <p:push/>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6466" name="Text Box 2"/>
          <p:cNvSpPr txBox="1">
            <a:spLocks noChangeArrowheads="1"/>
          </p:cNvSpPr>
          <p:nvPr/>
        </p:nvSpPr>
        <p:spPr bwMode="auto">
          <a:xfrm>
            <a:off x="827088" y="2565400"/>
            <a:ext cx="3024188" cy="1938338"/>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defPPr>
              <a:defRPr lang="en-US"/>
            </a:defPPr>
            <a:lvl1pPr>
              <a:lnSpc>
                <a:spcPct val="150000"/>
              </a:lnSpc>
              <a:defRPr sz="2000" b="0">
                <a:latin typeface="微软雅黑"/>
                <a:ea typeface="微软雅黑"/>
              </a:defRPr>
            </a:lvl1pPr>
          </a:lstStyle>
          <a:p>
            <a:pPr marL="0" marR="0" lvl="0" indent="0" algn="l" defTabSz="914400" rtl="0" eaLnBrk="1" fontAlgn="base" latinLnBrk="0" hangingPunct="1">
              <a:lnSpc>
                <a:spcPct val="150000"/>
              </a:lnSpc>
              <a:spcBef>
                <a:spcPct val="0"/>
              </a:spcBef>
              <a:spcAft>
                <a:spcPct val="0"/>
              </a:spcAft>
              <a:buClrTx/>
              <a:buSzTx/>
              <a:buFontTx/>
              <a:buNone/>
              <a:defRPr/>
            </a:pPr>
            <a:r>
              <a:rPr kumimoji="0" lang="zh-CN" altLang="en-US" sz="2000" b="0" i="0" u="none" strike="noStrike" kern="1200" cap="none" spc="0" normalizeH="0" baseline="0" noProof="0" dirty="0">
                <a:ln>
                  <a:noFill/>
                </a:ln>
                <a:solidFill>
                  <a:schemeClr val="tx1"/>
                </a:solidFill>
                <a:effectLst/>
                <a:uLnTx/>
                <a:uFillTx/>
                <a:latin typeface="微软雅黑"/>
                <a:ea typeface="微软雅黑"/>
                <a:cs typeface="+mn-cs"/>
              </a:rPr>
              <a:t>应当向检验检测机构提供相关资料和必要的检验、检测条件，并对资料的真实性负责。 </a:t>
            </a:r>
          </a:p>
        </p:txBody>
      </p:sp>
      <p:pic>
        <p:nvPicPr>
          <p:cNvPr id="118787" name="Picture 3" descr="633443670479453036"/>
          <p:cNvPicPr>
            <a:picLocks noChangeAspect="1"/>
          </p:cNvPicPr>
          <p:nvPr/>
        </p:nvPicPr>
        <p:blipFill>
          <a:blip r:embed="rId3"/>
          <a:srcRect l="5922" t="5826" b="5000"/>
          <a:stretch>
            <a:fillRect/>
          </a:stretch>
        </p:blipFill>
        <p:spPr>
          <a:xfrm>
            <a:off x="4356100" y="1557338"/>
            <a:ext cx="4392613" cy="4232275"/>
          </a:xfrm>
          <a:prstGeom prst="rect">
            <a:avLst/>
          </a:prstGeom>
          <a:noFill/>
          <a:ln w="9525">
            <a:noFill/>
          </a:ln>
        </p:spPr>
      </p:pic>
      <p:sp>
        <p:nvSpPr>
          <p:cNvPr id="446468" name="Text Box 4"/>
          <p:cNvSpPr txBox="1">
            <a:spLocks noChangeArrowheads="1"/>
          </p:cNvSpPr>
          <p:nvPr/>
        </p:nvSpPr>
        <p:spPr bwMode="auto">
          <a:xfrm>
            <a:off x="6011863" y="44450"/>
            <a:ext cx="2520950" cy="461963"/>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defPPr>
              <a:defRPr lang="en-US"/>
            </a:defPPr>
            <a:lvl1pPr algn="ctr">
              <a:spcBef>
                <a:spcPct val="50000"/>
              </a:spcBef>
              <a:defRPr>
                <a:solidFill>
                  <a:schemeClr val="bg1"/>
                </a:solidFill>
                <a:latin typeface="微软雅黑"/>
                <a:ea typeface="微软雅黑"/>
              </a:defRPr>
            </a:lvl1pPr>
          </a:lstStyle>
          <a:p>
            <a:pPr marL="0" marR="0" lvl="0" indent="0" algn="ctr" defTabSz="914400" rtl="0" eaLnBrk="1" fontAlgn="base" latinLnBrk="0" hangingPunct="1">
              <a:lnSpc>
                <a:spcPct val="100000"/>
              </a:lnSpc>
              <a:spcBef>
                <a:spcPct val="50000"/>
              </a:spcBef>
              <a:spcAft>
                <a:spcPct val="0"/>
              </a:spcAft>
              <a:buClrTx/>
              <a:buSzTx/>
              <a:buFontTx/>
              <a:buNone/>
              <a:defRPr/>
            </a:pPr>
            <a:r>
              <a:rPr kumimoji="0" lang="zh-CN" altLang="en-US" sz="2400" b="1" i="0" u="none" strike="noStrike" kern="1200" cap="none" spc="0" normalizeH="0" baseline="0" noProof="0" dirty="0">
                <a:ln>
                  <a:noFill/>
                </a:ln>
                <a:solidFill>
                  <a:schemeClr val="bg1"/>
                </a:solidFill>
                <a:effectLst/>
                <a:uLnTx/>
                <a:uFillTx/>
                <a:latin typeface="微软雅黑"/>
                <a:ea typeface="微软雅黑"/>
                <a:cs typeface="+mn-cs"/>
              </a:rPr>
              <a:t> 检验条件</a:t>
            </a:r>
          </a:p>
        </p:txBody>
      </p:sp>
      <p:sp>
        <p:nvSpPr>
          <p:cNvPr id="118789" name="矩形 4"/>
          <p:cNvSpPr/>
          <p:nvPr/>
        </p:nvSpPr>
        <p:spPr>
          <a:xfrm>
            <a:off x="842963" y="68263"/>
            <a:ext cx="2659062" cy="461962"/>
          </a:xfrm>
          <a:prstGeom prst="rect">
            <a:avLst/>
          </a:prstGeom>
          <a:noFill/>
          <a:ln w="9525">
            <a:noFill/>
          </a:ln>
        </p:spPr>
        <p:txBody>
          <a:bodyPr wrap="none">
            <a:spAutoFit/>
          </a:bodyPr>
          <a:lstStyle/>
          <a:p>
            <a:pPr lvl="0" eaLnBrk="1" hangingPunct="1">
              <a:spcBef>
                <a:spcPct val="50000"/>
              </a:spcBef>
            </a:pPr>
            <a:r>
              <a:rPr lang="zh-CN" altLang="en-US" dirty="0">
                <a:latin typeface="微软雅黑"/>
                <a:ea typeface="微软雅黑"/>
              </a:rPr>
              <a:t>特种设备管理方法</a:t>
            </a:r>
          </a:p>
        </p:txBody>
      </p:sp>
      <p:sp>
        <p:nvSpPr>
          <p:cNvPr id="118790" name="矩形 5"/>
          <p:cNvSpPr/>
          <p:nvPr/>
        </p:nvSpPr>
        <p:spPr>
          <a:xfrm>
            <a:off x="77788" y="57150"/>
            <a:ext cx="493712" cy="461963"/>
          </a:xfrm>
          <a:prstGeom prst="rect">
            <a:avLst/>
          </a:prstGeom>
          <a:noFill/>
          <a:ln w="9525">
            <a:noFill/>
          </a:ln>
        </p:spPr>
        <p:txBody>
          <a:bodyPr wrap="none">
            <a:spAutoFit/>
          </a:bodyPr>
          <a:lstStyle/>
          <a:p>
            <a:pPr lvl="0" eaLnBrk="1" hangingPunct="1"/>
            <a:r>
              <a:rPr lang="zh-CN" altLang="en-US" dirty="0">
                <a:latin typeface="微软雅黑"/>
                <a:ea typeface="微软雅黑"/>
              </a:rPr>
              <a:t>二</a:t>
            </a:r>
          </a:p>
        </p:txBody>
      </p:sp>
    </p:spTree>
  </p:cSld>
  <p:clrMapOvr>
    <a:masterClrMapping/>
  </p:clrMapOvr>
  <p:transition spd="slow">
    <p:push/>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8514" name="Text Box 2"/>
          <p:cNvSpPr txBox="1">
            <a:spLocks noChangeArrowheads="1"/>
          </p:cNvSpPr>
          <p:nvPr/>
        </p:nvSpPr>
        <p:spPr bwMode="auto">
          <a:xfrm>
            <a:off x="827088" y="1916113"/>
            <a:ext cx="7489825" cy="2401888"/>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defPPr>
              <a:defRPr lang="en-US"/>
            </a:defPPr>
            <a:lvl1pPr>
              <a:lnSpc>
                <a:spcPct val="150000"/>
              </a:lnSpc>
              <a:defRPr sz="2000" b="0">
                <a:latin typeface="微软雅黑"/>
                <a:ea typeface="微软雅黑"/>
              </a:defRPr>
            </a:lvl1pPr>
          </a:lstStyle>
          <a:p>
            <a:pPr marL="0" marR="0" lvl="0" indent="0" algn="l" defTabSz="914400" rtl="0" eaLnBrk="1" fontAlgn="base" latinLnBrk="0" hangingPunct="1">
              <a:lnSpc>
                <a:spcPct val="150000"/>
              </a:lnSpc>
              <a:spcBef>
                <a:spcPct val="0"/>
              </a:spcBef>
              <a:spcAft>
                <a:spcPct val="0"/>
              </a:spcAft>
              <a:buClrTx/>
              <a:buSzTx/>
              <a:buFontTx/>
              <a:buNone/>
              <a:defRPr/>
            </a:pPr>
            <a:r>
              <a:rPr kumimoji="0" lang="zh-CN" altLang="en-US" sz="2000" b="0" i="0" u="none" strike="noStrike" kern="1200" cap="none" spc="0" normalizeH="0" baseline="0" noProof="0" dirty="0">
                <a:ln>
                  <a:noFill/>
                </a:ln>
                <a:solidFill>
                  <a:schemeClr val="tx1"/>
                </a:solidFill>
                <a:effectLst/>
                <a:uLnTx/>
                <a:uFillTx/>
                <a:latin typeface="微软雅黑"/>
                <a:ea typeface="微软雅黑"/>
                <a:cs typeface="+mn-cs"/>
              </a:rPr>
              <a:t>突出针对性和可操作性，重在对事故现场的应急处置和应急救援上。每类设备每年至少开展一次应急演练。 </a:t>
            </a:r>
          </a:p>
          <a:p>
            <a:pPr marL="0" marR="0" lvl="0" indent="0" algn="l" defTabSz="914400" rtl="0" eaLnBrk="1" fontAlgn="base" latinLnBrk="0" hangingPunct="1">
              <a:lnSpc>
                <a:spcPct val="150000"/>
              </a:lnSpc>
              <a:spcBef>
                <a:spcPct val="0"/>
              </a:spcBef>
              <a:spcAft>
                <a:spcPct val="0"/>
              </a:spcAft>
              <a:buClrTx/>
              <a:buSzTx/>
              <a:buFontTx/>
              <a:buNone/>
              <a:defRPr/>
            </a:pPr>
            <a:endParaRPr kumimoji="0" lang="en-US" altLang="zh-CN" sz="2000" b="0" i="0" u="none" strike="noStrike" kern="1200" cap="none" spc="0" normalizeH="0" baseline="0" noProof="0" dirty="0">
              <a:ln>
                <a:noFill/>
              </a:ln>
              <a:solidFill>
                <a:schemeClr val="tx1"/>
              </a:solidFill>
              <a:effectLst/>
              <a:uLnTx/>
              <a:uFillTx/>
              <a:latin typeface="微软雅黑"/>
              <a:ea typeface="微软雅黑"/>
              <a:cs typeface="+mn-cs"/>
            </a:endParaRPr>
          </a:p>
          <a:p>
            <a:pPr marL="0" marR="0" lvl="0" indent="0" algn="l" defTabSz="914400" rtl="0" eaLnBrk="1" fontAlgn="base" latinLnBrk="0" hangingPunct="1">
              <a:lnSpc>
                <a:spcPct val="150000"/>
              </a:lnSpc>
              <a:spcBef>
                <a:spcPct val="0"/>
              </a:spcBef>
              <a:spcAft>
                <a:spcPct val="0"/>
              </a:spcAft>
              <a:buClrTx/>
              <a:buSzTx/>
              <a:buFontTx/>
              <a:buNone/>
              <a:defRPr/>
            </a:pPr>
            <a:r>
              <a:rPr kumimoji="0" lang="zh-CN" altLang="en-US" sz="2000" b="0" i="0" u="none" strike="noStrike" kern="1200" cap="none" spc="0" normalizeH="0" baseline="0" noProof="0" dirty="0">
                <a:ln>
                  <a:noFill/>
                </a:ln>
                <a:solidFill>
                  <a:schemeClr val="tx1"/>
                </a:solidFill>
                <a:effectLst/>
                <a:uLnTx/>
                <a:uFillTx/>
                <a:latin typeface="微软雅黑"/>
                <a:ea typeface="微软雅黑"/>
                <a:cs typeface="+mn-cs"/>
              </a:rPr>
              <a:t>内容包括：应急指挥机构、职责分工、现场涉及设备危险性评估、应急响应方案、应急队伍及装备保障、应急演练及预案修订等。</a:t>
            </a:r>
          </a:p>
        </p:txBody>
      </p:sp>
      <p:sp>
        <p:nvSpPr>
          <p:cNvPr id="448515" name="Text Box 3"/>
          <p:cNvSpPr txBox="1">
            <a:spLocks noChangeArrowheads="1"/>
          </p:cNvSpPr>
          <p:nvPr/>
        </p:nvSpPr>
        <p:spPr bwMode="auto">
          <a:xfrm>
            <a:off x="6011863" y="87313"/>
            <a:ext cx="2520950" cy="461963"/>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defPPr>
              <a:defRPr lang="en-US"/>
            </a:defPPr>
            <a:lvl1pPr algn="ctr">
              <a:spcBef>
                <a:spcPct val="50000"/>
              </a:spcBef>
              <a:defRPr>
                <a:solidFill>
                  <a:schemeClr val="bg1"/>
                </a:solidFill>
                <a:latin typeface="微软雅黑"/>
                <a:ea typeface="微软雅黑"/>
              </a:defRPr>
            </a:lvl1pPr>
          </a:lstStyle>
          <a:p>
            <a:pPr marL="0" marR="0" lvl="0" indent="0" algn="ctr" defTabSz="914400" rtl="0" eaLnBrk="1" fontAlgn="base" latinLnBrk="0" hangingPunct="1">
              <a:lnSpc>
                <a:spcPct val="100000"/>
              </a:lnSpc>
              <a:spcBef>
                <a:spcPct val="50000"/>
              </a:spcBef>
              <a:spcAft>
                <a:spcPct val="0"/>
              </a:spcAft>
              <a:buClrTx/>
              <a:buSzTx/>
              <a:buFontTx/>
              <a:buNone/>
              <a:defRPr/>
            </a:pPr>
            <a:r>
              <a:rPr kumimoji="0" lang="zh-CN" altLang="en-US" sz="2400" b="1" i="0" u="none" strike="noStrike" kern="1200" cap="none" spc="0" normalizeH="0" baseline="0" noProof="0" dirty="0">
                <a:ln>
                  <a:noFill/>
                </a:ln>
                <a:solidFill>
                  <a:schemeClr val="bg1"/>
                </a:solidFill>
                <a:effectLst/>
                <a:uLnTx/>
                <a:uFillTx/>
                <a:latin typeface="微软雅黑"/>
                <a:ea typeface="微软雅黑"/>
                <a:cs typeface="+mn-cs"/>
              </a:rPr>
              <a:t>应急预案</a:t>
            </a:r>
          </a:p>
        </p:txBody>
      </p:sp>
      <p:sp>
        <p:nvSpPr>
          <p:cNvPr id="120836" name="矩形 3"/>
          <p:cNvSpPr/>
          <p:nvPr/>
        </p:nvSpPr>
        <p:spPr>
          <a:xfrm>
            <a:off x="842963" y="68263"/>
            <a:ext cx="2659062" cy="461962"/>
          </a:xfrm>
          <a:prstGeom prst="rect">
            <a:avLst/>
          </a:prstGeom>
          <a:noFill/>
          <a:ln w="9525">
            <a:noFill/>
          </a:ln>
        </p:spPr>
        <p:txBody>
          <a:bodyPr wrap="none">
            <a:spAutoFit/>
          </a:bodyPr>
          <a:lstStyle/>
          <a:p>
            <a:pPr lvl="0" eaLnBrk="1" hangingPunct="1">
              <a:spcBef>
                <a:spcPct val="50000"/>
              </a:spcBef>
            </a:pPr>
            <a:r>
              <a:rPr lang="zh-CN" altLang="en-US" dirty="0">
                <a:latin typeface="微软雅黑"/>
                <a:ea typeface="微软雅黑"/>
              </a:rPr>
              <a:t>特种设备管理方法</a:t>
            </a:r>
          </a:p>
        </p:txBody>
      </p:sp>
      <p:sp>
        <p:nvSpPr>
          <p:cNvPr id="120837" name="矩形 4"/>
          <p:cNvSpPr/>
          <p:nvPr/>
        </p:nvSpPr>
        <p:spPr>
          <a:xfrm>
            <a:off x="77788" y="57150"/>
            <a:ext cx="493712" cy="461963"/>
          </a:xfrm>
          <a:prstGeom prst="rect">
            <a:avLst/>
          </a:prstGeom>
          <a:noFill/>
          <a:ln w="9525">
            <a:noFill/>
          </a:ln>
        </p:spPr>
        <p:txBody>
          <a:bodyPr wrap="none">
            <a:spAutoFit/>
          </a:bodyPr>
          <a:lstStyle/>
          <a:p>
            <a:pPr lvl="0" eaLnBrk="1" hangingPunct="1"/>
            <a:r>
              <a:rPr lang="zh-CN" altLang="en-US" dirty="0">
                <a:latin typeface="微软雅黑"/>
                <a:ea typeface="微软雅黑"/>
              </a:rPr>
              <a:t>二</a:t>
            </a:r>
          </a:p>
        </p:txBody>
      </p: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448514">
                                            <p:txEl>
                                              <p:pRg st="0" end="0"/>
                                            </p:txEl>
                                          </p:spTgt>
                                        </p:tgtEl>
                                        <p:attrNameLst>
                                          <p:attrName>style.visibility</p:attrName>
                                        </p:attrNameLst>
                                      </p:cBhvr>
                                      <p:to>
                                        <p:strVal val="visible"/>
                                      </p:to>
                                    </p:set>
                                    <p:anim calcmode="lin" valueType="num">
                                      <p:cBhvr additive="base">
                                        <p:cTn id="7" dur="500" fill="hold"/>
                                        <p:tgtEl>
                                          <p:spTgt spid="44851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4851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48514">
                                            <p:txEl>
                                              <p:pRg st="2" end="2"/>
                                            </p:txEl>
                                          </p:spTgt>
                                        </p:tgtEl>
                                        <p:attrNameLst>
                                          <p:attrName>style.visibility</p:attrName>
                                        </p:attrNameLst>
                                      </p:cBhvr>
                                      <p:to>
                                        <p:strVal val="visible"/>
                                      </p:to>
                                    </p:set>
                                    <p:anim calcmode="lin" valueType="num">
                                      <p:cBhvr additive="base">
                                        <p:cTn id="13" dur="500" fill="hold"/>
                                        <p:tgtEl>
                                          <p:spTgt spid="448514">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4851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62" name="Text Box 2"/>
          <p:cNvSpPr txBox="1">
            <a:spLocks noChangeArrowheads="1"/>
          </p:cNvSpPr>
          <p:nvPr/>
        </p:nvSpPr>
        <p:spPr bwMode="auto">
          <a:xfrm>
            <a:off x="971550" y="2060575"/>
            <a:ext cx="7056438" cy="2862263"/>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defPPr>
              <a:defRPr lang="en-US"/>
            </a:defPPr>
            <a:lvl1pPr>
              <a:lnSpc>
                <a:spcPct val="150000"/>
              </a:lnSpc>
              <a:defRPr sz="2000" b="0">
                <a:latin typeface="微软雅黑"/>
                <a:ea typeface="微软雅黑"/>
              </a:defRPr>
            </a:lvl1pPr>
          </a:lstStyle>
          <a:p>
            <a:pPr marL="0" marR="0" lvl="0" indent="0" algn="l" defTabSz="914400" rtl="0" eaLnBrk="1" fontAlgn="base" latinLnBrk="0" hangingPunct="1">
              <a:lnSpc>
                <a:spcPct val="150000"/>
              </a:lnSpc>
              <a:spcBef>
                <a:spcPct val="0"/>
              </a:spcBef>
              <a:spcAft>
                <a:spcPct val="0"/>
              </a:spcAft>
              <a:buClrTx/>
              <a:buSzTx/>
              <a:buFontTx/>
              <a:buNone/>
              <a:defRPr/>
            </a:pPr>
            <a:r>
              <a:rPr kumimoji="0" lang="zh-CN" altLang="en-US" sz="2000" b="0" i="0" u="none" strike="noStrike" kern="1200" cap="none" spc="0" normalizeH="0" baseline="0" noProof="0" dirty="0">
                <a:ln>
                  <a:noFill/>
                </a:ln>
                <a:solidFill>
                  <a:schemeClr val="tx1"/>
                </a:solidFill>
                <a:effectLst/>
                <a:uLnTx/>
                <a:uFillTx/>
                <a:latin typeface="微软雅黑"/>
                <a:ea typeface="微软雅黑"/>
                <a:cs typeface="+mn-cs"/>
              </a:rPr>
              <a:t>事故发生单位应当按照应急预案采取措施，组织抢救，防止事故扩大，减少人员伤亡和财产损失，保护事故现场和有关证据，并及时向县级以上人民政府特种设备监督管理部门报告。 </a:t>
            </a:r>
          </a:p>
          <a:p>
            <a:pPr marL="0" marR="0" lvl="0" indent="0" algn="l" defTabSz="914400" rtl="0" eaLnBrk="1" fontAlgn="base" latinLnBrk="0" hangingPunct="1">
              <a:lnSpc>
                <a:spcPct val="150000"/>
              </a:lnSpc>
              <a:spcBef>
                <a:spcPct val="0"/>
              </a:spcBef>
              <a:spcAft>
                <a:spcPct val="0"/>
              </a:spcAft>
              <a:buClrTx/>
              <a:buSzTx/>
              <a:buFontTx/>
              <a:buNone/>
              <a:defRPr/>
            </a:pPr>
            <a:r>
              <a:rPr kumimoji="0" lang="zh-CN" altLang="en-US" sz="2000" b="0" i="0" u="none" strike="noStrike" kern="1200" cap="none" spc="0" normalizeH="0" baseline="0" noProof="0" dirty="0">
                <a:ln>
                  <a:noFill/>
                </a:ln>
                <a:solidFill>
                  <a:schemeClr val="tx1"/>
                </a:solidFill>
                <a:effectLst/>
                <a:uLnTx/>
                <a:uFillTx/>
                <a:latin typeface="微软雅黑"/>
                <a:ea typeface="微软雅黑"/>
                <a:cs typeface="+mn-cs"/>
              </a:rPr>
              <a:t>    </a:t>
            </a:r>
            <a:endParaRPr kumimoji="0" lang="en-US" altLang="zh-CN" sz="2000" b="0" i="0" u="none" strike="noStrike" kern="1200" cap="none" spc="0" normalizeH="0" baseline="0" noProof="0" dirty="0">
              <a:ln>
                <a:noFill/>
              </a:ln>
              <a:solidFill>
                <a:schemeClr val="tx1"/>
              </a:solidFill>
              <a:effectLst/>
              <a:uLnTx/>
              <a:uFillTx/>
              <a:latin typeface="微软雅黑"/>
              <a:ea typeface="微软雅黑"/>
              <a:cs typeface="+mn-cs"/>
            </a:endParaRPr>
          </a:p>
          <a:p>
            <a:pPr marL="0" marR="0" lvl="0" indent="0" algn="l" defTabSz="914400" rtl="0" eaLnBrk="1" fontAlgn="base" latinLnBrk="0" hangingPunct="1">
              <a:lnSpc>
                <a:spcPct val="150000"/>
              </a:lnSpc>
              <a:spcBef>
                <a:spcPct val="0"/>
              </a:spcBef>
              <a:spcAft>
                <a:spcPct val="0"/>
              </a:spcAft>
              <a:buClrTx/>
              <a:buSzTx/>
              <a:buFontTx/>
              <a:buNone/>
              <a:defRPr/>
            </a:pPr>
            <a:r>
              <a:rPr kumimoji="0" lang="zh-CN" altLang="en-US" sz="2000" b="0" i="0" u="none" strike="noStrike" kern="1200" cap="none" spc="0" normalizeH="0" baseline="0" noProof="0" dirty="0">
                <a:ln>
                  <a:noFill/>
                </a:ln>
                <a:solidFill>
                  <a:schemeClr val="tx1"/>
                </a:solidFill>
                <a:effectLst/>
                <a:uLnTx/>
                <a:uFillTx/>
                <a:latin typeface="微软雅黑"/>
                <a:ea typeface="微软雅黑"/>
                <a:cs typeface="+mn-cs"/>
              </a:rPr>
              <a:t>不得迟报、谎报或者瞒报事故情况，不得隐匿、毁灭有关证据或者故意破坏事故现场。</a:t>
            </a:r>
          </a:p>
        </p:txBody>
      </p:sp>
      <p:sp>
        <p:nvSpPr>
          <p:cNvPr id="450563" name="Text Box 3"/>
          <p:cNvSpPr txBox="1">
            <a:spLocks noChangeArrowheads="1"/>
          </p:cNvSpPr>
          <p:nvPr/>
        </p:nvSpPr>
        <p:spPr bwMode="auto">
          <a:xfrm>
            <a:off x="5868988" y="87313"/>
            <a:ext cx="2951163" cy="461963"/>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defPPr>
              <a:defRPr lang="en-US"/>
            </a:defPPr>
            <a:lvl1pPr algn="ctr">
              <a:spcBef>
                <a:spcPct val="50000"/>
              </a:spcBef>
              <a:defRPr>
                <a:solidFill>
                  <a:schemeClr val="bg1"/>
                </a:solidFill>
                <a:latin typeface="微软雅黑"/>
                <a:ea typeface="微软雅黑"/>
              </a:defRPr>
            </a:lvl1pPr>
          </a:lstStyle>
          <a:p>
            <a:pPr marL="0" marR="0" lvl="0" indent="0" algn="ctr" defTabSz="914400" rtl="0" eaLnBrk="1" fontAlgn="base" latinLnBrk="0" hangingPunct="1">
              <a:lnSpc>
                <a:spcPct val="100000"/>
              </a:lnSpc>
              <a:spcBef>
                <a:spcPct val="50000"/>
              </a:spcBef>
              <a:spcAft>
                <a:spcPct val="0"/>
              </a:spcAft>
              <a:buClrTx/>
              <a:buSzTx/>
              <a:buFontTx/>
              <a:buNone/>
              <a:defRPr/>
            </a:pPr>
            <a:r>
              <a:rPr kumimoji="0" lang="zh-CN" altLang="en-US" sz="2400" b="1" i="0" u="none" strike="noStrike" kern="1200" cap="none" spc="0" normalizeH="0" baseline="0" noProof="0" dirty="0">
                <a:ln>
                  <a:noFill/>
                </a:ln>
                <a:solidFill>
                  <a:schemeClr val="bg1"/>
                </a:solidFill>
                <a:effectLst/>
                <a:uLnTx/>
                <a:uFillTx/>
                <a:latin typeface="微软雅黑"/>
                <a:ea typeface="微软雅黑"/>
                <a:cs typeface="+mn-cs"/>
              </a:rPr>
              <a:t>事故报告</a:t>
            </a:r>
          </a:p>
        </p:txBody>
      </p:sp>
      <p:sp>
        <p:nvSpPr>
          <p:cNvPr id="122884" name="矩形 3"/>
          <p:cNvSpPr/>
          <p:nvPr/>
        </p:nvSpPr>
        <p:spPr>
          <a:xfrm>
            <a:off x="842963" y="68263"/>
            <a:ext cx="2659062" cy="461962"/>
          </a:xfrm>
          <a:prstGeom prst="rect">
            <a:avLst/>
          </a:prstGeom>
          <a:noFill/>
          <a:ln w="9525">
            <a:noFill/>
          </a:ln>
        </p:spPr>
        <p:txBody>
          <a:bodyPr wrap="none">
            <a:spAutoFit/>
          </a:bodyPr>
          <a:lstStyle/>
          <a:p>
            <a:pPr lvl="0" eaLnBrk="1" hangingPunct="1">
              <a:spcBef>
                <a:spcPct val="50000"/>
              </a:spcBef>
            </a:pPr>
            <a:r>
              <a:rPr lang="zh-CN" altLang="en-US" dirty="0">
                <a:latin typeface="微软雅黑"/>
                <a:ea typeface="微软雅黑"/>
              </a:rPr>
              <a:t>特种设备管理方法</a:t>
            </a:r>
          </a:p>
        </p:txBody>
      </p:sp>
      <p:sp>
        <p:nvSpPr>
          <p:cNvPr id="122885" name="矩形 4"/>
          <p:cNvSpPr/>
          <p:nvPr/>
        </p:nvSpPr>
        <p:spPr>
          <a:xfrm>
            <a:off x="77788" y="57150"/>
            <a:ext cx="493712" cy="461963"/>
          </a:xfrm>
          <a:prstGeom prst="rect">
            <a:avLst/>
          </a:prstGeom>
          <a:noFill/>
          <a:ln w="9525">
            <a:noFill/>
          </a:ln>
        </p:spPr>
        <p:txBody>
          <a:bodyPr wrap="none">
            <a:spAutoFit/>
          </a:bodyPr>
          <a:lstStyle/>
          <a:p>
            <a:pPr lvl="0" eaLnBrk="1" hangingPunct="1"/>
            <a:r>
              <a:rPr lang="zh-CN" altLang="en-US" dirty="0">
                <a:latin typeface="微软雅黑"/>
                <a:ea typeface="微软雅黑"/>
              </a:rPr>
              <a:t>二</a:t>
            </a:r>
          </a:p>
        </p:txBody>
      </p:sp>
    </p:spTree>
  </p:cSld>
  <p:clrMapOvr>
    <a:masterClrMapping/>
  </p:clrMapOvr>
  <p:transition spd="slow">
    <p:push/>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0674" name="Freeform 2"/>
          <p:cNvSpPr/>
          <p:nvPr/>
        </p:nvSpPr>
        <p:spPr>
          <a:xfrm>
            <a:off x="555625" y="2216150"/>
            <a:ext cx="7991475" cy="3028950"/>
          </a:xfrm>
          <a:custGeom>
            <a:avLst/>
            <a:gdLst/>
            <a:ahLst/>
            <a:cxnLst>
              <a:cxn ang="0">
                <a:pos x="65534" y="0"/>
              </a:cxn>
              <a:cxn ang="0">
                <a:pos x="65534" y="65534"/>
              </a:cxn>
              <a:cxn ang="0">
                <a:pos x="65534" y="65534"/>
              </a:cxn>
              <a:cxn ang="0">
                <a:pos x="0" y="65534"/>
              </a:cxn>
              <a:cxn ang="0">
                <a:pos x="65534" y="65534"/>
              </a:cxn>
              <a:cxn ang="0">
                <a:pos x="65534" y="65534"/>
              </a:cxn>
              <a:cxn ang="0">
                <a:pos x="65534" y="65534"/>
              </a:cxn>
              <a:cxn ang="0">
                <a:pos x="65534" y="0"/>
              </a:cxn>
            </a:cxnLst>
            <a:rect l="0" t="0" r="0" b="0"/>
            <a:pathLst>
              <a:path w="5034" h="1908">
                <a:moveTo>
                  <a:pt x="2502" y="0"/>
                </a:moveTo>
                <a:lnTo>
                  <a:pt x="1465" y="383"/>
                </a:lnTo>
                <a:lnTo>
                  <a:pt x="1783" y="383"/>
                </a:lnTo>
                <a:lnTo>
                  <a:pt x="0" y="1908"/>
                </a:lnTo>
                <a:lnTo>
                  <a:pt x="5034" y="1908"/>
                </a:lnTo>
                <a:lnTo>
                  <a:pt x="3229" y="383"/>
                </a:lnTo>
                <a:lnTo>
                  <a:pt x="3613" y="395"/>
                </a:lnTo>
                <a:lnTo>
                  <a:pt x="2502" y="0"/>
                </a:lnTo>
                <a:close/>
              </a:path>
            </a:pathLst>
          </a:custGeom>
          <a:gradFill rotWithShape="1">
            <a:gsLst>
              <a:gs pos="0">
                <a:srgbClr val="66CCFF">
                  <a:alpha val="100000"/>
                </a:srgbClr>
              </a:gs>
              <a:gs pos="100000">
                <a:srgbClr val="FFFFFF">
                  <a:alpha val="0"/>
                </a:srgbClr>
              </a:gs>
            </a:gsLst>
            <a:lin ang="5400000" scaled="1"/>
            <a:tileRect/>
          </a:gradFill>
          <a:ln w="9525">
            <a:noFill/>
          </a:ln>
        </p:spPr>
        <p:txBody>
          <a:bodyPr/>
          <a:lstStyle/>
          <a:p>
            <a:endParaRPr lang="zh-CN" altLang="en-US"/>
          </a:p>
        </p:txBody>
      </p:sp>
      <p:sp>
        <p:nvSpPr>
          <p:cNvPr id="540675" name="AutoShape 3"/>
          <p:cNvSpPr/>
          <p:nvPr/>
        </p:nvSpPr>
        <p:spPr>
          <a:xfrm>
            <a:off x="1766888" y="1274763"/>
            <a:ext cx="5543550" cy="768350"/>
          </a:xfrm>
          <a:prstGeom prst="roundRect">
            <a:avLst>
              <a:gd name="adj" fmla="val 50000"/>
            </a:avLst>
          </a:prstGeom>
          <a:gradFill rotWithShape="1">
            <a:gsLst>
              <a:gs pos="0">
                <a:srgbClr val="99CC00"/>
              </a:gs>
              <a:gs pos="100000">
                <a:srgbClr val="567200"/>
              </a:gs>
            </a:gsLst>
            <a:lin ang="5400000" scaled="1"/>
            <a:tileRect/>
          </a:gradFill>
          <a:ln w="19050">
            <a:noFill/>
          </a:ln>
          <a:effectLst>
            <a:outerShdw dist="107763" dir="2699999" algn="ctr" rotWithShape="0">
              <a:srgbClr val="008080">
                <a:alpha val="50000"/>
              </a:srgbClr>
            </a:outerShdw>
          </a:effectLst>
        </p:spPr>
        <p:txBody>
          <a:bodyPr wrap="none" anchor="ctr"/>
          <a:lstStyle/>
          <a:p>
            <a:pPr lvl="0" algn="ctr" eaLnBrk="1" latinLnBrk="1" hangingPunct="1">
              <a:buFont typeface="Wingdings" charset="2"/>
              <a:buNone/>
            </a:pPr>
            <a:r>
              <a:rPr lang="zh-CN" altLang="en-US" sz="4000" dirty="0">
                <a:latin typeface="Times New Roman" pitchFamily="18" charset="0"/>
                <a:ea typeface="仿宋_GB2312"/>
              </a:rPr>
              <a:t>“</a:t>
            </a:r>
            <a:r>
              <a:rPr lang="zh-CN" altLang="en-US" sz="4000" dirty="0">
                <a:latin typeface="仿宋_GB2312"/>
                <a:ea typeface="仿宋_GB2312"/>
              </a:rPr>
              <a:t>十七字</a:t>
            </a:r>
            <a:r>
              <a:rPr lang="zh-CN" altLang="en-US" sz="4000" dirty="0">
                <a:latin typeface="Times New Roman" pitchFamily="18" charset="0"/>
                <a:ea typeface="仿宋_GB2312"/>
              </a:rPr>
              <a:t>”</a:t>
            </a:r>
            <a:r>
              <a:rPr lang="zh-CN" altLang="en-US" sz="4000" dirty="0">
                <a:latin typeface="仿宋_GB2312"/>
                <a:ea typeface="仿宋_GB2312"/>
              </a:rPr>
              <a:t>要点 </a:t>
            </a:r>
          </a:p>
        </p:txBody>
      </p:sp>
      <p:sp>
        <p:nvSpPr>
          <p:cNvPr id="540676" name="Oval 4"/>
          <p:cNvSpPr/>
          <p:nvPr/>
        </p:nvSpPr>
        <p:spPr>
          <a:xfrm>
            <a:off x="431800" y="4110038"/>
            <a:ext cx="1511300" cy="1511300"/>
          </a:xfrm>
          <a:prstGeom prst="ellipse">
            <a:avLst/>
          </a:prstGeom>
          <a:gradFill rotWithShape="1">
            <a:gsLst>
              <a:gs pos="0">
                <a:srgbClr val="99CC00"/>
              </a:gs>
              <a:gs pos="100000">
                <a:srgbClr val="283600"/>
              </a:gs>
            </a:gsLst>
            <a:path path="rect">
              <a:fillToRect r="100000" b="100000"/>
            </a:path>
            <a:tileRect/>
          </a:gradFill>
          <a:ln w="28575">
            <a:noFill/>
          </a:ln>
        </p:spPr>
        <p:txBody>
          <a:bodyPr wrap="none" anchor="ctr"/>
          <a:lstStyle/>
          <a:p>
            <a:pPr lvl="0" algn="ctr" eaLnBrk="1" latinLnBrk="1" hangingPunct="1"/>
            <a:r>
              <a:rPr lang="zh-CN" altLang="en-US" sz="2800" dirty="0">
                <a:solidFill>
                  <a:schemeClr val="bg1"/>
                </a:solidFill>
                <a:latin typeface="微软雅黑"/>
                <a:ea typeface="微软雅黑"/>
              </a:rPr>
              <a:t>三落实 </a:t>
            </a:r>
            <a:endParaRPr lang="ko-KR" altLang="en-US" sz="2800" dirty="0">
              <a:solidFill>
                <a:schemeClr val="bg1"/>
              </a:solidFill>
              <a:latin typeface="微软雅黑"/>
              <a:ea typeface="仿宋_GB2312"/>
            </a:endParaRPr>
          </a:p>
        </p:txBody>
      </p:sp>
      <p:sp>
        <p:nvSpPr>
          <p:cNvPr id="540677" name="Oval 5"/>
          <p:cNvSpPr/>
          <p:nvPr/>
        </p:nvSpPr>
        <p:spPr>
          <a:xfrm>
            <a:off x="3756025" y="4110038"/>
            <a:ext cx="1511300" cy="1511300"/>
          </a:xfrm>
          <a:prstGeom prst="ellipse">
            <a:avLst/>
          </a:prstGeom>
          <a:gradFill rotWithShape="1">
            <a:gsLst>
              <a:gs pos="0">
                <a:srgbClr val="FF9900"/>
              </a:gs>
              <a:gs pos="100000">
                <a:srgbClr val="432800"/>
              </a:gs>
            </a:gsLst>
            <a:path path="rect">
              <a:fillToRect r="100000" b="100000"/>
            </a:path>
            <a:tileRect/>
          </a:gradFill>
          <a:ln w="28575">
            <a:noFill/>
          </a:ln>
        </p:spPr>
        <p:txBody>
          <a:bodyPr wrap="none" anchor="ctr"/>
          <a:lstStyle/>
          <a:p>
            <a:pPr lvl="0" algn="ctr" eaLnBrk="1" latinLnBrk="1" hangingPunct="1"/>
            <a:r>
              <a:rPr lang="zh-CN" altLang="en-US" sz="2800" dirty="0">
                <a:solidFill>
                  <a:schemeClr val="bg1"/>
                </a:solidFill>
                <a:latin typeface="微软雅黑"/>
                <a:ea typeface="微软雅黑"/>
              </a:rPr>
              <a:t>一检验</a:t>
            </a:r>
            <a:r>
              <a:rPr lang="zh-CN" altLang="en-US" sz="3600" dirty="0">
                <a:solidFill>
                  <a:srgbClr val="FFFFFF"/>
                </a:solidFill>
                <a:latin typeface="Times New Roman" pitchFamily="18" charset="0"/>
                <a:ea typeface="仿宋_GB2312"/>
              </a:rPr>
              <a:t> </a:t>
            </a:r>
            <a:endParaRPr lang="ko-KR" altLang="en-US" sz="3600" dirty="0">
              <a:solidFill>
                <a:srgbClr val="FFFFFF"/>
              </a:solidFill>
              <a:latin typeface="Times New Roman" pitchFamily="18" charset="0"/>
              <a:ea typeface="仿宋_GB2312"/>
            </a:endParaRPr>
          </a:p>
        </p:txBody>
      </p:sp>
      <p:sp>
        <p:nvSpPr>
          <p:cNvPr id="540678" name="Oval 6"/>
          <p:cNvSpPr/>
          <p:nvPr/>
        </p:nvSpPr>
        <p:spPr>
          <a:xfrm>
            <a:off x="2103438" y="4110038"/>
            <a:ext cx="1511300" cy="1511300"/>
          </a:xfrm>
          <a:prstGeom prst="ellipse">
            <a:avLst/>
          </a:prstGeom>
          <a:gradFill rotWithShape="1">
            <a:gsLst>
              <a:gs pos="0">
                <a:srgbClr val="99CCFF"/>
              </a:gs>
              <a:gs pos="100000">
                <a:srgbClr val="283643"/>
              </a:gs>
            </a:gsLst>
            <a:path path="rect">
              <a:fillToRect r="100000" b="100000"/>
            </a:path>
            <a:tileRect/>
          </a:gradFill>
          <a:ln w="28575">
            <a:noFill/>
          </a:ln>
        </p:spPr>
        <p:txBody>
          <a:bodyPr wrap="none" anchor="ctr"/>
          <a:lstStyle/>
          <a:p>
            <a:pPr lvl="0" algn="ctr" eaLnBrk="1" latinLnBrk="1" hangingPunct="1"/>
            <a:r>
              <a:rPr lang="zh-CN" altLang="en-US" sz="2800" dirty="0">
                <a:solidFill>
                  <a:schemeClr val="bg1"/>
                </a:solidFill>
                <a:latin typeface="微软雅黑"/>
                <a:ea typeface="微软雅黑"/>
              </a:rPr>
              <a:t>两有证</a:t>
            </a:r>
            <a:r>
              <a:rPr lang="zh-CN" altLang="en-US" sz="3600" dirty="0">
                <a:solidFill>
                  <a:srgbClr val="FFFFFF"/>
                </a:solidFill>
                <a:latin typeface="Times New Roman" pitchFamily="18" charset="0"/>
                <a:ea typeface="仿宋_GB2312"/>
              </a:rPr>
              <a:t> </a:t>
            </a:r>
            <a:endParaRPr lang="ko-KR" altLang="en-US" sz="3600" dirty="0">
              <a:solidFill>
                <a:srgbClr val="FFFFFF"/>
              </a:solidFill>
              <a:latin typeface="Times New Roman" pitchFamily="18" charset="0"/>
              <a:ea typeface="仿宋_GB2312"/>
            </a:endParaRPr>
          </a:p>
        </p:txBody>
      </p:sp>
      <p:sp>
        <p:nvSpPr>
          <p:cNvPr id="540679" name="Oval 7"/>
          <p:cNvSpPr/>
          <p:nvPr/>
        </p:nvSpPr>
        <p:spPr>
          <a:xfrm>
            <a:off x="5407025" y="4110038"/>
            <a:ext cx="1511300" cy="1511300"/>
          </a:xfrm>
          <a:prstGeom prst="ellipse">
            <a:avLst/>
          </a:prstGeom>
          <a:gradFill rotWithShape="1">
            <a:gsLst>
              <a:gs pos="0">
                <a:srgbClr val="CC99FF"/>
              </a:gs>
              <a:gs pos="100000">
                <a:srgbClr val="362843"/>
              </a:gs>
            </a:gsLst>
            <a:path path="rect">
              <a:fillToRect r="100000" b="100000"/>
            </a:path>
            <a:tileRect/>
          </a:gradFill>
          <a:ln w="28575">
            <a:noFill/>
          </a:ln>
        </p:spPr>
        <p:txBody>
          <a:bodyPr wrap="none" anchor="ctr"/>
          <a:lstStyle/>
          <a:p>
            <a:pPr lvl="0" algn="ctr" eaLnBrk="1" latinLnBrk="1" hangingPunct="1"/>
            <a:r>
              <a:rPr lang="zh-CN" altLang="en-US" sz="3600" dirty="0">
                <a:solidFill>
                  <a:srgbClr val="FFFFFF"/>
                </a:solidFill>
                <a:latin typeface="Times New Roman" pitchFamily="18" charset="0"/>
                <a:ea typeface="仿宋_GB2312"/>
              </a:rPr>
              <a:t> </a:t>
            </a:r>
            <a:r>
              <a:rPr lang="zh-CN" altLang="en-US" sz="2800" dirty="0">
                <a:solidFill>
                  <a:schemeClr val="bg1"/>
                </a:solidFill>
                <a:latin typeface="微软雅黑"/>
                <a:ea typeface="微软雅黑"/>
              </a:rPr>
              <a:t>正确 </a:t>
            </a:r>
          </a:p>
          <a:p>
            <a:pPr lvl="0" algn="ctr" eaLnBrk="1" latinLnBrk="1" hangingPunct="1"/>
            <a:r>
              <a:rPr lang="zh-CN" altLang="en-US" sz="2800" dirty="0">
                <a:solidFill>
                  <a:schemeClr val="bg1"/>
                </a:solidFill>
                <a:latin typeface="微软雅黑"/>
                <a:ea typeface="微软雅黑"/>
              </a:rPr>
              <a:t>使用</a:t>
            </a:r>
            <a:endParaRPr lang="ko-KR" altLang="en-US" sz="2800" dirty="0">
              <a:solidFill>
                <a:schemeClr val="bg1"/>
              </a:solidFill>
              <a:latin typeface="微软雅黑"/>
              <a:ea typeface="微软雅黑"/>
            </a:endParaRPr>
          </a:p>
        </p:txBody>
      </p:sp>
      <p:sp>
        <p:nvSpPr>
          <p:cNvPr id="540682" name="Oval 10"/>
          <p:cNvSpPr/>
          <p:nvPr/>
        </p:nvSpPr>
        <p:spPr>
          <a:xfrm>
            <a:off x="7072313" y="4110038"/>
            <a:ext cx="1511300" cy="1511300"/>
          </a:xfrm>
          <a:prstGeom prst="ellipse">
            <a:avLst/>
          </a:prstGeom>
          <a:gradFill rotWithShape="1">
            <a:gsLst>
              <a:gs pos="0">
                <a:srgbClr val="FF6600"/>
              </a:gs>
              <a:gs pos="100000">
                <a:srgbClr val="431B00"/>
              </a:gs>
            </a:gsLst>
            <a:path path="rect">
              <a:fillToRect r="100000" b="100000"/>
            </a:path>
            <a:tileRect/>
          </a:gradFill>
          <a:ln w="28575">
            <a:noFill/>
          </a:ln>
        </p:spPr>
        <p:txBody>
          <a:bodyPr wrap="none" anchor="ctr"/>
          <a:lstStyle/>
          <a:p>
            <a:pPr lvl="0" algn="ctr" eaLnBrk="1" latinLnBrk="1" hangingPunct="1"/>
            <a:r>
              <a:rPr lang="zh-CN" altLang="en-US" sz="2800" dirty="0">
                <a:solidFill>
                  <a:schemeClr val="bg1"/>
                </a:solidFill>
                <a:latin typeface="微软雅黑"/>
                <a:ea typeface="微软雅黑"/>
              </a:rPr>
              <a:t>精心 </a:t>
            </a:r>
          </a:p>
          <a:p>
            <a:pPr lvl="0" algn="ctr" eaLnBrk="1" latinLnBrk="1" hangingPunct="1"/>
            <a:r>
              <a:rPr lang="zh-CN" altLang="en-US" sz="2800" dirty="0">
                <a:solidFill>
                  <a:schemeClr val="bg1"/>
                </a:solidFill>
                <a:latin typeface="微软雅黑"/>
                <a:ea typeface="微软雅黑"/>
              </a:rPr>
              <a:t>维护</a:t>
            </a:r>
            <a:endParaRPr lang="ko-KR" altLang="en-US" sz="2800" dirty="0">
              <a:solidFill>
                <a:schemeClr val="bg1"/>
              </a:solidFill>
              <a:latin typeface="微软雅黑"/>
              <a:ea typeface="微软雅黑"/>
            </a:endParaRPr>
          </a:p>
        </p:txBody>
      </p:sp>
      <p:sp>
        <p:nvSpPr>
          <p:cNvPr id="124937" name="Oval 12"/>
          <p:cNvSpPr/>
          <p:nvPr/>
        </p:nvSpPr>
        <p:spPr>
          <a:xfrm>
            <a:off x="466725" y="5729288"/>
            <a:ext cx="1474788" cy="395287"/>
          </a:xfrm>
          <a:prstGeom prst="ellipse">
            <a:avLst/>
          </a:prstGeom>
          <a:gradFill rotWithShape="1">
            <a:gsLst>
              <a:gs pos="0">
                <a:srgbClr val="3333CC">
                  <a:alpha val="29999"/>
                </a:srgbClr>
              </a:gs>
              <a:gs pos="100000">
                <a:srgbClr val="18185E">
                  <a:alpha val="0"/>
                </a:srgbClr>
              </a:gs>
            </a:gsLst>
            <a:path path="shape">
              <a:fillToRect l="50000" t="50000" r="50000" b="50000"/>
            </a:path>
            <a:tileRect/>
          </a:gradFill>
          <a:ln w="9525">
            <a:noFill/>
          </a:ln>
        </p:spPr>
        <p:txBody>
          <a:bodyPr wrap="none" anchor="ctr"/>
          <a:lstStyle/>
          <a:p>
            <a:pPr lvl="0" eaLnBrk="1" hangingPunct="1"/>
            <a:endParaRPr lang="zh-CN" altLang="en-US" dirty="0">
              <a:latin typeface="Arial Black" pitchFamily="34" charset="0"/>
              <a:ea typeface="宋体" charset="-122"/>
            </a:endParaRPr>
          </a:p>
        </p:txBody>
      </p:sp>
      <p:sp>
        <p:nvSpPr>
          <p:cNvPr id="124938" name="Oval 13"/>
          <p:cNvSpPr/>
          <p:nvPr/>
        </p:nvSpPr>
        <p:spPr>
          <a:xfrm>
            <a:off x="2039938" y="5729288"/>
            <a:ext cx="1474787" cy="395287"/>
          </a:xfrm>
          <a:prstGeom prst="ellipse">
            <a:avLst/>
          </a:prstGeom>
          <a:gradFill rotWithShape="1">
            <a:gsLst>
              <a:gs pos="0">
                <a:srgbClr val="3333CC">
                  <a:alpha val="29999"/>
                </a:srgbClr>
              </a:gs>
              <a:gs pos="100000">
                <a:srgbClr val="18185E">
                  <a:alpha val="0"/>
                </a:srgbClr>
              </a:gs>
            </a:gsLst>
            <a:path path="shape">
              <a:fillToRect l="50000" t="50000" r="50000" b="50000"/>
            </a:path>
            <a:tileRect/>
          </a:gradFill>
          <a:ln w="9525">
            <a:noFill/>
          </a:ln>
        </p:spPr>
        <p:txBody>
          <a:bodyPr wrap="none" anchor="ctr"/>
          <a:lstStyle/>
          <a:p>
            <a:pPr lvl="0" eaLnBrk="1" hangingPunct="1"/>
            <a:endParaRPr lang="zh-CN" altLang="en-US" dirty="0">
              <a:latin typeface="Arial Black" pitchFamily="34" charset="0"/>
              <a:ea typeface="宋体" charset="-122"/>
            </a:endParaRPr>
          </a:p>
        </p:txBody>
      </p:sp>
      <p:sp>
        <p:nvSpPr>
          <p:cNvPr id="124939" name="Oval 14"/>
          <p:cNvSpPr/>
          <p:nvPr/>
        </p:nvSpPr>
        <p:spPr>
          <a:xfrm>
            <a:off x="3771900" y="5729288"/>
            <a:ext cx="1474788" cy="395287"/>
          </a:xfrm>
          <a:prstGeom prst="ellipse">
            <a:avLst/>
          </a:prstGeom>
          <a:gradFill rotWithShape="1">
            <a:gsLst>
              <a:gs pos="0">
                <a:srgbClr val="3333CC">
                  <a:alpha val="29999"/>
                </a:srgbClr>
              </a:gs>
              <a:gs pos="100000">
                <a:srgbClr val="18185E">
                  <a:alpha val="0"/>
                </a:srgbClr>
              </a:gs>
            </a:gsLst>
            <a:path path="shape">
              <a:fillToRect l="50000" t="50000" r="50000" b="50000"/>
            </a:path>
            <a:tileRect/>
          </a:gradFill>
          <a:ln w="9525">
            <a:noFill/>
          </a:ln>
        </p:spPr>
        <p:txBody>
          <a:bodyPr wrap="none" anchor="ctr"/>
          <a:lstStyle/>
          <a:p>
            <a:pPr lvl="0" eaLnBrk="1" hangingPunct="1"/>
            <a:endParaRPr lang="zh-CN" altLang="en-US" dirty="0">
              <a:latin typeface="Arial Black" pitchFamily="34" charset="0"/>
              <a:ea typeface="宋体" charset="-122"/>
            </a:endParaRPr>
          </a:p>
        </p:txBody>
      </p:sp>
      <p:sp>
        <p:nvSpPr>
          <p:cNvPr id="124940" name="Oval 15"/>
          <p:cNvSpPr/>
          <p:nvPr/>
        </p:nvSpPr>
        <p:spPr>
          <a:xfrm>
            <a:off x="5399088" y="5729288"/>
            <a:ext cx="1474787" cy="395287"/>
          </a:xfrm>
          <a:prstGeom prst="ellipse">
            <a:avLst/>
          </a:prstGeom>
          <a:gradFill rotWithShape="1">
            <a:gsLst>
              <a:gs pos="0">
                <a:srgbClr val="3333CC">
                  <a:alpha val="29999"/>
                </a:srgbClr>
              </a:gs>
              <a:gs pos="100000">
                <a:srgbClr val="18185E">
                  <a:alpha val="0"/>
                </a:srgbClr>
              </a:gs>
            </a:gsLst>
            <a:path path="shape">
              <a:fillToRect l="50000" t="50000" r="50000" b="50000"/>
            </a:path>
            <a:tileRect/>
          </a:gradFill>
          <a:ln w="9525">
            <a:noFill/>
          </a:ln>
        </p:spPr>
        <p:txBody>
          <a:bodyPr wrap="none" anchor="ctr"/>
          <a:lstStyle/>
          <a:p>
            <a:pPr lvl="0" eaLnBrk="1" hangingPunct="1"/>
            <a:endParaRPr lang="zh-CN" altLang="en-US" dirty="0">
              <a:latin typeface="Arial Black" pitchFamily="34" charset="0"/>
              <a:ea typeface="宋体" charset="-122"/>
            </a:endParaRPr>
          </a:p>
        </p:txBody>
      </p:sp>
      <p:sp>
        <p:nvSpPr>
          <p:cNvPr id="124941" name="Oval 16"/>
          <p:cNvSpPr/>
          <p:nvPr/>
        </p:nvSpPr>
        <p:spPr>
          <a:xfrm>
            <a:off x="7064375" y="5729288"/>
            <a:ext cx="1474788" cy="395287"/>
          </a:xfrm>
          <a:prstGeom prst="ellipse">
            <a:avLst/>
          </a:prstGeom>
          <a:gradFill rotWithShape="1">
            <a:gsLst>
              <a:gs pos="0">
                <a:srgbClr val="3333CC">
                  <a:alpha val="29999"/>
                </a:srgbClr>
              </a:gs>
              <a:gs pos="100000">
                <a:srgbClr val="18185E">
                  <a:alpha val="0"/>
                </a:srgbClr>
              </a:gs>
            </a:gsLst>
            <a:path path="shape">
              <a:fillToRect l="50000" t="50000" r="50000" b="50000"/>
            </a:path>
            <a:tileRect/>
          </a:gradFill>
          <a:ln w="9525">
            <a:noFill/>
          </a:ln>
        </p:spPr>
        <p:txBody>
          <a:bodyPr wrap="none" anchor="ctr"/>
          <a:lstStyle/>
          <a:p>
            <a:pPr lvl="0" eaLnBrk="1" hangingPunct="1"/>
            <a:endParaRPr lang="zh-CN" altLang="en-US" dirty="0">
              <a:latin typeface="Arial Black" pitchFamily="34" charset="0"/>
              <a:ea typeface="宋体" charset="-122"/>
            </a:endParaRPr>
          </a:p>
        </p:txBody>
      </p:sp>
      <p:sp>
        <p:nvSpPr>
          <p:cNvPr id="540690" name="Text Box 18"/>
          <p:cNvSpPr txBox="1">
            <a:spLocks noChangeArrowheads="1"/>
          </p:cNvSpPr>
          <p:nvPr/>
        </p:nvSpPr>
        <p:spPr bwMode="auto">
          <a:xfrm>
            <a:off x="5370513" y="96838"/>
            <a:ext cx="3879850" cy="461963"/>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defPPr>
              <a:defRPr lang="en-US"/>
            </a:defPPr>
            <a:lvl1pPr algn="ctr">
              <a:spcBef>
                <a:spcPct val="50000"/>
              </a:spcBef>
              <a:defRPr>
                <a:solidFill>
                  <a:schemeClr val="bg1"/>
                </a:solidFill>
                <a:latin typeface="微软雅黑"/>
                <a:ea typeface="微软雅黑"/>
              </a:defRPr>
            </a:lvl1pPr>
          </a:lstStyle>
          <a:p>
            <a:pPr marL="0" marR="0" lvl="0" indent="0" algn="ctr" defTabSz="914400" rtl="0" eaLnBrk="1" fontAlgn="base" latinLnBrk="0" hangingPunct="1">
              <a:lnSpc>
                <a:spcPct val="100000"/>
              </a:lnSpc>
              <a:spcBef>
                <a:spcPct val="50000"/>
              </a:spcBef>
              <a:spcAft>
                <a:spcPct val="0"/>
              </a:spcAft>
              <a:buClrTx/>
              <a:buSzTx/>
              <a:buFontTx/>
              <a:buNone/>
              <a:defRPr/>
            </a:pPr>
            <a:r>
              <a:rPr kumimoji="0" lang="zh-CN" altLang="en-US" sz="2400" b="1" i="0" u="none" strike="noStrike" kern="1200" cap="none" spc="0" normalizeH="0" baseline="0" noProof="0" dirty="0">
                <a:ln>
                  <a:noFill/>
                </a:ln>
                <a:solidFill>
                  <a:schemeClr val="bg1"/>
                </a:solidFill>
                <a:effectLst/>
                <a:uLnTx/>
                <a:uFillTx/>
                <a:latin typeface="微软雅黑"/>
                <a:ea typeface="微软雅黑"/>
                <a:cs typeface="+mn-cs"/>
              </a:rPr>
              <a:t>特种设备安全管理概括</a:t>
            </a:r>
          </a:p>
        </p:txBody>
      </p:sp>
      <p:sp>
        <p:nvSpPr>
          <p:cNvPr id="124943" name="矩形 14"/>
          <p:cNvSpPr/>
          <p:nvPr/>
        </p:nvSpPr>
        <p:spPr>
          <a:xfrm>
            <a:off x="842963" y="68263"/>
            <a:ext cx="2659062" cy="461962"/>
          </a:xfrm>
          <a:prstGeom prst="rect">
            <a:avLst/>
          </a:prstGeom>
          <a:noFill/>
          <a:ln w="9525">
            <a:noFill/>
          </a:ln>
        </p:spPr>
        <p:txBody>
          <a:bodyPr wrap="none">
            <a:spAutoFit/>
          </a:bodyPr>
          <a:lstStyle/>
          <a:p>
            <a:pPr lvl="0" eaLnBrk="1" hangingPunct="1">
              <a:spcBef>
                <a:spcPct val="50000"/>
              </a:spcBef>
            </a:pPr>
            <a:r>
              <a:rPr lang="zh-CN" altLang="en-US" dirty="0">
                <a:latin typeface="微软雅黑"/>
                <a:ea typeface="微软雅黑"/>
              </a:rPr>
              <a:t>特种设备管理方法</a:t>
            </a:r>
          </a:p>
        </p:txBody>
      </p:sp>
      <p:sp>
        <p:nvSpPr>
          <p:cNvPr id="124944" name="矩形 15"/>
          <p:cNvSpPr/>
          <p:nvPr/>
        </p:nvSpPr>
        <p:spPr>
          <a:xfrm>
            <a:off x="77788" y="57150"/>
            <a:ext cx="493712" cy="461963"/>
          </a:xfrm>
          <a:prstGeom prst="rect">
            <a:avLst/>
          </a:prstGeom>
          <a:noFill/>
          <a:ln w="9525">
            <a:noFill/>
          </a:ln>
        </p:spPr>
        <p:txBody>
          <a:bodyPr wrap="none">
            <a:spAutoFit/>
          </a:bodyPr>
          <a:lstStyle/>
          <a:p>
            <a:pPr lvl="0" eaLnBrk="1" hangingPunct="1"/>
            <a:r>
              <a:rPr lang="zh-CN" altLang="en-US" dirty="0">
                <a:latin typeface="微软雅黑"/>
                <a:ea typeface="微软雅黑"/>
              </a:rPr>
              <a:t>二</a:t>
            </a:r>
          </a:p>
        </p:txBody>
      </p: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40676"/>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500"/>
                                  </p:stCondLst>
                                  <p:childTnLst>
                                    <p:set>
                                      <p:cBhvr>
                                        <p:cTn id="9" dur="1" fill="hold">
                                          <p:stCondLst>
                                            <p:cond delay="0"/>
                                          </p:stCondLst>
                                        </p:cTn>
                                        <p:tgtEl>
                                          <p:spTgt spid="540678"/>
                                        </p:tgtEl>
                                        <p:attrNameLst>
                                          <p:attrName>style.visibility</p:attrName>
                                        </p:attrNameLst>
                                      </p:cBhvr>
                                      <p:to>
                                        <p:strVal val="visible"/>
                                      </p:to>
                                    </p:set>
                                  </p:childTnLst>
                                </p:cTn>
                              </p:par>
                            </p:childTnLst>
                          </p:cTn>
                        </p:par>
                        <p:par>
                          <p:cTn id="10" fill="hold">
                            <p:stCondLst>
                              <p:cond delay="500"/>
                            </p:stCondLst>
                            <p:childTnLst>
                              <p:par>
                                <p:cTn id="11" presetID="1" presetClass="entr" presetSubtype="0" fill="hold" grpId="0" nodeType="afterEffect">
                                  <p:stCondLst>
                                    <p:cond delay="500"/>
                                  </p:stCondLst>
                                  <p:childTnLst>
                                    <p:set>
                                      <p:cBhvr>
                                        <p:cTn id="12" dur="1" fill="hold">
                                          <p:stCondLst>
                                            <p:cond delay="0"/>
                                          </p:stCondLst>
                                        </p:cTn>
                                        <p:tgtEl>
                                          <p:spTgt spid="540677"/>
                                        </p:tgtEl>
                                        <p:attrNameLst>
                                          <p:attrName>style.visibility</p:attrName>
                                        </p:attrNameLst>
                                      </p:cBhvr>
                                      <p:to>
                                        <p:strVal val="visible"/>
                                      </p:to>
                                    </p:set>
                                  </p:childTnLst>
                                </p:cTn>
                              </p:par>
                            </p:childTnLst>
                          </p:cTn>
                        </p:par>
                        <p:par>
                          <p:cTn id="13" fill="hold">
                            <p:stCondLst>
                              <p:cond delay="1000"/>
                            </p:stCondLst>
                            <p:childTnLst>
                              <p:par>
                                <p:cTn id="14" presetID="1" presetClass="entr" presetSubtype="0" fill="hold" grpId="0" nodeType="afterEffect">
                                  <p:stCondLst>
                                    <p:cond delay="500"/>
                                  </p:stCondLst>
                                  <p:childTnLst>
                                    <p:set>
                                      <p:cBhvr>
                                        <p:cTn id="15" dur="1" fill="hold">
                                          <p:stCondLst>
                                            <p:cond delay="0"/>
                                          </p:stCondLst>
                                        </p:cTn>
                                        <p:tgtEl>
                                          <p:spTgt spid="540679"/>
                                        </p:tgtEl>
                                        <p:attrNameLst>
                                          <p:attrName>style.visibility</p:attrName>
                                        </p:attrNameLst>
                                      </p:cBhvr>
                                      <p:to>
                                        <p:strVal val="visible"/>
                                      </p:to>
                                    </p:set>
                                  </p:childTnLst>
                                </p:cTn>
                              </p:par>
                            </p:childTnLst>
                          </p:cTn>
                        </p:par>
                        <p:par>
                          <p:cTn id="16" fill="hold">
                            <p:stCondLst>
                              <p:cond delay="1500"/>
                            </p:stCondLst>
                            <p:childTnLst>
                              <p:par>
                                <p:cTn id="17" presetID="1" presetClass="entr" presetSubtype="0" fill="hold" grpId="0" nodeType="afterEffect">
                                  <p:stCondLst>
                                    <p:cond delay="500"/>
                                  </p:stCondLst>
                                  <p:childTnLst>
                                    <p:set>
                                      <p:cBhvr>
                                        <p:cTn id="18" dur="1" fill="hold">
                                          <p:stCondLst>
                                            <p:cond delay="0"/>
                                          </p:stCondLst>
                                        </p:cTn>
                                        <p:tgtEl>
                                          <p:spTgt spid="54068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540674"/>
                                        </p:tgtEl>
                                        <p:attrNameLst>
                                          <p:attrName>style.visibility</p:attrName>
                                        </p:attrNameLst>
                                      </p:cBhvr>
                                      <p:to>
                                        <p:strVal val="visible"/>
                                      </p:to>
                                    </p:set>
                                    <p:animEffect transition="in" filter="wipe(down)">
                                      <p:cBhvr>
                                        <p:cTn id="23" dur="1000"/>
                                        <p:tgtEl>
                                          <p:spTgt spid="540674"/>
                                        </p:tgtEl>
                                      </p:cBhvr>
                                    </p:animEffect>
                                  </p:childTnLst>
                                </p:cTn>
                              </p:par>
                            </p:childTnLst>
                          </p:cTn>
                        </p:par>
                        <p:par>
                          <p:cTn id="24" fill="hold">
                            <p:stCondLst>
                              <p:cond delay="1000"/>
                            </p:stCondLst>
                            <p:childTnLst>
                              <p:par>
                                <p:cTn id="25" presetID="1" presetClass="entr" presetSubtype="0" fill="hold" grpId="0" nodeType="afterEffect">
                                  <p:stCondLst>
                                    <p:cond delay="500"/>
                                  </p:stCondLst>
                                  <p:childTnLst>
                                    <p:set>
                                      <p:cBhvr>
                                        <p:cTn id="26" dur="1" fill="hold">
                                          <p:stCondLst>
                                            <p:cond delay="0"/>
                                          </p:stCondLst>
                                        </p:cTn>
                                        <p:tgtEl>
                                          <p:spTgt spid="5406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0675" grpId="0" animBg="1"/>
      <p:bldP spid="540676" grpId="0" animBg="1"/>
      <p:bldP spid="540677" grpId="0" animBg="1"/>
      <p:bldP spid="540678" grpId="0" animBg="1"/>
      <p:bldP spid="540679" grpId="0" animBg="1"/>
      <p:bldP spid="540682"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4658" name="Rectangle 3"/>
          <p:cNvSpPr>
            <a:spLocks noGrp="1" noChangeArrowheads="1"/>
          </p:cNvSpPr>
          <p:nvPr>
            <p:ph type="body" idx="4294967295"/>
          </p:nvPr>
        </p:nvSpPr>
        <p:spPr>
          <a:xfrm>
            <a:off x="1547813" y="1412875"/>
            <a:ext cx="5903913" cy="4246563"/>
          </a:xfrm>
          <a:prstGeom prst="rect">
            <a:avLst/>
          </a:prstGeom>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marL="0" lvl="0" indent="0" eaLnBrk="1" hangingPunct="1">
              <a:lnSpc>
                <a:spcPct val="150000"/>
              </a:lnSpc>
              <a:spcBef>
                <a:spcPct val="0"/>
              </a:spcBef>
              <a:buNone/>
            </a:pPr>
            <a:r>
              <a:rPr lang="en-US" altLang="zh-CN" sz="2000" b="1" dirty="0">
                <a:latin typeface="微软雅黑"/>
                <a:ea typeface="微软雅黑"/>
              </a:rPr>
              <a:t>“</a:t>
            </a:r>
            <a:r>
              <a:rPr lang="zh-CN" altLang="en-US" sz="2000" b="1" dirty="0">
                <a:latin typeface="微软雅黑"/>
                <a:ea typeface="微软雅黑"/>
              </a:rPr>
              <a:t>三落实”</a:t>
            </a:r>
          </a:p>
          <a:p>
            <a:pPr marL="0" lvl="0" indent="0" eaLnBrk="1" hangingPunct="1">
              <a:lnSpc>
                <a:spcPct val="150000"/>
              </a:lnSpc>
              <a:spcBef>
                <a:spcPct val="0"/>
              </a:spcBef>
              <a:buFont typeface="Wingdings" charset="2"/>
              <a:buChar char="Ø"/>
            </a:pPr>
            <a:r>
              <a:rPr lang="zh-CN" altLang="en-US" sz="2000" dirty="0">
                <a:latin typeface="微软雅黑"/>
                <a:ea typeface="微软雅黑"/>
              </a:rPr>
              <a:t>要落实管理机构和责任人员；</a:t>
            </a:r>
          </a:p>
          <a:p>
            <a:pPr marL="0" lvl="0" indent="0" eaLnBrk="1" hangingPunct="1">
              <a:lnSpc>
                <a:spcPct val="150000"/>
              </a:lnSpc>
              <a:spcBef>
                <a:spcPct val="0"/>
              </a:spcBef>
              <a:buFont typeface="Wingdings" charset="2"/>
              <a:buChar char="Ø"/>
            </a:pPr>
            <a:r>
              <a:rPr lang="zh-CN" altLang="en-US" sz="2000" dirty="0">
                <a:latin typeface="微软雅黑"/>
                <a:ea typeface="微软雅黑"/>
              </a:rPr>
              <a:t>要落实岗位责任制及各项管理制度；</a:t>
            </a:r>
          </a:p>
          <a:p>
            <a:pPr marL="0" lvl="0" indent="0" eaLnBrk="1" hangingPunct="1">
              <a:lnSpc>
                <a:spcPct val="150000"/>
              </a:lnSpc>
              <a:spcBef>
                <a:spcPct val="0"/>
              </a:spcBef>
              <a:buFont typeface="Wingdings" charset="2"/>
              <a:buChar char="Ø"/>
            </a:pPr>
            <a:r>
              <a:rPr lang="zh-CN" altLang="en-US" sz="2000" dirty="0">
                <a:latin typeface="微软雅黑"/>
                <a:ea typeface="微软雅黑"/>
              </a:rPr>
              <a:t>要落实操作规程；</a:t>
            </a:r>
          </a:p>
          <a:p>
            <a:pPr marL="0" lvl="0" indent="0" eaLnBrk="1" hangingPunct="1">
              <a:lnSpc>
                <a:spcPct val="150000"/>
              </a:lnSpc>
              <a:spcBef>
                <a:spcPct val="0"/>
              </a:spcBef>
              <a:buNone/>
            </a:pPr>
            <a:r>
              <a:rPr lang="zh-CN" altLang="en-US" sz="2000" b="1" dirty="0">
                <a:latin typeface="微软雅黑"/>
                <a:ea typeface="微软雅黑"/>
              </a:rPr>
              <a:t>“两有证”</a:t>
            </a:r>
          </a:p>
          <a:p>
            <a:pPr marL="0" lvl="0" indent="0" eaLnBrk="1" hangingPunct="1">
              <a:lnSpc>
                <a:spcPct val="150000"/>
              </a:lnSpc>
              <a:spcBef>
                <a:spcPct val="0"/>
              </a:spcBef>
              <a:buFont typeface="Wingdings" charset="2"/>
              <a:buChar char="Ø"/>
            </a:pPr>
            <a:r>
              <a:rPr lang="zh-CN" altLang="en-US" sz="2000" dirty="0">
                <a:latin typeface="微软雅黑"/>
                <a:ea typeface="微软雅黑"/>
              </a:rPr>
              <a:t>特种设备要有注册登记证；</a:t>
            </a:r>
          </a:p>
          <a:p>
            <a:pPr marL="0" lvl="0" indent="0" eaLnBrk="1" hangingPunct="1">
              <a:lnSpc>
                <a:spcPct val="150000"/>
              </a:lnSpc>
              <a:spcBef>
                <a:spcPct val="0"/>
              </a:spcBef>
              <a:buFont typeface="Wingdings" charset="2"/>
              <a:buChar char="Ø"/>
            </a:pPr>
            <a:r>
              <a:rPr lang="zh-CN" altLang="en-US" sz="2000" dirty="0">
                <a:latin typeface="微软雅黑"/>
                <a:ea typeface="微软雅黑"/>
              </a:rPr>
              <a:t>管理人员与操作人员要取得作业资格证； </a:t>
            </a:r>
            <a:endParaRPr lang="en-US" altLang="zh-CN" sz="2000" dirty="0">
              <a:latin typeface="微软雅黑"/>
              <a:ea typeface="微软雅黑"/>
            </a:endParaRPr>
          </a:p>
          <a:p>
            <a:pPr marL="0" lvl="0" indent="0" eaLnBrk="1" hangingPunct="1">
              <a:lnSpc>
                <a:spcPct val="150000"/>
              </a:lnSpc>
              <a:spcBef>
                <a:spcPct val="0"/>
              </a:spcBef>
              <a:buNone/>
            </a:pPr>
            <a:r>
              <a:rPr lang="zh-CN" altLang="en-US" sz="2000" b="1" dirty="0">
                <a:latin typeface="微软雅黑"/>
                <a:ea typeface="微软雅黑"/>
              </a:rPr>
              <a:t>“一检验”</a:t>
            </a:r>
          </a:p>
          <a:p>
            <a:pPr marL="0" lvl="0" indent="0" eaLnBrk="1" hangingPunct="1">
              <a:lnSpc>
                <a:spcPct val="150000"/>
              </a:lnSpc>
              <a:spcBef>
                <a:spcPct val="0"/>
              </a:spcBef>
              <a:buNone/>
            </a:pPr>
            <a:r>
              <a:rPr lang="zh-CN" altLang="en-US" sz="2000" dirty="0">
                <a:latin typeface="微软雅黑"/>
                <a:ea typeface="微软雅黑"/>
              </a:rPr>
              <a:t>要在检验有效期届满前</a:t>
            </a:r>
            <a:r>
              <a:rPr lang="en-US" altLang="zh-CN" sz="2000" dirty="0">
                <a:latin typeface="微软雅黑"/>
                <a:ea typeface="微软雅黑"/>
              </a:rPr>
              <a:t>1</a:t>
            </a:r>
            <a:r>
              <a:rPr lang="zh-CN" altLang="en-US" sz="2000" dirty="0">
                <a:latin typeface="微软雅黑"/>
                <a:ea typeface="微软雅黑"/>
              </a:rPr>
              <a:t>个月主动申报定期检验。</a:t>
            </a:r>
          </a:p>
        </p:txBody>
      </p:sp>
      <p:sp>
        <p:nvSpPr>
          <p:cNvPr id="125955" name="矩形 2"/>
          <p:cNvSpPr/>
          <p:nvPr/>
        </p:nvSpPr>
        <p:spPr>
          <a:xfrm>
            <a:off x="842963" y="68263"/>
            <a:ext cx="2659062" cy="461962"/>
          </a:xfrm>
          <a:prstGeom prst="rect">
            <a:avLst/>
          </a:prstGeom>
          <a:noFill/>
          <a:ln w="9525">
            <a:noFill/>
          </a:ln>
        </p:spPr>
        <p:txBody>
          <a:bodyPr wrap="none">
            <a:spAutoFit/>
          </a:bodyPr>
          <a:lstStyle/>
          <a:p>
            <a:pPr lvl="0" eaLnBrk="1" hangingPunct="1">
              <a:spcBef>
                <a:spcPct val="50000"/>
              </a:spcBef>
            </a:pPr>
            <a:r>
              <a:rPr lang="zh-CN" altLang="en-US" dirty="0">
                <a:latin typeface="微软雅黑"/>
                <a:ea typeface="微软雅黑"/>
              </a:rPr>
              <a:t>特种设备管理方法</a:t>
            </a:r>
          </a:p>
        </p:txBody>
      </p:sp>
      <p:sp>
        <p:nvSpPr>
          <p:cNvPr id="125956" name="矩形 3"/>
          <p:cNvSpPr/>
          <p:nvPr/>
        </p:nvSpPr>
        <p:spPr>
          <a:xfrm>
            <a:off x="77788" y="57150"/>
            <a:ext cx="493712" cy="461963"/>
          </a:xfrm>
          <a:prstGeom prst="rect">
            <a:avLst/>
          </a:prstGeom>
          <a:noFill/>
          <a:ln w="9525">
            <a:noFill/>
          </a:ln>
        </p:spPr>
        <p:txBody>
          <a:bodyPr wrap="none">
            <a:spAutoFit/>
          </a:bodyPr>
          <a:lstStyle/>
          <a:p>
            <a:pPr lvl="0" eaLnBrk="1" hangingPunct="1"/>
            <a:r>
              <a:rPr lang="zh-CN" altLang="en-US" dirty="0">
                <a:latin typeface="微软雅黑"/>
                <a:ea typeface="微软雅黑"/>
              </a:rPr>
              <a:t>二</a:t>
            </a:r>
          </a:p>
        </p:txBody>
      </p: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454658">
                                            <p:txEl>
                                              <p:pRg st="0" end="0"/>
                                            </p:txEl>
                                          </p:spTgt>
                                        </p:tgtEl>
                                        <p:attrNameLst>
                                          <p:attrName>style.visibility</p:attrName>
                                        </p:attrNameLst>
                                      </p:cBhvr>
                                      <p:to>
                                        <p:strVal val="visible"/>
                                      </p:to>
                                    </p:set>
                                    <p:anim calcmode="lin" valueType="num">
                                      <p:cBhvr additive="base">
                                        <p:cTn id="7" dur="500" fill="hold"/>
                                        <p:tgtEl>
                                          <p:spTgt spid="45465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54658">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54658">
                                            <p:txEl>
                                              <p:pRg st="1" end="1"/>
                                            </p:txEl>
                                          </p:spTgt>
                                        </p:tgtEl>
                                        <p:attrNameLst>
                                          <p:attrName>style.visibility</p:attrName>
                                        </p:attrNameLst>
                                      </p:cBhvr>
                                      <p:to>
                                        <p:strVal val="visible"/>
                                      </p:to>
                                    </p:set>
                                    <p:anim calcmode="lin" valueType="num">
                                      <p:cBhvr additive="base">
                                        <p:cTn id="11" dur="500" fill="hold"/>
                                        <p:tgtEl>
                                          <p:spTgt spid="454658">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54658">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454658">
                                            <p:txEl>
                                              <p:pRg st="2" end="2"/>
                                            </p:txEl>
                                          </p:spTgt>
                                        </p:tgtEl>
                                        <p:attrNameLst>
                                          <p:attrName>style.visibility</p:attrName>
                                        </p:attrNameLst>
                                      </p:cBhvr>
                                      <p:to>
                                        <p:strVal val="visible"/>
                                      </p:to>
                                    </p:set>
                                    <p:anim calcmode="lin" valueType="num">
                                      <p:cBhvr additive="base">
                                        <p:cTn id="15" dur="500" fill="hold"/>
                                        <p:tgtEl>
                                          <p:spTgt spid="454658">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454658">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454658">
                                            <p:txEl>
                                              <p:pRg st="3" end="3"/>
                                            </p:txEl>
                                          </p:spTgt>
                                        </p:tgtEl>
                                        <p:attrNameLst>
                                          <p:attrName>style.visibility</p:attrName>
                                        </p:attrNameLst>
                                      </p:cBhvr>
                                      <p:to>
                                        <p:strVal val="visible"/>
                                      </p:to>
                                    </p:set>
                                    <p:anim calcmode="lin" valueType="num">
                                      <p:cBhvr additive="base">
                                        <p:cTn id="19" dur="500" fill="hold"/>
                                        <p:tgtEl>
                                          <p:spTgt spid="454658">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54658">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54658">
                                            <p:txEl>
                                              <p:pRg st="4" end="4"/>
                                            </p:txEl>
                                          </p:spTgt>
                                        </p:tgtEl>
                                        <p:attrNameLst>
                                          <p:attrName>style.visibility</p:attrName>
                                        </p:attrNameLst>
                                      </p:cBhvr>
                                      <p:to>
                                        <p:strVal val="visible"/>
                                      </p:to>
                                    </p:set>
                                    <p:anim calcmode="lin" valueType="num">
                                      <p:cBhvr additive="base">
                                        <p:cTn id="25" dur="500" fill="hold"/>
                                        <p:tgtEl>
                                          <p:spTgt spid="454658">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54658">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454658">
                                            <p:txEl>
                                              <p:pRg st="5" end="5"/>
                                            </p:txEl>
                                          </p:spTgt>
                                        </p:tgtEl>
                                        <p:attrNameLst>
                                          <p:attrName>style.visibility</p:attrName>
                                        </p:attrNameLst>
                                      </p:cBhvr>
                                      <p:to>
                                        <p:strVal val="visible"/>
                                      </p:to>
                                    </p:set>
                                    <p:anim calcmode="lin" valueType="num">
                                      <p:cBhvr additive="base">
                                        <p:cTn id="29" dur="500" fill="hold"/>
                                        <p:tgtEl>
                                          <p:spTgt spid="454658">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454658">
                                            <p:txEl>
                                              <p:pRg st="5" end="5"/>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454658">
                                            <p:txEl>
                                              <p:pRg st="6" end="6"/>
                                            </p:txEl>
                                          </p:spTgt>
                                        </p:tgtEl>
                                        <p:attrNameLst>
                                          <p:attrName>style.visibility</p:attrName>
                                        </p:attrNameLst>
                                      </p:cBhvr>
                                      <p:to>
                                        <p:strVal val="visible"/>
                                      </p:to>
                                    </p:set>
                                    <p:anim calcmode="lin" valueType="num">
                                      <p:cBhvr additive="base">
                                        <p:cTn id="33" dur="500" fill="hold"/>
                                        <p:tgtEl>
                                          <p:spTgt spid="454658">
                                            <p:txEl>
                                              <p:pRg st="6" end="6"/>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454658">
                                            <p:txEl>
                                              <p:pRg st="6" end="6"/>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454658">
                                            <p:txEl>
                                              <p:pRg st="7" end="7"/>
                                            </p:txEl>
                                          </p:spTgt>
                                        </p:tgtEl>
                                        <p:attrNameLst>
                                          <p:attrName>style.visibility</p:attrName>
                                        </p:attrNameLst>
                                      </p:cBhvr>
                                      <p:to>
                                        <p:strVal val="visible"/>
                                      </p:to>
                                    </p:set>
                                    <p:anim calcmode="lin" valueType="num">
                                      <p:cBhvr additive="base">
                                        <p:cTn id="37" dur="500" fill="hold"/>
                                        <p:tgtEl>
                                          <p:spTgt spid="454658">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54658">
                                            <p:txEl>
                                              <p:pRg st="7" end="7"/>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454658">
                                            <p:txEl>
                                              <p:pRg st="8" end="8"/>
                                            </p:txEl>
                                          </p:spTgt>
                                        </p:tgtEl>
                                        <p:attrNameLst>
                                          <p:attrName>style.visibility</p:attrName>
                                        </p:attrNameLst>
                                      </p:cBhvr>
                                      <p:to>
                                        <p:strVal val="visible"/>
                                      </p:to>
                                    </p:set>
                                    <p:anim calcmode="lin" valueType="num">
                                      <p:cBhvr additive="base">
                                        <p:cTn id="41" dur="500" fill="hold"/>
                                        <p:tgtEl>
                                          <p:spTgt spid="454658">
                                            <p:txEl>
                                              <p:pRg st="8" end="8"/>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454658">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5682" name="Text Box 2"/>
          <p:cNvSpPr txBox="1">
            <a:spLocks noChangeArrowheads="1"/>
          </p:cNvSpPr>
          <p:nvPr/>
        </p:nvSpPr>
        <p:spPr bwMode="auto">
          <a:xfrm>
            <a:off x="1042988" y="1989138"/>
            <a:ext cx="7058025" cy="240030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defPPr>
              <a:defRPr lang="en-US"/>
            </a:defPPr>
            <a:lvl1pPr>
              <a:lnSpc>
                <a:spcPct val="150000"/>
              </a:lnSpc>
              <a:defRPr sz="2000" b="0">
                <a:latin typeface="微软雅黑"/>
                <a:ea typeface="微软雅黑"/>
              </a:defRPr>
            </a:lvl1pPr>
          </a:lstStyle>
          <a:p>
            <a:pPr marL="0" marR="0" lvl="0" indent="0" algn="l" defTabSz="914400" rtl="0" eaLnBrk="1" fontAlgn="base" latinLnBrk="0" hangingPunct="1">
              <a:lnSpc>
                <a:spcPct val="150000"/>
              </a:lnSpc>
              <a:spcBef>
                <a:spcPct val="0"/>
              </a:spcBef>
              <a:spcAft>
                <a:spcPct val="0"/>
              </a:spcAft>
              <a:buClrTx/>
              <a:buSzTx/>
              <a:buFontTx/>
              <a:buNone/>
              <a:defRPr/>
            </a:pPr>
            <a:r>
              <a:rPr kumimoji="0" lang="zh-CN" altLang="zh-CN" sz="2000" b="0" i="0" u="none" strike="noStrike" kern="1200" cap="none" spc="0" normalizeH="0" baseline="0" noProof="0" dirty="0">
                <a:ln>
                  <a:noFill/>
                </a:ln>
                <a:solidFill>
                  <a:schemeClr val="tx1"/>
                </a:solidFill>
                <a:effectLst/>
                <a:uLnTx/>
                <a:uFillTx/>
                <a:latin typeface="微软雅黑"/>
                <a:ea typeface="微软雅黑"/>
                <a:cs typeface="+mn-cs"/>
              </a:rPr>
              <a:t>⑴ </a:t>
            </a:r>
            <a:r>
              <a:rPr kumimoji="0" lang="zh-CN" altLang="en-US" sz="2000" b="0" i="0" u="none" strike="noStrike" kern="1200" cap="none" spc="0" normalizeH="0" baseline="0" noProof="0" dirty="0">
                <a:ln>
                  <a:noFill/>
                </a:ln>
                <a:solidFill>
                  <a:schemeClr val="tx1"/>
                </a:solidFill>
                <a:effectLst/>
                <a:uLnTx/>
                <a:uFillTx/>
                <a:latin typeface="微软雅黑"/>
                <a:ea typeface="微软雅黑"/>
                <a:cs typeface="+mn-cs"/>
              </a:rPr>
              <a:t>合理确定使用条件，加强对使用过程 中技术要素的控制，严禁超规范、超负荷运转；</a:t>
            </a:r>
          </a:p>
          <a:p>
            <a:pPr marL="0" marR="0" lvl="0" indent="0" algn="l" defTabSz="914400" rtl="0" eaLnBrk="1" fontAlgn="base" latinLnBrk="0" hangingPunct="1">
              <a:lnSpc>
                <a:spcPct val="150000"/>
              </a:lnSpc>
              <a:spcBef>
                <a:spcPct val="0"/>
              </a:spcBef>
              <a:spcAft>
                <a:spcPct val="0"/>
              </a:spcAft>
              <a:buClrTx/>
              <a:buSzTx/>
              <a:buFontTx/>
              <a:buNone/>
              <a:defRPr/>
            </a:pPr>
            <a:r>
              <a:rPr kumimoji="0" lang="zh-CN" altLang="en-US" sz="2000" b="0" i="0" u="none" strike="noStrike" kern="1200" cap="none" spc="0" normalizeH="0" baseline="0" noProof="0" dirty="0">
                <a:ln>
                  <a:noFill/>
                </a:ln>
                <a:solidFill>
                  <a:schemeClr val="tx1"/>
                </a:solidFill>
                <a:effectLst/>
                <a:uLnTx/>
                <a:uFillTx/>
                <a:latin typeface="微软雅黑"/>
                <a:ea typeface="微软雅黑"/>
                <a:cs typeface="+mn-cs"/>
              </a:rPr>
              <a:t>⑵ 合理制定操作规程，严格按操作规程操作；</a:t>
            </a:r>
          </a:p>
          <a:p>
            <a:pPr marL="0" marR="0" lvl="0" indent="0" algn="l" defTabSz="914400" rtl="0" eaLnBrk="1" fontAlgn="base" latinLnBrk="0" hangingPunct="1">
              <a:lnSpc>
                <a:spcPct val="150000"/>
              </a:lnSpc>
              <a:spcBef>
                <a:spcPct val="0"/>
              </a:spcBef>
              <a:spcAft>
                <a:spcPct val="0"/>
              </a:spcAft>
              <a:buClrTx/>
              <a:buSzTx/>
              <a:buFontTx/>
              <a:buNone/>
              <a:defRPr/>
            </a:pPr>
            <a:r>
              <a:rPr kumimoji="0" lang="zh-CN" altLang="en-US" sz="2000" b="0" i="0" u="none" strike="noStrike" kern="1200" cap="none" spc="0" normalizeH="0" baseline="0" noProof="0" dirty="0">
                <a:ln>
                  <a:noFill/>
                </a:ln>
                <a:solidFill>
                  <a:schemeClr val="tx1"/>
                </a:solidFill>
                <a:effectLst/>
                <a:uLnTx/>
                <a:uFillTx/>
                <a:latin typeface="微软雅黑"/>
                <a:ea typeface="微软雅黑"/>
                <a:cs typeface="+mn-cs"/>
              </a:rPr>
              <a:t>⑶ 合理选用安全保护装置，确保灵敏可靠；</a:t>
            </a:r>
          </a:p>
          <a:p>
            <a:pPr marL="0" marR="0" lvl="0" indent="0" algn="l" defTabSz="914400" rtl="0" eaLnBrk="1" fontAlgn="base" latinLnBrk="0" hangingPunct="1">
              <a:lnSpc>
                <a:spcPct val="150000"/>
              </a:lnSpc>
              <a:spcBef>
                <a:spcPct val="0"/>
              </a:spcBef>
              <a:spcAft>
                <a:spcPct val="0"/>
              </a:spcAft>
              <a:buClrTx/>
              <a:buSzTx/>
              <a:buFontTx/>
              <a:buNone/>
              <a:defRPr/>
            </a:pPr>
            <a:r>
              <a:rPr kumimoji="0" lang="zh-CN" altLang="en-US" sz="2000" b="0" i="0" u="none" strike="noStrike" kern="1200" cap="none" spc="0" normalizeH="0" baseline="0" noProof="0" dirty="0">
                <a:ln>
                  <a:noFill/>
                </a:ln>
                <a:solidFill>
                  <a:schemeClr val="tx1"/>
                </a:solidFill>
                <a:effectLst/>
                <a:uLnTx/>
                <a:uFillTx/>
                <a:latin typeface="微软雅黑"/>
                <a:ea typeface="微软雅黑"/>
                <a:cs typeface="+mn-cs"/>
              </a:rPr>
              <a:t>⑷ 作业人员持证上岗，严禁违章作业。</a:t>
            </a:r>
          </a:p>
        </p:txBody>
      </p:sp>
      <p:sp>
        <p:nvSpPr>
          <p:cNvPr id="455683" name="Text Box 3"/>
          <p:cNvSpPr txBox="1">
            <a:spLocks noChangeArrowheads="1"/>
          </p:cNvSpPr>
          <p:nvPr/>
        </p:nvSpPr>
        <p:spPr bwMode="auto">
          <a:xfrm>
            <a:off x="5364163" y="44450"/>
            <a:ext cx="3887788" cy="461963"/>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defPPr>
              <a:defRPr lang="en-US"/>
            </a:defPPr>
            <a:lvl1pPr algn="ctr">
              <a:spcBef>
                <a:spcPct val="50000"/>
              </a:spcBef>
              <a:defRPr>
                <a:solidFill>
                  <a:schemeClr val="bg1"/>
                </a:solidFill>
                <a:latin typeface="微软雅黑"/>
                <a:ea typeface="微软雅黑"/>
              </a:defRPr>
            </a:lvl1pPr>
          </a:lstStyle>
          <a:p>
            <a:pPr marL="0" marR="0" lvl="0" indent="0" algn="ctr" defTabSz="914400" rtl="0" eaLnBrk="1" fontAlgn="base" latinLnBrk="0" hangingPunct="1">
              <a:lnSpc>
                <a:spcPct val="100000"/>
              </a:lnSpc>
              <a:spcBef>
                <a:spcPct val="50000"/>
              </a:spcBef>
              <a:spcAft>
                <a:spcPct val="0"/>
              </a:spcAft>
              <a:buClrTx/>
              <a:buSzTx/>
              <a:buFontTx/>
              <a:buNone/>
              <a:defRPr/>
            </a:pPr>
            <a:r>
              <a:rPr kumimoji="0" lang="en-US" altLang="zh-CN" sz="2400" b="1" i="0" u="none" strike="noStrike" kern="1200" cap="none" spc="0" normalizeH="0" baseline="0" noProof="0" dirty="0">
                <a:ln>
                  <a:noFill/>
                </a:ln>
                <a:solidFill>
                  <a:schemeClr val="bg1"/>
                </a:solidFill>
                <a:effectLst/>
                <a:uLnTx/>
                <a:uFillTx/>
                <a:latin typeface="微软雅黑"/>
                <a:ea typeface="微软雅黑"/>
                <a:cs typeface="+mn-cs"/>
              </a:rPr>
              <a:t>“</a:t>
            </a:r>
            <a:r>
              <a:rPr kumimoji="0" lang="zh-CN" altLang="en-US" sz="2400" b="1" i="0" u="none" strike="noStrike" kern="1200" cap="none" spc="0" normalizeH="0" baseline="0" noProof="0" dirty="0">
                <a:ln>
                  <a:noFill/>
                </a:ln>
                <a:solidFill>
                  <a:schemeClr val="bg1"/>
                </a:solidFill>
                <a:effectLst/>
                <a:uLnTx/>
                <a:uFillTx/>
                <a:latin typeface="微软雅黑"/>
                <a:ea typeface="微软雅黑"/>
                <a:cs typeface="+mn-cs"/>
              </a:rPr>
              <a:t>正确使用</a:t>
            </a:r>
            <a:r>
              <a:rPr kumimoji="0" lang="en-US" altLang="zh-CN" sz="2400" b="1" i="0" u="none" strike="noStrike" kern="1200" cap="none" spc="0" normalizeH="0" baseline="0" noProof="0" dirty="0">
                <a:ln>
                  <a:noFill/>
                </a:ln>
                <a:solidFill>
                  <a:schemeClr val="bg1"/>
                </a:solidFill>
                <a:effectLst/>
                <a:uLnTx/>
                <a:uFillTx/>
                <a:latin typeface="微软雅黑"/>
                <a:ea typeface="微软雅黑"/>
                <a:cs typeface="+mn-cs"/>
              </a:rPr>
              <a:t>”</a:t>
            </a:r>
            <a:endParaRPr kumimoji="0" lang="zh-CN" altLang="en-US" sz="2400" b="1" i="0" u="none" strike="noStrike" kern="1200" cap="none" spc="0" normalizeH="0" baseline="0" noProof="0" dirty="0">
              <a:ln>
                <a:noFill/>
              </a:ln>
              <a:solidFill>
                <a:schemeClr val="bg1"/>
              </a:solidFill>
              <a:effectLst/>
              <a:uLnTx/>
              <a:uFillTx/>
              <a:latin typeface="微软雅黑"/>
              <a:ea typeface="微软雅黑"/>
              <a:cs typeface="+mn-cs"/>
            </a:endParaRPr>
          </a:p>
        </p:txBody>
      </p:sp>
      <p:sp>
        <p:nvSpPr>
          <p:cNvPr id="126980" name="矩形 3"/>
          <p:cNvSpPr/>
          <p:nvPr/>
        </p:nvSpPr>
        <p:spPr>
          <a:xfrm>
            <a:off x="842963" y="68263"/>
            <a:ext cx="2659062" cy="461962"/>
          </a:xfrm>
          <a:prstGeom prst="rect">
            <a:avLst/>
          </a:prstGeom>
          <a:noFill/>
          <a:ln w="9525">
            <a:noFill/>
          </a:ln>
        </p:spPr>
        <p:txBody>
          <a:bodyPr wrap="none">
            <a:spAutoFit/>
          </a:bodyPr>
          <a:lstStyle/>
          <a:p>
            <a:pPr lvl="0" eaLnBrk="1" hangingPunct="1">
              <a:spcBef>
                <a:spcPct val="50000"/>
              </a:spcBef>
            </a:pPr>
            <a:r>
              <a:rPr lang="zh-CN" altLang="en-US" dirty="0">
                <a:latin typeface="微软雅黑"/>
                <a:ea typeface="微软雅黑"/>
              </a:rPr>
              <a:t>特种设备管理方法</a:t>
            </a:r>
          </a:p>
        </p:txBody>
      </p:sp>
      <p:sp>
        <p:nvSpPr>
          <p:cNvPr id="126981" name="矩形 4"/>
          <p:cNvSpPr/>
          <p:nvPr/>
        </p:nvSpPr>
        <p:spPr>
          <a:xfrm>
            <a:off x="77788" y="57150"/>
            <a:ext cx="493712" cy="461963"/>
          </a:xfrm>
          <a:prstGeom prst="rect">
            <a:avLst/>
          </a:prstGeom>
          <a:noFill/>
          <a:ln w="9525">
            <a:noFill/>
          </a:ln>
        </p:spPr>
        <p:txBody>
          <a:bodyPr wrap="none">
            <a:spAutoFit/>
          </a:bodyPr>
          <a:lstStyle/>
          <a:p>
            <a:pPr lvl="0" eaLnBrk="1" hangingPunct="1"/>
            <a:r>
              <a:rPr lang="zh-CN" altLang="en-US" dirty="0">
                <a:latin typeface="微软雅黑"/>
                <a:ea typeface="微软雅黑"/>
              </a:rPr>
              <a:t>二</a:t>
            </a:r>
          </a:p>
        </p:txBody>
      </p:sp>
    </p:spTree>
  </p:cSld>
  <p:clrMapOvr>
    <a:masterClrMapping/>
  </p:clrMapOvr>
  <p:transition spd="slow">
    <p:push/>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7730" name="Text Box 2"/>
          <p:cNvSpPr txBox="1">
            <a:spLocks noChangeArrowheads="1"/>
          </p:cNvSpPr>
          <p:nvPr/>
        </p:nvSpPr>
        <p:spPr bwMode="auto">
          <a:xfrm>
            <a:off x="900113" y="2565400"/>
            <a:ext cx="6983413" cy="1938338"/>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defPPr>
              <a:defRPr lang="en-US"/>
            </a:defPPr>
            <a:lvl1pPr>
              <a:lnSpc>
                <a:spcPct val="150000"/>
              </a:lnSpc>
              <a:defRPr sz="2000" b="0">
                <a:latin typeface="微软雅黑"/>
                <a:ea typeface="微软雅黑"/>
              </a:defRPr>
            </a:lvl1pPr>
          </a:lstStyle>
          <a:p>
            <a:pPr marL="0" marR="0" lvl="0" indent="0" algn="l" defTabSz="914400" rtl="0" eaLnBrk="1" fontAlgn="base" latinLnBrk="0" hangingPunct="1">
              <a:lnSpc>
                <a:spcPct val="150000"/>
              </a:lnSpc>
              <a:spcBef>
                <a:spcPct val="0"/>
              </a:spcBef>
              <a:spcAft>
                <a:spcPct val="0"/>
              </a:spcAft>
              <a:buClrTx/>
              <a:buSzTx/>
              <a:buFontTx/>
              <a:buNone/>
              <a:defRPr/>
            </a:pPr>
            <a:r>
              <a:rPr kumimoji="0" lang="zh-CN" altLang="zh-CN" sz="2000" b="0" i="0" u="none" strike="noStrike" kern="1200" cap="none" spc="0" normalizeH="0" baseline="0" noProof="0" dirty="0">
                <a:ln>
                  <a:noFill/>
                </a:ln>
                <a:solidFill>
                  <a:schemeClr val="tx1"/>
                </a:solidFill>
                <a:effectLst/>
                <a:uLnTx/>
                <a:uFillTx/>
                <a:latin typeface="微软雅黑"/>
                <a:ea typeface="微软雅黑"/>
                <a:cs typeface="+mn-cs"/>
              </a:rPr>
              <a:t>⑴ </a:t>
            </a:r>
            <a:r>
              <a:rPr kumimoji="0" lang="zh-CN" altLang="en-US" sz="2000" b="0" i="0" u="none" strike="noStrike" kern="1200" cap="none" spc="0" normalizeH="0" baseline="0" noProof="0" dirty="0">
                <a:ln>
                  <a:noFill/>
                </a:ln>
                <a:solidFill>
                  <a:schemeClr val="tx1"/>
                </a:solidFill>
                <a:effectLst/>
                <a:uLnTx/>
                <a:uFillTx/>
                <a:latin typeface="微软雅黑"/>
                <a:ea typeface="微软雅黑"/>
                <a:cs typeface="+mn-cs"/>
              </a:rPr>
              <a:t>根据不同设备的不同时限要求，定期 自行检查和维护保养，发现异常情况 及时处理，做好记录；</a:t>
            </a:r>
          </a:p>
          <a:p>
            <a:pPr marL="0" marR="0" lvl="0" indent="0" algn="l" defTabSz="914400" rtl="0" eaLnBrk="1" fontAlgn="base" latinLnBrk="0" hangingPunct="1">
              <a:lnSpc>
                <a:spcPct val="150000"/>
              </a:lnSpc>
              <a:spcBef>
                <a:spcPct val="0"/>
              </a:spcBef>
              <a:spcAft>
                <a:spcPct val="0"/>
              </a:spcAft>
              <a:buClrTx/>
              <a:buSzTx/>
              <a:buFontTx/>
              <a:buNone/>
              <a:defRPr/>
            </a:pPr>
            <a:r>
              <a:rPr kumimoji="0" lang="zh-CN" altLang="zh-CN" sz="2000" b="0" i="0" u="none" strike="noStrike" kern="1200" cap="none" spc="0" normalizeH="0" baseline="0" noProof="0" dirty="0">
                <a:ln>
                  <a:noFill/>
                </a:ln>
                <a:solidFill>
                  <a:schemeClr val="tx1"/>
                </a:solidFill>
                <a:effectLst/>
                <a:uLnTx/>
                <a:uFillTx/>
                <a:latin typeface="微软雅黑"/>
                <a:ea typeface="微软雅黑"/>
                <a:cs typeface="+mn-cs"/>
              </a:rPr>
              <a:t>⑵ </a:t>
            </a:r>
            <a:r>
              <a:rPr kumimoji="0" lang="zh-CN" altLang="en-US" sz="2000" b="0" i="0" u="none" strike="noStrike" kern="1200" cap="none" spc="0" normalizeH="0" baseline="0" noProof="0" dirty="0">
                <a:ln>
                  <a:noFill/>
                </a:ln>
                <a:solidFill>
                  <a:schemeClr val="tx1"/>
                </a:solidFill>
                <a:effectLst/>
                <a:uLnTx/>
                <a:uFillTx/>
                <a:latin typeface="微软雅黑"/>
                <a:ea typeface="微软雅黑"/>
                <a:cs typeface="+mn-cs"/>
              </a:rPr>
              <a:t>定期对特种设备的安全附件、安全保护装置、测量调控装置、仪器仪表进行定期校验、检修，做好记录。</a:t>
            </a:r>
          </a:p>
        </p:txBody>
      </p:sp>
      <p:sp>
        <p:nvSpPr>
          <p:cNvPr id="457731" name="Text Box 3"/>
          <p:cNvSpPr txBox="1">
            <a:spLocks noChangeArrowheads="1"/>
          </p:cNvSpPr>
          <p:nvPr/>
        </p:nvSpPr>
        <p:spPr bwMode="auto">
          <a:xfrm>
            <a:off x="5003800" y="44450"/>
            <a:ext cx="4391025" cy="461963"/>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defPPr>
              <a:defRPr lang="en-US"/>
            </a:defPPr>
            <a:lvl1pPr algn="ctr">
              <a:spcBef>
                <a:spcPct val="50000"/>
              </a:spcBef>
              <a:defRPr>
                <a:solidFill>
                  <a:schemeClr val="bg1"/>
                </a:solidFill>
                <a:latin typeface="微软雅黑"/>
                <a:ea typeface="微软雅黑"/>
              </a:defRPr>
            </a:lvl1pPr>
          </a:lstStyle>
          <a:p>
            <a:pPr marL="0" marR="0" lvl="0" indent="0" algn="ctr" defTabSz="914400" rtl="0" eaLnBrk="1" fontAlgn="base" latinLnBrk="0" hangingPunct="1">
              <a:lnSpc>
                <a:spcPct val="100000"/>
              </a:lnSpc>
              <a:spcBef>
                <a:spcPct val="50000"/>
              </a:spcBef>
              <a:spcAft>
                <a:spcPct val="0"/>
              </a:spcAft>
              <a:buClrTx/>
              <a:buSzTx/>
              <a:buFontTx/>
              <a:buNone/>
              <a:defRPr/>
            </a:pPr>
            <a:r>
              <a:rPr kumimoji="0" lang="zh-CN" altLang="en-US" sz="2400" b="1" i="0" u="none" strike="noStrike" kern="1200" cap="none" spc="0" normalizeH="0" baseline="0" noProof="0" dirty="0">
                <a:ln>
                  <a:noFill/>
                </a:ln>
                <a:solidFill>
                  <a:schemeClr val="bg1"/>
                </a:solidFill>
                <a:effectLst/>
                <a:uLnTx/>
                <a:uFillTx/>
                <a:latin typeface="微软雅黑"/>
                <a:ea typeface="微软雅黑"/>
                <a:cs typeface="+mn-cs"/>
              </a:rPr>
              <a:t>“精心维护”</a:t>
            </a:r>
          </a:p>
        </p:txBody>
      </p:sp>
      <p:sp>
        <p:nvSpPr>
          <p:cNvPr id="129028" name="矩形 3"/>
          <p:cNvSpPr/>
          <p:nvPr/>
        </p:nvSpPr>
        <p:spPr>
          <a:xfrm>
            <a:off x="842963" y="68263"/>
            <a:ext cx="2659062" cy="461962"/>
          </a:xfrm>
          <a:prstGeom prst="rect">
            <a:avLst/>
          </a:prstGeom>
          <a:noFill/>
          <a:ln w="9525">
            <a:noFill/>
          </a:ln>
        </p:spPr>
        <p:txBody>
          <a:bodyPr wrap="none">
            <a:spAutoFit/>
          </a:bodyPr>
          <a:lstStyle/>
          <a:p>
            <a:pPr lvl="0" eaLnBrk="1" hangingPunct="1">
              <a:spcBef>
                <a:spcPct val="50000"/>
              </a:spcBef>
            </a:pPr>
            <a:r>
              <a:rPr lang="zh-CN" altLang="en-US" dirty="0">
                <a:latin typeface="微软雅黑"/>
                <a:ea typeface="微软雅黑"/>
              </a:rPr>
              <a:t>特种设备管理方法</a:t>
            </a:r>
          </a:p>
        </p:txBody>
      </p:sp>
      <p:sp>
        <p:nvSpPr>
          <p:cNvPr id="129029" name="矩形 4"/>
          <p:cNvSpPr/>
          <p:nvPr/>
        </p:nvSpPr>
        <p:spPr>
          <a:xfrm>
            <a:off x="77788" y="57150"/>
            <a:ext cx="493712" cy="461963"/>
          </a:xfrm>
          <a:prstGeom prst="rect">
            <a:avLst/>
          </a:prstGeom>
          <a:noFill/>
          <a:ln w="9525">
            <a:noFill/>
          </a:ln>
        </p:spPr>
        <p:txBody>
          <a:bodyPr wrap="none">
            <a:spAutoFit/>
          </a:bodyPr>
          <a:lstStyle/>
          <a:p>
            <a:pPr lvl="0" eaLnBrk="1" hangingPunct="1"/>
            <a:r>
              <a:rPr lang="zh-CN" altLang="en-US" dirty="0">
                <a:latin typeface="微软雅黑"/>
                <a:ea typeface="微软雅黑"/>
              </a:rPr>
              <a:t>二</a:t>
            </a:r>
          </a:p>
        </p:txBody>
      </p:sp>
    </p:spTree>
  </p:cSld>
  <p:clrMapOvr>
    <a:masterClrMapping/>
  </p:clrMapOvr>
  <p:transition spd="slow">
    <p:push/>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nvPr>
        </p:nvSpPr>
        <p:spPr>
          <a:xfrm>
            <a:off x="3347864" y="2893690"/>
            <a:ext cx="6457067" cy="895350"/>
          </a:xfrm>
        </p:spPr>
        <p:txBody>
          <a:bodyPr>
            <a:noAutofit/>
          </a:bodyPr>
          <a:lstStyle/>
          <a:p>
            <a:r>
              <a:rPr lang="zh-CN" altLang="en-US" sz="3600"/>
              <a:t>  特种设备管理重点工作</a:t>
            </a:r>
          </a:p>
        </p:txBody>
      </p:sp>
      <p:sp>
        <p:nvSpPr>
          <p:cNvPr id="9" name="文本框 8"/>
          <p:cNvSpPr txBox="1"/>
          <p:nvPr/>
        </p:nvSpPr>
        <p:spPr>
          <a:xfrm>
            <a:off x="2727378" y="3095284"/>
            <a:ext cx="767637" cy="667432"/>
          </a:xfrm>
          <a:prstGeom prst="rect">
            <a:avLst/>
          </a:prstGeom>
          <a:noFill/>
          <a:ln w="117475">
            <a:noFill/>
          </a:ln>
        </p:spPr>
        <p:txBody>
          <a:bodyPr wrap="none" rtlCol="0">
            <a:prstTxWarp prst="textPlain">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400" b="0" i="0" u="none" strike="noStrike" kern="1200" cap="none" spc="75" normalizeH="0" baseline="0" noProof="0">
                <a:ln>
                  <a:noFill/>
                </a:ln>
                <a:solidFill>
                  <a:srgbClr val="FCA209"/>
                </a:solidFill>
                <a:effectLst/>
                <a:uLnTx/>
                <a:uFillTx/>
                <a:latin typeface="Impact" pitchFamily="34" charset="0"/>
                <a:ea typeface="微软雅黑"/>
                <a:cs typeface="Arial" charset="0"/>
              </a:rPr>
              <a:t>/03</a:t>
            </a:r>
            <a:endParaRPr kumimoji="0" lang="zh-CN" altLang="en-US" sz="1400" b="0" i="0" u="none" strike="noStrike" kern="1200" cap="none" spc="75" normalizeH="0" baseline="0" noProof="0" dirty="0">
              <a:ln>
                <a:noFill/>
              </a:ln>
              <a:solidFill>
                <a:srgbClr val="FCA209"/>
              </a:solidFill>
              <a:effectLst/>
              <a:uLnTx/>
              <a:uFillTx/>
              <a:latin typeface="Impact" pitchFamily="34" charset="0"/>
              <a:ea typeface="微软雅黑"/>
              <a:cs typeface="Arial" charset="0"/>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9778" name="Rectangle 2"/>
          <p:cNvSpPr>
            <a:spLocks noGrp="1" noChangeArrowheads="1"/>
          </p:cNvSpPr>
          <p:nvPr>
            <p:ph idx="1"/>
          </p:nvPr>
        </p:nvSpPr>
        <p:spPr>
          <a:xfrm>
            <a:off x="684213" y="1052513"/>
            <a:ext cx="6948488" cy="2862263"/>
          </a:xfrm>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marL="0" marR="0" lvl="0" indent="0" algn="l" defTabSz="914400" rtl="0" eaLnBrk="1" fontAlgn="base" latinLnBrk="1" hangingPunct="1">
              <a:lnSpc>
                <a:spcPct val="150000"/>
              </a:lnSpc>
              <a:spcBef>
                <a:spcPct val="0"/>
              </a:spcBef>
              <a:spcAft>
                <a:spcPct val="0"/>
              </a:spcAft>
              <a:buClrTx/>
              <a:buSzTx/>
              <a:buFontTx/>
              <a:buNone/>
              <a:defRPr/>
            </a:pPr>
            <a:r>
              <a:rPr kumimoji="0" lang="en-US" altLang="zh-CN" sz="2000" b="0" i="0" u="none" strike="noStrike" kern="1200" cap="none" spc="0" normalizeH="0" baseline="0" noProof="0" dirty="0">
                <a:ln>
                  <a:noFill/>
                </a:ln>
                <a:solidFill>
                  <a:schemeClr val="tx1"/>
                </a:solidFill>
                <a:effectLst/>
                <a:uLnTx/>
                <a:uFillTx/>
                <a:latin typeface="微软雅黑"/>
                <a:ea typeface="微软雅黑"/>
                <a:cs typeface="+mn-cs"/>
              </a:rPr>
              <a:t>1</a:t>
            </a:r>
            <a:r>
              <a:rPr kumimoji="0" lang="zh-CN" altLang="en-US" sz="2000" b="0" i="0" u="none" strike="noStrike" kern="1200" cap="none" spc="0" normalizeH="0" baseline="0" noProof="0" dirty="0">
                <a:ln>
                  <a:noFill/>
                </a:ln>
                <a:solidFill>
                  <a:schemeClr val="tx1"/>
                </a:solidFill>
                <a:effectLst/>
                <a:uLnTx/>
                <a:uFillTx/>
                <a:latin typeface="微软雅黑"/>
                <a:ea typeface="微软雅黑"/>
                <a:cs typeface="+mn-cs"/>
              </a:rPr>
              <a:t>、依法履行管理职责</a:t>
            </a:r>
          </a:p>
          <a:p>
            <a:pPr marL="342900" marR="0" lvl="0" indent="-342900" algn="l" defTabSz="914400" rtl="0" eaLnBrk="1" fontAlgn="base" latinLnBrk="1" hangingPunct="1">
              <a:lnSpc>
                <a:spcPct val="150000"/>
              </a:lnSpc>
              <a:spcBef>
                <a:spcPct val="0"/>
              </a:spcBef>
              <a:spcAft>
                <a:spcPct val="0"/>
              </a:spcAft>
              <a:buClrTx/>
              <a:buSzTx/>
              <a:buFont typeface="Wingdings" charset="2"/>
              <a:buChar char="Ø"/>
              <a:defRPr/>
            </a:pPr>
            <a:r>
              <a:rPr kumimoji="0" lang="zh-CN" altLang="en-US" sz="2000" b="0" i="0" u="none" strike="noStrike" kern="1200" cap="none" spc="0" normalizeH="0" baseline="0" noProof="0" dirty="0">
                <a:ln>
                  <a:noFill/>
                </a:ln>
                <a:solidFill>
                  <a:schemeClr val="tx1"/>
                </a:solidFill>
                <a:effectLst/>
                <a:uLnTx/>
                <a:uFillTx/>
                <a:latin typeface="微软雅黑"/>
                <a:ea typeface="微软雅黑"/>
                <a:cs typeface="+mn-cs"/>
              </a:rPr>
              <a:t>（</a:t>
            </a:r>
            <a:r>
              <a:rPr kumimoji="0" lang="en-US" altLang="zh-CN" sz="2000" b="0" i="0" u="none" strike="noStrike" kern="1200" cap="none" spc="0" normalizeH="0" baseline="0" noProof="0" dirty="0">
                <a:ln>
                  <a:noFill/>
                </a:ln>
                <a:solidFill>
                  <a:schemeClr val="tx1"/>
                </a:solidFill>
                <a:effectLst/>
                <a:uLnTx/>
                <a:uFillTx/>
                <a:latin typeface="微软雅黑"/>
                <a:ea typeface="微软雅黑"/>
                <a:cs typeface="+mn-cs"/>
              </a:rPr>
              <a:t>1</a:t>
            </a:r>
            <a:r>
              <a:rPr kumimoji="0" lang="zh-CN" altLang="en-US" sz="2000" b="0" i="0" u="none" strike="noStrike" kern="1200" cap="none" spc="0" normalizeH="0" baseline="0" noProof="0" dirty="0">
                <a:ln>
                  <a:noFill/>
                </a:ln>
                <a:solidFill>
                  <a:schemeClr val="tx1"/>
                </a:solidFill>
                <a:effectLst/>
                <a:uLnTx/>
                <a:uFillTx/>
                <a:latin typeface="微软雅黑"/>
                <a:ea typeface="微软雅黑"/>
                <a:cs typeface="+mn-cs"/>
              </a:rPr>
              <a:t>）提高认识，落实安全主体责任</a:t>
            </a:r>
            <a:br>
              <a:rPr kumimoji="0" lang="zh-CN" altLang="en-US" sz="2000" b="0" i="0" u="none" strike="noStrike" kern="1200" cap="none" spc="0" normalizeH="0" baseline="0" noProof="0" dirty="0">
                <a:ln>
                  <a:noFill/>
                </a:ln>
                <a:solidFill>
                  <a:schemeClr val="tx1"/>
                </a:solidFill>
                <a:effectLst/>
                <a:uLnTx/>
                <a:uFillTx/>
                <a:latin typeface="微软雅黑"/>
                <a:ea typeface="微软雅黑"/>
                <a:cs typeface="+mn-cs"/>
              </a:rPr>
            </a:br>
            <a:r>
              <a:rPr kumimoji="0" lang="zh-CN" altLang="en-US" sz="2000" b="0" i="0" u="none" strike="noStrike" kern="1200" cap="none" spc="0" normalizeH="0" baseline="0" noProof="0" dirty="0">
                <a:ln>
                  <a:noFill/>
                </a:ln>
                <a:solidFill>
                  <a:schemeClr val="tx1"/>
                </a:solidFill>
                <a:effectLst/>
                <a:uLnTx/>
                <a:uFillTx/>
                <a:latin typeface="微软雅黑"/>
                <a:ea typeface="微软雅黑"/>
                <a:cs typeface="+mn-cs"/>
              </a:rPr>
              <a:t>生产、经营、使用单位是特种设备安全的责任主体。</a:t>
            </a:r>
          </a:p>
          <a:p>
            <a:pPr marL="342900" marR="0" lvl="0" indent="-342900" algn="l" defTabSz="914400" rtl="0" eaLnBrk="1" fontAlgn="base" latinLnBrk="1" hangingPunct="1">
              <a:lnSpc>
                <a:spcPct val="150000"/>
              </a:lnSpc>
              <a:spcBef>
                <a:spcPct val="0"/>
              </a:spcBef>
              <a:spcAft>
                <a:spcPct val="0"/>
              </a:spcAft>
              <a:buClrTx/>
              <a:buSzTx/>
              <a:buFont typeface="Wingdings" charset="2"/>
              <a:buChar char="Ø"/>
              <a:defRPr/>
            </a:pPr>
            <a:r>
              <a:rPr kumimoji="0" lang="zh-CN" altLang="en-US" sz="2000" b="0" i="0" u="none" strike="noStrike" kern="1200" cap="none" spc="0" normalizeH="0" baseline="0" noProof="0" dirty="0">
                <a:ln>
                  <a:noFill/>
                </a:ln>
                <a:solidFill>
                  <a:schemeClr val="tx1"/>
                </a:solidFill>
                <a:effectLst/>
                <a:uLnTx/>
                <a:uFillTx/>
                <a:latin typeface="微软雅黑"/>
                <a:ea typeface="微软雅黑"/>
                <a:cs typeface="+mn-cs"/>
              </a:rPr>
              <a:t>主要负责人全面负责。</a:t>
            </a:r>
          </a:p>
          <a:p>
            <a:pPr marL="342900" marR="0" lvl="0" indent="-342900" algn="l" defTabSz="914400" rtl="0" eaLnBrk="1" fontAlgn="base" latinLnBrk="1" hangingPunct="1">
              <a:lnSpc>
                <a:spcPct val="150000"/>
              </a:lnSpc>
              <a:spcBef>
                <a:spcPct val="0"/>
              </a:spcBef>
              <a:spcAft>
                <a:spcPct val="0"/>
              </a:spcAft>
              <a:buClrTx/>
              <a:buSzTx/>
              <a:buFont typeface="Wingdings" charset="2"/>
              <a:buChar char="Ø"/>
              <a:defRPr/>
            </a:pPr>
            <a:r>
              <a:rPr kumimoji="0" lang="zh-CN" altLang="en-US" sz="2000" b="0" i="0" u="none" strike="noStrike" kern="1200" cap="none" spc="0" normalizeH="0" baseline="0" noProof="0" dirty="0">
                <a:ln>
                  <a:noFill/>
                </a:ln>
                <a:solidFill>
                  <a:schemeClr val="tx1"/>
                </a:solidFill>
                <a:effectLst/>
                <a:uLnTx/>
                <a:uFillTx/>
                <a:latin typeface="微软雅黑"/>
                <a:ea typeface="微软雅黑"/>
                <a:cs typeface="+mn-cs"/>
              </a:rPr>
              <a:t>各分管领导和各职能部门承担分管范围内的责任。</a:t>
            </a:r>
          </a:p>
          <a:p>
            <a:pPr marL="342900" marR="0" lvl="0" indent="-342900" algn="l" defTabSz="914400" rtl="0" eaLnBrk="1" fontAlgn="base" latinLnBrk="1" hangingPunct="1">
              <a:lnSpc>
                <a:spcPct val="150000"/>
              </a:lnSpc>
              <a:spcBef>
                <a:spcPct val="0"/>
              </a:spcBef>
              <a:spcAft>
                <a:spcPct val="0"/>
              </a:spcAft>
              <a:buClrTx/>
              <a:buSzTx/>
              <a:buFont typeface="Wingdings" charset="2"/>
              <a:buChar char="Ø"/>
              <a:defRPr/>
            </a:pPr>
            <a:r>
              <a:rPr kumimoji="0" lang="zh-CN" altLang="en-US" sz="2000" b="0" i="0" u="none" strike="noStrike" kern="1200" cap="none" spc="0" normalizeH="0" baseline="0" noProof="0" dirty="0">
                <a:ln>
                  <a:noFill/>
                </a:ln>
                <a:solidFill>
                  <a:schemeClr val="tx1"/>
                </a:solidFill>
                <a:effectLst/>
                <a:uLnTx/>
                <a:uFillTx/>
                <a:latin typeface="微软雅黑"/>
                <a:ea typeface="微软雅黑"/>
                <a:cs typeface="+mn-cs"/>
              </a:rPr>
              <a:t>各岗位员工对本岗位的安全负责。</a:t>
            </a:r>
          </a:p>
        </p:txBody>
      </p:sp>
      <p:sp>
        <p:nvSpPr>
          <p:cNvPr id="3" name="Rectangle 2"/>
          <p:cNvSpPr txBox="1">
            <a:spLocks noChangeArrowheads="1"/>
          </p:cNvSpPr>
          <p:nvPr/>
        </p:nvSpPr>
        <p:spPr>
          <a:xfrm>
            <a:off x="684213" y="4005263"/>
            <a:ext cx="8382000" cy="1938338"/>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0" indent="0" latinLnBrk="1">
              <a:lnSpc>
                <a:spcPct val="150000"/>
              </a:lnSpc>
              <a:buNone/>
              <a:defRPr sz="2000">
                <a:latin typeface="微软雅黑"/>
                <a:ea typeface="微软雅黑"/>
              </a:defRPr>
            </a:lvl1pPr>
            <a:lvl2pPr marL="742950" indent="-285750" latinLnBrk="1">
              <a:spcBef>
                <a:spcPct val="20000"/>
              </a:spcBef>
              <a:buChar char="–"/>
              <a:defRPr sz="2800">
                <a:latin typeface="+mn-lt"/>
              </a:defRPr>
            </a:lvl2pPr>
            <a:lvl3pPr marL="1143000" indent="-228600" latinLnBrk="1">
              <a:spcBef>
                <a:spcPct val="20000"/>
              </a:spcBef>
              <a:buChar char="•"/>
              <a:defRPr>
                <a:latin typeface="+mn-lt"/>
              </a:defRPr>
            </a:lvl3pPr>
            <a:lvl4pPr marL="1600200" indent="-228600" latinLnBrk="1">
              <a:spcBef>
                <a:spcPct val="20000"/>
              </a:spcBef>
              <a:buChar char="–"/>
              <a:defRPr sz="2000">
                <a:latin typeface="+mn-lt"/>
              </a:defRPr>
            </a:lvl4pPr>
            <a:lvl5pPr marL="2057400" indent="-228600" latinLnBrk="1">
              <a:spcBef>
                <a:spcPct val="20000"/>
              </a:spcBef>
              <a:buChar char="»"/>
              <a:defRPr sz="2000">
                <a:latin typeface="+mn-lt"/>
              </a:defRPr>
            </a:lvl5pPr>
            <a:lvl6pPr marL="2514600" indent="-228600">
              <a:lnSpc>
                <a:spcPct val="90000"/>
              </a:lnSpc>
              <a:spcBef>
                <a:spcPts val="500"/>
              </a:spcBef>
              <a:buFont typeface="Arial" charset="0"/>
              <a:buChar char="•"/>
              <a:defRPr sz="1800">
                <a:latin typeface="+mn-lt"/>
              </a:defRPr>
            </a:lvl6pPr>
            <a:lvl7pPr marL="2971800" indent="-228600">
              <a:lnSpc>
                <a:spcPct val="90000"/>
              </a:lnSpc>
              <a:spcBef>
                <a:spcPts val="500"/>
              </a:spcBef>
              <a:buFont typeface="Arial" charset="0"/>
              <a:buChar char="•"/>
              <a:defRPr sz="1800">
                <a:latin typeface="+mn-lt"/>
              </a:defRPr>
            </a:lvl7pPr>
            <a:lvl8pPr marL="3429000" indent="-228600">
              <a:lnSpc>
                <a:spcPct val="90000"/>
              </a:lnSpc>
              <a:spcBef>
                <a:spcPts val="500"/>
              </a:spcBef>
              <a:buFont typeface="Arial" charset="0"/>
              <a:buChar char="•"/>
              <a:defRPr sz="1800">
                <a:latin typeface="+mn-lt"/>
              </a:defRPr>
            </a:lvl8pPr>
            <a:lvl9pPr marL="3886200" indent="-228600">
              <a:lnSpc>
                <a:spcPct val="90000"/>
              </a:lnSpc>
              <a:spcBef>
                <a:spcPts val="500"/>
              </a:spcBef>
              <a:buFont typeface="Arial" charset="0"/>
              <a:buChar char="•"/>
              <a:defRPr sz="1800">
                <a:latin typeface="+mn-lt"/>
              </a:defRPr>
            </a:lvl9pPr>
          </a:lstStyle>
          <a:p>
            <a:pPr marL="0" marR="0" lvl="0" indent="0" algn="l" defTabSz="914400" rtl="0" eaLnBrk="1" fontAlgn="base" latinLnBrk="1" hangingPunct="1">
              <a:lnSpc>
                <a:spcPct val="150000"/>
              </a:lnSpc>
              <a:spcBef>
                <a:spcPct val="0"/>
              </a:spcBef>
              <a:spcAft>
                <a:spcPct val="0"/>
              </a:spcAft>
              <a:buClrTx/>
              <a:buSzTx/>
              <a:buFontTx/>
              <a:buNone/>
              <a:defRPr/>
            </a:pPr>
            <a:r>
              <a:rPr kumimoji="0" lang="zh-CN" altLang="en-US" sz="2000" b="0" i="0" u="none" strike="noStrike" kern="1200" cap="none" spc="0" normalizeH="0" baseline="0" noProof="0" dirty="0">
                <a:ln>
                  <a:noFill/>
                </a:ln>
                <a:solidFill>
                  <a:schemeClr val="tx1"/>
                </a:solidFill>
                <a:effectLst/>
                <a:uLnTx/>
                <a:uFillTx/>
                <a:latin typeface="微软雅黑"/>
                <a:ea typeface="微软雅黑"/>
                <a:cs typeface="+mn-cs"/>
              </a:rPr>
              <a:t>（</a:t>
            </a:r>
            <a:r>
              <a:rPr kumimoji="0" lang="en-US" altLang="zh-CN" sz="2000" b="0" i="0" u="none" strike="noStrike" kern="1200" cap="none" spc="0" normalizeH="0" baseline="0" noProof="0" dirty="0">
                <a:ln>
                  <a:noFill/>
                </a:ln>
                <a:solidFill>
                  <a:schemeClr val="tx1"/>
                </a:solidFill>
                <a:effectLst/>
                <a:uLnTx/>
                <a:uFillTx/>
                <a:latin typeface="微软雅黑"/>
                <a:ea typeface="微软雅黑"/>
                <a:cs typeface="+mn-cs"/>
              </a:rPr>
              <a:t>2</a:t>
            </a:r>
            <a:r>
              <a:rPr kumimoji="0" lang="zh-CN" altLang="en-US" sz="2000" b="0" i="0" u="none" strike="noStrike" kern="1200" cap="none" spc="0" normalizeH="0" baseline="0" noProof="0" dirty="0">
                <a:ln>
                  <a:noFill/>
                </a:ln>
                <a:solidFill>
                  <a:schemeClr val="tx1"/>
                </a:solidFill>
                <a:effectLst/>
                <a:uLnTx/>
                <a:uFillTx/>
                <a:latin typeface="微软雅黑"/>
                <a:ea typeface="微软雅黑"/>
                <a:cs typeface="+mn-cs"/>
              </a:rPr>
              <a:t>）健全机构，配备安全管理人员</a:t>
            </a:r>
          </a:p>
          <a:p>
            <a:pPr marL="342900" marR="0" lvl="0" indent="-342900" algn="l" defTabSz="914400" rtl="0" eaLnBrk="1" fontAlgn="base" latinLnBrk="1" hangingPunct="1">
              <a:lnSpc>
                <a:spcPct val="150000"/>
              </a:lnSpc>
              <a:spcBef>
                <a:spcPct val="0"/>
              </a:spcBef>
              <a:spcAft>
                <a:spcPct val="0"/>
              </a:spcAft>
              <a:buClrTx/>
              <a:buSzTx/>
              <a:buFont typeface="Wingdings" charset="2"/>
              <a:buChar char="Ø"/>
              <a:defRPr/>
            </a:pPr>
            <a:r>
              <a:rPr kumimoji="0" lang="zh-CN" altLang="en-US" sz="2000" b="0" i="0" u="none" strike="noStrike" kern="1200" cap="none" spc="0" normalizeH="0" baseline="0" noProof="0" dirty="0">
                <a:ln>
                  <a:noFill/>
                </a:ln>
                <a:solidFill>
                  <a:schemeClr val="tx1"/>
                </a:solidFill>
                <a:effectLst/>
                <a:uLnTx/>
                <a:uFillTx/>
                <a:latin typeface="微软雅黑"/>
                <a:ea typeface="微软雅黑"/>
                <a:cs typeface="+mn-cs"/>
              </a:rPr>
              <a:t>按规定要求建立健全安全管理机构，配备专、兼职安全管理人员。 </a:t>
            </a:r>
          </a:p>
          <a:p>
            <a:pPr marL="342900" marR="0" lvl="0" indent="-342900" algn="l" defTabSz="914400" rtl="0" eaLnBrk="1" fontAlgn="base" latinLnBrk="1" hangingPunct="1">
              <a:lnSpc>
                <a:spcPct val="150000"/>
              </a:lnSpc>
              <a:spcBef>
                <a:spcPct val="0"/>
              </a:spcBef>
              <a:spcAft>
                <a:spcPct val="0"/>
              </a:spcAft>
              <a:buClrTx/>
              <a:buSzTx/>
              <a:buFont typeface="Wingdings" charset="2"/>
              <a:buChar char="Ø"/>
              <a:defRPr/>
            </a:pPr>
            <a:r>
              <a:rPr kumimoji="0" lang="zh-CN" altLang="en-US" sz="2000" b="0" i="0" u="none" strike="noStrike" kern="1200" cap="none" spc="0" normalizeH="0" baseline="0" noProof="0" dirty="0">
                <a:ln>
                  <a:noFill/>
                </a:ln>
                <a:solidFill>
                  <a:schemeClr val="tx1"/>
                </a:solidFill>
                <a:effectLst/>
                <a:uLnTx/>
                <a:uFillTx/>
                <a:latin typeface="微软雅黑"/>
                <a:ea typeface="微软雅黑"/>
                <a:cs typeface="+mn-cs"/>
              </a:rPr>
              <a:t>明确管理职责、任务、目标。</a:t>
            </a:r>
          </a:p>
          <a:p>
            <a:pPr marL="342900" marR="0" lvl="0" indent="-342900" algn="l" defTabSz="914400" rtl="0" eaLnBrk="1" fontAlgn="base" latinLnBrk="1" hangingPunct="1">
              <a:lnSpc>
                <a:spcPct val="150000"/>
              </a:lnSpc>
              <a:spcBef>
                <a:spcPct val="0"/>
              </a:spcBef>
              <a:spcAft>
                <a:spcPct val="0"/>
              </a:spcAft>
              <a:buClrTx/>
              <a:buSzTx/>
              <a:buFont typeface="Wingdings" charset="2"/>
              <a:buChar char="Ø"/>
              <a:defRPr/>
            </a:pPr>
            <a:r>
              <a:rPr kumimoji="0" lang="zh-CN" altLang="en-US" sz="2000" b="0" i="0" u="none" strike="noStrike" kern="1200" cap="none" spc="0" normalizeH="0" baseline="0" noProof="0" dirty="0">
                <a:ln>
                  <a:noFill/>
                </a:ln>
                <a:solidFill>
                  <a:schemeClr val="tx1"/>
                </a:solidFill>
                <a:effectLst/>
                <a:uLnTx/>
                <a:uFillTx/>
                <a:latin typeface="微软雅黑"/>
                <a:ea typeface="微软雅黑"/>
                <a:cs typeface="+mn-cs"/>
              </a:rPr>
              <a:t>建立考核评比制度，实施目标管理。</a:t>
            </a:r>
          </a:p>
        </p:txBody>
      </p:sp>
      <p:sp>
        <p:nvSpPr>
          <p:cNvPr id="132100" name="矩形 1"/>
          <p:cNvSpPr/>
          <p:nvPr/>
        </p:nvSpPr>
        <p:spPr>
          <a:xfrm>
            <a:off x="1042988" y="87313"/>
            <a:ext cx="1422400" cy="461962"/>
          </a:xfrm>
          <a:prstGeom prst="rect">
            <a:avLst/>
          </a:prstGeom>
          <a:noFill/>
          <a:ln w="9525">
            <a:noFill/>
          </a:ln>
        </p:spPr>
        <p:txBody>
          <a:bodyPr wrap="none">
            <a:spAutoFit/>
          </a:bodyPr>
          <a:lstStyle/>
          <a:p>
            <a:pPr lvl="0" eaLnBrk="1" hangingPunct="1">
              <a:spcBef>
                <a:spcPct val="50000"/>
              </a:spcBef>
            </a:pPr>
            <a:r>
              <a:rPr lang="zh-CN" altLang="en-US" dirty="0">
                <a:latin typeface="微软雅黑"/>
                <a:ea typeface="微软雅黑"/>
              </a:rPr>
              <a:t>重点工作</a:t>
            </a:r>
          </a:p>
        </p:txBody>
      </p:sp>
      <p:sp>
        <p:nvSpPr>
          <p:cNvPr id="132101" name="矩形 4"/>
          <p:cNvSpPr/>
          <p:nvPr/>
        </p:nvSpPr>
        <p:spPr>
          <a:xfrm>
            <a:off x="77788" y="57150"/>
            <a:ext cx="493712" cy="461963"/>
          </a:xfrm>
          <a:prstGeom prst="rect">
            <a:avLst/>
          </a:prstGeom>
          <a:noFill/>
          <a:ln w="9525">
            <a:noFill/>
          </a:ln>
        </p:spPr>
        <p:txBody>
          <a:bodyPr wrap="none">
            <a:spAutoFit/>
          </a:bodyPr>
          <a:lstStyle/>
          <a:p>
            <a:pPr lvl="0" eaLnBrk="1" hangingPunct="1"/>
            <a:r>
              <a:rPr lang="zh-CN" altLang="en-US" dirty="0">
                <a:latin typeface="微软雅黑"/>
                <a:ea typeface="微软雅黑"/>
              </a:rPr>
              <a:t>三</a:t>
            </a:r>
          </a:p>
        </p:txBody>
      </p:sp>
    </p:spTree>
  </p:cSld>
  <p:clrMapOvr>
    <a:masterClrMapping/>
  </p:clrMapOvr>
  <p:transition spd="slow">
    <p:push/>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1828" name="Text Box 4"/>
          <p:cNvSpPr txBox="1">
            <a:spLocks noChangeArrowheads="1"/>
          </p:cNvSpPr>
          <p:nvPr/>
        </p:nvSpPr>
        <p:spPr bwMode="auto">
          <a:xfrm>
            <a:off x="719138" y="1484313"/>
            <a:ext cx="7705725" cy="4710113"/>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defPPr>
              <a:defRPr lang="en-US"/>
            </a:defPPr>
            <a:lvl1pPr marL="0" indent="0" latinLnBrk="1">
              <a:lnSpc>
                <a:spcPct val="150000"/>
              </a:lnSpc>
              <a:buNone/>
              <a:defRPr sz="2000" b="0">
                <a:latin typeface="微软雅黑"/>
                <a:ea typeface="微软雅黑"/>
              </a:defRPr>
            </a:lvl1pPr>
            <a:lvl2pPr marL="742950" indent="-285750" latinLnBrk="1">
              <a:spcBef>
                <a:spcPct val="20000"/>
              </a:spcBef>
              <a:buChar char="–"/>
              <a:defRPr sz="2800">
                <a:latin typeface="+mn-lt"/>
              </a:defRPr>
            </a:lvl2pPr>
            <a:lvl3pPr marL="1143000" indent="-228600" latinLnBrk="1">
              <a:spcBef>
                <a:spcPct val="20000"/>
              </a:spcBef>
              <a:buChar char="•"/>
              <a:defRPr>
                <a:latin typeface="+mn-lt"/>
              </a:defRPr>
            </a:lvl3pPr>
            <a:lvl4pPr marL="1600200" indent="-228600" latinLnBrk="1">
              <a:spcBef>
                <a:spcPct val="20000"/>
              </a:spcBef>
              <a:buChar char="–"/>
              <a:defRPr sz="2000">
                <a:latin typeface="+mn-lt"/>
              </a:defRPr>
            </a:lvl4pPr>
            <a:lvl5pPr marL="2057400" indent="-228600" latinLnBrk="1">
              <a:spcBef>
                <a:spcPct val="20000"/>
              </a:spcBef>
              <a:buChar char="»"/>
              <a:defRPr sz="2000">
                <a:latin typeface="+mn-lt"/>
              </a:defRPr>
            </a:lvl5pPr>
            <a:lvl6pPr marL="2514600" indent="-228600">
              <a:lnSpc>
                <a:spcPct val="90000"/>
              </a:lnSpc>
              <a:spcBef>
                <a:spcPts val="500"/>
              </a:spcBef>
              <a:buFont typeface="Arial" charset="0"/>
              <a:buChar char="•"/>
              <a:defRPr sz="1800">
                <a:latin typeface="+mn-lt"/>
              </a:defRPr>
            </a:lvl6pPr>
            <a:lvl7pPr marL="2971800" indent="-228600">
              <a:lnSpc>
                <a:spcPct val="90000"/>
              </a:lnSpc>
              <a:spcBef>
                <a:spcPts val="500"/>
              </a:spcBef>
              <a:buFont typeface="Arial" charset="0"/>
              <a:buChar char="•"/>
              <a:defRPr sz="1800">
                <a:latin typeface="+mn-lt"/>
              </a:defRPr>
            </a:lvl7pPr>
            <a:lvl8pPr marL="3429000" indent="-228600">
              <a:lnSpc>
                <a:spcPct val="90000"/>
              </a:lnSpc>
              <a:spcBef>
                <a:spcPts val="500"/>
              </a:spcBef>
              <a:buFont typeface="Arial" charset="0"/>
              <a:buChar char="•"/>
              <a:defRPr sz="1800">
                <a:latin typeface="+mn-lt"/>
              </a:defRPr>
            </a:lvl8pPr>
            <a:lvl9pPr marL="3886200" indent="-228600">
              <a:lnSpc>
                <a:spcPct val="90000"/>
              </a:lnSpc>
              <a:spcBef>
                <a:spcPts val="500"/>
              </a:spcBef>
              <a:buFont typeface="Arial" charset="0"/>
              <a:buChar char="•"/>
              <a:defRPr sz="1800">
                <a:latin typeface="+mn-lt"/>
              </a:defRPr>
            </a:lvl9pPr>
          </a:lstStyle>
          <a:p>
            <a:pPr marL="0" marR="0" lvl="0" indent="0" algn="l" defTabSz="914400" rtl="0" eaLnBrk="1" fontAlgn="base" latinLnBrk="1" hangingPunct="1">
              <a:lnSpc>
                <a:spcPct val="150000"/>
              </a:lnSpc>
              <a:spcBef>
                <a:spcPct val="0"/>
              </a:spcBef>
              <a:spcAft>
                <a:spcPct val="0"/>
              </a:spcAft>
              <a:buClrTx/>
              <a:buSzTx/>
              <a:buFontTx/>
              <a:buNone/>
              <a:defRPr/>
            </a:pPr>
            <a:r>
              <a:rPr kumimoji="0" lang="zh-CN" altLang="en-US" sz="2000" b="0" i="0" u="none" strike="noStrike" kern="1200" cap="none" spc="0" normalizeH="0" baseline="0" noProof="0" dirty="0">
                <a:ln>
                  <a:noFill/>
                </a:ln>
                <a:solidFill>
                  <a:schemeClr val="tx1"/>
                </a:solidFill>
                <a:effectLst/>
                <a:uLnTx/>
                <a:uFillTx/>
                <a:latin typeface="微软雅黑"/>
                <a:ea typeface="微软雅黑"/>
                <a:cs typeface="+mn-cs"/>
              </a:rPr>
              <a:t>（</a:t>
            </a:r>
            <a:r>
              <a:rPr kumimoji="0" lang="en-US" altLang="zh-CN" sz="2000" b="0" i="0" u="none" strike="noStrike" kern="1200" cap="none" spc="0" normalizeH="0" baseline="0" noProof="0" dirty="0">
                <a:ln>
                  <a:noFill/>
                </a:ln>
                <a:solidFill>
                  <a:schemeClr val="tx1"/>
                </a:solidFill>
                <a:effectLst/>
                <a:uLnTx/>
                <a:uFillTx/>
                <a:latin typeface="微软雅黑"/>
                <a:ea typeface="微软雅黑"/>
                <a:cs typeface="+mn-cs"/>
              </a:rPr>
              <a:t>3</a:t>
            </a:r>
            <a:r>
              <a:rPr kumimoji="0" lang="zh-CN" altLang="en-US" sz="2000" b="0" i="0" u="none" strike="noStrike" kern="1200" cap="none" spc="0" normalizeH="0" baseline="0" noProof="0" dirty="0">
                <a:ln>
                  <a:noFill/>
                </a:ln>
                <a:solidFill>
                  <a:schemeClr val="tx1"/>
                </a:solidFill>
                <a:effectLst/>
                <a:uLnTx/>
                <a:uFillTx/>
                <a:latin typeface="微软雅黑"/>
                <a:ea typeface="微软雅黑"/>
                <a:cs typeface="+mn-cs"/>
              </a:rPr>
              <a:t>）建立健全制度、操作规程</a:t>
            </a:r>
          </a:p>
          <a:p>
            <a:pPr marL="0" marR="0" lvl="0" indent="0" algn="l" defTabSz="914400" rtl="0" eaLnBrk="1" fontAlgn="base" latinLnBrk="1" hangingPunct="1">
              <a:lnSpc>
                <a:spcPct val="150000"/>
              </a:lnSpc>
              <a:spcBef>
                <a:spcPct val="0"/>
              </a:spcBef>
              <a:spcAft>
                <a:spcPct val="0"/>
              </a:spcAft>
              <a:buClrTx/>
              <a:buSzTx/>
              <a:buFontTx/>
              <a:buNone/>
              <a:defRPr/>
            </a:pPr>
            <a:r>
              <a:rPr kumimoji="0" lang="zh-CN" altLang="en-US" sz="2000" b="0" i="0" u="none" strike="noStrike" kern="1200" cap="none" spc="0" normalizeH="0" baseline="0" noProof="0" dirty="0">
                <a:ln>
                  <a:noFill/>
                </a:ln>
                <a:solidFill>
                  <a:schemeClr val="tx1"/>
                </a:solidFill>
                <a:effectLst/>
                <a:uLnTx/>
                <a:uFillTx/>
                <a:latin typeface="微软雅黑"/>
                <a:ea typeface="微软雅黑"/>
                <a:cs typeface="+mn-cs"/>
              </a:rPr>
              <a:t>企业的制度和规程必须齐全、严密、具有可操作性，并认真落实。</a:t>
            </a:r>
            <a:endParaRPr kumimoji="0" lang="en-US" altLang="zh-CN" sz="2000" b="0" i="0" u="none" strike="noStrike" kern="1200" cap="none" spc="0" normalizeH="0" baseline="0" noProof="0" dirty="0">
              <a:ln>
                <a:noFill/>
              </a:ln>
              <a:solidFill>
                <a:schemeClr val="tx1"/>
              </a:solidFill>
              <a:effectLst/>
              <a:uLnTx/>
              <a:uFillTx/>
              <a:latin typeface="微软雅黑"/>
              <a:ea typeface="微软雅黑"/>
              <a:cs typeface="+mn-cs"/>
            </a:endParaRPr>
          </a:p>
          <a:p>
            <a:pPr marL="0" marR="0" lvl="0" indent="0" algn="l" defTabSz="914400" rtl="0" eaLnBrk="1" fontAlgn="base" latinLnBrk="1" hangingPunct="1">
              <a:lnSpc>
                <a:spcPct val="150000"/>
              </a:lnSpc>
              <a:spcBef>
                <a:spcPct val="0"/>
              </a:spcBef>
              <a:spcAft>
                <a:spcPct val="0"/>
              </a:spcAft>
              <a:buClrTx/>
              <a:buSzTx/>
              <a:buFontTx/>
              <a:buNone/>
              <a:defRPr/>
            </a:pPr>
            <a:endParaRPr kumimoji="0" lang="en-US" altLang="zh-CN" sz="2000" b="0" i="0" u="none" strike="noStrike" kern="1200" cap="none" spc="0" normalizeH="0" baseline="0" noProof="0" dirty="0">
              <a:ln>
                <a:noFill/>
              </a:ln>
              <a:solidFill>
                <a:schemeClr val="tx1"/>
              </a:solidFill>
              <a:effectLst/>
              <a:uLnTx/>
              <a:uFillTx/>
              <a:latin typeface="微软雅黑"/>
              <a:ea typeface="微软雅黑"/>
              <a:cs typeface="+mn-cs"/>
            </a:endParaRPr>
          </a:p>
          <a:p>
            <a:pPr marL="0" marR="0" lvl="0" indent="0" algn="l" defTabSz="914400" rtl="0" eaLnBrk="1" fontAlgn="base" latinLnBrk="1" hangingPunct="1">
              <a:lnSpc>
                <a:spcPct val="150000"/>
              </a:lnSpc>
              <a:spcBef>
                <a:spcPct val="0"/>
              </a:spcBef>
              <a:spcAft>
                <a:spcPct val="0"/>
              </a:spcAft>
              <a:buClrTx/>
              <a:buSzTx/>
              <a:buFontTx/>
              <a:buNone/>
              <a:defRPr/>
            </a:pPr>
            <a:r>
              <a:rPr kumimoji="0" lang="zh-CN" altLang="en-US" sz="2000" b="0" i="0" u="none" strike="noStrike" kern="1200" cap="none" spc="0" normalizeH="0" baseline="0" noProof="0" dirty="0">
                <a:ln>
                  <a:noFill/>
                </a:ln>
                <a:solidFill>
                  <a:schemeClr val="tx1"/>
                </a:solidFill>
                <a:effectLst/>
                <a:uLnTx/>
                <a:uFillTx/>
                <a:latin typeface="微软雅黑"/>
                <a:ea typeface="微软雅黑"/>
                <a:cs typeface="+mn-cs"/>
              </a:rPr>
              <a:t>（</a:t>
            </a:r>
            <a:r>
              <a:rPr kumimoji="0" lang="en-US" altLang="zh-CN" sz="2000" b="0" i="0" u="none" strike="noStrike" kern="1200" cap="none" spc="0" normalizeH="0" baseline="0" noProof="0" dirty="0">
                <a:ln>
                  <a:noFill/>
                </a:ln>
                <a:solidFill>
                  <a:schemeClr val="tx1"/>
                </a:solidFill>
                <a:effectLst/>
                <a:uLnTx/>
                <a:uFillTx/>
                <a:latin typeface="微软雅黑"/>
                <a:ea typeface="微软雅黑"/>
                <a:cs typeface="+mn-cs"/>
              </a:rPr>
              <a:t>4</a:t>
            </a:r>
            <a:r>
              <a:rPr kumimoji="0" lang="zh-CN" altLang="en-US" sz="2000" b="0" i="0" u="none" strike="noStrike" kern="1200" cap="none" spc="0" normalizeH="0" baseline="0" noProof="0" dirty="0">
                <a:ln>
                  <a:noFill/>
                </a:ln>
                <a:solidFill>
                  <a:schemeClr val="tx1"/>
                </a:solidFill>
                <a:effectLst/>
                <a:uLnTx/>
                <a:uFillTx/>
                <a:latin typeface="微软雅黑"/>
                <a:ea typeface="微软雅黑"/>
                <a:cs typeface="+mn-cs"/>
              </a:rPr>
              <a:t>）加强使用登记、检验检测、操作、维护保养、安全技术档案等各环节、全过程的管理。</a:t>
            </a:r>
            <a:endParaRPr kumimoji="0" lang="en-US" altLang="zh-CN" sz="2000" b="0" i="0" u="none" strike="noStrike" kern="1200" cap="none" spc="0" normalizeH="0" baseline="0" noProof="0" dirty="0">
              <a:ln>
                <a:noFill/>
              </a:ln>
              <a:solidFill>
                <a:schemeClr val="tx1"/>
              </a:solidFill>
              <a:effectLst/>
              <a:uLnTx/>
              <a:uFillTx/>
              <a:latin typeface="微软雅黑"/>
              <a:ea typeface="微软雅黑"/>
              <a:cs typeface="+mn-cs"/>
            </a:endParaRPr>
          </a:p>
          <a:p>
            <a:pPr marL="0" marR="0" lvl="0" indent="0" algn="l" defTabSz="914400" rtl="0" eaLnBrk="1" fontAlgn="base" latinLnBrk="1" hangingPunct="1">
              <a:lnSpc>
                <a:spcPct val="150000"/>
              </a:lnSpc>
              <a:spcBef>
                <a:spcPct val="0"/>
              </a:spcBef>
              <a:spcAft>
                <a:spcPct val="0"/>
              </a:spcAft>
              <a:buClrTx/>
              <a:buSzTx/>
              <a:buFontTx/>
              <a:buNone/>
              <a:defRPr/>
            </a:pPr>
            <a:endParaRPr kumimoji="0" lang="en-US" altLang="zh-CN" sz="2000" b="0" i="0" u="none" strike="noStrike" kern="1200" cap="none" spc="0" normalizeH="0" baseline="0" noProof="0" dirty="0">
              <a:ln>
                <a:noFill/>
              </a:ln>
              <a:solidFill>
                <a:schemeClr val="tx1"/>
              </a:solidFill>
              <a:effectLst/>
              <a:uLnTx/>
              <a:uFillTx/>
              <a:latin typeface="微软雅黑"/>
              <a:ea typeface="微软雅黑"/>
              <a:cs typeface="+mn-cs"/>
            </a:endParaRPr>
          </a:p>
          <a:p>
            <a:pPr marL="0" marR="0" lvl="0" indent="0" algn="l" defTabSz="914400" rtl="0" eaLnBrk="1" fontAlgn="base" latinLnBrk="1" hangingPunct="1">
              <a:lnSpc>
                <a:spcPct val="150000"/>
              </a:lnSpc>
              <a:spcBef>
                <a:spcPct val="0"/>
              </a:spcBef>
              <a:spcAft>
                <a:spcPct val="0"/>
              </a:spcAft>
              <a:buClrTx/>
              <a:buSzTx/>
              <a:buFontTx/>
              <a:buNone/>
              <a:defRPr/>
            </a:pPr>
            <a:r>
              <a:rPr kumimoji="0" lang="zh-CN" altLang="en-US" sz="2000" b="0" i="0" u="none" strike="noStrike" kern="1200" cap="none" spc="0" normalizeH="0" baseline="0" noProof="0" dirty="0">
                <a:ln>
                  <a:noFill/>
                </a:ln>
                <a:solidFill>
                  <a:schemeClr val="tx1"/>
                </a:solidFill>
                <a:effectLst/>
                <a:uLnTx/>
                <a:uFillTx/>
                <a:latin typeface="微软雅黑"/>
                <a:ea typeface="微软雅黑"/>
                <a:cs typeface="+mn-cs"/>
              </a:rPr>
              <a:t>（</a:t>
            </a:r>
            <a:r>
              <a:rPr kumimoji="0" lang="en-US" altLang="zh-CN" sz="2000" b="0" i="0" u="none" strike="noStrike" kern="1200" cap="none" spc="0" normalizeH="0" baseline="0" noProof="0" dirty="0">
                <a:ln>
                  <a:noFill/>
                </a:ln>
                <a:solidFill>
                  <a:schemeClr val="tx1"/>
                </a:solidFill>
                <a:effectLst/>
                <a:uLnTx/>
                <a:uFillTx/>
                <a:latin typeface="微软雅黑"/>
                <a:ea typeface="微软雅黑"/>
                <a:cs typeface="+mn-cs"/>
              </a:rPr>
              <a:t>5</a:t>
            </a:r>
            <a:r>
              <a:rPr kumimoji="0" lang="zh-CN" altLang="en-US" sz="2000" b="0" i="0" u="none" strike="noStrike" kern="1200" cap="none" spc="0" normalizeH="0" baseline="0" noProof="0" dirty="0">
                <a:ln>
                  <a:noFill/>
                </a:ln>
                <a:solidFill>
                  <a:schemeClr val="tx1"/>
                </a:solidFill>
                <a:effectLst/>
                <a:uLnTx/>
                <a:uFillTx/>
                <a:latin typeface="微软雅黑"/>
                <a:ea typeface="微软雅黑"/>
                <a:cs typeface="+mn-cs"/>
              </a:rPr>
              <a:t>）遵守安全技术规范</a:t>
            </a:r>
            <a:endParaRPr kumimoji="0" lang="en-US" altLang="zh-CN" sz="2000" b="0" i="0" u="none" strike="noStrike" kern="1200" cap="none" spc="0" normalizeH="0" baseline="0" noProof="0" dirty="0">
              <a:ln>
                <a:noFill/>
              </a:ln>
              <a:solidFill>
                <a:schemeClr val="tx1"/>
              </a:solidFill>
              <a:effectLst/>
              <a:uLnTx/>
              <a:uFillTx/>
              <a:latin typeface="微软雅黑"/>
              <a:ea typeface="微软雅黑"/>
              <a:cs typeface="+mn-cs"/>
            </a:endParaRPr>
          </a:p>
          <a:p>
            <a:pPr marL="0" marR="0" lvl="0" indent="0" algn="l" defTabSz="914400" rtl="0" eaLnBrk="1" fontAlgn="base" latinLnBrk="1" hangingPunct="1">
              <a:lnSpc>
                <a:spcPct val="150000"/>
              </a:lnSpc>
              <a:spcBef>
                <a:spcPct val="0"/>
              </a:spcBef>
              <a:spcAft>
                <a:spcPct val="0"/>
              </a:spcAft>
              <a:buClrTx/>
              <a:buSzTx/>
              <a:buFontTx/>
              <a:buNone/>
              <a:defRPr/>
            </a:pPr>
            <a:r>
              <a:rPr kumimoji="0" lang="zh-CN" altLang="en-US" sz="2000" b="0" i="0" u="none" strike="noStrike" kern="1200" cap="none" spc="0" normalizeH="0" baseline="0" noProof="0" dirty="0">
                <a:ln>
                  <a:noFill/>
                </a:ln>
                <a:solidFill>
                  <a:schemeClr val="tx1"/>
                </a:solidFill>
                <a:effectLst/>
                <a:uLnTx/>
                <a:uFillTx/>
                <a:latin typeface="微软雅黑"/>
                <a:ea typeface="微软雅黑"/>
                <a:cs typeface="+mn-cs"/>
              </a:rPr>
              <a:t>安全技术规范是对特种设备安全技术管理的基本要求和准则，同样具有法律地位，要加大安全技术规范（</a:t>
            </a:r>
            <a:r>
              <a:rPr kumimoji="0" lang="en-US" altLang="zh-CN" sz="2000" b="0" i="0" u="none" strike="noStrike" kern="1200" cap="none" spc="0" normalizeH="0" baseline="0" noProof="0" dirty="0">
                <a:ln>
                  <a:noFill/>
                </a:ln>
                <a:solidFill>
                  <a:schemeClr val="tx1"/>
                </a:solidFill>
                <a:effectLst/>
                <a:uLnTx/>
                <a:uFillTx/>
                <a:latin typeface="微软雅黑"/>
                <a:ea typeface="微软雅黑"/>
                <a:cs typeface="+mn-cs"/>
              </a:rPr>
              <a:t>TSG</a:t>
            </a:r>
            <a:r>
              <a:rPr kumimoji="0" lang="zh-CN" altLang="en-US" sz="2000" b="0" i="0" u="none" strike="noStrike" kern="1200" cap="none" spc="0" normalizeH="0" baseline="0" noProof="0" dirty="0">
                <a:ln>
                  <a:noFill/>
                </a:ln>
                <a:solidFill>
                  <a:schemeClr val="tx1"/>
                </a:solidFill>
                <a:effectLst/>
                <a:uLnTx/>
                <a:uFillTx/>
                <a:latin typeface="微软雅黑"/>
                <a:ea typeface="微软雅黑"/>
                <a:cs typeface="+mn-cs"/>
              </a:rPr>
              <a:t>）的学习和执行力度。</a:t>
            </a:r>
          </a:p>
          <a:p>
            <a:pPr marL="0" marR="0" lvl="0" indent="0" algn="l" defTabSz="914400" rtl="0" eaLnBrk="1" fontAlgn="base" latinLnBrk="1" hangingPunct="1">
              <a:lnSpc>
                <a:spcPct val="150000"/>
              </a:lnSpc>
              <a:spcBef>
                <a:spcPct val="0"/>
              </a:spcBef>
              <a:spcAft>
                <a:spcPct val="0"/>
              </a:spcAft>
              <a:buClrTx/>
              <a:buSzTx/>
              <a:buFontTx/>
              <a:buNone/>
              <a:defRPr/>
            </a:pPr>
            <a:endParaRPr kumimoji="0" lang="zh-CN" altLang="en-US" sz="2000" b="0" i="0" u="none" strike="noStrike" kern="1200" cap="none" spc="0" normalizeH="0" baseline="0" noProof="0" dirty="0">
              <a:ln>
                <a:noFill/>
              </a:ln>
              <a:solidFill>
                <a:schemeClr val="tx1"/>
              </a:solidFill>
              <a:effectLst/>
              <a:uLnTx/>
              <a:uFillTx/>
              <a:latin typeface="微软雅黑"/>
              <a:ea typeface="微软雅黑"/>
              <a:cs typeface="+mn-cs"/>
            </a:endParaRPr>
          </a:p>
        </p:txBody>
      </p:sp>
      <p:sp>
        <p:nvSpPr>
          <p:cNvPr id="133123" name="矩形 2"/>
          <p:cNvSpPr/>
          <p:nvPr/>
        </p:nvSpPr>
        <p:spPr>
          <a:xfrm>
            <a:off x="1042988" y="87313"/>
            <a:ext cx="1422400" cy="461962"/>
          </a:xfrm>
          <a:prstGeom prst="rect">
            <a:avLst/>
          </a:prstGeom>
          <a:noFill/>
          <a:ln w="9525">
            <a:noFill/>
          </a:ln>
        </p:spPr>
        <p:txBody>
          <a:bodyPr wrap="none">
            <a:spAutoFit/>
          </a:bodyPr>
          <a:lstStyle/>
          <a:p>
            <a:pPr lvl="0" eaLnBrk="1" hangingPunct="1">
              <a:spcBef>
                <a:spcPct val="50000"/>
              </a:spcBef>
            </a:pPr>
            <a:r>
              <a:rPr lang="zh-CN" altLang="en-US" dirty="0">
                <a:latin typeface="微软雅黑"/>
                <a:ea typeface="微软雅黑"/>
              </a:rPr>
              <a:t>重点工作</a:t>
            </a:r>
          </a:p>
        </p:txBody>
      </p:sp>
      <p:sp>
        <p:nvSpPr>
          <p:cNvPr id="133124" name="矩形 3"/>
          <p:cNvSpPr/>
          <p:nvPr/>
        </p:nvSpPr>
        <p:spPr>
          <a:xfrm>
            <a:off x="77788" y="57150"/>
            <a:ext cx="493712" cy="461963"/>
          </a:xfrm>
          <a:prstGeom prst="rect">
            <a:avLst/>
          </a:prstGeom>
          <a:noFill/>
          <a:ln w="9525">
            <a:noFill/>
          </a:ln>
        </p:spPr>
        <p:txBody>
          <a:bodyPr wrap="none">
            <a:spAutoFit/>
          </a:bodyPr>
          <a:lstStyle/>
          <a:p>
            <a:pPr lvl="0" eaLnBrk="1" hangingPunct="1"/>
            <a:r>
              <a:rPr lang="zh-CN" altLang="en-US" dirty="0">
                <a:latin typeface="微软雅黑"/>
                <a:ea typeface="微软雅黑"/>
              </a:rPr>
              <a:t>三</a:t>
            </a:r>
          </a:p>
        </p:txBody>
      </p:sp>
    </p:spTree>
  </p:cSld>
  <p:clrMapOvr>
    <a:masterClrMapping/>
  </p:clrMapOvr>
  <p:transition spd="slow">
    <p:push/>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ext Box 7"/>
          <p:cNvSpPr txBox="1"/>
          <p:nvPr/>
        </p:nvSpPr>
        <p:spPr>
          <a:xfrm>
            <a:off x="12833350" y="1384300"/>
            <a:ext cx="184150" cy="306388"/>
          </a:xfrm>
          <a:prstGeom prst="rect">
            <a:avLst/>
          </a:prstGeom>
          <a:noFill/>
          <a:ln w="19050">
            <a:noFill/>
          </a:ln>
        </p:spPr>
        <p:txBody>
          <a:bodyPr wrap="none" anchor="ctr">
            <a:spAutoFit/>
          </a:bodyPr>
          <a:lstStyle/>
          <a:p>
            <a:pPr lvl="0" algn="ctr"/>
            <a:endParaRPr lang="zh-CN" altLang="en-US" sz="1400" dirty="0">
              <a:solidFill>
                <a:schemeClr val="accent2"/>
              </a:solidFill>
              <a:latin typeface="Palatino"/>
              <a:ea typeface="HY신문명조"/>
            </a:endParaRPr>
          </a:p>
        </p:txBody>
      </p:sp>
      <p:sp>
        <p:nvSpPr>
          <p:cNvPr id="355351" name="Text Box 23"/>
          <p:cNvSpPr txBox="1">
            <a:spLocks noChangeArrowheads="1"/>
          </p:cNvSpPr>
          <p:nvPr/>
        </p:nvSpPr>
        <p:spPr bwMode="auto">
          <a:xfrm>
            <a:off x="6300788" y="47625"/>
            <a:ext cx="2016125" cy="460375"/>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defPPr>
              <a:defRPr lang="en-US"/>
            </a:defPPr>
            <a:lvl1pPr>
              <a:spcBef>
                <a:spcPct val="50000"/>
              </a:spcBef>
              <a:defRPr>
                <a:solidFill>
                  <a:schemeClr val="bg1"/>
                </a:solidFill>
                <a:latin typeface="微软雅黑"/>
                <a:ea typeface="微软雅黑"/>
              </a:defRPr>
            </a:lvl1pPr>
          </a:lstStyle>
          <a:p>
            <a:pPr marL="0" marR="0" lvl="0" indent="0" algn="l" defTabSz="914400" rtl="0" eaLnBrk="1" fontAlgn="base" latinLnBrk="0" hangingPunct="1">
              <a:lnSpc>
                <a:spcPct val="100000"/>
              </a:lnSpc>
              <a:spcBef>
                <a:spcPct val="50000"/>
              </a:spcBef>
              <a:spcAft>
                <a:spcPct val="0"/>
              </a:spcAft>
              <a:buClrTx/>
              <a:buSzTx/>
              <a:buFontTx/>
              <a:buNone/>
              <a:defRPr/>
            </a:pPr>
            <a:r>
              <a:rPr kumimoji="0" lang="zh-CN" altLang="en-US" sz="2400" b="1" i="0" u="none" strike="noStrike" kern="1200" cap="none" spc="0" normalizeH="0" baseline="0" noProof="0" dirty="0">
                <a:ln>
                  <a:noFill/>
                </a:ln>
                <a:solidFill>
                  <a:schemeClr val="bg1"/>
                </a:solidFill>
                <a:effectLst/>
                <a:uLnTx/>
                <a:uFillTx/>
                <a:latin typeface="微软雅黑"/>
                <a:ea typeface="微软雅黑"/>
                <a:cs typeface="+mn-cs"/>
              </a:rPr>
              <a:t>安全形势严峻</a:t>
            </a:r>
          </a:p>
        </p:txBody>
      </p:sp>
      <p:sp>
        <p:nvSpPr>
          <p:cNvPr id="355358" name="Text Box 30"/>
          <p:cNvSpPr txBox="1">
            <a:spLocks noChangeArrowheads="1"/>
          </p:cNvSpPr>
          <p:nvPr/>
        </p:nvSpPr>
        <p:spPr bwMode="auto">
          <a:xfrm>
            <a:off x="14288" y="4833938"/>
            <a:ext cx="1682750" cy="461963"/>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defRPr/>
            </a:pPr>
            <a:r>
              <a:rPr kumimoji="0" lang="en-US" altLang="zh-CN" sz="2400" b="1" i="0" u="none" strike="noStrike" kern="1200" cap="none" spc="0" normalizeH="0" baseline="0" noProof="0" dirty="0">
                <a:ln>
                  <a:noFill/>
                </a:ln>
                <a:solidFill>
                  <a:schemeClr val="bg2"/>
                </a:solidFill>
                <a:effectLst/>
                <a:uLnTx/>
                <a:uFillTx/>
                <a:latin typeface="微软雅黑"/>
                <a:ea typeface="微软雅黑"/>
                <a:cs typeface="+mn-cs"/>
              </a:rPr>
              <a:t>   821</a:t>
            </a:r>
            <a:r>
              <a:rPr kumimoji="0" lang="zh-CN" altLang="en-US" sz="2400" b="1" i="0" u="none" strike="noStrike" kern="1200" cap="none" spc="0" normalizeH="0" baseline="0" noProof="0" dirty="0">
                <a:ln>
                  <a:noFill/>
                </a:ln>
                <a:solidFill>
                  <a:schemeClr val="bg2"/>
                </a:solidFill>
                <a:effectLst/>
                <a:uLnTx/>
                <a:uFillTx/>
                <a:latin typeface="微软雅黑"/>
                <a:ea typeface="微软雅黑"/>
                <a:cs typeface="+mn-cs"/>
              </a:rPr>
              <a:t>万台  </a:t>
            </a:r>
          </a:p>
        </p:txBody>
      </p:sp>
      <p:sp>
        <p:nvSpPr>
          <p:cNvPr id="355359" name="Text Box 31"/>
          <p:cNvSpPr txBox="1">
            <a:spLocks noChangeArrowheads="1"/>
          </p:cNvSpPr>
          <p:nvPr/>
        </p:nvSpPr>
        <p:spPr bwMode="auto">
          <a:xfrm>
            <a:off x="1727200" y="4827588"/>
            <a:ext cx="1954213" cy="461963"/>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defPPr>
              <a:defRPr lang="en-US"/>
            </a:defPPr>
            <a:lvl1pPr algn="ctr">
              <a:spcBef>
                <a:spcPct val="50000"/>
              </a:spcBef>
              <a:defRPr>
                <a:solidFill>
                  <a:schemeClr val="bg2"/>
                </a:solidFill>
                <a:latin typeface="微软雅黑"/>
                <a:ea typeface="微软雅黑"/>
              </a:defRPr>
            </a:lvl1pPr>
          </a:lstStyle>
          <a:p>
            <a:pPr marL="0" marR="0" lvl="0" indent="0" algn="ctr" defTabSz="914400" rtl="0" eaLnBrk="1" fontAlgn="base" latinLnBrk="0" hangingPunct="1">
              <a:lnSpc>
                <a:spcPct val="100000"/>
              </a:lnSpc>
              <a:spcBef>
                <a:spcPct val="50000"/>
              </a:spcBef>
              <a:spcAft>
                <a:spcPct val="0"/>
              </a:spcAft>
              <a:buClrTx/>
              <a:buSzTx/>
              <a:buFontTx/>
              <a:buNone/>
              <a:defRPr/>
            </a:pPr>
            <a:r>
              <a:rPr kumimoji="0" lang="en-US" altLang="zh-CN" sz="2400" b="1" i="0" u="none" strike="noStrike" kern="1200" cap="none" spc="0" normalizeH="0" baseline="0" noProof="0" dirty="0">
                <a:ln>
                  <a:noFill/>
                </a:ln>
                <a:solidFill>
                  <a:schemeClr val="bg2"/>
                </a:solidFill>
                <a:effectLst/>
                <a:uLnTx/>
                <a:uFillTx/>
                <a:latin typeface="微软雅黑"/>
                <a:ea typeface="微软雅黑"/>
                <a:cs typeface="+mn-cs"/>
              </a:rPr>
              <a:t>  13880</a:t>
            </a:r>
            <a:r>
              <a:rPr kumimoji="0" lang="zh-CN" altLang="en-US" sz="2400" b="1" i="0" u="none" strike="noStrike" kern="1200" cap="none" spc="0" normalizeH="0" baseline="0" noProof="0" dirty="0">
                <a:ln>
                  <a:noFill/>
                </a:ln>
                <a:solidFill>
                  <a:schemeClr val="bg2"/>
                </a:solidFill>
                <a:effectLst/>
                <a:uLnTx/>
                <a:uFillTx/>
                <a:latin typeface="微软雅黑"/>
                <a:ea typeface="微软雅黑"/>
                <a:cs typeface="+mn-cs"/>
              </a:rPr>
              <a:t>万只</a:t>
            </a:r>
          </a:p>
        </p:txBody>
      </p:sp>
      <p:sp>
        <p:nvSpPr>
          <p:cNvPr id="355360" name="Text Box 32"/>
          <p:cNvSpPr txBox="1">
            <a:spLocks noChangeArrowheads="1"/>
          </p:cNvSpPr>
          <p:nvPr/>
        </p:nvSpPr>
        <p:spPr bwMode="auto">
          <a:xfrm>
            <a:off x="3794125" y="4840288"/>
            <a:ext cx="1584325" cy="460375"/>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defPPr>
              <a:defRPr lang="en-US"/>
            </a:defPPr>
            <a:lvl1pPr algn="ctr">
              <a:spcBef>
                <a:spcPct val="50000"/>
              </a:spcBef>
              <a:defRPr>
                <a:solidFill>
                  <a:schemeClr val="bg2"/>
                </a:solidFill>
                <a:latin typeface="微软雅黑"/>
                <a:ea typeface="微软雅黑"/>
              </a:defRPr>
            </a:lvl1pPr>
          </a:lstStyle>
          <a:p>
            <a:pPr marL="0" marR="0" lvl="0" indent="0" algn="ctr" defTabSz="914400" rtl="0" eaLnBrk="1" fontAlgn="base" latinLnBrk="0" hangingPunct="1">
              <a:lnSpc>
                <a:spcPct val="100000"/>
              </a:lnSpc>
              <a:spcBef>
                <a:spcPct val="50000"/>
              </a:spcBef>
              <a:spcAft>
                <a:spcPct val="0"/>
              </a:spcAft>
              <a:buClrTx/>
              <a:buSzTx/>
              <a:buFontTx/>
              <a:buNone/>
              <a:defRPr/>
            </a:pPr>
            <a:r>
              <a:rPr kumimoji="0" lang="en-US" altLang="zh-CN" sz="2400" b="1" i="0" u="none" strike="noStrike" kern="1200" cap="none" spc="0" normalizeH="0" baseline="0" noProof="0" dirty="0">
                <a:ln>
                  <a:noFill/>
                </a:ln>
                <a:solidFill>
                  <a:schemeClr val="bg2"/>
                </a:solidFill>
                <a:effectLst/>
                <a:uLnTx/>
                <a:uFillTx/>
                <a:latin typeface="微软雅黑"/>
                <a:ea typeface="微软雅黑"/>
                <a:cs typeface="+mn-cs"/>
              </a:rPr>
              <a:t> 85</a:t>
            </a:r>
            <a:r>
              <a:rPr kumimoji="0" lang="zh-CN" altLang="en-US" sz="2400" b="1" i="0" u="none" strike="noStrike" kern="1200" cap="none" spc="0" normalizeH="0" baseline="0" noProof="0" dirty="0">
                <a:ln>
                  <a:noFill/>
                </a:ln>
                <a:solidFill>
                  <a:schemeClr val="bg2"/>
                </a:solidFill>
                <a:effectLst/>
                <a:uLnTx/>
                <a:uFillTx/>
                <a:latin typeface="微软雅黑"/>
                <a:ea typeface="微软雅黑"/>
                <a:cs typeface="+mn-cs"/>
              </a:rPr>
              <a:t>万公里</a:t>
            </a:r>
          </a:p>
        </p:txBody>
      </p:sp>
      <p:sp>
        <p:nvSpPr>
          <p:cNvPr id="355361" name="Text Box 33"/>
          <p:cNvSpPr txBox="1">
            <a:spLocks noChangeArrowheads="1"/>
          </p:cNvSpPr>
          <p:nvPr/>
        </p:nvSpPr>
        <p:spPr bwMode="auto">
          <a:xfrm>
            <a:off x="5532438" y="4840288"/>
            <a:ext cx="1644650" cy="460375"/>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defPPr>
              <a:defRPr lang="en-US"/>
            </a:defPPr>
            <a:lvl1pPr algn="ctr">
              <a:spcBef>
                <a:spcPct val="50000"/>
              </a:spcBef>
              <a:defRPr>
                <a:solidFill>
                  <a:schemeClr val="bg2"/>
                </a:solidFill>
                <a:latin typeface="微软雅黑"/>
                <a:ea typeface="微软雅黑"/>
              </a:defRPr>
            </a:lvl1pPr>
          </a:lstStyle>
          <a:p>
            <a:pPr marL="0" marR="0" lvl="0" indent="0" algn="ctr" defTabSz="914400" rtl="0" eaLnBrk="1" fontAlgn="base" latinLnBrk="0" hangingPunct="1">
              <a:lnSpc>
                <a:spcPct val="100000"/>
              </a:lnSpc>
              <a:spcBef>
                <a:spcPct val="50000"/>
              </a:spcBef>
              <a:spcAft>
                <a:spcPct val="0"/>
              </a:spcAft>
              <a:buClrTx/>
              <a:buSzTx/>
              <a:buFontTx/>
              <a:buNone/>
              <a:defRPr/>
            </a:pPr>
            <a:r>
              <a:rPr kumimoji="0" lang="en-US" altLang="zh-CN" sz="2400" b="1" i="0" u="none" strike="noStrike" kern="1200" cap="none" spc="0" normalizeH="0" baseline="0" noProof="0" dirty="0">
                <a:ln>
                  <a:noFill/>
                </a:ln>
                <a:solidFill>
                  <a:schemeClr val="bg2"/>
                </a:solidFill>
                <a:effectLst/>
                <a:uLnTx/>
                <a:uFillTx/>
                <a:latin typeface="微软雅黑"/>
                <a:ea typeface="微软雅黑"/>
                <a:cs typeface="+mn-cs"/>
              </a:rPr>
              <a:t>1538</a:t>
            </a:r>
            <a:r>
              <a:rPr kumimoji="0" lang="zh-CN" altLang="en-US" sz="2400" b="1" i="0" u="none" strike="noStrike" kern="1200" cap="none" spc="0" normalizeH="0" baseline="0" noProof="0" dirty="0">
                <a:ln>
                  <a:noFill/>
                </a:ln>
                <a:solidFill>
                  <a:schemeClr val="bg2"/>
                </a:solidFill>
                <a:effectLst/>
                <a:uLnTx/>
                <a:uFillTx/>
                <a:latin typeface="微软雅黑"/>
                <a:ea typeface="微软雅黑"/>
                <a:cs typeface="+mn-cs"/>
              </a:rPr>
              <a:t>起</a:t>
            </a:r>
          </a:p>
        </p:txBody>
      </p:sp>
      <p:sp>
        <p:nvSpPr>
          <p:cNvPr id="355362" name="Text Box 34"/>
          <p:cNvSpPr txBox="1">
            <a:spLocks noChangeArrowheads="1"/>
          </p:cNvSpPr>
          <p:nvPr/>
        </p:nvSpPr>
        <p:spPr bwMode="auto">
          <a:xfrm>
            <a:off x="7340600" y="4829175"/>
            <a:ext cx="1574800" cy="461963"/>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defPPr>
              <a:defRPr lang="en-US"/>
            </a:defPPr>
            <a:lvl1pPr algn="ctr">
              <a:spcBef>
                <a:spcPct val="50000"/>
              </a:spcBef>
              <a:defRPr>
                <a:solidFill>
                  <a:schemeClr val="bg2"/>
                </a:solidFill>
                <a:latin typeface="微软雅黑"/>
                <a:ea typeface="微软雅黑"/>
              </a:defRPr>
            </a:lvl1pPr>
          </a:lstStyle>
          <a:p>
            <a:pPr marL="0" marR="0" lvl="0" indent="0" algn="ctr" defTabSz="914400" rtl="0" eaLnBrk="1" fontAlgn="base" latinLnBrk="0" hangingPunct="1">
              <a:lnSpc>
                <a:spcPct val="100000"/>
              </a:lnSpc>
              <a:spcBef>
                <a:spcPct val="50000"/>
              </a:spcBef>
              <a:spcAft>
                <a:spcPct val="0"/>
              </a:spcAft>
              <a:buClrTx/>
              <a:buSzTx/>
              <a:buFontTx/>
              <a:buNone/>
              <a:defRPr/>
            </a:pPr>
            <a:r>
              <a:rPr kumimoji="0" lang="en-US" altLang="zh-CN" sz="2400" b="1" i="0" u="none" strike="noStrike" kern="1200" cap="none" spc="0" normalizeH="0" baseline="0" noProof="0" dirty="0">
                <a:ln>
                  <a:noFill/>
                </a:ln>
                <a:solidFill>
                  <a:schemeClr val="bg2"/>
                </a:solidFill>
                <a:effectLst/>
                <a:uLnTx/>
                <a:uFillTx/>
                <a:latin typeface="微软雅黑"/>
                <a:ea typeface="微软雅黑"/>
                <a:cs typeface="+mn-cs"/>
              </a:rPr>
              <a:t>3400</a:t>
            </a:r>
            <a:r>
              <a:rPr kumimoji="0" lang="zh-CN" altLang="en-US" sz="2400" b="1" i="0" u="none" strike="noStrike" kern="1200" cap="none" spc="0" normalizeH="0" baseline="0" noProof="0" dirty="0">
                <a:ln>
                  <a:noFill/>
                </a:ln>
                <a:solidFill>
                  <a:schemeClr val="bg2"/>
                </a:solidFill>
                <a:effectLst/>
                <a:uLnTx/>
                <a:uFillTx/>
                <a:latin typeface="微软雅黑"/>
                <a:ea typeface="微软雅黑"/>
                <a:cs typeface="+mn-cs"/>
              </a:rPr>
              <a:t>人</a:t>
            </a:r>
          </a:p>
        </p:txBody>
      </p:sp>
      <p:grpSp>
        <p:nvGrpSpPr>
          <p:cNvPr id="47113" name="组合 3"/>
          <p:cNvGrpSpPr/>
          <p:nvPr/>
        </p:nvGrpSpPr>
        <p:grpSpPr>
          <a:xfrm>
            <a:off x="211138" y="2233613"/>
            <a:ext cx="1728787" cy="1728787"/>
            <a:chOff x="1906911" y="2335858"/>
            <a:chExt cx="1728985" cy="1729779"/>
          </a:xfrm>
        </p:grpSpPr>
        <p:sp>
          <p:nvSpPr>
            <p:cNvPr id="2" name="椭圆 1"/>
            <p:cNvSpPr/>
            <p:nvPr/>
          </p:nvSpPr>
          <p:spPr bwMode="auto">
            <a:xfrm>
              <a:off x="1906911" y="2335858"/>
              <a:ext cx="1728985" cy="1729779"/>
            </a:xfrm>
            <a:prstGeom prst="ellipse">
              <a:avLst/>
            </a:prstGeom>
            <a:solidFill>
              <a:schemeClr val="bg1">
                <a:lumMod val="75000"/>
              </a:schemeClr>
            </a:solidFill>
            <a:ln w="952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chemeClr val="tx1"/>
                </a:solidFill>
                <a:effectLst/>
                <a:uLnTx/>
                <a:uFillTx/>
                <a:latin typeface="Arial Black" pitchFamily="34" charset="0"/>
                <a:ea typeface="+mn-ea"/>
                <a:cs typeface="+mn-cs"/>
              </a:endParaRPr>
            </a:p>
          </p:txBody>
        </p:sp>
        <p:sp>
          <p:nvSpPr>
            <p:cNvPr id="3" name="弦形 2"/>
            <p:cNvSpPr/>
            <p:nvPr/>
          </p:nvSpPr>
          <p:spPr bwMode="auto">
            <a:xfrm rot="2734137">
              <a:off x="1906514" y="2336255"/>
              <a:ext cx="1729779" cy="1728985"/>
            </a:xfrm>
            <a:prstGeom prst="chord">
              <a:avLst>
                <a:gd name="adj1" fmla="val 5312625"/>
                <a:gd name="adj2" fmla="val 16199939"/>
              </a:avLst>
            </a:prstGeom>
            <a:solidFill>
              <a:srgbClr val="FF9933"/>
            </a:solidFill>
            <a:ln w="952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chemeClr val="tx1"/>
                </a:solidFill>
                <a:effectLst/>
                <a:uLnTx/>
                <a:uFillTx/>
                <a:latin typeface="Arial Black" pitchFamily="34" charset="0"/>
                <a:ea typeface="+mn-ea"/>
                <a:cs typeface="+mn-cs"/>
              </a:endParaRPr>
            </a:p>
          </p:txBody>
        </p:sp>
      </p:grpSp>
      <p:grpSp>
        <p:nvGrpSpPr>
          <p:cNvPr id="47114" name="组合 28"/>
          <p:cNvGrpSpPr/>
          <p:nvPr/>
        </p:nvGrpSpPr>
        <p:grpSpPr>
          <a:xfrm>
            <a:off x="1968500" y="2233613"/>
            <a:ext cx="1728788" cy="1728787"/>
            <a:chOff x="1906911" y="2335858"/>
            <a:chExt cx="1728985" cy="1729779"/>
          </a:xfrm>
        </p:grpSpPr>
        <p:sp>
          <p:nvSpPr>
            <p:cNvPr id="30" name="椭圆 29"/>
            <p:cNvSpPr/>
            <p:nvPr/>
          </p:nvSpPr>
          <p:spPr bwMode="auto">
            <a:xfrm>
              <a:off x="1906911" y="2335858"/>
              <a:ext cx="1728985" cy="1729779"/>
            </a:xfrm>
            <a:prstGeom prst="ellipse">
              <a:avLst/>
            </a:prstGeom>
            <a:solidFill>
              <a:schemeClr val="bg1">
                <a:lumMod val="75000"/>
              </a:schemeClr>
            </a:solidFill>
            <a:ln w="952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chemeClr val="tx1"/>
                </a:solidFill>
                <a:effectLst/>
                <a:uLnTx/>
                <a:uFillTx/>
                <a:latin typeface="Arial Black" pitchFamily="34" charset="0"/>
                <a:ea typeface="+mn-ea"/>
                <a:cs typeface="+mn-cs"/>
              </a:endParaRPr>
            </a:p>
          </p:txBody>
        </p:sp>
        <p:sp>
          <p:nvSpPr>
            <p:cNvPr id="31" name="弦形 30"/>
            <p:cNvSpPr/>
            <p:nvPr/>
          </p:nvSpPr>
          <p:spPr bwMode="auto">
            <a:xfrm rot="2734137">
              <a:off x="1906513" y="2336256"/>
              <a:ext cx="1729779" cy="1728985"/>
            </a:xfrm>
            <a:prstGeom prst="chord">
              <a:avLst>
                <a:gd name="adj1" fmla="val 5312625"/>
                <a:gd name="adj2" fmla="val 16199939"/>
              </a:avLst>
            </a:prstGeom>
            <a:solidFill>
              <a:srgbClr val="FF9933"/>
            </a:solidFill>
            <a:ln w="952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chemeClr val="tx1"/>
                </a:solidFill>
                <a:effectLst/>
                <a:uLnTx/>
                <a:uFillTx/>
                <a:latin typeface="Arial Black" pitchFamily="34" charset="0"/>
                <a:ea typeface="+mn-ea"/>
                <a:cs typeface="+mn-cs"/>
              </a:endParaRPr>
            </a:p>
          </p:txBody>
        </p:sp>
      </p:grpSp>
      <p:grpSp>
        <p:nvGrpSpPr>
          <p:cNvPr id="47115" name="组合 31"/>
          <p:cNvGrpSpPr/>
          <p:nvPr/>
        </p:nvGrpSpPr>
        <p:grpSpPr>
          <a:xfrm>
            <a:off x="3725863" y="2233613"/>
            <a:ext cx="1728787" cy="1728787"/>
            <a:chOff x="1906911" y="2335858"/>
            <a:chExt cx="1728985" cy="1729779"/>
          </a:xfrm>
        </p:grpSpPr>
        <p:sp>
          <p:nvSpPr>
            <p:cNvPr id="33" name="椭圆 32"/>
            <p:cNvSpPr/>
            <p:nvPr/>
          </p:nvSpPr>
          <p:spPr bwMode="auto">
            <a:xfrm>
              <a:off x="1906911" y="2335858"/>
              <a:ext cx="1728985" cy="1729779"/>
            </a:xfrm>
            <a:prstGeom prst="ellipse">
              <a:avLst/>
            </a:prstGeom>
            <a:solidFill>
              <a:schemeClr val="bg1">
                <a:lumMod val="75000"/>
              </a:schemeClr>
            </a:solidFill>
            <a:ln w="952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chemeClr val="tx1"/>
                </a:solidFill>
                <a:effectLst/>
                <a:uLnTx/>
                <a:uFillTx/>
                <a:latin typeface="Arial Black" pitchFamily="34" charset="0"/>
                <a:ea typeface="+mn-ea"/>
                <a:cs typeface="+mn-cs"/>
              </a:endParaRPr>
            </a:p>
          </p:txBody>
        </p:sp>
        <p:sp>
          <p:nvSpPr>
            <p:cNvPr id="34" name="弦形 33"/>
            <p:cNvSpPr/>
            <p:nvPr/>
          </p:nvSpPr>
          <p:spPr bwMode="auto">
            <a:xfrm rot="2734137">
              <a:off x="1906514" y="2336255"/>
              <a:ext cx="1729779" cy="1728985"/>
            </a:xfrm>
            <a:prstGeom prst="chord">
              <a:avLst>
                <a:gd name="adj1" fmla="val 5312625"/>
                <a:gd name="adj2" fmla="val 16199939"/>
              </a:avLst>
            </a:prstGeom>
            <a:solidFill>
              <a:srgbClr val="FF9933"/>
            </a:solidFill>
            <a:ln w="952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chemeClr val="tx1"/>
                </a:solidFill>
                <a:effectLst/>
                <a:uLnTx/>
                <a:uFillTx/>
                <a:latin typeface="Arial Black" pitchFamily="34" charset="0"/>
                <a:ea typeface="+mn-ea"/>
                <a:cs typeface="+mn-cs"/>
              </a:endParaRPr>
            </a:p>
          </p:txBody>
        </p:sp>
      </p:grpSp>
      <p:grpSp>
        <p:nvGrpSpPr>
          <p:cNvPr id="47116" name="组合 34"/>
          <p:cNvGrpSpPr/>
          <p:nvPr/>
        </p:nvGrpSpPr>
        <p:grpSpPr>
          <a:xfrm>
            <a:off x="5483225" y="2233613"/>
            <a:ext cx="1728788" cy="1728787"/>
            <a:chOff x="1906911" y="2335858"/>
            <a:chExt cx="1728985" cy="1729779"/>
          </a:xfrm>
        </p:grpSpPr>
        <p:sp>
          <p:nvSpPr>
            <p:cNvPr id="36" name="椭圆 35"/>
            <p:cNvSpPr/>
            <p:nvPr/>
          </p:nvSpPr>
          <p:spPr bwMode="auto">
            <a:xfrm>
              <a:off x="1906911" y="2335858"/>
              <a:ext cx="1728985" cy="1729779"/>
            </a:xfrm>
            <a:prstGeom prst="ellipse">
              <a:avLst/>
            </a:prstGeom>
            <a:solidFill>
              <a:schemeClr val="bg1">
                <a:lumMod val="75000"/>
              </a:schemeClr>
            </a:solidFill>
            <a:ln w="952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chemeClr val="tx1"/>
                </a:solidFill>
                <a:effectLst/>
                <a:uLnTx/>
                <a:uFillTx/>
                <a:latin typeface="Arial Black" pitchFamily="34" charset="0"/>
                <a:ea typeface="+mn-ea"/>
                <a:cs typeface="+mn-cs"/>
              </a:endParaRPr>
            </a:p>
          </p:txBody>
        </p:sp>
        <p:sp>
          <p:nvSpPr>
            <p:cNvPr id="37" name="弦形 36"/>
            <p:cNvSpPr/>
            <p:nvPr/>
          </p:nvSpPr>
          <p:spPr bwMode="auto">
            <a:xfrm rot="2734137">
              <a:off x="1906513" y="2336256"/>
              <a:ext cx="1729779" cy="1728985"/>
            </a:xfrm>
            <a:prstGeom prst="chord">
              <a:avLst>
                <a:gd name="adj1" fmla="val 5312625"/>
                <a:gd name="adj2" fmla="val 16199939"/>
              </a:avLst>
            </a:prstGeom>
            <a:solidFill>
              <a:srgbClr val="FF9933"/>
            </a:solidFill>
            <a:ln w="952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chemeClr val="tx1"/>
                </a:solidFill>
                <a:effectLst/>
                <a:uLnTx/>
                <a:uFillTx/>
                <a:latin typeface="Arial Black" pitchFamily="34" charset="0"/>
                <a:ea typeface="+mn-ea"/>
                <a:cs typeface="+mn-cs"/>
              </a:endParaRPr>
            </a:p>
          </p:txBody>
        </p:sp>
      </p:grpSp>
      <p:grpSp>
        <p:nvGrpSpPr>
          <p:cNvPr id="47117" name="组合 37"/>
          <p:cNvGrpSpPr/>
          <p:nvPr/>
        </p:nvGrpSpPr>
        <p:grpSpPr>
          <a:xfrm>
            <a:off x="7240588" y="2233613"/>
            <a:ext cx="1728787" cy="1728787"/>
            <a:chOff x="1906911" y="2335858"/>
            <a:chExt cx="1728985" cy="1729779"/>
          </a:xfrm>
        </p:grpSpPr>
        <p:sp>
          <p:nvSpPr>
            <p:cNvPr id="39" name="椭圆 38"/>
            <p:cNvSpPr/>
            <p:nvPr/>
          </p:nvSpPr>
          <p:spPr bwMode="auto">
            <a:xfrm>
              <a:off x="1906911" y="2335858"/>
              <a:ext cx="1728985" cy="1729779"/>
            </a:xfrm>
            <a:prstGeom prst="ellipse">
              <a:avLst/>
            </a:prstGeom>
            <a:solidFill>
              <a:schemeClr val="bg1">
                <a:lumMod val="75000"/>
              </a:schemeClr>
            </a:solidFill>
            <a:ln w="952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chemeClr val="tx1"/>
                </a:solidFill>
                <a:effectLst/>
                <a:uLnTx/>
                <a:uFillTx/>
                <a:latin typeface="Arial Black" pitchFamily="34" charset="0"/>
                <a:ea typeface="+mn-ea"/>
                <a:cs typeface="+mn-cs"/>
              </a:endParaRPr>
            </a:p>
          </p:txBody>
        </p:sp>
        <p:sp>
          <p:nvSpPr>
            <p:cNvPr id="40" name="弦形 39"/>
            <p:cNvSpPr/>
            <p:nvPr/>
          </p:nvSpPr>
          <p:spPr bwMode="auto">
            <a:xfrm rot="2734137">
              <a:off x="1906514" y="2336255"/>
              <a:ext cx="1729779" cy="1728985"/>
            </a:xfrm>
            <a:prstGeom prst="chord">
              <a:avLst>
                <a:gd name="adj1" fmla="val 5312625"/>
                <a:gd name="adj2" fmla="val 16199939"/>
              </a:avLst>
            </a:prstGeom>
            <a:solidFill>
              <a:srgbClr val="FF9933"/>
            </a:solidFill>
            <a:ln w="952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chemeClr val="tx1"/>
                </a:solidFill>
                <a:effectLst/>
                <a:uLnTx/>
                <a:uFillTx/>
                <a:latin typeface="Arial Black" pitchFamily="34" charset="0"/>
                <a:ea typeface="+mn-ea"/>
                <a:cs typeface="+mn-cs"/>
              </a:endParaRPr>
            </a:p>
          </p:txBody>
        </p:sp>
      </p:grpSp>
      <p:sp>
        <p:nvSpPr>
          <p:cNvPr id="355353" name="Text Box 25"/>
          <p:cNvSpPr txBox="1">
            <a:spLocks noChangeArrowheads="1"/>
          </p:cNvSpPr>
          <p:nvPr/>
        </p:nvSpPr>
        <p:spPr bwMode="auto">
          <a:xfrm>
            <a:off x="263525" y="2801938"/>
            <a:ext cx="1655763" cy="522288"/>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defRPr/>
            </a:pPr>
            <a:r>
              <a:rPr kumimoji="0" lang="zh-CN" altLang="en-US" sz="2800" b="1" i="0" u="none" strike="noStrike" kern="1200" cap="none" spc="0" normalizeH="0" baseline="0" noProof="0" dirty="0">
                <a:ln>
                  <a:noFill/>
                </a:ln>
                <a:solidFill>
                  <a:schemeClr val="tx1"/>
                </a:solidFill>
                <a:effectLst/>
                <a:uLnTx/>
                <a:uFillTx/>
                <a:latin typeface="微软雅黑"/>
                <a:ea typeface="微软雅黑"/>
                <a:cs typeface="+mn-cs"/>
              </a:rPr>
              <a:t>总 量</a:t>
            </a:r>
          </a:p>
        </p:txBody>
      </p:sp>
      <p:sp>
        <p:nvSpPr>
          <p:cNvPr id="355354" name="Text Box 26"/>
          <p:cNvSpPr txBox="1">
            <a:spLocks noChangeArrowheads="1"/>
          </p:cNvSpPr>
          <p:nvPr/>
        </p:nvSpPr>
        <p:spPr bwMode="auto">
          <a:xfrm>
            <a:off x="2020888" y="2801938"/>
            <a:ext cx="1655763" cy="522288"/>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defPPr>
              <a:defRPr lang="en-US"/>
            </a:defPPr>
            <a:lvl1pPr algn="ctr">
              <a:spcBef>
                <a:spcPct val="50000"/>
              </a:spcBef>
              <a:defRPr sz="2800">
                <a:latin typeface="微软雅黑"/>
                <a:ea typeface="微软雅黑"/>
              </a:defRPr>
            </a:lvl1pPr>
          </a:lstStyle>
          <a:p>
            <a:pPr marL="0" marR="0" lvl="0" indent="0" algn="ctr" defTabSz="914400" rtl="0" eaLnBrk="1" fontAlgn="base" latinLnBrk="0" hangingPunct="1">
              <a:lnSpc>
                <a:spcPct val="100000"/>
              </a:lnSpc>
              <a:spcBef>
                <a:spcPct val="50000"/>
              </a:spcBef>
              <a:spcAft>
                <a:spcPct val="0"/>
              </a:spcAft>
              <a:buClrTx/>
              <a:buSzTx/>
              <a:buFontTx/>
              <a:buNone/>
              <a:defRPr/>
            </a:pPr>
            <a:r>
              <a:rPr kumimoji="0" lang="zh-CN" altLang="en-US" sz="2800" b="1" i="0" u="none" strike="noStrike" kern="1200" cap="none" spc="0" normalizeH="0" baseline="0" noProof="0" dirty="0">
                <a:ln>
                  <a:noFill/>
                </a:ln>
                <a:solidFill>
                  <a:schemeClr val="tx1"/>
                </a:solidFill>
                <a:effectLst/>
                <a:uLnTx/>
                <a:uFillTx/>
                <a:latin typeface="微软雅黑"/>
                <a:ea typeface="微软雅黑"/>
                <a:cs typeface="+mn-cs"/>
              </a:rPr>
              <a:t>气 瓶</a:t>
            </a:r>
          </a:p>
        </p:txBody>
      </p:sp>
      <p:sp>
        <p:nvSpPr>
          <p:cNvPr id="41" name="Text Box 27"/>
          <p:cNvSpPr txBox="1">
            <a:spLocks noChangeArrowheads="1"/>
          </p:cNvSpPr>
          <p:nvPr/>
        </p:nvSpPr>
        <p:spPr bwMode="auto">
          <a:xfrm>
            <a:off x="3649663" y="2801938"/>
            <a:ext cx="1873250" cy="522288"/>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defPPr>
              <a:defRPr lang="en-US"/>
            </a:defPPr>
            <a:lvl1pPr algn="ctr">
              <a:spcBef>
                <a:spcPct val="50000"/>
              </a:spcBef>
              <a:defRPr sz="2800">
                <a:latin typeface="微软雅黑"/>
                <a:ea typeface="微软雅黑"/>
              </a:defRPr>
            </a:lvl1pPr>
          </a:lstStyle>
          <a:p>
            <a:pPr marL="0" marR="0" lvl="0" indent="0" algn="ctr" defTabSz="914400" rtl="0" eaLnBrk="1" fontAlgn="base" latinLnBrk="0" hangingPunct="1">
              <a:lnSpc>
                <a:spcPct val="100000"/>
              </a:lnSpc>
              <a:spcBef>
                <a:spcPct val="50000"/>
              </a:spcBef>
              <a:spcAft>
                <a:spcPct val="0"/>
              </a:spcAft>
              <a:buClrTx/>
              <a:buSzTx/>
              <a:buFontTx/>
              <a:buNone/>
              <a:defRPr/>
            </a:pPr>
            <a:r>
              <a:rPr kumimoji="0" lang="zh-CN" altLang="en-US" sz="2800" b="1" i="0" u="none" strike="noStrike" kern="1200" cap="none" spc="0" normalizeH="0" baseline="0" noProof="0" dirty="0">
                <a:ln>
                  <a:noFill/>
                </a:ln>
                <a:solidFill>
                  <a:schemeClr val="tx1"/>
                </a:solidFill>
                <a:effectLst/>
                <a:uLnTx/>
                <a:uFillTx/>
                <a:latin typeface="微软雅黑"/>
                <a:ea typeface="微软雅黑"/>
                <a:cs typeface="+mn-cs"/>
              </a:rPr>
              <a:t>管 道</a:t>
            </a:r>
          </a:p>
        </p:txBody>
      </p:sp>
      <p:sp>
        <p:nvSpPr>
          <p:cNvPr id="355356" name="Text Box 28"/>
          <p:cNvSpPr txBox="1">
            <a:spLocks noChangeArrowheads="1"/>
          </p:cNvSpPr>
          <p:nvPr/>
        </p:nvSpPr>
        <p:spPr bwMode="auto">
          <a:xfrm>
            <a:off x="5489575" y="2801938"/>
            <a:ext cx="1728788" cy="522288"/>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defPPr>
              <a:defRPr lang="en-US"/>
            </a:defPPr>
            <a:lvl1pPr algn="ctr">
              <a:spcBef>
                <a:spcPct val="50000"/>
              </a:spcBef>
              <a:defRPr sz="2800">
                <a:latin typeface="微软雅黑"/>
                <a:ea typeface="微软雅黑"/>
              </a:defRPr>
            </a:lvl1pPr>
          </a:lstStyle>
          <a:p>
            <a:pPr marL="0" marR="0" lvl="0" indent="0" algn="ctr" defTabSz="914400" rtl="0" eaLnBrk="1" fontAlgn="base" latinLnBrk="0" hangingPunct="1">
              <a:lnSpc>
                <a:spcPct val="100000"/>
              </a:lnSpc>
              <a:spcBef>
                <a:spcPct val="50000"/>
              </a:spcBef>
              <a:spcAft>
                <a:spcPct val="0"/>
              </a:spcAft>
              <a:buClrTx/>
              <a:buSzTx/>
              <a:buFontTx/>
              <a:buNone/>
              <a:defRPr/>
            </a:pPr>
            <a:r>
              <a:rPr kumimoji="0" lang="zh-CN" altLang="en-US" sz="2800" b="1" i="0" u="none" strike="noStrike" kern="1200" cap="none" spc="0" normalizeH="0" baseline="0" noProof="0" dirty="0">
                <a:ln>
                  <a:noFill/>
                </a:ln>
                <a:solidFill>
                  <a:schemeClr val="tx1"/>
                </a:solidFill>
                <a:effectLst/>
                <a:uLnTx/>
                <a:uFillTx/>
                <a:latin typeface="微软雅黑"/>
                <a:ea typeface="微软雅黑"/>
                <a:cs typeface="+mn-cs"/>
              </a:rPr>
              <a:t>事 故</a:t>
            </a:r>
          </a:p>
        </p:txBody>
      </p:sp>
      <p:sp>
        <p:nvSpPr>
          <p:cNvPr id="355357" name="Text Box 29"/>
          <p:cNvSpPr txBox="1">
            <a:spLocks noChangeArrowheads="1"/>
          </p:cNvSpPr>
          <p:nvPr/>
        </p:nvSpPr>
        <p:spPr bwMode="auto">
          <a:xfrm>
            <a:off x="7262813" y="2798763"/>
            <a:ext cx="1728788" cy="523875"/>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defPPr>
              <a:defRPr lang="en-US"/>
            </a:defPPr>
            <a:lvl1pPr algn="ctr">
              <a:spcBef>
                <a:spcPct val="50000"/>
              </a:spcBef>
              <a:defRPr sz="2800">
                <a:latin typeface="微软雅黑"/>
                <a:ea typeface="微软雅黑"/>
              </a:defRPr>
            </a:lvl1pPr>
          </a:lstStyle>
          <a:p>
            <a:pPr marL="0" marR="0" lvl="0" indent="0" algn="ctr" defTabSz="914400" rtl="0" eaLnBrk="1" fontAlgn="base" latinLnBrk="0" hangingPunct="1">
              <a:lnSpc>
                <a:spcPct val="100000"/>
              </a:lnSpc>
              <a:spcBef>
                <a:spcPct val="50000"/>
              </a:spcBef>
              <a:spcAft>
                <a:spcPct val="0"/>
              </a:spcAft>
              <a:buClrTx/>
              <a:buSzTx/>
              <a:buFontTx/>
              <a:buNone/>
              <a:defRPr/>
            </a:pPr>
            <a:r>
              <a:rPr kumimoji="0" lang="zh-CN" altLang="en-US" sz="2800" b="1" i="0" u="none" strike="noStrike" kern="1200" cap="none" spc="0" normalizeH="0" baseline="0" noProof="0" dirty="0">
                <a:ln>
                  <a:noFill/>
                </a:ln>
                <a:solidFill>
                  <a:schemeClr val="tx1"/>
                </a:solidFill>
                <a:effectLst/>
                <a:uLnTx/>
                <a:uFillTx/>
                <a:latin typeface="微软雅黑"/>
                <a:ea typeface="微软雅黑"/>
                <a:cs typeface="+mn-cs"/>
              </a:rPr>
              <a:t>伤 亡</a:t>
            </a:r>
          </a:p>
        </p:txBody>
      </p:sp>
      <p:sp>
        <p:nvSpPr>
          <p:cNvPr id="5" name="等腰三角形 4"/>
          <p:cNvSpPr/>
          <p:nvPr/>
        </p:nvSpPr>
        <p:spPr bwMode="auto">
          <a:xfrm flipV="1">
            <a:off x="915988" y="4140200"/>
            <a:ext cx="319088" cy="209550"/>
          </a:xfrm>
          <a:prstGeom prst="triangle">
            <a:avLst/>
          </a:prstGeom>
          <a:solidFill>
            <a:schemeClr val="tx1">
              <a:lumMod val="75000"/>
              <a:lumOff val="25000"/>
            </a:schemeClr>
          </a:solidFill>
          <a:ln w="952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chemeClr val="tx1"/>
              </a:solidFill>
              <a:effectLst/>
              <a:uLnTx/>
              <a:uFillTx/>
              <a:latin typeface="Arial Black" pitchFamily="34" charset="0"/>
              <a:ea typeface="+mn-ea"/>
              <a:cs typeface="+mn-cs"/>
            </a:endParaRPr>
          </a:p>
        </p:txBody>
      </p:sp>
      <p:sp>
        <p:nvSpPr>
          <p:cNvPr id="43" name="等腰三角形 42"/>
          <p:cNvSpPr/>
          <p:nvPr/>
        </p:nvSpPr>
        <p:spPr bwMode="auto">
          <a:xfrm flipV="1">
            <a:off x="2687638" y="4140200"/>
            <a:ext cx="317500" cy="209550"/>
          </a:xfrm>
          <a:prstGeom prst="triangle">
            <a:avLst/>
          </a:prstGeom>
          <a:solidFill>
            <a:schemeClr val="tx1">
              <a:lumMod val="75000"/>
              <a:lumOff val="25000"/>
            </a:schemeClr>
          </a:solidFill>
          <a:ln w="952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chemeClr val="tx1"/>
              </a:solidFill>
              <a:effectLst/>
              <a:uLnTx/>
              <a:uFillTx/>
              <a:latin typeface="Arial Black" pitchFamily="34" charset="0"/>
              <a:ea typeface="+mn-ea"/>
              <a:cs typeface="+mn-cs"/>
            </a:endParaRPr>
          </a:p>
        </p:txBody>
      </p:sp>
      <p:sp>
        <p:nvSpPr>
          <p:cNvPr id="44" name="等腰三角形 43"/>
          <p:cNvSpPr/>
          <p:nvPr/>
        </p:nvSpPr>
        <p:spPr bwMode="auto">
          <a:xfrm flipV="1">
            <a:off x="4437063" y="4140200"/>
            <a:ext cx="319088" cy="209550"/>
          </a:xfrm>
          <a:prstGeom prst="triangle">
            <a:avLst/>
          </a:prstGeom>
          <a:solidFill>
            <a:schemeClr val="tx1">
              <a:lumMod val="75000"/>
              <a:lumOff val="25000"/>
            </a:schemeClr>
          </a:solidFill>
          <a:ln w="952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chemeClr val="tx1"/>
              </a:solidFill>
              <a:effectLst/>
              <a:uLnTx/>
              <a:uFillTx/>
              <a:latin typeface="Arial Black" pitchFamily="34" charset="0"/>
              <a:ea typeface="+mn-ea"/>
              <a:cs typeface="+mn-cs"/>
            </a:endParaRPr>
          </a:p>
        </p:txBody>
      </p:sp>
      <p:sp>
        <p:nvSpPr>
          <p:cNvPr id="45" name="等腰三角形 44"/>
          <p:cNvSpPr/>
          <p:nvPr/>
        </p:nvSpPr>
        <p:spPr bwMode="auto">
          <a:xfrm flipV="1">
            <a:off x="6196013" y="4140200"/>
            <a:ext cx="317500" cy="209550"/>
          </a:xfrm>
          <a:prstGeom prst="triangle">
            <a:avLst/>
          </a:prstGeom>
          <a:solidFill>
            <a:schemeClr val="tx1">
              <a:lumMod val="75000"/>
              <a:lumOff val="25000"/>
            </a:schemeClr>
          </a:solidFill>
          <a:ln w="952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chemeClr val="tx1"/>
              </a:solidFill>
              <a:effectLst/>
              <a:uLnTx/>
              <a:uFillTx/>
              <a:latin typeface="Arial Black" pitchFamily="34" charset="0"/>
              <a:ea typeface="+mn-ea"/>
              <a:cs typeface="+mn-cs"/>
            </a:endParaRPr>
          </a:p>
        </p:txBody>
      </p:sp>
      <p:sp>
        <p:nvSpPr>
          <p:cNvPr id="46" name="等腰三角形 45"/>
          <p:cNvSpPr/>
          <p:nvPr/>
        </p:nvSpPr>
        <p:spPr bwMode="auto">
          <a:xfrm flipV="1">
            <a:off x="7970838" y="4140200"/>
            <a:ext cx="319088" cy="209550"/>
          </a:xfrm>
          <a:prstGeom prst="triangle">
            <a:avLst/>
          </a:prstGeom>
          <a:solidFill>
            <a:schemeClr val="tx1">
              <a:lumMod val="75000"/>
              <a:lumOff val="25000"/>
            </a:schemeClr>
          </a:solidFill>
          <a:ln w="952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chemeClr val="tx1"/>
              </a:solidFill>
              <a:effectLst/>
              <a:uLnTx/>
              <a:uFillTx/>
              <a:latin typeface="Arial Black" pitchFamily="34" charset="0"/>
              <a:ea typeface="+mn-ea"/>
              <a:cs typeface="+mn-cs"/>
            </a:endParaRPr>
          </a:p>
        </p:txBody>
      </p:sp>
      <p:sp>
        <p:nvSpPr>
          <p:cNvPr id="47128" name="矩形 46"/>
          <p:cNvSpPr/>
          <p:nvPr/>
        </p:nvSpPr>
        <p:spPr>
          <a:xfrm>
            <a:off x="77788" y="57150"/>
            <a:ext cx="493712" cy="461963"/>
          </a:xfrm>
          <a:prstGeom prst="rect">
            <a:avLst/>
          </a:prstGeom>
          <a:noFill/>
          <a:ln w="9525">
            <a:noFill/>
          </a:ln>
        </p:spPr>
        <p:txBody>
          <a:bodyPr wrap="none">
            <a:spAutoFit/>
          </a:bodyPr>
          <a:lstStyle/>
          <a:p>
            <a:pPr lvl="0" eaLnBrk="1" hangingPunct="1"/>
            <a:r>
              <a:rPr lang="zh-CN" altLang="en-US" dirty="0">
                <a:latin typeface="微软雅黑"/>
                <a:ea typeface="微软雅黑"/>
              </a:rPr>
              <a:t>一</a:t>
            </a:r>
          </a:p>
        </p:txBody>
      </p:sp>
      <p:sp>
        <p:nvSpPr>
          <p:cNvPr id="47129" name="矩形 47"/>
          <p:cNvSpPr/>
          <p:nvPr/>
        </p:nvSpPr>
        <p:spPr>
          <a:xfrm>
            <a:off x="725488" y="49213"/>
            <a:ext cx="3587750" cy="461962"/>
          </a:xfrm>
          <a:prstGeom prst="rect">
            <a:avLst/>
          </a:prstGeom>
          <a:noFill/>
          <a:ln w="9525">
            <a:noFill/>
          </a:ln>
        </p:spPr>
        <p:txBody>
          <a:bodyPr wrap="none">
            <a:spAutoFit/>
          </a:bodyPr>
          <a:lstStyle/>
          <a:p>
            <a:pPr lvl="0" eaLnBrk="1" hangingPunct="1">
              <a:spcBef>
                <a:spcPct val="50000"/>
              </a:spcBef>
            </a:pPr>
            <a:r>
              <a:rPr lang="en-US" altLang="zh-CN" dirty="0">
                <a:latin typeface="微软雅黑"/>
                <a:ea typeface="微软雅黑"/>
              </a:rPr>
              <a:t>《</a:t>
            </a:r>
            <a:r>
              <a:rPr lang="zh-CN" altLang="en-US" dirty="0">
                <a:latin typeface="微软雅黑"/>
                <a:ea typeface="微软雅黑"/>
              </a:rPr>
              <a:t>特种设备安全法</a:t>
            </a:r>
            <a:r>
              <a:rPr lang="en-US" altLang="zh-CN" dirty="0">
                <a:latin typeface="微软雅黑"/>
                <a:ea typeface="微软雅黑"/>
              </a:rPr>
              <a:t>》</a:t>
            </a:r>
            <a:r>
              <a:rPr lang="zh-CN" altLang="en-US" dirty="0">
                <a:latin typeface="微软雅黑"/>
                <a:ea typeface="微软雅黑"/>
              </a:rPr>
              <a:t>解读</a:t>
            </a:r>
          </a:p>
        </p:txBody>
      </p:sp>
    </p:spTree>
  </p:cSld>
  <p:clrMapOvr>
    <a:masterClrMapping/>
  </p:clrMapOvr>
  <p:transition spd="slow">
    <p:push/>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Arc 2"/>
          <p:cNvSpPr/>
          <p:nvPr/>
        </p:nvSpPr>
        <p:spPr>
          <a:xfrm rot="-170521">
            <a:off x="550863" y="2463800"/>
            <a:ext cx="8097837" cy="3862388"/>
          </a:xfrm>
          <a:custGeom>
            <a:avLst/>
            <a:gdLst/>
            <a:ahLst/>
            <a:cxnLst>
              <a:cxn ang="0">
                <a:pos x="0" y="65534"/>
              </a:cxn>
              <a:cxn ang="0">
                <a:pos x="65534" y="65534"/>
              </a:cxn>
              <a:cxn ang="0">
                <a:pos x="65534" y="65534"/>
              </a:cxn>
            </a:cxnLst>
            <a:rect l="0" t="0" r="0" b="0"/>
            <a:pathLst>
              <a:path w="39320" h="41382" fill="none">
                <a:moveTo>
                  <a:pt x="0" y="9248"/>
                </a:moveTo>
                <a:cubicBezTo>
                  <a:pt x="4039" y="3453"/>
                  <a:pt x="10656" y="0"/>
                  <a:pt x="17720" y="0"/>
                </a:cubicBezTo>
                <a:cubicBezTo>
                  <a:pt x="29649" y="0"/>
                  <a:pt x="39320" y="9670"/>
                  <a:pt x="39320" y="21600"/>
                </a:cubicBezTo>
                <a:cubicBezTo>
                  <a:pt x="39320" y="30175"/>
                  <a:pt x="34246" y="37938"/>
                  <a:pt x="26393" y="41382"/>
                </a:cubicBezTo>
              </a:path>
              <a:path w="39320" h="41382" stroke="0">
                <a:moveTo>
                  <a:pt x="0" y="9248"/>
                </a:moveTo>
                <a:cubicBezTo>
                  <a:pt x="4039" y="3453"/>
                  <a:pt x="10656" y="0"/>
                  <a:pt x="17720" y="0"/>
                </a:cubicBezTo>
                <a:cubicBezTo>
                  <a:pt x="29649" y="0"/>
                  <a:pt x="39320" y="9670"/>
                  <a:pt x="39320" y="21600"/>
                </a:cubicBezTo>
                <a:cubicBezTo>
                  <a:pt x="39320" y="30175"/>
                  <a:pt x="34246" y="37938"/>
                  <a:pt x="26393" y="41382"/>
                </a:cubicBezTo>
                <a:lnTo>
                  <a:pt x="17720" y="21600"/>
                </a:lnTo>
                <a:lnTo>
                  <a:pt x="0" y="9248"/>
                </a:lnTo>
                <a:close/>
              </a:path>
            </a:pathLst>
          </a:custGeom>
          <a:gradFill rotWithShape="1">
            <a:gsLst>
              <a:gs pos="0">
                <a:srgbClr val="99CCFF">
                  <a:alpha val="100000"/>
                </a:srgbClr>
              </a:gs>
              <a:gs pos="100000">
                <a:srgbClr val="6587A9">
                  <a:alpha val="100000"/>
                </a:srgbClr>
              </a:gs>
            </a:gsLst>
            <a:lin ang="2700000" scaled="1"/>
            <a:tileRect/>
          </a:gradFill>
          <a:ln w="38100">
            <a:noFill/>
          </a:ln>
        </p:spPr>
        <p:txBody>
          <a:bodyPr/>
          <a:lstStyle/>
          <a:p>
            <a:endParaRPr lang="zh-CN" altLang="en-US"/>
          </a:p>
        </p:txBody>
      </p:sp>
      <p:sp>
        <p:nvSpPr>
          <p:cNvPr id="135171" name="Oval 3"/>
          <p:cNvSpPr/>
          <p:nvPr/>
        </p:nvSpPr>
        <p:spPr>
          <a:xfrm>
            <a:off x="2813050" y="3897313"/>
            <a:ext cx="3670300" cy="1373187"/>
          </a:xfrm>
          <a:prstGeom prst="ellipse">
            <a:avLst/>
          </a:prstGeom>
          <a:gradFill rotWithShape="1">
            <a:gsLst>
              <a:gs pos="0">
                <a:srgbClr val="CBCBCB">
                  <a:alpha val="100000"/>
                </a:srgbClr>
              </a:gs>
              <a:gs pos="6500">
                <a:srgbClr val="5F5F5F">
                  <a:alpha val="100000"/>
                </a:srgbClr>
              </a:gs>
              <a:gs pos="10501">
                <a:srgbClr val="5F5F5F">
                  <a:alpha val="100000"/>
                </a:srgbClr>
              </a:gs>
              <a:gs pos="31500">
                <a:srgbClr val="FFFFFF">
                  <a:alpha val="100000"/>
                </a:srgbClr>
              </a:gs>
              <a:gs pos="33501">
                <a:srgbClr val="B2B2B2">
                  <a:alpha val="100000"/>
                </a:srgbClr>
              </a:gs>
              <a:gs pos="34500">
                <a:srgbClr val="292929">
                  <a:alpha val="100000"/>
                </a:srgbClr>
              </a:gs>
              <a:gs pos="41000">
                <a:srgbClr val="777777">
                  <a:alpha val="100000"/>
                </a:srgbClr>
              </a:gs>
              <a:gs pos="50000">
                <a:srgbClr val="EAEAEA">
                  <a:alpha val="100000"/>
                </a:srgbClr>
              </a:gs>
              <a:gs pos="59000">
                <a:srgbClr val="777777">
                  <a:alpha val="100000"/>
                </a:srgbClr>
              </a:gs>
              <a:gs pos="65500">
                <a:srgbClr val="292929">
                  <a:alpha val="100000"/>
                </a:srgbClr>
              </a:gs>
              <a:gs pos="66499">
                <a:srgbClr val="B2B2B2">
                  <a:alpha val="100000"/>
                </a:srgbClr>
              </a:gs>
              <a:gs pos="68500">
                <a:srgbClr val="FFFFFF">
                  <a:alpha val="100000"/>
                </a:srgbClr>
              </a:gs>
              <a:gs pos="89500">
                <a:srgbClr val="5F5F5F">
                  <a:alpha val="100000"/>
                </a:srgbClr>
              </a:gs>
              <a:gs pos="93500">
                <a:srgbClr val="5F5F5F">
                  <a:alpha val="100000"/>
                </a:srgbClr>
              </a:gs>
              <a:gs pos="100000">
                <a:srgbClr val="CBCBCB">
                  <a:alpha val="100000"/>
                </a:srgbClr>
              </a:gs>
            </a:gsLst>
            <a:lin ang="0" scaled="1"/>
            <a:tileRect/>
          </a:gradFill>
          <a:ln w="9525">
            <a:noFill/>
          </a:ln>
        </p:spPr>
        <p:txBody>
          <a:bodyPr wrap="none" anchor="ctr"/>
          <a:lstStyle>
            <a:lvl1pPr marL="342900" indent="-342900" algn="l" rtl="0" eaLnBrk="0" fontAlgn="base" latinLnBrk="1"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latinLnBrk="1" hangingPunct="0">
              <a:spcBef>
                <a:spcPct val="20000"/>
              </a:spcBef>
              <a:spcAft>
                <a:spcPct val="0"/>
              </a:spcAft>
              <a:buChar char="–"/>
              <a:defRPr sz="2800" b="0" kern="1200">
                <a:solidFill>
                  <a:schemeClr val="tx1"/>
                </a:solidFill>
                <a:latin typeface="+mn-lt"/>
                <a:ea typeface="+mn-ea"/>
                <a:cs typeface="+mn-cs"/>
              </a:defRPr>
            </a:lvl2pPr>
            <a:lvl3pPr marL="1143000" indent="-228600" algn="l" rtl="0" eaLnBrk="0" fontAlgn="base" latinLnBrk="1" hangingPunct="0">
              <a:spcBef>
                <a:spcPct val="20000"/>
              </a:spcBef>
              <a:spcAft>
                <a:spcPct val="0"/>
              </a:spcAft>
              <a:buChar char="•"/>
              <a:defRPr sz="2400" b="0" kern="1200">
                <a:solidFill>
                  <a:schemeClr val="tx1"/>
                </a:solidFill>
                <a:latin typeface="+mn-lt"/>
                <a:ea typeface="+mn-ea"/>
                <a:cs typeface="+mn-cs"/>
              </a:defRPr>
            </a:lvl3pPr>
            <a:lvl4pPr marL="1600200" indent="-228600" algn="l" rtl="0" eaLnBrk="0" fontAlgn="base" latinLnBrk="1" hangingPunct="0">
              <a:spcBef>
                <a:spcPct val="20000"/>
              </a:spcBef>
              <a:spcAft>
                <a:spcPct val="0"/>
              </a:spcAft>
              <a:buChar char="–"/>
              <a:defRPr sz="2000" b="0" kern="1200">
                <a:solidFill>
                  <a:schemeClr val="tx1"/>
                </a:solidFill>
                <a:latin typeface="+mn-lt"/>
                <a:ea typeface="+mn-ea"/>
                <a:cs typeface="+mn-cs"/>
              </a:defRPr>
            </a:lvl4pPr>
            <a:lvl5pPr marL="2057400" indent="-228600" algn="l" rtl="0" eaLnBrk="0" fontAlgn="base" latinLnBrk="1" hangingPunct="0">
              <a:spcBef>
                <a:spcPct val="20000"/>
              </a:spcBef>
              <a:spcAft>
                <a:spcPct val="0"/>
              </a:spcAft>
              <a:buChar char="»"/>
              <a:defRPr sz="2000" b="0" kern="1200">
                <a:solidFill>
                  <a:schemeClr val="tx1"/>
                </a:solidFill>
                <a:latin typeface="+mn-lt"/>
                <a:ea typeface="+mn-ea"/>
                <a:cs typeface="+mn-cs"/>
              </a:defRPr>
            </a:lvl5pPr>
          </a:lstStyle>
          <a:p>
            <a:pPr marL="0" lvl="0" indent="0" eaLnBrk="1" latinLnBrk="0" hangingPunct="1">
              <a:spcBef>
                <a:spcPct val="0"/>
              </a:spcBef>
              <a:buNone/>
            </a:pPr>
            <a:endParaRPr lang="zh-CN" altLang="en-US" sz="2400" b="1" dirty="0">
              <a:latin typeface="Arial Black" pitchFamily="34" charset="0"/>
            </a:endParaRPr>
          </a:p>
        </p:txBody>
      </p:sp>
      <p:sp>
        <p:nvSpPr>
          <p:cNvPr id="135172" name="Oval 5"/>
          <p:cNvSpPr/>
          <p:nvPr/>
        </p:nvSpPr>
        <p:spPr>
          <a:xfrm>
            <a:off x="2813050" y="3794125"/>
            <a:ext cx="3670300" cy="1373188"/>
          </a:xfrm>
          <a:prstGeom prst="ellipse">
            <a:avLst/>
          </a:prstGeom>
          <a:gradFill rotWithShape="1">
            <a:gsLst>
              <a:gs pos="0">
                <a:srgbClr val="FFCC00"/>
              </a:gs>
              <a:gs pos="100000">
                <a:srgbClr val="A98700"/>
              </a:gs>
            </a:gsLst>
            <a:lin ang="2700000" scaled="1"/>
            <a:tileRect/>
          </a:gradFill>
          <a:ln w="9525">
            <a:noFill/>
          </a:ln>
        </p:spPr>
        <p:txBody>
          <a:bodyPr wrap="none" anchor="ctr"/>
          <a:lstStyle>
            <a:lvl1pPr marL="342900" indent="-342900" algn="l" rtl="0" eaLnBrk="0" fontAlgn="base" latinLnBrk="1"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latinLnBrk="1" hangingPunct="0">
              <a:spcBef>
                <a:spcPct val="20000"/>
              </a:spcBef>
              <a:spcAft>
                <a:spcPct val="0"/>
              </a:spcAft>
              <a:buChar char="–"/>
              <a:defRPr sz="2800" b="0" kern="1200">
                <a:solidFill>
                  <a:schemeClr val="tx1"/>
                </a:solidFill>
                <a:latin typeface="+mn-lt"/>
                <a:ea typeface="+mn-ea"/>
                <a:cs typeface="+mn-cs"/>
              </a:defRPr>
            </a:lvl2pPr>
            <a:lvl3pPr marL="1143000" indent="-228600" algn="l" rtl="0" eaLnBrk="0" fontAlgn="base" latinLnBrk="1" hangingPunct="0">
              <a:spcBef>
                <a:spcPct val="20000"/>
              </a:spcBef>
              <a:spcAft>
                <a:spcPct val="0"/>
              </a:spcAft>
              <a:buChar char="•"/>
              <a:defRPr sz="2400" b="0" kern="1200">
                <a:solidFill>
                  <a:schemeClr val="tx1"/>
                </a:solidFill>
                <a:latin typeface="+mn-lt"/>
                <a:ea typeface="+mn-ea"/>
                <a:cs typeface="+mn-cs"/>
              </a:defRPr>
            </a:lvl3pPr>
            <a:lvl4pPr marL="1600200" indent="-228600" algn="l" rtl="0" eaLnBrk="0" fontAlgn="base" latinLnBrk="1" hangingPunct="0">
              <a:spcBef>
                <a:spcPct val="20000"/>
              </a:spcBef>
              <a:spcAft>
                <a:spcPct val="0"/>
              </a:spcAft>
              <a:buChar char="–"/>
              <a:defRPr sz="2000" b="0" kern="1200">
                <a:solidFill>
                  <a:schemeClr val="tx1"/>
                </a:solidFill>
                <a:latin typeface="+mn-lt"/>
                <a:ea typeface="+mn-ea"/>
                <a:cs typeface="+mn-cs"/>
              </a:defRPr>
            </a:lvl4pPr>
            <a:lvl5pPr marL="2057400" indent="-228600" algn="l" rtl="0" eaLnBrk="0" fontAlgn="base" latinLnBrk="1" hangingPunct="0">
              <a:spcBef>
                <a:spcPct val="20000"/>
              </a:spcBef>
              <a:spcAft>
                <a:spcPct val="0"/>
              </a:spcAft>
              <a:buChar char="»"/>
              <a:defRPr sz="2000" b="0" kern="1200">
                <a:solidFill>
                  <a:schemeClr val="tx1"/>
                </a:solidFill>
                <a:latin typeface="+mn-lt"/>
                <a:ea typeface="+mn-ea"/>
                <a:cs typeface="+mn-cs"/>
              </a:defRPr>
            </a:lvl5pPr>
          </a:lstStyle>
          <a:p>
            <a:pPr marL="0" lvl="0" indent="0" algn="ctr" eaLnBrk="1" latinLnBrk="0" hangingPunct="1">
              <a:spcBef>
                <a:spcPct val="0"/>
              </a:spcBef>
              <a:buNone/>
            </a:pPr>
            <a:endParaRPr lang="zh-CN" altLang="en-US" sz="2400" b="1" dirty="0">
              <a:latin typeface="Arial Black" pitchFamily="34" charset="0"/>
            </a:endParaRPr>
          </a:p>
        </p:txBody>
      </p:sp>
      <p:sp>
        <p:nvSpPr>
          <p:cNvPr id="135173" name="Arc 6"/>
          <p:cNvSpPr/>
          <p:nvPr/>
        </p:nvSpPr>
        <p:spPr>
          <a:xfrm>
            <a:off x="2136775" y="3009900"/>
            <a:ext cx="5605463" cy="2667000"/>
          </a:xfrm>
          <a:custGeom>
            <a:avLst/>
            <a:gdLst/>
            <a:ahLst/>
            <a:cxnLst>
              <a:cxn ang="0">
                <a:pos x="0" y="65534"/>
              </a:cxn>
              <a:cxn ang="0">
                <a:pos x="65534" y="65534"/>
              </a:cxn>
              <a:cxn ang="0">
                <a:pos x="65534" y="65534"/>
              </a:cxn>
            </a:cxnLst>
            <a:rect l="0" t="0" r="0" b="0"/>
            <a:pathLst>
              <a:path w="39723" h="41694" fill="none">
                <a:moveTo>
                  <a:pt x="-1" y="9847"/>
                </a:moveTo>
                <a:cubicBezTo>
                  <a:pt x="3982" y="3706"/>
                  <a:pt x="10803" y="0"/>
                  <a:pt x="18123" y="0"/>
                </a:cubicBezTo>
                <a:cubicBezTo>
                  <a:pt x="30052" y="0"/>
                  <a:pt x="39723" y="9670"/>
                  <a:pt x="39723" y="21600"/>
                </a:cubicBezTo>
                <a:cubicBezTo>
                  <a:pt x="39723" y="30470"/>
                  <a:pt x="34299" y="38439"/>
                  <a:pt x="26047" y="41694"/>
                </a:cubicBezTo>
              </a:path>
              <a:path w="39723" h="41694" stroke="0">
                <a:moveTo>
                  <a:pt x="-1" y="9847"/>
                </a:moveTo>
                <a:cubicBezTo>
                  <a:pt x="3982" y="3706"/>
                  <a:pt x="10803" y="0"/>
                  <a:pt x="18123" y="0"/>
                </a:cubicBezTo>
                <a:cubicBezTo>
                  <a:pt x="30052" y="0"/>
                  <a:pt x="39723" y="9670"/>
                  <a:pt x="39723" y="21600"/>
                </a:cubicBezTo>
                <a:cubicBezTo>
                  <a:pt x="39723" y="30470"/>
                  <a:pt x="34299" y="38439"/>
                  <a:pt x="26047" y="41694"/>
                </a:cubicBezTo>
                <a:lnTo>
                  <a:pt x="18123" y="21600"/>
                </a:lnTo>
                <a:lnTo>
                  <a:pt x="-1" y="9847"/>
                </a:lnTo>
                <a:close/>
              </a:path>
            </a:pathLst>
          </a:custGeom>
          <a:noFill/>
          <a:ln w="635000" cap="flat" cmpd="sng">
            <a:solidFill>
              <a:srgbClr val="000066">
                <a:alpha val="100000"/>
              </a:srgbClr>
            </a:solidFill>
            <a:prstDash val="solid"/>
            <a:round/>
            <a:headEnd type="none" w="med" len="med"/>
            <a:tailEnd type="none" w="med" len="med"/>
          </a:ln>
        </p:spPr>
        <p:txBody>
          <a:bodyPr/>
          <a:lstStyle/>
          <a:p>
            <a:endParaRPr lang="zh-CN" altLang="en-US"/>
          </a:p>
        </p:txBody>
      </p:sp>
      <p:sp>
        <p:nvSpPr>
          <p:cNvPr id="135174" name="Oval 7"/>
          <p:cNvSpPr/>
          <p:nvPr/>
        </p:nvSpPr>
        <p:spPr>
          <a:xfrm>
            <a:off x="5568950" y="5130800"/>
            <a:ext cx="1092200" cy="1092200"/>
          </a:xfrm>
          <a:prstGeom prst="ellipse">
            <a:avLst/>
          </a:prstGeom>
          <a:gradFill rotWithShape="0">
            <a:gsLst>
              <a:gs pos="0">
                <a:srgbClr val="99CCFF"/>
              </a:gs>
              <a:gs pos="100000">
                <a:srgbClr val="374A5C"/>
              </a:gs>
            </a:gsLst>
            <a:path path="rect">
              <a:fillToRect r="100000" b="100000"/>
            </a:path>
            <a:tileRect/>
          </a:gradFill>
          <a:ln w="9525">
            <a:noFill/>
          </a:ln>
        </p:spPr>
        <p:txBody>
          <a:bodyPr wrap="none" anchor="ctr"/>
          <a:lstStyle>
            <a:lvl1pPr marL="342900" indent="-342900" algn="l" rtl="0" eaLnBrk="0" fontAlgn="base" latinLnBrk="1"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latinLnBrk="1" hangingPunct="0">
              <a:spcBef>
                <a:spcPct val="20000"/>
              </a:spcBef>
              <a:spcAft>
                <a:spcPct val="0"/>
              </a:spcAft>
              <a:buChar char="–"/>
              <a:defRPr sz="2800" b="0" kern="1200">
                <a:solidFill>
                  <a:schemeClr val="tx1"/>
                </a:solidFill>
                <a:latin typeface="+mn-lt"/>
                <a:ea typeface="+mn-ea"/>
                <a:cs typeface="+mn-cs"/>
              </a:defRPr>
            </a:lvl2pPr>
            <a:lvl3pPr marL="1143000" indent="-228600" algn="l" rtl="0" eaLnBrk="0" fontAlgn="base" latinLnBrk="1" hangingPunct="0">
              <a:spcBef>
                <a:spcPct val="20000"/>
              </a:spcBef>
              <a:spcAft>
                <a:spcPct val="0"/>
              </a:spcAft>
              <a:buChar char="•"/>
              <a:defRPr sz="2400" b="0" kern="1200">
                <a:solidFill>
                  <a:schemeClr val="tx1"/>
                </a:solidFill>
                <a:latin typeface="+mn-lt"/>
                <a:ea typeface="+mn-ea"/>
                <a:cs typeface="+mn-cs"/>
              </a:defRPr>
            </a:lvl3pPr>
            <a:lvl4pPr marL="1600200" indent="-228600" algn="l" rtl="0" eaLnBrk="0" fontAlgn="base" latinLnBrk="1" hangingPunct="0">
              <a:spcBef>
                <a:spcPct val="20000"/>
              </a:spcBef>
              <a:spcAft>
                <a:spcPct val="0"/>
              </a:spcAft>
              <a:buChar char="–"/>
              <a:defRPr sz="2000" b="0" kern="1200">
                <a:solidFill>
                  <a:schemeClr val="tx1"/>
                </a:solidFill>
                <a:latin typeface="+mn-lt"/>
                <a:ea typeface="+mn-ea"/>
                <a:cs typeface="+mn-cs"/>
              </a:defRPr>
            </a:lvl4pPr>
            <a:lvl5pPr marL="2057400" indent="-228600" algn="l" rtl="0" eaLnBrk="0" fontAlgn="base" latinLnBrk="1" hangingPunct="0">
              <a:spcBef>
                <a:spcPct val="20000"/>
              </a:spcBef>
              <a:spcAft>
                <a:spcPct val="0"/>
              </a:spcAft>
              <a:buChar char="»"/>
              <a:defRPr sz="2000" b="0" kern="1200">
                <a:solidFill>
                  <a:schemeClr val="tx1"/>
                </a:solidFill>
                <a:latin typeface="+mn-lt"/>
                <a:ea typeface="+mn-ea"/>
                <a:cs typeface="+mn-cs"/>
              </a:defRPr>
            </a:lvl5pPr>
          </a:lstStyle>
          <a:p>
            <a:pPr marL="0" lvl="0" indent="0" algn="ctr" eaLnBrk="1" hangingPunct="1">
              <a:spcBef>
                <a:spcPct val="0"/>
              </a:spcBef>
              <a:buNone/>
            </a:pPr>
            <a:endParaRPr lang="en-US" altLang="ko-KR" sz="4000" b="1" dirty="0">
              <a:latin typeface="仿宋_GB2312"/>
              <a:ea typeface="仿宋_GB2312"/>
            </a:endParaRPr>
          </a:p>
        </p:txBody>
      </p:sp>
      <p:sp>
        <p:nvSpPr>
          <p:cNvPr id="135175" name="Oval 8"/>
          <p:cNvSpPr/>
          <p:nvPr/>
        </p:nvSpPr>
        <p:spPr>
          <a:xfrm>
            <a:off x="1590675" y="3101975"/>
            <a:ext cx="1092200" cy="1092200"/>
          </a:xfrm>
          <a:prstGeom prst="ellipse">
            <a:avLst/>
          </a:prstGeom>
          <a:gradFill rotWithShape="0">
            <a:gsLst>
              <a:gs pos="0">
                <a:srgbClr val="99CCFF"/>
              </a:gs>
              <a:gs pos="100000">
                <a:srgbClr val="374A5C"/>
              </a:gs>
            </a:gsLst>
            <a:path path="rect">
              <a:fillToRect r="100000" b="100000"/>
            </a:path>
            <a:tileRect/>
          </a:gradFill>
          <a:ln w="9525">
            <a:noFill/>
          </a:ln>
        </p:spPr>
        <p:txBody>
          <a:bodyPr wrap="none" anchor="ctr"/>
          <a:lstStyle>
            <a:lvl1pPr marL="342900" indent="-342900" algn="l" rtl="0" eaLnBrk="0" fontAlgn="base" latinLnBrk="1"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latinLnBrk="1" hangingPunct="0">
              <a:spcBef>
                <a:spcPct val="20000"/>
              </a:spcBef>
              <a:spcAft>
                <a:spcPct val="0"/>
              </a:spcAft>
              <a:buChar char="–"/>
              <a:defRPr sz="2800" b="0" kern="1200">
                <a:solidFill>
                  <a:schemeClr val="tx1"/>
                </a:solidFill>
                <a:latin typeface="+mn-lt"/>
                <a:ea typeface="+mn-ea"/>
                <a:cs typeface="+mn-cs"/>
              </a:defRPr>
            </a:lvl2pPr>
            <a:lvl3pPr marL="1143000" indent="-228600" algn="l" rtl="0" eaLnBrk="0" fontAlgn="base" latinLnBrk="1" hangingPunct="0">
              <a:spcBef>
                <a:spcPct val="20000"/>
              </a:spcBef>
              <a:spcAft>
                <a:spcPct val="0"/>
              </a:spcAft>
              <a:buChar char="•"/>
              <a:defRPr sz="2400" b="0" kern="1200">
                <a:solidFill>
                  <a:schemeClr val="tx1"/>
                </a:solidFill>
                <a:latin typeface="+mn-lt"/>
                <a:ea typeface="+mn-ea"/>
                <a:cs typeface="+mn-cs"/>
              </a:defRPr>
            </a:lvl3pPr>
            <a:lvl4pPr marL="1600200" indent="-228600" algn="l" rtl="0" eaLnBrk="0" fontAlgn="base" latinLnBrk="1" hangingPunct="0">
              <a:spcBef>
                <a:spcPct val="20000"/>
              </a:spcBef>
              <a:spcAft>
                <a:spcPct val="0"/>
              </a:spcAft>
              <a:buChar char="–"/>
              <a:defRPr sz="2000" b="0" kern="1200">
                <a:solidFill>
                  <a:schemeClr val="tx1"/>
                </a:solidFill>
                <a:latin typeface="+mn-lt"/>
                <a:ea typeface="+mn-ea"/>
                <a:cs typeface="+mn-cs"/>
              </a:defRPr>
            </a:lvl4pPr>
            <a:lvl5pPr marL="2057400" indent="-228600" algn="l" rtl="0" eaLnBrk="0" fontAlgn="base" latinLnBrk="1" hangingPunct="0">
              <a:spcBef>
                <a:spcPct val="20000"/>
              </a:spcBef>
              <a:spcAft>
                <a:spcPct val="0"/>
              </a:spcAft>
              <a:buChar char="»"/>
              <a:defRPr sz="2000" b="0" kern="1200">
                <a:solidFill>
                  <a:schemeClr val="tx1"/>
                </a:solidFill>
                <a:latin typeface="+mn-lt"/>
                <a:ea typeface="+mn-ea"/>
                <a:cs typeface="+mn-cs"/>
              </a:defRPr>
            </a:lvl5pPr>
          </a:lstStyle>
          <a:p>
            <a:pPr marL="0" lvl="0" indent="0" algn="ctr" eaLnBrk="1" hangingPunct="1">
              <a:spcBef>
                <a:spcPct val="0"/>
              </a:spcBef>
              <a:buNone/>
            </a:pPr>
            <a:endParaRPr lang="en-US" altLang="ko-KR" sz="4000" b="1" dirty="0">
              <a:latin typeface="仿宋_GB2312"/>
              <a:ea typeface="仿宋_GB2312"/>
            </a:endParaRPr>
          </a:p>
        </p:txBody>
      </p:sp>
      <p:sp>
        <p:nvSpPr>
          <p:cNvPr id="135176" name="Line 14"/>
          <p:cNvSpPr/>
          <p:nvPr/>
        </p:nvSpPr>
        <p:spPr>
          <a:xfrm>
            <a:off x="2562225" y="3989388"/>
            <a:ext cx="771525" cy="204787"/>
          </a:xfrm>
          <a:prstGeom prst="line">
            <a:avLst/>
          </a:prstGeom>
          <a:ln w="28575" cap="flat" cmpd="sng">
            <a:solidFill>
              <a:srgbClr val="FF6600"/>
            </a:solidFill>
            <a:prstDash val="solid"/>
            <a:headEnd type="triangle" w="sm" len="med"/>
            <a:tailEnd type="triangle" w="sm" len="med"/>
          </a:ln>
        </p:spPr>
      </p:sp>
      <p:sp>
        <p:nvSpPr>
          <p:cNvPr id="135177" name="Line 15"/>
          <p:cNvSpPr/>
          <p:nvPr/>
        </p:nvSpPr>
        <p:spPr>
          <a:xfrm>
            <a:off x="4179888" y="3556000"/>
            <a:ext cx="420687" cy="433388"/>
          </a:xfrm>
          <a:prstGeom prst="line">
            <a:avLst/>
          </a:prstGeom>
          <a:ln w="28575" cap="flat" cmpd="sng">
            <a:solidFill>
              <a:srgbClr val="FF6600"/>
            </a:solidFill>
            <a:prstDash val="solid"/>
            <a:headEnd type="triangle" w="sm" len="med"/>
            <a:tailEnd type="triangle" w="sm" len="med"/>
          </a:ln>
        </p:spPr>
      </p:sp>
      <p:sp>
        <p:nvSpPr>
          <p:cNvPr id="135178" name="Line 16"/>
          <p:cNvSpPr/>
          <p:nvPr/>
        </p:nvSpPr>
        <p:spPr>
          <a:xfrm flipH="1">
            <a:off x="5245100" y="3652838"/>
            <a:ext cx="717550" cy="336550"/>
          </a:xfrm>
          <a:prstGeom prst="line">
            <a:avLst/>
          </a:prstGeom>
          <a:ln w="28575" cap="flat" cmpd="sng">
            <a:solidFill>
              <a:srgbClr val="FF6600"/>
            </a:solidFill>
            <a:prstDash val="solid"/>
            <a:headEnd type="triangle" w="sm" len="med"/>
            <a:tailEnd type="triangle" w="sm" len="med"/>
          </a:ln>
        </p:spPr>
      </p:sp>
      <p:sp>
        <p:nvSpPr>
          <p:cNvPr id="135179" name="Line 17"/>
          <p:cNvSpPr/>
          <p:nvPr/>
        </p:nvSpPr>
        <p:spPr>
          <a:xfrm>
            <a:off x="6107113" y="4368800"/>
            <a:ext cx="1079500" cy="173038"/>
          </a:xfrm>
          <a:prstGeom prst="line">
            <a:avLst/>
          </a:prstGeom>
          <a:ln w="28575" cap="flat" cmpd="sng">
            <a:solidFill>
              <a:srgbClr val="FF6600"/>
            </a:solidFill>
            <a:prstDash val="solid"/>
            <a:headEnd type="triangle" w="sm" len="med"/>
            <a:tailEnd type="triangle" w="sm" len="med"/>
          </a:ln>
        </p:spPr>
      </p:sp>
      <p:sp>
        <p:nvSpPr>
          <p:cNvPr id="135180" name="Line 18"/>
          <p:cNvSpPr/>
          <p:nvPr/>
        </p:nvSpPr>
        <p:spPr>
          <a:xfrm>
            <a:off x="5362575" y="4937125"/>
            <a:ext cx="323850" cy="358775"/>
          </a:xfrm>
          <a:prstGeom prst="line">
            <a:avLst/>
          </a:prstGeom>
          <a:ln w="28575" cap="flat" cmpd="sng">
            <a:solidFill>
              <a:srgbClr val="FF6600"/>
            </a:solidFill>
            <a:prstDash val="solid"/>
            <a:headEnd type="triangle" w="sm" len="med"/>
            <a:tailEnd type="triangle" w="sm" len="med"/>
          </a:ln>
        </p:spPr>
      </p:sp>
      <p:sp>
        <p:nvSpPr>
          <p:cNvPr id="135181" name="Arc 46"/>
          <p:cNvSpPr/>
          <p:nvPr/>
        </p:nvSpPr>
        <p:spPr>
          <a:xfrm>
            <a:off x="2682875" y="3000375"/>
            <a:ext cx="5164138" cy="2462213"/>
          </a:xfrm>
          <a:custGeom>
            <a:avLst/>
            <a:gdLst/>
            <a:ahLst/>
            <a:cxnLst>
              <a:cxn ang="0">
                <a:pos x="0" y="22599"/>
              </a:cxn>
              <a:cxn ang="0">
                <a:pos x="65534" y="65534"/>
              </a:cxn>
              <a:cxn ang="0">
                <a:pos x="65534" y="65534"/>
              </a:cxn>
            </a:cxnLst>
            <a:rect l="0" t="0" r="0" b="0"/>
            <a:pathLst>
              <a:path w="36597" h="38500" fill="none">
                <a:moveTo>
                  <a:pt x="-1" y="6054"/>
                </a:moveTo>
                <a:cubicBezTo>
                  <a:pt x="4026" y="2170"/>
                  <a:pt x="9402" y="0"/>
                  <a:pt x="14997" y="0"/>
                </a:cubicBezTo>
                <a:cubicBezTo>
                  <a:pt x="26926" y="0"/>
                  <a:pt x="36597" y="9670"/>
                  <a:pt x="36597" y="21600"/>
                </a:cubicBezTo>
                <a:cubicBezTo>
                  <a:pt x="36597" y="28180"/>
                  <a:pt x="33597" y="34402"/>
                  <a:pt x="28448" y="38500"/>
                </a:cubicBezTo>
              </a:path>
              <a:path w="36597" h="38500" stroke="0">
                <a:moveTo>
                  <a:pt x="-1" y="6054"/>
                </a:moveTo>
                <a:cubicBezTo>
                  <a:pt x="4026" y="2170"/>
                  <a:pt x="9402" y="0"/>
                  <a:pt x="14997" y="0"/>
                </a:cubicBezTo>
                <a:cubicBezTo>
                  <a:pt x="26926" y="0"/>
                  <a:pt x="36597" y="9670"/>
                  <a:pt x="36597" y="21600"/>
                </a:cubicBezTo>
                <a:cubicBezTo>
                  <a:pt x="36597" y="28180"/>
                  <a:pt x="33597" y="34402"/>
                  <a:pt x="28448" y="38500"/>
                </a:cubicBezTo>
                <a:lnTo>
                  <a:pt x="14997" y="21600"/>
                </a:lnTo>
                <a:lnTo>
                  <a:pt x="-1" y="6054"/>
                </a:lnTo>
                <a:close/>
              </a:path>
            </a:pathLst>
          </a:custGeom>
          <a:noFill/>
          <a:ln w="38100" cap="flat" cmpd="sng">
            <a:solidFill>
              <a:srgbClr val="FF6600">
                <a:alpha val="100000"/>
              </a:srgbClr>
            </a:solidFill>
            <a:prstDash val="solid"/>
            <a:round/>
            <a:headEnd type="none" w="med" len="med"/>
            <a:tailEnd type="none" w="med" len="med"/>
          </a:ln>
        </p:spPr>
        <p:txBody>
          <a:bodyPr/>
          <a:lstStyle/>
          <a:p>
            <a:endParaRPr lang="zh-CN" altLang="en-US"/>
          </a:p>
        </p:txBody>
      </p:sp>
      <p:sp>
        <p:nvSpPr>
          <p:cNvPr id="135182" name="Oval 47"/>
          <p:cNvSpPr/>
          <p:nvPr/>
        </p:nvSpPr>
        <p:spPr>
          <a:xfrm>
            <a:off x="3508375" y="2463800"/>
            <a:ext cx="1092200" cy="1092200"/>
          </a:xfrm>
          <a:prstGeom prst="ellipse">
            <a:avLst/>
          </a:prstGeom>
          <a:gradFill rotWithShape="0">
            <a:gsLst>
              <a:gs pos="0">
                <a:srgbClr val="99CCFF"/>
              </a:gs>
              <a:gs pos="100000">
                <a:srgbClr val="374A5C"/>
              </a:gs>
            </a:gsLst>
            <a:path path="rect">
              <a:fillToRect r="100000" b="100000"/>
            </a:path>
            <a:tileRect/>
          </a:gradFill>
          <a:ln w="9525">
            <a:noFill/>
          </a:ln>
        </p:spPr>
        <p:txBody>
          <a:bodyPr wrap="none" anchor="ctr"/>
          <a:lstStyle>
            <a:lvl1pPr marL="342900" indent="-342900" algn="l" rtl="0" eaLnBrk="0" fontAlgn="base" latinLnBrk="1"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latinLnBrk="1" hangingPunct="0">
              <a:spcBef>
                <a:spcPct val="20000"/>
              </a:spcBef>
              <a:spcAft>
                <a:spcPct val="0"/>
              </a:spcAft>
              <a:buChar char="–"/>
              <a:defRPr sz="2800" b="0" kern="1200">
                <a:solidFill>
                  <a:schemeClr val="tx1"/>
                </a:solidFill>
                <a:latin typeface="+mn-lt"/>
                <a:ea typeface="+mn-ea"/>
                <a:cs typeface="+mn-cs"/>
              </a:defRPr>
            </a:lvl2pPr>
            <a:lvl3pPr marL="1143000" indent="-228600" algn="l" rtl="0" eaLnBrk="0" fontAlgn="base" latinLnBrk="1" hangingPunct="0">
              <a:spcBef>
                <a:spcPct val="20000"/>
              </a:spcBef>
              <a:spcAft>
                <a:spcPct val="0"/>
              </a:spcAft>
              <a:buChar char="•"/>
              <a:defRPr sz="2400" b="0" kern="1200">
                <a:solidFill>
                  <a:schemeClr val="tx1"/>
                </a:solidFill>
                <a:latin typeface="+mn-lt"/>
                <a:ea typeface="+mn-ea"/>
                <a:cs typeface="+mn-cs"/>
              </a:defRPr>
            </a:lvl3pPr>
            <a:lvl4pPr marL="1600200" indent="-228600" algn="l" rtl="0" eaLnBrk="0" fontAlgn="base" latinLnBrk="1" hangingPunct="0">
              <a:spcBef>
                <a:spcPct val="20000"/>
              </a:spcBef>
              <a:spcAft>
                <a:spcPct val="0"/>
              </a:spcAft>
              <a:buChar char="–"/>
              <a:defRPr sz="2000" b="0" kern="1200">
                <a:solidFill>
                  <a:schemeClr val="tx1"/>
                </a:solidFill>
                <a:latin typeface="+mn-lt"/>
                <a:ea typeface="+mn-ea"/>
                <a:cs typeface="+mn-cs"/>
              </a:defRPr>
            </a:lvl4pPr>
            <a:lvl5pPr marL="2057400" indent="-228600" algn="l" rtl="0" eaLnBrk="0" fontAlgn="base" latinLnBrk="1" hangingPunct="0">
              <a:spcBef>
                <a:spcPct val="20000"/>
              </a:spcBef>
              <a:spcAft>
                <a:spcPct val="0"/>
              </a:spcAft>
              <a:buChar char="»"/>
              <a:defRPr sz="2000" b="0" kern="1200">
                <a:solidFill>
                  <a:schemeClr val="tx1"/>
                </a:solidFill>
                <a:latin typeface="+mn-lt"/>
                <a:ea typeface="+mn-ea"/>
                <a:cs typeface="+mn-cs"/>
              </a:defRPr>
            </a:lvl5pPr>
          </a:lstStyle>
          <a:p>
            <a:pPr marL="0" lvl="0" indent="0" algn="ctr" eaLnBrk="1" hangingPunct="1">
              <a:spcBef>
                <a:spcPct val="0"/>
              </a:spcBef>
              <a:buNone/>
            </a:pPr>
            <a:endParaRPr lang="en-US" altLang="ko-KR" sz="4000" b="1" dirty="0">
              <a:latin typeface="仿宋_GB2312"/>
              <a:ea typeface="仿宋_GB2312"/>
            </a:endParaRPr>
          </a:p>
        </p:txBody>
      </p:sp>
      <p:sp>
        <p:nvSpPr>
          <p:cNvPr id="135183" name="Oval 48"/>
          <p:cNvSpPr/>
          <p:nvPr/>
        </p:nvSpPr>
        <p:spPr>
          <a:xfrm>
            <a:off x="5643563" y="2586038"/>
            <a:ext cx="1092200" cy="1090612"/>
          </a:xfrm>
          <a:prstGeom prst="ellipse">
            <a:avLst/>
          </a:prstGeom>
          <a:gradFill rotWithShape="0">
            <a:gsLst>
              <a:gs pos="0">
                <a:srgbClr val="99CCFF"/>
              </a:gs>
              <a:gs pos="100000">
                <a:srgbClr val="374A5C"/>
              </a:gs>
            </a:gsLst>
            <a:path path="rect">
              <a:fillToRect r="100000" b="100000"/>
            </a:path>
            <a:tileRect/>
          </a:gradFill>
          <a:ln w="9525">
            <a:noFill/>
          </a:ln>
        </p:spPr>
        <p:txBody>
          <a:bodyPr wrap="none" anchor="ctr"/>
          <a:lstStyle>
            <a:lvl1pPr marL="342900" indent="-342900" algn="l" rtl="0" eaLnBrk="0" fontAlgn="base" latinLnBrk="1"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latinLnBrk="1" hangingPunct="0">
              <a:spcBef>
                <a:spcPct val="20000"/>
              </a:spcBef>
              <a:spcAft>
                <a:spcPct val="0"/>
              </a:spcAft>
              <a:buChar char="–"/>
              <a:defRPr sz="2800" b="0" kern="1200">
                <a:solidFill>
                  <a:schemeClr val="tx1"/>
                </a:solidFill>
                <a:latin typeface="+mn-lt"/>
                <a:ea typeface="+mn-ea"/>
                <a:cs typeface="+mn-cs"/>
              </a:defRPr>
            </a:lvl2pPr>
            <a:lvl3pPr marL="1143000" indent="-228600" algn="l" rtl="0" eaLnBrk="0" fontAlgn="base" latinLnBrk="1" hangingPunct="0">
              <a:spcBef>
                <a:spcPct val="20000"/>
              </a:spcBef>
              <a:spcAft>
                <a:spcPct val="0"/>
              </a:spcAft>
              <a:buChar char="•"/>
              <a:defRPr sz="2400" b="0" kern="1200">
                <a:solidFill>
                  <a:schemeClr val="tx1"/>
                </a:solidFill>
                <a:latin typeface="+mn-lt"/>
                <a:ea typeface="+mn-ea"/>
                <a:cs typeface="+mn-cs"/>
              </a:defRPr>
            </a:lvl3pPr>
            <a:lvl4pPr marL="1600200" indent="-228600" algn="l" rtl="0" eaLnBrk="0" fontAlgn="base" latinLnBrk="1" hangingPunct="0">
              <a:spcBef>
                <a:spcPct val="20000"/>
              </a:spcBef>
              <a:spcAft>
                <a:spcPct val="0"/>
              </a:spcAft>
              <a:buChar char="–"/>
              <a:defRPr sz="2000" b="0" kern="1200">
                <a:solidFill>
                  <a:schemeClr val="tx1"/>
                </a:solidFill>
                <a:latin typeface="+mn-lt"/>
                <a:ea typeface="+mn-ea"/>
                <a:cs typeface="+mn-cs"/>
              </a:defRPr>
            </a:lvl4pPr>
            <a:lvl5pPr marL="2057400" indent="-228600" algn="l" rtl="0" eaLnBrk="0" fontAlgn="base" latinLnBrk="1" hangingPunct="0">
              <a:spcBef>
                <a:spcPct val="20000"/>
              </a:spcBef>
              <a:spcAft>
                <a:spcPct val="0"/>
              </a:spcAft>
              <a:buChar char="»"/>
              <a:defRPr sz="2000" b="0" kern="1200">
                <a:solidFill>
                  <a:schemeClr val="tx1"/>
                </a:solidFill>
                <a:latin typeface="+mn-lt"/>
                <a:ea typeface="+mn-ea"/>
                <a:cs typeface="+mn-cs"/>
              </a:defRPr>
            </a:lvl5pPr>
          </a:lstStyle>
          <a:p>
            <a:pPr marL="0" lvl="0" indent="0" algn="ctr" eaLnBrk="1" hangingPunct="1">
              <a:spcBef>
                <a:spcPct val="0"/>
              </a:spcBef>
              <a:buNone/>
            </a:pPr>
            <a:endParaRPr lang="en-US" altLang="ko-KR" sz="4000" b="1" dirty="0">
              <a:latin typeface="仿宋_GB2312"/>
              <a:ea typeface="仿宋_GB2312"/>
            </a:endParaRPr>
          </a:p>
        </p:txBody>
      </p:sp>
      <p:sp>
        <p:nvSpPr>
          <p:cNvPr id="135184" name="Oval 49"/>
          <p:cNvSpPr/>
          <p:nvPr/>
        </p:nvSpPr>
        <p:spPr>
          <a:xfrm>
            <a:off x="7196138" y="3808413"/>
            <a:ext cx="1092200" cy="1092200"/>
          </a:xfrm>
          <a:prstGeom prst="ellipse">
            <a:avLst/>
          </a:prstGeom>
          <a:gradFill rotWithShape="0">
            <a:gsLst>
              <a:gs pos="0">
                <a:srgbClr val="99CCFF"/>
              </a:gs>
              <a:gs pos="100000">
                <a:srgbClr val="374A5C"/>
              </a:gs>
            </a:gsLst>
            <a:path path="rect">
              <a:fillToRect r="100000" b="100000"/>
            </a:path>
            <a:tileRect/>
          </a:gradFill>
          <a:ln w="9525">
            <a:noFill/>
          </a:ln>
        </p:spPr>
        <p:txBody>
          <a:bodyPr wrap="none" anchor="ctr"/>
          <a:lstStyle>
            <a:lvl1pPr marL="342900" indent="-342900" algn="l" rtl="0" eaLnBrk="0" fontAlgn="base" latinLnBrk="1"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latinLnBrk="1" hangingPunct="0">
              <a:spcBef>
                <a:spcPct val="20000"/>
              </a:spcBef>
              <a:spcAft>
                <a:spcPct val="0"/>
              </a:spcAft>
              <a:buChar char="–"/>
              <a:defRPr sz="2800" b="0" kern="1200">
                <a:solidFill>
                  <a:schemeClr val="tx1"/>
                </a:solidFill>
                <a:latin typeface="+mn-lt"/>
                <a:ea typeface="+mn-ea"/>
                <a:cs typeface="+mn-cs"/>
              </a:defRPr>
            </a:lvl2pPr>
            <a:lvl3pPr marL="1143000" indent="-228600" algn="l" rtl="0" eaLnBrk="0" fontAlgn="base" latinLnBrk="1" hangingPunct="0">
              <a:spcBef>
                <a:spcPct val="20000"/>
              </a:spcBef>
              <a:spcAft>
                <a:spcPct val="0"/>
              </a:spcAft>
              <a:buChar char="•"/>
              <a:defRPr sz="2400" b="0" kern="1200">
                <a:solidFill>
                  <a:schemeClr val="tx1"/>
                </a:solidFill>
                <a:latin typeface="+mn-lt"/>
                <a:ea typeface="+mn-ea"/>
                <a:cs typeface="+mn-cs"/>
              </a:defRPr>
            </a:lvl3pPr>
            <a:lvl4pPr marL="1600200" indent="-228600" algn="l" rtl="0" eaLnBrk="0" fontAlgn="base" latinLnBrk="1" hangingPunct="0">
              <a:spcBef>
                <a:spcPct val="20000"/>
              </a:spcBef>
              <a:spcAft>
                <a:spcPct val="0"/>
              </a:spcAft>
              <a:buChar char="–"/>
              <a:defRPr sz="2000" b="0" kern="1200">
                <a:solidFill>
                  <a:schemeClr val="tx1"/>
                </a:solidFill>
                <a:latin typeface="+mn-lt"/>
                <a:ea typeface="+mn-ea"/>
                <a:cs typeface="+mn-cs"/>
              </a:defRPr>
            </a:lvl4pPr>
            <a:lvl5pPr marL="2057400" indent="-228600" algn="l" rtl="0" eaLnBrk="0" fontAlgn="base" latinLnBrk="1" hangingPunct="0">
              <a:spcBef>
                <a:spcPct val="20000"/>
              </a:spcBef>
              <a:spcAft>
                <a:spcPct val="0"/>
              </a:spcAft>
              <a:buChar char="»"/>
              <a:defRPr sz="2000" b="0" kern="1200">
                <a:solidFill>
                  <a:schemeClr val="tx1"/>
                </a:solidFill>
                <a:latin typeface="+mn-lt"/>
                <a:ea typeface="+mn-ea"/>
                <a:cs typeface="+mn-cs"/>
              </a:defRPr>
            </a:lvl5pPr>
          </a:lstStyle>
          <a:p>
            <a:pPr marL="0" lvl="0" indent="0" algn="ctr" eaLnBrk="1" hangingPunct="1">
              <a:spcBef>
                <a:spcPct val="0"/>
              </a:spcBef>
              <a:buNone/>
            </a:pPr>
            <a:endParaRPr lang="en-US" altLang="ko-KR" sz="4000" b="1" dirty="0">
              <a:latin typeface="仿宋_GB2312"/>
              <a:ea typeface="仿宋_GB2312"/>
            </a:endParaRPr>
          </a:p>
        </p:txBody>
      </p:sp>
      <p:sp>
        <p:nvSpPr>
          <p:cNvPr id="135185" name="Rectangle 2"/>
          <p:cNvSpPr>
            <a:spLocks noRot="1"/>
          </p:cNvSpPr>
          <p:nvPr/>
        </p:nvSpPr>
        <p:spPr>
          <a:xfrm>
            <a:off x="395288" y="422275"/>
            <a:ext cx="6265862" cy="720725"/>
          </a:xfrm>
          <a:prstGeom prst="rect">
            <a:avLst/>
          </a:prstGeom>
          <a:noFill/>
          <a:ln w="9525">
            <a:noFill/>
          </a:ln>
        </p:spPr>
        <p:txBody>
          <a:bodyPr anchor="ctr"/>
          <a:lstStyle>
            <a:lvl1pPr marL="342900" indent="-342900" algn="l" rtl="0" eaLnBrk="0" fontAlgn="base" latinLnBrk="1"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latinLnBrk="1" hangingPunct="0">
              <a:spcBef>
                <a:spcPct val="20000"/>
              </a:spcBef>
              <a:spcAft>
                <a:spcPct val="0"/>
              </a:spcAft>
              <a:buChar char="–"/>
              <a:defRPr sz="2800" b="0" kern="1200">
                <a:solidFill>
                  <a:schemeClr val="tx1"/>
                </a:solidFill>
                <a:latin typeface="+mn-lt"/>
                <a:ea typeface="+mn-ea"/>
                <a:cs typeface="+mn-cs"/>
              </a:defRPr>
            </a:lvl2pPr>
            <a:lvl3pPr marL="1143000" indent="-228600" algn="l" rtl="0" eaLnBrk="0" fontAlgn="base" latinLnBrk="1" hangingPunct="0">
              <a:spcBef>
                <a:spcPct val="20000"/>
              </a:spcBef>
              <a:spcAft>
                <a:spcPct val="0"/>
              </a:spcAft>
              <a:buChar char="•"/>
              <a:defRPr sz="2400" b="0" kern="1200">
                <a:solidFill>
                  <a:schemeClr val="tx1"/>
                </a:solidFill>
                <a:latin typeface="+mn-lt"/>
                <a:ea typeface="+mn-ea"/>
                <a:cs typeface="+mn-cs"/>
              </a:defRPr>
            </a:lvl3pPr>
            <a:lvl4pPr marL="1600200" indent="-228600" algn="l" rtl="0" eaLnBrk="0" fontAlgn="base" latinLnBrk="1" hangingPunct="0">
              <a:spcBef>
                <a:spcPct val="20000"/>
              </a:spcBef>
              <a:spcAft>
                <a:spcPct val="0"/>
              </a:spcAft>
              <a:buChar char="–"/>
              <a:defRPr sz="2000" b="0" kern="1200">
                <a:solidFill>
                  <a:schemeClr val="tx1"/>
                </a:solidFill>
                <a:latin typeface="+mn-lt"/>
                <a:ea typeface="+mn-ea"/>
                <a:cs typeface="+mn-cs"/>
              </a:defRPr>
            </a:lvl4pPr>
            <a:lvl5pPr marL="2057400" indent="-228600" algn="l" rtl="0" eaLnBrk="0" fontAlgn="base" latinLnBrk="1" hangingPunct="0">
              <a:spcBef>
                <a:spcPct val="20000"/>
              </a:spcBef>
              <a:spcAft>
                <a:spcPct val="0"/>
              </a:spcAft>
              <a:buChar char="»"/>
              <a:defRPr sz="2000" b="0" kern="1200">
                <a:solidFill>
                  <a:schemeClr val="tx1"/>
                </a:solidFill>
                <a:latin typeface="+mn-lt"/>
                <a:ea typeface="+mn-ea"/>
                <a:cs typeface="+mn-cs"/>
              </a:defRPr>
            </a:lvl5pPr>
          </a:lstStyle>
          <a:p>
            <a:pPr marL="0" lvl="0" indent="0" algn="ctr" eaLnBrk="1" hangingPunct="1">
              <a:spcBef>
                <a:spcPct val="0"/>
              </a:spcBef>
              <a:buNone/>
            </a:pPr>
            <a:r>
              <a:rPr lang="en-US" altLang="zh-CN" sz="4400" b="1" dirty="0">
                <a:solidFill>
                  <a:schemeClr val="bg1"/>
                </a:solidFill>
                <a:latin typeface="Times New Roman" pitchFamily="18" charset="0"/>
              </a:rPr>
              <a:t>2</a:t>
            </a:r>
            <a:r>
              <a:rPr lang="zh-CN" altLang="en-US" sz="4400" b="1" dirty="0">
                <a:solidFill>
                  <a:schemeClr val="bg1"/>
                </a:solidFill>
                <a:latin typeface="宋体" charset="-122"/>
              </a:rPr>
              <a:t>、扎实开展设备点检</a:t>
            </a:r>
          </a:p>
        </p:txBody>
      </p:sp>
      <p:sp>
        <p:nvSpPr>
          <p:cNvPr id="544826" name="Text Box 58"/>
          <p:cNvSpPr txBox="1">
            <a:spLocks noChangeArrowheads="1"/>
          </p:cNvSpPr>
          <p:nvPr/>
        </p:nvSpPr>
        <p:spPr bwMode="auto">
          <a:xfrm>
            <a:off x="3348038" y="4076700"/>
            <a:ext cx="2663825" cy="76200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lvl="0" eaLnBrk="1" hangingPunct="1">
              <a:spcBef>
                <a:spcPct val="50000"/>
              </a:spcBef>
            </a:pPr>
            <a:r>
              <a:rPr lang="zh-CN" altLang="en-US" sz="4400" dirty="0">
                <a:latin typeface="仿宋_GB2312"/>
                <a:ea typeface="仿宋_GB2312"/>
              </a:rPr>
              <a:t>点检要求</a:t>
            </a:r>
          </a:p>
        </p:txBody>
      </p:sp>
      <p:sp>
        <p:nvSpPr>
          <p:cNvPr id="544827" name="Text Box 59"/>
          <p:cNvSpPr txBox="1">
            <a:spLocks noChangeArrowheads="1"/>
          </p:cNvSpPr>
          <p:nvPr/>
        </p:nvSpPr>
        <p:spPr bwMode="auto">
          <a:xfrm>
            <a:off x="1627188" y="3386138"/>
            <a:ext cx="1087438" cy="523875"/>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defRPr/>
            </a:pPr>
            <a:r>
              <a:rPr kumimoji="0" lang="zh-CN" altLang="en-US" sz="2800" b="1" i="0" u="none" strike="noStrike" kern="1200" cap="none" spc="0" normalizeH="0" baseline="0" noProof="0" dirty="0">
                <a:ln>
                  <a:noFill/>
                </a:ln>
                <a:solidFill>
                  <a:schemeClr val="bg1"/>
                </a:solidFill>
                <a:effectLst/>
                <a:uLnTx/>
                <a:uFillTx/>
                <a:latin typeface="微软雅黑"/>
                <a:ea typeface="微软雅黑"/>
                <a:cs typeface="+mn-cs"/>
              </a:rPr>
              <a:t>定人</a:t>
            </a:r>
          </a:p>
        </p:txBody>
      </p:sp>
      <p:sp>
        <p:nvSpPr>
          <p:cNvPr id="544828" name="Text Box 60"/>
          <p:cNvSpPr txBox="1">
            <a:spLocks noChangeArrowheads="1"/>
          </p:cNvSpPr>
          <p:nvPr/>
        </p:nvSpPr>
        <p:spPr bwMode="auto">
          <a:xfrm>
            <a:off x="3341688" y="2747963"/>
            <a:ext cx="1439863" cy="523875"/>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defPPr>
              <a:defRPr lang="en-US"/>
            </a:defPPr>
            <a:lvl1pPr algn="ctr">
              <a:spcBef>
                <a:spcPct val="50000"/>
              </a:spcBef>
              <a:defRPr sz="2800">
                <a:solidFill>
                  <a:schemeClr val="bg1"/>
                </a:solidFill>
                <a:latin typeface="微软雅黑"/>
                <a:ea typeface="微软雅黑"/>
              </a:defRPr>
            </a:lvl1pPr>
          </a:lstStyle>
          <a:p>
            <a:pPr marL="0" marR="0" lvl="0" indent="0" algn="ctr" defTabSz="914400" rtl="0" eaLnBrk="1" fontAlgn="base" latinLnBrk="0" hangingPunct="1">
              <a:lnSpc>
                <a:spcPct val="100000"/>
              </a:lnSpc>
              <a:spcBef>
                <a:spcPct val="50000"/>
              </a:spcBef>
              <a:spcAft>
                <a:spcPct val="0"/>
              </a:spcAft>
              <a:buClrTx/>
              <a:buSzTx/>
              <a:buFontTx/>
              <a:buNone/>
              <a:defRPr/>
            </a:pPr>
            <a:r>
              <a:rPr kumimoji="0" lang="zh-CN" altLang="en-US" sz="2800" b="1" i="0" u="none" strike="noStrike" kern="1200" cap="none" spc="0" normalizeH="0" baseline="0" noProof="0" dirty="0">
                <a:ln>
                  <a:noFill/>
                </a:ln>
                <a:solidFill>
                  <a:schemeClr val="bg1"/>
                </a:solidFill>
                <a:effectLst/>
                <a:uLnTx/>
                <a:uFillTx/>
                <a:latin typeface="微软雅黑"/>
                <a:ea typeface="微软雅黑"/>
                <a:cs typeface="+mn-cs"/>
              </a:rPr>
              <a:t>定点</a:t>
            </a:r>
          </a:p>
        </p:txBody>
      </p:sp>
      <p:sp>
        <p:nvSpPr>
          <p:cNvPr id="544829" name="Text Box 61"/>
          <p:cNvSpPr txBox="1">
            <a:spLocks noChangeArrowheads="1"/>
          </p:cNvSpPr>
          <p:nvPr/>
        </p:nvSpPr>
        <p:spPr bwMode="auto">
          <a:xfrm>
            <a:off x="5524500" y="2863850"/>
            <a:ext cx="1368425" cy="522288"/>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defPPr>
              <a:defRPr lang="en-US"/>
            </a:defPPr>
            <a:lvl1pPr algn="ctr">
              <a:spcBef>
                <a:spcPct val="50000"/>
              </a:spcBef>
              <a:defRPr sz="2800">
                <a:solidFill>
                  <a:schemeClr val="bg1"/>
                </a:solidFill>
                <a:latin typeface="微软雅黑"/>
                <a:ea typeface="微软雅黑"/>
              </a:defRPr>
            </a:lvl1pPr>
          </a:lstStyle>
          <a:p>
            <a:pPr marL="0" marR="0" lvl="0" indent="0" algn="ctr" defTabSz="914400" rtl="0" eaLnBrk="1" fontAlgn="base" latinLnBrk="0" hangingPunct="1">
              <a:lnSpc>
                <a:spcPct val="100000"/>
              </a:lnSpc>
              <a:spcBef>
                <a:spcPct val="50000"/>
              </a:spcBef>
              <a:spcAft>
                <a:spcPct val="0"/>
              </a:spcAft>
              <a:buClrTx/>
              <a:buSzTx/>
              <a:buFontTx/>
              <a:buNone/>
              <a:defRPr/>
            </a:pPr>
            <a:r>
              <a:rPr kumimoji="0" lang="zh-CN" altLang="en-US" sz="2800" b="1" i="0" u="none" strike="noStrike" kern="1200" cap="none" spc="0" normalizeH="0" baseline="0" noProof="0" dirty="0">
                <a:ln>
                  <a:noFill/>
                </a:ln>
                <a:solidFill>
                  <a:schemeClr val="bg1"/>
                </a:solidFill>
                <a:effectLst/>
                <a:uLnTx/>
                <a:uFillTx/>
                <a:latin typeface="微软雅黑"/>
                <a:ea typeface="微软雅黑"/>
                <a:cs typeface="+mn-cs"/>
              </a:rPr>
              <a:t>定标</a:t>
            </a:r>
          </a:p>
        </p:txBody>
      </p:sp>
      <p:sp>
        <p:nvSpPr>
          <p:cNvPr id="544830" name="Text Box 62"/>
          <p:cNvSpPr txBox="1">
            <a:spLocks noChangeArrowheads="1"/>
          </p:cNvSpPr>
          <p:nvPr/>
        </p:nvSpPr>
        <p:spPr bwMode="auto">
          <a:xfrm>
            <a:off x="7034213" y="4081463"/>
            <a:ext cx="1512888" cy="523875"/>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defPPr>
              <a:defRPr lang="en-US"/>
            </a:defPPr>
            <a:lvl1pPr algn="ctr">
              <a:spcBef>
                <a:spcPct val="50000"/>
              </a:spcBef>
              <a:defRPr sz="2800">
                <a:solidFill>
                  <a:schemeClr val="bg1"/>
                </a:solidFill>
                <a:latin typeface="微软雅黑"/>
                <a:ea typeface="微软雅黑"/>
              </a:defRPr>
            </a:lvl1pPr>
          </a:lstStyle>
          <a:p>
            <a:pPr marL="0" marR="0" lvl="0" indent="0" algn="ctr" defTabSz="914400" rtl="0" eaLnBrk="1" fontAlgn="base" latinLnBrk="0" hangingPunct="1">
              <a:lnSpc>
                <a:spcPct val="100000"/>
              </a:lnSpc>
              <a:spcBef>
                <a:spcPct val="50000"/>
              </a:spcBef>
              <a:spcAft>
                <a:spcPct val="0"/>
              </a:spcAft>
              <a:buClrTx/>
              <a:buSzTx/>
              <a:buFontTx/>
              <a:buNone/>
              <a:defRPr/>
            </a:pPr>
            <a:r>
              <a:rPr kumimoji="0" lang="zh-CN" altLang="en-US" sz="2800" b="1" i="0" u="none" strike="noStrike" kern="1200" cap="none" spc="0" normalizeH="0" baseline="0" noProof="0" dirty="0">
                <a:ln>
                  <a:noFill/>
                </a:ln>
                <a:solidFill>
                  <a:schemeClr val="bg1"/>
                </a:solidFill>
                <a:effectLst/>
                <a:uLnTx/>
                <a:uFillTx/>
                <a:latin typeface="微软雅黑"/>
                <a:ea typeface="微软雅黑"/>
                <a:cs typeface="+mn-cs"/>
              </a:rPr>
              <a:t>定法</a:t>
            </a:r>
          </a:p>
        </p:txBody>
      </p:sp>
      <p:sp>
        <p:nvSpPr>
          <p:cNvPr id="544831" name="Text Box 63"/>
          <p:cNvSpPr txBox="1">
            <a:spLocks noChangeArrowheads="1"/>
          </p:cNvSpPr>
          <p:nvPr/>
        </p:nvSpPr>
        <p:spPr bwMode="auto">
          <a:xfrm>
            <a:off x="5394325" y="5438775"/>
            <a:ext cx="1439863" cy="523875"/>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defPPr>
              <a:defRPr lang="en-US"/>
            </a:defPPr>
            <a:lvl1pPr algn="ctr">
              <a:spcBef>
                <a:spcPct val="50000"/>
              </a:spcBef>
              <a:defRPr sz="2800">
                <a:solidFill>
                  <a:schemeClr val="bg1"/>
                </a:solidFill>
                <a:latin typeface="微软雅黑"/>
                <a:ea typeface="微软雅黑"/>
              </a:defRPr>
            </a:lvl1pPr>
          </a:lstStyle>
          <a:p>
            <a:pPr marL="0" marR="0" lvl="0" indent="0" algn="ctr" defTabSz="914400" rtl="0" eaLnBrk="1" fontAlgn="base" latinLnBrk="0" hangingPunct="1">
              <a:lnSpc>
                <a:spcPct val="100000"/>
              </a:lnSpc>
              <a:spcBef>
                <a:spcPct val="50000"/>
              </a:spcBef>
              <a:spcAft>
                <a:spcPct val="0"/>
              </a:spcAft>
              <a:buClrTx/>
              <a:buSzTx/>
              <a:buFontTx/>
              <a:buNone/>
              <a:defRPr/>
            </a:pPr>
            <a:r>
              <a:rPr kumimoji="0" lang="zh-CN" altLang="en-US" sz="2800" b="1" i="0" u="none" strike="noStrike" kern="1200" cap="none" spc="0" normalizeH="0" baseline="0" noProof="0" dirty="0">
                <a:ln>
                  <a:noFill/>
                </a:ln>
                <a:solidFill>
                  <a:schemeClr val="bg1"/>
                </a:solidFill>
                <a:effectLst/>
                <a:uLnTx/>
                <a:uFillTx/>
                <a:latin typeface="微软雅黑"/>
                <a:ea typeface="微软雅黑"/>
                <a:cs typeface="+mn-cs"/>
              </a:rPr>
              <a:t>定期</a:t>
            </a:r>
          </a:p>
        </p:txBody>
      </p:sp>
      <p:sp>
        <p:nvSpPr>
          <p:cNvPr id="25" name="矩形 24"/>
          <p:cNvSpPr/>
          <p:nvPr/>
        </p:nvSpPr>
        <p:spPr bwMode="auto">
          <a:xfrm>
            <a:off x="0" y="0"/>
            <a:ext cx="9144000" cy="576263"/>
          </a:xfrm>
          <a:prstGeom prst="rect">
            <a:avLst/>
          </a:prstGeom>
          <a:solidFill>
            <a:schemeClr val="bg1">
              <a:lumMod val="75000"/>
            </a:schemeClr>
          </a:solidFill>
          <a:ln w="952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chemeClr val="tx1"/>
              </a:solidFill>
              <a:effectLst/>
              <a:uLnTx/>
              <a:uFillTx/>
              <a:latin typeface="Arial Black" pitchFamily="34" charset="0"/>
              <a:ea typeface="+mn-ea"/>
              <a:cs typeface="+mn-cs"/>
            </a:endParaRPr>
          </a:p>
        </p:txBody>
      </p:sp>
      <p:sp>
        <p:nvSpPr>
          <p:cNvPr id="26" name="任意多边形 25"/>
          <p:cNvSpPr/>
          <p:nvPr/>
        </p:nvSpPr>
        <p:spPr bwMode="auto">
          <a:xfrm>
            <a:off x="5200650" y="0"/>
            <a:ext cx="3943350" cy="576263"/>
          </a:xfrm>
          <a:custGeom>
            <a:avLst/>
            <a:gdLst>
              <a:gd name="connsiteX0" fmla="*/ 346397 w 3942588"/>
              <a:gd name="connsiteY0" fmla="*/ 0 h 576064"/>
              <a:gd name="connsiteX1" fmla="*/ 3942588 w 3942588"/>
              <a:gd name="connsiteY1" fmla="*/ 0 h 576064"/>
              <a:gd name="connsiteX2" fmla="*/ 3942588 w 3942588"/>
              <a:gd name="connsiteY2" fmla="*/ 576064 h 576064"/>
              <a:gd name="connsiteX3" fmla="*/ 0 w 3942588"/>
              <a:gd name="connsiteY3" fmla="*/ 576064 h 576064"/>
              <a:gd name="connsiteX4" fmla="*/ 346397 w 3942588"/>
              <a:gd name="connsiteY4" fmla="*/ 0 h 5760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42588" h="576064">
                <a:moveTo>
                  <a:pt x="346397" y="0"/>
                </a:moveTo>
                <a:lnTo>
                  <a:pt x="3942588" y="0"/>
                </a:lnTo>
                <a:lnTo>
                  <a:pt x="3942588" y="576064"/>
                </a:lnTo>
                <a:lnTo>
                  <a:pt x="0" y="576064"/>
                </a:lnTo>
                <a:lnTo>
                  <a:pt x="346397" y="0"/>
                </a:lnTo>
                <a:close/>
              </a:path>
            </a:pathLst>
          </a:custGeom>
          <a:solidFill>
            <a:schemeClr val="tx1">
              <a:lumMod val="75000"/>
              <a:lumOff val="25000"/>
            </a:schemeClr>
          </a:solidFill>
          <a:ln w="952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chemeClr val="tx1"/>
              </a:solidFill>
              <a:effectLst/>
              <a:uLnTx/>
              <a:uFillTx/>
              <a:latin typeface="Arial Black" pitchFamily="34" charset="0"/>
              <a:ea typeface="+mn-ea"/>
              <a:cs typeface="+mn-cs"/>
            </a:endParaRPr>
          </a:p>
        </p:txBody>
      </p:sp>
      <p:cxnSp>
        <p:nvCxnSpPr>
          <p:cNvPr id="27" name="直接连接符 26"/>
          <p:cNvCxnSpPr/>
          <p:nvPr/>
        </p:nvCxnSpPr>
        <p:spPr bwMode="auto">
          <a:xfrm>
            <a:off x="647700" y="561975"/>
            <a:ext cx="4667250" cy="0"/>
          </a:xfrm>
          <a:prstGeom prst="line">
            <a:avLst/>
          </a:prstGeom>
          <a:solidFill>
            <a:schemeClr val="accent1"/>
          </a:solidFill>
          <a:ln w="25400" cap="flat" cmpd="sng" algn="ctr">
            <a:solidFill>
              <a:schemeClr val="tx1">
                <a:lumMod val="75000"/>
                <a:lumOff val="25000"/>
              </a:schemeClr>
            </a:solidFill>
            <a:prstDash val="solid"/>
            <a:round/>
            <a:headEnd type="none" w="med" len="med"/>
            <a:tailEnd type="none" w="med" len="med"/>
          </a:ln>
          <a:effectLst/>
        </p:spPr>
      </p:cxnSp>
      <p:sp>
        <p:nvSpPr>
          <p:cNvPr id="135195" name="矩形 27"/>
          <p:cNvSpPr/>
          <p:nvPr/>
        </p:nvSpPr>
        <p:spPr>
          <a:xfrm>
            <a:off x="1042988" y="87313"/>
            <a:ext cx="1422400" cy="461962"/>
          </a:xfrm>
          <a:prstGeom prst="rect">
            <a:avLst/>
          </a:prstGeom>
          <a:noFill/>
          <a:ln w="9525">
            <a:noFill/>
          </a:ln>
        </p:spPr>
        <p:txBody>
          <a:bodyPr wrap="none">
            <a:spAutoFit/>
          </a:bodyPr>
          <a:lstStyle>
            <a:lvl1pPr marL="342900" indent="-342900" algn="l" rtl="0" eaLnBrk="0" fontAlgn="base" latinLnBrk="1"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latinLnBrk="1" hangingPunct="0">
              <a:spcBef>
                <a:spcPct val="20000"/>
              </a:spcBef>
              <a:spcAft>
                <a:spcPct val="0"/>
              </a:spcAft>
              <a:buChar char="–"/>
              <a:defRPr sz="2800" b="0" kern="1200">
                <a:solidFill>
                  <a:schemeClr val="tx1"/>
                </a:solidFill>
                <a:latin typeface="+mn-lt"/>
                <a:ea typeface="+mn-ea"/>
                <a:cs typeface="+mn-cs"/>
              </a:defRPr>
            </a:lvl2pPr>
            <a:lvl3pPr marL="1143000" indent="-228600" algn="l" rtl="0" eaLnBrk="0" fontAlgn="base" latinLnBrk="1" hangingPunct="0">
              <a:spcBef>
                <a:spcPct val="20000"/>
              </a:spcBef>
              <a:spcAft>
                <a:spcPct val="0"/>
              </a:spcAft>
              <a:buChar char="•"/>
              <a:defRPr sz="2400" b="0" kern="1200">
                <a:solidFill>
                  <a:schemeClr val="tx1"/>
                </a:solidFill>
                <a:latin typeface="+mn-lt"/>
                <a:ea typeface="+mn-ea"/>
                <a:cs typeface="+mn-cs"/>
              </a:defRPr>
            </a:lvl3pPr>
            <a:lvl4pPr marL="1600200" indent="-228600" algn="l" rtl="0" eaLnBrk="0" fontAlgn="base" latinLnBrk="1" hangingPunct="0">
              <a:spcBef>
                <a:spcPct val="20000"/>
              </a:spcBef>
              <a:spcAft>
                <a:spcPct val="0"/>
              </a:spcAft>
              <a:buChar char="–"/>
              <a:defRPr sz="2000" b="0" kern="1200">
                <a:solidFill>
                  <a:schemeClr val="tx1"/>
                </a:solidFill>
                <a:latin typeface="+mn-lt"/>
                <a:ea typeface="+mn-ea"/>
                <a:cs typeface="+mn-cs"/>
              </a:defRPr>
            </a:lvl4pPr>
            <a:lvl5pPr marL="2057400" indent="-228600" algn="l" rtl="0" eaLnBrk="0" fontAlgn="base" latinLnBrk="1" hangingPunct="0">
              <a:spcBef>
                <a:spcPct val="20000"/>
              </a:spcBef>
              <a:spcAft>
                <a:spcPct val="0"/>
              </a:spcAft>
              <a:buChar char="»"/>
              <a:defRPr sz="2000" b="0" kern="1200">
                <a:solidFill>
                  <a:schemeClr val="tx1"/>
                </a:solidFill>
                <a:latin typeface="+mn-lt"/>
                <a:ea typeface="+mn-ea"/>
                <a:cs typeface="+mn-cs"/>
              </a:defRPr>
            </a:lvl5pPr>
          </a:lstStyle>
          <a:p>
            <a:pPr marL="0" lvl="0" indent="0" eaLnBrk="1" latinLnBrk="0" hangingPunct="1">
              <a:spcBef>
                <a:spcPct val="50000"/>
              </a:spcBef>
              <a:buNone/>
            </a:pPr>
            <a:r>
              <a:rPr lang="zh-CN" altLang="en-US" sz="2400" b="1" dirty="0">
                <a:latin typeface="微软雅黑"/>
                <a:ea typeface="微软雅黑"/>
              </a:rPr>
              <a:t>重点工作</a:t>
            </a:r>
          </a:p>
        </p:txBody>
      </p:sp>
      <p:sp>
        <p:nvSpPr>
          <p:cNvPr id="135196" name="矩形 28"/>
          <p:cNvSpPr/>
          <p:nvPr/>
        </p:nvSpPr>
        <p:spPr>
          <a:xfrm>
            <a:off x="77788" y="57150"/>
            <a:ext cx="493712" cy="461963"/>
          </a:xfrm>
          <a:prstGeom prst="rect">
            <a:avLst/>
          </a:prstGeom>
          <a:noFill/>
          <a:ln w="9525">
            <a:noFill/>
          </a:ln>
        </p:spPr>
        <p:txBody>
          <a:bodyPr wrap="none">
            <a:spAutoFit/>
          </a:bodyPr>
          <a:lstStyle>
            <a:lvl1pPr marL="342900" indent="-342900" algn="l" rtl="0" eaLnBrk="0" fontAlgn="base" latinLnBrk="1"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latinLnBrk="1" hangingPunct="0">
              <a:spcBef>
                <a:spcPct val="20000"/>
              </a:spcBef>
              <a:spcAft>
                <a:spcPct val="0"/>
              </a:spcAft>
              <a:buChar char="–"/>
              <a:defRPr sz="2800" b="0" kern="1200">
                <a:solidFill>
                  <a:schemeClr val="tx1"/>
                </a:solidFill>
                <a:latin typeface="+mn-lt"/>
                <a:ea typeface="+mn-ea"/>
                <a:cs typeface="+mn-cs"/>
              </a:defRPr>
            </a:lvl2pPr>
            <a:lvl3pPr marL="1143000" indent="-228600" algn="l" rtl="0" eaLnBrk="0" fontAlgn="base" latinLnBrk="1" hangingPunct="0">
              <a:spcBef>
                <a:spcPct val="20000"/>
              </a:spcBef>
              <a:spcAft>
                <a:spcPct val="0"/>
              </a:spcAft>
              <a:buChar char="•"/>
              <a:defRPr sz="2400" b="0" kern="1200">
                <a:solidFill>
                  <a:schemeClr val="tx1"/>
                </a:solidFill>
                <a:latin typeface="+mn-lt"/>
                <a:ea typeface="+mn-ea"/>
                <a:cs typeface="+mn-cs"/>
              </a:defRPr>
            </a:lvl3pPr>
            <a:lvl4pPr marL="1600200" indent="-228600" algn="l" rtl="0" eaLnBrk="0" fontAlgn="base" latinLnBrk="1" hangingPunct="0">
              <a:spcBef>
                <a:spcPct val="20000"/>
              </a:spcBef>
              <a:spcAft>
                <a:spcPct val="0"/>
              </a:spcAft>
              <a:buChar char="–"/>
              <a:defRPr sz="2000" b="0" kern="1200">
                <a:solidFill>
                  <a:schemeClr val="tx1"/>
                </a:solidFill>
                <a:latin typeface="+mn-lt"/>
                <a:ea typeface="+mn-ea"/>
                <a:cs typeface="+mn-cs"/>
              </a:defRPr>
            </a:lvl4pPr>
            <a:lvl5pPr marL="2057400" indent="-228600" algn="l" rtl="0" eaLnBrk="0" fontAlgn="base" latinLnBrk="1" hangingPunct="0">
              <a:spcBef>
                <a:spcPct val="20000"/>
              </a:spcBef>
              <a:spcAft>
                <a:spcPct val="0"/>
              </a:spcAft>
              <a:buChar char="»"/>
              <a:defRPr sz="2000" b="0" kern="1200">
                <a:solidFill>
                  <a:schemeClr val="tx1"/>
                </a:solidFill>
                <a:latin typeface="+mn-lt"/>
                <a:ea typeface="+mn-ea"/>
                <a:cs typeface="+mn-cs"/>
              </a:defRPr>
            </a:lvl5pPr>
          </a:lstStyle>
          <a:p>
            <a:pPr marL="0" lvl="0" indent="0" eaLnBrk="1" latinLnBrk="0" hangingPunct="1">
              <a:spcBef>
                <a:spcPct val="0"/>
              </a:spcBef>
              <a:buNone/>
            </a:pPr>
            <a:r>
              <a:rPr lang="zh-CN" altLang="en-US" sz="2400" b="1" dirty="0">
                <a:latin typeface="微软雅黑"/>
                <a:ea typeface="微软雅黑"/>
              </a:rPr>
              <a:t>三</a:t>
            </a:r>
          </a:p>
        </p:txBody>
      </p:sp>
    </p:spTree>
  </p:cSld>
  <p:clrMapOvr>
    <a:masterClrMapping/>
  </p:clrMapOvr>
  <p:transition spd="slow">
    <p:push/>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7970" name="Rectangle 2"/>
          <p:cNvSpPr>
            <a:spLocks noGrp="1" noRot="1" noChangeArrowheads="1"/>
          </p:cNvSpPr>
          <p:nvPr>
            <p:ph type="title" idx="4294967295"/>
          </p:nvPr>
        </p:nvSpPr>
        <p:spPr>
          <a:xfrm>
            <a:off x="4140200" y="44450"/>
            <a:ext cx="6121400" cy="461963"/>
          </a:xfrm>
          <a:prstGeom prst="rect">
            <a:avLst/>
          </a:prstGeom>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marL="0" marR="0" lvl="0" indent="0" algn="ctr" defTabSz="914400" rtl="0" eaLnBrk="1" fontAlgn="base" latinLnBrk="1" hangingPunct="1">
              <a:lnSpc>
                <a:spcPct val="100000"/>
              </a:lnSpc>
              <a:spcBef>
                <a:spcPct val="50000"/>
              </a:spcBef>
              <a:spcAft>
                <a:spcPct val="0"/>
              </a:spcAft>
              <a:buClrTx/>
              <a:buSzTx/>
              <a:buFontTx/>
              <a:buNone/>
              <a:defRPr/>
            </a:pPr>
            <a:r>
              <a:rPr kumimoji="0" lang="zh-CN" altLang="en-US" sz="2400" b="1" i="0" u="none" strike="noStrike" kern="1200" cap="none" spc="0" normalizeH="0" baseline="0" noProof="0" dirty="0">
                <a:ln>
                  <a:noFill/>
                </a:ln>
                <a:solidFill>
                  <a:schemeClr val="bg1"/>
                </a:solidFill>
                <a:effectLst/>
                <a:uLnTx/>
                <a:uFillTx/>
                <a:latin typeface="微软雅黑"/>
                <a:ea typeface="微软雅黑"/>
                <a:cs typeface="+mn-cs"/>
              </a:rPr>
              <a:t>实行三级点检制</a:t>
            </a:r>
            <a:r>
              <a:rPr kumimoji="0" lang="en-US" altLang="zh-CN" sz="2400" b="1" i="0" u="none" strike="noStrike" kern="1200" cap="none" spc="0" normalizeH="0" baseline="0" noProof="0" dirty="0">
                <a:ln>
                  <a:noFill/>
                </a:ln>
                <a:solidFill>
                  <a:schemeClr val="bg1"/>
                </a:solidFill>
                <a:effectLst/>
                <a:uLnTx/>
                <a:uFillTx/>
                <a:latin typeface="微软雅黑"/>
                <a:ea typeface="微软雅黑"/>
                <a:cs typeface="+mn-cs"/>
              </a:rPr>
              <a:t>·</a:t>
            </a:r>
            <a:r>
              <a:rPr kumimoji="0" lang="zh-CN" altLang="en-US" sz="2400" b="1" i="0" u="none" strike="noStrike" kern="1200" cap="none" spc="0" normalizeH="0" baseline="0" noProof="0" dirty="0">
                <a:ln>
                  <a:noFill/>
                </a:ln>
                <a:solidFill>
                  <a:schemeClr val="bg1"/>
                </a:solidFill>
                <a:effectLst/>
                <a:uLnTx/>
                <a:uFillTx/>
                <a:latin typeface="微软雅黑"/>
                <a:ea typeface="微软雅黑"/>
                <a:cs typeface="+mn-cs"/>
              </a:rPr>
              <a:t>定人</a:t>
            </a:r>
          </a:p>
        </p:txBody>
      </p:sp>
      <p:sp>
        <p:nvSpPr>
          <p:cNvPr id="467971" name="Rectangle 3"/>
          <p:cNvSpPr>
            <a:spLocks noGrp="1" noRot="1" noChangeArrowheads="1"/>
          </p:cNvSpPr>
          <p:nvPr>
            <p:ph type="body" idx="4294967295"/>
          </p:nvPr>
        </p:nvSpPr>
        <p:spPr>
          <a:xfrm>
            <a:off x="1582738" y="2024063"/>
            <a:ext cx="5978525" cy="2809875"/>
          </a:xfrm>
          <a:prstGeom prst="rect">
            <a:avLst/>
          </a:prstGeom>
        </p:spPr>
        <p:txBody>
          <a:bodyPr/>
          <a:lstStyle/>
          <a:p>
            <a:pPr marL="0" marR="0" lvl="0" indent="-342900" algn="l" defTabSz="914400" rtl="0" eaLnBrk="1" fontAlgn="base" latinLnBrk="1" hangingPunct="1">
              <a:lnSpc>
                <a:spcPct val="150000"/>
              </a:lnSpc>
              <a:spcBef>
                <a:spcPts val="0"/>
              </a:spcBef>
              <a:spcAft>
                <a:spcPct val="0"/>
              </a:spcAft>
              <a:buClrTx/>
              <a:buSzTx/>
              <a:buFontTx/>
              <a:buNone/>
              <a:defRPr/>
            </a:pPr>
            <a:r>
              <a:rPr kumimoji="0" lang="zh-CN" altLang="en-US" sz="2400" b="1" i="0" u="none" strike="noStrike" kern="1200" cap="none" spc="0" normalizeH="0" baseline="0" noProof="0" dirty="0">
                <a:ln>
                  <a:noFill/>
                </a:ln>
                <a:solidFill>
                  <a:schemeClr val="bg1">
                    <a:lumMod val="65000"/>
                  </a:schemeClr>
                </a:solidFill>
                <a:effectLst/>
                <a:uLnTx/>
                <a:uFillTx/>
                <a:latin typeface="微软雅黑"/>
                <a:ea typeface="微软雅黑"/>
                <a:cs typeface="+mn-cs"/>
              </a:rPr>
              <a:t>第一级：岗位日常点检（</a:t>
            </a:r>
            <a:r>
              <a:rPr kumimoji="0" lang="en-US" altLang="zh-CN" sz="2400" b="1" i="0" u="none" strike="noStrike" kern="1200" cap="none" spc="0" normalizeH="0" baseline="0" noProof="0" dirty="0">
                <a:ln>
                  <a:noFill/>
                </a:ln>
                <a:solidFill>
                  <a:schemeClr val="bg1">
                    <a:lumMod val="65000"/>
                  </a:schemeClr>
                </a:solidFill>
                <a:effectLst/>
                <a:uLnTx/>
                <a:uFillTx/>
                <a:latin typeface="微软雅黑"/>
                <a:ea typeface="微软雅黑"/>
                <a:cs typeface="+mn-cs"/>
              </a:rPr>
              <a:t>A</a:t>
            </a:r>
            <a:r>
              <a:rPr kumimoji="0" lang="zh-CN" altLang="en-US" sz="2400" b="1" i="0" u="none" strike="noStrike" kern="1200" cap="none" spc="0" normalizeH="0" baseline="0" noProof="0" dirty="0">
                <a:ln>
                  <a:noFill/>
                </a:ln>
                <a:solidFill>
                  <a:schemeClr val="bg1">
                    <a:lumMod val="65000"/>
                  </a:schemeClr>
                </a:solidFill>
                <a:effectLst/>
                <a:uLnTx/>
                <a:uFillTx/>
                <a:latin typeface="微软雅黑"/>
                <a:ea typeface="微软雅黑"/>
                <a:cs typeface="+mn-cs"/>
              </a:rPr>
              <a:t>、</a:t>
            </a:r>
            <a:r>
              <a:rPr kumimoji="0" lang="en-US" altLang="zh-CN" sz="2400" b="1" i="0" u="none" strike="noStrike" kern="1200" cap="none" spc="0" normalizeH="0" baseline="0" noProof="0" dirty="0">
                <a:ln>
                  <a:noFill/>
                </a:ln>
                <a:solidFill>
                  <a:schemeClr val="bg1">
                    <a:lumMod val="65000"/>
                  </a:schemeClr>
                </a:solidFill>
                <a:effectLst/>
                <a:uLnTx/>
                <a:uFillTx/>
                <a:latin typeface="微软雅黑"/>
                <a:ea typeface="微软雅黑"/>
                <a:cs typeface="+mn-cs"/>
              </a:rPr>
              <a:t>B</a:t>
            </a:r>
            <a:r>
              <a:rPr kumimoji="0" lang="zh-CN" altLang="en-US" sz="2400" b="1" i="0" u="none" strike="noStrike" kern="1200" cap="none" spc="0" normalizeH="0" baseline="0" noProof="0" dirty="0">
                <a:ln>
                  <a:noFill/>
                </a:ln>
                <a:solidFill>
                  <a:schemeClr val="bg1">
                    <a:lumMod val="65000"/>
                  </a:schemeClr>
                </a:solidFill>
                <a:effectLst/>
                <a:uLnTx/>
                <a:uFillTx/>
                <a:latin typeface="微软雅黑"/>
                <a:ea typeface="微软雅黑"/>
                <a:cs typeface="+mn-cs"/>
              </a:rPr>
              <a:t>、</a:t>
            </a:r>
            <a:r>
              <a:rPr kumimoji="0" lang="en-US" altLang="zh-CN" sz="2400" b="1" i="0" u="none" strike="noStrike" kern="1200" cap="none" spc="0" normalizeH="0" baseline="0" noProof="0" dirty="0">
                <a:ln>
                  <a:noFill/>
                </a:ln>
                <a:solidFill>
                  <a:schemeClr val="bg1">
                    <a:lumMod val="65000"/>
                  </a:schemeClr>
                </a:solidFill>
                <a:effectLst/>
                <a:uLnTx/>
                <a:uFillTx/>
                <a:latin typeface="微软雅黑"/>
                <a:ea typeface="微软雅黑"/>
                <a:cs typeface="+mn-cs"/>
              </a:rPr>
              <a:t>C</a:t>
            </a:r>
            <a:r>
              <a:rPr kumimoji="0" lang="zh-CN" altLang="en-US" sz="2400" b="1" i="0" u="none" strike="noStrike" kern="1200" cap="none" spc="0" normalizeH="0" baseline="0" noProof="0" dirty="0">
                <a:ln>
                  <a:noFill/>
                </a:ln>
                <a:solidFill>
                  <a:schemeClr val="bg1">
                    <a:lumMod val="65000"/>
                  </a:schemeClr>
                </a:solidFill>
                <a:effectLst/>
                <a:uLnTx/>
                <a:uFillTx/>
                <a:latin typeface="微软雅黑"/>
                <a:ea typeface="微软雅黑"/>
                <a:cs typeface="+mn-cs"/>
              </a:rPr>
              <a:t>类）</a:t>
            </a:r>
          </a:p>
          <a:p>
            <a:pPr marL="0" marR="0" lvl="0" indent="-342900" algn="l" defTabSz="914400" rtl="0" eaLnBrk="1" fontAlgn="base" latinLnBrk="1" hangingPunct="1">
              <a:lnSpc>
                <a:spcPct val="150000"/>
              </a:lnSpc>
              <a:spcBef>
                <a:spcPts val="0"/>
              </a:spcBef>
              <a:spcAft>
                <a:spcPct val="0"/>
              </a:spcAft>
              <a:buClrTx/>
              <a:buSzTx/>
              <a:buFontTx/>
              <a:buNone/>
              <a:defRPr/>
            </a:pPr>
            <a:r>
              <a:rPr kumimoji="0" lang="zh-CN" altLang="en-US" sz="2400" b="1" i="0" u="none" strike="noStrike" kern="1200" cap="none" spc="0" normalizeH="0" baseline="0" noProof="0" dirty="0">
                <a:ln>
                  <a:noFill/>
                </a:ln>
                <a:solidFill>
                  <a:schemeClr val="bg1">
                    <a:lumMod val="65000"/>
                  </a:schemeClr>
                </a:solidFill>
                <a:effectLst/>
                <a:uLnTx/>
                <a:uFillTx/>
                <a:latin typeface="微软雅黑"/>
                <a:ea typeface="微软雅黑"/>
                <a:cs typeface="+mn-cs"/>
              </a:rPr>
              <a:t>                  </a:t>
            </a:r>
          </a:p>
          <a:p>
            <a:pPr marL="0" marR="0" lvl="0" indent="-342900" algn="l" defTabSz="914400" rtl="0" eaLnBrk="1" fontAlgn="base" latinLnBrk="1" hangingPunct="1">
              <a:lnSpc>
                <a:spcPct val="150000"/>
              </a:lnSpc>
              <a:spcBef>
                <a:spcPts val="0"/>
              </a:spcBef>
              <a:spcAft>
                <a:spcPct val="0"/>
              </a:spcAft>
              <a:buClrTx/>
              <a:buSzTx/>
              <a:buFontTx/>
              <a:buNone/>
              <a:defRPr/>
            </a:pPr>
            <a:r>
              <a:rPr kumimoji="0" lang="zh-CN" altLang="en-US" sz="2400" b="1" i="0" u="none" strike="noStrike" kern="1200" cap="none" spc="0" normalizeH="0" baseline="0" noProof="0" dirty="0">
                <a:ln>
                  <a:noFill/>
                </a:ln>
                <a:solidFill>
                  <a:schemeClr val="bg1">
                    <a:lumMod val="65000"/>
                  </a:schemeClr>
                </a:solidFill>
                <a:effectLst/>
                <a:uLnTx/>
                <a:uFillTx/>
                <a:latin typeface="微软雅黑"/>
                <a:ea typeface="微软雅黑"/>
                <a:cs typeface="+mn-cs"/>
              </a:rPr>
              <a:t>第二级：车间级点检（</a:t>
            </a:r>
            <a:r>
              <a:rPr kumimoji="0" lang="en-US" altLang="zh-CN" sz="2400" b="1" i="0" u="none" strike="noStrike" kern="1200" cap="none" spc="0" normalizeH="0" baseline="0" noProof="0" dirty="0">
                <a:ln>
                  <a:noFill/>
                </a:ln>
                <a:solidFill>
                  <a:schemeClr val="bg1">
                    <a:lumMod val="65000"/>
                  </a:schemeClr>
                </a:solidFill>
                <a:effectLst/>
                <a:uLnTx/>
                <a:uFillTx/>
                <a:latin typeface="微软雅黑"/>
                <a:ea typeface="微软雅黑"/>
                <a:cs typeface="+mn-cs"/>
              </a:rPr>
              <a:t>A</a:t>
            </a:r>
            <a:r>
              <a:rPr kumimoji="0" lang="zh-CN" altLang="en-US" sz="2400" b="1" i="0" u="none" strike="noStrike" kern="1200" cap="none" spc="0" normalizeH="0" baseline="0" noProof="0" dirty="0">
                <a:ln>
                  <a:noFill/>
                </a:ln>
                <a:solidFill>
                  <a:schemeClr val="bg1">
                    <a:lumMod val="65000"/>
                  </a:schemeClr>
                </a:solidFill>
                <a:effectLst/>
                <a:uLnTx/>
                <a:uFillTx/>
                <a:latin typeface="微软雅黑"/>
                <a:ea typeface="微软雅黑"/>
                <a:cs typeface="+mn-cs"/>
              </a:rPr>
              <a:t>、</a:t>
            </a:r>
            <a:r>
              <a:rPr kumimoji="0" lang="en-US" altLang="zh-CN" sz="2400" b="1" i="0" u="none" strike="noStrike" kern="1200" cap="none" spc="0" normalizeH="0" baseline="0" noProof="0" dirty="0">
                <a:ln>
                  <a:noFill/>
                </a:ln>
                <a:solidFill>
                  <a:schemeClr val="bg1">
                    <a:lumMod val="65000"/>
                  </a:schemeClr>
                </a:solidFill>
                <a:effectLst/>
                <a:uLnTx/>
                <a:uFillTx/>
                <a:latin typeface="微软雅黑"/>
                <a:ea typeface="微软雅黑"/>
                <a:cs typeface="+mn-cs"/>
              </a:rPr>
              <a:t>B</a:t>
            </a:r>
            <a:r>
              <a:rPr kumimoji="0" lang="zh-CN" altLang="en-US" sz="2400" b="1" i="0" u="none" strike="noStrike" kern="1200" cap="none" spc="0" normalizeH="0" baseline="0" noProof="0" dirty="0">
                <a:ln>
                  <a:noFill/>
                </a:ln>
                <a:solidFill>
                  <a:schemeClr val="bg1">
                    <a:lumMod val="65000"/>
                  </a:schemeClr>
                </a:solidFill>
                <a:effectLst/>
                <a:uLnTx/>
                <a:uFillTx/>
                <a:latin typeface="微软雅黑"/>
                <a:ea typeface="微软雅黑"/>
                <a:cs typeface="+mn-cs"/>
              </a:rPr>
              <a:t>类） 　</a:t>
            </a:r>
          </a:p>
          <a:p>
            <a:pPr marL="0" marR="0" lvl="0" indent="-342900" algn="l" defTabSz="914400" rtl="0" eaLnBrk="1" fontAlgn="base" latinLnBrk="1" hangingPunct="1">
              <a:lnSpc>
                <a:spcPct val="150000"/>
              </a:lnSpc>
              <a:spcBef>
                <a:spcPts val="0"/>
              </a:spcBef>
              <a:spcAft>
                <a:spcPct val="0"/>
              </a:spcAft>
              <a:buClrTx/>
              <a:buSzTx/>
              <a:buFontTx/>
              <a:buNone/>
              <a:defRPr/>
            </a:pPr>
            <a:r>
              <a:rPr kumimoji="0" lang="zh-CN" altLang="en-US" sz="2400" b="1" i="0" u="none" strike="noStrike" kern="1200" cap="none" spc="0" normalizeH="0" baseline="0" noProof="0" dirty="0">
                <a:ln>
                  <a:noFill/>
                </a:ln>
                <a:solidFill>
                  <a:schemeClr val="bg1">
                    <a:lumMod val="65000"/>
                  </a:schemeClr>
                </a:solidFill>
                <a:effectLst/>
                <a:uLnTx/>
                <a:uFillTx/>
                <a:latin typeface="微软雅黑"/>
                <a:ea typeface="微软雅黑"/>
                <a:cs typeface="+mn-cs"/>
              </a:rPr>
              <a:t>                   </a:t>
            </a:r>
          </a:p>
          <a:p>
            <a:pPr marL="0" marR="0" lvl="0" indent="-342900" algn="l" defTabSz="914400" rtl="0" eaLnBrk="1" fontAlgn="base" latinLnBrk="1" hangingPunct="1">
              <a:lnSpc>
                <a:spcPct val="150000"/>
              </a:lnSpc>
              <a:spcBef>
                <a:spcPts val="0"/>
              </a:spcBef>
              <a:spcAft>
                <a:spcPct val="0"/>
              </a:spcAft>
              <a:buClrTx/>
              <a:buSzTx/>
              <a:buFontTx/>
              <a:buNone/>
              <a:defRPr/>
            </a:pPr>
            <a:r>
              <a:rPr kumimoji="0" lang="zh-CN" altLang="en-US" sz="2400" b="1" i="0" u="none" strike="noStrike" kern="1200" cap="none" spc="0" normalizeH="0" baseline="0" noProof="0" dirty="0">
                <a:ln>
                  <a:noFill/>
                </a:ln>
                <a:solidFill>
                  <a:schemeClr val="bg1">
                    <a:lumMod val="65000"/>
                  </a:schemeClr>
                </a:solidFill>
                <a:effectLst/>
                <a:uLnTx/>
                <a:uFillTx/>
                <a:latin typeface="微软雅黑"/>
                <a:ea typeface="微软雅黑"/>
                <a:cs typeface="+mn-cs"/>
              </a:rPr>
              <a:t>第三级：厂级点检（</a:t>
            </a:r>
            <a:r>
              <a:rPr kumimoji="0" lang="en-US" altLang="zh-CN" sz="2400" b="1" i="0" u="none" strike="noStrike" kern="1200" cap="none" spc="0" normalizeH="0" baseline="0" noProof="0" dirty="0">
                <a:ln>
                  <a:noFill/>
                </a:ln>
                <a:solidFill>
                  <a:schemeClr val="bg1">
                    <a:lumMod val="65000"/>
                  </a:schemeClr>
                </a:solidFill>
                <a:effectLst/>
                <a:uLnTx/>
                <a:uFillTx/>
                <a:latin typeface="微软雅黑"/>
                <a:ea typeface="微软雅黑"/>
                <a:cs typeface="+mn-cs"/>
              </a:rPr>
              <a:t>A</a:t>
            </a:r>
            <a:r>
              <a:rPr kumimoji="0" lang="zh-CN" altLang="en-US" sz="2400" b="1" i="0" u="none" strike="noStrike" kern="1200" cap="none" spc="0" normalizeH="0" baseline="0" noProof="0" dirty="0">
                <a:ln>
                  <a:noFill/>
                </a:ln>
                <a:solidFill>
                  <a:schemeClr val="bg1">
                    <a:lumMod val="65000"/>
                  </a:schemeClr>
                </a:solidFill>
                <a:effectLst/>
                <a:uLnTx/>
                <a:uFillTx/>
                <a:latin typeface="微软雅黑"/>
                <a:ea typeface="微软雅黑"/>
                <a:cs typeface="+mn-cs"/>
              </a:rPr>
              <a:t>类）</a:t>
            </a:r>
          </a:p>
        </p:txBody>
      </p:sp>
      <p:sp>
        <p:nvSpPr>
          <p:cNvPr id="136196" name="矩形 3"/>
          <p:cNvSpPr/>
          <p:nvPr/>
        </p:nvSpPr>
        <p:spPr>
          <a:xfrm>
            <a:off x="1042988" y="87313"/>
            <a:ext cx="1422400" cy="461962"/>
          </a:xfrm>
          <a:prstGeom prst="rect">
            <a:avLst/>
          </a:prstGeom>
          <a:noFill/>
          <a:ln w="9525">
            <a:noFill/>
          </a:ln>
        </p:spPr>
        <p:txBody>
          <a:bodyPr wrap="none">
            <a:spAutoFit/>
          </a:bodyPr>
          <a:lstStyle/>
          <a:p>
            <a:pPr lvl="0" eaLnBrk="1" hangingPunct="1">
              <a:spcBef>
                <a:spcPct val="50000"/>
              </a:spcBef>
            </a:pPr>
            <a:r>
              <a:rPr lang="zh-CN" altLang="en-US" dirty="0">
                <a:latin typeface="微软雅黑"/>
                <a:ea typeface="微软雅黑"/>
              </a:rPr>
              <a:t>重点工作</a:t>
            </a:r>
          </a:p>
        </p:txBody>
      </p:sp>
      <p:sp>
        <p:nvSpPr>
          <p:cNvPr id="136197" name="矩形 4"/>
          <p:cNvSpPr/>
          <p:nvPr/>
        </p:nvSpPr>
        <p:spPr>
          <a:xfrm>
            <a:off x="77788" y="57150"/>
            <a:ext cx="493712" cy="461963"/>
          </a:xfrm>
          <a:prstGeom prst="rect">
            <a:avLst/>
          </a:prstGeom>
          <a:noFill/>
          <a:ln w="9525">
            <a:noFill/>
          </a:ln>
        </p:spPr>
        <p:txBody>
          <a:bodyPr wrap="none">
            <a:spAutoFit/>
          </a:bodyPr>
          <a:lstStyle/>
          <a:p>
            <a:pPr lvl="0" eaLnBrk="1" hangingPunct="1"/>
            <a:r>
              <a:rPr lang="zh-CN" altLang="en-US" dirty="0">
                <a:latin typeface="微软雅黑"/>
                <a:ea typeface="微软雅黑"/>
              </a:rPr>
              <a:t>三</a:t>
            </a:r>
          </a:p>
        </p:txBody>
      </p:sp>
    </p:spTree>
  </p:cSld>
  <p:clrMapOvr>
    <a:masterClrMapping/>
  </p:clrMapOvr>
  <p:transition spd="slow">
    <p:push/>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8994" name="Rectangle 2"/>
          <p:cNvSpPr>
            <a:spLocks noGrp="1" noRot="1" noChangeArrowheads="1"/>
          </p:cNvSpPr>
          <p:nvPr>
            <p:ph type="title" idx="4294967295"/>
          </p:nvPr>
        </p:nvSpPr>
        <p:spPr>
          <a:xfrm>
            <a:off x="5508625" y="44450"/>
            <a:ext cx="3492500" cy="461963"/>
          </a:xfrm>
          <a:prstGeom prst="rect">
            <a:avLst/>
          </a:prstGeom>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marL="0" marR="0" lvl="0" indent="0" algn="ctr" defTabSz="914400" rtl="0" eaLnBrk="1" fontAlgn="base" latinLnBrk="1" hangingPunct="1">
              <a:lnSpc>
                <a:spcPct val="100000"/>
              </a:lnSpc>
              <a:spcBef>
                <a:spcPct val="50000"/>
              </a:spcBef>
              <a:spcAft>
                <a:spcPct val="0"/>
              </a:spcAft>
              <a:buClrTx/>
              <a:buSzTx/>
              <a:buFontTx/>
              <a:buNone/>
              <a:defRPr/>
            </a:pPr>
            <a:r>
              <a:rPr kumimoji="0" lang="zh-CN" altLang="en-US" sz="2400" b="1" i="0" u="none" strike="noStrike" kern="1200" cap="none" spc="0" normalizeH="0" baseline="0" noProof="0" dirty="0">
                <a:ln>
                  <a:noFill/>
                </a:ln>
                <a:solidFill>
                  <a:schemeClr val="bg1"/>
                </a:solidFill>
                <a:effectLst/>
                <a:uLnTx/>
                <a:uFillTx/>
                <a:latin typeface="微软雅黑"/>
                <a:ea typeface="微软雅黑"/>
                <a:cs typeface="+mn-cs"/>
              </a:rPr>
              <a:t>完善两大标准</a:t>
            </a:r>
            <a:r>
              <a:rPr kumimoji="0" lang="en-US" altLang="zh-CN" sz="2400" b="1" i="0" u="none" strike="noStrike" kern="1200" cap="none" spc="0" normalizeH="0" baseline="0" noProof="0" dirty="0">
                <a:ln>
                  <a:noFill/>
                </a:ln>
                <a:solidFill>
                  <a:schemeClr val="bg1"/>
                </a:solidFill>
                <a:effectLst/>
                <a:uLnTx/>
                <a:uFillTx/>
                <a:latin typeface="微软雅黑"/>
                <a:ea typeface="微软雅黑"/>
                <a:cs typeface="+mn-cs"/>
              </a:rPr>
              <a:t>·</a:t>
            </a:r>
            <a:r>
              <a:rPr kumimoji="0" lang="zh-CN" altLang="en-US" sz="2400" b="1" i="0" u="none" strike="noStrike" kern="1200" cap="none" spc="0" normalizeH="0" baseline="0" noProof="0" dirty="0">
                <a:ln>
                  <a:noFill/>
                </a:ln>
                <a:solidFill>
                  <a:schemeClr val="bg1"/>
                </a:solidFill>
                <a:effectLst/>
                <a:uLnTx/>
                <a:uFillTx/>
                <a:latin typeface="微软雅黑"/>
                <a:ea typeface="微软雅黑"/>
                <a:cs typeface="+mn-cs"/>
              </a:rPr>
              <a:t>定标准</a:t>
            </a:r>
          </a:p>
        </p:txBody>
      </p:sp>
      <p:sp>
        <p:nvSpPr>
          <p:cNvPr id="468995" name="Rectangle 3"/>
          <p:cNvSpPr>
            <a:spLocks noGrp="1" noRot="1" noChangeArrowheads="1"/>
          </p:cNvSpPr>
          <p:nvPr>
            <p:ph type="body" idx="4294967295"/>
          </p:nvPr>
        </p:nvSpPr>
        <p:spPr>
          <a:xfrm>
            <a:off x="900113" y="1916113"/>
            <a:ext cx="7343775" cy="3168650"/>
          </a:xfrm>
          <a:prstGeom prst="rect">
            <a:avLst/>
          </a:prstGeom>
        </p:spPr>
        <p:txBody>
          <a:bodyPr/>
          <a:lstStyle/>
          <a:p>
            <a:pPr marL="0" marR="0" lvl="0" indent="-342900" algn="l" defTabSz="914400" rtl="0" eaLnBrk="1" fontAlgn="base" latinLnBrk="1" hangingPunct="1">
              <a:lnSpc>
                <a:spcPct val="150000"/>
              </a:lnSpc>
              <a:spcBef>
                <a:spcPts val="0"/>
              </a:spcBef>
              <a:spcAft>
                <a:spcPct val="0"/>
              </a:spcAft>
              <a:buClrTx/>
              <a:buSzTx/>
              <a:buFontTx/>
              <a:buNone/>
              <a:defRPr/>
            </a:pPr>
            <a:r>
              <a:rPr kumimoji="0" lang="zh-CN" altLang="en-US" sz="2400" b="1" i="0" u="none" strike="noStrike" kern="1200" cap="none" spc="0" normalizeH="0" baseline="0" noProof="0" dirty="0">
                <a:ln>
                  <a:noFill/>
                </a:ln>
                <a:solidFill>
                  <a:schemeClr val="bg1">
                    <a:lumMod val="65000"/>
                  </a:schemeClr>
                </a:solidFill>
                <a:effectLst/>
                <a:uLnTx/>
                <a:uFillTx/>
                <a:latin typeface="微软雅黑"/>
                <a:ea typeface="微软雅黑"/>
                <a:cs typeface="+mn-cs"/>
              </a:rPr>
              <a:t>完好标准、点检标准，是对设备进行点检、维护、修理、技术管理等标准化作业的基础与重要技术依据。</a:t>
            </a:r>
          </a:p>
          <a:p>
            <a:pPr marL="0" marR="0" lvl="0" indent="-342900" algn="l" defTabSz="914400" rtl="0" eaLnBrk="1" fontAlgn="base" latinLnBrk="1" hangingPunct="1">
              <a:lnSpc>
                <a:spcPct val="150000"/>
              </a:lnSpc>
              <a:spcBef>
                <a:spcPts val="0"/>
              </a:spcBef>
              <a:spcAft>
                <a:spcPct val="0"/>
              </a:spcAft>
              <a:buClrTx/>
              <a:buSzTx/>
              <a:buFontTx/>
              <a:buNone/>
              <a:defRPr/>
            </a:pPr>
            <a:endParaRPr kumimoji="0" lang="zh-CN" altLang="en-US" sz="2400" b="1" i="0" u="none" strike="noStrike" kern="1200" cap="none" spc="0" normalizeH="0" baseline="0" noProof="0" dirty="0">
              <a:ln>
                <a:noFill/>
              </a:ln>
              <a:solidFill>
                <a:schemeClr val="bg1">
                  <a:lumMod val="65000"/>
                </a:schemeClr>
              </a:solidFill>
              <a:effectLst/>
              <a:uLnTx/>
              <a:uFillTx/>
              <a:latin typeface="微软雅黑"/>
              <a:ea typeface="微软雅黑"/>
              <a:cs typeface="+mn-cs"/>
            </a:endParaRPr>
          </a:p>
          <a:p>
            <a:pPr marL="0" marR="0" lvl="0" indent="-342900" algn="l" defTabSz="914400" rtl="0" eaLnBrk="1" fontAlgn="base" latinLnBrk="1" hangingPunct="1">
              <a:lnSpc>
                <a:spcPct val="150000"/>
              </a:lnSpc>
              <a:spcBef>
                <a:spcPts val="0"/>
              </a:spcBef>
              <a:spcAft>
                <a:spcPct val="0"/>
              </a:spcAft>
              <a:buClrTx/>
              <a:buSzTx/>
              <a:buFontTx/>
              <a:buNone/>
              <a:defRPr/>
            </a:pPr>
            <a:r>
              <a:rPr kumimoji="0" lang="zh-CN" altLang="en-US" sz="2400" b="1" i="0" u="none" strike="noStrike" kern="1200" cap="none" spc="0" normalizeH="0" baseline="0" noProof="0" dirty="0">
                <a:ln>
                  <a:noFill/>
                </a:ln>
                <a:solidFill>
                  <a:schemeClr val="bg1">
                    <a:lumMod val="65000"/>
                  </a:schemeClr>
                </a:solidFill>
                <a:effectLst/>
                <a:uLnTx/>
                <a:uFillTx/>
                <a:latin typeface="微软雅黑"/>
                <a:ea typeface="微软雅黑"/>
                <a:cs typeface="+mn-cs"/>
              </a:rPr>
              <a:t>点检判定基准</a:t>
            </a:r>
            <a:r>
              <a:rPr kumimoji="0" lang="en-US" altLang="zh-CN" sz="2400" b="1" i="0" u="none" strike="noStrike" kern="1200" cap="none" spc="0" normalizeH="0" baseline="0" noProof="0" dirty="0">
                <a:ln>
                  <a:noFill/>
                </a:ln>
                <a:solidFill>
                  <a:schemeClr val="bg1">
                    <a:lumMod val="65000"/>
                  </a:schemeClr>
                </a:solidFill>
                <a:effectLst/>
                <a:uLnTx/>
                <a:uFillTx/>
                <a:latin typeface="微软雅黑"/>
                <a:ea typeface="微软雅黑"/>
                <a:cs typeface="+mn-cs"/>
              </a:rPr>
              <a:t>:</a:t>
            </a:r>
          </a:p>
          <a:p>
            <a:pPr marL="0" marR="0" lvl="0" indent="-342900" algn="l" defTabSz="914400" rtl="0" eaLnBrk="1" fontAlgn="base" latinLnBrk="1" hangingPunct="1">
              <a:lnSpc>
                <a:spcPct val="150000"/>
              </a:lnSpc>
              <a:spcBef>
                <a:spcPts val="0"/>
              </a:spcBef>
              <a:spcAft>
                <a:spcPct val="0"/>
              </a:spcAft>
              <a:buClrTx/>
              <a:buSzTx/>
              <a:buFontTx/>
              <a:buNone/>
              <a:defRPr/>
            </a:pPr>
            <a:r>
              <a:rPr kumimoji="0" lang="zh-CN" altLang="en-US" sz="2400" b="1" i="0" u="none" strike="noStrike" kern="1200" cap="none" spc="0" normalizeH="0" baseline="0" noProof="0" dirty="0">
                <a:ln>
                  <a:noFill/>
                </a:ln>
                <a:solidFill>
                  <a:schemeClr val="bg1">
                    <a:lumMod val="65000"/>
                  </a:schemeClr>
                </a:solidFill>
                <a:effectLst/>
                <a:uLnTx/>
                <a:uFillTx/>
                <a:latin typeface="微软雅黑"/>
                <a:ea typeface="微软雅黑"/>
                <a:cs typeface="+mn-cs"/>
              </a:rPr>
              <a:t>优先定量，其次定性。</a:t>
            </a:r>
          </a:p>
          <a:p>
            <a:pPr marL="0" marR="0" lvl="0" indent="-342900" algn="l" defTabSz="914400" rtl="0" eaLnBrk="1" fontAlgn="base" latinLnBrk="1" hangingPunct="1">
              <a:lnSpc>
                <a:spcPct val="150000"/>
              </a:lnSpc>
              <a:spcBef>
                <a:spcPts val="0"/>
              </a:spcBef>
              <a:spcAft>
                <a:spcPct val="0"/>
              </a:spcAft>
              <a:buClrTx/>
              <a:buSzTx/>
              <a:buFontTx/>
              <a:buNone/>
              <a:defRPr/>
            </a:pPr>
            <a:r>
              <a:rPr kumimoji="0" lang="zh-CN" altLang="en-US" sz="2400" b="1" i="0" u="none" strike="noStrike" kern="1200" cap="none" spc="0" normalizeH="0" baseline="0" noProof="0" dirty="0">
                <a:ln>
                  <a:noFill/>
                </a:ln>
                <a:solidFill>
                  <a:schemeClr val="bg1">
                    <a:lumMod val="65000"/>
                  </a:schemeClr>
                </a:solidFill>
                <a:effectLst/>
                <a:uLnTx/>
                <a:uFillTx/>
                <a:latin typeface="微软雅黑"/>
                <a:ea typeface="微软雅黑"/>
                <a:cs typeface="+mn-cs"/>
              </a:rPr>
              <a:t>    </a:t>
            </a:r>
          </a:p>
        </p:txBody>
      </p:sp>
      <p:sp>
        <p:nvSpPr>
          <p:cNvPr id="137220" name="矩形 3"/>
          <p:cNvSpPr/>
          <p:nvPr/>
        </p:nvSpPr>
        <p:spPr>
          <a:xfrm>
            <a:off x="1042988" y="87313"/>
            <a:ext cx="1422400" cy="461962"/>
          </a:xfrm>
          <a:prstGeom prst="rect">
            <a:avLst/>
          </a:prstGeom>
          <a:noFill/>
          <a:ln w="9525">
            <a:noFill/>
          </a:ln>
        </p:spPr>
        <p:txBody>
          <a:bodyPr wrap="none">
            <a:spAutoFit/>
          </a:bodyPr>
          <a:lstStyle/>
          <a:p>
            <a:pPr lvl="0" eaLnBrk="1" hangingPunct="1">
              <a:spcBef>
                <a:spcPct val="50000"/>
              </a:spcBef>
            </a:pPr>
            <a:r>
              <a:rPr lang="zh-CN" altLang="en-US" dirty="0">
                <a:latin typeface="微软雅黑"/>
                <a:ea typeface="微软雅黑"/>
              </a:rPr>
              <a:t>重点工作</a:t>
            </a:r>
          </a:p>
        </p:txBody>
      </p:sp>
      <p:sp>
        <p:nvSpPr>
          <p:cNvPr id="137221" name="矩形 4"/>
          <p:cNvSpPr/>
          <p:nvPr/>
        </p:nvSpPr>
        <p:spPr>
          <a:xfrm>
            <a:off x="77788" y="57150"/>
            <a:ext cx="493712" cy="461963"/>
          </a:xfrm>
          <a:prstGeom prst="rect">
            <a:avLst/>
          </a:prstGeom>
          <a:noFill/>
          <a:ln w="9525">
            <a:noFill/>
          </a:ln>
        </p:spPr>
        <p:txBody>
          <a:bodyPr wrap="none">
            <a:spAutoFit/>
          </a:bodyPr>
          <a:lstStyle/>
          <a:p>
            <a:pPr lvl="0" eaLnBrk="1" hangingPunct="1"/>
            <a:r>
              <a:rPr lang="zh-CN" altLang="en-US" dirty="0">
                <a:latin typeface="微软雅黑"/>
                <a:ea typeface="微软雅黑"/>
              </a:rPr>
              <a:t>三</a:t>
            </a:r>
          </a:p>
        </p:txBody>
      </p:sp>
    </p:spTree>
  </p:cSld>
  <p:clrMapOvr>
    <a:masterClrMapping/>
  </p:clrMapOvr>
  <p:transition spd="slow">
    <p:push/>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0018" name="Text Box 2"/>
          <p:cNvSpPr txBox="1">
            <a:spLocks noChangeArrowheads="1"/>
          </p:cNvSpPr>
          <p:nvPr/>
        </p:nvSpPr>
        <p:spPr bwMode="auto">
          <a:xfrm>
            <a:off x="539750" y="2349500"/>
            <a:ext cx="8135938" cy="579438"/>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defRPr/>
            </a:pPr>
            <a:r>
              <a:rPr kumimoji="0" lang="zh-CN" altLang="en-US" sz="3200" b="1" i="0" u="none" strike="noStrike" kern="1200" cap="none" spc="0" normalizeH="0" baseline="0" noProof="0">
                <a:ln>
                  <a:noFill/>
                </a:ln>
                <a:solidFill>
                  <a:schemeClr val="tx1"/>
                </a:solidFill>
                <a:effectLst/>
                <a:uLnTx/>
                <a:uFillTx/>
                <a:latin typeface="仿宋_GB2312"/>
                <a:ea typeface="仿宋_GB2312"/>
                <a:cs typeface="+mn-cs"/>
              </a:rPr>
              <a:t>    </a:t>
            </a:r>
          </a:p>
        </p:txBody>
      </p:sp>
      <p:sp>
        <p:nvSpPr>
          <p:cNvPr id="470019" name="Text Box 3"/>
          <p:cNvSpPr txBox="1">
            <a:spLocks noChangeArrowheads="1"/>
          </p:cNvSpPr>
          <p:nvPr/>
        </p:nvSpPr>
        <p:spPr bwMode="auto">
          <a:xfrm>
            <a:off x="827088" y="1484313"/>
            <a:ext cx="5761038" cy="45720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defRPr/>
            </a:pPr>
            <a:endParaRPr kumimoji="0" lang="zh-CN" altLang="en-US" sz="2400" b="0" i="0" u="none" strike="noStrike" kern="1200" cap="none" spc="0" normalizeH="0" baseline="0" noProof="0">
              <a:ln>
                <a:noFill/>
              </a:ln>
              <a:solidFill>
                <a:schemeClr val="tx1"/>
              </a:solidFill>
              <a:effectLst/>
              <a:uLnTx/>
              <a:uFillTx/>
              <a:latin typeface="Arial Black" pitchFamily="34" charset="0"/>
              <a:ea typeface="宋体" charset="-122"/>
              <a:cs typeface="+mn-cs"/>
            </a:endParaRPr>
          </a:p>
        </p:txBody>
      </p:sp>
      <p:sp>
        <p:nvSpPr>
          <p:cNvPr id="470020" name="Text Box 4"/>
          <p:cNvSpPr txBox="1"/>
          <p:nvPr/>
        </p:nvSpPr>
        <p:spPr>
          <a:xfrm>
            <a:off x="611188" y="1666875"/>
            <a:ext cx="7921625" cy="3970338"/>
          </a:xfrm>
          <a:prstGeom prst="rect">
            <a:avLst/>
          </a:prstGeom>
          <a:noFill/>
          <a:ln w="9525">
            <a:noFill/>
          </a:ln>
        </p:spPr>
        <p:txBody>
          <a:bodyPr/>
          <a:lstStyle/>
          <a:p>
            <a:pPr lvl="0" indent="-342265" eaLnBrk="1" latinLnBrk="1" hangingPunct="1">
              <a:lnSpc>
                <a:spcPct val="150000"/>
              </a:lnSpc>
              <a:buFont typeface="Wingdings" charset="2"/>
              <a:buChar char="Ø"/>
            </a:pPr>
            <a:r>
              <a:rPr lang="zh-CN" altLang="en-US" dirty="0">
                <a:solidFill>
                  <a:srgbClr val="A6A6A6"/>
                </a:solidFill>
                <a:latin typeface="微软雅黑"/>
                <a:ea typeface="微软雅黑"/>
              </a:rPr>
              <a:t>机械设备点检十大要素：</a:t>
            </a:r>
          </a:p>
          <a:p>
            <a:pPr lvl="0" indent="-342265" eaLnBrk="1" latinLnBrk="1" hangingPunct="1">
              <a:lnSpc>
                <a:spcPct val="150000"/>
              </a:lnSpc>
            </a:pPr>
            <a:r>
              <a:rPr lang="zh-CN" altLang="en-US" dirty="0">
                <a:solidFill>
                  <a:srgbClr val="A6A6A6"/>
                </a:solidFill>
                <a:latin typeface="微软雅黑"/>
                <a:ea typeface="微软雅黑"/>
              </a:rPr>
              <a:t>压力、温度、流量、泄漏、润滑状况、异音、振动、磨损或腐蚀、裂纹或折损、变形或松弛。</a:t>
            </a:r>
          </a:p>
          <a:p>
            <a:pPr lvl="0" indent="-342265" eaLnBrk="1" latinLnBrk="1" hangingPunct="1">
              <a:lnSpc>
                <a:spcPct val="150000"/>
              </a:lnSpc>
            </a:pPr>
            <a:endParaRPr lang="zh-CN" altLang="en-US" dirty="0">
              <a:solidFill>
                <a:srgbClr val="A6A6A6"/>
              </a:solidFill>
              <a:latin typeface="微软雅黑"/>
              <a:ea typeface="微软雅黑"/>
            </a:endParaRPr>
          </a:p>
          <a:p>
            <a:pPr lvl="0" indent="-342265" eaLnBrk="1" latinLnBrk="1" hangingPunct="1">
              <a:lnSpc>
                <a:spcPct val="150000"/>
              </a:lnSpc>
              <a:buFont typeface="Wingdings" charset="2"/>
              <a:buChar char="Ø"/>
            </a:pPr>
            <a:r>
              <a:rPr lang="zh-CN" altLang="en-US" dirty="0">
                <a:solidFill>
                  <a:srgbClr val="A6A6A6"/>
                </a:solidFill>
                <a:latin typeface="微软雅黑"/>
                <a:ea typeface="微软雅黑"/>
              </a:rPr>
              <a:t>电气设备点检十大要素：</a:t>
            </a:r>
          </a:p>
          <a:p>
            <a:pPr lvl="0" indent="-342265" eaLnBrk="1" latinLnBrk="1" hangingPunct="1">
              <a:lnSpc>
                <a:spcPct val="150000"/>
              </a:lnSpc>
            </a:pPr>
            <a:r>
              <a:rPr lang="zh-CN" altLang="en-US" dirty="0">
                <a:solidFill>
                  <a:srgbClr val="A6A6A6"/>
                </a:solidFill>
                <a:latin typeface="微软雅黑"/>
                <a:ea typeface="微软雅黑"/>
              </a:rPr>
              <a:t>温度、湿度、灰尘、绝缘、异音、异味、氧化、连接松动、电流、电压。</a:t>
            </a:r>
          </a:p>
        </p:txBody>
      </p:sp>
      <p:sp>
        <p:nvSpPr>
          <p:cNvPr id="470021" name="Text Box 5"/>
          <p:cNvSpPr txBox="1">
            <a:spLocks noChangeArrowheads="1"/>
          </p:cNvSpPr>
          <p:nvPr/>
        </p:nvSpPr>
        <p:spPr bwMode="auto">
          <a:xfrm>
            <a:off x="5003800" y="44450"/>
            <a:ext cx="4248150" cy="461963"/>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defPPr>
              <a:defRPr lang="en-US"/>
            </a:defPPr>
            <a:lvl1pPr algn="ctr">
              <a:spcBef>
                <a:spcPct val="50000"/>
              </a:spcBef>
              <a:defRPr>
                <a:solidFill>
                  <a:schemeClr val="bg1"/>
                </a:solidFill>
                <a:latin typeface="微软雅黑"/>
                <a:ea typeface="微软雅黑"/>
              </a:defRPr>
            </a:lvl1pPr>
          </a:lstStyle>
          <a:p>
            <a:pPr marL="0" marR="0" lvl="0" indent="0" algn="ctr" defTabSz="914400" rtl="0" eaLnBrk="1" fontAlgn="base" latinLnBrk="0" hangingPunct="1">
              <a:lnSpc>
                <a:spcPct val="100000"/>
              </a:lnSpc>
              <a:spcBef>
                <a:spcPct val="50000"/>
              </a:spcBef>
              <a:spcAft>
                <a:spcPct val="0"/>
              </a:spcAft>
              <a:buClrTx/>
              <a:buSzTx/>
              <a:buFontTx/>
              <a:buNone/>
              <a:defRPr/>
            </a:pPr>
            <a:r>
              <a:rPr kumimoji="0" lang="zh-CN" altLang="en-US" sz="2400" b="1" i="0" u="none" strike="noStrike" kern="1200" cap="none" spc="0" normalizeH="0" baseline="0" noProof="0" dirty="0">
                <a:ln>
                  <a:noFill/>
                </a:ln>
                <a:solidFill>
                  <a:schemeClr val="bg1"/>
                </a:solidFill>
                <a:effectLst/>
                <a:uLnTx/>
                <a:uFillTx/>
                <a:latin typeface="微软雅黑"/>
                <a:ea typeface="微软雅黑"/>
                <a:cs typeface="+mn-cs"/>
              </a:rPr>
              <a:t>点检内容</a:t>
            </a:r>
            <a:r>
              <a:rPr kumimoji="0" lang="en-US" altLang="zh-CN" sz="2400" b="1" i="0" u="none" strike="noStrike" kern="1200" cap="none" spc="0" normalizeH="0" baseline="0" noProof="0" dirty="0">
                <a:ln>
                  <a:noFill/>
                </a:ln>
                <a:solidFill>
                  <a:schemeClr val="bg1"/>
                </a:solidFill>
                <a:effectLst/>
                <a:uLnTx/>
                <a:uFillTx/>
                <a:latin typeface="微软雅黑"/>
                <a:ea typeface="微软雅黑"/>
                <a:cs typeface="+mn-cs"/>
              </a:rPr>
              <a:t>·</a:t>
            </a:r>
            <a:r>
              <a:rPr kumimoji="0" lang="zh-CN" altLang="en-US" sz="2400" b="1" i="0" u="none" strike="noStrike" kern="1200" cap="none" spc="0" normalizeH="0" baseline="0" noProof="0" dirty="0">
                <a:ln>
                  <a:noFill/>
                </a:ln>
                <a:solidFill>
                  <a:schemeClr val="bg1"/>
                </a:solidFill>
                <a:effectLst/>
                <a:uLnTx/>
                <a:uFillTx/>
                <a:latin typeface="微软雅黑"/>
                <a:ea typeface="微软雅黑"/>
                <a:cs typeface="+mn-cs"/>
              </a:rPr>
              <a:t>定点</a:t>
            </a:r>
          </a:p>
        </p:txBody>
      </p:sp>
      <p:sp>
        <p:nvSpPr>
          <p:cNvPr id="138246" name="矩形 5"/>
          <p:cNvSpPr/>
          <p:nvPr/>
        </p:nvSpPr>
        <p:spPr>
          <a:xfrm>
            <a:off x="1042988" y="87313"/>
            <a:ext cx="1422400" cy="461962"/>
          </a:xfrm>
          <a:prstGeom prst="rect">
            <a:avLst/>
          </a:prstGeom>
          <a:noFill/>
          <a:ln w="9525">
            <a:noFill/>
          </a:ln>
        </p:spPr>
        <p:txBody>
          <a:bodyPr wrap="none">
            <a:spAutoFit/>
          </a:bodyPr>
          <a:lstStyle/>
          <a:p>
            <a:pPr lvl="0" eaLnBrk="1" hangingPunct="1">
              <a:spcBef>
                <a:spcPct val="50000"/>
              </a:spcBef>
            </a:pPr>
            <a:r>
              <a:rPr lang="zh-CN" altLang="en-US" dirty="0">
                <a:latin typeface="微软雅黑"/>
                <a:ea typeface="微软雅黑"/>
              </a:rPr>
              <a:t>重点工作</a:t>
            </a:r>
          </a:p>
        </p:txBody>
      </p:sp>
      <p:sp>
        <p:nvSpPr>
          <p:cNvPr id="138247" name="矩形 6"/>
          <p:cNvSpPr/>
          <p:nvPr/>
        </p:nvSpPr>
        <p:spPr>
          <a:xfrm>
            <a:off x="77788" y="57150"/>
            <a:ext cx="493712" cy="461963"/>
          </a:xfrm>
          <a:prstGeom prst="rect">
            <a:avLst/>
          </a:prstGeom>
          <a:noFill/>
          <a:ln w="9525">
            <a:noFill/>
          </a:ln>
        </p:spPr>
        <p:txBody>
          <a:bodyPr wrap="none">
            <a:spAutoFit/>
          </a:bodyPr>
          <a:lstStyle/>
          <a:p>
            <a:pPr lvl="0" eaLnBrk="1" hangingPunct="1"/>
            <a:r>
              <a:rPr lang="zh-CN" altLang="en-US" dirty="0">
                <a:latin typeface="微软雅黑"/>
                <a:ea typeface="微软雅黑"/>
              </a:rPr>
              <a:t>三</a:t>
            </a:r>
          </a:p>
        </p:txBody>
      </p: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70020">
                                            <p:txEl>
                                              <p:pRg st="0" end="0"/>
                                            </p:txEl>
                                          </p:spTgt>
                                        </p:tgtEl>
                                        <p:attrNameLst>
                                          <p:attrName>style.visibility</p:attrName>
                                        </p:attrNameLst>
                                      </p:cBhvr>
                                      <p:to>
                                        <p:strVal val="visible"/>
                                      </p:to>
                                    </p:set>
                                    <p:anim calcmode="lin" valueType="num">
                                      <p:cBhvr additive="base">
                                        <p:cTn id="7" dur="500" fill="hold"/>
                                        <p:tgtEl>
                                          <p:spTgt spid="47002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70020">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70020">
                                            <p:txEl>
                                              <p:pRg st="1" end="1"/>
                                            </p:txEl>
                                          </p:spTgt>
                                        </p:tgtEl>
                                        <p:attrNameLst>
                                          <p:attrName>style.visibility</p:attrName>
                                        </p:attrNameLst>
                                      </p:cBhvr>
                                      <p:to>
                                        <p:strVal val="visible"/>
                                      </p:to>
                                    </p:set>
                                    <p:anim calcmode="lin" valueType="num">
                                      <p:cBhvr additive="base">
                                        <p:cTn id="11" dur="500" fill="hold"/>
                                        <p:tgtEl>
                                          <p:spTgt spid="470020">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7002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470020">
                                            <p:txEl>
                                              <p:pRg st="3" end="3"/>
                                            </p:txEl>
                                          </p:spTgt>
                                        </p:tgtEl>
                                        <p:attrNameLst>
                                          <p:attrName>style.visibility</p:attrName>
                                        </p:attrNameLst>
                                      </p:cBhvr>
                                      <p:to>
                                        <p:strVal val="visible"/>
                                      </p:to>
                                    </p:set>
                                    <p:anim calcmode="lin" valueType="num">
                                      <p:cBhvr additive="base">
                                        <p:cTn id="17" dur="500" fill="hold"/>
                                        <p:tgtEl>
                                          <p:spTgt spid="470020">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470020">
                                            <p:txEl>
                                              <p:pRg st="3" end="3"/>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470020">
                                            <p:txEl>
                                              <p:pRg st="4" end="4"/>
                                            </p:txEl>
                                          </p:spTgt>
                                        </p:tgtEl>
                                        <p:attrNameLst>
                                          <p:attrName>style.visibility</p:attrName>
                                        </p:attrNameLst>
                                      </p:cBhvr>
                                      <p:to>
                                        <p:strVal val="visible"/>
                                      </p:to>
                                    </p:set>
                                    <p:anim calcmode="lin" valueType="num">
                                      <p:cBhvr additive="base">
                                        <p:cTn id="21" dur="500" fill="hold"/>
                                        <p:tgtEl>
                                          <p:spTgt spid="470020">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470020">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2066" name="Text Box 2"/>
          <p:cNvSpPr txBox="1">
            <a:spLocks noChangeArrowheads="1"/>
          </p:cNvSpPr>
          <p:nvPr/>
        </p:nvSpPr>
        <p:spPr bwMode="auto">
          <a:xfrm>
            <a:off x="539750" y="2349500"/>
            <a:ext cx="8135938" cy="579438"/>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defRPr/>
            </a:pPr>
            <a:r>
              <a:rPr kumimoji="0" lang="zh-CN" altLang="en-US" sz="3200" b="1" i="0" u="none" strike="noStrike" kern="1200" cap="none" spc="0" normalizeH="0" baseline="0" noProof="0">
                <a:ln>
                  <a:noFill/>
                </a:ln>
                <a:solidFill>
                  <a:schemeClr val="tx1"/>
                </a:solidFill>
                <a:effectLst/>
                <a:uLnTx/>
                <a:uFillTx/>
                <a:latin typeface="仿宋_GB2312"/>
                <a:ea typeface="仿宋_GB2312"/>
                <a:cs typeface="+mn-cs"/>
              </a:rPr>
              <a:t>    </a:t>
            </a:r>
          </a:p>
        </p:txBody>
      </p:sp>
      <p:sp>
        <p:nvSpPr>
          <p:cNvPr id="472068" name="Text Box 4"/>
          <p:cNvSpPr txBox="1">
            <a:spLocks noChangeArrowheads="1"/>
          </p:cNvSpPr>
          <p:nvPr/>
        </p:nvSpPr>
        <p:spPr bwMode="auto">
          <a:xfrm>
            <a:off x="1547813" y="2025650"/>
            <a:ext cx="5832475" cy="2806700"/>
          </a:xfrm>
          <a:prstGeom prst="rect">
            <a:avLst/>
          </a:prstGeom>
        </p:spPr>
        <p:txBody>
          <a:bodyPr/>
          <a:lstStyle>
            <a:lvl1pPr marL="0" indent="-342900" latinLnBrk="1">
              <a:lnSpc>
                <a:spcPct val="150000"/>
              </a:lnSpc>
              <a:spcBef>
                <a:spcPts val="0"/>
              </a:spcBef>
              <a:buFontTx/>
              <a:buNone/>
              <a:defRPr>
                <a:solidFill>
                  <a:schemeClr val="bg1">
                    <a:lumMod val="65000"/>
                  </a:schemeClr>
                </a:solidFill>
                <a:latin typeface="微软雅黑"/>
                <a:ea typeface="微软雅黑"/>
              </a:defRPr>
            </a:lvl1pPr>
            <a:lvl2pPr marL="742950" indent="-285750" latinLnBrk="1">
              <a:spcBef>
                <a:spcPct val="20000"/>
              </a:spcBef>
              <a:buChar char="–"/>
              <a:defRPr sz="2800">
                <a:latin typeface="+mn-lt"/>
              </a:defRPr>
            </a:lvl2pPr>
            <a:lvl3pPr marL="1143000" indent="-228600" latinLnBrk="1">
              <a:spcBef>
                <a:spcPct val="20000"/>
              </a:spcBef>
              <a:buChar char="•"/>
              <a:defRPr>
                <a:latin typeface="+mn-lt"/>
              </a:defRPr>
            </a:lvl3pPr>
            <a:lvl4pPr marL="1600200" indent="-228600" latinLnBrk="1">
              <a:spcBef>
                <a:spcPct val="20000"/>
              </a:spcBef>
              <a:buChar char="–"/>
              <a:defRPr sz="2000">
                <a:latin typeface="+mn-lt"/>
              </a:defRPr>
            </a:lvl4pPr>
            <a:lvl5pPr marL="2057400" indent="-228600" latinLnBrk="1">
              <a:spcBef>
                <a:spcPct val="20000"/>
              </a:spcBef>
              <a:buChar char="»"/>
              <a:defRPr sz="2000">
                <a:latin typeface="+mn-lt"/>
              </a:defRPr>
            </a:lvl5pPr>
            <a:lvl6pPr marL="2514600" indent="-228600">
              <a:lnSpc>
                <a:spcPct val="90000"/>
              </a:lnSpc>
              <a:spcBef>
                <a:spcPts val="500"/>
              </a:spcBef>
              <a:buFont typeface="Arial" charset="0"/>
              <a:buChar char="•"/>
              <a:defRPr sz="1800">
                <a:latin typeface="+mn-lt"/>
              </a:defRPr>
            </a:lvl6pPr>
            <a:lvl7pPr marL="2971800" indent="-228600">
              <a:lnSpc>
                <a:spcPct val="90000"/>
              </a:lnSpc>
              <a:spcBef>
                <a:spcPts val="500"/>
              </a:spcBef>
              <a:buFont typeface="Arial" charset="0"/>
              <a:buChar char="•"/>
              <a:defRPr sz="1800">
                <a:latin typeface="+mn-lt"/>
              </a:defRPr>
            </a:lvl7pPr>
            <a:lvl8pPr marL="3429000" indent="-228600">
              <a:lnSpc>
                <a:spcPct val="90000"/>
              </a:lnSpc>
              <a:spcBef>
                <a:spcPts val="500"/>
              </a:spcBef>
              <a:buFont typeface="Arial" charset="0"/>
              <a:buChar char="•"/>
              <a:defRPr sz="1800">
                <a:latin typeface="+mn-lt"/>
              </a:defRPr>
            </a:lvl8pPr>
            <a:lvl9pPr marL="3886200" indent="-228600">
              <a:lnSpc>
                <a:spcPct val="90000"/>
              </a:lnSpc>
              <a:spcBef>
                <a:spcPts val="500"/>
              </a:spcBef>
              <a:buFont typeface="Arial" charset="0"/>
              <a:buChar char="•"/>
              <a:defRPr sz="1800">
                <a:latin typeface="+mn-lt"/>
              </a:defRPr>
            </a:lvl9pPr>
          </a:lstStyle>
          <a:p>
            <a:pPr marL="0" marR="0" lvl="0" indent="-342900" algn="l" defTabSz="914400" rtl="0" eaLnBrk="1" fontAlgn="base" latinLnBrk="1" hangingPunct="1">
              <a:lnSpc>
                <a:spcPct val="150000"/>
              </a:lnSpc>
              <a:spcBef>
                <a:spcPts val="0"/>
              </a:spcBef>
              <a:spcAft>
                <a:spcPct val="0"/>
              </a:spcAft>
              <a:buClrTx/>
              <a:buSzTx/>
              <a:buFont typeface="Wingdings" charset="2"/>
              <a:buChar char="Ø"/>
              <a:defRPr/>
            </a:pPr>
            <a:r>
              <a:rPr kumimoji="0" lang="zh-CN" altLang="en-US" sz="2400" b="1" i="0" u="none" strike="noStrike" kern="1200" cap="none" spc="0" normalizeH="0" baseline="0" noProof="0" dirty="0">
                <a:ln>
                  <a:noFill/>
                </a:ln>
                <a:solidFill>
                  <a:schemeClr val="bg1">
                    <a:lumMod val="65000"/>
                  </a:schemeClr>
                </a:solidFill>
                <a:effectLst/>
                <a:uLnTx/>
                <a:uFillTx/>
                <a:latin typeface="微软雅黑"/>
                <a:ea typeface="微软雅黑"/>
                <a:cs typeface="+mn-cs"/>
              </a:rPr>
              <a:t>视、听、触、味、嗅 “五感点检法”；</a:t>
            </a:r>
          </a:p>
          <a:p>
            <a:pPr marL="0" marR="0" lvl="0" indent="0" algn="l" defTabSz="914400" rtl="0" eaLnBrk="1" fontAlgn="base" latinLnBrk="1" hangingPunct="1">
              <a:lnSpc>
                <a:spcPct val="150000"/>
              </a:lnSpc>
              <a:spcBef>
                <a:spcPts val="0"/>
              </a:spcBef>
              <a:spcAft>
                <a:spcPct val="0"/>
              </a:spcAft>
              <a:buClrTx/>
              <a:buSzTx/>
              <a:buFontTx/>
              <a:buNone/>
              <a:defRPr/>
            </a:pPr>
            <a:r>
              <a:rPr kumimoji="0" lang="zh-CN" altLang="en-US" sz="2400" b="1" i="0" u="none" strike="noStrike" kern="1200" cap="none" spc="0" normalizeH="0" baseline="0" noProof="0" dirty="0">
                <a:ln>
                  <a:noFill/>
                </a:ln>
                <a:solidFill>
                  <a:schemeClr val="bg1">
                    <a:lumMod val="65000"/>
                  </a:schemeClr>
                </a:solidFill>
                <a:effectLst/>
                <a:uLnTx/>
                <a:uFillTx/>
                <a:latin typeface="微软雅黑"/>
                <a:ea typeface="微软雅黑"/>
                <a:cs typeface="+mn-cs"/>
              </a:rPr>
              <a:t>   </a:t>
            </a:r>
          </a:p>
          <a:p>
            <a:pPr marL="0" marR="0" lvl="0" indent="-342900" algn="l" defTabSz="914400" rtl="0" eaLnBrk="1" fontAlgn="base" latinLnBrk="1" hangingPunct="1">
              <a:lnSpc>
                <a:spcPct val="150000"/>
              </a:lnSpc>
              <a:spcBef>
                <a:spcPts val="0"/>
              </a:spcBef>
              <a:spcAft>
                <a:spcPct val="0"/>
              </a:spcAft>
              <a:buClrTx/>
              <a:buSzTx/>
              <a:buFont typeface="Wingdings" charset="2"/>
              <a:buChar char="Ø"/>
              <a:defRPr/>
            </a:pPr>
            <a:r>
              <a:rPr kumimoji="0" lang="zh-CN" altLang="en-US" sz="2400" b="1" i="0" u="none" strike="noStrike" kern="1200" cap="none" spc="0" normalizeH="0" baseline="0" noProof="0" dirty="0">
                <a:ln>
                  <a:noFill/>
                </a:ln>
                <a:solidFill>
                  <a:schemeClr val="bg1">
                    <a:lumMod val="65000"/>
                  </a:schemeClr>
                </a:solidFill>
                <a:effectLst/>
                <a:uLnTx/>
                <a:uFillTx/>
                <a:latin typeface="微软雅黑"/>
                <a:ea typeface="微软雅黑"/>
                <a:cs typeface="+mn-cs"/>
              </a:rPr>
              <a:t>借助于简单仪器、工具进行测量；</a:t>
            </a:r>
          </a:p>
          <a:p>
            <a:pPr marL="0" marR="0" lvl="0" indent="0" algn="l" defTabSz="914400" rtl="0" eaLnBrk="1" fontAlgn="base" latinLnBrk="1" hangingPunct="1">
              <a:lnSpc>
                <a:spcPct val="150000"/>
              </a:lnSpc>
              <a:spcBef>
                <a:spcPts val="0"/>
              </a:spcBef>
              <a:spcAft>
                <a:spcPct val="0"/>
              </a:spcAft>
              <a:buClrTx/>
              <a:buSzTx/>
              <a:buFontTx/>
              <a:buNone/>
              <a:defRPr/>
            </a:pPr>
            <a:r>
              <a:rPr kumimoji="0" lang="zh-CN" altLang="en-US" sz="2400" b="1" i="0" u="none" strike="noStrike" kern="1200" cap="none" spc="0" normalizeH="0" baseline="0" noProof="0" dirty="0">
                <a:ln>
                  <a:noFill/>
                </a:ln>
                <a:solidFill>
                  <a:schemeClr val="bg1">
                    <a:lumMod val="65000"/>
                  </a:schemeClr>
                </a:solidFill>
                <a:effectLst/>
                <a:uLnTx/>
                <a:uFillTx/>
                <a:latin typeface="微软雅黑"/>
                <a:ea typeface="微软雅黑"/>
                <a:cs typeface="+mn-cs"/>
              </a:rPr>
              <a:t>        </a:t>
            </a:r>
          </a:p>
          <a:p>
            <a:pPr marL="0" marR="0" lvl="0" indent="-342900" algn="l" defTabSz="914400" rtl="0" eaLnBrk="1" fontAlgn="base" latinLnBrk="1" hangingPunct="1">
              <a:lnSpc>
                <a:spcPct val="150000"/>
              </a:lnSpc>
              <a:spcBef>
                <a:spcPts val="0"/>
              </a:spcBef>
              <a:spcAft>
                <a:spcPct val="0"/>
              </a:spcAft>
              <a:buClrTx/>
              <a:buSzTx/>
              <a:buFont typeface="Wingdings" charset="2"/>
              <a:buChar char="Ø"/>
              <a:defRPr/>
            </a:pPr>
            <a:r>
              <a:rPr kumimoji="0" lang="zh-CN" altLang="en-US" sz="2400" b="1" i="0" u="none" strike="noStrike" kern="1200" cap="none" spc="0" normalizeH="0" baseline="0" noProof="0" dirty="0">
                <a:ln>
                  <a:noFill/>
                </a:ln>
                <a:solidFill>
                  <a:schemeClr val="bg1">
                    <a:lumMod val="65000"/>
                  </a:schemeClr>
                </a:solidFill>
                <a:effectLst/>
                <a:uLnTx/>
                <a:uFillTx/>
                <a:latin typeface="微软雅黑"/>
                <a:ea typeface="微软雅黑"/>
                <a:cs typeface="+mn-cs"/>
              </a:rPr>
              <a:t>用专用仪器进行精密点检测量； </a:t>
            </a:r>
          </a:p>
          <a:p>
            <a:pPr marL="0" marR="0" lvl="0" indent="-342900" algn="l" defTabSz="914400" rtl="0" eaLnBrk="1" fontAlgn="base" latinLnBrk="1" hangingPunct="1">
              <a:lnSpc>
                <a:spcPct val="150000"/>
              </a:lnSpc>
              <a:spcBef>
                <a:spcPts val="0"/>
              </a:spcBef>
              <a:spcAft>
                <a:spcPct val="0"/>
              </a:spcAft>
              <a:buClrTx/>
              <a:buSzTx/>
              <a:buFontTx/>
              <a:buNone/>
              <a:defRPr/>
            </a:pPr>
            <a:endParaRPr kumimoji="0" lang="zh-CN" altLang="en-US" sz="2400" b="1" i="0" u="none" strike="noStrike" kern="1200" cap="none" spc="0" normalizeH="0" baseline="0" noProof="0" dirty="0">
              <a:ln>
                <a:noFill/>
              </a:ln>
              <a:solidFill>
                <a:schemeClr val="bg1">
                  <a:lumMod val="65000"/>
                </a:schemeClr>
              </a:solidFill>
              <a:effectLst/>
              <a:uLnTx/>
              <a:uFillTx/>
              <a:latin typeface="微软雅黑"/>
              <a:ea typeface="微软雅黑"/>
              <a:cs typeface="+mn-cs"/>
            </a:endParaRPr>
          </a:p>
        </p:txBody>
      </p:sp>
      <p:sp>
        <p:nvSpPr>
          <p:cNvPr id="472069" name="Text Box 5"/>
          <p:cNvSpPr txBox="1">
            <a:spLocks noChangeArrowheads="1"/>
          </p:cNvSpPr>
          <p:nvPr/>
        </p:nvSpPr>
        <p:spPr bwMode="auto">
          <a:xfrm>
            <a:off x="5148263" y="44450"/>
            <a:ext cx="4321175" cy="461963"/>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defPPr>
              <a:defRPr lang="en-US"/>
            </a:defPPr>
            <a:lvl1pPr algn="ctr">
              <a:spcBef>
                <a:spcPct val="50000"/>
              </a:spcBef>
              <a:defRPr>
                <a:solidFill>
                  <a:schemeClr val="bg1"/>
                </a:solidFill>
                <a:latin typeface="微软雅黑"/>
                <a:ea typeface="微软雅黑"/>
              </a:defRPr>
            </a:lvl1pPr>
          </a:lstStyle>
          <a:p>
            <a:pPr marL="0" marR="0" lvl="0" indent="0" algn="ctr" defTabSz="914400" rtl="0" eaLnBrk="1" fontAlgn="base" latinLnBrk="0" hangingPunct="1">
              <a:lnSpc>
                <a:spcPct val="100000"/>
              </a:lnSpc>
              <a:spcBef>
                <a:spcPct val="50000"/>
              </a:spcBef>
              <a:spcAft>
                <a:spcPct val="0"/>
              </a:spcAft>
              <a:buClrTx/>
              <a:buSzTx/>
              <a:buFontTx/>
              <a:buNone/>
              <a:defRPr/>
            </a:pPr>
            <a:r>
              <a:rPr kumimoji="0" lang="zh-CN" altLang="en-US" sz="2400" b="1" i="0" u="none" strike="noStrike" kern="1200" cap="none" spc="0" normalizeH="0" baseline="0" noProof="0" dirty="0">
                <a:ln>
                  <a:noFill/>
                </a:ln>
                <a:solidFill>
                  <a:schemeClr val="bg1"/>
                </a:solidFill>
                <a:effectLst/>
                <a:uLnTx/>
                <a:uFillTx/>
                <a:latin typeface="微软雅黑"/>
                <a:ea typeface="微软雅黑"/>
                <a:cs typeface="+mn-cs"/>
              </a:rPr>
              <a:t>点检方法</a:t>
            </a:r>
            <a:r>
              <a:rPr kumimoji="0" lang="en-US" altLang="zh-CN" sz="2400" b="1" i="0" u="none" strike="noStrike" kern="1200" cap="none" spc="0" normalizeH="0" baseline="0" noProof="0" dirty="0">
                <a:ln>
                  <a:noFill/>
                </a:ln>
                <a:solidFill>
                  <a:schemeClr val="bg1"/>
                </a:solidFill>
                <a:effectLst/>
                <a:uLnTx/>
                <a:uFillTx/>
                <a:latin typeface="微软雅黑"/>
                <a:ea typeface="微软雅黑"/>
                <a:cs typeface="+mn-cs"/>
              </a:rPr>
              <a:t>·</a:t>
            </a:r>
            <a:r>
              <a:rPr kumimoji="0" lang="zh-CN" altLang="en-US" sz="2400" b="1" i="0" u="none" strike="noStrike" kern="1200" cap="none" spc="0" normalizeH="0" baseline="0" noProof="0" dirty="0">
                <a:ln>
                  <a:noFill/>
                </a:ln>
                <a:solidFill>
                  <a:schemeClr val="bg1"/>
                </a:solidFill>
                <a:effectLst/>
                <a:uLnTx/>
                <a:uFillTx/>
                <a:latin typeface="微软雅黑"/>
                <a:ea typeface="微软雅黑"/>
                <a:cs typeface="+mn-cs"/>
              </a:rPr>
              <a:t>定方法</a:t>
            </a:r>
          </a:p>
        </p:txBody>
      </p:sp>
      <p:sp>
        <p:nvSpPr>
          <p:cNvPr id="140293" name="矩形 5"/>
          <p:cNvSpPr/>
          <p:nvPr/>
        </p:nvSpPr>
        <p:spPr>
          <a:xfrm>
            <a:off x="1042988" y="87313"/>
            <a:ext cx="1422400" cy="461962"/>
          </a:xfrm>
          <a:prstGeom prst="rect">
            <a:avLst/>
          </a:prstGeom>
          <a:noFill/>
          <a:ln w="9525">
            <a:noFill/>
          </a:ln>
        </p:spPr>
        <p:txBody>
          <a:bodyPr wrap="none">
            <a:spAutoFit/>
          </a:bodyPr>
          <a:lstStyle/>
          <a:p>
            <a:pPr lvl="0" eaLnBrk="1" hangingPunct="1">
              <a:spcBef>
                <a:spcPct val="50000"/>
              </a:spcBef>
            </a:pPr>
            <a:r>
              <a:rPr lang="zh-CN" altLang="en-US" dirty="0">
                <a:latin typeface="微软雅黑"/>
                <a:ea typeface="微软雅黑"/>
              </a:rPr>
              <a:t>重点工作</a:t>
            </a:r>
          </a:p>
        </p:txBody>
      </p:sp>
      <p:sp>
        <p:nvSpPr>
          <p:cNvPr id="140294" name="矩形 6"/>
          <p:cNvSpPr/>
          <p:nvPr/>
        </p:nvSpPr>
        <p:spPr>
          <a:xfrm>
            <a:off x="77788" y="57150"/>
            <a:ext cx="493712" cy="461963"/>
          </a:xfrm>
          <a:prstGeom prst="rect">
            <a:avLst/>
          </a:prstGeom>
          <a:noFill/>
          <a:ln w="9525">
            <a:noFill/>
          </a:ln>
        </p:spPr>
        <p:txBody>
          <a:bodyPr wrap="none">
            <a:spAutoFit/>
          </a:bodyPr>
          <a:lstStyle/>
          <a:p>
            <a:pPr lvl="0" eaLnBrk="1" hangingPunct="1"/>
            <a:r>
              <a:rPr lang="zh-CN" altLang="en-US" dirty="0">
                <a:latin typeface="微软雅黑"/>
                <a:ea typeface="微软雅黑"/>
              </a:rPr>
              <a:t>三</a:t>
            </a:r>
          </a:p>
        </p:txBody>
      </p:sp>
    </p:spTree>
  </p:cSld>
  <p:clrMapOvr>
    <a:masterClrMapping/>
  </p:clrMapOvr>
  <p:transition spd="slow">
    <p:push/>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4114" name="Text Box 2"/>
          <p:cNvSpPr txBox="1">
            <a:spLocks noChangeArrowheads="1"/>
          </p:cNvSpPr>
          <p:nvPr/>
        </p:nvSpPr>
        <p:spPr bwMode="auto">
          <a:xfrm>
            <a:off x="539750" y="2349500"/>
            <a:ext cx="8135938" cy="579438"/>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defRPr/>
            </a:pPr>
            <a:r>
              <a:rPr kumimoji="0" lang="zh-CN" altLang="en-US" sz="3200" b="1" i="0" u="none" strike="noStrike" kern="1200" cap="none" spc="0" normalizeH="0" baseline="0" noProof="0">
                <a:ln>
                  <a:noFill/>
                </a:ln>
                <a:solidFill>
                  <a:schemeClr val="tx1"/>
                </a:solidFill>
                <a:effectLst/>
                <a:uLnTx/>
                <a:uFillTx/>
                <a:latin typeface="仿宋_GB2312"/>
                <a:ea typeface="仿宋_GB2312"/>
                <a:cs typeface="+mn-cs"/>
              </a:rPr>
              <a:t>    </a:t>
            </a:r>
          </a:p>
        </p:txBody>
      </p:sp>
      <p:sp>
        <p:nvSpPr>
          <p:cNvPr id="474116" name="Rectangle 3"/>
          <p:cNvSpPr>
            <a:spLocks noRot="1" noChangeArrowheads="1"/>
          </p:cNvSpPr>
          <p:nvPr/>
        </p:nvSpPr>
        <p:spPr bwMode="auto">
          <a:xfrm>
            <a:off x="792163" y="2133600"/>
            <a:ext cx="7559675" cy="2230438"/>
          </a:xfrm>
          <a:prstGeom prst="rect">
            <a:avLst/>
          </a:prstGeom>
        </p:spPr>
        <p:txBody>
          <a:bodyPr/>
          <a:lstStyle/>
          <a:p>
            <a:pPr marL="0" marR="0" lvl="0" indent="-342900" algn="l" defTabSz="914400" rtl="0" eaLnBrk="1" fontAlgn="base" latinLnBrk="1" hangingPunct="1">
              <a:lnSpc>
                <a:spcPct val="150000"/>
              </a:lnSpc>
              <a:spcBef>
                <a:spcPts val="0"/>
              </a:spcBef>
              <a:spcAft>
                <a:spcPct val="0"/>
              </a:spcAft>
              <a:buClrTx/>
              <a:buSzTx/>
              <a:buFontTx/>
              <a:buNone/>
              <a:defRPr/>
            </a:pPr>
            <a:r>
              <a:rPr kumimoji="0" lang="zh-CN" altLang="en-US" sz="2400" b="1" i="0" u="none" strike="noStrike" kern="1200" cap="none" spc="0" normalizeH="0" baseline="0" noProof="0" dirty="0">
                <a:ln>
                  <a:noFill/>
                </a:ln>
                <a:solidFill>
                  <a:schemeClr val="bg1">
                    <a:lumMod val="65000"/>
                  </a:schemeClr>
                </a:solidFill>
                <a:effectLst/>
                <a:uLnTx/>
                <a:uFillTx/>
                <a:latin typeface="微软雅黑"/>
                <a:ea typeface="微软雅黑"/>
                <a:cs typeface="+mn-cs"/>
              </a:rPr>
              <a:t>依据设备作业率、使用条件、工作环境、润滑状况、对生产影响的程度、其他同类厂使用实际、制造厂家的推荐值等，先初设一个点检周期，以后随着生产情况的改变和实绩经验的积累逐步进行修正，使其逐渐趋向合理。</a:t>
            </a:r>
          </a:p>
        </p:txBody>
      </p:sp>
      <p:sp>
        <p:nvSpPr>
          <p:cNvPr id="474118" name="Text Box 6"/>
          <p:cNvSpPr txBox="1">
            <a:spLocks noChangeArrowheads="1"/>
          </p:cNvSpPr>
          <p:nvPr/>
        </p:nvSpPr>
        <p:spPr bwMode="auto">
          <a:xfrm>
            <a:off x="4787900" y="44450"/>
            <a:ext cx="4968875" cy="461963"/>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defPPr>
              <a:defRPr lang="en-US"/>
            </a:defPPr>
            <a:lvl1pPr algn="ctr">
              <a:spcBef>
                <a:spcPct val="50000"/>
              </a:spcBef>
              <a:defRPr>
                <a:solidFill>
                  <a:schemeClr val="bg1"/>
                </a:solidFill>
                <a:latin typeface="微软雅黑"/>
                <a:ea typeface="微软雅黑"/>
              </a:defRPr>
            </a:lvl1pPr>
          </a:lstStyle>
          <a:p>
            <a:pPr marL="0" marR="0" lvl="0" indent="0" algn="ctr" defTabSz="914400" rtl="0" eaLnBrk="1" fontAlgn="base" latinLnBrk="0" hangingPunct="1">
              <a:lnSpc>
                <a:spcPct val="100000"/>
              </a:lnSpc>
              <a:spcBef>
                <a:spcPct val="50000"/>
              </a:spcBef>
              <a:spcAft>
                <a:spcPct val="0"/>
              </a:spcAft>
              <a:buClrTx/>
              <a:buSzTx/>
              <a:buFontTx/>
              <a:buNone/>
              <a:defRPr/>
            </a:pPr>
            <a:r>
              <a:rPr kumimoji="0" lang="zh-CN" altLang="en-US" sz="2400" b="1" i="0" u="none" strike="noStrike" kern="1200" cap="none" spc="0" normalizeH="0" baseline="0" noProof="0" dirty="0">
                <a:ln>
                  <a:noFill/>
                </a:ln>
                <a:solidFill>
                  <a:schemeClr val="bg1"/>
                </a:solidFill>
                <a:effectLst/>
                <a:uLnTx/>
                <a:uFillTx/>
                <a:latin typeface="微软雅黑"/>
                <a:ea typeface="微软雅黑"/>
                <a:cs typeface="+mn-cs"/>
              </a:rPr>
              <a:t>点检周期</a:t>
            </a:r>
            <a:r>
              <a:rPr kumimoji="0" lang="en-US" altLang="zh-CN" sz="2400" b="1" i="0" u="none" strike="noStrike" kern="1200" cap="none" spc="0" normalizeH="0" baseline="0" noProof="0" dirty="0">
                <a:ln>
                  <a:noFill/>
                </a:ln>
                <a:solidFill>
                  <a:schemeClr val="bg1"/>
                </a:solidFill>
                <a:effectLst/>
                <a:uLnTx/>
                <a:uFillTx/>
                <a:latin typeface="微软雅黑"/>
                <a:ea typeface="微软雅黑"/>
                <a:cs typeface="+mn-cs"/>
              </a:rPr>
              <a:t>·</a:t>
            </a:r>
            <a:r>
              <a:rPr kumimoji="0" lang="zh-CN" altLang="en-US" sz="2400" b="1" i="0" u="none" strike="noStrike" kern="1200" cap="none" spc="0" normalizeH="0" baseline="0" noProof="0" dirty="0">
                <a:ln>
                  <a:noFill/>
                </a:ln>
                <a:solidFill>
                  <a:schemeClr val="bg1"/>
                </a:solidFill>
                <a:effectLst/>
                <a:uLnTx/>
                <a:uFillTx/>
                <a:latin typeface="微软雅黑"/>
                <a:ea typeface="微软雅黑"/>
                <a:cs typeface="+mn-cs"/>
              </a:rPr>
              <a:t>定周期</a:t>
            </a:r>
          </a:p>
        </p:txBody>
      </p:sp>
      <p:sp>
        <p:nvSpPr>
          <p:cNvPr id="142341" name="矩形 5"/>
          <p:cNvSpPr/>
          <p:nvPr/>
        </p:nvSpPr>
        <p:spPr>
          <a:xfrm>
            <a:off x="1042988" y="87313"/>
            <a:ext cx="1422400" cy="461962"/>
          </a:xfrm>
          <a:prstGeom prst="rect">
            <a:avLst/>
          </a:prstGeom>
          <a:noFill/>
          <a:ln w="9525">
            <a:noFill/>
          </a:ln>
        </p:spPr>
        <p:txBody>
          <a:bodyPr wrap="none">
            <a:spAutoFit/>
          </a:bodyPr>
          <a:lstStyle/>
          <a:p>
            <a:pPr lvl="0" eaLnBrk="1" hangingPunct="1">
              <a:spcBef>
                <a:spcPct val="50000"/>
              </a:spcBef>
            </a:pPr>
            <a:r>
              <a:rPr lang="zh-CN" altLang="en-US" dirty="0">
                <a:latin typeface="微软雅黑"/>
                <a:ea typeface="微软雅黑"/>
              </a:rPr>
              <a:t>重点工作</a:t>
            </a:r>
          </a:p>
        </p:txBody>
      </p:sp>
      <p:sp>
        <p:nvSpPr>
          <p:cNvPr id="142342" name="矩形 6"/>
          <p:cNvSpPr/>
          <p:nvPr/>
        </p:nvSpPr>
        <p:spPr>
          <a:xfrm>
            <a:off x="77788" y="57150"/>
            <a:ext cx="493712" cy="461963"/>
          </a:xfrm>
          <a:prstGeom prst="rect">
            <a:avLst/>
          </a:prstGeom>
          <a:noFill/>
          <a:ln w="9525">
            <a:noFill/>
          </a:ln>
        </p:spPr>
        <p:txBody>
          <a:bodyPr wrap="none">
            <a:spAutoFit/>
          </a:bodyPr>
          <a:lstStyle/>
          <a:p>
            <a:pPr lvl="0" eaLnBrk="1" hangingPunct="1"/>
            <a:r>
              <a:rPr lang="zh-CN" altLang="en-US" dirty="0">
                <a:latin typeface="微软雅黑"/>
                <a:ea typeface="微软雅黑"/>
              </a:rPr>
              <a:t>三</a:t>
            </a:r>
          </a:p>
        </p:txBody>
      </p:sp>
    </p:spTree>
  </p:cSld>
  <p:clrMapOvr>
    <a:masterClrMapping/>
  </p:clrMapOvr>
  <p:transition spd="slow">
    <p:push/>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4386" name="图片 1"/>
          <p:cNvPicPr>
            <a:picLocks noChangeAspect="1"/>
          </p:cNvPicPr>
          <p:nvPr/>
        </p:nvPicPr>
        <p:blipFill>
          <a:blip r:embed="rId3"/>
          <a:stretch>
            <a:fillRect/>
          </a:stretch>
        </p:blipFill>
        <p:spPr>
          <a:xfrm>
            <a:off x="4140200" y="1801813"/>
            <a:ext cx="4762500" cy="3686175"/>
          </a:xfrm>
          <a:prstGeom prst="rect">
            <a:avLst/>
          </a:prstGeom>
          <a:noFill/>
          <a:ln w="9525">
            <a:noFill/>
          </a:ln>
        </p:spPr>
      </p:pic>
      <p:sp>
        <p:nvSpPr>
          <p:cNvPr id="476164" name="Rectangle 3"/>
          <p:cNvSpPr>
            <a:spLocks noRot="1" noChangeArrowheads="1"/>
          </p:cNvSpPr>
          <p:nvPr/>
        </p:nvSpPr>
        <p:spPr bwMode="auto">
          <a:xfrm>
            <a:off x="682625" y="1628775"/>
            <a:ext cx="4716463" cy="4032250"/>
          </a:xfrm>
          <a:prstGeom prst="rect">
            <a:avLst/>
          </a:prstGeom>
        </p:spPr>
        <p:txBody>
          <a:bodyPr/>
          <a:lstStyle/>
          <a:p>
            <a:pPr marL="0" marR="0" lvl="0" indent="-342900" algn="l" defTabSz="914400" rtl="0" eaLnBrk="1" fontAlgn="base" latinLnBrk="1" hangingPunct="1">
              <a:lnSpc>
                <a:spcPct val="150000"/>
              </a:lnSpc>
              <a:spcBef>
                <a:spcPts val="0"/>
              </a:spcBef>
              <a:spcAft>
                <a:spcPct val="0"/>
              </a:spcAft>
              <a:buClrTx/>
              <a:buSzTx/>
              <a:buFontTx/>
              <a:buNone/>
              <a:defRPr/>
            </a:pPr>
            <a:r>
              <a:rPr kumimoji="0" lang="zh-CN" altLang="en-US" sz="2400" b="1" i="0" u="none" strike="noStrike" kern="1200" cap="none" spc="0" normalizeH="0" baseline="0" noProof="0" dirty="0">
                <a:ln>
                  <a:noFill/>
                </a:ln>
                <a:solidFill>
                  <a:schemeClr val="bg1">
                    <a:lumMod val="65000"/>
                  </a:schemeClr>
                </a:solidFill>
                <a:effectLst/>
                <a:uLnTx/>
                <a:uFillTx/>
                <a:latin typeface="微软雅黑"/>
                <a:ea typeface="微软雅黑"/>
                <a:cs typeface="+mn-cs"/>
              </a:rPr>
              <a:t>   ⑴无损检测技术</a:t>
            </a:r>
          </a:p>
          <a:p>
            <a:pPr marL="0" marR="0" lvl="0" indent="-342900" algn="l" defTabSz="914400" rtl="0" eaLnBrk="1" fontAlgn="base" latinLnBrk="1" hangingPunct="1">
              <a:lnSpc>
                <a:spcPct val="150000"/>
              </a:lnSpc>
              <a:spcBef>
                <a:spcPts val="0"/>
              </a:spcBef>
              <a:spcAft>
                <a:spcPct val="0"/>
              </a:spcAft>
              <a:buClrTx/>
              <a:buSzTx/>
              <a:buFontTx/>
              <a:buNone/>
              <a:defRPr/>
            </a:pPr>
            <a:r>
              <a:rPr kumimoji="0" lang="zh-CN" altLang="en-US" sz="2400" b="1" i="0" u="none" strike="noStrike" kern="1200" cap="none" spc="0" normalizeH="0" baseline="0" noProof="0" dirty="0">
                <a:ln>
                  <a:noFill/>
                </a:ln>
                <a:solidFill>
                  <a:schemeClr val="bg1">
                    <a:lumMod val="65000"/>
                  </a:schemeClr>
                </a:solidFill>
                <a:effectLst/>
                <a:uLnTx/>
                <a:uFillTx/>
                <a:latin typeface="微软雅黑"/>
                <a:ea typeface="微软雅黑"/>
                <a:cs typeface="+mn-cs"/>
              </a:rPr>
              <a:t>   ⑵振动和噪声诊断技术</a:t>
            </a:r>
          </a:p>
          <a:p>
            <a:pPr marL="0" marR="0" lvl="0" indent="-342900" algn="l" defTabSz="914400" rtl="0" eaLnBrk="1" fontAlgn="base" latinLnBrk="1" hangingPunct="1">
              <a:lnSpc>
                <a:spcPct val="150000"/>
              </a:lnSpc>
              <a:spcBef>
                <a:spcPts val="0"/>
              </a:spcBef>
              <a:spcAft>
                <a:spcPct val="0"/>
              </a:spcAft>
              <a:buClrTx/>
              <a:buSzTx/>
              <a:buFontTx/>
              <a:buNone/>
              <a:defRPr/>
            </a:pPr>
            <a:r>
              <a:rPr kumimoji="0" lang="zh-CN" altLang="en-US" sz="2400" b="1" i="0" u="none" strike="noStrike" kern="1200" cap="none" spc="0" normalizeH="0" baseline="0" noProof="0" dirty="0">
                <a:ln>
                  <a:noFill/>
                </a:ln>
                <a:solidFill>
                  <a:schemeClr val="bg1">
                    <a:lumMod val="65000"/>
                  </a:schemeClr>
                </a:solidFill>
                <a:effectLst/>
                <a:uLnTx/>
                <a:uFillTx/>
                <a:latin typeface="微软雅黑"/>
                <a:ea typeface="微软雅黑"/>
                <a:cs typeface="+mn-cs"/>
              </a:rPr>
              <a:t>   ⑶油液监测分析技术</a:t>
            </a:r>
          </a:p>
          <a:p>
            <a:pPr marL="0" marR="0" lvl="0" indent="-342900" algn="l" defTabSz="914400" rtl="0" eaLnBrk="1" fontAlgn="base" latinLnBrk="1" hangingPunct="1">
              <a:lnSpc>
                <a:spcPct val="150000"/>
              </a:lnSpc>
              <a:spcBef>
                <a:spcPts val="0"/>
              </a:spcBef>
              <a:spcAft>
                <a:spcPct val="0"/>
              </a:spcAft>
              <a:buClrTx/>
              <a:buSzTx/>
              <a:buFontTx/>
              <a:buNone/>
              <a:defRPr/>
            </a:pPr>
            <a:r>
              <a:rPr kumimoji="0" lang="zh-CN" altLang="en-US" sz="2400" b="1" i="0" u="none" strike="noStrike" kern="1200" cap="none" spc="0" normalizeH="0" baseline="0" noProof="0" dirty="0">
                <a:ln>
                  <a:noFill/>
                </a:ln>
                <a:solidFill>
                  <a:schemeClr val="bg1">
                    <a:lumMod val="65000"/>
                  </a:schemeClr>
                </a:solidFill>
                <a:effectLst/>
                <a:uLnTx/>
                <a:uFillTx/>
                <a:latin typeface="微软雅黑"/>
                <a:ea typeface="微软雅黑"/>
                <a:cs typeface="+mn-cs"/>
              </a:rPr>
              <a:t>   ⑷温度监测技术</a:t>
            </a:r>
          </a:p>
          <a:p>
            <a:pPr marL="0" marR="0" lvl="0" indent="-342900" algn="l" defTabSz="914400" rtl="0" eaLnBrk="1" fontAlgn="base" latinLnBrk="1" hangingPunct="1">
              <a:lnSpc>
                <a:spcPct val="150000"/>
              </a:lnSpc>
              <a:spcBef>
                <a:spcPts val="0"/>
              </a:spcBef>
              <a:spcAft>
                <a:spcPct val="0"/>
              </a:spcAft>
              <a:buClrTx/>
              <a:buSzTx/>
              <a:buFontTx/>
              <a:buNone/>
              <a:defRPr/>
            </a:pPr>
            <a:r>
              <a:rPr kumimoji="0" lang="zh-CN" altLang="en-US" sz="2400" b="1" i="0" u="none" strike="noStrike" kern="1200" cap="none" spc="0" normalizeH="0" baseline="0" noProof="0" dirty="0">
                <a:ln>
                  <a:noFill/>
                </a:ln>
                <a:solidFill>
                  <a:schemeClr val="bg1">
                    <a:lumMod val="65000"/>
                  </a:schemeClr>
                </a:solidFill>
                <a:effectLst/>
                <a:uLnTx/>
                <a:uFillTx/>
                <a:latin typeface="微软雅黑"/>
                <a:ea typeface="微软雅黑"/>
                <a:cs typeface="+mn-cs"/>
              </a:rPr>
              <a:t>   ⑸应力应变监测技术</a:t>
            </a:r>
          </a:p>
          <a:p>
            <a:pPr marL="0" marR="0" lvl="0" indent="-342900" algn="l" defTabSz="914400" rtl="0" eaLnBrk="1" fontAlgn="base" latinLnBrk="1" hangingPunct="1">
              <a:lnSpc>
                <a:spcPct val="150000"/>
              </a:lnSpc>
              <a:spcBef>
                <a:spcPts val="0"/>
              </a:spcBef>
              <a:spcAft>
                <a:spcPct val="0"/>
              </a:spcAft>
              <a:buClrTx/>
              <a:buSzTx/>
              <a:buFontTx/>
              <a:buNone/>
              <a:defRPr/>
            </a:pPr>
            <a:r>
              <a:rPr kumimoji="0" lang="zh-CN" altLang="en-US" sz="2400" b="1" i="0" u="none" strike="noStrike" kern="1200" cap="none" spc="0" normalizeH="0" baseline="0" noProof="0" dirty="0">
                <a:ln>
                  <a:noFill/>
                </a:ln>
                <a:solidFill>
                  <a:schemeClr val="bg1">
                    <a:lumMod val="65000"/>
                  </a:schemeClr>
                </a:solidFill>
                <a:effectLst/>
                <a:uLnTx/>
                <a:uFillTx/>
                <a:latin typeface="微软雅黑"/>
                <a:ea typeface="微软雅黑"/>
                <a:cs typeface="+mn-cs"/>
              </a:rPr>
              <a:t>   ⑹表面不解体检测技术</a:t>
            </a:r>
          </a:p>
          <a:p>
            <a:pPr marL="0" marR="0" lvl="0" indent="-342900" algn="l" defTabSz="914400" rtl="0" eaLnBrk="1" fontAlgn="base" latinLnBrk="1" hangingPunct="1">
              <a:lnSpc>
                <a:spcPct val="150000"/>
              </a:lnSpc>
              <a:spcBef>
                <a:spcPts val="0"/>
              </a:spcBef>
              <a:spcAft>
                <a:spcPct val="0"/>
              </a:spcAft>
              <a:buClrTx/>
              <a:buSzTx/>
              <a:buFontTx/>
              <a:buNone/>
              <a:defRPr/>
            </a:pPr>
            <a:r>
              <a:rPr kumimoji="0" lang="zh-CN" altLang="en-US" sz="2400" b="1" i="0" u="none" strike="noStrike" kern="1200" cap="none" spc="0" normalizeH="0" baseline="0" noProof="0" dirty="0">
                <a:ln>
                  <a:noFill/>
                </a:ln>
                <a:solidFill>
                  <a:schemeClr val="bg1">
                    <a:lumMod val="65000"/>
                  </a:schemeClr>
                </a:solidFill>
                <a:effectLst/>
                <a:uLnTx/>
                <a:uFillTx/>
                <a:latin typeface="微软雅黑"/>
                <a:ea typeface="微软雅黑"/>
                <a:cs typeface="+mn-cs"/>
              </a:rPr>
              <a:t>   ⑺电气设备检测技术</a:t>
            </a:r>
          </a:p>
        </p:txBody>
      </p:sp>
      <p:sp>
        <p:nvSpPr>
          <p:cNvPr id="476165" name="Text Box 5"/>
          <p:cNvSpPr txBox="1">
            <a:spLocks noChangeArrowheads="1"/>
          </p:cNvSpPr>
          <p:nvPr/>
        </p:nvSpPr>
        <p:spPr bwMode="auto">
          <a:xfrm>
            <a:off x="5399088" y="34925"/>
            <a:ext cx="3744913" cy="461963"/>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defPPr>
              <a:defRPr lang="en-US"/>
            </a:defPPr>
            <a:lvl1pPr algn="ctr">
              <a:spcBef>
                <a:spcPct val="50000"/>
              </a:spcBef>
              <a:defRPr>
                <a:solidFill>
                  <a:schemeClr val="bg1"/>
                </a:solidFill>
                <a:latin typeface="微软雅黑"/>
                <a:ea typeface="微软雅黑"/>
              </a:defRPr>
            </a:lvl1pPr>
          </a:lstStyle>
          <a:p>
            <a:pPr marL="0" marR="0" lvl="0" indent="0" algn="ctr" defTabSz="914400" rtl="0" eaLnBrk="1" fontAlgn="base" latinLnBrk="0" hangingPunct="1">
              <a:lnSpc>
                <a:spcPct val="100000"/>
              </a:lnSpc>
              <a:spcBef>
                <a:spcPct val="50000"/>
              </a:spcBef>
              <a:spcAft>
                <a:spcPct val="0"/>
              </a:spcAft>
              <a:buClrTx/>
              <a:buSzTx/>
              <a:buFontTx/>
              <a:buNone/>
              <a:defRPr/>
            </a:pPr>
            <a:r>
              <a:rPr kumimoji="0" lang="zh-CN" altLang="en-US" sz="2400" b="1" i="0" u="none" strike="noStrike" kern="1200" cap="none" spc="0" normalizeH="0" baseline="0" noProof="0" dirty="0">
                <a:ln>
                  <a:noFill/>
                </a:ln>
                <a:solidFill>
                  <a:schemeClr val="bg1"/>
                </a:solidFill>
                <a:effectLst/>
                <a:uLnTx/>
                <a:uFillTx/>
                <a:latin typeface="微软雅黑"/>
                <a:ea typeface="微软雅黑"/>
                <a:cs typeface="+mn-cs"/>
              </a:rPr>
              <a:t>精密点检</a:t>
            </a:r>
          </a:p>
        </p:txBody>
      </p:sp>
      <p:sp>
        <p:nvSpPr>
          <p:cNvPr id="144389" name="矩形 5"/>
          <p:cNvSpPr/>
          <p:nvPr/>
        </p:nvSpPr>
        <p:spPr>
          <a:xfrm>
            <a:off x="1042988" y="87313"/>
            <a:ext cx="1422400" cy="461962"/>
          </a:xfrm>
          <a:prstGeom prst="rect">
            <a:avLst/>
          </a:prstGeom>
          <a:noFill/>
          <a:ln w="9525">
            <a:noFill/>
          </a:ln>
        </p:spPr>
        <p:txBody>
          <a:bodyPr wrap="none">
            <a:spAutoFit/>
          </a:bodyPr>
          <a:lstStyle/>
          <a:p>
            <a:pPr lvl="0" eaLnBrk="1" hangingPunct="1">
              <a:spcBef>
                <a:spcPct val="50000"/>
              </a:spcBef>
            </a:pPr>
            <a:r>
              <a:rPr lang="zh-CN" altLang="en-US" dirty="0">
                <a:latin typeface="微软雅黑"/>
                <a:ea typeface="微软雅黑"/>
              </a:rPr>
              <a:t>重点工作</a:t>
            </a:r>
          </a:p>
        </p:txBody>
      </p:sp>
      <p:sp>
        <p:nvSpPr>
          <p:cNvPr id="144390" name="矩形 6"/>
          <p:cNvSpPr/>
          <p:nvPr/>
        </p:nvSpPr>
        <p:spPr>
          <a:xfrm>
            <a:off x="77788" y="57150"/>
            <a:ext cx="493712" cy="461963"/>
          </a:xfrm>
          <a:prstGeom prst="rect">
            <a:avLst/>
          </a:prstGeom>
          <a:noFill/>
          <a:ln w="9525">
            <a:noFill/>
          </a:ln>
        </p:spPr>
        <p:txBody>
          <a:bodyPr wrap="none">
            <a:spAutoFit/>
          </a:bodyPr>
          <a:lstStyle/>
          <a:p>
            <a:pPr lvl="0" eaLnBrk="1" hangingPunct="1"/>
            <a:r>
              <a:rPr lang="zh-CN" altLang="en-US" dirty="0">
                <a:latin typeface="微软雅黑"/>
                <a:ea typeface="微软雅黑"/>
              </a:rPr>
              <a:t>三</a:t>
            </a:r>
          </a:p>
        </p:txBody>
      </p:sp>
    </p:spTree>
  </p:cSld>
  <p:clrMapOvr>
    <a:masterClrMapping/>
  </p:clrMapOvr>
  <p:transition spd="slow">
    <p:push/>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9106" name="Rectangle 2"/>
          <p:cNvSpPr>
            <a:spLocks noGrp="1" noChangeArrowheads="1"/>
          </p:cNvSpPr>
          <p:nvPr>
            <p:ph idx="1"/>
          </p:nvPr>
        </p:nvSpPr>
        <p:spPr>
          <a:xfrm>
            <a:off x="828675" y="1844675"/>
            <a:ext cx="7486650" cy="2951163"/>
          </a:xfrm>
        </p:spPr>
        <p:txBody>
          <a:bodyPr/>
          <a:lstStyle/>
          <a:p>
            <a:pPr marL="342900" marR="0" lvl="0" indent="-342900" algn="l" defTabSz="914400" rtl="0" eaLnBrk="1" fontAlgn="base" latinLnBrk="1" hangingPunct="1">
              <a:lnSpc>
                <a:spcPct val="150000"/>
              </a:lnSpc>
              <a:spcBef>
                <a:spcPts val="0"/>
              </a:spcBef>
              <a:spcAft>
                <a:spcPct val="0"/>
              </a:spcAft>
              <a:buClrTx/>
              <a:buSzTx/>
              <a:buFontTx/>
              <a:buChar char="•"/>
              <a:defRPr/>
            </a:pPr>
            <a:r>
              <a:rPr kumimoji="0" lang="zh-CN" altLang="en-US" sz="2400" b="1" i="0" u="none" strike="noStrike" kern="1200" cap="none" spc="0" normalizeH="0" baseline="0" noProof="0" dirty="0">
                <a:ln>
                  <a:noFill/>
                </a:ln>
                <a:solidFill>
                  <a:schemeClr val="bg1">
                    <a:lumMod val="65000"/>
                  </a:schemeClr>
                </a:solidFill>
                <a:effectLst/>
                <a:uLnTx/>
                <a:uFillTx/>
                <a:latin typeface="微软雅黑"/>
                <a:ea typeface="微软雅黑"/>
                <a:cs typeface="+mn-cs"/>
              </a:rPr>
              <a:t>通过识别风险、分析风险，从而有效</a:t>
            </a:r>
          </a:p>
          <a:p>
            <a:pPr marL="342900" marR="0" lvl="0" indent="-342900" algn="l" defTabSz="914400" rtl="0" eaLnBrk="1" fontAlgn="base" latinLnBrk="1" hangingPunct="1">
              <a:lnSpc>
                <a:spcPct val="150000"/>
              </a:lnSpc>
              <a:spcBef>
                <a:spcPts val="0"/>
              </a:spcBef>
              <a:spcAft>
                <a:spcPct val="0"/>
              </a:spcAft>
              <a:buClrTx/>
              <a:buSzTx/>
              <a:buFontTx/>
              <a:buChar char="•"/>
              <a:defRPr/>
            </a:pPr>
            <a:r>
              <a:rPr kumimoji="0" lang="zh-CN" altLang="en-US" sz="2400" b="1" i="0" u="none" strike="noStrike" kern="1200" cap="none" spc="0" normalizeH="0" baseline="0" noProof="0" dirty="0">
                <a:ln>
                  <a:noFill/>
                </a:ln>
                <a:solidFill>
                  <a:schemeClr val="bg1">
                    <a:lumMod val="65000"/>
                  </a:schemeClr>
                </a:solidFill>
                <a:effectLst/>
                <a:uLnTx/>
                <a:uFillTx/>
                <a:latin typeface="微软雅黑"/>
                <a:ea typeface="微软雅黑"/>
                <a:cs typeface="+mn-cs"/>
              </a:rPr>
              <a:t>地控制风险，用最经济的方法来综合处理</a:t>
            </a:r>
          </a:p>
          <a:p>
            <a:pPr marL="342900" marR="0" lvl="0" indent="-342900" algn="l" defTabSz="914400" rtl="0" eaLnBrk="1" fontAlgn="base" latinLnBrk="1" hangingPunct="1">
              <a:lnSpc>
                <a:spcPct val="150000"/>
              </a:lnSpc>
              <a:spcBef>
                <a:spcPts val="0"/>
              </a:spcBef>
              <a:spcAft>
                <a:spcPct val="0"/>
              </a:spcAft>
              <a:buClrTx/>
              <a:buSzTx/>
              <a:buFontTx/>
              <a:buChar char="•"/>
              <a:defRPr/>
            </a:pPr>
            <a:r>
              <a:rPr kumimoji="0" lang="zh-CN" altLang="en-US" sz="2400" b="1" i="0" u="none" strike="noStrike" kern="1200" cap="none" spc="0" normalizeH="0" baseline="0" noProof="0" dirty="0">
                <a:ln>
                  <a:noFill/>
                </a:ln>
                <a:solidFill>
                  <a:schemeClr val="bg1">
                    <a:lumMod val="65000"/>
                  </a:schemeClr>
                </a:solidFill>
                <a:effectLst/>
                <a:uLnTx/>
                <a:uFillTx/>
                <a:latin typeface="微软雅黑"/>
                <a:ea typeface="微软雅黑"/>
                <a:cs typeface="+mn-cs"/>
              </a:rPr>
              <a:t>风险，以实现最佳安全保障的科学管理方法。</a:t>
            </a:r>
          </a:p>
          <a:p>
            <a:pPr marL="342900" marR="0" lvl="0" indent="-342900" algn="l" defTabSz="914400" rtl="0" eaLnBrk="1" fontAlgn="base" latinLnBrk="1" hangingPunct="1">
              <a:lnSpc>
                <a:spcPct val="150000"/>
              </a:lnSpc>
              <a:spcBef>
                <a:spcPts val="0"/>
              </a:spcBef>
              <a:spcAft>
                <a:spcPct val="0"/>
              </a:spcAft>
              <a:buClrTx/>
              <a:buSzTx/>
              <a:buFontTx/>
              <a:buChar char="•"/>
              <a:defRPr/>
            </a:pPr>
            <a:r>
              <a:rPr kumimoji="0" lang="zh-CN" altLang="en-US" sz="2400" b="1" i="0" u="none" strike="noStrike" kern="1200" cap="none" spc="0" normalizeH="0" baseline="0" noProof="0" dirty="0">
                <a:ln>
                  <a:noFill/>
                </a:ln>
                <a:solidFill>
                  <a:schemeClr val="bg1">
                    <a:lumMod val="65000"/>
                  </a:schemeClr>
                </a:solidFill>
                <a:effectLst/>
                <a:uLnTx/>
                <a:uFillTx/>
                <a:latin typeface="微软雅黑"/>
                <a:ea typeface="微软雅黑"/>
                <a:cs typeface="+mn-cs"/>
              </a:rPr>
              <a:t>风险管理是现代安全管理的一种重要方法，对预防和控制特种设备事故，实现特种设备安全具有重要的作用。</a:t>
            </a:r>
          </a:p>
          <a:p>
            <a:pPr marL="0" marR="0" lvl="0" indent="0" algn="l" defTabSz="914400" rtl="0" eaLnBrk="1" fontAlgn="base" latinLnBrk="1" hangingPunct="1">
              <a:lnSpc>
                <a:spcPct val="150000"/>
              </a:lnSpc>
              <a:spcBef>
                <a:spcPts val="0"/>
              </a:spcBef>
              <a:spcAft>
                <a:spcPct val="0"/>
              </a:spcAft>
              <a:buClrTx/>
              <a:buSzTx/>
              <a:buFontTx/>
              <a:buNone/>
              <a:defRPr/>
            </a:pPr>
            <a:r>
              <a:rPr kumimoji="0" lang="zh-CN" altLang="en-US" sz="2400" b="1" i="0" u="none" strike="noStrike" kern="1200" cap="none" spc="0" normalizeH="0" baseline="0" noProof="0" dirty="0">
                <a:ln>
                  <a:noFill/>
                </a:ln>
                <a:solidFill>
                  <a:schemeClr val="bg1">
                    <a:lumMod val="65000"/>
                  </a:schemeClr>
                </a:solidFill>
                <a:effectLst/>
                <a:uLnTx/>
                <a:uFillTx/>
                <a:latin typeface="微软雅黑"/>
                <a:ea typeface="微软雅黑"/>
                <a:cs typeface="+mn-cs"/>
              </a:rPr>
              <a:t>   </a:t>
            </a:r>
          </a:p>
        </p:txBody>
      </p:sp>
      <p:sp>
        <p:nvSpPr>
          <p:cNvPr id="559107" name="Text Box 3"/>
          <p:cNvSpPr txBox="1">
            <a:spLocks noChangeArrowheads="1"/>
          </p:cNvSpPr>
          <p:nvPr/>
        </p:nvSpPr>
        <p:spPr bwMode="auto">
          <a:xfrm>
            <a:off x="5221288" y="87313"/>
            <a:ext cx="3959225" cy="461963"/>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defPPr>
              <a:defRPr lang="en-US"/>
            </a:defPPr>
            <a:lvl1pPr algn="ctr">
              <a:spcBef>
                <a:spcPct val="50000"/>
              </a:spcBef>
              <a:defRPr>
                <a:solidFill>
                  <a:schemeClr val="bg1"/>
                </a:solidFill>
                <a:latin typeface="微软雅黑"/>
                <a:ea typeface="微软雅黑"/>
              </a:defRPr>
            </a:lvl1pPr>
          </a:lstStyle>
          <a:p>
            <a:pPr marL="0" marR="0" lvl="0" indent="0" algn="ctr" defTabSz="914400" rtl="0" eaLnBrk="1" fontAlgn="base" latinLnBrk="0" hangingPunct="1">
              <a:lnSpc>
                <a:spcPct val="100000"/>
              </a:lnSpc>
              <a:spcBef>
                <a:spcPct val="50000"/>
              </a:spcBef>
              <a:spcAft>
                <a:spcPct val="0"/>
              </a:spcAft>
              <a:buClrTx/>
              <a:buSzTx/>
              <a:buFontTx/>
              <a:buNone/>
              <a:defRPr/>
            </a:pPr>
            <a:r>
              <a:rPr kumimoji="0" lang="en-US" altLang="zh-CN" sz="2400" b="1" i="0" u="none" strike="noStrike" kern="1200" cap="none" spc="0" normalizeH="0" baseline="0" noProof="0" dirty="0">
                <a:ln>
                  <a:noFill/>
                </a:ln>
                <a:solidFill>
                  <a:schemeClr val="bg1"/>
                </a:solidFill>
                <a:effectLst/>
                <a:uLnTx/>
                <a:uFillTx/>
                <a:latin typeface="微软雅黑"/>
                <a:ea typeface="微软雅黑"/>
                <a:cs typeface="+mn-cs"/>
              </a:rPr>
              <a:t>3</a:t>
            </a:r>
            <a:r>
              <a:rPr kumimoji="0" lang="zh-CN" altLang="en-US" sz="2400" b="1" i="0" u="none" strike="noStrike" kern="1200" cap="none" spc="0" normalizeH="0" baseline="0" noProof="0" dirty="0">
                <a:ln>
                  <a:noFill/>
                </a:ln>
                <a:solidFill>
                  <a:schemeClr val="bg1"/>
                </a:solidFill>
                <a:effectLst/>
                <a:uLnTx/>
                <a:uFillTx/>
                <a:latin typeface="微软雅黑"/>
                <a:ea typeface="微软雅黑"/>
                <a:cs typeface="+mn-cs"/>
              </a:rPr>
              <a:t>、特种设备风险管理</a:t>
            </a:r>
          </a:p>
        </p:txBody>
      </p:sp>
      <p:sp>
        <p:nvSpPr>
          <p:cNvPr id="146436" name="矩形 3"/>
          <p:cNvSpPr/>
          <p:nvPr/>
        </p:nvSpPr>
        <p:spPr>
          <a:xfrm>
            <a:off x="1042988" y="87313"/>
            <a:ext cx="1422400" cy="461962"/>
          </a:xfrm>
          <a:prstGeom prst="rect">
            <a:avLst/>
          </a:prstGeom>
          <a:noFill/>
          <a:ln w="9525">
            <a:noFill/>
          </a:ln>
        </p:spPr>
        <p:txBody>
          <a:bodyPr wrap="none">
            <a:spAutoFit/>
          </a:bodyPr>
          <a:lstStyle/>
          <a:p>
            <a:pPr lvl="0" eaLnBrk="1" hangingPunct="1">
              <a:spcBef>
                <a:spcPct val="50000"/>
              </a:spcBef>
            </a:pPr>
            <a:r>
              <a:rPr lang="zh-CN" altLang="en-US" dirty="0">
                <a:latin typeface="微软雅黑"/>
                <a:ea typeface="微软雅黑"/>
              </a:rPr>
              <a:t>重点工作</a:t>
            </a:r>
          </a:p>
        </p:txBody>
      </p:sp>
      <p:sp>
        <p:nvSpPr>
          <p:cNvPr id="146437" name="矩形 4"/>
          <p:cNvSpPr/>
          <p:nvPr/>
        </p:nvSpPr>
        <p:spPr>
          <a:xfrm>
            <a:off x="77788" y="57150"/>
            <a:ext cx="493712" cy="461963"/>
          </a:xfrm>
          <a:prstGeom prst="rect">
            <a:avLst/>
          </a:prstGeom>
          <a:noFill/>
          <a:ln w="9525">
            <a:noFill/>
          </a:ln>
        </p:spPr>
        <p:txBody>
          <a:bodyPr wrap="none">
            <a:spAutoFit/>
          </a:bodyPr>
          <a:lstStyle/>
          <a:p>
            <a:pPr lvl="0" eaLnBrk="1" hangingPunct="1"/>
            <a:r>
              <a:rPr lang="zh-CN" altLang="en-US" dirty="0">
                <a:latin typeface="微软雅黑"/>
                <a:ea typeface="微软雅黑"/>
              </a:rPr>
              <a:t>三</a:t>
            </a:r>
          </a:p>
        </p:txBody>
      </p: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59106">
                                            <p:txEl>
                                              <p:pRg st="0" end="0"/>
                                            </p:txEl>
                                          </p:spTgt>
                                        </p:tgtEl>
                                        <p:attrNameLst>
                                          <p:attrName>style.visibility</p:attrName>
                                        </p:attrNameLst>
                                      </p:cBhvr>
                                      <p:to>
                                        <p:strVal val="visible"/>
                                      </p:to>
                                    </p:set>
                                    <p:anim calcmode="lin" valueType="num">
                                      <p:cBhvr additive="base">
                                        <p:cTn id="7" dur="500" fill="hold"/>
                                        <p:tgtEl>
                                          <p:spTgt spid="55910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59106">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59106">
                                            <p:txEl>
                                              <p:pRg st="1" end="1"/>
                                            </p:txEl>
                                          </p:spTgt>
                                        </p:tgtEl>
                                        <p:attrNameLst>
                                          <p:attrName>style.visibility</p:attrName>
                                        </p:attrNameLst>
                                      </p:cBhvr>
                                      <p:to>
                                        <p:strVal val="visible"/>
                                      </p:to>
                                    </p:set>
                                    <p:anim calcmode="lin" valueType="num">
                                      <p:cBhvr additive="base">
                                        <p:cTn id="11" dur="500" fill="hold"/>
                                        <p:tgtEl>
                                          <p:spTgt spid="559106">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59106">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559106">
                                            <p:txEl>
                                              <p:pRg st="2" end="2"/>
                                            </p:txEl>
                                          </p:spTgt>
                                        </p:tgtEl>
                                        <p:attrNameLst>
                                          <p:attrName>style.visibility</p:attrName>
                                        </p:attrNameLst>
                                      </p:cBhvr>
                                      <p:to>
                                        <p:strVal val="visible"/>
                                      </p:to>
                                    </p:set>
                                    <p:anim calcmode="lin" valueType="num">
                                      <p:cBhvr additive="base">
                                        <p:cTn id="15" dur="500" fill="hold"/>
                                        <p:tgtEl>
                                          <p:spTgt spid="559106">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55910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559106">
                                            <p:txEl>
                                              <p:pRg st="3" end="3"/>
                                            </p:txEl>
                                          </p:spTgt>
                                        </p:tgtEl>
                                        <p:attrNameLst>
                                          <p:attrName>style.visibility</p:attrName>
                                        </p:attrNameLst>
                                      </p:cBhvr>
                                      <p:to>
                                        <p:strVal val="visible"/>
                                      </p:to>
                                    </p:set>
                                    <p:anim calcmode="lin" valueType="num">
                                      <p:cBhvr additive="base">
                                        <p:cTn id="21" dur="500" fill="hold"/>
                                        <p:tgtEl>
                                          <p:spTgt spid="559106">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559106">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5261" name="Text Box 13"/>
          <p:cNvSpPr txBox="1">
            <a:spLocks noChangeArrowheads="1"/>
          </p:cNvSpPr>
          <p:nvPr/>
        </p:nvSpPr>
        <p:spPr bwMode="auto">
          <a:xfrm>
            <a:off x="6137275" y="87313"/>
            <a:ext cx="2305050" cy="461963"/>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defPPr>
              <a:defRPr lang="en-US"/>
            </a:defPPr>
            <a:lvl1pPr algn="ctr">
              <a:spcBef>
                <a:spcPct val="50000"/>
              </a:spcBef>
              <a:defRPr>
                <a:solidFill>
                  <a:schemeClr val="bg1"/>
                </a:solidFill>
                <a:latin typeface="微软雅黑"/>
                <a:ea typeface="微软雅黑"/>
              </a:defRPr>
            </a:lvl1pPr>
          </a:lstStyle>
          <a:p>
            <a:pPr marL="0" marR="0" lvl="0" indent="0" algn="ctr" defTabSz="914400" rtl="0" eaLnBrk="1" fontAlgn="base" latinLnBrk="0" hangingPunct="1">
              <a:lnSpc>
                <a:spcPct val="100000"/>
              </a:lnSpc>
              <a:spcBef>
                <a:spcPct val="50000"/>
              </a:spcBef>
              <a:spcAft>
                <a:spcPct val="0"/>
              </a:spcAft>
              <a:buClrTx/>
              <a:buSzTx/>
              <a:buFontTx/>
              <a:buNone/>
              <a:defRPr/>
            </a:pPr>
            <a:r>
              <a:rPr kumimoji="0" lang="zh-CN" altLang="en-US" sz="2400" b="1" i="0" u="none" strike="noStrike" kern="1200" cap="none" spc="0" normalizeH="0" baseline="0" noProof="0" dirty="0">
                <a:ln>
                  <a:noFill/>
                </a:ln>
                <a:solidFill>
                  <a:schemeClr val="bg1"/>
                </a:solidFill>
                <a:effectLst/>
                <a:uLnTx/>
                <a:uFillTx/>
                <a:latin typeface="微软雅黑"/>
                <a:ea typeface="微软雅黑"/>
                <a:cs typeface="+mn-cs"/>
              </a:rPr>
              <a:t>辨识 评估 控制</a:t>
            </a:r>
          </a:p>
        </p:txBody>
      </p:sp>
      <p:grpSp>
        <p:nvGrpSpPr>
          <p:cNvPr id="147459" name="组合 11"/>
          <p:cNvGrpSpPr/>
          <p:nvPr/>
        </p:nvGrpSpPr>
        <p:grpSpPr>
          <a:xfrm>
            <a:off x="930275" y="1069975"/>
            <a:ext cx="1728788" cy="1730375"/>
            <a:chOff x="1906911" y="2335858"/>
            <a:chExt cx="1728985" cy="1729779"/>
          </a:xfrm>
        </p:grpSpPr>
        <p:sp>
          <p:nvSpPr>
            <p:cNvPr id="14" name="椭圆 13"/>
            <p:cNvSpPr/>
            <p:nvPr/>
          </p:nvSpPr>
          <p:spPr bwMode="auto">
            <a:xfrm>
              <a:off x="1906911" y="2335858"/>
              <a:ext cx="1728985" cy="1728193"/>
            </a:xfrm>
            <a:prstGeom prst="ellipse">
              <a:avLst/>
            </a:prstGeom>
            <a:solidFill>
              <a:schemeClr val="bg1">
                <a:lumMod val="75000"/>
              </a:schemeClr>
            </a:solidFill>
            <a:ln w="952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chemeClr val="tx1"/>
                </a:solidFill>
                <a:effectLst/>
                <a:uLnTx/>
                <a:uFillTx/>
                <a:latin typeface="Arial Black" pitchFamily="34" charset="0"/>
                <a:ea typeface="+mn-ea"/>
                <a:cs typeface="+mn-cs"/>
              </a:endParaRPr>
            </a:p>
          </p:txBody>
        </p:sp>
        <p:sp>
          <p:nvSpPr>
            <p:cNvPr id="15" name="弦形 14"/>
            <p:cNvSpPr/>
            <p:nvPr/>
          </p:nvSpPr>
          <p:spPr bwMode="auto">
            <a:xfrm rot="2734137">
              <a:off x="1906513" y="2336255"/>
              <a:ext cx="1729779" cy="1728985"/>
            </a:xfrm>
            <a:prstGeom prst="chord">
              <a:avLst>
                <a:gd name="adj1" fmla="val 5312625"/>
                <a:gd name="adj2" fmla="val 16199939"/>
              </a:avLst>
            </a:prstGeom>
            <a:solidFill>
              <a:srgbClr val="FF9933"/>
            </a:solidFill>
            <a:ln w="952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chemeClr val="tx1"/>
                </a:solidFill>
                <a:effectLst/>
                <a:uLnTx/>
                <a:uFillTx/>
                <a:latin typeface="Arial Black" pitchFamily="34" charset="0"/>
                <a:ea typeface="+mn-ea"/>
                <a:cs typeface="+mn-cs"/>
              </a:endParaRPr>
            </a:p>
          </p:txBody>
        </p:sp>
      </p:grpSp>
      <p:sp>
        <p:nvSpPr>
          <p:cNvPr id="16" name="等腰三角形 15"/>
          <p:cNvSpPr/>
          <p:nvPr/>
        </p:nvSpPr>
        <p:spPr bwMode="auto">
          <a:xfrm rot="16200000" flipV="1">
            <a:off x="2932113" y="1830388"/>
            <a:ext cx="317500" cy="209550"/>
          </a:xfrm>
          <a:prstGeom prst="triangle">
            <a:avLst/>
          </a:prstGeom>
          <a:solidFill>
            <a:schemeClr val="tx1">
              <a:lumMod val="75000"/>
              <a:lumOff val="25000"/>
            </a:schemeClr>
          </a:solidFill>
          <a:ln w="952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chemeClr val="tx1"/>
              </a:solidFill>
              <a:effectLst/>
              <a:uLnTx/>
              <a:uFillTx/>
              <a:latin typeface="Arial Black" pitchFamily="34" charset="0"/>
              <a:ea typeface="+mn-ea"/>
              <a:cs typeface="+mn-cs"/>
            </a:endParaRPr>
          </a:p>
        </p:txBody>
      </p:sp>
      <p:sp>
        <p:nvSpPr>
          <p:cNvPr id="2" name="矩形 1"/>
          <p:cNvSpPr/>
          <p:nvPr/>
        </p:nvSpPr>
        <p:spPr>
          <a:xfrm>
            <a:off x="1085850" y="1800225"/>
            <a:ext cx="1416050" cy="461963"/>
          </a:xfrm>
          <a:prstGeom prst="rect">
            <a:avLst/>
          </a:prstGeom>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1" lang="zh-CN" altLang="en-US" sz="2400" b="1" i="0" u="none" strike="noStrike" kern="1200" cap="none" spc="0" normalizeH="0" baseline="0" noProof="0" dirty="0">
                <a:ln>
                  <a:noFill/>
                </a:ln>
                <a:solidFill>
                  <a:schemeClr val="tx1">
                    <a:lumMod val="75000"/>
                    <a:lumOff val="25000"/>
                  </a:schemeClr>
                </a:solidFill>
                <a:effectLst/>
                <a:uLnTx/>
                <a:uFillTx/>
                <a:latin typeface="微软雅黑"/>
                <a:ea typeface="微软雅黑"/>
                <a:cs typeface="+mn-cs"/>
              </a:rPr>
              <a:t>风险辨识</a:t>
            </a:r>
          </a:p>
        </p:txBody>
      </p:sp>
      <p:sp>
        <p:nvSpPr>
          <p:cNvPr id="3" name="矩形 2"/>
          <p:cNvSpPr/>
          <p:nvPr/>
        </p:nvSpPr>
        <p:spPr>
          <a:xfrm>
            <a:off x="3851275" y="963613"/>
            <a:ext cx="4572000" cy="1884363"/>
          </a:xfrm>
          <a:prstGeom prst="rect">
            <a:avLst/>
          </a:prstGeom>
        </p:spPr>
        <p:txBody>
          <a:bodyPr>
            <a:spAutoFit/>
          </a:bodyPr>
          <a:lstStyle/>
          <a:p>
            <a:pPr marL="0" marR="0" lvl="0" indent="-342900" algn="l" defTabSz="914400" rtl="0" eaLnBrk="1" fontAlgn="base" latinLnBrk="0" hangingPunct="1">
              <a:lnSpc>
                <a:spcPct val="150000"/>
              </a:lnSpc>
              <a:spcBef>
                <a:spcPct val="0"/>
              </a:spcBef>
              <a:spcAft>
                <a:spcPct val="0"/>
              </a:spcAft>
              <a:buClrTx/>
              <a:buSzTx/>
              <a:buFont typeface="Wingdings" charset="2"/>
              <a:buChar char="Ø"/>
              <a:defRPr/>
            </a:pP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a:ea typeface="微软雅黑"/>
                <a:cs typeface="+mn-cs"/>
              </a:rPr>
              <a:t>有哪些事故、隐患、危害   和危险源、危险态？</a:t>
            </a:r>
          </a:p>
          <a:p>
            <a:pPr marL="0" marR="0" lvl="0" indent="-342900" algn="l" defTabSz="914400" rtl="0" eaLnBrk="1" fontAlgn="base" latinLnBrk="0" hangingPunct="1">
              <a:lnSpc>
                <a:spcPct val="150000"/>
              </a:lnSpc>
              <a:spcBef>
                <a:spcPct val="0"/>
              </a:spcBef>
              <a:spcAft>
                <a:spcPct val="0"/>
              </a:spcAft>
              <a:buClrTx/>
              <a:buSzTx/>
              <a:buFont typeface="Wingdings" charset="2"/>
              <a:buChar char="Ø"/>
              <a:defRPr/>
            </a:pP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a:ea typeface="微软雅黑"/>
                <a:cs typeface="+mn-cs"/>
              </a:rPr>
              <a:t>后果及影响是什么？</a:t>
            </a:r>
          </a:p>
          <a:p>
            <a:pPr marL="0" marR="0" lvl="0" indent="-342900" algn="l" defTabSz="914400" rtl="0" eaLnBrk="1" fontAlgn="base" latinLnBrk="0" hangingPunct="1">
              <a:lnSpc>
                <a:spcPct val="150000"/>
              </a:lnSpc>
              <a:spcBef>
                <a:spcPct val="0"/>
              </a:spcBef>
              <a:spcAft>
                <a:spcPct val="0"/>
              </a:spcAft>
              <a:buClrTx/>
              <a:buSzTx/>
              <a:buFont typeface="Wingdings" charset="2"/>
              <a:buChar char="Ø"/>
              <a:defRPr/>
            </a:pP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a:ea typeface="微软雅黑"/>
                <a:cs typeface="+mn-cs"/>
              </a:rPr>
              <a:t>原因和机理是什么？</a:t>
            </a:r>
          </a:p>
        </p:txBody>
      </p:sp>
      <p:grpSp>
        <p:nvGrpSpPr>
          <p:cNvPr id="147463" name="组合 17"/>
          <p:cNvGrpSpPr/>
          <p:nvPr/>
        </p:nvGrpSpPr>
        <p:grpSpPr>
          <a:xfrm>
            <a:off x="930275" y="2936875"/>
            <a:ext cx="1728788" cy="1730375"/>
            <a:chOff x="1906911" y="2335858"/>
            <a:chExt cx="1728985" cy="1729779"/>
          </a:xfrm>
        </p:grpSpPr>
        <p:sp>
          <p:nvSpPr>
            <p:cNvPr id="19" name="椭圆 18"/>
            <p:cNvSpPr/>
            <p:nvPr/>
          </p:nvSpPr>
          <p:spPr bwMode="auto">
            <a:xfrm>
              <a:off x="1906911" y="2335858"/>
              <a:ext cx="1728985" cy="1728193"/>
            </a:xfrm>
            <a:prstGeom prst="ellipse">
              <a:avLst/>
            </a:prstGeom>
            <a:solidFill>
              <a:schemeClr val="bg1">
                <a:lumMod val="75000"/>
              </a:schemeClr>
            </a:solidFill>
            <a:ln w="952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chemeClr val="tx1"/>
                </a:solidFill>
                <a:effectLst/>
                <a:uLnTx/>
                <a:uFillTx/>
                <a:latin typeface="Arial Black" pitchFamily="34" charset="0"/>
                <a:ea typeface="+mn-ea"/>
                <a:cs typeface="+mn-cs"/>
              </a:endParaRPr>
            </a:p>
          </p:txBody>
        </p:sp>
        <p:sp>
          <p:nvSpPr>
            <p:cNvPr id="20" name="弦形 19"/>
            <p:cNvSpPr/>
            <p:nvPr/>
          </p:nvSpPr>
          <p:spPr bwMode="auto">
            <a:xfrm rot="2734137">
              <a:off x="1906513" y="2336255"/>
              <a:ext cx="1729779" cy="1728985"/>
            </a:xfrm>
            <a:prstGeom prst="chord">
              <a:avLst>
                <a:gd name="adj1" fmla="val 5312625"/>
                <a:gd name="adj2" fmla="val 16199939"/>
              </a:avLst>
            </a:prstGeom>
            <a:solidFill>
              <a:srgbClr val="FF9933"/>
            </a:solidFill>
            <a:ln w="952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chemeClr val="tx1"/>
                </a:solidFill>
                <a:effectLst/>
                <a:uLnTx/>
                <a:uFillTx/>
                <a:latin typeface="Arial Black" pitchFamily="34" charset="0"/>
                <a:ea typeface="+mn-ea"/>
                <a:cs typeface="+mn-cs"/>
              </a:endParaRPr>
            </a:p>
          </p:txBody>
        </p:sp>
      </p:grpSp>
      <p:sp>
        <p:nvSpPr>
          <p:cNvPr id="21" name="等腰三角形 20"/>
          <p:cNvSpPr/>
          <p:nvPr/>
        </p:nvSpPr>
        <p:spPr bwMode="auto">
          <a:xfrm rot="16200000" flipV="1">
            <a:off x="2932113" y="3697288"/>
            <a:ext cx="317500" cy="209550"/>
          </a:xfrm>
          <a:prstGeom prst="triangle">
            <a:avLst/>
          </a:prstGeom>
          <a:solidFill>
            <a:schemeClr val="tx1">
              <a:lumMod val="75000"/>
              <a:lumOff val="25000"/>
            </a:schemeClr>
          </a:solidFill>
          <a:ln w="952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chemeClr val="tx1"/>
              </a:solidFill>
              <a:effectLst/>
              <a:uLnTx/>
              <a:uFillTx/>
              <a:latin typeface="Arial Black" pitchFamily="34" charset="0"/>
              <a:ea typeface="+mn-ea"/>
              <a:cs typeface="+mn-cs"/>
            </a:endParaRPr>
          </a:p>
        </p:txBody>
      </p:sp>
      <p:sp>
        <p:nvSpPr>
          <p:cNvPr id="4" name="矩形 3"/>
          <p:cNvSpPr/>
          <p:nvPr/>
        </p:nvSpPr>
        <p:spPr>
          <a:xfrm>
            <a:off x="1085850" y="3571875"/>
            <a:ext cx="1416050" cy="460375"/>
          </a:xfrm>
          <a:prstGeom prst="rect">
            <a:avLst/>
          </a:prstGeom>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1" lang="zh-CN" altLang="en-US" sz="2400" b="1" i="0" u="none" strike="noStrike" kern="1200" cap="none" spc="0" normalizeH="0" baseline="0" noProof="0" dirty="0">
                <a:ln>
                  <a:noFill/>
                </a:ln>
                <a:solidFill>
                  <a:schemeClr val="tx1">
                    <a:lumMod val="75000"/>
                    <a:lumOff val="25000"/>
                  </a:schemeClr>
                </a:solidFill>
                <a:effectLst/>
                <a:uLnTx/>
                <a:uFillTx/>
                <a:latin typeface="微软雅黑"/>
                <a:ea typeface="微软雅黑"/>
                <a:cs typeface="+mn-cs"/>
              </a:rPr>
              <a:t>风险评估</a:t>
            </a:r>
          </a:p>
        </p:txBody>
      </p:sp>
      <p:sp>
        <p:nvSpPr>
          <p:cNvPr id="5" name="矩形 4"/>
          <p:cNvSpPr/>
          <p:nvPr/>
        </p:nvSpPr>
        <p:spPr>
          <a:xfrm>
            <a:off x="3851275" y="2941638"/>
            <a:ext cx="4572000" cy="1939925"/>
          </a:xfrm>
          <a:prstGeom prst="rect">
            <a:avLst/>
          </a:prstGeom>
        </p:spPr>
        <p:txBody>
          <a:bodyPr>
            <a:spAutoFit/>
          </a:bodyPr>
          <a:lstStyle/>
          <a:p>
            <a:pPr marL="0" marR="0" lvl="0" indent="-342900" algn="l" defTabSz="914400" rtl="0" eaLnBrk="1" fontAlgn="base" latinLnBrk="0" hangingPunct="1">
              <a:lnSpc>
                <a:spcPct val="150000"/>
              </a:lnSpc>
              <a:spcBef>
                <a:spcPct val="0"/>
              </a:spcBef>
              <a:spcAft>
                <a:spcPct val="0"/>
              </a:spcAft>
              <a:buClrTx/>
              <a:buSzTx/>
              <a:buFont typeface="Wingdings" charset="2"/>
              <a:buChar char="Ø"/>
              <a:defRPr/>
            </a:pP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a:ea typeface="微软雅黑"/>
                <a:cs typeface="+mn-cs"/>
              </a:rPr>
              <a:t>后果严重程度有多大？</a:t>
            </a:r>
          </a:p>
          <a:p>
            <a:pPr marL="0" marR="0" lvl="0" indent="-342900" algn="l" defTabSz="914400" rtl="0" eaLnBrk="1" fontAlgn="base" latinLnBrk="0" hangingPunct="1">
              <a:lnSpc>
                <a:spcPct val="150000"/>
              </a:lnSpc>
              <a:spcBef>
                <a:spcPct val="0"/>
              </a:spcBef>
              <a:spcAft>
                <a:spcPct val="0"/>
              </a:spcAft>
              <a:buClrTx/>
              <a:buSzTx/>
              <a:buFont typeface="Wingdings" charset="2"/>
              <a:buChar char="Ø"/>
              <a:defRPr/>
            </a:pP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a:ea typeface="微软雅黑"/>
                <a:cs typeface="+mn-cs"/>
              </a:rPr>
              <a:t> 发生的可能性有多大？</a:t>
            </a:r>
          </a:p>
          <a:p>
            <a:pPr marL="0" marR="0" lvl="0" indent="-342900" algn="l" defTabSz="914400" rtl="0" eaLnBrk="1" fontAlgn="base" latinLnBrk="0" hangingPunct="1">
              <a:lnSpc>
                <a:spcPct val="150000"/>
              </a:lnSpc>
              <a:spcBef>
                <a:spcPct val="0"/>
              </a:spcBef>
              <a:spcAft>
                <a:spcPct val="0"/>
              </a:spcAft>
              <a:buClrTx/>
              <a:buSzTx/>
              <a:buFont typeface="Wingdings" charset="2"/>
              <a:buChar char="Ø"/>
              <a:defRPr/>
            </a:pP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a:ea typeface="微软雅黑"/>
                <a:cs typeface="+mn-cs"/>
              </a:rPr>
              <a:t> 确定风险程度或级别？</a:t>
            </a:r>
          </a:p>
          <a:p>
            <a:pPr marL="0" marR="0" lvl="0" indent="-342900" algn="l" defTabSz="914400" rtl="0" eaLnBrk="1" fontAlgn="base" latinLnBrk="0" hangingPunct="1">
              <a:lnSpc>
                <a:spcPct val="150000"/>
              </a:lnSpc>
              <a:spcBef>
                <a:spcPct val="0"/>
              </a:spcBef>
              <a:spcAft>
                <a:spcPct val="0"/>
              </a:spcAft>
              <a:buClrTx/>
              <a:buSzTx/>
              <a:buFont typeface="Wingdings" charset="2"/>
              <a:buChar char="Ø"/>
              <a:defRPr/>
            </a:pP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a:ea typeface="微软雅黑"/>
                <a:cs typeface="+mn-cs"/>
              </a:rPr>
              <a:t> 是否符合规范、标准或要求？</a:t>
            </a:r>
          </a:p>
        </p:txBody>
      </p:sp>
      <p:grpSp>
        <p:nvGrpSpPr>
          <p:cNvPr id="147467" name="组合 23"/>
          <p:cNvGrpSpPr/>
          <p:nvPr/>
        </p:nvGrpSpPr>
        <p:grpSpPr>
          <a:xfrm>
            <a:off x="931863" y="4749800"/>
            <a:ext cx="1728787" cy="1728788"/>
            <a:chOff x="1906911" y="2335858"/>
            <a:chExt cx="1728985" cy="1729779"/>
          </a:xfrm>
        </p:grpSpPr>
        <p:sp>
          <p:nvSpPr>
            <p:cNvPr id="25" name="椭圆 24"/>
            <p:cNvSpPr/>
            <p:nvPr/>
          </p:nvSpPr>
          <p:spPr bwMode="auto">
            <a:xfrm>
              <a:off x="1906911" y="2335858"/>
              <a:ext cx="1728985" cy="1729779"/>
            </a:xfrm>
            <a:prstGeom prst="ellipse">
              <a:avLst/>
            </a:prstGeom>
            <a:solidFill>
              <a:schemeClr val="bg1">
                <a:lumMod val="75000"/>
              </a:schemeClr>
            </a:solidFill>
            <a:ln w="952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chemeClr val="tx1"/>
                </a:solidFill>
                <a:effectLst/>
                <a:uLnTx/>
                <a:uFillTx/>
                <a:latin typeface="Arial Black" pitchFamily="34" charset="0"/>
                <a:ea typeface="+mn-ea"/>
                <a:cs typeface="+mn-cs"/>
              </a:endParaRPr>
            </a:p>
          </p:txBody>
        </p:sp>
        <p:sp>
          <p:nvSpPr>
            <p:cNvPr id="26" name="弦形 25"/>
            <p:cNvSpPr/>
            <p:nvPr/>
          </p:nvSpPr>
          <p:spPr bwMode="auto">
            <a:xfrm rot="2734137">
              <a:off x="1906515" y="2336254"/>
              <a:ext cx="1729779" cy="1728985"/>
            </a:xfrm>
            <a:prstGeom prst="chord">
              <a:avLst>
                <a:gd name="adj1" fmla="val 5312625"/>
                <a:gd name="adj2" fmla="val 16199939"/>
              </a:avLst>
            </a:prstGeom>
            <a:solidFill>
              <a:srgbClr val="FF9933"/>
            </a:solidFill>
            <a:ln w="952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chemeClr val="tx1"/>
                </a:solidFill>
                <a:effectLst/>
                <a:uLnTx/>
                <a:uFillTx/>
                <a:latin typeface="Arial Black" pitchFamily="34" charset="0"/>
                <a:ea typeface="+mn-ea"/>
                <a:cs typeface="+mn-cs"/>
              </a:endParaRPr>
            </a:p>
          </p:txBody>
        </p:sp>
      </p:grpSp>
      <p:sp>
        <p:nvSpPr>
          <p:cNvPr id="6" name="矩形 5"/>
          <p:cNvSpPr/>
          <p:nvPr/>
        </p:nvSpPr>
        <p:spPr>
          <a:xfrm>
            <a:off x="1130300" y="5340350"/>
            <a:ext cx="1416050" cy="461963"/>
          </a:xfrm>
          <a:prstGeom prst="rect">
            <a:avLst/>
          </a:prstGeom>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1" lang="zh-CN" altLang="en-US" sz="2400" b="1" i="0" u="none" strike="noStrike" kern="1200" cap="none" spc="0" normalizeH="0" baseline="0" noProof="0" dirty="0">
                <a:ln>
                  <a:noFill/>
                </a:ln>
                <a:solidFill>
                  <a:schemeClr val="tx1">
                    <a:lumMod val="75000"/>
                    <a:lumOff val="25000"/>
                  </a:schemeClr>
                </a:solidFill>
                <a:effectLst/>
                <a:uLnTx/>
                <a:uFillTx/>
                <a:latin typeface="微软雅黑"/>
                <a:ea typeface="微软雅黑"/>
                <a:cs typeface="+mn-cs"/>
              </a:rPr>
              <a:t>风险控制</a:t>
            </a:r>
          </a:p>
        </p:txBody>
      </p:sp>
      <p:sp>
        <p:nvSpPr>
          <p:cNvPr id="7" name="矩形 6"/>
          <p:cNvSpPr/>
          <p:nvPr/>
        </p:nvSpPr>
        <p:spPr>
          <a:xfrm>
            <a:off x="3851275" y="4948238"/>
            <a:ext cx="4572000" cy="1476375"/>
          </a:xfrm>
          <a:prstGeom prst="rect">
            <a:avLst/>
          </a:prstGeom>
        </p:spPr>
        <p:txBody>
          <a:bodyPr>
            <a:spAutoFit/>
          </a:bodyPr>
          <a:lstStyle/>
          <a:p>
            <a:pPr marL="0" marR="0" lvl="0" indent="-342900" algn="l" defTabSz="914400" rtl="0" eaLnBrk="1" fontAlgn="base" latinLnBrk="0" hangingPunct="1">
              <a:lnSpc>
                <a:spcPct val="150000"/>
              </a:lnSpc>
              <a:spcBef>
                <a:spcPct val="0"/>
              </a:spcBef>
              <a:spcAft>
                <a:spcPct val="0"/>
              </a:spcAft>
              <a:buClrTx/>
              <a:buSzTx/>
              <a:buFont typeface="Wingdings" charset="2"/>
              <a:buChar char="Ø"/>
              <a:defRPr/>
            </a:pP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a:ea typeface="微软雅黑"/>
                <a:cs typeface="+mn-cs"/>
              </a:rPr>
              <a:t>如何预警和预防风险？</a:t>
            </a:r>
          </a:p>
          <a:p>
            <a:pPr marL="0" marR="0" lvl="0" indent="-342900" algn="l" defTabSz="914400" rtl="0" eaLnBrk="1" fontAlgn="base" latinLnBrk="0" hangingPunct="1">
              <a:lnSpc>
                <a:spcPct val="150000"/>
              </a:lnSpc>
              <a:spcBef>
                <a:spcPct val="0"/>
              </a:spcBef>
              <a:spcAft>
                <a:spcPct val="0"/>
              </a:spcAft>
              <a:buClrTx/>
              <a:buSzTx/>
              <a:buFont typeface="Wingdings" charset="2"/>
              <a:buChar char="Ø"/>
              <a:defRPr/>
            </a:pP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a:ea typeface="微软雅黑"/>
                <a:cs typeface="+mn-cs"/>
              </a:rPr>
              <a:t> 什么方法控制和削减风险？</a:t>
            </a:r>
          </a:p>
          <a:p>
            <a:pPr marL="0" marR="0" lvl="0" indent="-342900" algn="l" defTabSz="914400" rtl="0" eaLnBrk="1" fontAlgn="base" latinLnBrk="0" hangingPunct="1">
              <a:lnSpc>
                <a:spcPct val="150000"/>
              </a:lnSpc>
              <a:spcBef>
                <a:spcPct val="0"/>
              </a:spcBef>
              <a:spcAft>
                <a:spcPct val="0"/>
              </a:spcAft>
              <a:buClrTx/>
              <a:buSzTx/>
              <a:buFont typeface="Wingdings" charset="2"/>
              <a:buChar char="Ø"/>
              <a:defRPr/>
            </a:pP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a:ea typeface="微软雅黑"/>
                <a:cs typeface="+mn-cs"/>
              </a:rPr>
              <a:t> 如何应急和消除危害？</a:t>
            </a:r>
          </a:p>
        </p:txBody>
      </p:sp>
      <p:sp>
        <p:nvSpPr>
          <p:cNvPr id="30" name="等腰三角形 29"/>
          <p:cNvSpPr/>
          <p:nvPr/>
        </p:nvSpPr>
        <p:spPr bwMode="auto">
          <a:xfrm rot="16200000" flipV="1">
            <a:off x="2931319" y="5520531"/>
            <a:ext cx="319088" cy="209550"/>
          </a:xfrm>
          <a:prstGeom prst="triangle">
            <a:avLst/>
          </a:prstGeom>
          <a:solidFill>
            <a:schemeClr val="tx1">
              <a:lumMod val="75000"/>
              <a:lumOff val="25000"/>
            </a:schemeClr>
          </a:solidFill>
          <a:ln w="952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chemeClr val="tx1"/>
              </a:solidFill>
              <a:effectLst/>
              <a:uLnTx/>
              <a:uFillTx/>
              <a:latin typeface="Arial Black" pitchFamily="34" charset="0"/>
              <a:ea typeface="+mn-ea"/>
              <a:cs typeface="+mn-cs"/>
            </a:endParaRPr>
          </a:p>
        </p:txBody>
      </p:sp>
      <p:sp>
        <p:nvSpPr>
          <p:cNvPr id="147471" name="矩形 30"/>
          <p:cNvSpPr/>
          <p:nvPr/>
        </p:nvSpPr>
        <p:spPr>
          <a:xfrm>
            <a:off x="1042988" y="87313"/>
            <a:ext cx="1422400" cy="461962"/>
          </a:xfrm>
          <a:prstGeom prst="rect">
            <a:avLst/>
          </a:prstGeom>
          <a:noFill/>
          <a:ln w="9525">
            <a:noFill/>
          </a:ln>
        </p:spPr>
        <p:txBody>
          <a:bodyPr wrap="none">
            <a:spAutoFit/>
          </a:bodyPr>
          <a:lstStyle/>
          <a:p>
            <a:pPr lvl="0" eaLnBrk="1" hangingPunct="1">
              <a:spcBef>
                <a:spcPct val="50000"/>
              </a:spcBef>
            </a:pPr>
            <a:r>
              <a:rPr lang="zh-CN" altLang="en-US" dirty="0">
                <a:latin typeface="微软雅黑"/>
                <a:ea typeface="微软雅黑"/>
              </a:rPr>
              <a:t>重点工作</a:t>
            </a:r>
          </a:p>
        </p:txBody>
      </p:sp>
      <p:sp>
        <p:nvSpPr>
          <p:cNvPr id="147472" name="矩形 31"/>
          <p:cNvSpPr/>
          <p:nvPr/>
        </p:nvSpPr>
        <p:spPr>
          <a:xfrm>
            <a:off x="77788" y="57150"/>
            <a:ext cx="493712" cy="461963"/>
          </a:xfrm>
          <a:prstGeom prst="rect">
            <a:avLst/>
          </a:prstGeom>
          <a:noFill/>
          <a:ln w="9525">
            <a:noFill/>
          </a:ln>
        </p:spPr>
        <p:txBody>
          <a:bodyPr wrap="none">
            <a:spAutoFit/>
          </a:bodyPr>
          <a:lstStyle/>
          <a:p>
            <a:pPr lvl="0" eaLnBrk="1" hangingPunct="1"/>
            <a:r>
              <a:rPr lang="zh-CN" altLang="en-US" dirty="0">
                <a:latin typeface="微软雅黑"/>
                <a:ea typeface="微软雅黑"/>
              </a:rPr>
              <a:t>三</a:t>
            </a:r>
          </a:p>
        </p:txBody>
      </p:sp>
    </p:spTree>
  </p:cSld>
  <p:clrMapOvr>
    <a:masterClrMapping/>
  </p:clrMapOvr>
  <p:transition>
    <p:random/>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8211" name="Rectangle 3"/>
          <p:cNvSpPr>
            <a:spLocks noGrp="1" noChangeArrowheads="1"/>
          </p:cNvSpPr>
          <p:nvPr>
            <p:ph idx="1"/>
          </p:nvPr>
        </p:nvSpPr>
        <p:spPr>
          <a:xfrm>
            <a:off x="1187450" y="2133600"/>
            <a:ext cx="5976938" cy="2862263"/>
          </a:xfrm>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marL="0" marR="0" lvl="0" indent="0" algn="l" defTabSz="914400" rtl="0" eaLnBrk="1" fontAlgn="base" latinLnBrk="1" hangingPunct="1">
              <a:lnSpc>
                <a:spcPct val="150000"/>
              </a:lnSpc>
              <a:spcBef>
                <a:spcPct val="0"/>
              </a:spcBef>
              <a:spcAft>
                <a:spcPct val="0"/>
              </a:spcAft>
              <a:buClrTx/>
              <a:buSzTx/>
              <a:buFontTx/>
              <a:buNone/>
              <a:defRPr/>
            </a:pPr>
            <a:r>
              <a:rPr kumimoji="0" lang="zh-CN" altLang="en-US" sz="2000" b="0" i="0" u="none" strike="noStrike" kern="1200" cap="none" spc="0" normalizeH="0" baseline="0" noProof="0" dirty="0">
                <a:ln>
                  <a:noFill/>
                </a:ln>
                <a:solidFill>
                  <a:schemeClr val="tx1"/>
                </a:solidFill>
                <a:effectLst/>
                <a:uLnTx/>
                <a:uFillTx/>
                <a:latin typeface="微软雅黑"/>
                <a:ea typeface="微软雅黑"/>
                <a:cs typeface="+mn-cs"/>
              </a:rPr>
              <a:t>某一特定危险情况发生的可能性和后果的组合。</a:t>
            </a:r>
          </a:p>
          <a:p>
            <a:pPr marL="0" marR="0" lvl="0" indent="0" algn="l" defTabSz="914400" rtl="0" eaLnBrk="1" fontAlgn="base" latinLnBrk="1" hangingPunct="1">
              <a:lnSpc>
                <a:spcPct val="150000"/>
              </a:lnSpc>
              <a:spcBef>
                <a:spcPct val="0"/>
              </a:spcBef>
              <a:spcAft>
                <a:spcPct val="0"/>
              </a:spcAft>
              <a:buClrTx/>
              <a:buSzTx/>
              <a:buFontTx/>
              <a:buNone/>
              <a:defRPr/>
            </a:pPr>
            <a:r>
              <a:rPr kumimoji="0" lang="zh-CN" altLang="en-US" sz="2000" b="0" i="0" u="none" strike="noStrike" kern="1200" cap="none" spc="0" normalizeH="0" baseline="0" noProof="0" dirty="0">
                <a:ln>
                  <a:noFill/>
                </a:ln>
                <a:solidFill>
                  <a:schemeClr val="tx1"/>
                </a:solidFill>
                <a:effectLst/>
                <a:uLnTx/>
                <a:uFillTx/>
                <a:latin typeface="微软雅黑"/>
                <a:ea typeface="微软雅黑"/>
                <a:cs typeface="+mn-cs"/>
              </a:rPr>
              <a:t>一般用风险度来表示危险的程度。</a:t>
            </a:r>
          </a:p>
          <a:p>
            <a:pPr marL="0" marR="0" lvl="0" indent="0" algn="l" defTabSz="914400" rtl="0" eaLnBrk="1" fontAlgn="base" latinLnBrk="1" hangingPunct="1">
              <a:lnSpc>
                <a:spcPct val="150000"/>
              </a:lnSpc>
              <a:spcBef>
                <a:spcPct val="0"/>
              </a:spcBef>
              <a:spcAft>
                <a:spcPct val="0"/>
              </a:spcAft>
              <a:buClrTx/>
              <a:buSzTx/>
              <a:buFontTx/>
              <a:buNone/>
              <a:defRPr/>
            </a:pPr>
            <a:r>
              <a:rPr kumimoji="0" lang="zh-CN" altLang="en-US" sz="2000" b="0" i="0" u="none" strike="noStrike" kern="1200" cap="none" spc="0" normalizeH="0" baseline="0" noProof="0" dirty="0">
                <a:ln>
                  <a:noFill/>
                </a:ln>
                <a:solidFill>
                  <a:schemeClr val="tx1"/>
                </a:solidFill>
                <a:effectLst/>
                <a:uLnTx/>
                <a:uFillTx/>
                <a:latin typeface="微软雅黑"/>
                <a:ea typeface="微软雅黑"/>
                <a:cs typeface="+mn-cs"/>
              </a:rPr>
              <a:t>       即：</a:t>
            </a:r>
            <a:r>
              <a:rPr kumimoji="0" lang="en-US" altLang="zh-CN" sz="2000" b="0" i="0" u="none" strike="noStrike" kern="1200" cap="none" spc="0" normalizeH="0" baseline="0" noProof="0" dirty="0">
                <a:ln>
                  <a:noFill/>
                </a:ln>
                <a:solidFill>
                  <a:schemeClr val="tx1"/>
                </a:solidFill>
                <a:effectLst/>
                <a:uLnTx/>
                <a:uFillTx/>
                <a:latin typeface="微软雅黑"/>
                <a:ea typeface="微软雅黑"/>
                <a:cs typeface="+mn-cs"/>
              </a:rPr>
              <a:t>R= P×L</a:t>
            </a:r>
            <a:r>
              <a:rPr kumimoji="0" lang="zh-CN" altLang="en-US" sz="2000" b="0" i="0" u="none" strike="noStrike" kern="1200" cap="none" spc="0" normalizeH="0" baseline="0" noProof="0" dirty="0">
                <a:ln>
                  <a:noFill/>
                </a:ln>
                <a:solidFill>
                  <a:schemeClr val="tx1"/>
                </a:solidFill>
                <a:effectLst/>
                <a:uLnTx/>
                <a:uFillTx/>
                <a:latin typeface="微软雅黑"/>
                <a:ea typeface="微软雅黑"/>
                <a:cs typeface="+mn-cs"/>
              </a:rPr>
              <a:t> </a:t>
            </a:r>
          </a:p>
          <a:p>
            <a:pPr marL="0" marR="0" lvl="0" indent="0" algn="l" defTabSz="914400" rtl="0" eaLnBrk="1" fontAlgn="base" latinLnBrk="1" hangingPunct="1">
              <a:lnSpc>
                <a:spcPct val="150000"/>
              </a:lnSpc>
              <a:spcBef>
                <a:spcPct val="0"/>
              </a:spcBef>
              <a:spcAft>
                <a:spcPct val="0"/>
              </a:spcAft>
              <a:buClrTx/>
              <a:buSzTx/>
              <a:buFontTx/>
              <a:buNone/>
              <a:defRPr/>
            </a:pPr>
            <a:r>
              <a:rPr kumimoji="0" lang="zh-CN" altLang="en-US" sz="2000" b="0" i="0" u="none" strike="noStrike" kern="1200" cap="none" spc="0" normalizeH="0" baseline="0" noProof="0" dirty="0">
                <a:ln>
                  <a:noFill/>
                </a:ln>
                <a:solidFill>
                  <a:schemeClr val="tx1"/>
                </a:solidFill>
                <a:effectLst/>
                <a:uLnTx/>
                <a:uFillTx/>
                <a:latin typeface="微软雅黑"/>
                <a:ea typeface="微软雅黑"/>
                <a:cs typeface="+mn-cs"/>
              </a:rPr>
              <a:t>     式中：</a:t>
            </a:r>
            <a:r>
              <a:rPr kumimoji="0" lang="en-US" altLang="zh-CN" sz="2000" b="0" i="0" u="none" strike="noStrike" kern="1200" cap="none" spc="0" normalizeH="0" baseline="0" noProof="0" dirty="0">
                <a:ln>
                  <a:noFill/>
                </a:ln>
                <a:solidFill>
                  <a:schemeClr val="tx1"/>
                </a:solidFill>
                <a:effectLst/>
                <a:uLnTx/>
                <a:uFillTx/>
                <a:latin typeface="微软雅黑"/>
                <a:ea typeface="微软雅黑"/>
                <a:cs typeface="+mn-cs"/>
              </a:rPr>
              <a:t>R——</a:t>
            </a:r>
            <a:r>
              <a:rPr kumimoji="0" lang="zh-CN" altLang="en-US" sz="2000" b="0" i="0" u="none" strike="noStrike" kern="1200" cap="none" spc="0" normalizeH="0" baseline="0" noProof="0" dirty="0">
                <a:ln>
                  <a:noFill/>
                </a:ln>
                <a:solidFill>
                  <a:schemeClr val="tx1"/>
                </a:solidFill>
                <a:effectLst/>
                <a:uLnTx/>
                <a:uFillTx/>
                <a:latin typeface="微软雅黑"/>
                <a:ea typeface="微软雅黑"/>
                <a:cs typeface="+mn-cs"/>
              </a:rPr>
              <a:t>风险 ；</a:t>
            </a:r>
          </a:p>
          <a:p>
            <a:pPr marL="0" marR="0" lvl="0" indent="0" algn="l" defTabSz="914400" rtl="0" eaLnBrk="1" fontAlgn="base" latinLnBrk="1" hangingPunct="1">
              <a:lnSpc>
                <a:spcPct val="150000"/>
              </a:lnSpc>
              <a:spcBef>
                <a:spcPct val="0"/>
              </a:spcBef>
              <a:spcAft>
                <a:spcPct val="0"/>
              </a:spcAft>
              <a:buClrTx/>
              <a:buSzTx/>
              <a:buFontTx/>
              <a:buNone/>
              <a:defRPr/>
            </a:pPr>
            <a:r>
              <a:rPr kumimoji="0" lang="zh-CN" altLang="en-US" sz="2000" b="0" i="0" u="none" strike="noStrike" kern="1200" cap="none" spc="0" normalizeH="0" baseline="0" noProof="0" dirty="0">
                <a:ln>
                  <a:noFill/>
                </a:ln>
                <a:solidFill>
                  <a:schemeClr val="tx1"/>
                </a:solidFill>
                <a:effectLst/>
                <a:uLnTx/>
                <a:uFillTx/>
                <a:latin typeface="微软雅黑"/>
                <a:ea typeface="微软雅黑"/>
                <a:cs typeface="+mn-cs"/>
              </a:rPr>
              <a:t>           </a:t>
            </a:r>
            <a:r>
              <a:rPr kumimoji="0" lang="en-US" altLang="zh-CN" sz="2000" b="0" i="0" u="none" strike="noStrike" kern="1200" cap="none" spc="0" normalizeH="0" baseline="0" noProof="0" dirty="0">
                <a:ln>
                  <a:noFill/>
                </a:ln>
                <a:solidFill>
                  <a:schemeClr val="tx1"/>
                </a:solidFill>
                <a:effectLst/>
                <a:uLnTx/>
                <a:uFillTx/>
                <a:latin typeface="微软雅黑"/>
                <a:ea typeface="微软雅黑"/>
                <a:cs typeface="+mn-cs"/>
              </a:rPr>
              <a:t>P——</a:t>
            </a:r>
            <a:r>
              <a:rPr kumimoji="0" lang="zh-CN" altLang="en-US" sz="2000" b="0" i="0" u="none" strike="noStrike" kern="1200" cap="none" spc="0" normalizeH="0" baseline="0" noProof="0" dirty="0">
                <a:ln>
                  <a:noFill/>
                </a:ln>
                <a:solidFill>
                  <a:schemeClr val="tx1"/>
                </a:solidFill>
                <a:effectLst/>
                <a:uLnTx/>
                <a:uFillTx/>
                <a:latin typeface="微软雅黑"/>
                <a:ea typeface="微软雅黑"/>
                <a:cs typeface="+mn-cs"/>
              </a:rPr>
              <a:t>发生事故的可能性；</a:t>
            </a:r>
          </a:p>
          <a:p>
            <a:pPr marL="0" marR="0" lvl="0" indent="0" algn="l" defTabSz="914400" rtl="0" eaLnBrk="1" fontAlgn="base" latinLnBrk="1" hangingPunct="1">
              <a:lnSpc>
                <a:spcPct val="150000"/>
              </a:lnSpc>
              <a:spcBef>
                <a:spcPct val="0"/>
              </a:spcBef>
              <a:spcAft>
                <a:spcPct val="0"/>
              </a:spcAft>
              <a:buClrTx/>
              <a:buSzTx/>
              <a:buFontTx/>
              <a:buNone/>
              <a:defRPr/>
            </a:pPr>
            <a:r>
              <a:rPr kumimoji="0" lang="zh-CN" altLang="en-US" sz="2000" b="0" i="0" u="none" strike="noStrike" kern="1200" cap="none" spc="0" normalizeH="0" baseline="0" noProof="0" dirty="0">
                <a:ln>
                  <a:noFill/>
                </a:ln>
                <a:solidFill>
                  <a:schemeClr val="tx1"/>
                </a:solidFill>
                <a:effectLst/>
                <a:uLnTx/>
                <a:uFillTx/>
                <a:latin typeface="微软雅黑"/>
                <a:ea typeface="微软雅黑"/>
                <a:cs typeface="+mn-cs"/>
              </a:rPr>
              <a:t>           </a:t>
            </a:r>
            <a:r>
              <a:rPr kumimoji="0" lang="en-US" altLang="zh-CN" sz="2000" b="0" i="0" u="none" strike="noStrike" kern="1200" cap="none" spc="0" normalizeH="0" baseline="0" noProof="0" dirty="0">
                <a:ln>
                  <a:noFill/>
                </a:ln>
                <a:solidFill>
                  <a:schemeClr val="tx1"/>
                </a:solidFill>
                <a:effectLst/>
                <a:uLnTx/>
                <a:uFillTx/>
                <a:latin typeface="微软雅黑"/>
                <a:ea typeface="微软雅黑"/>
                <a:cs typeface="+mn-cs"/>
              </a:rPr>
              <a:t>L——</a:t>
            </a:r>
            <a:r>
              <a:rPr kumimoji="0" lang="zh-CN" altLang="en-US" sz="2000" b="0" i="0" u="none" strike="noStrike" kern="1200" cap="none" spc="0" normalizeH="0" baseline="0" noProof="0" dirty="0">
                <a:ln>
                  <a:noFill/>
                </a:ln>
                <a:solidFill>
                  <a:schemeClr val="tx1"/>
                </a:solidFill>
                <a:effectLst/>
                <a:uLnTx/>
                <a:uFillTx/>
                <a:latin typeface="微软雅黑"/>
                <a:ea typeface="微软雅黑"/>
                <a:cs typeface="+mn-cs"/>
              </a:rPr>
              <a:t>发生事故的严重度。</a:t>
            </a:r>
          </a:p>
        </p:txBody>
      </p:sp>
      <p:sp>
        <p:nvSpPr>
          <p:cNvPr id="478212" name="Text Box 4"/>
          <p:cNvSpPr txBox="1">
            <a:spLocks noChangeArrowheads="1"/>
          </p:cNvSpPr>
          <p:nvPr/>
        </p:nvSpPr>
        <p:spPr bwMode="auto">
          <a:xfrm>
            <a:off x="1042988" y="1557338"/>
            <a:ext cx="4319588" cy="460375"/>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defPPr>
              <a:defRPr lang="en-US"/>
            </a:defPPr>
            <a:lvl1pPr algn="ctr">
              <a:spcBef>
                <a:spcPct val="50000"/>
              </a:spcBef>
              <a:defRPr>
                <a:solidFill>
                  <a:schemeClr val="bg1"/>
                </a:solidFill>
                <a:latin typeface="微软雅黑"/>
                <a:ea typeface="微软雅黑"/>
              </a:defRPr>
            </a:lvl1pPr>
          </a:lstStyle>
          <a:p>
            <a:pPr marL="0" marR="0" lvl="0" indent="0" algn="l" defTabSz="914400" rtl="0" eaLnBrk="1" fontAlgn="base" latinLnBrk="0" hangingPunct="1">
              <a:lnSpc>
                <a:spcPct val="100000"/>
              </a:lnSpc>
              <a:spcBef>
                <a:spcPct val="50000"/>
              </a:spcBef>
              <a:spcAft>
                <a:spcPct val="0"/>
              </a:spcAft>
              <a:buClrTx/>
              <a:buSzTx/>
              <a:buFontTx/>
              <a:buNone/>
              <a:defRPr/>
            </a:pPr>
            <a:r>
              <a:rPr kumimoji="0" lang="zh-CN" altLang="en-US" sz="2400" b="1" i="0" u="none" strike="noStrike" kern="1200" cap="none" spc="0" normalizeH="0" baseline="0" noProof="0" dirty="0">
                <a:ln>
                  <a:noFill/>
                </a:ln>
                <a:solidFill>
                  <a:schemeClr val="tx1">
                    <a:lumMod val="75000"/>
                    <a:lumOff val="25000"/>
                  </a:schemeClr>
                </a:solidFill>
                <a:effectLst/>
                <a:uLnTx/>
                <a:uFillTx/>
                <a:latin typeface="微软雅黑"/>
                <a:ea typeface="微软雅黑"/>
                <a:cs typeface="+mn-cs"/>
              </a:rPr>
              <a:t>（</a:t>
            </a:r>
            <a:r>
              <a:rPr kumimoji="0" lang="en-US" altLang="zh-CN" sz="2400" b="1" i="0" u="none" strike="noStrike" kern="1200" cap="none" spc="0" normalizeH="0" baseline="0" noProof="0" dirty="0">
                <a:ln>
                  <a:noFill/>
                </a:ln>
                <a:solidFill>
                  <a:schemeClr val="tx1">
                    <a:lumMod val="75000"/>
                    <a:lumOff val="25000"/>
                  </a:schemeClr>
                </a:solidFill>
                <a:effectLst/>
                <a:uLnTx/>
                <a:uFillTx/>
                <a:latin typeface="微软雅黑"/>
                <a:ea typeface="微软雅黑"/>
                <a:cs typeface="+mn-cs"/>
              </a:rPr>
              <a:t>1</a:t>
            </a:r>
            <a:r>
              <a:rPr kumimoji="0" lang="zh-CN" altLang="en-US" sz="2400" b="1" i="0" u="none" strike="noStrike" kern="1200" cap="none" spc="0" normalizeH="0" baseline="0" noProof="0" dirty="0">
                <a:ln>
                  <a:noFill/>
                </a:ln>
                <a:solidFill>
                  <a:schemeClr val="tx1">
                    <a:lumMod val="75000"/>
                    <a:lumOff val="25000"/>
                  </a:schemeClr>
                </a:solidFill>
                <a:effectLst/>
                <a:uLnTx/>
                <a:uFillTx/>
                <a:latin typeface="微软雅黑"/>
                <a:ea typeface="微软雅黑"/>
                <a:cs typeface="+mn-cs"/>
              </a:rPr>
              <a:t>）什么是风险</a:t>
            </a:r>
          </a:p>
        </p:txBody>
      </p:sp>
      <p:sp>
        <p:nvSpPr>
          <p:cNvPr id="149508" name="矩形 3"/>
          <p:cNvSpPr/>
          <p:nvPr/>
        </p:nvSpPr>
        <p:spPr>
          <a:xfrm>
            <a:off x="1042988" y="87313"/>
            <a:ext cx="1422400" cy="461962"/>
          </a:xfrm>
          <a:prstGeom prst="rect">
            <a:avLst/>
          </a:prstGeom>
          <a:noFill/>
          <a:ln w="9525">
            <a:noFill/>
          </a:ln>
        </p:spPr>
        <p:txBody>
          <a:bodyPr wrap="none">
            <a:spAutoFit/>
          </a:bodyPr>
          <a:lstStyle/>
          <a:p>
            <a:pPr lvl="0" eaLnBrk="1" hangingPunct="1">
              <a:spcBef>
                <a:spcPct val="50000"/>
              </a:spcBef>
            </a:pPr>
            <a:r>
              <a:rPr lang="zh-CN" altLang="en-US" dirty="0">
                <a:latin typeface="微软雅黑"/>
                <a:ea typeface="微软雅黑"/>
              </a:rPr>
              <a:t>重点工作</a:t>
            </a:r>
          </a:p>
        </p:txBody>
      </p:sp>
      <p:sp>
        <p:nvSpPr>
          <p:cNvPr id="149509" name="矩形 4"/>
          <p:cNvSpPr/>
          <p:nvPr/>
        </p:nvSpPr>
        <p:spPr>
          <a:xfrm>
            <a:off x="77788" y="57150"/>
            <a:ext cx="493712" cy="461963"/>
          </a:xfrm>
          <a:prstGeom prst="rect">
            <a:avLst/>
          </a:prstGeom>
          <a:noFill/>
          <a:ln w="9525">
            <a:noFill/>
          </a:ln>
        </p:spPr>
        <p:txBody>
          <a:bodyPr wrap="none">
            <a:spAutoFit/>
          </a:bodyPr>
          <a:lstStyle/>
          <a:p>
            <a:pPr lvl="0" eaLnBrk="1" hangingPunct="1"/>
            <a:r>
              <a:rPr lang="zh-CN" altLang="en-US" dirty="0">
                <a:latin typeface="微软雅黑"/>
                <a:ea typeface="微软雅黑"/>
              </a:rPr>
              <a:t>三</a:t>
            </a:r>
          </a:p>
        </p:txBody>
      </p:sp>
    </p:spTree>
  </p:cSld>
  <p:clrMapOvr>
    <a:masterClrMapping/>
  </p:clrMapOvr>
  <p:transition spd="slow">
    <p:push/>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6361" name="Text Box 9"/>
          <p:cNvSpPr txBox="1">
            <a:spLocks noChangeArrowheads="1"/>
          </p:cNvSpPr>
          <p:nvPr/>
        </p:nvSpPr>
        <p:spPr bwMode="auto">
          <a:xfrm>
            <a:off x="3779838" y="2366963"/>
            <a:ext cx="3311525" cy="461963"/>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defPPr>
              <a:defRPr lang="en-US"/>
            </a:defPPr>
            <a:lvl1pPr algn="ctr">
              <a:spcBef>
                <a:spcPct val="50000"/>
              </a:spcBef>
              <a:defRPr>
                <a:solidFill>
                  <a:schemeClr val="bg2"/>
                </a:solidFill>
                <a:latin typeface="微软雅黑"/>
                <a:ea typeface="微软雅黑"/>
              </a:defRPr>
            </a:lvl1pPr>
          </a:lstStyle>
          <a:p>
            <a:pPr marL="0" marR="0" lvl="0" indent="0" algn="l" defTabSz="914400" rtl="0" eaLnBrk="1" fontAlgn="base" latinLnBrk="0" hangingPunct="1">
              <a:lnSpc>
                <a:spcPct val="100000"/>
              </a:lnSpc>
              <a:spcBef>
                <a:spcPct val="50000"/>
              </a:spcBef>
              <a:spcAft>
                <a:spcPct val="0"/>
              </a:spcAft>
              <a:buClrTx/>
              <a:buSzTx/>
              <a:buFontTx/>
              <a:buNone/>
              <a:defRPr/>
            </a:pPr>
            <a:r>
              <a:rPr kumimoji="0" lang="zh-CN" altLang="en-US" sz="2400" b="1" i="0" u="none" strike="noStrike" kern="1200" cap="none" spc="0" normalizeH="0" baseline="0" noProof="0" dirty="0">
                <a:ln>
                  <a:noFill/>
                </a:ln>
                <a:solidFill>
                  <a:schemeClr val="bg2"/>
                </a:solidFill>
                <a:effectLst/>
                <a:uLnTx/>
                <a:uFillTx/>
                <a:latin typeface="微软雅黑"/>
                <a:ea typeface="微软雅黑"/>
                <a:cs typeface="+mn-cs"/>
              </a:rPr>
              <a:t>爆炸、泄漏、着火</a:t>
            </a:r>
          </a:p>
        </p:txBody>
      </p:sp>
      <p:sp>
        <p:nvSpPr>
          <p:cNvPr id="356362" name="Text Box 10"/>
          <p:cNvSpPr txBox="1">
            <a:spLocks noChangeArrowheads="1"/>
          </p:cNvSpPr>
          <p:nvPr/>
        </p:nvSpPr>
        <p:spPr bwMode="auto">
          <a:xfrm>
            <a:off x="3779838" y="4365625"/>
            <a:ext cx="3821113" cy="460375"/>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defPPr>
              <a:defRPr lang="en-US"/>
            </a:defPPr>
            <a:lvl1pPr>
              <a:spcBef>
                <a:spcPct val="50000"/>
              </a:spcBef>
              <a:defRPr>
                <a:solidFill>
                  <a:schemeClr val="bg2"/>
                </a:solidFill>
                <a:latin typeface="微软雅黑"/>
                <a:ea typeface="微软雅黑"/>
              </a:defRPr>
            </a:lvl1pPr>
          </a:lstStyle>
          <a:p>
            <a:pPr marL="0" marR="0" lvl="0" indent="0" algn="l" defTabSz="914400" rtl="0" eaLnBrk="1" fontAlgn="base" latinLnBrk="0" hangingPunct="1">
              <a:lnSpc>
                <a:spcPct val="100000"/>
              </a:lnSpc>
              <a:spcBef>
                <a:spcPct val="50000"/>
              </a:spcBef>
              <a:spcAft>
                <a:spcPct val="0"/>
              </a:spcAft>
              <a:buClrTx/>
              <a:buSzTx/>
              <a:buFontTx/>
              <a:buNone/>
              <a:defRPr/>
            </a:pPr>
            <a:r>
              <a:rPr kumimoji="0" lang="zh-CN" altLang="en-US" sz="2400" b="1" i="0" u="none" strike="noStrike" kern="1200" cap="none" spc="0" normalizeH="0" baseline="0" noProof="0" dirty="0">
                <a:ln>
                  <a:noFill/>
                </a:ln>
                <a:solidFill>
                  <a:schemeClr val="bg2"/>
                </a:solidFill>
                <a:effectLst/>
                <a:uLnTx/>
                <a:uFillTx/>
                <a:latin typeface="微软雅黑"/>
                <a:ea typeface="微软雅黑"/>
                <a:cs typeface="+mn-cs"/>
              </a:rPr>
              <a:t>倒塌、坠落、撞击、剪切</a:t>
            </a:r>
          </a:p>
        </p:txBody>
      </p:sp>
      <p:sp>
        <p:nvSpPr>
          <p:cNvPr id="356363" name="Text Box 11"/>
          <p:cNvSpPr txBox="1">
            <a:spLocks noChangeArrowheads="1"/>
          </p:cNvSpPr>
          <p:nvPr/>
        </p:nvSpPr>
        <p:spPr bwMode="auto">
          <a:xfrm>
            <a:off x="6372225" y="87313"/>
            <a:ext cx="1655763" cy="461963"/>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defPPr>
              <a:defRPr lang="en-US"/>
            </a:defPPr>
            <a:lvl1pPr>
              <a:spcBef>
                <a:spcPct val="50000"/>
              </a:spcBef>
              <a:defRPr>
                <a:solidFill>
                  <a:schemeClr val="bg1"/>
                </a:solidFill>
                <a:latin typeface="微软雅黑"/>
                <a:ea typeface="微软雅黑"/>
              </a:defRPr>
            </a:lvl1pPr>
          </a:lstStyle>
          <a:p>
            <a:pPr marL="0" marR="0" lvl="0" indent="0" algn="ctr" defTabSz="914400" rtl="0" eaLnBrk="1" fontAlgn="base" latinLnBrk="0" hangingPunct="1">
              <a:lnSpc>
                <a:spcPct val="100000"/>
              </a:lnSpc>
              <a:spcBef>
                <a:spcPct val="50000"/>
              </a:spcBef>
              <a:spcAft>
                <a:spcPct val="0"/>
              </a:spcAft>
              <a:buClrTx/>
              <a:buSzTx/>
              <a:buFontTx/>
              <a:buNone/>
              <a:defRPr/>
            </a:pPr>
            <a:r>
              <a:rPr kumimoji="0" lang="zh-CN" altLang="en-US" sz="2400" b="1" i="0" u="none" strike="noStrike" kern="1200" cap="none" spc="0" normalizeH="0" baseline="0" noProof="0" dirty="0">
                <a:ln>
                  <a:noFill/>
                </a:ln>
                <a:solidFill>
                  <a:schemeClr val="bg1"/>
                </a:solidFill>
                <a:effectLst/>
                <a:uLnTx/>
                <a:uFillTx/>
                <a:latin typeface="微软雅黑"/>
                <a:ea typeface="微软雅黑"/>
                <a:cs typeface="+mn-cs"/>
              </a:rPr>
              <a:t>事故特点</a:t>
            </a:r>
          </a:p>
        </p:txBody>
      </p:sp>
      <p:grpSp>
        <p:nvGrpSpPr>
          <p:cNvPr id="48133" name="组合 10"/>
          <p:cNvGrpSpPr/>
          <p:nvPr/>
        </p:nvGrpSpPr>
        <p:grpSpPr>
          <a:xfrm>
            <a:off x="1250950" y="1733550"/>
            <a:ext cx="1728788" cy="1730375"/>
            <a:chOff x="1906911" y="2335858"/>
            <a:chExt cx="1728985" cy="1729779"/>
          </a:xfrm>
        </p:grpSpPr>
        <p:sp>
          <p:nvSpPr>
            <p:cNvPr id="12" name="椭圆 11"/>
            <p:cNvSpPr/>
            <p:nvPr/>
          </p:nvSpPr>
          <p:spPr bwMode="auto">
            <a:xfrm>
              <a:off x="1906911" y="2335858"/>
              <a:ext cx="1728985" cy="1728193"/>
            </a:xfrm>
            <a:prstGeom prst="ellipse">
              <a:avLst/>
            </a:prstGeom>
            <a:solidFill>
              <a:schemeClr val="bg1">
                <a:lumMod val="75000"/>
              </a:schemeClr>
            </a:solidFill>
            <a:ln w="952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chemeClr val="tx1"/>
                </a:solidFill>
                <a:effectLst/>
                <a:uLnTx/>
                <a:uFillTx/>
                <a:latin typeface="Arial Black" pitchFamily="34" charset="0"/>
                <a:ea typeface="+mn-ea"/>
                <a:cs typeface="+mn-cs"/>
              </a:endParaRPr>
            </a:p>
          </p:txBody>
        </p:sp>
        <p:sp>
          <p:nvSpPr>
            <p:cNvPr id="13" name="弦形 12"/>
            <p:cNvSpPr/>
            <p:nvPr/>
          </p:nvSpPr>
          <p:spPr bwMode="auto">
            <a:xfrm rot="2734137">
              <a:off x="1906513" y="2336255"/>
              <a:ext cx="1729779" cy="1728985"/>
            </a:xfrm>
            <a:prstGeom prst="chord">
              <a:avLst>
                <a:gd name="adj1" fmla="val 5312625"/>
                <a:gd name="adj2" fmla="val 16199939"/>
              </a:avLst>
            </a:prstGeom>
            <a:solidFill>
              <a:srgbClr val="FF9933"/>
            </a:solidFill>
            <a:ln w="952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chemeClr val="tx1"/>
                </a:solidFill>
                <a:effectLst/>
                <a:uLnTx/>
                <a:uFillTx/>
                <a:latin typeface="Arial Black" pitchFamily="34" charset="0"/>
                <a:ea typeface="+mn-ea"/>
                <a:cs typeface="+mn-cs"/>
              </a:endParaRPr>
            </a:p>
          </p:txBody>
        </p:sp>
      </p:grpSp>
      <p:sp>
        <p:nvSpPr>
          <p:cNvPr id="356364" name="Text Box 12"/>
          <p:cNvSpPr txBox="1">
            <a:spLocks noChangeArrowheads="1"/>
          </p:cNvSpPr>
          <p:nvPr/>
        </p:nvSpPr>
        <p:spPr bwMode="auto">
          <a:xfrm>
            <a:off x="1214438" y="2292350"/>
            <a:ext cx="1800225" cy="522288"/>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defPPr>
              <a:defRPr lang="en-US"/>
            </a:defPPr>
            <a:lvl1pPr algn="ctr">
              <a:spcBef>
                <a:spcPct val="50000"/>
              </a:spcBef>
              <a:defRPr sz="2800">
                <a:latin typeface="微软雅黑"/>
                <a:ea typeface="微软雅黑"/>
              </a:defRPr>
            </a:lvl1pPr>
          </a:lstStyle>
          <a:p>
            <a:pPr marL="0" marR="0" lvl="0" indent="0" algn="ctr" defTabSz="914400" rtl="0" eaLnBrk="1" fontAlgn="base" latinLnBrk="0" hangingPunct="1">
              <a:lnSpc>
                <a:spcPct val="100000"/>
              </a:lnSpc>
              <a:spcBef>
                <a:spcPct val="50000"/>
              </a:spcBef>
              <a:spcAft>
                <a:spcPct val="0"/>
              </a:spcAft>
              <a:buClrTx/>
              <a:buSzTx/>
              <a:buFontTx/>
              <a:buNone/>
              <a:defRPr/>
            </a:pPr>
            <a:r>
              <a:rPr kumimoji="0" lang="zh-CN" altLang="en-US" sz="2800" b="1" i="0" u="none" strike="noStrike" kern="1200" cap="none" spc="0" normalizeH="0" baseline="0" noProof="0" dirty="0">
                <a:ln>
                  <a:noFill/>
                </a:ln>
                <a:solidFill>
                  <a:schemeClr val="tx1"/>
                </a:solidFill>
                <a:effectLst/>
                <a:uLnTx/>
                <a:uFillTx/>
                <a:latin typeface="微软雅黑"/>
                <a:ea typeface="微软雅黑"/>
                <a:cs typeface="+mn-cs"/>
              </a:rPr>
              <a:t>承压类</a:t>
            </a:r>
          </a:p>
        </p:txBody>
      </p:sp>
      <p:sp>
        <p:nvSpPr>
          <p:cNvPr id="14" name="等腰三角形 13"/>
          <p:cNvSpPr/>
          <p:nvPr/>
        </p:nvSpPr>
        <p:spPr bwMode="auto">
          <a:xfrm rot="16200000" flipV="1">
            <a:off x="3251994" y="2493169"/>
            <a:ext cx="319088" cy="209550"/>
          </a:xfrm>
          <a:prstGeom prst="triangle">
            <a:avLst/>
          </a:prstGeom>
          <a:solidFill>
            <a:schemeClr val="tx1">
              <a:lumMod val="75000"/>
              <a:lumOff val="25000"/>
            </a:schemeClr>
          </a:solidFill>
          <a:ln w="952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chemeClr val="tx1"/>
              </a:solidFill>
              <a:effectLst/>
              <a:uLnTx/>
              <a:uFillTx/>
              <a:latin typeface="Arial Black" pitchFamily="34" charset="0"/>
              <a:ea typeface="+mn-ea"/>
              <a:cs typeface="+mn-cs"/>
            </a:endParaRPr>
          </a:p>
        </p:txBody>
      </p:sp>
      <p:grpSp>
        <p:nvGrpSpPr>
          <p:cNvPr id="48136" name="组合 15"/>
          <p:cNvGrpSpPr/>
          <p:nvPr/>
        </p:nvGrpSpPr>
        <p:grpSpPr>
          <a:xfrm>
            <a:off x="1214438" y="3730625"/>
            <a:ext cx="1728787" cy="1730375"/>
            <a:chOff x="1906911" y="2335858"/>
            <a:chExt cx="1728985" cy="1729779"/>
          </a:xfrm>
        </p:grpSpPr>
        <p:sp>
          <p:nvSpPr>
            <p:cNvPr id="17" name="椭圆 16"/>
            <p:cNvSpPr/>
            <p:nvPr/>
          </p:nvSpPr>
          <p:spPr bwMode="auto">
            <a:xfrm>
              <a:off x="1906911" y="2335858"/>
              <a:ext cx="1728985" cy="1728193"/>
            </a:xfrm>
            <a:prstGeom prst="ellipse">
              <a:avLst/>
            </a:prstGeom>
            <a:solidFill>
              <a:schemeClr val="bg1">
                <a:lumMod val="75000"/>
              </a:schemeClr>
            </a:solidFill>
            <a:ln w="952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chemeClr val="tx1"/>
                </a:solidFill>
                <a:effectLst/>
                <a:uLnTx/>
                <a:uFillTx/>
                <a:latin typeface="Arial Black" pitchFamily="34" charset="0"/>
                <a:ea typeface="+mn-ea"/>
                <a:cs typeface="+mn-cs"/>
              </a:endParaRPr>
            </a:p>
          </p:txBody>
        </p:sp>
        <p:sp>
          <p:nvSpPr>
            <p:cNvPr id="18" name="弦形 17"/>
            <p:cNvSpPr/>
            <p:nvPr/>
          </p:nvSpPr>
          <p:spPr bwMode="auto">
            <a:xfrm rot="2734137">
              <a:off x="1906514" y="2336255"/>
              <a:ext cx="1729779" cy="1728985"/>
            </a:xfrm>
            <a:prstGeom prst="chord">
              <a:avLst>
                <a:gd name="adj1" fmla="val 5312625"/>
                <a:gd name="adj2" fmla="val 16199939"/>
              </a:avLst>
            </a:prstGeom>
            <a:solidFill>
              <a:srgbClr val="FF9933"/>
            </a:solidFill>
            <a:ln w="952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chemeClr val="tx1"/>
                </a:solidFill>
                <a:effectLst/>
                <a:uLnTx/>
                <a:uFillTx/>
                <a:latin typeface="Arial Black" pitchFamily="34" charset="0"/>
                <a:ea typeface="+mn-ea"/>
                <a:cs typeface="+mn-cs"/>
              </a:endParaRPr>
            </a:p>
          </p:txBody>
        </p:sp>
      </p:grpSp>
      <p:sp>
        <p:nvSpPr>
          <p:cNvPr id="356365" name="Text Box 13"/>
          <p:cNvSpPr txBox="1">
            <a:spLocks noChangeArrowheads="1"/>
          </p:cNvSpPr>
          <p:nvPr/>
        </p:nvSpPr>
        <p:spPr bwMode="auto">
          <a:xfrm>
            <a:off x="1168400" y="4333875"/>
            <a:ext cx="1800225" cy="523875"/>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defPPr>
              <a:defRPr lang="en-US"/>
            </a:defPPr>
            <a:lvl1pPr algn="ctr">
              <a:spcBef>
                <a:spcPct val="50000"/>
              </a:spcBef>
              <a:defRPr sz="2800">
                <a:latin typeface="微软雅黑"/>
                <a:ea typeface="微软雅黑"/>
              </a:defRPr>
            </a:lvl1pPr>
          </a:lstStyle>
          <a:p>
            <a:pPr marL="0" marR="0" lvl="0" indent="0" algn="ctr" defTabSz="914400" rtl="0" eaLnBrk="1" fontAlgn="base" latinLnBrk="0" hangingPunct="1">
              <a:lnSpc>
                <a:spcPct val="100000"/>
              </a:lnSpc>
              <a:spcBef>
                <a:spcPct val="50000"/>
              </a:spcBef>
              <a:spcAft>
                <a:spcPct val="0"/>
              </a:spcAft>
              <a:buClrTx/>
              <a:buSzTx/>
              <a:buFontTx/>
              <a:buNone/>
              <a:defRPr/>
            </a:pPr>
            <a:r>
              <a:rPr kumimoji="0" lang="zh-CN" altLang="en-US" sz="2800" b="1" i="0" u="none" strike="noStrike" kern="1200" cap="none" spc="0" normalizeH="0" baseline="0" noProof="0" dirty="0">
                <a:ln>
                  <a:noFill/>
                </a:ln>
                <a:solidFill>
                  <a:schemeClr val="tx1"/>
                </a:solidFill>
                <a:effectLst/>
                <a:uLnTx/>
                <a:uFillTx/>
                <a:latin typeface="微软雅黑"/>
                <a:ea typeface="微软雅黑"/>
                <a:cs typeface="+mn-cs"/>
              </a:rPr>
              <a:t>机电类</a:t>
            </a:r>
          </a:p>
        </p:txBody>
      </p:sp>
      <p:sp>
        <p:nvSpPr>
          <p:cNvPr id="19" name="等腰三角形 18"/>
          <p:cNvSpPr/>
          <p:nvPr/>
        </p:nvSpPr>
        <p:spPr bwMode="auto">
          <a:xfrm rot="16200000" flipV="1">
            <a:off x="3258344" y="4491831"/>
            <a:ext cx="317500" cy="207963"/>
          </a:xfrm>
          <a:prstGeom prst="triangle">
            <a:avLst/>
          </a:prstGeom>
          <a:solidFill>
            <a:schemeClr val="tx1">
              <a:lumMod val="75000"/>
              <a:lumOff val="25000"/>
            </a:schemeClr>
          </a:solidFill>
          <a:ln w="952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chemeClr val="tx1"/>
              </a:solidFill>
              <a:effectLst/>
              <a:uLnTx/>
              <a:uFillTx/>
              <a:latin typeface="Arial Black" pitchFamily="34" charset="0"/>
              <a:ea typeface="+mn-ea"/>
              <a:cs typeface="+mn-cs"/>
            </a:endParaRPr>
          </a:p>
        </p:txBody>
      </p:sp>
      <p:sp>
        <p:nvSpPr>
          <p:cNvPr id="48139" name="矩形 19"/>
          <p:cNvSpPr/>
          <p:nvPr/>
        </p:nvSpPr>
        <p:spPr>
          <a:xfrm>
            <a:off x="77788" y="57150"/>
            <a:ext cx="493712" cy="461963"/>
          </a:xfrm>
          <a:prstGeom prst="rect">
            <a:avLst/>
          </a:prstGeom>
          <a:noFill/>
          <a:ln w="9525">
            <a:noFill/>
          </a:ln>
        </p:spPr>
        <p:txBody>
          <a:bodyPr wrap="none">
            <a:spAutoFit/>
          </a:bodyPr>
          <a:lstStyle/>
          <a:p>
            <a:pPr lvl="0" eaLnBrk="1" hangingPunct="1"/>
            <a:r>
              <a:rPr lang="zh-CN" altLang="en-US" dirty="0">
                <a:latin typeface="微软雅黑"/>
                <a:ea typeface="微软雅黑"/>
              </a:rPr>
              <a:t>一</a:t>
            </a:r>
          </a:p>
        </p:txBody>
      </p:sp>
      <p:sp>
        <p:nvSpPr>
          <p:cNvPr id="48140" name="矩形 20"/>
          <p:cNvSpPr/>
          <p:nvPr/>
        </p:nvSpPr>
        <p:spPr>
          <a:xfrm>
            <a:off x="725488" y="49213"/>
            <a:ext cx="3587750" cy="461962"/>
          </a:xfrm>
          <a:prstGeom prst="rect">
            <a:avLst/>
          </a:prstGeom>
          <a:noFill/>
          <a:ln w="9525">
            <a:noFill/>
          </a:ln>
        </p:spPr>
        <p:txBody>
          <a:bodyPr wrap="none">
            <a:spAutoFit/>
          </a:bodyPr>
          <a:lstStyle/>
          <a:p>
            <a:pPr lvl="0" eaLnBrk="1" hangingPunct="1">
              <a:spcBef>
                <a:spcPct val="50000"/>
              </a:spcBef>
            </a:pPr>
            <a:r>
              <a:rPr lang="en-US" altLang="zh-CN" dirty="0">
                <a:latin typeface="微软雅黑"/>
                <a:ea typeface="微软雅黑"/>
              </a:rPr>
              <a:t>《</a:t>
            </a:r>
            <a:r>
              <a:rPr lang="zh-CN" altLang="en-US" dirty="0">
                <a:latin typeface="微软雅黑"/>
                <a:ea typeface="微软雅黑"/>
              </a:rPr>
              <a:t>特种设备安全法</a:t>
            </a:r>
            <a:r>
              <a:rPr lang="en-US" altLang="zh-CN" dirty="0">
                <a:latin typeface="微软雅黑"/>
                <a:ea typeface="微软雅黑"/>
              </a:rPr>
              <a:t>》</a:t>
            </a:r>
            <a:r>
              <a:rPr lang="zh-CN" altLang="en-US" dirty="0">
                <a:latin typeface="微软雅黑"/>
                <a:ea typeface="微软雅黑"/>
              </a:rPr>
              <a:t>解读</a:t>
            </a:r>
          </a:p>
        </p:txBody>
      </p:sp>
    </p:spTree>
  </p:cSld>
  <p:clrMapOvr>
    <a:masterClrMapping/>
  </p:clrMapOvr>
  <p:transition spd="slow">
    <p:push/>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9234" name="Rectangle 2"/>
          <p:cNvSpPr>
            <a:spLocks noGrp="1" noChangeArrowheads="1"/>
          </p:cNvSpPr>
          <p:nvPr>
            <p:ph idx="1"/>
          </p:nvPr>
        </p:nvSpPr>
        <p:spPr>
          <a:xfrm>
            <a:off x="755650" y="1825625"/>
            <a:ext cx="7632700" cy="554038"/>
          </a:xfrm>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marL="0" marR="0" lvl="0" indent="0" algn="l" defTabSz="914400" rtl="0" eaLnBrk="1" fontAlgn="base" latinLnBrk="1" hangingPunct="1">
              <a:lnSpc>
                <a:spcPct val="150000"/>
              </a:lnSpc>
              <a:spcBef>
                <a:spcPct val="0"/>
              </a:spcBef>
              <a:spcAft>
                <a:spcPct val="0"/>
              </a:spcAft>
              <a:buClrTx/>
              <a:buSzTx/>
              <a:buFontTx/>
              <a:buNone/>
              <a:defRPr/>
            </a:pPr>
            <a:r>
              <a:rPr kumimoji="0" lang="zh-CN" altLang="en-US" sz="2000" b="0" i="0" u="none" strike="noStrike" kern="1200" cap="none" spc="0" normalizeH="0" baseline="0" noProof="0" dirty="0">
                <a:ln>
                  <a:noFill/>
                </a:ln>
                <a:solidFill>
                  <a:schemeClr val="tx1"/>
                </a:solidFill>
                <a:effectLst/>
                <a:uLnTx/>
                <a:uFillTx/>
                <a:latin typeface="微软雅黑"/>
                <a:ea typeface="微软雅黑"/>
                <a:cs typeface="+mn-cs"/>
              </a:rPr>
              <a:t>对于特种设备安全管理，可分为人、机、环境、管理四方面的风险。</a:t>
            </a:r>
          </a:p>
        </p:txBody>
      </p:sp>
      <p:sp>
        <p:nvSpPr>
          <p:cNvPr id="479235" name="Rectangle 3"/>
          <p:cNvSpPr>
            <a:spLocks noChangeArrowheads="1"/>
          </p:cNvSpPr>
          <p:nvPr/>
        </p:nvSpPr>
        <p:spPr bwMode="auto">
          <a:xfrm>
            <a:off x="744538" y="3932238"/>
            <a:ext cx="1008063" cy="914400"/>
          </a:xfrm>
          <a:prstGeom prst="rect">
            <a:avLst/>
          </a:prstGeom>
          <a:solidFill>
            <a:schemeClr val="bg1">
              <a:lumMod val="75000"/>
            </a:schemeClr>
          </a:solidFill>
          <a:ln w="9525">
            <a:solidFill>
              <a:srgbClr val="FF9900"/>
            </a:solidFill>
            <a:miter lim="800000"/>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3200" b="0" i="0" u="none" strike="noStrike" kern="1200" cap="none" spc="0" normalizeH="0" baseline="0" noProof="0" dirty="0">
                <a:ln>
                  <a:noFill/>
                </a:ln>
                <a:solidFill>
                  <a:schemeClr val="tx1"/>
                </a:solidFill>
                <a:effectLst/>
                <a:uLnTx/>
                <a:uFillTx/>
                <a:latin typeface="Arial" charset="0"/>
                <a:ea typeface="黑体" pitchFamily="49" charset="-122"/>
                <a:cs typeface="+mn-cs"/>
              </a:rPr>
              <a:t>隐患</a:t>
            </a:r>
          </a:p>
        </p:txBody>
      </p:sp>
      <p:sp>
        <p:nvSpPr>
          <p:cNvPr id="479236" name="Rectangle 4"/>
          <p:cNvSpPr>
            <a:spLocks noChangeArrowheads="1"/>
          </p:cNvSpPr>
          <p:nvPr/>
        </p:nvSpPr>
        <p:spPr bwMode="auto">
          <a:xfrm>
            <a:off x="4344988" y="3860800"/>
            <a:ext cx="1152525" cy="914400"/>
          </a:xfrm>
          <a:prstGeom prst="rect">
            <a:avLst/>
          </a:prstGeom>
          <a:solidFill>
            <a:schemeClr val="bg1">
              <a:lumMod val="75000"/>
            </a:schemeClr>
          </a:solidFill>
          <a:ln w="9525">
            <a:solidFill>
              <a:srgbClr val="FF9900"/>
            </a:solidFill>
            <a:miter lim="800000"/>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3200" b="0" i="0" u="none" strike="noStrike" kern="1200" cap="none" spc="0" normalizeH="0" baseline="0" noProof="0">
                <a:ln>
                  <a:noFill/>
                </a:ln>
                <a:solidFill>
                  <a:srgbClr val="FF0000"/>
                </a:solidFill>
                <a:effectLst/>
                <a:uLnTx/>
                <a:uFillTx/>
                <a:latin typeface="Arial" charset="0"/>
                <a:ea typeface="黑体" pitchFamily="49" charset="-122"/>
                <a:cs typeface="+mn-cs"/>
              </a:rPr>
              <a:t>风险</a:t>
            </a:r>
          </a:p>
        </p:txBody>
      </p:sp>
      <p:sp>
        <p:nvSpPr>
          <p:cNvPr id="479237" name="Rectangle 5"/>
          <p:cNvSpPr>
            <a:spLocks noChangeArrowheads="1"/>
          </p:cNvSpPr>
          <p:nvPr/>
        </p:nvSpPr>
        <p:spPr bwMode="auto">
          <a:xfrm>
            <a:off x="7369175" y="3860800"/>
            <a:ext cx="1008063" cy="914400"/>
          </a:xfrm>
          <a:prstGeom prst="rect">
            <a:avLst/>
          </a:prstGeom>
          <a:solidFill>
            <a:schemeClr val="bg1">
              <a:lumMod val="75000"/>
            </a:schemeClr>
          </a:solidFill>
          <a:ln w="9525">
            <a:solidFill>
              <a:srgbClr val="FF9900"/>
            </a:solidFill>
            <a:miter lim="800000"/>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3200" b="0" i="0" u="none" strike="noStrike" kern="1200" cap="none" spc="0" normalizeH="0" baseline="0" noProof="0">
                <a:ln>
                  <a:noFill/>
                </a:ln>
                <a:solidFill>
                  <a:schemeClr val="tx1"/>
                </a:solidFill>
                <a:effectLst/>
                <a:uLnTx/>
                <a:uFillTx/>
                <a:latin typeface="Arial" charset="0"/>
                <a:ea typeface="黑体" pitchFamily="49" charset="-122"/>
                <a:cs typeface="+mn-cs"/>
              </a:rPr>
              <a:t>事故</a:t>
            </a:r>
          </a:p>
        </p:txBody>
      </p:sp>
      <p:sp>
        <p:nvSpPr>
          <p:cNvPr id="479238" name="AutoShape 6"/>
          <p:cNvSpPr>
            <a:spLocks noChangeArrowheads="1"/>
          </p:cNvSpPr>
          <p:nvPr/>
        </p:nvSpPr>
        <p:spPr bwMode="auto">
          <a:xfrm>
            <a:off x="1968500" y="3571875"/>
            <a:ext cx="2160588" cy="1584325"/>
          </a:xfrm>
          <a:prstGeom prst="rightArrow">
            <a:avLst>
              <a:gd name="adj1" fmla="val 50000"/>
              <a:gd name="adj2" fmla="val 34093"/>
            </a:avLst>
          </a:prstGeom>
          <a:solidFill>
            <a:schemeClr val="bg1">
              <a:lumMod val="75000"/>
            </a:schemeClr>
          </a:solidFill>
          <a:ln w="9525">
            <a:solidFill>
              <a:srgbClr val="FF9900"/>
            </a:solidFill>
            <a:miter lim="800000"/>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800" b="0" i="0" u="none" strike="noStrike" kern="1200" cap="none" spc="0" normalizeH="0" baseline="0" noProof="0">
                <a:ln>
                  <a:noFill/>
                </a:ln>
                <a:solidFill>
                  <a:schemeClr val="tx1"/>
                </a:solidFill>
                <a:effectLst/>
                <a:uLnTx/>
                <a:uFillTx/>
                <a:latin typeface="Arial" charset="0"/>
                <a:ea typeface="黑体" pitchFamily="49" charset="-122"/>
                <a:cs typeface="+mn-cs"/>
              </a:rPr>
              <a:t>暴露在人们</a:t>
            </a:r>
          </a:p>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800" b="0" i="0" u="none" strike="noStrike" kern="1200" cap="none" spc="0" normalizeH="0" baseline="0" noProof="0">
                <a:ln>
                  <a:noFill/>
                </a:ln>
                <a:solidFill>
                  <a:schemeClr val="tx1"/>
                </a:solidFill>
                <a:effectLst/>
                <a:uLnTx/>
                <a:uFillTx/>
                <a:latin typeface="Arial" charset="0"/>
                <a:ea typeface="黑体" pitchFamily="49" charset="-122"/>
                <a:cs typeface="+mn-cs"/>
              </a:rPr>
              <a:t>生产作业活动中</a:t>
            </a:r>
          </a:p>
        </p:txBody>
      </p:sp>
      <p:sp>
        <p:nvSpPr>
          <p:cNvPr id="479239" name="AutoShape 7"/>
          <p:cNvSpPr>
            <a:spLocks noChangeArrowheads="1"/>
          </p:cNvSpPr>
          <p:nvPr/>
        </p:nvSpPr>
        <p:spPr bwMode="auto">
          <a:xfrm>
            <a:off x="5784850" y="3500438"/>
            <a:ext cx="1439863" cy="1655763"/>
          </a:xfrm>
          <a:prstGeom prst="rightArrow">
            <a:avLst>
              <a:gd name="adj1" fmla="val 50000"/>
              <a:gd name="adj2" fmla="val 25000"/>
            </a:avLst>
          </a:prstGeom>
          <a:solidFill>
            <a:schemeClr val="bg1">
              <a:lumMod val="75000"/>
            </a:schemeClr>
          </a:solidFill>
          <a:ln w="9525">
            <a:solidFill>
              <a:srgbClr val="FF9900"/>
            </a:solidFill>
            <a:miter lim="800000"/>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800" b="0" i="0" u="none" strike="noStrike" kern="1200" cap="none" spc="0" normalizeH="0" baseline="0" noProof="0">
                <a:ln>
                  <a:noFill/>
                </a:ln>
                <a:solidFill>
                  <a:schemeClr val="tx1"/>
                </a:solidFill>
                <a:effectLst/>
                <a:uLnTx/>
                <a:uFillTx/>
                <a:latin typeface="Arial" charset="0"/>
                <a:ea typeface="黑体" pitchFamily="49" charset="-122"/>
                <a:cs typeface="+mn-cs"/>
              </a:rPr>
              <a:t>控制失败</a:t>
            </a:r>
          </a:p>
        </p:txBody>
      </p:sp>
      <p:sp>
        <p:nvSpPr>
          <p:cNvPr id="479240" name="Text Box 8"/>
          <p:cNvSpPr txBox="1">
            <a:spLocks noChangeArrowheads="1"/>
          </p:cNvSpPr>
          <p:nvPr/>
        </p:nvSpPr>
        <p:spPr bwMode="auto">
          <a:xfrm>
            <a:off x="4933950" y="44450"/>
            <a:ext cx="4392613" cy="461963"/>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defPPr>
              <a:defRPr lang="en-US"/>
            </a:defPPr>
            <a:lvl1pPr algn="ctr">
              <a:spcBef>
                <a:spcPct val="50000"/>
              </a:spcBef>
              <a:defRPr>
                <a:solidFill>
                  <a:schemeClr val="bg1"/>
                </a:solidFill>
                <a:latin typeface="微软雅黑"/>
                <a:ea typeface="微软雅黑"/>
              </a:defRPr>
            </a:lvl1pPr>
          </a:lstStyle>
          <a:p>
            <a:pPr marL="0" marR="0" lvl="0" indent="0" algn="ctr" defTabSz="914400" rtl="0" eaLnBrk="1" fontAlgn="base" latinLnBrk="0" hangingPunct="1">
              <a:lnSpc>
                <a:spcPct val="100000"/>
              </a:lnSpc>
              <a:spcBef>
                <a:spcPct val="50000"/>
              </a:spcBef>
              <a:spcAft>
                <a:spcPct val="0"/>
              </a:spcAft>
              <a:buClrTx/>
              <a:buSzTx/>
              <a:buFontTx/>
              <a:buNone/>
              <a:defRPr/>
            </a:pPr>
            <a:r>
              <a:rPr kumimoji="0" lang="zh-CN" altLang="en-US" sz="2400" b="1" i="0" u="none" strike="noStrike" kern="1200" cap="none" spc="0" normalizeH="0" baseline="0" noProof="0" dirty="0">
                <a:ln>
                  <a:noFill/>
                </a:ln>
                <a:solidFill>
                  <a:schemeClr val="bg1"/>
                </a:solidFill>
                <a:effectLst/>
                <a:uLnTx/>
                <a:uFillTx/>
                <a:latin typeface="微软雅黑"/>
                <a:ea typeface="微软雅黑"/>
                <a:cs typeface="+mn-cs"/>
              </a:rPr>
              <a:t>  风险和隐患、事故的关系</a:t>
            </a:r>
          </a:p>
        </p:txBody>
      </p:sp>
      <p:sp>
        <p:nvSpPr>
          <p:cNvPr id="150537" name="矩形 8"/>
          <p:cNvSpPr/>
          <p:nvPr/>
        </p:nvSpPr>
        <p:spPr>
          <a:xfrm>
            <a:off x="1042988" y="87313"/>
            <a:ext cx="1422400" cy="461962"/>
          </a:xfrm>
          <a:prstGeom prst="rect">
            <a:avLst/>
          </a:prstGeom>
          <a:noFill/>
          <a:ln w="9525">
            <a:noFill/>
          </a:ln>
        </p:spPr>
        <p:txBody>
          <a:bodyPr wrap="none">
            <a:spAutoFit/>
          </a:bodyPr>
          <a:lstStyle/>
          <a:p>
            <a:pPr lvl="0" eaLnBrk="1" hangingPunct="1">
              <a:spcBef>
                <a:spcPct val="50000"/>
              </a:spcBef>
            </a:pPr>
            <a:r>
              <a:rPr lang="zh-CN" altLang="en-US" dirty="0">
                <a:latin typeface="微软雅黑"/>
                <a:ea typeface="微软雅黑"/>
              </a:rPr>
              <a:t>重点工作</a:t>
            </a:r>
          </a:p>
        </p:txBody>
      </p:sp>
      <p:sp>
        <p:nvSpPr>
          <p:cNvPr id="150538" name="矩形 9"/>
          <p:cNvSpPr/>
          <p:nvPr/>
        </p:nvSpPr>
        <p:spPr>
          <a:xfrm>
            <a:off x="77788" y="57150"/>
            <a:ext cx="493712" cy="461963"/>
          </a:xfrm>
          <a:prstGeom prst="rect">
            <a:avLst/>
          </a:prstGeom>
          <a:noFill/>
          <a:ln w="9525">
            <a:noFill/>
          </a:ln>
        </p:spPr>
        <p:txBody>
          <a:bodyPr wrap="none">
            <a:spAutoFit/>
          </a:bodyPr>
          <a:lstStyle/>
          <a:p>
            <a:pPr lvl="0" eaLnBrk="1" hangingPunct="1"/>
            <a:r>
              <a:rPr lang="zh-CN" altLang="en-US" dirty="0">
                <a:latin typeface="微软雅黑"/>
                <a:ea typeface="微软雅黑"/>
              </a:rPr>
              <a:t>三</a:t>
            </a:r>
          </a:p>
        </p:txBody>
      </p:sp>
    </p:spTree>
  </p:cSld>
  <p:clrMapOvr>
    <a:masterClrMapping/>
  </p:clrMapOvr>
  <p:transition spd="slow">
    <p:push/>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83" name="Rectangle 3"/>
          <p:cNvSpPr>
            <a:spLocks noGrp="1" noChangeArrowheads="1"/>
          </p:cNvSpPr>
          <p:nvPr>
            <p:ph idx="1"/>
          </p:nvPr>
        </p:nvSpPr>
        <p:spPr>
          <a:xfrm>
            <a:off x="755650" y="1766888"/>
            <a:ext cx="8229600" cy="3324225"/>
          </a:xfrm>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marL="0" marR="0" lvl="0" indent="0" algn="l" defTabSz="914400" rtl="0" eaLnBrk="1" fontAlgn="base" latinLnBrk="1" hangingPunct="1">
              <a:lnSpc>
                <a:spcPct val="150000"/>
              </a:lnSpc>
              <a:spcBef>
                <a:spcPct val="0"/>
              </a:spcBef>
              <a:spcAft>
                <a:spcPct val="0"/>
              </a:spcAft>
              <a:buClrTx/>
              <a:buSzTx/>
              <a:buFontTx/>
              <a:buNone/>
              <a:defRPr/>
            </a:pPr>
            <a:r>
              <a:rPr kumimoji="0" lang="zh-CN" altLang="en-US" sz="2000" b="0" i="0" u="none" strike="noStrike" kern="1200" cap="none" spc="0" normalizeH="0" baseline="0" noProof="0" dirty="0">
                <a:ln>
                  <a:noFill/>
                </a:ln>
                <a:solidFill>
                  <a:schemeClr val="tx1"/>
                </a:solidFill>
                <a:effectLst/>
                <a:uLnTx/>
                <a:uFillTx/>
                <a:latin typeface="微软雅黑"/>
                <a:ea typeface="微软雅黑"/>
                <a:cs typeface="+mn-cs"/>
              </a:rPr>
              <a:t>（</a:t>
            </a:r>
            <a:r>
              <a:rPr kumimoji="0" lang="en-US" altLang="zh-CN" sz="2000" b="0" i="0" u="none" strike="noStrike" kern="1200" cap="none" spc="0" normalizeH="0" baseline="0" noProof="0" dirty="0">
                <a:ln>
                  <a:noFill/>
                </a:ln>
                <a:solidFill>
                  <a:schemeClr val="tx1"/>
                </a:solidFill>
                <a:effectLst/>
                <a:uLnTx/>
                <a:uFillTx/>
                <a:latin typeface="微软雅黑"/>
                <a:ea typeface="微软雅黑"/>
                <a:cs typeface="+mn-cs"/>
              </a:rPr>
              <a:t>2</a:t>
            </a:r>
            <a:r>
              <a:rPr kumimoji="0" lang="zh-CN" altLang="en-US" sz="2000" b="0" i="0" u="none" strike="noStrike" kern="1200" cap="none" spc="0" normalizeH="0" baseline="0" noProof="0" dirty="0">
                <a:ln>
                  <a:noFill/>
                </a:ln>
                <a:solidFill>
                  <a:schemeClr val="tx1"/>
                </a:solidFill>
                <a:effectLst/>
                <a:uLnTx/>
                <a:uFillTx/>
                <a:latin typeface="微软雅黑"/>
                <a:ea typeface="微软雅黑"/>
                <a:cs typeface="+mn-cs"/>
              </a:rPr>
              <a:t>）风险辨识</a:t>
            </a:r>
          </a:p>
          <a:p>
            <a:pPr marL="0" marR="0" lvl="0" indent="0" algn="l" defTabSz="914400" rtl="0" eaLnBrk="1" fontAlgn="base" latinLnBrk="1" hangingPunct="1">
              <a:lnSpc>
                <a:spcPct val="150000"/>
              </a:lnSpc>
              <a:spcBef>
                <a:spcPct val="0"/>
              </a:spcBef>
              <a:spcAft>
                <a:spcPct val="0"/>
              </a:spcAft>
              <a:buClrTx/>
              <a:buSzTx/>
              <a:buFontTx/>
              <a:buNone/>
              <a:defRPr/>
            </a:pPr>
            <a:r>
              <a:rPr kumimoji="0" lang="zh-CN" altLang="en-US" sz="2000" b="0" i="0" u="none" strike="noStrike" kern="1200" cap="none" spc="0" normalizeH="0" baseline="0" noProof="0" dirty="0">
                <a:ln>
                  <a:noFill/>
                </a:ln>
                <a:solidFill>
                  <a:schemeClr val="tx1"/>
                </a:solidFill>
                <a:effectLst/>
                <a:uLnTx/>
                <a:uFillTx/>
                <a:latin typeface="微软雅黑"/>
                <a:ea typeface="微软雅黑"/>
                <a:cs typeface="+mn-cs"/>
              </a:rPr>
              <a:t>是识别在特种设备管理中各个环节存在的风险并确定其性质的过程。</a:t>
            </a:r>
          </a:p>
          <a:p>
            <a:pPr marL="0" marR="0" lvl="0" indent="0" algn="l" defTabSz="914400" rtl="0" eaLnBrk="1" fontAlgn="base" latinLnBrk="1" hangingPunct="1">
              <a:lnSpc>
                <a:spcPct val="150000"/>
              </a:lnSpc>
              <a:spcBef>
                <a:spcPct val="0"/>
              </a:spcBef>
              <a:spcAft>
                <a:spcPct val="0"/>
              </a:spcAft>
              <a:buClrTx/>
              <a:buSzTx/>
              <a:buFontTx/>
              <a:buNone/>
              <a:defRPr/>
            </a:pPr>
            <a:r>
              <a:rPr kumimoji="0" lang="zh-CN" altLang="en-US" sz="2000" b="0" i="0" u="none" strike="noStrike" kern="1200" cap="none" spc="0" normalizeH="0" baseline="0" noProof="0" dirty="0">
                <a:ln>
                  <a:noFill/>
                </a:ln>
                <a:solidFill>
                  <a:schemeClr val="tx1"/>
                </a:solidFill>
                <a:effectLst/>
                <a:uLnTx/>
                <a:uFillTx/>
                <a:latin typeface="微软雅黑"/>
                <a:ea typeface="微软雅黑"/>
                <a:cs typeface="+mn-cs"/>
              </a:rPr>
              <a:t>      </a:t>
            </a:r>
          </a:p>
          <a:p>
            <a:pPr marL="0" marR="0" lvl="0" indent="0" algn="l" defTabSz="914400" rtl="0" eaLnBrk="1" fontAlgn="base" latinLnBrk="1" hangingPunct="1">
              <a:lnSpc>
                <a:spcPct val="150000"/>
              </a:lnSpc>
              <a:spcBef>
                <a:spcPct val="0"/>
              </a:spcBef>
              <a:spcAft>
                <a:spcPct val="0"/>
              </a:spcAft>
              <a:buClrTx/>
              <a:buSzTx/>
              <a:buFontTx/>
              <a:buNone/>
              <a:defRPr/>
            </a:pPr>
            <a:r>
              <a:rPr kumimoji="0" lang="zh-CN" altLang="en-US" sz="2000" b="1" i="0" u="none" strike="noStrike" kern="1200" cap="none" spc="0" normalizeH="0" baseline="0" noProof="0" dirty="0">
                <a:ln>
                  <a:noFill/>
                </a:ln>
                <a:solidFill>
                  <a:schemeClr val="tx1"/>
                </a:solidFill>
                <a:effectLst/>
                <a:uLnTx/>
                <a:uFillTx/>
                <a:latin typeface="微软雅黑"/>
                <a:ea typeface="微软雅黑"/>
                <a:cs typeface="+mn-cs"/>
              </a:rPr>
              <a:t>风险辨识要考虑以下问题</a:t>
            </a:r>
          </a:p>
          <a:p>
            <a:pPr marL="342900" marR="0" lvl="0" indent="-342900" algn="l" defTabSz="914400" rtl="0" eaLnBrk="1" fontAlgn="base" latinLnBrk="1" hangingPunct="1">
              <a:lnSpc>
                <a:spcPct val="150000"/>
              </a:lnSpc>
              <a:spcBef>
                <a:spcPct val="0"/>
              </a:spcBef>
              <a:spcAft>
                <a:spcPct val="0"/>
              </a:spcAft>
              <a:buClrTx/>
              <a:buSzTx/>
              <a:buFont typeface="Wingdings" charset="2"/>
              <a:buChar char="Ø"/>
              <a:defRPr/>
            </a:pPr>
            <a:r>
              <a:rPr kumimoji="0" lang="zh-CN" altLang="en-US" sz="2000" b="0" i="0" u="none" strike="noStrike" kern="1200" cap="none" spc="0" normalizeH="0" baseline="0" noProof="0" dirty="0">
                <a:ln>
                  <a:noFill/>
                </a:ln>
                <a:solidFill>
                  <a:schemeClr val="tx1"/>
                </a:solidFill>
                <a:effectLst/>
                <a:uLnTx/>
                <a:uFillTx/>
                <a:latin typeface="微软雅黑"/>
                <a:ea typeface="微软雅黑"/>
                <a:cs typeface="+mn-cs"/>
              </a:rPr>
              <a:t>在什么地方存在风险？</a:t>
            </a:r>
          </a:p>
          <a:p>
            <a:pPr marL="342900" marR="0" lvl="0" indent="-342900" algn="l" defTabSz="914400" rtl="0" eaLnBrk="1" fontAlgn="base" latinLnBrk="1" hangingPunct="1">
              <a:lnSpc>
                <a:spcPct val="150000"/>
              </a:lnSpc>
              <a:spcBef>
                <a:spcPct val="0"/>
              </a:spcBef>
              <a:spcAft>
                <a:spcPct val="0"/>
              </a:spcAft>
              <a:buClrTx/>
              <a:buSzTx/>
              <a:buFont typeface="Wingdings" charset="2"/>
              <a:buChar char="Ø"/>
              <a:defRPr/>
            </a:pPr>
            <a:r>
              <a:rPr kumimoji="0" lang="zh-CN" altLang="en-US" sz="2000" b="0" i="0" u="none" strike="noStrike" kern="1200" cap="none" spc="0" normalizeH="0" baseline="0" noProof="0" dirty="0">
                <a:ln>
                  <a:noFill/>
                </a:ln>
                <a:solidFill>
                  <a:schemeClr val="tx1"/>
                </a:solidFill>
                <a:effectLst/>
                <a:uLnTx/>
                <a:uFillTx/>
                <a:latin typeface="微软雅黑"/>
                <a:ea typeface="微软雅黑"/>
                <a:cs typeface="+mn-cs"/>
              </a:rPr>
              <a:t>存在什么性质的风险？</a:t>
            </a:r>
          </a:p>
          <a:p>
            <a:pPr marL="342900" marR="0" lvl="0" indent="-342900" algn="l" defTabSz="914400" rtl="0" eaLnBrk="1" fontAlgn="base" latinLnBrk="1" hangingPunct="1">
              <a:lnSpc>
                <a:spcPct val="150000"/>
              </a:lnSpc>
              <a:spcBef>
                <a:spcPct val="0"/>
              </a:spcBef>
              <a:spcAft>
                <a:spcPct val="0"/>
              </a:spcAft>
              <a:buClrTx/>
              <a:buSzTx/>
              <a:buFont typeface="Wingdings" charset="2"/>
              <a:buChar char="Ø"/>
              <a:defRPr/>
            </a:pPr>
            <a:r>
              <a:rPr kumimoji="0" lang="zh-CN" altLang="en-US" sz="2000" b="0" i="0" u="none" strike="noStrike" kern="1200" cap="none" spc="0" normalizeH="0" baseline="0" noProof="0" dirty="0">
                <a:ln>
                  <a:noFill/>
                </a:ln>
                <a:solidFill>
                  <a:schemeClr val="tx1"/>
                </a:solidFill>
                <a:effectLst/>
                <a:uLnTx/>
                <a:uFillTx/>
                <a:latin typeface="微软雅黑"/>
                <a:ea typeface="微软雅黑"/>
                <a:cs typeface="+mn-cs"/>
              </a:rPr>
              <a:t>这种风险在什么条件下可能会造成什么样的事故？</a:t>
            </a:r>
          </a:p>
        </p:txBody>
      </p:sp>
      <p:sp>
        <p:nvSpPr>
          <p:cNvPr id="151555" name="矩形 2"/>
          <p:cNvSpPr/>
          <p:nvPr/>
        </p:nvSpPr>
        <p:spPr>
          <a:xfrm>
            <a:off x="1042988" y="87313"/>
            <a:ext cx="1422400" cy="461962"/>
          </a:xfrm>
          <a:prstGeom prst="rect">
            <a:avLst/>
          </a:prstGeom>
          <a:noFill/>
          <a:ln w="9525">
            <a:noFill/>
          </a:ln>
        </p:spPr>
        <p:txBody>
          <a:bodyPr wrap="none">
            <a:spAutoFit/>
          </a:bodyPr>
          <a:lstStyle/>
          <a:p>
            <a:pPr lvl="0" eaLnBrk="1" hangingPunct="1">
              <a:spcBef>
                <a:spcPct val="50000"/>
              </a:spcBef>
            </a:pPr>
            <a:r>
              <a:rPr lang="zh-CN" altLang="en-US" dirty="0">
                <a:latin typeface="微软雅黑"/>
                <a:ea typeface="微软雅黑"/>
              </a:rPr>
              <a:t>重点工作</a:t>
            </a:r>
          </a:p>
        </p:txBody>
      </p:sp>
      <p:sp>
        <p:nvSpPr>
          <p:cNvPr id="151556" name="矩形 3"/>
          <p:cNvSpPr/>
          <p:nvPr/>
        </p:nvSpPr>
        <p:spPr>
          <a:xfrm>
            <a:off x="77788" y="57150"/>
            <a:ext cx="493712" cy="461963"/>
          </a:xfrm>
          <a:prstGeom prst="rect">
            <a:avLst/>
          </a:prstGeom>
          <a:noFill/>
          <a:ln w="9525">
            <a:noFill/>
          </a:ln>
        </p:spPr>
        <p:txBody>
          <a:bodyPr wrap="none">
            <a:spAutoFit/>
          </a:bodyPr>
          <a:lstStyle/>
          <a:p>
            <a:pPr lvl="0" eaLnBrk="1" hangingPunct="1"/>
            <a:r>
              <a:rPr lang="zh-CN" altLang="en-US" dirty="0">
                <a:latin typeface="微软雅黑"/>
                <a:ea typeface="微软雅黑"/>
              </a:rPr>
              <a:t>三</a:t>
            </a:r>
          </a:p>
        </p:txBody>
      </p:sp>
    </p:spTree>
  </p:cSld>
  <p:clrMapOvr>
    <a:masterClrMapping/>
  </p:clrMapOvr>
  <p:transition spd="slow">
    <p:push/>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2307" name="Rectangle 3"/>
          <p:cNvSpPr>
            <a:spLocks noGrp="1" noChangeArrowheads="1"/>
          </p:cNvSpPr>
          <p:nvPr>
            <p:ph idx="1"/>
          </p:nvPr>
        </p:nvSpPr>
        <p:spPr>
          <a:xfrm>
            <a:off x="785813" y="2924175"/>
            <a:ext cx="7315200" cy="1939925"/>
          </a:xfrm>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marL="0" marR="0" lvl="0" indent="0" algn="l" defTabSz="914400" rtl="0" eaLnBrk="1" fontAlgn="base" latinLnBrk="1" hangingPunct="1">
              <a:lnSpc>
                <a:spcPct val="150000"/>
              </a:lnSpc>
              <a:spcBef>
                <a:spcPct val="0"/>
              </a:spcBef>
              <a:spcAft>
                <a:spcPct val="0"/>
              </a:spcAft>
              <a:buClrTx/>
              <a:buSzTx/>
              <a:buFontTx/>
              <a:buNone/>
              <a:defRPr/>
            </a:pPr>
            <a:r>
              <a:rPr kumimoji="0" lang="zh-CN" altLang="en-US" sz="2000" b="0" i="0" u="none" strike="noStrike" kern="1200" cap="none" spc="0" normalizeH="0" baseline="0" noProof="0" dirty="0">
                <a:ln>
                  <a:noFill/>
                </a:ln>
                <a:solidFill>
                  <a:schemeClr val="tx1"/>
                </a:solidFill>
                <a:effectLst/>
                <a:uLnTx/>
                <a:uFillTx/>
                <a:latin typeface="微软雅黑"/>
                <a:ea typeface="微软雅黑"/>
                <a:cs typeface="+mn-cs"/>
              </a:rPr>
              <a:t>要覆盖活动的常规和非常规（临时性运行、检修和维护等）的全方位、全过程；</a:t>
            </a:r>
          </a:p>
          <a:p>
            <a:pPr marL="0" marR="0" lvl="0" indent="0" algn="l" defTabSz="914400" rtl="0" eaLnBrk="1" fontAlgn="base" latinLnBrk="1" hangingPunct="1">
              <a:lnSpc>
                <a:spcPct val="150000"/>
              </a:lnSpc>
              <a:spcBef>
                <a:spcPct val="0"/>
              </a:spcBef>
              <a:spcAft>
                <a:spcPct val="0"/>
              </a:spcAft>
              <a:buClrTx/>
              <a:buSzTx/>
              <a:buFontTx/>
              <a:buNone/>
              <a:defRPr/>
            </a:pPr>
            <a:r>
              <a:rPr kumimoji="0" lang="zh-CN" altLang="en-US" sz="2000" b="0" i="0" u="none" strike="noStrike" kern="1200" cap="none" spc="0" normalizeH="0" baseline="0" noProof="0" dirty="0">
                <a:ln>
                  <a:noFill/>
                </a:ln>
                <a:solidFill>
                  <a:schemeClr val="tx1"/>
                </a:solidFill>
                <a:effectLst/>
                <a:uLnTx/>
                <a:uFillTx/>
                <a:latin typeface="微软雅黑"/>
                <a:ea typeface="微软雅黑"/>
                <a:cs typeface="+mn-cs"/>
              </a:rPr>
              <a:t>要包括作业场所的所有人员（包括合同方和访问者等）；</a:t>
            </a:r>
          </a:p>
          <a:p>
            <a:pPr marL="0" marR="0" lvl="0" indent="0" algn="l" defTabSz="914400" rtl="0" eaLnBrk="1" fontAlgn="base" latinLnBrk="1" hangingPunct="1">
              <a:lnSpc>
                <a:spcPct val="150000"/>
              </a:lnSpc>
              <a:spcBef>
                <a:spcPct val="0"/>
              </a:spcBef>
              <a:spcAft>
                <a:spcPct val="0"/>
              </a:spcAft>
              <a:buClrTx/>
              <a:buSzTx/>
              <a:buFontTx/>
              <a:buNone/>
              <a:defRPr/>
            </a:pPr>
            <a:r>
              <a:rPr kumimoji="0" lang="zh-CN" altLang="en-US" sz="2000" b="0" i="0" u="none" strike="noStrike" kern="1200" cap="none" spc="0" normalizeH="0" baseline="0" noProof="0" dirty="0">
                <a:ln>
                  <a:noFill/>
                </a:ln>
                <a:solidFill>
                  <a:schemeClr val="tx1"/>
                </a:solidFill>
                <a:effectLst/>
                <a:uLnTx/>
                <a:uFillTx/>
                <a:latin typeface="微软雅黑"/>
                <a:ea typeface="微软雅黑"/>
                <a:cs typeface="+mn-cs"/>
              </a:rPr>
              <a:t>要考虑作业场所的周围环境和设施。</a:t>
            </a:r>
          </a:p>
        </p:txBody>
      </p:sp>
      <p:sp>
        <p:nvSpPr>
          <p:cNvPr id="482308" name="Text Box 4"/>
          <p:cNvSpPr txBox="1">
            <a:spLocks noChangeArrowheads="1"/>
          </p:cNvSpPr>
          <p:nvPr/>
        </p:nvSpPr>
        <p:spPr bwMode="auto">
          <a:xfrm>
            <a:off x="785813" y="1700213"/>
            <a:ext cx="4578350" cy="554038"/>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0" indent="0" latinLnBrk="1">
              <a:lnSpc>
                <a:spcPct val="150000"/>
              </a:lnSpc>
              <a:buNone/>
              <a:defRPr sz="2000">
                <a:latin typeface="微软雅黑"/>
                <a:ea typeface="微软雅黑"/>
              </a:defRPr>
            </a:lvl1pPr>
            <a:lvl2pPr marL="742950" indent="-285750" latinLnBrk="1">
              <a:spcBef>
                <a:spcPct val="20000"/>
              </a:spcBef>
              <a:buChar char="–"/>
              <a:defRPr sz="2800">
                <a:latin typeface="+mn-lt"/>
              </a:defRPr>
            </a:lvl2pPr>
            <a:lvl3pPr marL="1143000" indent="-228600" latinLnBrk="1">
              <a:spcBef>
                <a:spcPct val="20000"/>
              </a:spcBef>
              <a:buChar char="•"/>
              <a:defRPr>
                <a:latin typeface="+mn-lt"/>
              </a:defRPr>
            </a:lvl3pPr>
            <a:lvl4pPr marL="1600200" indent="-228600" latinLnBrk="1">
              <a:spcBef>
                <a:spcPct val="20000"/>
              </a:spcBef>
              <a:buChar char="–"/>
              <a:defRPr sz="2000">
                <a:latin typeface="+mn-lt"/>
              </a:defRPr>
            </a:lvl4pPr>
            <a:lvl5pPr marL="2057400" indent="-228600" latinLnBrk="1">
              <a:spcBef>
                <a:spcPct val="20000"/>
              </a:spcBef>
              <a:buChar char="»"/>
              <a:defRPr sz="2000">
                <a:latin typeface="+mn-lt"/>
              </a:defRPr>
            </a:lvl5pPr>
            <a:lvl6pPr marL="2514600" indent="-228600">
              <a:lnSpc>
                <a:spcPct val="90000"/>
              </a:lnSpc>
              <a:spcBef>
                <a:spcPts val="500"/>
              </a:spcBef>
              <a:buFont typeface="Arial" charset="0"/>
              <a:buChar char="•"/>
              <a:defRPr sz="1800">
                <a:latin typeface="+mn-lt"/>
              </a:defRPr>
            </a:lvl6pPr>
            <a:lvl7pPr marL="2971800" indent="-228600">
              <a:lnSpc>
                <a:spcPct val="90000"/>
              </a:lnSpc>
              <a:spcBef>
                <a:spcPts val="500"/>
              </a:spcBef>
              <a:buFont typeface="Arial" charset="0"/>
              <a:buChar char="•"/>
              <a:defRPr sz="1800">
                <a:latin typeface="+mn-lt"/>
              </a:defRPr>
            </a:lvl7pPr>
            <a:lvl8pPr marL="3429000" indent="-228600">
              <a:lnSpc>
                <a:spcPct val="90000"/>
              </a:lnSpc>
              <a:spcBef>
                <a:spcPts val="500"/>
              </a:spcBef>
              <a:buFont typeface="Arial" charset="0"/>
              <a:buChar char="•"/>
              <a:defRPr sz="1800">
                <a:latin typeface="+mn-lt"/>
              </a:defRPr>
            </a:lvl8pPr>
            <a:lvl9pPr marL="3886200" indent="-228600">
              <a:lnSpc>
                <a:spcPct val="90000"/>
              </a:lnSpc>
              <a:spcBef>
                <a:spcPts val="500"/>
              </a:spcBef>
              <a:buFont typeface="Arial" charset="0"/>
              <a:buChar char="•"/>
              <a:defRPr sz="1800">
                <a:latin typeface="+mn-lt"/>
              </a:defRPr>
            </a:lvl9pPr>
          </a:lstStyle>
          <a:p>
            <a:pPr marL="0" marR="0" lvl="0" indent="0" algn="l" defTabSz="914400" rtl="0" eaLnBrk="1" fontAlgn="base" latinLnBrk="1" hangingPunct="1">
              <a:lnSpc>
                <a:spcPct val="150000"/>
              </a:lnSpc>
              <a:spcBef>
                <a:spcPct val="0"/>
              </a:spcBef>
              <a:spcAft>
                <a:spcPct val="0"/>
              </a:spcAft>
              <a:buClrTx/>
              <a:buSzTx/>
              <a:buFontTx/>
              <a:buNone/>
              <a:defRPr/>
            </a:pPr>
            <a:r>
              <a:rPr kumimoji="0" lang="zh-CN" altLang="en-US" sz="2000" b="1" i="0" u="none" strike="noStrike" kern="1200" cap="none" spc="0" normalizeH="0" baseline="0" noProof="0" dirty="0">
                <a:ln>
                  <a:noFill/>
                </a:ln>
                <a:solidFill>
                  <a:schemeClr val="tx1"/>
                </a:solidFill>
                <a:effectLst/>
                <a:uLnTx/>
                <a:uFillTx/>
                <a:latin typeface="微软雅黑"/>
                <a:ea typeface="微软雅黑"/>
                <a:cs typeface="+mn-cs"/>
              </a:rPr>
              <a:t>风险辨识必须全面、准确、系统、科学</a:t>
            </a:r>
          </a:p>
        </p:txBody>
      </p:sp>
      <p:sp>
        <p:nvSpPr>
          <p:cNvPr id="152580" name="矩形 3"/>
          <p:cNvSpPr/>
          <p:nvPr/>
        </p:nvSpPr>
        <p:spPr>
          <a:xfrm>
            <a:off x="1042988" y="87313"/>
            <a:ext cx="1422400" cy="461962"/>
          </a:xfrm>
          <a:prstGeom prst="rect">
            <a:avLst/>
          </a:prstGeom>
          <a:noFill/>
          <a:ln w="9525">
            <a:noFill/>
          </a:ln>
        </p:spPr>
        <p:txBody>
          <a:bodyPr wrap="none">
            <a:spAutoFit/>
          </a:bodyPr>
          <a:lstStyle/>
          <a:p>
            <a:pPr lvl="0" eaLnBrk="1" hangingPunct="1">
              <a:spcBef>
                <a:spcPct val="50000"/>
              </a:spcBef>
            </a:pPr>
            <a:r>
              <a:rPr lang="zh-CN" altLang="en-US" dirty="0">
                <a:latin typeface="微软雅黑"/>
                <a:ea typeface="微软雅黑"/>
              </a:rPr>
              <a:t>重点工作</a:t>
            </a:r>
          </a:p>
        </p:txBody>
      </p:sp>
      <p:sp>
        <p:nvSpPr>
          <p:cNvPr id="152581" name="矩形 4"/>
          <p:cNvSpPr/>
          <p:nvPr/>
        </p:nvSpPr>
        <p:spPr>
          <a:xfrm>
            <a:off x="77788" y="57150"/>
            <a:ext cx="493712" cy="461963"/>
          </a:xfrm>
          <a:prstGeom prst="rect">
            <a:avLst/>
          </a:prstGeom>
          <a:noFill/>
          <a:ln w="9525">
            <a:noFill/>
          </a:ln>
        </p:spPr>
        <p:txBody>
          <a:bodyPr wrap="none">
            <a:spAutoFit/>
          </a:bodyPr>
          <a:lstStyle/>
          <a:p>
            <a:pPr lvl="0" eaLnBrk="1" hangingPunct="1"/>
            <a:r>
              <a:rPr lang="zh-CN" altLang="en-US" dirty="0">
                <a:latin typeface="微软雅黑"/>
                <a:ea typeface="微软雅黑"/>
              </a:rPr>
              <a:t>三</a:t>
            </a:r>
          </a:p>
        </p:txBody>
      </p:sp>
    </p:spTree>
  </p:cSld>
  <p:clrMapOvr>
    <a:masterClrMapping/>
  </p:clrMapOvr>
  <p:transition spd="slow">
    <p:push/>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3331" name="Rectangle 3"/>
          <p:cNvSpPr>
            <a:spLocks noGrp="1" noChangeArrowheads="1"/>
          </p:cNvSpPr>
          <p:nvPr>
            <p:ph idx="1"/>
          </p:nvPr>
        </p:nvSpPr>
        <p:spPr>
          <a:xfrm>
            <a:off x="1116013" y="1700213"/>
            <a:ext cx="5040313" cy="4248150"/>
          </a:xfrm>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marL="0" marR="0" lvl="0" indent="0" algn="l" defTabSz="914400" rtl="0" eaLnBrk="1" fontAlgn="base" latinLnBrk="1" hangingPunct="1">
              <a:lnSpc>
                <a:spcPct val="150000"/>
              </a:lnSpc>
              <a:spcBef>
                <a:spcPct val="0"/>
              </a:spcBef>
              <a:spcAft>
                <a:spcPct val="0"/>
              </a:spcAft>
              <a:buClrTx/>
              <a:buSzTx/>
              <a:buFontTx/>
              <a:buNone/>
              <a:defRPr/>
            </a:pPr>
            <a:r>
              <a:rPr kumimoji="0" lang="zh-CN" altLang="en-US" sz="2000" b="0" i="0" u="none" strike="noStrike" kern="1200" cap="none" spc="0" normalizeH="0" baseline="0" noProof="0" dirty="0">
                <a:ln>
                  <a:noFill/>
                </a:ln>
                <a:solidFill>
                  <a:schemeClr val="tx1"/>
                </a:solidFill>
                <a:effectLst/>
                <a:uLnTx/>
                <a:uFillTx/>
                <a:latin typeface="微软雅黑"/>
                <a:ea typeface="微软雅黑"/>
                <a:cs typeface="+mn-cs"/>
              </a:rPr>
              <a:t> </a:t>
            </a:r>
            <a:r>
              <a:rPr kumimoji="0" lang="en-US" altLang="zh-CN" sz="2000" b="0" i="0" u="none" strike="noStrike" kern="1200" cap="none" spc="0" normalizeH="0" baseline="0" noProof="0" dirty="0">
                <a:ln>
                  <a:noFill/>
                </a:ln>
                <a:solidFill>
                  <a:schemeClr val="tx1"/>
                </a:solidFill>
                <a:effectLst/>
                <a:uLnTx/>
                <a:uFillTx/>
                <a:latin typeface="微软雅黑"/>
                <a:ea typeface="微软雅黑"/>
                <a:cs typeface="+mn-cs"/>
              </a:rPr>
              <a:t>1</a:t>
            </a:r>
            <a:r>
              <a:rPr kumimoji="0" lang="zh-CN" altLang="en-US" sz="2000" b="0" i="0" u="none" strike="noStrike" kern="1200" cap="none" spc="0" normalizeH="0" baseline="0" noProof="0" dirty="0">
                <a:ln>
                  <a:noFill/>
                </a:ln>
                <a:solidFill>
                  <a:schemeClr val="tx1"/>
                </a:solidFill>
                <a:effectLst/>
                <a:uLnTx/>
                <a:uFillTx/>
                <a:latin typeface="微软雅黑"/>
                <a:ea typeface="微软雅黑"/>
                <a:cs typeface="+mn-cs"/>
              </a:rPr>
              <a:t>）直观经验分析法：</a:t>
            </a:r>
          </a:p>
          <a:p>
            <a:pPr marL="342900" marR="0" lvl="0" indent="-342900" algn="l" defTabSz="914400" rtl="0" eaLnBrk="1" fontAlgn="base" latinLnBrk="1" hangingPunct="1">
              <a:lnSpc>
                <a:spcPct val="150000"/>
              </a:lnSpc>
              <a:spcBef>
                <a:spcPct val="0"/>
              </a:spcBef>
              <a:spcAft>
                <a:spcPct val="0"/>
              </a:spcAft>
              <a:buClrTx/>
              <a:buSzTx/>
              <a:buFont typeface="Wingdings" charset="2"/>
              <a:buChar char="Ø"/>
              <a:defRPr/>
            </a:pPr>
            <a:r>
              <a:rPr kumimoji="0" lang="zh-CN" altLang="en-US" sz="2000" b="0" i="0" u="none" strike="noStrike" kern="1200" cap="none" spc="0" normalizeH="0" baseline="0" noProof="0" dirty="0">
                <a:ln>
                  <a:noFill/>
                </a:ln>
                <a:solidFill>
                  <a:schemeClr val="tx1"/>
                </a:solidFill>
                <a:effectLst/>
                <a:uLnTx/>
                <a:uFillTx/>
                <a:latin typeface="微软雅黑"/>
                <a:ea typeface="微软雅黑"/>
                <a:cs typeface="+mn-cs"/>
              </a:rPr>
              <a:t>对照、经验法；</a:t>
            </a:r>
          </a:p>
          <a:p>
            <a:pPr marL="342900" marR="0" lvl="0" indent="-342900" algn="l" defTabSz="914400" rtl="0" eaLnBrk="1" fontAlgn="base" latinLnBrk="1" hangingPunct="1">
              <a:lnSpc>
                <a:spcPct val="150000"/>
              </a:lnSpc>
              <a:spcBef>
                <a:spcPct val="0"/>
              </a:spcBef>
              <a:spcAft>
                <a:spcPct val="0"/>
              </a:spcAft>
              <a:buClrTx/>
              <a:buSzTx/>
              <a:buFont typeface="Wingdings" charset="2"/>
              <a:buChar char="Ø"/>
              <a:defRPr/>
            </a:pPr>
            <a:r>
              <a:rPr kumimoji="0" lang="zh-CN" altLang="en-US" sz="2000" b="0" i="0" u="none" strike="noStrike" kern="1200" cap="none" spc="0" normalizeH="0" baseline="0" noProof="0" dirty="0">
                <a:ln>
                  <a:noFill/>
                </a:ln>
                <a:solidFill>
                  <a:schemeClr val="tx1"/>
                </a:solidFill>
                <a:effectLst/>
                <a:uLnTx/>
                <a:uFillTx/>
                <a:latin typeface="微软雅黑"/>
                <a:ea typeface="微软雅黑"/>
                <a:cs typeface="+mn-cs"/>
              </a:rPr>
              <a:t>类比方法。</a:t>
            </a:r>
          </a:p>
          <a:p>
            <a:pPr marL="0" marR="0" lvl="0" indent="0" algn="l" defTabSz="914400" rtl="0" eaLnBrk="1" fontAlgn="base" latinLnBrk="1" hangingPunct="1">
              <a:lnSpc>
                <a:spcPct val="150000"/>
              </a:lnSpc>
              <a:spcBef>
                <a:spcPct val="0"/>
              </a:spcBef>
              <a:spcAft>
                <a:spcPct val="0"/>
              </a:spcAft>
              <a:buClrTx/>
              <a:buSzTx/>
              <a:buFontTx/>
              <a:buNone/>
              <a:defRPr/>
            </a:pPr>
            <a:r>
              <a:rPr kumimoji="0" lang="zh-CN" altLang="en-US" sz="2000" b="0" i="0" u="none" strike="noStrike" kern="1200" cap="none" spc="0" normalizeH="0" baseline="0" noProof="0" dirty="0">
                <a:ln>
                  <a:noFill/>
                </a:ln>
                <a:solidFill>
                  <a:schemeClr val="tx1"/>
                </a:solidFill>
                <a:effectLst/>
                <a:uLnTx/>
                <a:uFillTx/>
                <a:latin typeface="微软雅黑"/>
                <a:ea typeface="微软雅黑"/>
                <a:cs typeface="+mn-cs"/>
              </a:rPr>
              <a:t> </a:t>
            </a:r>
            <a:r>
              <a:rPr kumimoji="0" lang="en-US" altLang="zh-CN" sz="2000" b="0" i="0" u="none" strike="noStrike" kern="1200" cap="none" spc="0" normalizeH="0" baseline="0" noProof="0" dirty="0">
                <a:ln>
                  <a:noFill/>
                </a:ln>
                <a:solidFill>
                  <a:schemeClr val="tx1"/>
                </a:solidFill>
                <a:effectLst/>
                <a:uLnTx/>
                <a:uFillTx/>
                <a:latin typeface="微软雅黑"/>
                <a:ea typeface="微软雅黑"/>
                <a:cs typeface="+mn-cs"/>
              </a:rPr>
              <a:t>2</a:t>
            </a:r>
            <a:r>
              <a:rPr kumimoji="0" lang="zh-CN" altLang="en-US" sz="2000" b="0" i="0" u="none" strike="noStrike" kern="1200" cap="none" spc="0" normalizeH="0" baseline="0" noProof="0" dirty="0">
                <a:ln>
                  <a:noFill/>
                </a:ln>
                <a:solidFill>
                  <a:schemeClr val="tx1"/>
                </a:solidFill>
                <a:effectLst/>
                <a:uLnTx/>
                <a:uFillTx/>
                <a:latin typeface="微软雅黑"/>
                <a:ea typeface="微软雅黑"/>
                <a:cs typeface="+mn-cs"/>
              </a:rPr>
              <a:t>）系统安全分析法：</a:t>
            </a:r>
          </a:p>
          <a:p>
            <a:pPr marL="342900" marR="0" lvl="0" indent="-342900" algn="l" defTabSz="914400" rtl="0" eaLnBrk="1" fontAlgn="base" latinLnBrk="1" hangingPunct="1">
              <a:lnSpc>
                <a:spcPct val="150000"/>
              </a:lnSpc>
              <a:spcBef>
                <a:spcPct val="0"/>
              </a:spcBef>
              <a:spcAft>
                <a:spcPct val="0"/>
              </a:spcAft>
              <a:buClrTx/>
              <a:buSzTx/>
              <a:buFont typeface="Wingdings" charset="2"/>
              <a:buChar char="Ø"/>
              <a:defRPr/>
            </a:pPr>
            <a:r>
              <a:rPr kumimoji="0" lang="zh-CN" altLang="en-US" sz="2000" b="0" i="0" u="none" strike="noStrike" kern="1200" cap="none" spc="0" normalizeH="0" baseline="0" noProof="0" dirty="0">
                <a:ln>
                  <a:noFill/>
                </a:ln>
                <a:solidFill>
                  <a:schemeClr val="tx1"/>
                </a:solidFill>
                <a:effectLst/>
                <a:uLnTx/>
                <a:uFillTx/>
                <a:latin typeface="微软雅黑"/>
                <a:ea typeface="微软雅黑"/>
                <a:cs typeface="+mn-cs"/>
              </a:rPr>
              <a:t>预先危险性分析（</a:t>
            </a:r>
            <a:r>
              <a:rPr kumimoji="0" lang="en-US" altLang="zh-CN" sz="2000" b="0" i="0" u="none" strike="noStrike" kern="1200" cap="none" spc="0" normalizeH="0" baseline="0" noProof="0" dirty="0">
                <a:ln>
                  <a:noFill/>
                </a:ln>
                <a:solidFill>
                  <a:schemeClr val="tx1"/>
                </a:solidFill>
                <a:effectLst/>
                <a:uLnTx/>
                <a:uFillTx/>
                <a:latin typeface="微软雅黑"/>
                <a:ea typeface="微软雅黑"/>
                <a:cs typeface="+mn-cs"/>
              </a:rPr>
              <a:t>PHA</a:t>
            </a:r>
            <a:r>
              <a:rPr kumimoji="0" lang="zh-CN" altLang="en-US" sz="2000" b="0" i="0" u="none" strike="noStrike" kern="1200" cap="none" spc="0" normalizeH="0" baseline="0" noProof="0" dirty="0">
                <a:ln>
                  <a:noFill/>
                </a:ln>
                <a:solidFill>
                  <a:schemeClr val="tx1"/>
                </a:solidFill>
                <a:effectLst/>
                <a:uLnTx/>
                <a:uFillTx/>
                <a:latin typeface="微软雅黑"/>
                <a:ea typeface="微软雅黑"/>
                <a:cs typeface="+mn-cs"/>
              </a:rPr>
              <a:t>）；</a:t>
            </a:r>
          </a:p>
          <a:p>
            <a:pPr marL="342900" marR="0" lvl="0" indent="-342900" algn="l" defTabSz="914400" rtl="0" eaLnBrk="1" fontAlgn="base" latinLnBrk="1" hangingPunct="1">
              <a:lnSpc>
                <a:spcPct val="150000"/>
              </a:lnSpc>
              <a:spcBef>
                <a:spcPct val="0"/>
              </a:spcBef>
              <a:spcAft>
                <a:spcPct val="0"/>
              </a:spcAft>
              <a:buClrTx/>
              <a:buSzTx/>
              <a:buFont typeface="Wingdings" charset="2"/>
              <a:buChar char="Ø"/>
              <a:defRPr/>
            </a:pPr>
            <a:r>
              <a:rPr kumimoji="0" lang="zh-CN" altLang="en-US" sz="2000" b="0" i="0" u="none" strike="noStrike" kern="1200" cap="none" spc="0" normalizeH="0" baseline="0" noProof="0" dirty="0">
                <a:ln>
                  <a:noFill/>
                </a:ln>
                <a:solidFill>
                  <a:schemeClr val="tx1"/>
                </a:solidFill>
                <a:effectLst/>
                <a:uLnTx/>
                <a:uFillTx/>
                <a:latin typeface="微软雅黑"/>
                <a:ea typeface="微软雅黑"/>
                <a:cs typeface="+mn-cs"/>
              </a:rPr>
              <a:t>危险性与可操作性研究（</a:t>
            </a:r>
            <a:r>
              <a:rPr kumimoji="0" lang="en-US" altLang="zh-CN" sz="2000" b="0" i="0" u="none" strike="noStrike" kern="1200" cap="none" spc="0" normalizeH="0" baseline="0" noProof="0" dirty="0">
                <a:ln>
                  <a:noFill/>
                </a:ln>
                <a:solidFill>
                  <a:schemeClr val="tx1"/>
                </a:solidFill>
                <a:effectLst/>
                <a:uLnTx/>
                <a:uFillTx/>
                <a:latin typeface="微软雅黑"/>
                <a:ea typeface="微软雅黑"/>
                <a:cs typeface="+mn-cs"/>
              </a:rPr>
              <a:t>HAZOP</a:t>
            </a:r>
            <a:r>
              <a:rPr kumimoji="0" lang="zh-CN" altLang="en-US" sz="2000" b="0" i="0" u="none" strike="noStrike" kern="1200" cap="none" spc="0" normalizeH="0" baseline="0" noProof="0" dirty="0">
                <a:ln>
                  <a:noFill/>
                </a:ln>
                <a:solidFill>
                  <a:schemeClr val="tx1"/>
                </a:solidFill>
                <a:effectLst/>
                <a:uLnTx/>
                <a:uFillTx/>
                <a:latin typeface="微软雅黑"/>
                <a:ea typeface="微软雅黑"/>
                <a:cs typeface="+mn-cs"/>
              </a:rPr>
              <a:t>）；</a:t>
            </a:r>
          </a:p>
          <a:p>
            <a:pPr marL="342900" marR="0" lvl="0" indent="-342900" algn="l" defTabSz="914400" rtl="0" eaLnBrk="1" fontAlgn="base" latinLnBrk="1" hangingPunct="1">
              <a:lnSpc>
                <a:spcPct val="150000"/>
              </a:lnSpc>
              <a:spcBef>
                <a:spcPct val="0"/>
              </a:spcBef>
              <a:spcAft>
                <a:spcPct val="0"/>
              </a:spcAft>
              <a:buClrTx/>
              <a:buSzTx/>
              <a:buFont typeface="Wingdings" charset="2"/>
              <a:buChar char="Ø"/>
              <a:defRPr/>
            </a:pPr>
            <a:r>
              <a:rPr kumimoji="0" lang="zh-CN" altLang="en-US" sz="2000" b="0" i="0" u="none" strike="noStrike" kern="1200" cap="none" spc="0" normalizeH="0" baseline="0" noProof="0" dirty="0">
                <a:ln>
                  <a:noFill/>
                </a:ln>
                <a:solidFill>
                  <a:schemeClr val="tx1"/>
                </a:solidFill>
                <a:effectLst/>
                <a:uLnTx/>
                <a:uFillTx/>
                <a:latin typeface="微软雅黑"/>
                <a:ea typeface="微软雅黑"/>
                <a:cs typeface="+mn-cs"/>
              </a:rPr>
              <a:t>故障类型和影响分析（</a:t>
            </a:r>
            <a:r>
              <a:rPr kumimoji="0" lang="en-US" altLang="zh-CN" sz="2000" b="0" i="0" u="none" strike="noStrike" kern="1200" cap="none" spc="0" normalizeH="0" baseline="0" noProof="0" dirty="0">
                <a:ln>
                  <a:noFill/>
                </a:ln>
                <a:solidFill>
                  <a:schemeClr val="tx1"/>
                </a:solidFill>
                <a:effectLst/>
                <a:uLnTx/>
                <a:uFillTx/>
                <a:latin typeface="微软雅黑"/>
                <a:ea typeface="微软雅黑"/>
                <a:cs typeface="+mn-cs"/>
              </a:rPr>
              <a:t>FMEA</a:t>
            </a:r>
            <a:r>
              <a:rPr kumimoji="0" lang="zh-CN" altLang="en-US" sz="2000" b="0" i="0" u="none" strike="noStrike" kern="1200" cap="none" spc="0" normalizeH="0" baseline="0" noProof="0" dirty="0">
                <a:ln>
                  <a:noFill/>
                </a:ln>
                <a:solidFill>
                  <a:schemeClr val="tx1"/>
                </a:solidFill>
                <a:effectLst/>
                <a:uLnTx/>
                <a:uFillTx/>
                <a:latin typeface="微软雅黑"/>
                <a:ea typeface="微软雅黑"/>
                <a:cs typeface="+mn-cs"/>
              </a:rPr>
              <a:t>）；</a:t>
            </a:r>
          </a:p>
          <a:p>
            <a:pPr marL="342900" marR="0" lvl="0" indent="-342900" algn="l" defTabSz="914400" rtl="0" eaLnBrk="1" fontAlgn="base" latinLnBrk="1" hangingPunct="1">
              <a:lnSpc>
                <a:spcPct val="150000"/>
              </a:lnSpc>
              <a:spcBef>
                <a:spcPct val="0"/>
              </a:spcBef>
              <a:spcAft>
                <a:spcPct val="0"/>
              </a:spcAft>
              <a:buClrTx/>
              <a:buSzTx/>
              <a:buFont typeface="Wingdings" charset="2"/>
              <a:buChar char="Ø"/>
              <a:defRPr/>
            </a:pPr>
            <a:r>
              <a:rPr kumimoji="0" lang="zh-CN" altLang="en-US" sz="2000" b="0" i="0" u="none" strike="noStrike" kern="1200" cap="none" spc="0" normalizeH="0" baseline="0" noProof="0" dirty="0">
                <a:ln>
                  <a:noFill/>
                </a:ln>
                <a:solidFill>
                  <a:schemeClr val="tx1"/>
                </a:solidFill>
                <a:effectLst/>
                <a:uLnTx/>
                <a:uFillTx/>
                <a:latin typeface="微软雅黑"/>
                <a:ea typeface="微软雅黑"/>
                <a:cs typeface="+mn-cs"/>
              </a:rPr>
              <a:t>事件树分析（</a:t>
            </a:r>
            <a:r>
              <a:rPr kumimoji="0" lang="en-US" altLang="zh-CN" sz="2000" b="0" i="0" u="none" strike="noStrike" kern="1200" cap="none" spc="0" normalizeH="0" baseline="0" noProof="0" dirty="0">
                <a:ln>
                  <a:noFill/>
                </a:ln>
                <a:solidFill>
                  <a:schemeClr val="tx1"/>
                </a:solidFill>
                <a:effectLst/>
                <a:uLnTx/>
                <a:uFillTx/>
                <a:latin typeface="微软雅黑"/>
                <a:ea typeface="微软雅黑"/>
                <a:cs typeface="+mn-cs"/>
              </a:rPr>
              <a:t>ETA</a:t>
            </a:r>
            <a:r>
              <a:rPr kumimoji="0" lang="zh-CN" altLang="en-US" sz="2000" b="0" i="0" u="none" strike="noStrike" kern="1200" cap="none" spc="0" normalizeH="0" baseline="0" noProof="0" dirty="0">
                <a:ln>
                  <a:noFill/>
                </a:ln>
                <a:solidFill>
                  <a:schemeClr val="tx1"/>
                </a:solidFill>
                <a:effectLst/>
                <a:uLnTx/>
                <a:uFillTx/>
                <a:latin typeface="微软雅黑"/>
                <a:ea typeface="微软雅黑"/>
                <a:cs typeface="+mn-cs"/>
              </a:rPr>
              <a:t>）；</a:t>
            </a:r>
          </a:p>
          <a:p>
            <a:pPr marL="342900" marR="0" lvl="0" indent="-342900" algn="l" defTabSz="914400" rtl="0" eaLnBrk="1" fontAlgn="base" latinLnBrk="1" hangingPunct="1">
              <a:lnSpc>
                <a:spcPct val="150000"/>
              </a:lnSpc>
              <a:spcBef>
                <a:spcPct val="0"/>
              </a:spcBef>
              <a:spcAft>
                <a:spcPct val="0"/>
              </a:spcAft>
              <a:buClrTx/>
              <a:buSzTx/>
              <a:buFont typeface="Wingdings" charset="2"/>
              <a:buChar char="Ø"/>
              <a:defRPr/>
            </a:pPr>
            <a:r>
              <a:rPr kumimoji="0" lang="zh-CN" altLang="en-US" sz="2000" b="0" i="0" u="none" strike="noStrike" kern="1200" cap="none" spc="0" normalizeH="0" baseline="0" noProof="0" dirty="0">
                <a:ln>
                  <a:noFill/>
                </a:ln>
                <a:solidFill>
                  <a:schemeClr val="tx1"/>
                </a:solidFill>
                <a:effectLst/>
                <a:uLnTx/>
                <a:uFillTx/>
                <a:latin typeface="微软雅黑"/>
                <a:ea typeface="微软雅黑"/>
                <a:cs typeface="+mn-cs"/>
              </a:rPr>
              <a:t>事故树分析（</a:t>
            </a:r>
            <a:r>
              <a:rPr kumimoji="0" lang="en-US" altLang="zh-CN" sz="2000" b="0" i="0" u="none" strike="noStrike" kern="1200" cap="none" spc="0" normalizeH="0" baseline="0" noProof="0" dirty="0">
                <a:ln>
                  <a:noFill/>
                </a:ln>
                <a:solidFill>
                  <a:schemeClr val="tx1"/>
                </a:solidFill>
                <a:effectLst/>
                <a:uLnTx/>
                <a:uFillTx/>
                <a:latin typeface="微软雅黑"/>
                <a:ea typeface="微软雅黑"/>
                <a:cs typeface="+mn-cs"/>
              </a:rPr>
              <a:t>FTA</a:t>
            </a:r>
            <a:r>
              <a:rPr kumimoji="0" lang="zh-CN" altLang="en-US" sz="2000" b="0" i="0" u="none" strike="noStrike" kern="1200" cap="none" spc="0" normalizeH="0" baseline="0" noProof="0" dirty="0">
                <a:ln>
                  <a:noFill/>
                </a:ln>
                <a:solidFill>
                  <a:schemeClr val="tx1"/>
                </a:solidFill>
                <a:effectLst/>
                <a:uLnTx/>
                <a:uFillTx/>
                <a:latin typeface="微软雅黑"/>
                <a:ea typeface="微软雅黑"/>
                <a:cs typeface="+mn-cs"/>
              </a:rPr>
              <a:t>）。</a:t>
            </a:r>
          </a:p>
        </p:txBody>
      </p:sp>
      <p:sp>
        <p:nvSpPr>
          <p:cNvPr id="483332" name="Text Box 4"/>
          <p:cNvSpPr txBox="1">
            <a:spLocks noChangeArrowheads="1"/>
          </p:cNvSpPr>
          <p:nvPr/>
        </p:nvSpPr>
        <p:spPr bwMode="auto">
          <a:xfrm>
            <a:off x="5580063" y="44450"/>
            <a:ext cx="3455988" cy="461963"/>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defPPr>
              <a:defRPr lang="en-US"/>
            </a:defPPr>
            <a:lvl1pPr algn="ctr">
              <a:spcBef>
                <a:spcPct val="50000"/>
              </a:spcBef>
              <a:defRPr>
                <a:solidFill>
                  <a:schemeClr val="bg1"/>
                </a:solidFill>
                <a:latin typeface="微软雅黑"/>
                <a:ea typeface="微软雅黑"/>
              </a:defRPr>
            </a:lvl1pPr>
          </a:lstStyle>
          <a:p>
            <a:pPr marL="0" marR="0" lvl="0" indent="0" algn="ctr" defTabSz="914400" rtl="0" eaLnBrk="1" fontAlgn="base" latinLnBrk="0" hangingPunct="1">
              <a:lnSpc>
                <a:spcPct val="100000"/>
              </a:lnSpc>
              <a:spcBef>
                <a:spcPct val="50000"/>
              </a:spcBef>
              <a:spcAft>
                <a:spcPct val="0"/>
              </a:spcAft>
              <a:buClrTx/>
              <a:buSzTx/>
              <a:buFontTx/>
              <a:buNone/>
              <a:defRPr/>
            </a:pPr>
            <a:r>
              <a:rPr kumimoji="0" lang="zh-CN" altLang="en-US" sz="2400" b="1" i="0" u="none" strike="noStrike" kern="1200" cap="none" spc="0" normalizeH="0" baseline="0" noProof="0" dirty="0">
                <a:ln>
                  <a:noFill/>
                </a:ln>
                <a:solidFill>
                  <a:schemeClr val="bg1"/>
                </a:solidFill>
                <a:effectLst/>
                <a:uLnTx/>
                <a:uFillTx/>
                <a:latin typeface="微软雅黑"/>
                <a:ea typeface="微软雅黑"/>
                <a:cs typeface="+mn-cs"/>
              </a:rPr>
              <a:t>风险辨识方法</a:t>
            </a:r>
          </a:p>
        </p:txBody>
      </p:sp>
      <p:sp>
        <p:nvSpPr>
          <p:cNvPr id="153604" name="矩形 3"/>
          <p:cNvSpPr/>
          <p:nvPr/>
        </p:nvSpPr>
        <p:spPr>
          <a:xfrm>
            <a:off x="1042988" y="87313"/>
            <a:ext cx="1422400" cy="461962"/>
          </a:xfrm>
          <a:prstGeom prst="rect">
            <a:avLst/>
          </a:prstGeom>
          <a:noFill/>
          <a:ln w="9525">
            <a:noFill/>
          </a:ln>
        </p:spPr>
        <p:txBody>
          <a:bodyPr wrap="none">
            <a:spAutoFit/>
          </a:bodyPr>
          <a:lstStyle/>
          <a:p>
            <a:pPr lvl="0" eaLnBrk="1" hangingPunct="1">
              <a:spcBef>
                <a:spcPct val="50000"/>
              </a:spcBef>
            </a:pPr>
            <a:r>
              <a:rPr lang="zh-CN" altLang="en-US" dirty="0">
                <a:latin typeface="微软雅黑"/>
                <a:ea typeface="微软雅黑"/>
              </a:rPr>
              <a:t>重点工作</a:t>
            </a:r>
          </a:p>
        </p:txBody>
      </p:sp>
      <p:sp>
        <p:nvSpPr>
          <p:cNvPr id="153605" name="矩形 4"/>
          <p:cNvSpPr/>
          <p:nvPr/>
        </p:nvSpPr>
        <p:spPr>
          <a:xfrm>
            <a:off x="77788" y="57150"/>
            <a:ext cx="493712" cy="461963"/>
          </a:xfrm>
          <a:prstGeom prst="rect">
            <a:avLst/>
          </a:prstGeom>
          <a:noFill/>
          <a:ln w="9525">
            <a:noFill/>
          </a:ln>
        </p:spPr>
        <p:txBody>
          <a:bodyPr wrap="none">
            <a:spAutoFit/>
          </a:bodyPr>
          <a:lstStyle/>
          <a:p>
            <a:pPr lvl="0" eaLnBrk="1" hangingPunct="1"/>
            <a:r>
              <a:rPr lang="zh-CN" altLang="en-US" dirty="0">
                <a:latin typeface="微软雅黑"/>
                <a:ea typeface="微软雅黑"/>
              </a:rPr>
              <a:t>三</a:t>
            </a:r>
          </a:p>
        </p:txBody>
      </p:sp>
    </p:spTree>
  </p:cSld>
  <p:clrMapOvr>
    <a:masterClrMapping/>
  </p:clrMapOvr>
  <p:transition spd="slow">
    <p:push/>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4354" name="Rectangle 2"/>
          <p:cNvSpPr>
            <a:spLocks noGrp="1" noChangeArrowheads="1"/>
          </p:cNvSpPr>
          <p:nvPr>
            <p:ph idx="1"/>
          </p:nvPr>
        </p:nvSpPr>
        <p:spPr>
          <a:xfrm>
            <a:off x="1008063" y="2133600"/>
            <a:ext cx="7127875" cy="2400300"/>
          </a:xfrm>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marL="0" marR="0" lvl="0" indent="0" algn="l" defTabSz="914400" rtl="0" eaLnBrk="1" fontAlgn="base" latinLnBrk="1" hangingPunct="1">
              <a:lnSpc>
                <a:spcPct val="150000"/>
              </a:lnSpc>
              <a:spcBef>
                <a:spcPct val="0"/>
              </a:spcBef>
              <a:spcAft>
                <a:spcPct val="0"/>
              </a:spcAft>
              <a:buClrTx/>
              <a:buSzTx/>
              <a:buFontTx/>
              <a:buNone/>
              <a:defRPr/>
            </a:pPr>
            <a:r>
              <a:rPr kumimoji="0" lang="en-US" altLang="zh-CN" sz="2000" b="0" i="0" u="none" strike="noStrike" kern="1200" cap="none" spc="0" normalizeH="0" baseline="0" noProof="0" dirty="0">
                <a:ln>
                  <a:noFill/>
                </a:ln>
                <a:solidFill>
                  <a:schemeClr val="tx1"/>
                </a:solidFill>
                <a:effectLst/>
                <a:uLnTx/>
                <a:uFillTx/>
                <a:latin typeface="微软雅黑"/>
                <a:ea typeface="微软雅黑"/>
                <a:cs typeface="+mn-cs"/>
              </a:rPr>
              <a:t>1</a:t>
            </a:r>
            <a:r>
              <a:rPr kumimoji="0" lang="zh-CN" altLang="en-US" sz="2000" b="0" i="0" u="none" strike="noStrike" kern="1200" cap="none" spc="0" normalizeH="0" baseline="0" noProof="0" dirty="0">
                <a:ln>
                  <a:noFill/>
                </a:ln>
                <a:solidFill>
                  <a:schemeClr val="tx1"/>
                </a:solidFill>
                <a:effectLst/>
                <a:uLnTx/>
                <a:uFillTx/>
                <a:latin typeface="微软雅黑"/>
                <a:ea typeface="微软雅黑"/>
                <a:cs typeface="+mn-cs"/>
              </a:rPr>
              <a:t>）目的和任务：</a:t>
            </a:r>
          </a:p>
          <a:p>
            <a:pPr marL="0" marR="0" lvl="0" indent="0" algn="l" defTabSz="914400" rtl="0" eaLnBrk="1" fontAlgn="base" latinLnBrk="1" hangingPunct="1">
              <a:lnSpc>
                <a:spcPct val="150000"/>
              </a:lnSpc>
              <a:spcBef>
                <a:spcPct val="0"/>
              </a:spcBef>
              <a:spcAft>
                <a:spcPct val="0"/>
              </a:spcAft>
              <a:buClrTx/>
              <a:buSzTx/>
              <a:buFontTx/>
              <a:buNone/>
              <a:defRPr/>
            </a:pPr>
            <a:r>
              <a:rPr kumimoji="0" lang="zh-CN" altLang="en-US" sz="2000" b="0" i="0" u="none" strike="noStrike" kern="1200" cap="none" spc="0" normalizeH="0" baseline="0" noProof="0" dirty="0">
                <a:ln>
                  <a:noFill/>
                </a:ln>
                <a:solidFill>
                  <a:schemeClr val="tx1"/>
                </a:solidFill>
                <a:effectLst/>
                <a:uLnTx/>
                <a:uFillTx/>
                <a:latin typeface="微软雅黑"/>
                <a:ea typeface="微软雅黑"/>
                <a:cs typeface="+mn-cs"/>
              </a:rPr>
              <a:t>风险评价是评价风险程度并确定其是否在可容许范围的全过程。</a:t>
            </a:r>
          </a:p>
          <a:p>
            <a:pPr marL="0" marR="0" lvl="0" indent="0" algn="l" defTabSz="914400" rtl="0" eaLnBrk="1" fontAlgn="base" latinLnBrk="1" hangingPunct="1">
              <a:lnSpc>
                <a:spcPct val="150000"/>
              </a:lnSpc>
              <a:spcBef>
                <a:spcPct val="0"/>
              </a:spcBef>
              <a:spcAft>
                <a:spcPct val="0"/>
              </a:spcAft>
              <a:buClrTx/>
              <a:buSzTx/>
              <a:buFontTx/>
              <a:buNone/>
              <a:defRPr/>
            </a:pPr>
            <a:r>
              <a:rPr kumimoji="0" lang="en-US" altLang="zh-CN" sz="2000" b="0" i="0" u="none" strike="noStrike" kern="1200" cap="none" spc="0" normalizeH="0" baseline="0" noProof="0" dirty="0">
                <a:ln>
                  <a:noFill/>
                </a:ln>
                <a:solidFill>
                  <a:schemeClr val="tx1"/>
                </a:solidFill>
                <a:effectLst/>
                <a:uLnTx/>
                <a:uFillTx/>
                <a:latin typeface="微软雅黑"/>
                <a:ea typeface="微软雅黑"/>
                <a:cs typeface="+mn-cs"/>
              </a:rPr>
              <a:t>  </a:t>
            </a:r>
          </a:p>
          <a:p>
            <a:pPr marL="0" marR="0" lvl="0" indent="0" algn="l" defTabSz="914400" rtl="0" eaLnBrk="1" fontAlgn="base" latinLnBrk="1" hangingPunct="1">
              <a:lnSpc>
                <a:spcPct val="150000"/>
              </a:lnSpc>
              <a:spcBef>
                <a:spcPct val="0"/>
              </a:spcBef>
              <a:spcAft>
                <a:spcPct val="0"/>
              </a:spcAft>
              <a:buClrTx/>
              <a:buSzTx/>
              <a:buFontTx/>
              <a:buNone/>
              <a:defRPr/>
            </a:pPr>
            <a:r>
              <a:rPr kumimoji="0" lang="en-US" altLang="zh-CN" sz="2000" b="0" i="0" u="none" strike="noStrike" kern="1200" cap="none" spc="0" normalizeH="0" baseline="0" noProof="0" dirty="0">
                <a:ln>
                  <a:noFill/>
                </a:ln>
                <a:solidFill>
                  <a:schemeClr val="tx1"/>
                </a:solidFill>
                <a:effectLst/>
                <a:uLnTx/>
                <a:uFillTx/>
                <a:latin typeface="微软雅黑"/>
                <a:ea typeface="微软雅黑"/>
                <a:cs typeface="+mn-cs"/>
              </a:rPr>
              <a:t>2</a:t>
            </a:r>
            <a:r>
              <a:rPr kumimoji="0" lang="zh-CN" altLang="en-US" sz="2000" b="0" i="0" u="none" strike="noStrike" kern="1200" cap="none" spc="0" normalizeH="0" baseline="0" noProof="0" dirty="0">
                <a:ln>
                  <a:noFill/>
                </a:ln>
                <a:solidFill>
                  <a:schemeClr val="tx1"/>
                </a:solidFill>
                <a:effectLst/>
                <a:uLnTx/>
                <a:uFillTx/>
                <a:latin typeface="微软雅黑"/>
                <a:ea typeface="微软雅黑"/>
                <a:cs typeface="+mn-cs"/>
              </a:rPr>
              <a:t>）确定可容许风险：</a:t>
            </a:r>
          </a:p>
          <a:p>
            <a:pPr marL="0" marR="0" lvl="0" indent="0" algn="l" defTabSz="914400" rtl="0" eaLnBrk="1" fontAlgn="base" latinLnBrk="1" hangingPunct="1">
              <a:lnSpc>
                <a:spcPct val="150000"/>
              </a:lnSpc>
              <a:spcBef>
                <a:spcPct val="0"/>
              </a:spcBef>
              <a:spcAft>
                <a:spcPct val="0"/>
              </a:spcAft>
              <a:buClrTx/>
              <a:buSzTx/>
              <a:buFontTx/>
              <a:buNone/>
              <a:defRPr/>
            </a:pPr>
            <a:r>
              <a:rPr kumimoji="0" lang="zh-CN" altLang="en-US" sz="2000" b="0" i="0" u="none" strike="noStrike" kern="1200" cap="none" spc="0" normalizeH="0" baseline="0" noProof="0" dirty="0">
                <a:ln>
                  <a:noFill/>
                </a:ln>
                <a:solidFill>
                  <a:schemeClr val="tx1"/>
                </a:solidFill>
                <a:effectLst/>
                <a:uLnTx/>
                <a:uFillTx/>
                <a:latin typeface="微软雅黑"/>
                <a:ea typeface="微软雅黑"/>
                <a:cs typeface="+mn-cs"/>
              </a:rPr>
              <a:t>满足法规、标准、经验要求的风险。</a:t>
            </a:r>
          </a:p>
        </p:txBody>
      </p:sp>
      <p:sp>
        <p:nvSpPr>
          <p:cNvPr id="484355" name="Text Box 3"/>
          <p:cNvSpPr txBox="1">
            <a:spLocks noChangeArrowheads="1"/>
          </p:cNvSpPr>
          <p:nvPr/>
        </p:nvSpPr>
        <p:spPr bwMode="auto">
          <a:xfrm>
            <a:off x="5183188" y="0"/>
            <a:ext cx="3960813" cy="461963"/>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defPPr>
              <a:defRPr lang="en-US"/>
            </a:defPPr>
            <a:lvl1pPr algn="ctr">
              <a:spcBef>
                <a:spcPct val="50000"/>
              </a:spcBef>
              <a:defRPr>
                <a:solidFill>
                  <a:schemeClr val="bg1"/>
                </a:solidFill>
                <a:latin typeface="微软雅黑"/>
                <a:ea typeface="微软雅黑"/>
              </a:defRPr>
            </a:lvl1pPr>
          </a:lstStyle>
          <a:p>
            <a:pPr marL="0" marR="0" lvl="0" indent="0" algn="ctr" defTabSz="914400" rtl="0" eaLnBrk="1" fontAlgn="base" latinLnBrk="0" hangingPunct="1">
              <a:lnSpc>
                <a:spcPct val="100000"/>
              </a:lnSpc>
              <a:spcBef>
                <a:spcPct val="50000"/>
              </a:spcBef>
              <a:spcAft>
                <a:spcPct val="0"/>
              </a:spcAft>
              <a:buClrTx/>
              <a:buSzTx/>
              <a:buFontTx/>
              <a:buNone/>
              <a:defRPr/>
            </a:pPr>
            <a:r>
              <a:rPr kumimoji="0" lang="zh-CN" altLang="en-US" sz="2400" b="1" i="0" u="none" strike="noStrike" kern="1200" cap="none" spc="0" normalizeH="0" baseline="0" noProof="0" dirty="0">
                <a:ln>
                  <a:noFill/>
                </a:ln>
                <a:solidFill>
                  <a:schemeClr val="bg1"/>
                </a:solidFill>
                <a:effectLst/>
                <a:uLnTx/>
                <a:uFillTx/>
                <a:latin typeface="微软雅黑"/>
                <a:ea typeface="微软雅黑"/>
                <a:cs typeface="+mn-cs"/>
              </a:rPr>
              <a:t>（</a:t>
            </a:r>
            <a:r>
              <a:rPr kumimoji="0" lang="en-US" altLang="zh-CN" sz="2400" b="1" i="0" u="none" strike="noStrike" kern="1200" cap="none" spc="0" normalizeH="0" baseline="0" noProof="0" dirty="0">
                <a:ln>
                  <a:noFill/>
                </a:ln>
                <a:solidFill>
                  <a:schemeClr val="bg1"/>
                </a:solidFill>
                <a:effectLst/>
                <a:uLnTx/>
                <a:uFillTx/>
                <a:latin typeface="微软雅黑"/>
                <a:ea typeface="微软雅黑"/>
                <a:cs typeface="+mn-cs"/>
              </a:rPr>
              <a:t>3</a:t>
            </a:r>
            <a:r>
              <a:rPr kumimoji="0" lang="zh-CN" altLang="en-US" sz="2400" b="1" i="0" u="none" strike="noStrike" kern="1200" cap="none" spc="0" normalizeH="0" baseline="0" noProof="0" dirty="0">
                <a:ln>
                  <a:noFill/>
                </a:ln>
                <a:solidFill>
                  <a:schemeClr val="bg1"/>
                </a:solidFill>
                <a:effectLst/>
                <a:uLnTx/>
                <a:uFillTx/>
                <a:latin typeface="微软雅黑"/>
                <a:ea typeface="微软雅黑"/>
                <a:cs typeface="+mn-cs"/>
              </a:rPr>
              <a:t>）风险评价</a:t>
            </a:r>
          </a:p>
        </p:txBody>
      </p:sp>
      <p:sp>
        <p:nvSpPr>
          <p:cNvPr id="154628" name="矩形 3"/>
          <p:cNvSpPr/>
          <p:nvPr/>
        </p:nvSpPr>
        <p:spPr>
          <a:xfrm>
            <a:off x="1042988" y="87313"/>
            <a:ext cx="1422400" cy="461962"/>
          </a:xfrm>
          <a:prstGeom prst="rect">
            <a:avLst/>
          </a:prstGeom>
          <a:noFill/>
          <a:ln w="9525">
            <a:noFill/>
          </a:ln>
        </p:spPr>
        <p:txBody>
          <a:bodyPr wrap="none">
            <a:spAutoFit/>
          </a:bodyPr>
          <a:lstStyle/>
          <a:p>
            <a:pPr lvl="0" eaLnBrk="1" hangingPunct="1">
              <a:spcBef>
                <a:spcPct val="50000"/>
              </a:spcBef>
            </a:pPr>
            <a:r>
              <a:rPr lang="zh-CN" altLang="en-US" dirty="0">
                <a:latin typeface="微软雅黑"/>
                <a:ea typeface="微软雅黑"/>
              </a:rPr>
              <a:t>重点工作</a:t>
            </a:r>
          </a:p>
        </p:txBody>
      </p:sp>
      <p:sp>
        <p:nvSpPr>
          <p:cNvPr id="154629" name="矩形 4"/>
          <p:cNvSpPr/>
          <p:nvPr/>
        </p:nvSpPr>
        <p:spPr>
          <a:xfrm>
            <a:off x="77788" y="57150"/>
            <a:ext cx="493712" cy="461963"/>
          </a:xfrm>
          <a:prstGeom prst="rect">
            <a:avLst/>
          </a:prstGeom>
          <a:noFill/>
          <a:ln w="9525">
            <a:noFill/>
          </a:ln>
        </p:spPr>
        <p:txBody>
          <a:bodyPr wrap="none">
            <a:spAutoFit/>
          </a:bodyPr>
          <a:lstStyle/>
          <a:p>
            <a:pPr lvl="0" eaLnBrk="1" hangingPunct="1"/>
            <a:r>
              <a:rPr lang="zh-CN" altLang="en-US" dirty="0">
                <a:latin typeface="微软雅黑"/>
                <a:ea typeface="微软雅黑"/>
              </a:rPr>
              <a:t>三</a:t>
            </a:r>
          </a:p>
        </p:txBody>
      </p:sp>
    </p:spTree>
  </p:cSld>
  <p:clrMapOvr>
    <a:masterClrMapping/>
  </p:clrMapOvr>
  <p:transition spd="slow">
    <p:push/>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灯片编号占位符 5"/>
          <p:cNvSpPr txBox="1">
            <a:spLocks noGrp="1"/>
          </p:cNvSpPr>
          <p:nvPr/>
        </p:nvSpPr>
        <p:spPr>
          <a:xfrm>
            <a:off x="6553200" y="6245225"/>
            <a:ext cx="2133600" cy="476250"/>
          </a:xfrm>
          <a:prstGeom prst="rect">
            <a:avLst/>
          </a:prstGeom>
          <a:noFill/>
          <a:ln w="9525">
            <a:noFill/>
          </a:ln>
        </p:spPr>
        <p:txBody>
          <a:bodyPr/>
          <a:lstStyle/>
          <a:p>
            <a:pPr lvl="0" algn="r" eaLnBrk="1" hangingPunct="1"/>
            <a:fld id="{9A0DB2DC-4C9A-4742-B13C-FB6460FD3503}" type="slidenum">
              <a:rPr lang="en-US" altLang="zh-CN" sz="1400" b="0" dirty="0">
                <a:latin typeface="Arial" charset="0"/>
                <a:ea typeface="宋体" charset="-122"/>
              </a:rPr>
              <a:t>75</a:t>
            </a:fld>
            <a:endParaRPr lang="en-US" altLang="zh-CN" sz="1400" b="0" dirty="0">
              <a:latin typeface="Arial" charset="0"/>
              <a:ea typeface="宋体" charset="-122"/>
            </a:endParaRPr>
          </a:p>
        </p:txBody>
      </p:sp>
      <p:graphicFrame>
        <p:nvGraphicFramePr>
          <p:cNvPr id="567401" name="Group 105"/>
          <p:cNvGraphicFramePr>
            <a:graphicFrameLocks noGrp="1"/>
          </p:cNvGraphicFramePr>
          <p:nvPr>
            <p:ph idx="4294967295"/>
          </p:nvPr>
        </p:nvGraphicFramePr>
        <p:xfrm>
          <a:off x="395288" y="957263"/>
          <a:ext cx="8493125" cy="5543551"/>
        </p:xfrm>
        <a:graphic>
          <a:graphicData uri="http://schemas.openxmlformats.org/drawingml/2006/table">
            <a:tbl>
              <a:tblPr/>
              <a:tblGrid>
                <a:gridCol w="1439863">
                  <a:extLst>
                    <a:ext uri="{9D8B030D-6E8A-4147-A177-3AD203B41FA5}">
                      <a16:colId xmlns:a16="http://schemas.microsoft.com/office/drawing/2014/main" val="20000"/>
                    </a:ext>
                  </a:extLst>
                </a:gridCol>
                <a:gridCol w="1152525">
                  <a:extLst>
                    <a:ext uri="{9D8B030D-6E8A-4147-A177-3AD203B41FA5}">
                      <a16:colId xmlns:a16="http://schemas.microsoft.com/office/drawing/2014/main" val="20001"/>
                    </a:ext>
                  </a:extLst>
                </a:gridCol>
                <a:gridCol w="1296987">
                  <a:extLst>
                    <a:ext uri="{9D8B030D-6E8A-4147-A177-3AD203B41FA5}">
                      <a16:colId xmlns:a16="http://schemas.microsoft.com/office/drawing/2014/main" val="20002"/>
                    </a:ext>
                  </a:extLst>
                </a:gridCol>
                <a:gridCol w="1223963">
                  <a:extLst>
                    <a:ext uri="{9D8B030D-6E8A-4147-A177-3AD203B41FA5}">
                      <a16:colId xmlns:a16="http://schemas.microsoft.com/office/drawing/2014/main" val="20003"/>
                    </a:ext>
                  </a:extLst>
                </a:gridCol>
                <a:gridCol w="1246187">
                  <a:extLst>
                    <a:ext uri="{9D8B030D-6E8A-4147-A177-3AD203B41FA5}">
                      <a16:colId xmlns:a16="http://schemas.microsoft.com/office/drawing/2014/main" val="20004"/>
                    </a:ext>
                  </a:extLst>
                </a:gridCol>
                <a:gridCol w="1066800">
                  <a:extLst>
                    <a:ext uri="{9D8B030D-6E8A-4147-A177-3AD203B41FA5}">
                      <a16:colId xmlns:a16="http://schemas.microsoft.com/office/drawing/2014/main" val="20005"/>
                    </a:ext>
                  </a:extLst>
                </a:gridCol>
                <a:gridCol w="1066800">
                  <a:extLst>
                    <a:ext uri="{9D8B030D-6E8A-4147-A177-3AD203B41FA5}">
                      <a16:colId xmlns:a16="http://schemas.microsoft.com/office/drawing/2014/main" val="20006"/>
                    </a:ext>
                  </a:extLst>
                </a:gridCol>
              </a:tblGrid>
              <a:tr h="1616075">
                <a:tc>
                  <a:txBody>
                    <a:bodyPr/>
                    <a:lstStyle>
                      <a:lvl1pPr marL="342900" indent="-342900" latinLnBrk="1">
                        <a:spcBef>
                          <a:spcPct val="20000"/>
                        </a:spcBef>
                        <a:defRPr sz="2800">
                          <a:solidFill>
                            <a:schemeClr val="tx1"/>
                          </a:solidFill>
                          <a:latin typeface="굴림"/>
                          <a:ea typeface="宋体" charset="-122"/>
                        </a:defRPr>
                      </a:lvl1pPr>
                      <a:lvl2pPr marL="742950" indent="-285750" latinLnBrk="1">
                        <a:spcBef>
                          <a:spcPct val="20000"/>
                        </a:spcBef>
                        <a:defRPr sz="2400">
                          <a:solidFill>
                            <a:schemeClr val="tx1"/>
                          </a:solidFill>
                          <a:latin typeface="굴림"/>
                          <a:ea typeface="宋体" charset="-122"/>
                        </a:defRPr>
                      </a:lvl2pPr>
                      <a:lvl3pPr marL="1143000" indent="-228600" latinLnBrk="1">
                        <a:spcBef>
                          <a:spcPct val="20000"/>
                        </a:spcBef>
                        <a:defRPr sz="2000">
                          <a:solidFill>
                            <a:schemeClr val="tx1"/>
                          </a:solidFill>
                          <a:latin typeface="굴림"/>
                          <a:ea typeface="宋体" charset="-122"/>
                        </a:defRPr>
                      </a:lvl3pPr>
                      <a:lvl4pPr marL="1600200" indent="-228600" latinLnBrk="1">
                        <a:spcBef>
                          <a:spcPct val="20000"/>
                        </a:spcBef>
                        <a:defRPr>
                          <a:solidFill>
                            <a:schemeClr val="tx1"/>
                          </a:solidFill>
                          <a:latin typeface="굴림"/>
                          <a:ea typeface="宋体" charset="-122"/>
                        </a:defRPr>
                      </a:lvl4pPr>
                      <a:lvl5pPr marL="2057400" indent="-228600" latinLnBrk="1">
                        <a:spcBef>
                          <a:spcPct val="20000"/>
                        </a:spcBef>
                        <a:defRPr>
                          <a:solidFill>
                            <a:schemeClr val="tx1"/>
                          </a:solidFill>
                          <a:latin typeface="굴림"/>
                          <a:ea typeface="宋体" charset="-122"/>
                        </a:defRPr>
                      </a:lvl5pPr>
                      <a:lvl6pPr marL="2514600" indent="-228600" fontAlgn="base" latinLnBrk="1">
                        <a:spcBef>
                          <a:spcPct val="20000"/>
                        </a:spcBef>
                        <a:spcAft>
                          <a:spcPct val="0"/>
                        </a:spcAft>
                        <a:defRPr>
                          <a:solidFill>
                            <a:schemeClr val="tx1"/>
                          </a:solidFill>
                          <a:latin typeface="굴림"/>
                          <a:ea typeface="宋体" charset="-122"/>
                        </a:defRPr>
                      </a:lvl6pPr>
                      <a:lvl7pPr marL="2971800" indent="-228600" fontAlgn="base" latinLnBrk="1">
                        <a:spcBef>
                          <a:spcPct val="20000"/>
                        </a:spcBef>
                        <a:spcAft>
                          <a:spcPct val="0"/>
                        </a:spcAft>
                        <a:defRPr>
                          <a:solidFill>
                            <a:schemeClr val="tx1"/>
                          </a:solidFill>
                          <a:latin typeface="굴림"/>
                          <a:ea typeface="宋体" charset="-122"/>
                        </a:defRPr>
                      </a:lvl7pPr>
                      <a:lvl8pPr marL="3429000" indent="-228600" fontAlgn="base" latinLnBrk="1">
                        <a:spcBef>
                          <a:spcPct val="20000"/>
                        </a:spcBef>
                        <a:spcAft>
                          <a:spcPct val="0"/>
                        </a:spcAft>
                        <a:defRPr>
                          <a:solidFill>
                            <a:schemeClr val="tx1"/>
                          </a:solidFill>
                          <a:latin typeface="굴림"/>
                          <a:ea typeface="宋体" charset="-122"/>
                        </a:defRPr>
                      </a:lvl8pPr>
                      <a:lvl9pPr marL="3886200" indent="-228600" fontAlgn="base" latinLnBrk="1">
                        <a:spcBef>
                          <a:spcPct val="20000"/>
                        </a:spcBef>
                        <a:spcAft>
                          <a:spcPct val="0"/>
                        </a:spcAft>
                        <a:defRPr>
                          <a:solidFill>
                            <a:schemeClr val="tx1"/>
                          </a:solidFill>
                          <a:latin typeface="굴림"/>
                          <a:ea typeface="宋体" charset="-122"/>
                        </a:defRPr>
                      </a:lvl9pPr>
                    </a:lstStyle>
                    <a:p>
                      <a:pPr marL="342900" marR="0" lvl="0" indent="-342900" algn="ctr" defTabSz="914400" rtl="0" eaLnBrk="1" fontAlgn="base" latinLnBrk="1" hangingPunct="1">
                        <a:lnSpc>
                          <a:spcPct val="100000"/>
                        </a:lnSpc>
                        <a:spcBef>
                          <a:spcPct val="0"/>
                        </a:spcBef>
                        <a:spcAft>
                          <a:spcPct val="0"/>
                        </a:spcAft>
                        <a:buClrTx/>
                        <a:buSzTx/>
                        <a:buFontTx/>
                        <a:buNone/>
                      </a:pPr>
                      <a:r>
                        <a:rPr kumimoji="0" lang="en-US" altLang="zh-CN" sz="1600" b="1" i="0" u="none" strike="noStrike" cap="none" normalizeH="0" baseline="0" dirty="0">
                          <a:ln>
                            <a:noFill/>
                          </a:ln>
                          <a:solidFill>
                            <a:srgbClr val="000000"/>
                          </a:solidFill>
                          <a:effectLst/>
                          <a:latin typeface="宋体" charset="-122"/>
                          <a:ea typeface="宋体" charset="-122"/>
                          <a:cs typeface="Times New Roman" pitchFamily="18" charset="0"/>
                        </a:rPr>
                        <a:t>    </a:t>
                      </a:r>
                      <a:r>
                        <a:rPr kumimoji="0" lang="zh-CN" altLang="en-US" sz="2000" b="1" i="0" u="none" strike="noStrike" cap="none" normalizeH="0" baseline="0" dirty="0">
                          <a:ln>
                            <a:noFill/>
                          </a:ln>
                          <a:solidFill>
                            <a:srgbClr val="000000"/>
                          </a:solidFill>
                          <a:effectLst/>
                          <a:latin typeface="宋体" charset="-122"/>
                          <a:ea typeface="宋体" charset="-122"/>
                          <a:cs typeface="Times New Roman" pitchFamily="18" charset="0"/>
                        </a:rPr>
                        <a:t>可能性</a:t>
                      </a:r>
                    </a:p>
                    <a:p>
                      <a:pPr marL="342900" marR="0" lvl="0" indent="-342900" algn="ctr" defTabSz="914400" rtl="0" eaLnBrk="1" fontAlgn="base" latinLnBrk="1" hangingPunct="1">
                        <a:lnSpc>
                          <a:spcPct val="100000"/>
                        </a:lnSpc>
                        <a:spcBef>
                          <a:spcPct val="0"/>
                        </a:spcBef>
                        <a:spcAft>
                          <a:spcPct val="0"/>
                        </a:spcAft>
                        <a:buClrTx/>
                        <a:buSzTx/>
                        <a:buFontTx/>
                        <a:buNone/>
                      </a:pPr>
                      <a:r>
                        <a:rPr kumimoji="0" lang="en-US" altLang="zh-CN" sz="2000" b="1" i="0" u="none" strike="noStrike" cap="none" normalizeH="0" baseline="0" dirty="0">
                          <a:ln>
                            <a:noFill/>
                          </a:ln>
                          <a:solidFill>
                            <a:srgbClr val="000000"/>
                          </a:solidFill>
                          <a:effectLst/>
                          <a:latin typeface="宋体" charset="-122"/>
                          <a:ea typeface="宋体" charset="-122"/>
                          <a:cs typeface="Times New Roman" pitchFamily="18" charset="0"/>
                        </a:rPr>
                        <a:t>    P</a:t>
                      </a:r>
                      <a:r>
                        <a:rPr kumimoji="0" lang="en-US" altLang="zh-CN" sz="1600" b="1" i="0" u="none" strike="noStrike" cap="none" normalizeH="0" baseline="0" dirty="0">
                          <a:ln>
                            <a:noFill/>
                          </a:ln>
                          <a:solidFill>
                            <a:srgbClr val="000000"/>
                          </a:solidFill>
                          <a:effectLst/>
                          <a:latin typeface="宋体" charset="-122"/>
                          <a:ea typeface="宋体" charset="-122"/>
                          <a:cs typeface="Times New Roman" pitchFamily="18" charset="0"/>
                        </a:rPr>
                        <a:t>   </a:t>
                      </a:r>
                      <a:endParaRPr kumimoji="0" lang="zh-CN" altLang="en-US" sz="1600" b="1" i="0" u="none" strike="noStrike" cap="none" normalizeH="0" baseline="0" dirty="0">
                        <a:ln>
                          <a:noFill/>
                        </a:ln>
                        <a:solidFill>
                          <a:srgbClr val="000000"/>
                        </a:solidFill>
                        <a:effectLst/>
                        <a:latin typeface="Times New Roman" pitchFamily="18" charset="0"/>
                        <a:ea typeface="宋体" charset="-122"/>
                        <a:cs typeface="Times New Roman" pitchFamily="18" charset="0"/>
                      </a:endParaRPr>
                    </a:p>
                    <a:p>
                      <a:pPr marL="342900" marR="0" lvl="0" indent="-342900" algn="l" defTabSz="914400" rtl="0" eaLnBrk="1" fontAlgn="base" latinLnBrk="1" hangingPunct="1">
                        <a:lnSpc>
                          <a:spcPct val="100000"/>
                        </a:lnSpc>
                        <a:spcBef>
                          <a:spcPct val="0"/>
                        </a:spcBef>
                        <a:spcAft>
                          <a:spcPct val="0"/>
                        </a:spcAft>
                        <a:buClrTx/>
                        <a:buSzTx/>
                        <a:buFontTx/>
                        <a:buNone/>
                      </a:pPr>
                      <a:endParaRPr kumimoji="0" lang="zh-CN" altLang="en-US" sz="1600" b="1" i="0" u="none" strike="noStrike" cap="none" normalizeH="0" baseline="0" dirty="0">
                        <a:ln>
                          <a:noFill/>
                        </a:ln>
                        <a:solidFill>
                          <a:srgbClr val="000000"/>
                        </a:solidFill>
                        <a:effectLst/>
                        <a:latin typeface="宋体" charset="-122"/>
                        <a:ea typeface="宋体" charset="-122"/>
                        <a:cs typeface="Times New Roman" pitchFamily="18" charset="0"/>
                      </a:endParaRPr>
                    </a:p>
                    <a:p>
                      <a:pPr marL="342900" marR="0" lvl="0" indent="-342900" algn="l" defTabSz="914400" rtl="0" eaLnBrk="1" fontAlgn="base" latinLnBrk="1" hangingPunct="1">
                        <a:lnSpc>
                          <a:spcPct val="100000"/>
                        </a:lnSpc>
                        <a:spcBef>
                          <a:spcPct val="0"/>
                        </a:spcBef>
                        <a:spcAft>
                          <a:spcPct val="0"/>
                        </a:spcAft>
                        <a:buClrTx/>
                        <a:buSzTx/>
                        <a:buFontTx/>
                        <a:buNone/>
                      </a:pPr>
                      <a:r>
                        <a:rPr kumimoji="0" lang="zh-CN" altLang="en-US" sz="2000" b="1" i="0" u="none" strike="noStrike" cap="none" normalizeH="0" baseline="0" dirty="0">
                          <a:ln>
                            <a:noFill/>
                          </a:ln>
                          <a:solidFill>
                            <a:srgbClr val="000000"/>
                          </a:solidFill>
                          <a:effectLst/>
                          <a:latin typeface="宋体" charset="-122"/>
                          <a:ea typeface="宋体" charset="-122"/>
                          <a:cs typeface="Times New Roman" pitchFamily="18" charset="0"/>
                        </a:rPr>
                        <a:t>严重度</a:t>
                      </a:r>
                    </a:p>
                    <a:p>
                      <a:pPr marL="342900" marR="0" lvl="0" indent="-342900" algn="l" defTabSz="914400" rtl="0" eaLnBrk="1" fontAlgn="base" latinLnBrk="1" hangingPunct="1">
                        <a:lnSpc>
                          <a:spcPct val="100000"/>
                        </a:lnSpc>
                        <a:spcBef>
                          <a:spcPct val="0"/>
                        </a:spcBef>
                        <a:spcAft>
                          <a:spcPct val="0"/>
                        </a:spcAft>
                        <a:buClrTx/>
                        <a:buSzTx/>
                        <a:buFontTx/>
                        <a:buNone/>
                      </a:pPr>
                      <a:r>
                        <a:rPr kumimoji="0" lang="en-US" altLang="zh-CN" sz="2000" b="1" i="0" u="none" strike="noStrike" cap="none" normalizeH="0" baseline="0" dirty="0">
                          <a:ln>
                            <a:noFill/>
                          </a:ln>
                          <a:solidFill>
                            <a:srgbClr val="000000"/>
                          </a:solidFill>
                          <a:effectLst/>
                          <a:latin typeface="宋体" charset="-122"/>
                          <a:ea typeface="宋体" charset="-122"/>
                          <a:cs typeface="Times New Roman" pitchFamily="18" charset="0"/>
                        </a:rPr>
                        <a:t>   L</a:t>
                      </a:r>
                      <a:endParaRPr kumimoji="0" lang="zh-CN" altLang="en-US" sz="2000" b="0" i="0" u="none" strike="noStrike" cap="none" normalizeH="0" baseline="0" dirty="0">
                        <a:ln>
                          <a:noFill/>
                        </a:ln>
                        <a:solidFill>
                          <a:srgbClr val="000000"/>
                        </a:solidFill>
                        <a:effectLst/>
                        <a:latin typeface="宋体" charset="-122"/>
                        <a:ea typeface="宋体" charset="-122"/>
                        <a:cs typeface="Times New Roman" pitchFamily="18" charset="0"/>
                      </a:endParaRPr>
                    </a:p>
                  </a:txBody>
                  <a:tcPr horzOverflow="overflow">
                    <a:lnL w="28575" cap="flat" cmpd="thickThin" algn="ctr">
                      <a:solidFill>
                        <a:srgbClr val="000000"/>
                      </a:solidFill>
                      <a:prstDash val="solid"/>
                      <a:round/>
                      <a:headEnd type="none" w="med" len="med"/>
                      <a:tailEnd type="none" w="med" len="med"/>
                    </a:lnL>
                    <a:lnR w="12700" cap="flat" cmpd="thickThin" algn="ctr">
                      <a:solidFill>
                        <a:srgbClr val="000000"/>
                      </a:solidFill>
                      <a:prstDash val="solid"/>
                      <a:round/>
                      <a:headEnd type="none" w="med" len="med"/>
                      <a:tailEnd type="none" w="med" len="med"/>
                    </a:lnR>
                    <a:lnT w="28575" cap="flat" cmpd="thickThin" algn="ctr">
                      <a:solidFill>
                        <a:srgbClr val="000000"/>
                      </a:solidFill>
                      <a:prstDash val="solid"/>
                      <a:round/>
                      <a:headEnd type="none" w="med" len="med"/>
                      <a:tailEnd type="none" w="med" len="med"/>
                    </a:lnT>
                    <a:lnB w="12700" cap="flat" cmpd="thickThin" algn="ctr">
                      <a:solidFill>
                        <a:srgbClr val="000000"/>
                      </a:solidFill>
                      <a:prstDash val="solid"/>
                      <a:round/>
                      <a:headEnd type="none" w="med" len="med"/>
                      <a:tailEnd type="none" w="med" len="med"/>
                    </a:lnB>
                    <a:lnTlToBr w="12700" cap="flat" cmpd="thickThin" algn="ctr">
                      <a:solidFill>
                        <a:schemeClr val="tx1"/>
                      </a:solidFill>
                      <a:prstDash val="solid"/>
                      <a:round/>
                      <a:headEnd type="none" w="med" len="med"/>
                      <a:tailEnd type="none" w="med" len="med"/>
                    </a:lnTlToBr>
                    <a:lnBlToTr>
                      <a:noFill/>
                    </a:lnBlToTr>
                    <a:solidFill>
                      <a:schemeClr val="bg1"/>
                    </a:solidFill>
                  </a:tcPr>
                </a:tc>
                <a:tc>
                  <a:txBody>
                    <a:bodyPr/>
                    <a:lstStyle>
                      <a:lvl1pPr marL="342900" indent="-342900" latinLnBrk="1">
                        <a:spcBef>
                          <a:spcPct val="20000"/>
                        </a:spcBef>
                        <a:defRPr sz="2800">
                          <a:solidFill>
                            <a:schemeClr val="tx1"/>
                          </a:solidFill>
                          <a:latin typeface="굴림"/>
                          <a:ea typeface="宋体" charset="-122"/>
                        </a:defRPr>
                      </a:lvl1pPr>
                      <a:lvl2pPr marL="742950" indent="-285750" latinLnBrk="1">
                        <a:spcBef>
                          <a:spcPct val="20000"/>
                        </a:spcBef>
                        <a:defRPr sz="2400">
                          <a:solidFill>
                            <a:schemeClr val="tx1"/>
                          </a:solidFill>
                          <a:latin typeface="굴림"/>
                          <a:ea typeface="宋体" charset="-122"/>
                        </a:defRPr>
                      </a:lvl2pPr>
                      <a:lvl3pPr marL="1143000" indent="-228600" latinLnBrk="1">
                        <a:spcBef>
                          <a:spcPct val="20000"/>
                        </a:spcBef>
                        <a:defRPr sz="2000">
                          <a:solidFill>
                            <a:schemeClr val="tx1"/>
                          </a:solidFill>
                          <a:latin typeface="굴림"/>
                          <a:ea typeface="宋体" charset="-122"/>
                        </a:defRPr>
                      </a:lvl3pPr>
                      <a:lvl4pPr marL="1600200" indent="-228600" latinLnBrk="1">
                        <a:spcBef>
                          <a:spcPct val="20000"/>
                        </a:spcBef>
                        <a:defRPr>
                          <a:solidFill>
                            <a:schemeClr val="tx1"/>
                          </a:solidFill>
                          <a:latin typeface="굴림"/>
                          <a:ea typeface="宋体" charset="-122"/>
                        </a:defRPr>
                      </a:lvl4pPr>
                      <a:lvl5pPr marL="2057400" indent="-228600" latinLnBrk="1">
                        <a:spcBef>
                          <a:spcPct val="20000"/>
                        </a:spcBef>
                        <a:defRPr>
                          <a:solidFill>
                            <a:schemeClr val="tx1"/>
                          </a:solidFill>
                          <a:latin typeface="굴림"/>
                          <a:ea typeface="宋体" charset="-122"/>
                        </a:defRPr>
                      </a:lvl5pPr>
                      <a:lvl6pPr marL="2514600" indent="-228600" fontAlgn="base" latinLnBrk="1">
                        <a:spcBef>
                          <a:spcPct val="20000"/>
                        </a:spcBef>
                        <a:spcAft>
                          <a:spcPct val="0"/>
                        </a:spcAft>
                        <a:defRPr>
                          <a:solidFill>
                            <a:schemeClr val="tx1"/>
                          </a:solidFill>
                          <a:latin typeface="굴림"/>
                          <a:ea typeface="宋体" charset="-122"/>
                        </a:defRPr>
                      </a:lvl6pPr>
                      <a:lvl7pPr marL="2971800" indent="-228600" fontAlgn="base" latinLnBrk="1">
                        <a:spcBef>
                          <a:spcPct val="20000"/>
                        </a:spcBef>
                        <a:spcAft>
                          <a:spcPct val="0"/>
                        </a:spcAft>
                        <a:defRPr>
                          <a:solidFill>
                            <a:schemeClr val="tx1"/>
                          </a:solidFill>
                          <a:latin typeface="굴림"/>
                          <a:ea typeface="宋体" charset="-122"/>
                        </a:defRPr>
                      </a:lvl7pPr>
                      <a:lvl8pPr marL="3429000" indent="-228600" fontAlgn="base" latinLnBrk="1">
                        <a:spcBef>
                          <a:spcPct val="20000"/>
                        </a:spcBef>
                        <a:spcAft>
                          <a:spcPct val="0"/>
                        </a:spcAft>
                        <a:defRPr>
                          <a:solidFill>
                            <a:schemeClr val="tx1"/>
                          </a:solidFill>
                          <a:latin typeface="굴림"/>
                          <a:ea typeface="宋体" charset="-122"/>
                        </a:defRPr>
                      </a:lvl8pPr>
                      <a:lvl9pPr marL="3886200" indent="-228600" fontAlgn="base" latinLnBrk="1">
                        <a:spcBef>
                          <a:spcPct val="20000"/>
                        </a:spcBef>
                        <a:spcAft>
                          <a:spcPct val="0"/>
                        </a:spcAft>
                        <a:defRPr>
                          <a:solidFill>
                            <a:schemeClr val="tx1"/>
                          </a:solidFill>
                          <a:latin typeface="굴림"/>
                          <a:ea typeface="宋体" charset="-122"/>
                        </a:defRPr>
                      </a:lvl9pPr>
                    </a:lstStyle>
                    <a:p>
                      <a:pPr marL="342900" marR="0" lvl="0" indent="-342900" algn="ctr" defTabSz="914400" rtl="0" eaLnBrk="1" fontAlgn="base" latinLnBrk="1" hangingPunct="1">
                        <a:lnSpc>
                          <a:spcPct val="100000"/>
                        </a:lnSpc>
                        <a:spcBef>
                          <a:spcPct val="0"/>
                        </a:spcBef>
                        <a:spcAft>
                          <a:spcPct val="0"/>
                        </a:spcAft>
                        <a:buClrTx/>
                        <a:buSzTx/>
                        <a:buFontTx/>
                        <a:buNone/>
                      </a:pPr>
                      <a:r>
                        <a:rPr kumimoji="0" lang="en-US" altLang="zh-CN" sz="2000" b="1" i="0" u="none" strike="noStrike" cap="none" normalizeH="0" baseline="0">
                          <a:ln>
                            <a:noFill/>
                          </a:ln>
                          <a:solidFill>
                            <a:srgbClr val="000000"/>
                          </a:solidFill>
                          <a:effectLst/>
                          <a:latin typeface="宋体" charset="-122"/>
                          <a:ea typeface="宋体" charset="-122"/>
                          <a:cs typeface="Times New Roman" pitchFamily="18" charset="0"/>
                        </a:rPr>
                        <a:t>0</a:t>
                      </a:r>
                    </a:p>
                    <a:p>
                      <a:pPr marL="342900" marR="0" lvl="0" indent="-342900" algn="ctr" defTabSz="914400" rtl="0" eaLnBrk="1" fontAlgn="base" latinLnBrk="1" hangingPunct="1">
                        <a:lnSpc>
                          <a:spcPct val="100000"/>
                        </a:lnSpc>
                        <a:spcBef>
                          <a:spcPct val="0"/>
                        </a:spcBef>
                        <a:spcAft>
                          <a:spcPct val="0"/>
                        </a:spcAft>
                        <a:buClrTx/>
                        <a:buSzTx/>
                        <a:buFontTx/>
                        <a:buNone/>
                      </a:pPr>
                      <a:r>
                        <a:rPr kumimoji="0" lang="zh-CN" altLang="en-US" sz="2000" b="0" i="0" u="none" strike="noStrike" cap="none" normalizeH="0" baseline="0">
                          <a:ln>
                            <a:noFill/>
                          </a:ln>
                          <a:solidFill>
                            <a:srgbClr val="000000"/>
                          </a:solidFill>
                          <a:effectLst/>
                          <a:latin typeface="宋体" charset="-122"/>
                          <a:ea typeface="宋体" charset="-122"/>
                          <a:cs typeface="Times New Roman" pitchFamily="18" charset="0"/>
                        </a:rPr>
                        <a:t>不可能</a:t>
                      </a:r>
                    </a:p>
                    <a:p>
                      <a:pPr marL="342900" marR="0" lvl="0" indent="-342900" algn="ctr" defTabSz="914400" rtl="0" eaLnBrk="1" fontAlgn="base" latinLnBrk="1" hangingPunct="1">
                        <a:lnSpc>
                          <a:spcPct val="100000"/>
                        </a:lnSpc>
                        <a:spcBef>
                          <a:spcPct val="0"/>
                        </a:spcBef>
                        <a:spcAft>
                          <a:spcPct val="0"/>
                        </a:spcAft>
                        <a:buClrTx/>
                        <a:buSzTx/>
                        <a:buFontTx/>
                        <a:buNone/>
                      </a:pPr>
                      <a:r>
                        <a:rPr kumimoji="0" lang="zh-CN" altLang="en-US" sz="2000" b="0" i="0" u="none" strike="noStrike" cap="none" normalizeH="0" baseline="0">
                          <a:ln>
                            <a:noFill/>
                          </a:ln>
                          <a:solidFill>
                            <a:srgbClr val="000000"/>
                          </a:solidFill>
                          <a:effectLst/>
                          <a:latin typeface="宋体" charset="-122"/>
                          <a:ea typeface="宋体" charset="-122"/>
                          <a:cs typeface="Times New Roman" pitchFamily="18" charset="0"/>
                        </a:rPr>
                        <a:t>发生</a:t>
                      </a:r>
                      <a:endParaRPr kumimoji="0" lang="zh-CN" altLang="en-US" sz="2000" b="0" i="0" u="none" strike="noStrike" cap="none" normalizeH="0" baseline="0">
                        <a:ln>
                          <a:noFill/>
                        </a:ln>
                        <a:solidFill>
                          <a:srgbClr val="000000"/>
                        </a:solidFill>
                        <a:effectLst/>
                        <a:latin typeface="Times New Roman" pitchFamily="18" charset="0"/>
                        <a:ea typeface="宋体" charset="-122"/>
                        <a:cs typeface="Times New Roman" pitchFamily="18" charset="0"/>
                      </a:endParaRPr>
                    </a:p>
                  </a:txBody>
                  <a:tcPr anchor="ctr" horzOverflow="overflow">
                    <a:lnL w="12700" cap="flat" cmpd="thickThin" algn="ctr">
                      <a:solidFill>
                        <a:srgbClr val="000000"/>
                      </a:solidFill>
                      <a:prstDash val="solid"/>
                      <a:round/>
                      <a:headEnd type="none" w="med" len="med"/>
                      <a:tailEnd type="none" w="med" len="med"/>
                    </a:lnL>
                    <a:lnR w="12700" cap="flat" cmpd="thickThin" algn="ctr">
                      <a:solidFill>
                        <a:srgbClr val="000000"/>
                      </a:solidFill>
                      <a:prstDash val="solid"/>
                      <a:round/>
                      <a:headEnd type="none" w="med" len="med"/>
                      <a:tailEnd type="none" w="med" len="med"/>
                    </a:lnR>
                    <a:lnT w="25400" cap="flat" cmpd="thickThin" algn="ctr">
                      <a:solidFill>
                        <a:srgbClr val="000000"/>
                      </a:solidFill>
                      <a:prstDash val="solid"/>
                      <a:round/>
                      <a:headEnd type="none" w="med" len="med"/>
                      <a:tailEnd type="none" w="med" len="med"/>
                    </a:lnT>
                    <a:lnB w="12700" cap="flat" cmpd="thickThin"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marL="342900" indent="-342900" latinLnBrk="1">
                        <a:spcBef>
                          <a:spcPct val="20000"/>
                        </a:spcBef>
                        <a:defRPr sz="2800">
                          <a:solidFill>
                            <a:schemeClr val="tx1"/>
                          </a:solidFill>
                          <a:latin typeface="굴림"/>
                          <a:ea typeface="宋体" charset="-122"/>
                        </a:defRPr>
                      </a:lvl1pPr>
                      <a:lvl2pPr marL="742950" indent="-285750" latinLnBrk="1">
                        <a:spcBef>
                          <a:spcPct val="20000"/>
                        </a:spcBef>
                        <a:defRPr sz="2400">
                          <a:solidFill>
                            <a:schemeClr val="tx1"/>
                          </a:solidFill>
                          <a:latin typeface="굴림"/>
                          <a:ea typeface="宋体" charset="-122"/>
                        </a:defRPr>
                      </a:lvl2pPr>
                      <a:lvl3pPr marL="1143000" indent="-228600" latinLnBrk="1">
                        <a:spcBef>
                          <a:spcPct val="20000"/>
                        </a:spcBef>
                        <a:defRPr sz="2000">
                          <a:solidFill>
                            <a:schemeClr val="tx1"/>
                          </a:solidFill>
                          <a:latin typeface="굴림"/>
                          <a:ea typeface="宋体" charset="-122"/>
                        </a:defRPr>
                      </a:lvl3pPr>
                      <a:lvl4pPr marL="1600200" indent="-228600" latinLnBrk="1">
                        <a:spcBef>
                          <a:spcPct val="20000"/>
                        </a:spcBef>
                        <a:defRPr>
                          <a:solidFill>
                            <a:schemeClr val="tx1"/>
                          </a:solidFill>
                          <a:latin typeface="굴림"/>
                          <a:ea typeface="宋体" charset="-122"/>
                        </a:defRPr>
                      </a:lvl4pPr>
                      <a:lvl5pPr marL="2057400" indent="-228600" latinLnBrk="1">
                        <a:spcBef>
                          <a:spcPct val="20000"/>
                        </a:spcBef>
                        <a:defRPr>
                          <a:solidFill>
                            <a:schemeClr val="tx1"/>
                          </a:solidFill>
                          <a:latin typeface="굴림"/>
                          <a:ea typeface="宋体" charset="-122"/>
                        </a:defRPr>
                      </a:lvl5pPr>
                      <a:lvl6pPr marL="2514600" indent="-228600" fontAlgn="base" latinLnBrk="1">
                        <a:spcBef>
                          <a:spcPct val="20000"/>
                        </a:spcBef>
                        <a:spcAft>
                          <a:spcPct val="0"/>
                        </a:spcAft>
                        <a:defRPr>
                          <a:solidFill>
                            <a:schemeClr val="tx1"/>
                          </a:solidFill>
                          <a:latin typeface="굴림"/>
                          <a:ea typeface="宋体" charset="-122"/>
                        </a:defRPr>
                      </a:lvl6pPr>
                      <a:lvl7pPr marL="2971800" indent="-228600" fontAlgn="base" latinLnBrk="1">
                        <a:spcBef>
                          <a:spcPct val="20000"/>
                        </a:spcBef>
                        <a:spcAft>
                          <a:spcPct val="0"/>
                        </a:spcAft>
                        <a:defRPr>
                          <a:solidFill>
                            <a:schemeClr val="tx1"/>
                          </a:solidFill>
                          <a:latin typeface="굴림"/>
                          <a:ea typeface="宋体" charset="-122"/>
                        </a:defRPr>
                      </a:lvl7pPr>
                      <a:lvl8pPr marL="3429000" indent="-228600" fontAlgn="base" latinLnBrk="1">
                        <a:spcBef>
                          <a:spcPct val="20000"/>
                        </a:spcBef>
                        <a:spcAft>
                          <a:spcPct val="0"/>
                        </a:spcAft>
                        <a:defRPr>
                          <a:solidFill>
                            <a:schemeClr val="tx1"/>
                          </a:solidFill>
                          <a:latin typeface="굴림"/>
                          <a:ea typeface="宋体" charset="-122"/>
                        </a:defRPr>
                      </a:lvl8pPr>
                      <a:lvl9pPr marL="3886200" indent="-228600" fontAlgn="base" latinLnBrk="1">
                        <a:spcBef>
                          <a:spcPct val="20000"/>
                        </a:spcBef>
                        <a:spcAft>
                          <a:spcPct val="0"/>
                        </a:spcAft>
                        <a:defRPr>
                          <a:solidFill>
                            <a:schemeClr val="tx1"/>
                          </a:solidFill>
                          <a:latin typeface="굴림"/>
                          <a:ea typeface="宋体" charset="-122"/>
                        </a:defRPr>
                      </a:lvl9pPr>
                    </a:lstStyle>
                    <a:p>
                      <a:pPr marL="342900" marR="0" lvl="0" indent="-342900" algn="ctr" defTabSz="914400" rtl="0" eaLnBrk="1" fontAlgn="base" latinLnBrk="1" hangingPunct="1">
                        <a:lnSpc>
                          <a:spcPct val="100000"/>
                        </a:lnSpc>
                        <a:spcBef>
                          <a:spcPct val="0"/>
                        </a:spcBef>
                        <a:spcAft>
                          <a:spcPct val="0"/>
                        </a:spcAft>
                        <a:buClrTx/>
                        <a:buSzTx/>
                        <a:buFontTx/>
                        <a:buNone/>
                      </a:pPr>
                      <a:r>
                        <a:rPr kumimoji="0" lang="en-US" altLang="zh-CN" sz="2000" b="1" i="0" u="none" strike="noStrike" cap="none" normalizeH="0" baseline="0" dirty="0">
                          <a:ln>
                            <a:noFill/>
                          </a:ln>
                          <a:solidFill>
                            <a:srgbClr val="000000"/>
                          </a:solidFill>
                          <a:effectLst/>
                          <a:latin typeface="宋体" charset="-122"/>
                          <a:ea typeface="宋体" charset="-122"/>
                          <a:cs typeface="Times New Roman" pitchFamily="18" charset="0"/>
                        </a:rPr>
                        <a:t>A</a:t>
                      </a:r>
                    </a:p>
                    <a:p>
                      <a:pPr marL="342900" marR="0" lvl="0" indent="-342900" algn="ctr" defTabSz="914400" rtl="0" eaLnBrk="1" fontAlgn="base" latinLnBrk="1" hangingPunct="1">
                        <a:lnSpc>
                          <a:spcPct val="100000"/>
                        </a:lnSpc>
                        <a:spcBef>
                          <a:spcPct val="0"/>
                        </a:spcBef>
                        <a:spcAft>
                          <a:spcPct val="0"/>
                        </a:spcAft>
                        <a:buClrTx/>
                        <a:buSzTx/>
                        <a:buFontTx/>
                        <a:buNone/>
                      </a:pPr>
                      <a:r>
                        <a:rPr kumimoji="0" lang="zh-CN" altLang="en-US" sz="2000" b="0" i="0" u="none" strike="noStrike" cap="none" normalizeH="0" baseline="0" dirty="0">
                          <a:ln>
                            <a:noFill/>
                          </a:ln>
                          <a:solidFill>
                            <a:srgbClr val="000000"/>
                          </a:solidFill>
                          <a:effectLst/>
                          <a:latin typeface="宋体" charset="-122"/>
                          <a:ea typeface="宋体" charset="-122"/>
                          <a:cs typeface="Times New Roman" pitchFamily="18" charset="0"/>
                        </a:rPr>
                        <a:t>几乎不</a:t>
                      </a:r>
                    </a:p>
                    <a:p>
                      <a:pPr marL="342900" marR="0" lvl="0" indent="-342900" algn="ctr" defTabSz="914400" rtl="0" eaLnBrk="1" fontAlgn="base" latinLnBrk="1" hangingPunct="1">
                        <a:lnSpc>
                          <a:spcPct val="100000"/>
                        </a:lnSpc>
                        <a:spcBef>
                          <a:spcPct val="0"/>
                        </a:spcBef>
                        <a:spcAft>
                          <a:spcPct val="0"/>
                        </a:spcAft>
                        <a:buClrTx/>
                        <a:buSzTx/>
                        <a:buFontTx/>
                        <a:buNone/>
                      </a:pPr>
                      <a:r>
                        <a:rPr kumimoji="0" lang="zh-CN" altLang="en-US" sz="2000" b="0" i="0" u="none" strike="noStrike" cap="none" normalizeH="0" baseline="0" dirty="0">
                          <a:ln>
                            <a:noFill/>
                          </a:ln>
                          <a:solidFill>
                            <a:srgbClr val="000000"/>
                          </a:solidFill>
                          <a:effectLst/>
                          <a:latin typeface="宋体" charset="-122"/>
                          <a:ea typeface="宋体" charset="-122"/>
                          <a:cs typeface="Times New Roman" pitchFamily="18" charset="0"/>
                        </a:rPr>
                        <a:t>发生</a:t>
                      </a:r>
                      <a:endParaRPr kumimoji="0" lang="zh-CN" altLang="en-US" sz="2000" b="0" i="0" u="none" strike="noStrike" cap="none" normalizeH="0" baseline="0" dirty="0">
                        <a:ln>
                          <a:noFill/>
                        </a:ln>
                        <a:solidFill>
                          <a:srgbClr val="000000"/>
                        </a:solidFill>
                        <a:effectLst/>
                        <a:latin typeface="Times New Roman" pitchFamily="18" charset="0"/>
                        <a:ea typeface="宋体" charset="-122"/>
                        <a:cs typeface="Times New Roman" pitchFamily="18" charset="0"/>
                      </a:endParaRPr>
                    </a:p>
                  </a:txBody>
                  <a:tcPr anchor="ctr" horzOverflow="overflow">
                    <a:lnL w="12700" cap="flat" cmpd="thickThin" algn="ctr">
                      <a:solidFill>
                        <a:srgbClr val="000000"/>
                      </a:solidFill>
                      <a:prstDash val="solid"/>
                      <a:round/>
                      <a:headEnd type="none" w="med" len="med"/>
                      <a:tailEnd type="none" w="med" len="med"/>
                    </a:lnL>
                    <a:lnR w="12700" cap="flat" cmpd="thickThin" algn="ctr">
                      <a:solidFill>
                        <a:srgbClr val="000000"/>
                      </a:solidFill>
                      <a:prstDash val="solid"/>
                      <a:round/>
                      <a:headEnd type="none" w="med" len="med"/>
                      <a:tailEnd type="none" w="med" len="med"/>
                    </a:lnR>
                    <a:lnT w="25400" cap="flat" cmpd="thickThin" algn="ctr">
                      <a:solidFill>
                        <a:srgbClr val="000000"/>
                      </a:solidFill>
                      <a:prstDash val="solid"/>
                      <a:round/>
                      <a:headEnd type="none" w="med" len="med"/>
                      <a:tailEnd type="none" w="med" len="med"/>
                    </a:lnT>
                    <a:lnB w="12700" cap="flat" cmpd="thickThin"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marL="342900" indent="-342900" latinLnBrk="1">
                        <a:spcBef>
                          <a:spcPct val="20000"/>
                        </a:spcBef>
                        <a:defRPr sz="2800">
                          <a:solidFill>
                            <a:schemeClr val="tx1"/>
                          </a:solidFill>
                          <a:latin typeface="굴림"/>
                          <a:ea typeface="宋体" charset="-122"/>
                        </a:defRPr>
                      </a:lvl1pPr>
                      <a:lvl2pPr marL="742950" indent="-285750" latinLnBrk="1">
                        <a:spcBef>
                          <a:spcPct val="20000"/>
                        </a:spcBef>
                        <a:defRPr sz="2400">
                          <a:solidFill>
                            <a:schemeClr val="tx1"/>
                          </a:solidFill>
                          <a:latin typeface="굴림"/>
                          <a:ea typeface="宋体" charset="-122"/>
                        </a:defRPr>
                      </a:lvl2pPr>
                      <a:lvl3pPr marL="1143000" indent="-228600" latinLnBrk="1">
                        <a:spcBef>
                          <a:spcPct val="20000"/>
                        </a:spcBef>
                        <a:defRPr sz="2000">
                          <a:solidFill>
                            <a:schemeClr val="tx1"/>
                          </a:solidFill>
                          <a:latin typeface="굴림"/>
                          <a:ea typeface="宋体" charset="-122"/>
                        </a:defRPr>
                      </a:lvl3pPr>
                      <a:lvl4pPr marL="1600200" indent="-228600" latinLnBrk="1">
                        <a:spcBef>
                          <a:spcPct val="20000"/>
                        </a:spcBef>
                        <a:defRPr>
                          <a:solidFill>
                            <a:schemeClr val="tx1"/>
                          </a:solidFill>
                          <a:latin typeface="굴림"/>
                          <a:ea typeface="宋体" charset="-122"/>
                        </a:defRPr>
                      </a:lvl4pPr>
                      <a:lvl5pPr marL="2057400" indent="-228600" latinLnBrk="1">
                        <a:spcBef>
                          <a:spcPct val="20000"/>
                        </a:spcBef>
                        <a:defRPr>
                          <a:solidFill>
                            <a:schemeClr val="tx1"/>
                          </a:solidFill>
                          <a:latin typeface="굴림"/>
                          <a:ea typeface="宋体" charset="-122"/>
                        </a:defRPr>
                      </a:lvl5pPr>
                      <a:lvl6pPr marL="2514600" indent="-228600" fontAlgn="base" latinLnBrk="1">
                        <a:spcBef>
                          <a:spcPct val="20000"/>
                        </a:spcBef>
                        <a:spcAft>
                          <a:spcPct val="0"/>
                        </a:spcAft>
                        <a:defRPr>
                          <a:solidFill>
                            <a:schemeClr val="tx1"/>
                          </a:solidFill>
                          <a:latin typeface="굴림"/>
                          <a:ea typeface="宋体" charset="-122"/>
                        </a:defRPr>
                      </a:lvl6pPr>
                      <a:lvl7pPr marL="2971800" indent="-228600" fontAlgn="base" latinLnBrk="1">
                        <a:spcBef>
                          <a:spcPct val="20000"/>
                        </a:spcBef>
                        <a:spcAft>
                          <a:spcPct val="0"/>
                        </a:spcAft>
                        <a:defRPr>
                          <a:solidFill>
                            <a:schemeClr val="tx1"/>
                          </a:solidFill>
                          <a:latin typeface="굴림"/>
                          <a:ea typeface="宋体" charset="-122"/>
                        </a:defRPr>
                      </a:lvl7pPr>
                      <a:lvl8pPr marL="3429000" indent="-228600" fontAlgn="base" latinLnBrk="1">
                        <a:spcBef>
                          <a:spcPct val="20000"/>
                        </a:spcBef>
                        <a:spcAft>
                          <a:spcPct val="0"/>
                        </a:spcAft>
                        <a:defRPr>
                          <a:solidFill>
                            <a:schemeClr val="tx1"/>
                          </a:solidFill>
                          <a:latin typeface="굴림"/>
                          <a:ea typeface="宋体" charset="-122"/>
                        </a:defRPr>
                      </a:lvl8pPr>
                      <a:lvl9pPr marL="3886200" indent="-228600" fontAlgn="base" latinLnBrk="1">
                        <a:spcBef>
                          <a:spcPct val="20000"/>
                        </a:spcBef>
                        <a:spcAft>
                          <a:spcPct val="0"/>
                        </a:spcAft>
                        <a:defRPr>
                          <a:solidFill>
                            <a:schemeClr val="tx1"/>
                          </a:solidFill>
                          <a:latin typeface="굴림"/>
                          <a:ea typeface="宋体" charset="-122"/>
                        </a:defRPr>
                      </a:lvl9pPr>
                    </a:lstStyle>
                    <a:p>
                      <a:pPr marL="342900" marR="0" lvl="0" indent="-342900" algn="ctr" defTabSz="914400" rtl="0" eaLnBrk="1" fontAlgn="base" latinLnBrk="1" hangingPunct="1">
                        <a:lnSpc>
                          <a:spcPct val="100000"/>
                        </a:lnSpc>
                        <a:spcBef>
                          <a:spcPct val="0"/>
                        </a:spcBef>
                        <a:spcAft>
                          <a:spcPct val="0"/>
                        </a:spcAft>
                        <a:buClrTx/>
                        <a:buSzTx/>
                        <a:buFontTx/>
                        <a:buNone/>
                      </a:pPr>
                      <a:r>
                        <a:rPr kumimoji="0" lang="en-US" altLang="zh-CN" sz="2000" b="1" i="0" u="none" strike="noStrike" cap="none" normalizeH="0" baseline="0">
                          <a:ln>
                            <a:noFill/>
                          </a:ln>
                          <a:solidFill>
                            <a:srgbClr val="000000"/>
                          </a:solidFill>
                          <a:effectLst/>
                          <a:latin typeface="宋体" charset="-122"/>
                          <a:ea typeface="宋体" charset="-122"/>
                          <a:cs typeface="Times New Roman" pitchFamily="18" charset="0"/>
                        </a:rPr>
                        <a:t>B</a:t>
                      </a:r>
                    </a:p>
                    <a:p>
                      <a:pPr marL="342900" marR="0" lvl="0" indent="-342900" algn="ctr" defTabSz="914400" rtl="0" eaLnBrk="1" fontAlgn="base" latinLnBrk="1" hangingPunct="1">
                        <a:lnSpc>
                          <a:spcPct val="100000"/>
                        </a:lnSpc>
                        <a:spcBef>
                          <a:spcPct val="0"/>
                        </a:spcBef>
                        <a:spcAft>
                          <a:spcPct val="0"/>
                        </a:spcAft>
                        <a:buClrTx/>
                        <a:buSzTx/>
                        <a:buFontTx/>
                        <a:buNone/>
                      </a:pPr>
                      <a:r>
                        <a:rPr kumimoji="0" lang="zh-CN" altLang="en-US" sz="2000" b="0" i="0" u="none" strike="noStrike" cap="none" normalizeH="0" baseline="0">
                          <a:ln>
                            <a:noFill/>
                          </a:ln>
                          <a:solidFill>
                            <a:srgbClr val="000000"/>
                          </a:solidFill>
                          <a:effectLst/>
                          <a:latin typeface="宋体" charset="-122"/>
                          <a:ea typeface="宋体" charset="-122"/>
                          <a:cs typeface="Times New Roman" pitchFamily="18" charset="0"/>
                        </a:rPr>
                        <a:t>很少</a:t>
                      </a:r>
                    </a:p>
                    <a:p>
                      <a:pPr marL="342900" marR="0" lvl="0" indent="-342900" algn="ctr" defTabSz="914400" rtl="0" eaLnBrk="1" fontAlgn="base" latinLnBrk="1" hangingPunct="1">
                        <a:lnSpc>
                          <a:spcPct val="100000"/>
                        </a:lnSpc>
                        <a:spcBef>
                          <a:spcPct val="0"/>
                        </a:spcBef>
                        <a:spcAft>
                          <a:spcPct val="0"/>
                        </a:spcAft>
                        <a:buClrTx/>
                        <a:buSzTx/>
                        <a:buFontTx/>
                        <a:buNone/>
                      </a:pPr>
                      <a:r>
                        <a:rPr kumimoji="0" lang="zh-CN" altLang="en-US" sz="2000" b="0" i="0" u="none" strike="noStrike" cap="none" normalizeH="0" baseline="0">
                          <a:ln>
                            <a:noFill/>
                          </a:ln>
                          <a:solidFill>
                            <a:srgbClr val="000000"/>
                          </a:solidFill>
                          <a:effectLst/>
                          <a:latin typeface="宋体" charset="-122"/>
                          <a:ea typeface="宋体" charset="-122"/>
                          <a:cs typeface="Times New Roman" pitchFamily="18" charset="0"/>
                        </a:rPr>
                        <a:t>发生</a:t>
                      </a:r>
                      <a:endParaRPr kumimoji="0" lang="zh-CN" altLang="en-US" sz="2000" b="0" i="0" u="none" strike="noStrike" cap="none" normalizeH="0" baseline="0">
                        <a:ln>
                          <a:noFill/>
                        </a:ln>
                        <a:solidFill>
                          <a:srgbClr val="000000"/>
                        </a:solidFill>
                        <a:effectLst/>
                        <a:latin typeface="Times New Roman" pitchFamily="18" charset="0"/>
                        <a:ea typeface="宋体" charset="-122"/>
                        <a:cs typeface="Times New Roman" pitchFamily="18" charset="0"/>
                      </a:endParaRPr>
                    </a:p>
                  </a:txBody>
                  <a:tcPr anchor="ctr" horzOverflow="overflow">
                    <a:lnL w="12700" cap="flat" cmpd="thickThin" algn="ctr">
                      <a:solidFill>
                        <a:srgbClr val="000000"/>
                      </a:solidFill>
                      <a:prstDash val="solid"/>
                      <a:round/>
                      <a:headEnd type="none" w="med" len="med"/>
                      <a:tailEnd type="none" w="med" len="med"/>
                    </a:lnL>
                    <a:lnR w="12700" cap="flat" cmpd="thickThin" algn="ctr">
                      <a:solidFill>
                        <a:srgbClr val="000000"/>
                      </a:solidFill>
                      <a:prstDash val="solid"/>
                      <a:round/>
                      <a:headEnd type="none" w="med" len="med"/>
                      <a:tailEnd type="none" w="med" len="med"/>
                    </a:lnR>
                    <a:lnT w="25400" cap="flat" cmpd="thickThin" algn="ctr">
                      <a:solidFill>
                        <a:srgbClr val="000000"/>
                      </a:solidFill>
                      <a:prstDash val="solid"/>
                      <a:round/>
                      <a:headEnd type="none" w="med" len="med"/>
                      <a:tailEnd type="none" w="med" len="med"/>
                    </a:lnT>
                    <a:lnB w="12700" cap="flat" cmpd="thickThin"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marL="342900" indent="-342900" latinLnBrk="1">
                        <a:spcBef>
                          <a:spcPct val="20000"/>
                        </a:spcBef>
                        <a:defRPr sz="2800">
                          <a:solidFill>
                            <a:schemeClr val="tx1"/>
                          </a:solidFill>
                          <a:latin typeface="굴림"/>
                          <a:ea typeface="宋体" charset="-122"/>
                        </a:defRPr>
                      </a:lvl1pPr>
                      <a:lvl2pPr marL="742950" indent="-285750" latinLnBrk="1">
                        <a:spcBef>
                          <a:spcPct val="20000"/>
                        </a:spcBef>
                        <a:defRPr sz="2400">
                          <a:solidFill>
                            <a:schemeClr val="tx1"/>
                          </a:solidFill>
                          <a:latin typeface="굴림"/>
                          <a:ea typeface="宋体" charset="-122"/>
                        </a:defRPr>
                      </a:lvl2pPr>
                      <a:lvl3pPr marL="1143000" indent="-228600" latinLnBrk="1">
                        <a:spcBef>
                          <a:spcPct val="20000"/>
                        </a:spcBef>
                        <a:defRPr sz="2000">
                          <a:solidFill>
                            <a:schemeClr val="tx1"/>
                          </a:solidFill>
                          <a:latin typeface="굴림"/>
                          <a:ea typeface="宋体" charset="-122"/>
                        </a:defRPr>
                      </a:lvl3pPr>
                      <a:lvl4pPr marL="1600200" indent="-228600" latinLnBrk="1">
                        <a:spcBef>
                          <a:spcPct val="20000"/>
                        </a:spcBef>
                        <a:defRPr>
                          <a:solidFill>
                            <a:schemeClr val="tx1"/>
                          </a:solidFill>
                          <a:latin typeface="굴림"/>
                          <a:ea typeface="宋体" charset="-122"/>
                        </a:defRPr>
                      </a:lvl4pPr>
                      <a:lvl5pPr marL="2057400" indent="-228600" latinLnBrk="1">
                        <a:spcBef>
                          <a:spcPct val="20000"/>
                        </a:spcBef>
                        <a:defRPr>
                          <a:solidFill>
                            <a:schemeClr val="tx1"/>
                          </a:solidFill>
                          <a:latin typeface="굴림"/>
                          <a:ea typeface="宋体" charset="-122"/>
                        </a:defRPr>
                      </a:lvl5pPr>
                      <a:lvl6pPr marL="2514600" indent="-228600" fontAlgn="base" latinLnBrk="1">
                        <a:spcBef>
                          <a:spcPct val="20000"/>
                        </a:spcBef>
                        <a:spcAft>
                          <a:spcPct val="0"/>
                        </a:spcAft>
                        <a:defRPr>
                          <a:solidFill>
                            <a:schemeClr val="tx1"/>
                          </a:solidFill>
                          <a:latin typeface="굴림"/>
                          <a:ea typeface="宋体" charset="-122"/>
                        </a:defRPr>
                      </a:lvl6pPr>
                      <a:lvl7pPr marL="2971800" indent="-228600" fontAlgn="base" latinLnBrk="1">
                        <a:spcBef>
                          <a:spcPct val="20000"/>
                        </a:spcBef>
                        <a:spcAft>
                          <a:spcPct val="0"/>
                        </a:spcAft>
                        <a:defRPr>
                          <a:solidFill>
                            <a:schemeClr val="tx1"/>
                          </a:solidFill>
                          <a:latin typeface="굴림"/>
                          <a:ea typeface="宋体" charset="-122"/>
                        </a:defRPr>
                      </a:lvl7pPr>
                      <a:lvl8pPr marL="3429000" indent="-228600" fontAlgn="base" latinLnBrk="1">
                        <a:spcBef>
                          <a:spcPct val="20000"/>
                        </a:spcBef>
                        <a:spcAft>
                          <a:spcPct val="0"/>
                        </a:spcAft>
                        <a:defRPr>
                          <a:solidFill>
                            <a:schemeClr val="tx1"/>
                          </a:solidFill>
                          <a:latin typeface="굴림"/>
                          <a:ea typeface="宋体" charset="-122"/>
                        </a:defRPr>
                      </a:lvl8pPr>
                      <a:lvl9pPr marL="3886200" indent="-228600" fontAlgn="base" latinLnBrk="1">
                        <a:spcBef>
                          <a:spcPct val="20000"/>
                        </a:spcBef>
                        <a:spcAft>
                          <a:spcPct val="0"/>
                        </a:spcAft>
                        <a:defRPr>
                          <a:solidFill>
                            <a:schemeClr val="tx1"/>
                          </a:solidFill>
                          <a:latin typeface="굴림"/>
                          <a:ea typeface="宋体" charset="-122"/>
                        </a:defRPr>
                      </a:lvl9pPr>
                    </a:lstStyle>
                    <a:p>
                      <a:pPr marL="342900" marR="0" lvl="0" indent="-342900" algn="ctr" defTabSz="914400" rtl="0" eaLnBrk="1" fontAlgn="base" latinLnBrk="1" hangingPunct="1">
                        <a:lnSpc>
                          <a:spcPct val="100000"/>
                        </a:lnSpc>
                        <a:spcBef>
                          <a:spcPct val="0"/>
                        </a:spcBef>
                        <a:spcAft>
                          <a:spcPct val="0"/>
                        </a:spcAft>
                        <a:buClrTx/>
                        <a:buSzTx/>
                        <a:buFontTx/>
                        <a:buNone/>
                      </a:pPr>
                      <a:r>
                        <a:rPr kumimoji="0" lang="en-US" altLang="zh-CN" sz="2000" b="1" i="0" u="none" strike="noStrike" cap="none" normalizeH="0" baseline="0">
                          <a:ln>
                            <a:noFill/>
                          </a:ln>
                          <a:solidFill>
                            <a:srgbClr val="000000"/>
                          </a:solidFill>
                          <a:effectLst/>
                          <a:latin typeface="宋体" charset="-122"/>
                          <a:ea typeface="宋体" charset="-122"/>
                          <a:cs typeface="Times New Roman" pitchFamily="18" charset="0"/>
                        </a:rPr>
                        <a:t>C</a:t>
                      </a:r>
                    </a:p>
                    <a:p>
                      <a:pPr marL="342900" marR="0" lvl="0" indent="-342900" algn="ctr" defTabSz="914400" rtl="0" eaLnBrk="1" fontAlgn="base" latinLnBrk="1" hangingPunct="1">
                        <a:lnSpc>
                          <a:spcPct val="100000"/>
                        </a:lnSpc>
                        <a:spcBef>
                          <a:spcPct val="0"/>
                        </a:spcBef>
                        <a:spcAft>
                          <a:spcPct val="0"/>
                        </a:spcAft>
                        <a:buClrTx/>
                        <a:buSzTx/>
                        <a:buFontTx/>
                        <a:buNone/>
                      </a:pPr>
                      <a:r>
                        <a:rPr kumimoji="0" lang="zh-CN" altLang="en-US" sz="2000" b="0" i="0" u="none" strike="noStrike" cap="none" normalizeH="0" baseline="0">
                          <a:ln>
                            <a:noFill/>
                          </a:ln>
                          <a:solidFill>
                            <a:srgbClr val="000000"/>
                          </a:solidFill>
                          <a:effectLst/>
                          <a:latin typeface="宋体" charset="-122"/>
                          <a:ea typeface="宋体" charset="-122"/>
                          <a:cs typeface="Times New Roman" pitchFamily="18" charset="0"/>
                        </a:rPr>
                        <a:t>偶尔</a:t>
                      </a:r>
                    </a:p>
                    <a:p>
                      <a:pPr marL="342900" marR="0" lvl="0" indent="-342900" algn="ctr" defTabSz="914400" rtl="0" eaLnBrk="1" fontAlgn="base" latinLnBrk="1" hangingPunct="1">
                        <a:lnSpc>
                          <a:spcPct val="100000"/>
                        </a:lnSpc>
                        <a:spcBef>
                          <a:spcPct val="0"/>
                        </a:spcBef>
                        <a:spcAft>
                          <a:spcPct val="0"/>
                        </a:spcAft>
                        <a:buClrTx/>
                        <a:buSzTx/>
                        <a:buFontTx/>
                        <a:buNone/>
                      </a:pPr>
                      <a:r>
                        <a:rPr kumimoji="0" lang="zh-CN" altLang="en-US" sz="2000" b="0" i="0" u="none" strike="noStrike" cap="none" normalizeH="0" baseline="0">
                          <a:ln>
                            <a:noFill/>
                          </a:ln>
                          <a:solidFill>
                            <a:srgbClr val="000000"/>
                          </a:solidFill>
                          <a:effectLst/>
                          <a:latin typeface="宋体" charset="-122"/>
                          <a:ea typeface="宋体" charset="-122"/>
                          <a:cs typeface="Times New Roman" pitchFamily="18" charset="0"/>
                        </a:rPr>
                        <a:t>发生</a:t>
                      </a:r>
                      <a:endParaRPr kumimoji="0" lang="zh-CN" altLang="en-US" sz="2000" b="0" i="0" u="none" strike="noStrike" cap="none" normalizeH="0" baseline="0">
                        <a:ln>
                          <a:noFill/>
                        </a:ln>
                        <a:solidFill>
                          <a:srgbClr val="000000"/>
                        </a:solidFill>
                        <a:effectLst/>
                        <a:latin typeface="Times New Roman" pitchFamily="18" charset="0"/>
                        <a:ea typeface="宋体" charset="-122"/>
                        <a:cs typeface="Times New Roman" pitchFamily="18" charset="0"/>
                      </a:endParaRPr>
                    </a:p>
                  </a:txBody>
                  <a:tcPr anchor="ctr" horzOverflow="overflow">
                    <a:lnL w="12700" cap="flat" cmpd="thickThin" algn="ctr">
                      <a:solidFill>
                        <a:srgbClr val="000000"/>
                      </a:solidFill>
                      <a:prstDash val="solid"/>
                      <a:round/>
                      <a:headEnd type="none" w="med" len="med"/>
                      <a:tailEnd type="none" w="med" len="med"/>
                    </a:lnL>
                    <a:lnR w="12700" cap="flat" cmpd="thickThin" algn="ctr">
                      <a:solidFill>
                        <a:srgbClr val="000000"/>
                      </a:solidFill>
                      <a:prstDash val="solid"/>
                      <a:round/>
                      <a:headEnd type="none" w="med" len="med"/>
                      <a:tailEnd type="none" w="med" len="med"/>
                    </a:lnR>
                    <a:lnT w="25400" cap="flat" cmpd="thickThin" algn="ctr">
                      <a:solidFill>
                        <a:srgbClr val="000000"/>
                      </a:solidFill>
                      <a:prstDash val="solid"/>
                      <a:round/>
                      <a:headEnd type="none" w="med" len="med"/>
                      <a:tailEnd type="none" w="med" len="med"/>
                    </a:lnT>
                    <a:lnB w="12700" cap="flat" cmpd="thickThin"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marL="342900" indent="-342900" latinLnBrk="1">
                        <a:spcBef>
                          <a:spcPct val="20000"/>
                        </a:spcBef>
                        <a:defRPr sz="2800">
                          <a:solidFill>
                            <a:schemeClr val="tx1"/>
                          </a:solidFill>
                          <a:latin typeface="굴림"/>
                          <a:ea typeface="宋体" charset="-122"/>
                        </a:defRPr>
                      </a:lvl1pPr>
                      <a:lvl2pPr marL="742950" indent="-285750" latinLnBrk="1">
                        <a:spcBef>
                          <a:spcPct val="20000"/>
                        </a:spcBef>
                        <a:defRPr sz="2400">
                          <a:solidFill>
                            <a:schemeClr val="tx1"/>
                          </a:solidFill>
                          <a:latin typeface="굴림"/>
                          <a:ea typeface="宋体" charset="-122"/>
                        </a:defRPr>
                      </a:lvl2pPr>
                      <a:lvl3pPr marL="1143000" indent="-228600" latinLnBrk="1">
                        <a:spcBef>
                          <a:spcPct val="20000"/>
                        </a:spcBef>
                        <a:defRPr sz="2000">
                          <a:solidFill>
                            <a:schemeClr val="tx1"/>
                          </a:solidFill>
                          <a:latin typeface="굴림"/>
                          <a:ea typeface="宋体" charset="-122"/>
                        </a:defRPr>
                      </a:lvl3pPr>
                      <a:lvl4pPr marL="1600200" indent="-228600" latinLnBrk="1">
                        <a:spcBef>
                          <a:spcPct val="20000"/>
                        </a:spcBef>
                        <a:defRPr>
                          <a:solidFill>
                            <a:schemeClr val="tx1"/>
                          </a:solidFill>
                          <a:latin typeface="굴림"/>
                          <a:ea typeface="宋体" charset="-122"/>
                        </a:defRPr>
                      </a:lvl4pPr>
                      <a:lvl5pPr marL="2057400" indent="-228600" latinLnBrk="1">
                        <a:spcBef>
                          <a:spcPct val="20000"/>
                        </a:spcBef>
                        <a:defRPr>
                          <a:solidFill>
                            <a:schemeClr val="tx1"/>
                          </a:solidFill>
                          <a:latin typeface="굴림"/>
                          <a:ea typeface="宋体" charset="-122"/>
                        </a:defRPr>
                      </a:lvl5pPr>
                      <a:lvl6pPr marL="2514600" indent="-228600" fontAlgn="base" latinLnBrk="1">
                        <a:spcBef>
                          <a:spcPct val="20000"/>
                        </a:spcBef>
                        <a:spcAft>
                          <a:spcPct val="0"/>
                        </a:spcAft>
                        <a:defRPr>
                          <a:solidFill>
                            <a:schemeClr val="tx1"/>
                          </a:solidFill>
                          <a:latin typeface="굴림"/>
                          <a:ea typeface="宋体" charset="-122"/>
                        </a:defRPr>
                      </a:lvl6pPr>
                      <a:lvl7pPr marL="2971800" indent="-228600" fontAlgn="base" latinLnBrk="1">
                        <a:spcBef>
                          <a:spcPct val="20000"/>
                        </a:spcBef>
                        <a:spcAft>
                          <a:spcPct val="0"/>
                        </a:spcAft>
                        <a:defRPr>
                          <a:solidFill>
                            <a:schemeClr val="tx1"/>
                          </a:solidFill>
                          <a:latin typeface="굴림"/>
                          <a:ea typeface="宋体" charset="-122"/>
                        </a:defRPr>
                      </a:lvl7pPr>
                      <a:lvl8pPr marL="3429000" indent="-228600" fontAlgn="base" latinLnBrk="1">
                        <a:spcBef>
                          <a:spcPct val="20000"/>
                        </a:spcBef>
                        <a:spcAft>
                          <a:spcPct val="0"/>
                        </a:spcAft>
                        <a:defRPr>
                          <a:solidFill>
                            <a:schemeClr val="tx1"/>
                          </a:solidFill>
                          <a:latin typeface="굴림"/>
                          <a:ea typeface="宋体" charset="-122"/>
                        </a:defRPr>
                      </a:lvl8pPr>
                      <a:lvl9pPr marL="3886200" indent="-228600" fontAlgn="base" latinLnBrk="1">
                        <a:spcBef>
                          <a:spcPct val="20000"/>
                        </a:spcBef>
                        <a:spcAft>
                          <a:spcPct val="0"/>
                        </a:spcAft>
                        <a:defRPr>
                          <a:solidFill>
                            <a:schemeClr val="tx1"/>
                          </a:solidFill>
                          <a:latin typeface="굴림"/>
                          <a:ea typeface="宋体" charset="-122"/>
                        </a:defRPr>
                      </a:lvl9pPr>
                    </a:lstStyle>
                    <a:p>
                      <a:pPr marL="342900" marR="0" lvl="0" indent="-342900" algn="ctr" defTabSz="914400" rtl="0" eaLnBrk="1" fontAlgn="base" latinLnBrk="1" hangingPunct="1">
                        <a:lnSpc>
                          <a:spcPct val="100000"/>
                        </a:lnSpc>
                        <a:spcBef>
                          <a:spcPct val="0"/>
                        </a:spcBef>
                        <a:spcAft>
                          <a:spcPct val="0"/>
                        </a:spcAft>
                        <a:buClrTx/>
                        <a:buSzTx/>
                        <a:buFontTx/>
                        <a:buNone/>
                      </a:pPr>
                      <a:r>
                        <a:rPr kumimoji="0" lang="en-US" altLang="zh-CN" sz="2000" b="1" i="0" u="none" strike="noStrike" cap="none" normalizeH="0" baseline="0">
                          <a:ln>
                            <a:noFill/>
                          </a:ln>
                          <a:solidFill>
                            <a:srgbClr val="000000"/>
                          </a:solidFill>
                          <a:effectLst/>
                          <a:latin typeface="宋体" charset="-122"/>
                          <a:ea typeface="宋体" charset="-122"/>
                          <a:cs typeface="Times New Roman" pitchFamily="18" charset="0"/>
                        </a:rPr>
                        <a:t>D</a:t>
                      </a:r>
                    </a:p>
                    <a:p>
                      <a:pPr marL="342900" marR="0" lvl="0" indent="-342900" algn="ctr" defTabSz="914400" rtl="0" eaLnBrk="1" fontAlgn="base" latinLnBrk="1" hangingPunct="1">
                        <a:lnSpc>
                          <a:spcPct val="100000"/>
                        </a:lnSpc>
                        <a:spcBef>
                          <a:spcPct val="0"/>
                        </a:spcBef>
                        <a:spcAft>
                          <a:spcPct val="0"/>
                        </a:spcAft>
                        <a:buClrTx/>
                        <a:buSzTx/>
                        <a:buFontTx/>
                        <a:buNone/>
                      </a:pPr>
                      <a:r>
                        <a:rPr kumimoji="0" lang="zh-CN" altLang="en-US" sz="2000" b="0" i="0" u="none" strike="noStrike" cap="none" normalizeH="0" baseline="0">
                          <a:ln>
                            <a:noFill/>
                          </a:ln>
                          <a:solidFill>
                            <a:srgbClr val="000000"/>
                          </a:solidFill>
                          <a:effectLst/>
                          <a:latin typeface="宋体" charset="-122"/>
                          <a:ea typeface="宋体" charset="-122"/>
                          <a:cs typeface="Times New Roman" pitchFamily="18" charset="0"/>
                        </a:rPr>
                        <a:t>可能</a:t>
                      </a:r>
                    </a:p>
                    <a:p>
                      <a:pPr marL="342900" marR="0" lvl="0" indent="-342900" algn="ctr" defTabSz="914400" rtl="0" eaLnBrk="1" fontAlgn="base" latinLnBrk="1" hangingPunct="1">
                        <a:lnSpc>
                          <a:spcPct val="100000"/>
                        </a:lnSpc>
                        <a:spcBef>
                          <a:spcPct val="0"/>
                        </a:spcBef>
                        <a:spcAft>
                          <a:spcPct val="0"/>
                        </a:spcAft>
                        <a:buClrTx/>
                        <a:buSzTx/>
                        <a:buFontTx/>
                        <a:buNone/>
                      </a:pPr>
                      <a:r>
                        <a:rPr kumimoji="0" lang="zh-CN" altLang="en-US" sz="2000" b="0" i="0" u="none" strike="noStrike" cap="none" normalizeH="0" baseline="0">
                          <a:ln>
                            <a:noFill/>
                          </a:ln>
                          <a:solidFill>
                            <a:srgbClr val="000000"/>
                          </a:solidFill>
                          <a:effectLst/>
                          <a:latin typeface="宋体" charset="-122"/>
                          <a:ea typeface="宋体" charset="-122"/>
                          <a:cs typeface="Times New Roman" pitchFamily="18" charset="0"/>
                        </a:rPr>
                        <a:t>发生</a:t>
                      </a:r>
                      <a:endParaRPr kumimoji="0" lang="zh-CN" altLang="en-US" sz="2000" b="0" i="0" u="none" strike="noStrike" cap="none" normalizeH="0" baseline="0">
                        <a:ln>
                          <a:noFill/>
                        </a:ln>
                        <a:solidFill>
                          <a:srgbClr val="000000"/>
                        </a:solidFill>
                        <a:effectLst/>
                        <a:latin typeface="Times New Roman" pitchFamily="18" charset="0"/>
                        <a:ea typeface="宋体" charset="-122"/>
                        <a:cs typeface="Times New Roman" pitchFamily="18" charset="0"/>
                      </a:endParaRPr>
                    </a:p>
                  </a:txBody>
                  <a:tcPr anchor="ctr" horzOverflow="overflow">
                    <a:lnL w="12700" cap="flat" cmpd="thickThin" algn="ctr">
                      <a:solidFill>
                        <a:srgbClr val="000000"/>
                      </a:solidFill>
                      <a:prstDash val="solid"/>
                      <a:round/>
                      <a:headEnd type="none" w="med" len="med"/>
                      <a:tailEnd type="none" w="med" len="med"/>
                    </a:lnL>
                    <a:lnR w="12700" cap="flat" cmpd="thickThin" algn="ctr">
                      <a:solidFill>
                        <a:srgbClr val="000000"/>
                      </a:solidFill>
                      <a:prstDash val="solid"/>
                      <a:round/>
                      <a:headEnd type="none" w="med" len="med"/>
                      <a:tailEnd type="none" w="med" len="med"/>
                    </a:lnR>
                    <a:lnT w="25400" cap="flat" cmpd="thickThin" algn="ctr">
                      <a:solidFill>
                        <a:srgbClr val="000000"/>
                      </a:solidFill>
                      <a:prstDash val="solid"/>
                      <a:round/>
                      <a:headEnd type="none" w="med" len="med"/>
                      <a:tailEnd type="none" w="med" len="med"/>
                    </a:lnT>
                    <a:lnB w="12700" cap="flat" cmpd="thickThin"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marL="342900" indent="-342900" latinLnBrk="1">
                        <a:spcBef>
                          <a:spcPct val="20000"/>
                        </a:spcBef>
                        <a:defRPr sz="2800">
                          <a:solidFill>
                            <a:schemeClr val="tx1"/>
                          </a:solidFill>
                          <a:latin typeface="굴림"/>
                          <a:ea typeface="宋体" charset="-122"/>
                        </a:defRPr>
                      </a:lvl1pPr>
                      <a:lvl2pPr marL="742950" indent="-285750" latinLnBrk="1">
                        <a:spcBef>
                          <a:spcPct val="20000"/>
                        </a:spcBef>
                        <a:defRPr sz="2400">
                          <a:solidFill>
                            <a:schemeClr val="tx1"/>
                          </a:solidFill>
                          <a:latin typeface="굴림"/>
                          <a:ea typeface="宋体" charset="-122"/>
                        </a:defRPr>
                      </a:lvl2pPr>
                      <a:lvl3pPr marL="1143000" indent="-228600" latinLnBrk="1">
                        <a:spcBef>
                          <a:spcPct val="20000"/>
                        </a:spcBef>
                        <a:defRPr sz="2000">
                          <a:solidFill>
                            <a:schemeClr val="tx1"/>
                          </a:solidFill>
                          <a:latin typeface="굴림"/>
                          <a:ea typeface="宋体" charset="-122"/>
                        </a:defRPr>
                      </a:lvl3pPr>
                      <a:lvl4pPr marL="1600200" indent="-228600" latinLnBrk="1">
                        <a:spcBef>
                          <a:spcPct val="20000"/>
                        </a:spcBef>
                        <a:defRPr>
                          <a:solidFill>
                            <a:schemeClr val="tx1"/>
                          </a:solidFill>
                          <a:latin typeface="굴림"/>
                          <a:ea typeface="宋体" charset="-122"/>
                        </a:defRPr>
                      </a:lvl4pPr>
                      <a:lvl5pPr marL="2057400" indent="-228600" latinLnBrk="1">
                        <a:spcBef>
                          <a:spcPct val="20000"/>
                        </a:spcBef>
                        <a:defRPr>
                          <a:solidFill>
                            <a:schemeClr val="tx1"/>
                          </a:solidFill>
                          <a:latin typeface="굴림"/>
                          <a:ea typeface="宋体" charset="-122"/>
                        </a:defRPr>
                      </a:lvl5pPr>
                      <a:lvl6pPr marL="2514600" indent="-228600" fontAlgn="base" latinLnBrk="1">
                        <a:spcBef>
                          <a:spcPct val="20000"/>
                        </a:spcBef>
                        <a:spcAft>
                          <a:spcPct val="0"/>
                        </a:spcAft>
                        <a:defRPr>
                          <a:solidFill>
                            <a:schemeClr val="tx1"/>
                          </a:solidFill>
                          <a:latin typeface="굴림"/>
                          <a:ea typeface="宋体" charset="-122"/>
                        </a:defRPr>
                      </a:lvl6pPr>
                      <a:lvl7pPr marL="2971800" indent="-228600" fontAlgn="base" latinLnBrk="1">
                        <a:spcBef>
                          <a:spcPct val="20000"/>
                        </a:spcBef>
                        <a:spcAft>
                          <a:spcPct val="0"/>
                        </a:spcAft>
                        <a:defRPr>
                          <a:solidFill>
                            <a:schemeClr val="tx1"/>
                          </a:solidFill>
                          <a:latin typeface="굴림"/>
                          <a:ea typeface="宋体" charset="-122"/>
                        </a:defRPr>
                      </a:lvl7pPr>
                      <a:lvl8pPr marL="3429000" indent="-228600" fontAlgn="base" latinLnBrk="1">
                        <a:spcBef>
                          <a:spcPct val="20000"/>
                        </a:spcBef>
                        <a:spcAft>
                          <a:spcPct val="0"/>
                        </a:spcAft>
                        <a:defRPr>
                          <a:solidFill>
                            <a:schemeClr val="tx1"/>
                          </a:solidFill>
                          <a:latin typeface="굴림"/>
                          <a:ea typeface="宋体" charset="-122"/>
                        </a:defRPr>
                      </a:lvl8pPr>
                      <a:lvl9pPr marL="3886200" indent="-228600" fontAlgn="base" latinLnBrk="1">
                        <a:spcBef>
                          <a:spcPct val="20000"/>
                        </a:spcBef>
                        <a:spcAft>
                          <a:spcPct val="0"/>
                        </a:spcAft>
                        <a:defRPr>
                          <a:solidFill>
                            <a:schemeClr val="tx1"/>
                          </a:solidFill>
                          <a:latin typeface="굴림"/>
                          <a:ea typeface="宋体" charset="-122"/>
                        </a:defRPr>
                      </a:lvl9pPr>
                    </a:lstStyle>
                    <a:p>
                      <a:pPr marL="342900" marR="0" lvl="0" indent="-342900" algn="ctr" defTabSz="914400" rtl="0" eaLnBrk="1" fontAlgn="base" latinLnBrk="1" hangingPunct="1">
                        <a:lnSpc>
                          <a:spcPct val="100000"/>
                        </a:lnSpc>
                        <a:spcBef>
                          <a:spcPct val="0"/>
                        </a:spcBef>
                        <a:spcAft>
                          <a:spcPct val="0"/>
                        </a:spcAft>
                        <a:buClrTx/>
                        <a:buSzTx/>
                        <a:buFontTx/>
                        <a:buNone/>
                      </a:pPr>
                      <a:endParaRPr kumimoji="0" lang="en-US" altLang="zh-CN" sz="2000" b="1" i="0" u="none" strike="noStrike" cap="none" normalizeH="0" baseline="0">
                        <a:ln>
                          <a:noFill/>
                        </a:ln>
                        <a:solidFill>
                          <a:srgbClr val="000000"/>
                        </a:solidFill>
                        <a:effectLst/>
                        <a:latin typeface="宋体" charset="-122"/>
                        <a:ea typeface="宋体" charset="-122"/>
                        <a:cs typeface="Times New Roman" pitchFamily="18" charset="0"/>
                      </a:endParaRPr>
                    </a:p>
                    <a:p>
                      <a:pPr marL="342900" marR="0" lvl="0" indent="-342900" algn="ctr" defTabSz="914400" rtl="0" eaLnBrk="1" fontAlgn="base" latinLnBrk="1" hangingPunct="1">
                        <a:lnSpc>
                          <a:spcPct val="100000"/>
                        </a:lnSpc>
                        <a:spcBef>
                          <a:spcPct val="0"/>
                        </a:spcBef>
                        <a:spcAft>
                          <a:spcPct val="0"/>
                        </a:spcAft>
                        <a:buClrTx/>
                        <a:buSzTx/>
                        <a:buFontTx/>
                        <a:buNone/>
                      </a:pPr>
                      <a:r>
                        <a:rPr kumimoji="0" lang="en-US" altLang="zh-CN" sz="2000" b="1" i="0" u="none" strike="noStrike" cap="none" normalizeH="0" baseline="0">
                          <a:ln>
                            <a:noFill/>
                          </a:ln>
                          <a:solidFill>
                            <a:srgbClr val="000000"/>
                          </a:solidFill>
                          <a:effectLst/>
                          <a:latin typeface="宋体" charset="-122"/>
                          <a:ea typeface="宋体" charset="-122"/>
                          <a:cs typeface="Times New Roman" pitchFamily="18" charset="0"/>
                        </a:rPr>
                        <a:t>E</a:t>
                      </a:r>
                    </a:p>
                    <a:p>
                      <a:pPr marL="342900" marR="0" lvl="0" indent="-342900" algn="ctr" defTabSz="914400" rtl="0" eaLnBrk="1" fontAlgn="base" latinLnBrk="1" hangingPunct="1">
                        <a:lnSpc>
                          <a:spcPct val="100000"/>
                        </a:lnSpc>
                        <a:spcBef>
                          <a:spcPct val="0"/>
                        </a:spcBef>
                        <a:spcAft>
                          <a:spcPct val="0"/>
                        </a:spcAft>
                        <a:buClrTx/>
                        <a:buSzTx/>
                        <a:buFontTx/>
                        <a:buNone/>
                      </a:pPr>
                      <a:r>
                        <a:rPr kumimoji="0" lang="zh-CN" altLang="en-US" sz="2000" b="0" i="0" u="none" strike="noStrike" cap="none" normalizeH="0" baseline="0">
                          <a:ln>
                            <a:noFill/>
                          </a:ln>
                          <a:solidFill>
                            <a:srgbClr val="000000"/>
                          </a:solidFill>
                          <a:effectLst/>
                          <a:latin typeface="宋体" charset="-122"/>
                          <a:ea typeface="宋体" charset="-122"/>
                          <a:cs typeface="Times New Roman" pitchFamily="18" charset="0"/>
                        </a:rPr>
                        <a:t>经常</a:t>
                      </a:r>
                    </a:p>
                    <a:p>
                      <a:pPr marL="342900" marR="0" lvl="0" indent="-342900" algn="ctr" defTabSz="914400" rtl="0" eaLnBrk="1" fontAlgn="base" latinLnBrk="1" hangingPunct="1">
                        <a:lnSpc>
                          <a:spcPct val="100000"/>
                        </a:lnSpc>
                        <a:spcBef>
                          <a:spcPct val="0"/>
                        </a:spcBef>
                        <a:spcAft>
                          <a:spcPct val="0"/>
                        </a:spcAft>
                        <a:buClrTx/>
                        <a:buSzTx/>
                        <a:buFontTx/>
                        <a:buNone/>
                      </a:pPr>
                      <a:r>
                        <a:rPr kumimoji="0" lang="zh-CN" altLang="en-US" sz="2000" b="0" i="0" u="none" strike="noStrike" cap="none" normalizeH="0" baseline="0">
                          <a:ln>
                            <a:noFill/>
                          </a:ln>
                          <a:solidFill>
                            <a:srgbClr val="000000"/>
                          </a:solidFill>
                          <a:effectLst/>
                          <a:latin typeface="宋体" charset="-122"/>
                          <a:ea typeface="宋体" charset="-122"/>
                          <a:cs typeface="Times New Roman" pitchFamily="18" charset="0"/>
                        </a:rPr>
                        <a:t>发生</a:t>
                      </a:r>
                    </a:p>
                    <a:p>
                      <a:pPr marL="342900" marR="0" lvl="0" indent="-342900" algn="ctr" defTabSz="914400" rtl="0" eaLnBrk="1" fontAlgn="base" latinLnBrk="1" hangingPunct="1">
                        <a:lnSpc>
                          <a:spcPct val="100000"/>
                        </a:lnSpc>
                        <a:spcBef>
                          <a:spcPct val="0"/>
                        </a:spcBef>
                        <a:spcAft>
                          <a:spcPct val="0"/>
                        </a:spcAft>
                        <a:buClrTx/>
                        <a:buSzTx/>
                        <a:buFontTx/>
                        <a:buNone/>
                      </a:pPr>
                      <a:endParaRPr kumimoji="0" lang="en-US" altLang="zh-CN" sz="2000" b="0" i="0" u="none" strike="noStrike" cap="none" normalizeH="0" baseline="0">
                        <a:ln>
                          <a:noFill/>
                        </a:ln>
                        <a:solidFill>
                          <a:srgbClr val="000000"/>
                        </a:solidFill>
                        <a:effectLst/>
                        <a:latin typeface="Times New Roman" pitchFamily="18" charset="0"/>
                        <a:ea typeface="宋体" charset="-122"/>
                        <a:cs typeface="Times New Roman" pitchFamily="18" charset="0"/>
                      </a:endParaRPr>
                    </a:p>
                  </a:txBody>
                  <a:tcPr anchor="ctr" horzOverflow="overflow">
                    <a:lnL w="12700" cap="flat" cmpd="thickThin" algn="ctr">
                      <a:solidFill>
                        <a:srgbClr val="000000"/>
                      </a:solidFill>
                      <a:prstDash val="solid"/>
                      <a:round/>
                      <a:headEnd type="none" w="med" len="med"/>
                      <a:tailEnd type="none" w="med" len="med"/>
                    </a:lnL>
                    <a:lnR w="25400" cap="flat" cmpd="thickThin" algn="ctr">
                      <a:solidFill>
                        <a:srgbClr val="000000"/>
                      </a:solidFill>
                      <a:prstDash val="solid"/>
                      <a:round/>
                      <a:headEnd type="none" w="med" len="med"/>
                      <a:tailEnd type="none" w="med" len="med"/>
                    </a:lnR>
                    <a:lnT w="25400" cap="flat" cmpd="thickThin" algn="ctr">
                      <a:solidFill>
                        <a:srgbClr val="000000"/>
                      </a:solidFill>
                      <a:prstDash val="solid"/>
                      <a:round/>
                      <a:headEnd type="none" w="med" len="med"/>
                      <a:tailEnd type="none" w="med" len="med"/>
                    </a:lnT>
                    <a:lnB w="12700" cap="flat" cmpd="thickThin"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0"/>
                  </a:ext>
                </a:extLst>
              </a:tr>
              <a:tr h="574675">
                <a:tc>
                  <a:txBody>
                    <a:bodyPr/>
                    <a:lstStyle>
                      <a:lvl1pPr marL="342900" indent="-342900" latinLnBrk="1">
                        <a:spcBef>
                          <a:spcPct val="20000"/>
                        </a:spcBef>
                        <a:defRPr sz="2800">
                          <a:solidFill>
                            <a:schemeClr val="tx1"/>
                          </a:solidFill>
                          <a:latin typeface="굴림"/>
                          <a:ea typeface="宋体" charset="-122"/>
                        </a:defRPr>
                      </a:lvl1pPr>
                      <a:lvl2pPr marL="742950" indent="-285750" latinLnBrk="1">
                        <a:spcBef>
                          <a:spcPct val="20000"/>
                        </a:spcBef>
                        <a:defRPr sz="2400">
                          <a:solidFill>
                            <a:schemeClr val="tx1"/>
                          </a:solidFill>
                          <a:latin typeface="굴림"/>
                          <a:ea typeface="宋体" charset="-122"/>
                        </a:defRPr>
                      </a:lvl2pPr>
                      <a:lvl3pPr marL="1143000" indent="-228600" latinLnBrk="1">
                        <a:spcBef>
                          <a:spcPct val="20000"/>
                        </a:spcBef>
                        <a:defRPr sz="2000">
                          <a:solidFill>
                            <a:schemeClr val="tx1"/>
                          </a:solidFill>
                          <a:latin typeface="굴림"/>
                          <a:ea typeface="宋体" charset="-122"/>
                        </a:defRPr>
                      </a:lvl3pPr>
                      <a:lvl4pPr marL="1600200" indent="-228600" latinLnBrk="1">
                        <a:spcBef>
                          <a:spcPct val="20000"/>
                        </a:spcBef>
                        <a:defRPr>
                          <a:solidFill>
                            <a:schemeClr val="tx1"/>
                          </a:solidFill>
                          <a:latin typeface="굴림"/>
                          <a:ea typeface="宋体" charset="-122"/>
                        </a:defRPr>
                      </a:lvl4pPr>
                      <a:lvl5pPr marL="2057400" indent="-228600" latinLnBrk="1">
                        <a:spcBef>
                          <a:spcPct val="20000"/>
                        </a:spcBef>
                        <a:defRPr>
                          <a:solidFill>
                            <a:schemeClr val="tx1"/>
                          </a:solidFill>
                          <a:latin typeface="굴림"/>
                          <a:ea typeface="宋体" charset="-122"/>
                        </a:defRPr>
                      </a:lvl5pPr>
                      <a:lvl6pPr marL="2514600" indent="-228600" fontAlgn="base" latinLnBrk="1">
                        <a:spcBef>
                          <a:spcPct val="20000"/>
                        </a:spcBef>
                        <a:spcAft>
                          <a:spcPct val="0"/>
                        </a:spcAft>
                        <a:defRPr>
                          <a:solidFill>
                            <a:schemeClr val="tx1"/>
                          </a:solidFill>
                          <a:latin typeface="굴림"/>
                          <a:ea typeface="宋体" charset="-122"/>
                        </a:defRPr>
                      </a:lvl6pPr>
                      <a:lvl7pPr marL="2971800" indent="-228600" fontAlgn="base" latinLnBrk="1">
                        <a:spcBef>
                          <a:spcPct val="20000"/>
                        </a:spcBef>
                        <a:spcAft>
                          <a:spcPct val="0"/>
                        </a:spcAft>
                        <a:defRPr>
                          <a:solidFill>
                            <a:schemeClr val="tx1"/>
                          </a:solidFill>
                          <a:latin typeface="굴림"/>
                          <a:ea typeface="宋体" charset="-122"/>
                        </a:defRPr>
                      </a:lvl7pPr>
                      <a:lvl8pPr marL="3429000" indent="-228600" fontAlgn="base" latinLnBrk="1">
                        <a:spcBef>
                          <a:spcPct val="20000"/>
                        </a:spcBef>
                        <a:spcAft>
                          <a:spcPct val="0"/>
                        </a:spcAft>
                        <a:defRPr>
                          <a:solidFill>
                            <a:schemeClr val="tx1"/>
                          </a:solidFill>
                          <a:latin typeface="굴림"/>
                          <a:ea typeface="宋体" charset="-122"/>
                        </a:defRPr>
                      </a:lvl8pPr>
                      <a:lvl9pPr marL="3886200" indent="-228600" fontAlgn="base" latinLnBrk="1">
                        <a:spcBef>
                          <a:spcPct val="20000"/>
                        </a:spcBef>
                        <a:spcAft>
                          <a:spcPct val="0"/>
                        </a:spcAft>
                        <a:defRPr>
                          <a:solidFill>
                            <a:schemeClr val="tx1"/>
                          </a:solidFill>
                          <a:latin typeface="굴림"/>
                          <a:ea typeface="宋体" charset="-122"/>
                        </a:defRPr>
                      </a:lvl9pPr>
                    </a:lstStyle>
                    <a:p>
                      <a:pPr marL="342900" marR="0" lvl="0" indent="-342900" algn="ctr" defTabSz="914400" rtl="0" eaLnBrk="1" fontAlgn="base" latinLnBrk="1" hangingPunct="1">
                        <a:lnSpc>
                          <a:spcPct val="100000"/>
                        </a:lnSpc>
                        <a:spcBef>
                          <a:spcPct val="0"/>
                        </a:spcBef>
                        <a:spcAft>
                          <a:spcPct val="0"/>
                        </a:spcAft>
                        <a:buClrTx/>
                        <a:buSzTx/>
                        <a:buFontTx/>
                        <a:buNone/>
                      </a:pPr>
                      <a:r>
                        <a:rPr kumimoji="0" lang="en-US" altLang="zh-CN" sz="1600" b="1" i="0" u="none" strike="noStrike" cap="none" normalizeH="0" baseline="0">
                          <a:ln>
                            <a:noFill/>
                          </a:ln>
                          <a:solidFill>
                            <a:srgbClr val="000000"/>
                          </a:solidFill>
                          <a:effectLst/>
                          <a:latin typeface="宋体" charset="-122"/>
                          <a:ea typeface="宋体" charset="-122"/>
                          <a:cs typeface="Times New Roman" pitchFamily="18" charset="0"/>
                        </a:rPr>
                        <a:t>0</a:t>
                      </a:r>
                      <a:r>
                        <a:rPr kumimoji="0" lang="zh-CN" altLang="en-US" sz="1600" b="1" i="0" u="none" strike="noStrike" cap="none" normalizeH="0" baseline="0">
                          <a:ln>
                            <a:noFill/>
                          </a:ln>
                          <a:solidFill>
                            <a:srgbClr val="000000"/>
                          </a:solidFill>
                          <a:effectLst/>
                          <a:latin typeface="宋体" charset="-122"/>
                          <a:ea typeface="宋体" charset="-122"/>
                          <a:cs typeface="Times New Roman" pitchFamily="18" charset="0"/>
                        </a:rPr>
                        <a:t>（</a:t>
                      </a:r>
                      <a:r>
                        <a:rPr kumimoji="0" lang="zh-CN" altLang="en-US" sz="1600" b="0" i="0" u="none" strike="noStrike" cap="none" normalizeH="0" baseline="0">
                          <a:ln>
                            <a:noFill/>
                          </a:ln>
                          <a:solidFill>
                            <a:srgbClr val="000000"/>
                          </a:solidFill>
                          <a:effectLst/>
                          <a:latin typeface="宋体" charset="-122"/>
                          <a:ea typeface="宋体" charset="-122"/>
                          <a:cs typeface="Times New Roman" pitchFamily="18" charset="0"/>
                        </a:rPr>
                        <a:t>无影响）</a:t>
                      </a:r>
                      <a:endParaRPr kumimoji="0" lang="zh-CN" altLang="en-US" sz="1600" b="0" i="0" u="none" strike="noStrike" cap="none" normalizeH="0" baseline="0">
                        <a:ln>
                          <a:noFill/>
                        </a:ln>
                        <a:solidFill>
                          <a:srgbClr val="000000"/>
                        </a:solidFill>
                        <a:effectLst/>
                        <a:latin typeface="Times New Roman" pitchFamily="18" charset="0"/>
                        <a:ea typeface="宋体" charset="-122"/>
                        <a:cs typeface="Times New Roman" pitchFamily="18" charset="0"/>
                      </a:endParaRPr>
                    </a:p>
                  </a:txBody>
                  <a:tcPr anchor="ctr" horzOverflow="overflow">
                    <a:lnL w="25400" cap="flat" cmpd="thickThin" algn="ctr">
                      <a:solidFill>
                        <a:srgbClr val="000000"/>
                      </a:solidFill>
                      <a:prstDash val="solid"/>
                      <a:round/>
                      <a:headEnd type="none" w="med" len="med"/>
                      <a:tailEnd type="none" w="med" len="med"/>
                    </a:lnL>
                    <a:lnR w="12700" cap="flat" cmpd="thickThin" algn="ctr">
                      <a:solidFill>
                        <a:srgbClr val="000000"/>
                      </a:solidFill>
                      <a:prstDash val="solid"/>
                      <a:round/>
                      <a:headEnd type="none" w="med" len="med"/>
                      <a:tailEnd type="none" w="med" len="med"/>
                    </a:lnR>
                    <a:lnT w="12700" cap="flat" cmpd="thickThin" algn="ctr">
                      <a:solidFill>
                        <a:srgbClr val="000000"/>
                      </a:solidFill>
                      <a:prstDash val="solid"/>
                      <a:round/>
                      <a:headEnd type="none" w="med" len="med"/>
                      <a:tailEnd type="none" w="med" len="med"/>
                    </a:lnT>
                    <a:lnB w="12700" cap="flat" cmpd="thickThin"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marL="342900" indent="-342900" latinLnBrk="1">
                        <a:spcBef>
                          <a:spcPct val="20000"/>
                        </a:spcBef>
                        <a:defRPr sz="2800">
                          <a:solidFill>
                            <a:schemeClr val="tx1"/>
                          </a:solidFill>
                          <a:latin typeface="굴림"/>
                          <a:ea typeface="宋体" charset="-122"/>
                        </a:defRPr>
                      </a:lvl1pPr>
                      <a:lvl2pPr marL="742950" indent="-285750" latinLnBrk="1">
                        <a:spcBef>
                          <a:spcPct val="20000"/>
                        </a:spcBef>
                        <a:defRPr sz="2400">
                          <a:solidFill>
                            <a:schemeClr val="tx1"/>
                          </a:solidFill>
                          <a:latin typeface="굴림"/>
                          <a:ea typeface="宋体" charset="-122"/>
                        </a:defRPr>
                      </a:lvl2pPr>
                      <a:lvl3pPr marL="1143000" indent="-228600" latinLnBrk="1">
                        <a:spcBef>
                          <a:spcPct val="20000"/>
                        </a:spcBef>
                        <a:defRPr sz="2000">
                          <a:solidFill>
                            <a:schemeClr val="tx1"/>
                          </a:solidFill>
                          <a:latin typeface="굴림"/>
                          <a:ea typeface="宋体" charset="-122"/>
                        </a:defRPr>
                      </a:lvl3pPr>
                      <a:lvl4pPr marL="1600200" indent="-228600" latinLnBrk="1">
                        <a:spcBef>
                          <a:spcPct val="20000"/>
                        </a:spcBef>
                        <a:defRPr>
                          <a:solidFill>
                            <a:schemeClr val="tx1"/>
                          </a:solidFill>
                          <a:latin typeface="굴림"/>
                          <a:ea typeface="宋体" charset="-122"/>
                        </a:defRPr>
                      </a:lvl4pPr>
                      <a:lvl5pPr marL="2057400" indent="-228600" latinLnBrk="1">
                        <a:spcBef>
                          <a:spcPct val="20000"/>
                        </a:spcBef>
                        <a:defRPr>
                          <a:solidFill>
                            <a:schemeClr val="tx1"/>
                          </a:solidFill>
                          <a:latin typeface="굴림"/>
                          <a:ea typeface="宋体" charset="-122"/>
                        </a:defRPr>
                      </a:lvl5pPr>
                      <a:lvl6pPr marL="2514600" indent="-228600" fontAlgn="base" latinLnBrk="1">
                        <a:spcBef>
                          <a:spcPct val="20000"/>
                        </a:spcBef>
                        <a:spcAft>
                          <a:spcPct val="0"/>
                        </a:spcAft>
                        <a:defRPr>
                          <a:solidFill>
                            <a:schemeClr val="tx1"/>
                          </a:solidFill>
                          <a:latin typeface="굴림"/>
                          <a:ea typeface="宋体" charset="-122"/>
                        </a:defRPr>
                      </a:lvl6pPr>
                      <a:lvl7pPr marL="2971800" indent="-228600" fontAlgn="base" latinLnBrk="1">
                        <a:spcBef>
                          <a:spcPct val="20000"/>
                        </a:spcBef>
                        <a:spcAft>
                          <a:spcPct val="0"/>
                        </a:spcAft>
                        <a:defRPr>
                          <a:solidFill>
                            <a:schemeClr val="tx1"/>
                          </a:solidFill>
                          <a:latin typeface="굴림"/>
                          <a:ea typeface="宋体" charset="-122"/>
                        </a:defRPr>
                      </a:lvl7pPr>
                      <a:lvl8pPr marL="3429000" indent="-228600" fontAlgn="base" latinLnBrk="1">
                        <a:spcBef>
                          <a:spcPct val="20000"/>
                        </a:spcBef>
                        <a:spcAft>
                          <a:spcPct val="0"/>
                        </a:spcAft>
                        <a:defRPr>
                          <a:solidFill>
                            <a:schemeClr val="tx1"/>
                          </a:solidFill>
                          <a:latin typeface="굴림"/>
                          <a:ea typeface="宋体" charset="-122"/>
                        </a:defRPr>
                      </a:lvl8pPr>
                      <a:lvl9pPr marL="3886200" indent="-228600" fontAlgn="base" latinLnBrk="1">
                        <a:spcBef>
                          <a:spcPct val="20000"/>
                        </a:spcBef>
                        <a:spcAft>
                          <a:spcPct val="0"/>
                        </a:spcAft>
                        <a:defRPr>
                          <a:solidFill>
                            <a:schemeClr val="tx1"/>
                          </a:solidFill>
                          <a:latin typeface="굴림"/>
                          <a:ea typeface="宋体" charset="-122"/>
                        </a:defRPr>
                      </a:lvl9pPr>
                    </a:lstStyle>
                    <a:p>
                      <a:pPr marL="342900" marR="0" lvl="0" indent="-342900" algn="ctr" defTabSz="914400" rtl="0" eaLnBrk="1" fontAlgn="base" latinLnBrk="1" hangingPunct="1">
                        <a:lnSpc>
                          <a:spcPct val="100000"/>
                        </a:lnSpc>
                        <a:spcBef>
                          <a:spcPct val="0"/>
                        </a:spcBef>
                        <a:spcAft>
                          <a:spcPct val="0"/>
                        </a:spcAft>
                        <a:buClrTx/>
                        <a:buSzTx/>
                        <a:buFontTx/>
                        <a:buNone/>
                      </a:pPr>
                      <a:r>
                        <a:rPr kumimoji="0" lang="en-US" altLang="zh-CN" sz="2000" b="1" i="0" u="none" strike="noStrike" cap="none" normalizeH="0" baseline="0">
                          <a:ln>
                            <a:noFill/>
                          </a:ln>
                          <a:solidFill>
                            <a:schemeClr val="tx1"/>
                          </a:solidFill>
                          <a:effectLst/>
                          <a:latin typeface="Times New Roman" pitchFamily="18" charset="0"/>
                          <a:ea typeface="宋体" charset="-122"/>
                        </a:rPr>
                        <a:t>Ⅳ</a:t>
                      </a:r>
                      <a:endParaRPr kumimoji="0" lang="en-US" altLang="zh-CN" sz="2000" b="0" i="0" u="none" strike="noStrike" cap="none" normalizeH="0" baseline="0">
                        <a:ln>
                          <a:noFill/>
                        </a:ln>
                        <a:solidFill>
                          <a:schemeClr val="tx1"/>
                        </a:solidFill>
                        <a:effectLst/>
                        <a:latin typeface="Times New Roman" pitchFamily="18" charset="0"/>
                        <a:ea typeface="宋体" charset="-122"/>
                      </a:endParaRPr>
                    </a:p>
                  </a:txBody>
                  <a:tcPr anchor="ctr" horzOverflow="overflow">
                    <a:lnL w="12700" cap="flat" cmpd="thickThin" algn="ctr">
                      <a:solidFill>
                        <a:srgbClr val="000000"/>
                      </a:solidFill>
                      <a:prstDash val="solid"/>
                      <a:round/>
                      <a:headEnd type="none" w="med" len="med"/>
                      <a:tailEnd type="none" w="med" len="med"/>
                    </a:lnL>
                    <a:lnR w="12700" cap="flat" cmpd="thickThin" algn="ctr">
                      <a:solidFill>
                        <a:srgbClr val="000000"/>
                      </a:solidFill>
                      <a:prstDash val="solid"/>
                      <a:round/>
                      <a:headEnd type="none" w="med" len="med"/>
                      <a:tailEnd type="none" w="med" len="med"/>
                    </a:lnR>
                    <a:lnT w="12700" cap="flat" cmpd="thickThin" algn="ctr">
                      <a:solidFill>
                        <a:srgbClr val="000000"/>
                      </a:solidFill>
                      <a:prstDash val="solid"/>
                      <a:round/>
                      <a:headEnd type="none" w="med" len="med"/>
                      <a:tailEnd type="none" w="med" len="med"/>
                    </a:lnT>
                    <a:lnB w="12700" cap="flat" cmpd="thickThin" algn="ctr">
                      <a:solidFill>
                        <a:srgbClr val="000000"/>
                      </a:solidFill>
                      <a:prstDash val="solid"/>
                      <a:round/>
                      <a:headEnd type="none" w="med" len="med"/>
                      <a:tailEnd type="none" w="med" len="med"/>
                    </a:lnB>
                    <a:lnTlToBr>
                      <a:noFill/>
                    </a:lnTlToBr>
                    <a:lnBlToTr>
                      <a:noFill/>
                    </a:lnBlToTr>
                    <a:solidFill>
                      <a:srgbClr val="00FF00"/>
                    </a:solidFill>
                  </a:tcPr>
                </a:tc>
                <a:tc>
                  <a:txBody>
                    <a:bodyPr/>
                    <a:lstStyle>
                      <a:lvl1pPr marL="342900" indent="-342900" latinLnBrk="1">
                        <a:spcBef>
                          <a:spcPct val="20000"/>
                        </a:spcBef>
                        <a:defRPr sz="2800">
                          <a:solidFill>
                            <a:schemeClr val="tx1"/>
                          </a:solidFill>
                          <a:latin typeface="굴림"/>
                          <a:ea typeface="宋体" charset="-122"/>
                        </a:defRPr>
                      </a:lvl1pPr>
                      <a:lvl2pPr marL="742950" indent="-285750" latinLnBrk="1">
                        <a:spcBef>
                          <a:spcPct val="20000"/>
                        </a:spcBef>
                        <a:defRPr sz="2400">
                          <a:solidFill>
                            <a:schemeClr val="tx1"/>
                          </a:solidFill>
                          <a:latin typeface="굴림"/>
                          <a:ea typeface="宋体" charset="-122"/>
                        </a:defRPr>
                      </a:lvl2pPr>
                      <a:lvl3pPr marL="1143000" indent="-228600" latinLnBrk="1">
                        <a:spcBef>
                          <a:spcPct val="20000"/>
                        </a:spcBef>
                        <a:defRPr sz="2000">
                          <a:solidFill>
                            <a:schemeClr val="tx1"/>
                          </a:solidFill>
                          <a:latin typeface="굴림"/>
                          <a:ea typeface="宋体" charset="-122"/>
                        </a:defRPr>
                      </a:lvl3pPr>
                      <a:lvl4pPr marL="1600200" indent="-228600" latinLnBrk="1">
                        <a:spcBef>
                          <a:spcPct val="20000"/>
                        </a:spcBef>
                        <a:defRPr>
                          <a:solidFill>
                            <a:schemeClr val="tx1"/>
                          </a:solidFill>
                          <a:latin typeface="굴림"/>
                          <a:ea typeface="宋体" charset="-122"/>
                        </a:defRPr>
                      </a:lvl4pPr>
                      <a:lvl5pPr marL="2057400" indent="-228600" latinLnBrk="1">
                        <a:spcBef>
                          <a:spcPct val="20000"/>
                        </a:spcBef>
                        <a:defRPr>
                          <a:solidFill>
                            <a:schemeClr val="tx1"/>
                          </a:solidFill>
                          <a:latin typeface="굴림"/>
                          <a:ea typeface="宋体" charset="-122"/>
                        </a:defRPr>
                      </a:lvl5pPr>
                      <a:lvl6pPr marL="2514600" indent="-228600" fontAlgn="base" latinLnBrk="1">
                        <a:spcBef>
                          <a:spcPct val="20000"/>
                        </a:spcBef>
                        <a:spcAft>
                          <a:spcPct val="0"/>
                        </a:spcAft>
                        <a:defRPr>
                          <a:solidFill>
                            <a:schemeClr val="tx1"/>
                          </a:solidFill>
                          <a:latin typeface="굴림"/>
                          <a:ea typeface="宋体" charset="-122"/>
                        </a:defRPr>
                      </a:lvl6pPr>
                      <a:lvl7pPr marL="2971800" indent="-228600" fontAlgn="base" latinLnBrk="1">
                        <a:spcBef>
                          <a:spcPct val="20000"/>
                        </a:spcBef>
                        <a:spcAft>
                          <a:spcPct val="0"/>
                        </a:spcAft>
                        <a:defRPr>
                          <a:solidFill>
                            <a:schemeClr val="tx1"/>
                          </a:solidFill>
                          <a:latin typeface="굴림"/>
                          <a:ea typeface="宋体" charset="-122"/>
                        </a:defRPr>
                      </a:lvl7pPr>
                      <a:lvl8pPr marL="3429000" indent="-228600" fontAlgn="base" latinLnBrk="1">
                        <a:spcBef>
                          <a:spcPct val="20000"/>
                        </a:spcBef>
                        <a:spcAft>
                          <a:spcPct val="0"/>
                        </a:spcAft>
                        <a:defRPr>
                          <a:solidFill>
                            <a:schemeClr val="tx1"/>
                          </a:solidFill>
                          <a:latin typeface="굴림"/>
                          <a:ea typeface="宋体" charset="-122"/>
                        </a:defRPr>
                      </a:lvl8pPr>
                      <a:lvl9pPr marL="3886200" indent="-228600" fontAlgn="base" latinLnBrk="1">
                        <a:spcBef>
                          <a:spcPct val="20000"/>
                        </a:spcBef>
                        <a:spcAft>
                          <a:spcPct val="0"/>
                        </a:spcAft>
                        <a:defRPr>
                          <a:solidFill>
                            <a:schemeClr val="tx1"/>
                          </a:solidFill>
                          <a:latin typeface="굴림"/>
                          <a:ea typeface="宋体" charset="-122"/>
                        </a:defRPr>
                      </a:lvl9pPr>
                    </a:lstStyle>
                    <a:p>
                      <a:pPr marL="342900" marR="0" lvl="0" indent="-342900" algn="ctr" defTabSz="914400" rtl="0" eaLnBrk="1" fontAlgn="base" latinLnBrk="1" hangingPunct="1">
                        <a:lnSpc>
                          <a:spcPct val="100000"/>
                        </a:lnSpc>
                        <a:spcBef>
                          <a:spcPct val="0"/>
                        </a:spcBef>
                        <a:spcAft>
                          <a:spcPct val="0"/>
                        </a:spcAft>
                        <a:buClrTx/>
                        <a:buSzTx/>
                        <a:buFontTx/>
                        <a:buNone/>
                      </a:pPr>
                      <a:r>
                        <a:rPr kumimoji="0" lang="en-US" altLang="zh-CN" sz="2000" b="1" i="0" u="none" strike="noStrike" cap="none" normalizeH="0" baseline="0">
                          <a:ln>
                            <a:noFill/>
                          </a:ln>
                          <a:solidFill>
                            <a:schemeClr val="tx1"/>
                          </a:solidFill>
                          <a:effectLst/>
                          <a:latin typeface="Times New Roman" pitchFamily="18" charset="0"/>
                          <a:ea typeface="宋体" charset="-122"/>
                        </a:rPr>
                        <a:t>Ⅳ</a:t>
                      </a:r>
                      <a:endParaRPr kumimoji="0" lang="en-US" altLang="zh-CN" sz="2000" b="0" i="0" u="none" strike="noStrike" cap="none" normalizeH="0" baseline="0">
                        <a:ln>
                          <a:noFill/>
                        </a:ln>
                        <a:solidFill>
                          <a:schemeClr val="tx1"/>
                        </a:solidFill>
                        <a:effectLst/>
                        <a:latin typeface="Times New Roman" pitchFamily="18" charset="0"/>
                        <a:ea typeface="宋体" charset="-122"/>
                      </a:endParaRPr>
                    </a:p>
                  </a:txBody>
                  <a:tcPr anchor="ctr" horzOverflow="overflow">
                    <a:lnL w="12700" cap="flat" cmpd="thickThin" algn="ctr">
                      <a:solidFill>
                        <a:srgbClr val="000000"/>
                      </a:solidFill>
                      <a:prstDash val="solid"/>
                      <a:round/>
                      <a:headEnd type="none" w="med" len="med"/>
                      <a:tailEnd type="none" w="med" len="med"/>
                    </a:lnL>
                    <a:lnR w="12700" cap="flat" cmpd="thickThin" algn="ctr">
                      <a:solidFill>
                        <a:srgbClr val="000000"/>
                      </a:solidFill>
                      <a:prstDash val="solid"/>
                      <a:round/>
                      <a:headEnd type="none" w="med" len="med"/>
                      <a:tailEnd type="none" w="med" len="med"/>
                    </a:lnR>
                    <a:lnT w="12700" cap="flat" cmpd="thickThin" algn="ctr">
                      <a:solidFill>
                        <a:srgbClr val="000000"/>
                      </a:solidFill>
                      <a:prstDash val="solid"/>
                      <a:round/>
                      <a:headEnd type="none" w="med" len="med"/>
                      <a:tailEnd type="none" w="med" len="med"/>
                    </a:lnT>
                    <a:lnB w="12700" cap="flat" cmpd="thickThin" algn="ctr">
                      <a:solidFill>
                        <a:srgbClr val="000000"/>
                      </a:solidFill>
                      <a:prstDash val="solid"/>
                      <a:round/>
                      <a:headEnd type="none" w="med" len="med"/>
                      <a:tailEnd type="none" w="med" len="med"/>
                    </a:lnB>
                    <a:lnTlToBr>
                      <a:noFill/>
                    </a:lnTlToBr>
                    <a:lnBlToTr>
                      <a:noFill/>
                    </a:lnBlToTr>
                    <a:solidFill>
                      <a:srgbClr val="00FF00"/>
                    </a:solidFill>
                  </a:tcPr>
                </a:tc>
                <a:tc>
                  <a:txBody>
                    <a:bodyPr/>
                    <a:lstStyle>
                      <a:lvl1pPr marL="342900" indent="-342900" latinLnBrk="1">
                        <a:spcBef>
                          <a:spcPct val="20000"/>
                        </a:spcBef>
                        <a:defRPr sz="2800">
                          <a:solidFill>
                            <a:schemeClr val="tx1"/>
                          </a:solidFill>
                          <a:latin typeface="굴림"/>
                          <a:ea typeface="宋体" charset="-122"/>
                        </a:defRPr>
                      </a:lvl1pPr>
                      <a:lvl2pPr marL="742950" indent="-285750" latinLnBrk="1">
                        <a:spcBef>
                          <a:spcPct val="20000"/>
                        </a:spcBef>
                        <a:defRPr sz="2400">
                          <a:solidFill>
                            <a:schemeClr val="tx1"/>
                          </a:solidFill>
                          <a:latin typeface="굴림"/>
                          <a:ea typeface="宋体" charset="-122"/>
                        </a:defRPr>
                      </a:lvl2pPr>
                      <a:lvl3pPr marL="1143000" indent="-228600" latinLnBrk="1">
                        <a:spcBef>
                          <a:spcPct val="20000"/>
                        </a:spcBef>
                        <a:defRPr sz="2000">
                          <a:solidFill>
                            <a:schemeClr val="tx1"/>
                          </a:solidFill>
                          <a:latin typeface="굴림"/>
                          <a:ea typeface="宋体" charset="-122"/>
                        </a:defRPr>
                      </a:lvl3pPr>
                      <a:lvl4pPr marL="1600200" indent="-228600" latinLnBrk="1">
                        <a:spcBef>
                          <a:spcPct val="20000"/>
                        </a:spcBef>
                        <a:defRPr>
                          <a:solidFill>
                            <a:schemeClr val="tx1"/>
                          </a:solidFill>
                          <a:latin typeface="굴림"/>
                          <a:ea typeface="宋体" charset="-122"/>
                        </a:defRPr>
                      </a:lvl4pPr>
                      <a:lvl5pPr marL="2057400" indent="-228600" latinLnBrk="1">
                        <a:spcBef>
                          <a:spcPct val="20000"/>
                        </a:spcBef>
                        <a:defRPr>
                          <a:solidFill>
                            <a:schemeClr val="tx1"/>
                          </a:solidFill>
                          <a:latin typeface="굴림"/>
                          <a:ea typeface="宋体" charset="-122"/>
                        </a:defRPr>
                      </a:lvl5pPr>
                      <a:lvl6pPr marL="2514600" indent="-228600" fontAlgn="base" latinLnBrk="1">
                        <a:spcBef>
                          <a:spcPct val="20000"/>
                        </a:spcBef>
                        <a:spcAft>
                          <a:spcPct val="0"/>
                        </a:spcAft>
                        <a:defRPr>
                          <a:solidFill>
                            <a:schemeClr val="tx1"/>
                          </a:solidFill>
                          <a:latin typeface="굴림"/>
                          <a:ea typeface="宋体" charset="-122"/>
                        </a:defRPr>
                      </a:lvl6pPr>
                      <a:lvl7pPr marL="2971800" indent="-228600" fontAlgn="base" latinLnBrk="1">
                        <a:spcBef>
                          <a:spcPct val="20000"/>
                        </a:spcBef>
                        <a:spcAft>
                          <a:spcPct val="0"/>
                        </a:spcAft>
                        <a:defRPr>
                          <a:solidFill>
                            <a:schemeClr val="tx1"/>
                          </a:solidFill>
                          <a:latin typeface="굴림"/>
                          <a:ea typeface="宋体" charset="-122"/>
                        </a:defRPr>
                      </a:lvl7pPr>
                      <a:lvl8pPr marL="3429000" indent="-228600" fontAlgn="base" latinLnBrk="1">
                        <a:spcBef>
                          <a:spcPct val="20000"/>
                        </a:spcBef>
                        <a:spcAft>
                          <a:spcPct val="0"/>
                        </a:spcAft>
                        <a:defRPr>
                          <a:solidFill>
                            <a:schemeClr val="tx1"/>
                          </a:solidFill>
                          <a:latin typeface="굴림"/>
                          <a:ea typeface="宋体" charset="-122"/>
                        </a:defRPr>
                      </a:lvl8pPr>
                      <a:lvl9pPr marL="3886200" indent="-228600" fontAlgn="base" latinLnBrk="1">
                        <a:spcBef>
                          <a:spcPct val="20000"/>
                        </a:spcBef>
                        <a:spcAft>
                          <a:spcPct val="0"/>
                        </a:spcAft>
                        <a:defRPr>
                          <a:solidFill>
                            <a:schemeClr val="tx1"/>
                          </a:solidFill>
                          <a:latin typeface="굴림"/>
                          <a:ea typeface="宋体" charset="-122"/>
                        </a:defRPr>
                      </a:lvl9pPr>
                    </a:lstStyle>
                    <a:p>
                      <a:pPr marL="342900" marR="0" lvl="0" indent="-342900" algn="ctr" defTabSz="914400" rtl="0" eaLnBrk="1" fontAlgn="base" latinLnBrk="1" hangingPunct="1">
                        <a:lnSpc>
                          <a:spcPct val="100000"/>
                        </a:lnSpc>
                        <a:spcBef>
                          <a:spcPct val="0"/>
                        </a:spcBef>
                        <a:spcAft>
                          <a:spcPct val="0"/>
                        </a:spcAft>
                        <a:buClrTx/>
                        <a:buSzTx/>
                        <a:buFontTx/>
                        <a:buNone/>
                      </a:pPr>
                      <a:r>
                        <a:rPr kumimoji="0" lang="en-US" altLang="zh-CN" sz="2000" b="1" i="0" u="none" strike="noStrike" cap="none" normalizeH="0" baseline="0">
                          <a:ln>
                            <a:noFill/>
                          </a:ln>
                          <a:solidFill>
                            <a:schemeClr val="tx1"/>
                          </a:solidFill>
                          <a:effectLst/>
                          <a:latin typeface="Times New Roman" pitchFamily="18" charset="0"/>
                          <a:ea typeface="宋体" charset="-122"/>
                        </a:rPr>
                        <a:t>Ⅳ</a:t>
                      </a:r>
                      <a:endParaRPr kumimoji="0" lang="en-US" altLang="zh-CN" sz="2000" b="0" i="0" u="none" strike="noStrike" cap="none" normalizeH="0" baseline="0">
                        <a:ln>
                          <a:noFill/>
                        </a:ln>
                        <a:solidFill>
                          <a:schemeClr val="tx1"/>
                        </a:solidFill>
                        <a:effectLst/>
                        <a:latin typeface="Times New Roman" pitchFamily="18" charset="0"/>
                        <a:ea typeface="宋体" charset="-122"/>
                      </a:endParaRPr>
                    </a:p>
                  </a:txBody>
                  <a:tcPr anchor="ctr" horzOverflow="overflow">
                    <a:lnL w="12700" cap="flat" cmpd="thickThin" algn="ctr">
                      <a:solidFill>
                        <a:srgbClr val="000000"/>
                      </a:solidFill>
                      <a:prstDash val="solid"/>
                      <a:round/>
                      <a:headEnd type="none" w="med" len="med"/>
                      <a:tailEnd type="none" w="med" len="med"/>
                    </a:lnL>
                    <a:lnR w="12700" cap="flat" cmpd="thickThin" algn="ctr">
                      <a:solidFill>
                        <a:srgbClr val="000000"/>
                      </a:solidFill>
                      <a:prstDash val="solid"/>
                      <a:round/>
                      <a:headEnd type="none" w="med" len="med"/>
                      <a:tailEnd type="none" w="med" len="med"/>
                    </a:lnR>
                    <a:lnT w="12700" cap="flat" cmpd="thickThin" algn="ctr">
                      <a:solidFill>
                        <a:srgbClr val="000000"/>
                      </a:solidFill>
                      <a:prstDash val="solid"/>
                      <a:round/>
                      <a:headEnd type="none" w="med" len="med"/>
                      <a:tailEnd type="none" w="med" len="med"/>
                    </a:lnT>
                    <a:lnB w="12700" cap="flat" cmpd="thickThin" algn="ctr">
                      <a:solidFill>
                        <a:srgbClr val="000000"/>
                      </a:solidFill>
                      <a:prstDash val="solid"/>
                      <a:round/>
                      <a:headEnd type="none" w="med" len="med"/>
                      <a:tailEnd type="none" w="med" len="med"/>
                    </a:lnB>
                    <a:lnTlToBr>
                      <a:noFill/>
                    </a:lnTlToBr>
                    <a:lnBlToTr>
                      <a:noFill/>
                    </a:lnBlToTr>
                    <a:solidFill>
                      <a:srgbClr val="00FF00"/>
                    </a:solidFill>
                  </a:tcPr>
                </a:tc>
                <a:tc>
                  <a:txBody>
                    <a:bodyPr/>
                    <a:lstStyle>
                      <a:lvl1pPr marL="342900" indent="-342900" latinLnBrk="1">
                        <a:spcBef>
                          <a:spcPct val="20000"/>
                        </a:spcBef>
                        <a:defRPr sz="2800">
                          <a:solidFill>
                            <a:schemeClr val="tx1"/>
                          </a:solidFill>
                          <a:latin typeface="굴림"/>
                          <a:ea typeface="宋体" charset="-122"/>
                        </a:defRPr>
                      </a:lvl1pPr>
                      <a:lvl2pPr marL="742950" indent="-285750" latinLnBrk="1">
                        <a:spcBef>
                          <a:spcPct val="20000"/>
                        </a:spcBef>
                        <a:defRPr sz="2400">
                          <a:solidFill>
                            <a:schemeClr val="tx1"/>
                          </a:solidFill>
                          <a:latin typeface="굴림"/>
                          <a:ea typeface="宋体" charset="-122"/>
                        </a:defRPr>
                      </a:lvl2pPr>
                      <a:lvl3pPr marL="1143000" indent="-228600" latinLnBrk="1">
                        <a:spcBef>
                          <a:spcPct val="20000"/>
                        </a:spcBef>
                        <a:defRPr sz="2000">
                          <a:solidFill>
                            <a:schemeClr val="tx1"/>
                          </a:solidFill>
                          <a:latin typeface="굴림"/>
                          <a:ea typeface="宋体" charset="-122"/>
                        </a:defRPr>
                      </a:lvl3pPr>
                      <a:lvl4pPr marL="1600200" indent="-228600" latinLnBrk="1">
                        <a:spcBef>
                          <a:spcPct val="20000"/>
                        </a:spcBef>
                        <a:defRPr>
                          <a:solidFill>
                            <a:schemeClr val="tx1"/>
                          </a:solidFill>
                          <a:latin typeface="굴림"/>
                          <a:ea typeface="宋体" charset="-122"/>
                        </a:defRPr>
                      </a:lvl4pPr>
                      <a:lvl5pPr marL="2057400" indent="-228600" latinLnBrk="1">
                        <a:spcBef>
                          <a:spcPct val="20000"/>
                        </a:spcBef>
                        <a:defRPr>
                          <a:solidFill>
                            <a:schemeClr val="tx1"/>
                          </a:solidFill>
                          <a:latin typeface="굴림"/>
                          <a:ea typeface="宋体" charset="-122"/>
                        </a:defRPr>
                      </a:lvl5pPr>
                      <a:lvl6pPr marL="2514600" indent="-228600" fontAlgn="base" latinLnBrk="1">
                        <a:spcBef>
                          <a:spcPct val="20000"/>
                        </a:spcBef>
                        <a:spcAft>
                          <a:spcPct val="0"/>
                        </a:spcAft>
                        <a:defRPr>
                          <a:solidFill>
                            <a:schemeClr val="tx1"/>
                          </a:solidFill>
                          <a:latin typeface="굴림"/>
                          <a:ea typeface="宋体" charset="-122"/>
                        </a:defRPr>
                      </a:lvl6pPr>
                      <a:lvl7pPr marL="2971800" indent="-228600" fontAlgn="base" latinLnBrk="1">
                        <a:spcBef>
                          <a:spcPct val="20000"/>
                        </a:spcBef>
                        <a:spcAft>
                          <a:spcPct val="0"/>
                        </a:spcAft>
                        <a:defRPr>
                          <a:solidFill>
                            <a:schemeClr val="tx1"/>
                          </a:solidFill>
                          <a:latin typeface="굴림"/>
                          <a:ea typeface="宋体" charset="-122"/>
                        </a:defRPr>
                      </a:lvl7pPr>
                      <a:lvl8pPr marL="3429000" indent="-228600" fontAlgn="base" latinLnBrk="1">
                        <a:spcBef>
                          <a:spcPct val="20000"/>
                        </a:spcBef>
                        <a:spcAft>
                          <a:spcPct val="0"/>
                        </a:spcAft>
                        <a:defRPr>
                          <a:solidFill>
                            <a:schemeClr val="tx1"/>
                          </a:solidFill>
                          <a:latin typeface="굴림"/>
                          <a:ea typeface="宋体" charset="-122"/>
                        </a:defRPr>
                      </a:lvl8pPr>
                      <a:lvl9pPr marL="3886200" indent="-228600" fontAlgn="base" latinLnBrk="1">
                        <a:spcBef>
                          <a:spcPct val="20000"/>
                        </a:spcBef>
                        <a:spcAft>
                          <a:spcPct val="0"/>
                        </a:spcAft>
                        <a:defRPr>
                          <a:solidFill>
                            <a:schemeClr val="tx1"/>
                          </a:solidFill>
                          <a:latin typeface="굴림"/>
                          <a:ea typeface="宋体" charset="-122"/>
                        </a:defRPr>
                      </a:lvl9pPr>
                    </a:lstStyle>
                    <a:p>
                      <a:pPr marL="342900" marR="0" lvl="0" indent="-342900" algn="ctr" defTabSz="914400" rtl="0" eaLnBrk="1" fontAlgn="base" latinLnBrk="1" hangingPunct="1">
                        <a:lnSpc>
                          <a:spcPct val="100000"/>
                        </a:lnSpc>
                        <a:spcBef>
                          <a:spcPct val="0"/>
                        </a:spcBef>
                        <a:spcAft>
                          <a:spcPct val="0"/>
                        </a:spcAft>
                        <a:buClrTx/>
                        <a:buSzTx/>
                        <a:buFontTx/>
                        <a:buNone/>
                      </a:pPr>
                      <a:r>
                        <a:rPr kumimoji="0" lang="en-US" altLang="zh-CN" sz="2000" b="1" i="0" u="none" strike="noStrike" cap="none" normalizeH="0" baseline="0">
                          <a:ln>
                            <a:noFill/>
                          </a:ln>
                          <a:solidFill>
                            <a:schemeClr val="tx1"/>
                          </a:solidFill>
                          <a:effectLst/>
                          <a:latin typeface="Times New Roman" pitchFamily="18" charset="0"/>
                          <a:ea typeface="宋体" charset="-122"/>
                        </a:rPr>
                        <a:t>Ⅳ</a:t>
                      </a:r>
                      <a:endParaRPr kumimoji="0" lang="en-US" altLang="zh-CN" sz="2000" b="0" i="0" u="none" strike="noStrike" cap="none" normalizeH="0" baseline="0">
                        <a:ln>
                          <a:noFill/>
                        </a:ln>
                        <a:solidFill>
                          <a:schemeClr val="tx1"/>
                        </a:solidFill>
                        <a:effectLst/>
                        <a:latin typeface="Times New Roman" pitchFamily="18" charset="0"/>
                        <a:ea typeface="宋体" charset="-122"/>
                      </a:endParaRPr>
                    </a:p>
                  </a:txBody>
                  <a:tcPr anchor="ctr" horzOverflow="overflow">
                    <a:lnL w="12700" cap="flat" cmpd="thickThin" algn="ctr">
                      <a:solidFill>
                        <a:srgbClr val="000000"/>
                      </a:solidFill>
                      <a:prstDash val="solid"/>
                      <a:round/>
                      <a:headEnd type="none" w="med" len="med"/>
                      <a:tailEnd type="none" w="med" len="med"/>
                    </a:lnL>
                    <a:lnR w="12700" cap="flat" cmpd="thickThin" algn="ctr">
                      <a:solidFill>
                        <a:srgbClr val="000000"/>
                      </a:solidFill>
                      <a:prstDash val="solid"/>
                      <a:round/>
                      <a:headEnd type="none" w="med" len="med"/>
                      <a:tailEnd type="none" w="med" len="med"/>
                    </a:lnR>
                    <a:lnT w="12700" cap="flat" cmpd="thickThin" algn="ctr">
                      <a:solidFill>
                        <a:srgbClr val="000000"/>
                      </a:solidFill>
                      <a:prstDash val="solid"/>
                      <a:round/>
                      <a:headEnd type="none" w="med" len="med"/>
                      <a:tailEnd type="none" w="med" len="med"/>
                    </a:lnT>
                    <a:lnB w="12700" cap="flat" cmpd="thickThin" algn="ctr">
                      <a:solidFill>
                        <a:srgbClr val="000000"/>
                      </a:solidFill>
                      <a:prstDash val="solid"/>
                      <a:round/>
                      <a:headEnd type="none" w="med" len="med"/>
                      <a:tailEnd type="none" w="med" len="med"/>
                    </a:lnB>
                    <a:lnTlToBr>
                      <a:noFill/>
                    </a:lnTlToBr>
                    <a:lnBlToTr>
                      <a:noFill/>
                    </a:lnBlToTr>
                    <a:solidFill>
                      <a:srgbClr val="00FF00"/>
                    </a:solidFill>
                  </a:tcPr>
                </a:tc>
                <a:tc>
                  <a:txBody>
                    <a:bodyPr/>
                    <a:lstStyle>
                      <a:lvl1pPr marL="342900" indent="-342900" latinLnBrk="1">
                        <a:spcBef>
                          <a:spcPct val="20000"/>
                        </a:spcBef>
                        <a:defRPr sz="2800">
                          <a:solidFill>
                            <a:schemeClr val="tx1"/>
                          </a:solidFill>
                          <a:latin typeface="굴림"/>
                          <a:ea typeface="宋体" charset="-122"/>
                        </a:defRPr>
                      </a:lvl1pPr>
                      <a:lvl2pPr marL="742950" indent="-285750" latinLnBrk="1">
                        <a:spcBef>
                          <a:spcPct val="20000"/>
                        </a:spcBef>
                        <a:defRPr sz="2400">
                          <a:solidFill>
                            <a:schemeClr val="tx1"/>
                          </a:solidFill>
                          <a:latin typeface="굴림"/>
                          <a:ea typeface="宋体" charset="-122"/>
                        </a:defRPr>
                      </a:lvl2pPr>
                      <a:lvl3pPr marL="1143000" indent="-228600" latinLnBrk="1">
                        <a:spcBef>
                          <a:spcPct val="20000"/>
                        </a:spcBef>
                        <a:defRPr sz="2000">
                          <a:solidFill>
                            <a:schemeClr val="tx1"/>
                          </a:solidFill>
                          <a:latin typeface="굴림"/>
                          <a:ea typeface="宋体" charset="-122"/>
                        </a:defRPr>
                      </a:lvl3pPr>
                      <a:lvl4pPr marL="1600200" indent="-228600" latinLnBrk="1">
                        <a:spcBef>
                          <a:spcPct val="20000"/>
                        </a:spcBef>
                        <a:defRPr>
                          <a:solidFill>
                            <a:schemeClr val="tx1"/>
                          </a:solidFill>
                          <a:latin typeface="굴림"/>
                          <a:ea typeface="宋体" charset="-122"/>
                        </a:defRPr>
                      </a:lvl4pPr>
                      <a:lvl5pPr marL="2057400" indent="-228600" latinLnBrk="1">
                        <a:spcBef>
                          <a:spcPct val="20000"/>
                        </a:spcBef>
                        <a:defRPr>
                          <a:solidFill>
                            <a:schemeClr val="tx1"/>
                          </a:solidFill>
                          <a:latin typeface="굴림"/>
                          <a:ea typeface="宋体" charset="-122"/>
                        </a:defRPr>
                      </a:lvl5pPr>
                      <a:lvl6pPr marL="2514600" indent="-228600" fontAlgn="base" latinLnBrk="1">
                        <a:spcBef>
                          <a:spcPct val="20000"/>
                        </a:spcBef>
                        <a:spcAft>
                          <a:spcPct val="0"/>
                        </a:spcAft>
                        <a:defRPr>
                          <a:solidFill>
                            <a:schemeClr val="tx1"/>
                          </a:solidFill>
                          <a:latin typeface="굴림"/>
                          <a:ea typeface="宋体" charset="-122"/>
                        </a:defRPr>
                      </a:lvl6pPr>
                      <a:lvl7pPr marL="2971800" indent="-228600" fontAlgn="base" latinLnBrk="1">
                        <a:spcBef>
                          <a:spcPct val="20000"/>
                        </a:spcBef>
                        <a:spcAft>
                          <a:spcPct val="0"/>
                        </a:spcAft>
                        <a:defRPr>
                          <a:solidFill>
                            <a:schemeClr val="tx1"/>
                          </a:solidFill>
                          <a:latin typeface="굴림"/>
                          <a:ea typeface="宋体" charset="-122"/>
                        </a:defRPr>
                      </a:lvl7pPr>
                      <a:lvl8pPr marL="3429000" indent="-228600" fontAlgn="base" latinLnBrk="1">
                        <a:spcBef>
                          <a:spcPct val="20000"/>
                        </a:spcBef>
                        <a:spcAft>
                          <a:spcPct val="0"/>
                        </a:spcAft>
                        <a:defRPr>
                          <a:solidFill>
                            <a:schemeClr val="tx1"/>
                          </a:solidFill>
                          <a:latin typeface="굴림"/>
                          <a:ea typeface="宋体" charset="-122"/>
                        </a:defRPr>
                      </a:lvl8pPr>
                      <a:lvl9pPr marL="3886200" indent="-228600" fontAlgn="base" latinLnBrk="1">
                        <a:spcBef>
                          <a:spcPct val="20000"/>
                        </a:spcBef>
                        <a:spcAft>
                          <a:spcPct val="0"/>
                        </a:spcAft>
                        <a:defRPr>
                          <a:solidFill>
                            <a:schemeClr val="tx1"/>
                          </a:solidFill>
                          <a:latin typeface="굴림"/>
                          <a:ea typeface="宋体" charset="-122"/>
                        </a:defRPr>
                      </a:lvl9pPr>
                    </a:lstStyle>
                    <a:p>
                      <a:pPr marL="342900" marR="0" lvl="0" indent="-342900" algn="ctr" defTabSz="914400" rtl="0" eaLnBrk="1" fontAlgn="base" latinLnBrk="1" hangingPunct="1">
                        <a:lnSpc>
                          <a:spcPct val="100000"/>
                        </a:lnSpc>
                        <a:spcBef>
                          <a:spcPct val="0"/>
                        </a:spcBef>
                        <a:spcAft>
                          <a:spcPct val="0"/>
                        </a:spcAft>
                        <a:buClrTx/>
                        <a:buSzTx/>
                        <a:buFontTx/>
                        <a:buNone/>
                      </a:pPr>
                      <a:r>
                        <a:rPr kumimoji="0" lang="en-US" altLang="zh-CN" sz="2000" b="1" i="0" u="none" strike="noStrike" cap="none" normalizeH="0" baseline="0">
                          <a:ln>
                            <a:noFill/>
                          </a:ln>
                          <a:solidFill>
                            <a:schemeClr val="tx1"/>
                          </a:solidFill>
                          <a:effectLst/>
                          <a:latin typeface="Times New Roman" pitchFamily="18" charset="0"/>
                          <a:ea typeface="宋体" charset="-122"/>
                        </a:rPr>
                        <a:t>Ⅳ</a:t>
                      </a:r>
                      <a:endParaRPr kumimoji="0" lang="en-US" altLang="zh-CN" sz="2000" b="0" i="0" u="none" strike="noStrike" cap="none" normalizeH="0" baseline="0">
                        <a:ln>
                          <a:noFill/>
                        </a:ln>
                        <a:solidFill>
                          <a:schemeClr val="tx1"/>
                        </a:solidFill>
                        <a:effectLst/>
                        <a:latin typeface="Times New Roman" pitchFamily="18" charset="0"/>
                        <a:ea typeface="宋体" charset="-122"/>
                      </a:endParaRPr>
                    </a:p>
                  </a:txBody>
                  <a:tcPr anchor="ctr" horzOverflow="overflow">
                    <a:lnL w="12700" cap="flat" cmpd="thickThin" algn="ctr">
                      <a:solidFill>
                        <a:srgbClr val="000000"/>
                      </a:solidFill>
                      <a:prstDash val="solid"/>
                      <a:round/>
                      <a:headEnd type="none" w="med" len="med"/>
                      <a:tailEnd type="none" w="med" len="med"/>
                    </a:lnL>
                    <a:lnR w="12700" cap="flat" cmpd="thickThin" algn="ctr">
                      <a:solidFill>
                        <a:srgbClr val="000000"/>
                      </a:solidFill>
                      <a:prstDash val="solid"/>
                      <a:round/>
                      <a:headEnd type="none" w="med" len="med"/>
                      <a:tailEnd type="none" w="med" len="med"/>
                    </a:lnR>
                    <a:lnT w="12700" cap="flat" cmpd="thickThin" algn="ctr">
                      <a:solidFill>
                        <a:srgbClr val="000000"/>
                      </a:solidFill>
                      <a:prstDash val="solid"/>
                      <a:round/>
                      <a:headEnd type="none" w="med" len="med"/>
                      <a:tailEnd type="none" w="med" len="med"/>
                    </a:lnT>
                    <a:lnB w="12700" cap="flat" cmpd="thickThin" algn="ctr">
                      <a:solidFill>
                        <a:srgbClr val="000000"/>
                      </a:solidFill>
                      <a:prstDash val="solid"/>
                      <a:round/>
                      <a:headEnd type="none" w="med" len="med"/>
                      <a:tailEnd type="none" w="med" len="med"/>
                    </a:lnB>
                    <a:lnTlToBr>
                      <a:noFill/>
                    </a:lnTlToBr>
                    <a:lnBlToTr>
                      <a:noFill/>
                    </a:lnBlToTr>
                    <a:solidFill>
                      <a:srgbClr val="00FF00"/>
                    </a:solidFill>
                  </a:tcPr>
                </a:tc>
                <a:tc>
                  <a:txBody>
                    <a:bodyPr/>
                    <a:lstStyle>
                      <a:lvl1pPr marL="342900" indent="-342900" latinLnBrk="1">
                        <a:spcBef>
                          <a:spcPct val="20000"/>
                        </a:spcBef>
                        <a:defRPr sz="2800">
                          <a:solidFill>
                            <a:schemeClr val="tx1"/>
                          </a:solidFill>
                          <a:latin typeface="굴림"/>
                          <a:ea typeface="宋体" charset="-122"/>
                        </a:defRPr>
                      </a:lvl1pPr>
                      <a:lvl2pPr marL="742950" indent="-285750" latinLnBrk="1">
                        <a:spcBef>
                          <a:spcPct val="20000"/>
                        </a:spcBef>
                        <a:defRPr sz="2400">
                          <a:solidFill>
                            <a:schemeClr val="tx1"/>
                          </a:solidFill>
                          <a:latin typeface="굴림"/>
                          <a:ea typeface="宋体" charset="-122"/>
                        </a:defRPr>
                      </a:lvl2pPr>
                      <a:lvl3pPr marL="1143000" indent="-228600" latinLnBrk="1">
                        <a:spcBef>
                          <a:spcPct val="20000"/>
                        </a:spcBef>
                        <a:defRPr sz="2000">
                          <a:solidFill>
                            <a:schemeClr val="tx1"/>
                          </a:solidFill>
                          <a:latin typeface="굴림"/>
                          <a:ea typeface="宋体" charset="-122"/>
                        </a:defRPr>
                      </a:lvl3pPr>
                      <a:lvl4pPr marL="1600200" indent="-228600" latinLnBrk="1">
                        <a:spcBef>
                          <a:spcPct val="20000"/>
                        </a:spcBef>
                        <a:defRPr>
                          <a:solidFill>
                            <a:schemeClr val="tx1"/>
                          </a:solidFill>
                          <a:latin typeface="굴림"/>
                          <a:ea typeface="宋体" charset="-122"/>
                        </a:defRPr>
                      </a:lvl4pPr>
                      <a:lvl5pPr marL="2057400" indent="-228600" latinLnBrk="1">
                        <a:spcBef>
                          <a:spcPct val="20000"/>
                        </a:spcBef>
                        <a:defRPr>
                          <a:solidFill>
                            <a:schemeClr val="tx1"/>
                          </a:solidFill>
                          <a:latin typeface="굴림"/>
                          <a:ea typeface="宋体" charset="-122"/>
                        </a:defRPr>
                      </a:lvl5pPr>
                      <a:lvl6pPr marL="2514600" indent="-228600" fontAlgn="base" latinLnBrk="1">
                        <a:spcBef>
                          <a:spcPct val="20000"/>
                        </a:spcBef>
                        <a:spcAft>
                          <a:spcPct val="0"/>
                        </a:spcAft>
                        <a:defRPr>
                          <a:solidFill>
                            <a:schemeClr val="tx1"/>
                          </a:solidFill>
                          <a:latin typeface="굴림"/>
                          <a:ea typeface="宋体" charset="-122"/>
                        </a:defRPr>
                      </a:lvl6pPr>
                      <a:lvl7pPr marL="2971800" indent="-228600" fontAlgn="base" latinLnBrk="1">
                        <a:spcBef>
                          <a:spcPct val="20000"/>
                        </a:spcBef>
                        <a:spcAft>
                          <a:spcPct val="0"/>
                        </a:spcAft>
                        <a:defRPr>
                          <a:solidFill>
                            <a:schemeClr val="tx1"/>
                          </a:solidFill>
                          <a:latin typeface="굴림"/>
                          <a:ea typeface="宋体" charset="-122"/>
                        </a:defRPr>
                      </a:lvl7pPr>
                      <a:lvl8pPr marL="3429000" indent="-228600" fontAlgn="base" latinLnBrk="1">
                        <a:spcBef>
                          <a:spcPct val="20000"/>
                        </a:spcBef>
                        <a:spcAft>
                          <a:spcPct val="0"/>
                        </a:spcAft>
                        <a:defRPr>
                          <a:solidFill>
                            <a:schemeClr val="tx1"/>
                          </a:solidFill>
                          <a:latin typeface="굴림"/>
                          <a:ea typeface="宋体" charset="-122"/>
                        </a:defRPr>
                      </a:lvl8pPr>
                      <a:lvl9pPr marL="3886200" indent="-228600" fontAlgn="base" latinLnBrk="1">
                        <a:spcBef>
                          <a:spcPct val="20000"/>
                        </a:spcBef>
                        <a:spcAft>
                          <a:spcPct val="0"/>
                        </a:spcAft>
                        <a:defRPr>
                          <a:solidFill>
                            <a:schemeClr val="tx1"/>
                          </a:solidFill>
                          <a:latin typeface="굴림"/>
                          <a:ea typeface="宋体" charset="-122"/>
                        </a:defRPr>
                      </a:lvl9pPr>
                    </a:lstStyle>
                    <a:p>
                      <a:pPr marL="342900" marR="0" lvl="0" indent="-342900" algn="ctr" defTabSz="914400" rtl="0" eaLnBrk="1" fontAlgn="base" latinLnBrk="1" hangingPunct="1">
                        <a:lnSpc>
                          <a:spcPct val="100000"/>
                        </a:lnSpc>
                        <a:spcBef>
                          <a:spcPct val="0"/>
                        </a:spcBef>
                        <a:spcAft>
                          <a:spcPct val="0"/>
                        </a:spcAft>
                        <a:buClrTx/>
                        <a:buSzTx/>
                        <a:buFontTx/>
                        <a:buNone/>
                      </a:pPr>
                      <a:r>
                        <a:rPr kumimoji="0" lang="en-US" altLang="zh-CN" sz="2000" b="1" i="0" u="none" strike="noStrike" cap="none" normalizeH="0" baseline="0">
                          <a:ln>
                            <a:noFill/>
                          </a:ln>
                          <a:solidFill>
                            <a:schemeClr val="tx1"/>
                          </a:solidFill>
                          <a:effectLst/>
                          <a:latin typeface="Times New Roman" pitchFamily="18" charset="0"/>
                          <a:ea typeface="宋体" charset="-122"/>
                        </a:rPr>
                        <a:t>Ⅳ</a:t>
                      </a:r>
                      <a:endParaRPr kumimoji="0" lang="en-US" altLang="zh-CN" sz="2000" b="0" i="0" u="none" strike="noStrike" cap="none" normalizeH="0" baseline="0">
                        <a:ln>
                          <a:noFill/>
                        </a:ln>
                        <a:solidFill>
                          <a:schemeClr val="tx1"/>
                        </a:solidFill>
                        <a:effectLst/>
                        <a:latin typeface="Times New Roman" pitchFamily="18" charset="0"/>
                        <a:ea typeface="宋体" charset="-122"/>
                      </a:endParaRPr>
                    </a:p>
                  </a:txBody>
                  <a:tcPr anchor="ctr" horzOverflow="overflow">
                    <a:lnL w="12700" cap="flat" cmpd="thickThin" algn="ctr">
                      <a:solidFill>
                        <a:srgbClr val="000000"/>
                      </a:solidFill>
                      <a:prstDash val="solid"/>
                      <a:round/>
                      <a:headEnd type="none" w="med" len="med"/>
                      <a:tailEnd type="none" w="med" len="med"/>
                    </a:lnL>
                    <a:lnR w="25400" cap="flat" cmpd="thickThin" algn="ctr">
                      <a:solidFill>
                        <a:srgbClr val="000000"/>
                      </a:solidFill>
                      <a:prstDash val="solid"/>
                      <a:round/>
                      <a:headEnd type="none" w="med" len="med"/>
                      <a:tailEnd type="none" w="med" len="med"/>
                    </a:lnR>
                    <a:lnT w="12700" cap="flat" cmpd="thickThin" algn="ctr">
                      <a:solidFill>
                        <a:srgbClr val="000000"/>
                      </a:solidFill>
                      <a:prstDash val="solid"/>
                      <a:round/>
                      <a:headEnd type="none" w="med" len="med"/>
                      <a:tailEnd type="none" w="med" len="med"/>
                    </a:lnT>
                    <a:lnB w="12700" cap="flat" cmpd="thickThin" algn="ctr">
                      <a:solidFill>
                        <a:srgbClr val="000000"/>
                      </a:solidFill>
                      <a:prstDash val="solid"/>
                      <a:round/>
                      <a:headEnd type="none" w="med" len="med"/>
                      <a:tailEnd type="none" w="med" len="med"/>
                    </a:lnB>
                    <a:lnTlToBr>
                      <a:noFill/>
                    </a:lnTlToBr>
                    <a:lnBlToTr>
                      <a:noFill/>
                    </a:lnBlToTr>
                    <a:solidFill>
                      <a:srgbClr val="00FF00"/>
                    </a:solidFill>
                  </a:tcPr>
                </a:tc>
                <a:extLst>
                  <a:ext uri="{0D108BD9-81ED-4DB2-BD59-A6C34878D82A}">
                    <a16:rowId xmlns:a16="http://schemas.microsoft.com/office/drawing/2014/main" val="10001"/>
                  </a:ext>
                </a:extLst>
              </a:tr>
              <a:tr h="557213">
                <a:tc>
                  <a:txBody>
                    <a:bodyPr/>
                    <a:lstStyle>
                      <a:lvl1pPr marL="342900" indent="-342900" latinLnBrk="1">
                        <a:spcBef>
                          <a:spcPct val="20000"/>
                        </a:spcBef>
                        <a:defRPr sz="2800">
                          <a:solidFill>
                            <a:schemeClr val="tx1"/>
                          </a:solidFill>
                          <a:latin typeface="굴림"/>
                          <a:ea typeface="宋体" charset="-122"/>
                        </a:defRPr>
                      </a:lvl1pPr>
                      <a:lvl2pPr marL="742950" indent="-285750" latinLnBrk="1">
                        <a:spcBef>
                          <a:spcPct val="20000"/>
                        </a:spcBef>
                        <a:defRPr sz="2400">
                          <a:solidFill>
                            <a:schemeClr val="tx1"/>
                          </a:solidFill>
                          <a:latin typeface="굴림"/>
                          <a:ea typeface="宋体" charset="-122"/>
                        </a:defRPr>
                      </a:lvl2pPr>
                      <a:lvl3pPr marL="1143000" indent="-228600" latinLnBrk="1">
                        <a:spcBef>
                          <a:spcPct val="20000"/>
                        </a:spcBef>
                        <a:defRPr sz="2000">
                          <a:solidFill>
                            <a:schemeClr val="tx1"/>
                          </a:solidFill>
                          <a:latin typeface="굴림"/>
                          <a:ea typeface="宋体" charset="-122"/>
                        </a:defRPr>
                      </a:lvl3pPr>
                      <a:lvl4pPr marL="1600200" indent="-228600" latinLnBrk="1">
                        <a:spcBef>
                          <a:spcPct val="20000"/>
                        </a:spcBef>
                        <a:defRPr>
                          <a:solidFill>
                            <a:schemeClr val="tx1"/>
                          </a:solidFill>
                          <a:latin typeface="굴림"/>
                          <a:ea typeface="宋体" charset="-122"/>
                        </a:defRPr>
                      </a:lvl4pPr>
                      <a:lvl5pPr marL="2057400" indent="-228600" latinLnBrk="1">
                        <a:spcBef>
                          <a:spcPct val="20000"/>
                        </a:spcBef>
                        <a:defRPr>
                          <a:solidFill>
                            <a:schemeClr val="tx1"/>
                          </a:solidFill>
                          <a:latin typeface="굴림"/>
                          <a:ea typeface="宋体" charset="-122"/>
                        </a:defRPr>
                      </a:lvl5pPr>
                      <a:lvl6pPr marL="2514600" indent="-228600" fontAlgn="base" latinLnBrk="1">
                        <a:spcBef>
                          <a:spcPct val="20000"/>
                        </a:spcBef>
                        <a:spcAft>
                          <a:spcPct val="0"/>
                        </a:spcAft>
                        <a:defRPr>
                          <a:solidFill>
                            <a:schemeClr val="tx1"/>
                          </a:solidFill>
                          <a:latin typeface="굴림"/>
                          <a:ea typeface="宋体" charset="-122"/>
                        </a:defRPr>
                      </a:lvl6pPr>
                      <a:lvl7pPr marL="2971800" indent="-228600" fontAlgn="base" latinLnBrk="1">
                        <a:spcBef>
                          <a:spcPct val="20000"/>
                        </a:spcBef>
                        <a:spcAft>
                          <a:spcPct val="0"/>
                        </a:spcAft>
                        <a:defRPr>
                          <a:solidFill>
                            <a:schemeClr val="tx1"/>
                          </a:solidFill>
                          <a:latin typeface="굴림"/>
                          <a:ea typeface="宋体" charset="-122"/>
                        </a:defRPr>
                      </a:lvl7pPr>
                      <a:lvl8pPr marL="3429000" indent="-228600" fontAlgn="base" latinLnBrk="1">
                        <a:spcBef>
                          <a:spcPct val="20000"/>
                        </a:spcBef>
                        <a:spcAft>
                          <a:spcPct val="0"/>
                        </a:spcAft>
                        <a:defRPr>
                          <a:solidFill>
                            <a:schemeClr val="tx1"/>
                          </a:solidFill>
                          <a:latin typeface="굴림"/>
                          <a:ea typeface="宋体" charset="-122"/>
                        </a:defRPr>
                      </a:lvl8pPr>
                      <a:lvl9pPr marL="3886200" indent="-228600" fontAlgn="base" latinLnBrk="1">
                        <a:spcBef>
                          <a:spcPct val="20000"/>
                        </a:spcBef>
                        <a:spcAft>
                          <a:spcPct val="0"/>
                        </a:spcAft>
                        <a:defRPr>
                          <a:solidFill>
                            <a:schemeClr val="tx1"/>
                          </a:solidFill>
                          <a:latin typeface="굴림"/>
                          <a:ea typeface="宋体" charset="-122"/>
                        </a:defRPr>
                      </a:lvl9pPr>
                    </a:lstStyle>
                    <a:p>
                      <a:pPr marL="342900" marR="0" lvl="0" indent="-342900" algn="ctr" defTabSz="914400" rtl="0" eaLnBrk="1" fontAlgn="base" latinLnBrk="1" hangingPunct="1">
                        <a:lnSpc>
                          <a:spcPct val="100000"/>
                        </a:lnSpc>
                        <a:spcBef>
                          <a:spcPct val="0"/>
                        </a:spcBef>
                        <a:spcAft>
                          <a:spcPct val="0"/>
                        </a:spcAft>
                        <a:buClrTx/>
                        <a:buSzTx/>
                        <a:buFontTx/>
                        <a:buNone/>
                      </a:pPr>
                      <a:r>
                        <a:rPr kumimoji="0" lang="en-US" altLang="zh-CN" sz="1600" b="1" i="0" u="none" strike="noStrike" cap="none" normalizeH="0" baseline="0">
                          <a:ln>
                            <a:noFill/>
                          </a:ln>
                          <a:solidFill>
                            <a:srgbClr val="000000"/>
                          </a:solidFill>
                          <a:effectLst/>
                          <a:latin typeface="宋体" charset="-122"/>
                          <a:ea typeface="宋体" charset="-122"/>
                          <a:cs typeface="Times New Roman" pitchFamily="18" charset="0"/>
                        </a:rPr>
                        <a:t>1</a:t>
                      </a:r>
                      <a:r>
                        <a:rPr kumimoji="0" lang="zh-CN" altLang="en-US" sz="1600" b="1" i="0" u="none" strike="noStrike" cap="none" normalizeH="0" baseline="0">
                          <a:ln>
                            <a:noFill/>
                          </a:ln>
                          <a:solidFill>
                            <a:srgbClr val="000000"/>
                          </a:solidFill>
                          <a:effectLst/>
                          <a:latin typeface="宋体" charset="-122"/>
                          <a:ea typeface="宋体" charset="-122"/>
                          <a:cs typeface="Times New Roman" pitchFamily="18" charset="0"/>
                        </a:rPr>
                        <a:t>（</a:t>
                      </a:r>
                      <a:r>
                        <a:rPr kumimoji="0" lang="zh-CN" altLang="en-US" sz="1600" b="0" i="0" u="none" strike="noStrike" cap="none" normalizeH="0" baseline="0">
                          <a:ln>
                            <a:noFill/>
                          </a:ln>
                          <a:solidFill>
                            <a:srgbClr val="000000"/>
                          </a:solidFill>
                          <a:effectLst/>
                          <a:latin typeface="宋体" charset="-122"/>
                          <a:ea typeface="宋体" charset="-122"/>
                          <a:cs typeface="Times New Roman" pitchFamily="18" charset="0"/>
                        </a:rPr>
                        <a:t>轻微的）</a:t>
                      </a:r>
                      <a:endParaRPr kumimoji="0" lang="zh-CN" altLang="en-US" sz="1600" b="0" i="0" u="none" strike="noStrike" cap="none" normalizeH="0" baseline="0">
                        <a:ln>
                          <a:noFill/>
                        </a:ln>
                        <a:solidFill>
                          <a:srgbClr val="000000"/>
                        </a:solidFill>
                        <a:effectLst/>
                        <a:latin typeface="Times New Roman" pitchFamily="18" charset="0"/>
                        <a:ea typeface="宋体" charset="-122"/>
                        <a:cs typeface="Times New Roman" pitchFamily="18" charset="0"/>
                      </a:endParaRPr>
                    </a:p>
                  </a:txBody>
                  <a:tcPr anchor="ctr" horzOverflow="overflow">
                    <a:lnL w="25400" cap="flat" cmpd="thickThin" algn="ctr">
                      <a:solidFill>
                        <a:srgbClr val="000000"/>
                      </a:solidFill>
                      <a:prstDash val="solid"/>
                      <a:round/>
                      <a:headEnd type="none" w="med" len="med"/>
                      <a:tailEnd type="none" w="med" len="med"/>
                    </a:lnL>
                    <a:lnR w="12700" cap="flat" cmpd="thickThin" algn="ctr">
                      <a:solidFill>
                        <a:srgbClr val="000000"/>
                      </a:solidFill>
                      <a:prstDash val="solid"/>
                      <a:round/>
                      <a:headEnd type="none" w="med" len="med"/>
                      <a:tailEnd type="none" w="med" len="med"/>
                    </a:lnR>
                    <a:lnT w="12700" cap="flat" cmpd="thickThin" algn="ctr">
                      <a:solidFill>
                        <a:srgbClr val="000000"/>
                      </a:solidFill>
                      <a:prstDash val="solid"/>
                      <a:round/>
                      <a:headEnd type="none" w="med" len="med"/>
                      <a:tailEnd type="none" w="med" len="med"/>
                    </a:lnT>
                    <a:lnB w="12700" cap="flat" cmpd="thickThin"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marL="342900" indent="-342900" latinLnBrk="1">
                        <a:spcBef>
                          <a:spcPct val="20000"/>
                        </a:spcBef>
                        <a:defRPr sz="2800">
                          <a:solidFill>
                            <a:schemeClr val="tx1"/>
                          </a:solidFill>
                          <a:latin typeface="굴림"/>
                          <a:ea typeface="宋体" charset="-122"/>
                        </a:defRPr>
                      </a:lvl1pPr>
                      <a:lvl2pPr marL="742950" indent="-285750" latinLnBrk="1">
                        <a:spcBef>
                          <a:spcPct val="20000"/>
                        </a:spcBef>
                        <a:defRPr sz="2400">
                          <a:solidFill>
                            <a:schemeClr val="tx1"/>
                          </a:solidFill>
                          <a:latin typeface="굴림"/>
                          <a:ea typeface="宋体" charset="-122"/>
                        </a:defRPr>
                      </a:lvl2pPr>
                      <a:lvl3pPr marL="1143000" indent="-228600" latinLnBrk="1">
                        <a:spcBef>
                          <a:spcPct val="20000"/>
                        </a:spcBef>
                        <a:defRPr sz="2000">
                          <a:solidFill>
                            <a:schemeClr val="tx1"/>
                          </a:solidFill>
                          <a:latin typeface="굴림"/>
                          <a:ea typeface="宋体" charset="-122"/>
                        </a:defRPr>
                      </a:lvl3pPr>
                      <a:lvl4pPr marL="1600200" indent="-228600" latinLnBrk="1">
                        <a:spcBef>
                          <a:spcPct val="20000"/>
                        </a:spcBef>
                        <a:defRPr>
                          <a:solidFill>
                            <a:schemeClr val="tx1"/>
                          </a:solidFill>
                          <a:latin typeface="굴림"/>
                          <a:ea typeface="宋体" charset="-122"/>
                        </a:defRPr>
                      </a:lvl4pPr>
                      <a:lvl5pPr marL="2057400" indent="-228600" latinLnBrk="1">
                        <a:spcBef>
                          <a:spcPct val="20000"/>
                        </a:spcBef>
                        <a:defRPr>
                          <a:solidFill>
                            <a:schemeClr val="tx1"/>
                          </a:solidFill>
                          <a:latin typeface="굴림"/>
                          <a:ea typeface="宋体" charset="-122"/>
                        </a:defRPr>
                      </a:lvl5pPr>
                      <a:lvl6pPr marL="2514600" indent="-228600" fontAlgn="base" latinLnBrk="1">
                        <a:spcBef>
                          <a:spcPct val="20000"/>
                        </a:spcBef>
                        <a:spcAft>
                          <a:spcPct val="0"/>
                        </a:spcAft>
                        <a:defRPr>
                          <a:solidFill>
                            <a:schemeClr val="tx1"/>
                          </a:solidFill>
                          <a:latin typeface="굴림"/>
                          <a:ea typeface="宋体" charset="-122"/>
                        </a:defRPr>
                      </a:lvl6pPr>
                      <a:lvl7pPr marL="2971800" indent="-228600" fontAlgn="base" latinLnBrk="1">
                        <a:spcBef>
                          <a:spcPct val="20000"/>
                        </a:spcBef>
                        <a:spcAft>
                          <a:spcPct val="0"/>
                        </a:spcAft>
                        <a:defRPr>
                          <a:solidFill>
                            <a:schemeClr val="tx1"/>
                          </a:solidFill>
                          <a:latin typeface="굴림"/>
                          <a:ea typeface="宋体" charset="-122"/>
                        </a:defRPr>
                      </a:lvl7pPr>
                      <a:lvl8pPr marL="3429000" indent="-228600" fontAlgn="base" latinLnBrk="1">
                        <a:spcBef>
                          <a:spcPct val="20000"/>
                        </a:spcBef>
                        <a:spcAft>
                          <a:spcPct val="0"/>
                        </a:spcAft>
                        <a:defRPr>
                          <a:solidFill>
                            <a:schemeClr val="tx1"/>
                          </a:solidFill>
                          <a:latin typeface="굴림"/>
                          <a:ea typeface="宋体" charset="-122"/>
                        </a:defRPr>
                      </a:lvl8pPr>
                      <a:lvl9pPr marL="3886200" indent="-228600" fontAlgn="base" latinLnBrk="1">
                        <a:spcBef>
                          <a:spcPct val="20000"/>
                        </a:spcBef>
                        <a:spcAft>
                          <a:spcPct val="0"/>
                        </a:spcAft>
                        <a:defRPr>
                          <a:solidFill>
                            <a:schemeClr val="tx1"/>
                          </a:solidFill>
                          <a:latin typeface="굴림"/>
                          <a:ea typeface="宋体" charset="-122"/>
                        </a:defRPr>
                      </a:lvl9pPr>
                    </a:lstStyle>
                    <a:p>
                      <a:pPr marL="342900" marR="0" lvl="0" indent="-342900" algn="ctr" defTabSz="914400" rtl="0" eaLnBrk="1" fontAlgn="base" latinLnBrk="1" hangingPunct="1">
                        <a:lnSpc>
                          <a:spcPct val="100000"/>
                        </a:lnSpc>
                        <a:spcBef>
                          <a:spcPct val="0"/>
                        </a:spcBef>
                        <a:spcAft>
                          <a:spcPct val="0"/>
                        </a:spcAft>
                        <a:buClrTx/>
                        <a:buSzTx/>
                        <a:buFontTx/>
                        <a:buNone/>
                      </a:pPr>
                      <a:r>
                        <a:rPr kumimoji="0" lang="en-US" altLang="zh-CN" sz="2000" b="1" i="0" u="none" strike="noStrike" cap="none" normalizeH="0" baseline="0">
                          <a:ln>
                            <a:noFill/>
                          </a:ln>
                          <a:solidFill>
                            <a:schemeClr val="tx1"/>
                          </a:solidFill>
                          <a:effectLst/>
                          <a:latin typeface="Times New Roman" pitchFamily="18" charset="0"/>
                          <a:ea typeface="宋体" charset="-122"/>
                        </a:rPr>
                        <a:t>Ⅳ</a:t>
                      </a:r>
                      <a:endParaRPr kumimoji="0" lang="en-US" altLang="zh-CN" sz="2000" b="0" i="0" u="none" strike="noStrike" cap="none" normalizeH="0" baseline="0">
                        <a:ln>
                          <a:noFill/>
                        </a:ln>
                        <a:solidFill>
                          <a:schemeClr val="tx1"/>
                        </a:solidFill>
                        <a:effectLst/>
                        <a:latin typeface="Times New Roman" pitchFamily="18" charset="0"/>
                        <a:ea typeface="宋体" charset="-122"/>
                      </a:endParaRPr>
                    </a:p>
                  </a:txBody>
                  <a:tcPr anchor="ctr" horzOverflow="overflow">
                    <a:lnL w="12700" cap="flat" cmpd="thickThin" algn="ctr">
                      <a:solidFill>
                        <a:srgbClr val="000000"/>
                      </a:solidFill>
                      <a:prstDash val="solid"/>
                      <a:round/>
                      <a:headEnd type="none" w="med" len="med"/>
                      <a:tailEnd type="none" w="med" len="med"/>
                    </a:lnL>
                    <a:lnR w="12700" cap="flat" cmpd="thickThin" algn="ctr">
                      <a:solidFill>
                        <a:srgbClr val="000000"/>
                      </a:solidFill>
                      <a:prstDash val="solid"/>
                      <a:round/>
                      <a:headEnd type="none" w="med" len="med"/>
                      <a:tailEnd type="none" w="med" len="med"/>
                    </a:lnR>
                    <a:lnT w="12700" cap="flat" cmpd="thickThin" algn="ctr">
                      <a:solidFill>
                        <a:srgbClr val="000000"/>
                      </a:solidFill>
                      <a:prstDash val="solid"/>
                      <a:round/>
                      <a:headEnd type="none" w="med" len="med"/>
                      <a:tailEnd type="none" w="med" len="med"/>
                    </a:lnT>
                    <a:lnB w="12700" cap="flat" cmpd="thickThin" algn="ctr">
                      <a:solidFill>
                        <a:srgbClr val="000000"/>
                      </a:solidFill>
                      <a:prstDash val="solid"/>
                      <a:round/>
                      <a:headEnd type="none" w="med" len="med"/>
                      <a:tailEnd type="none" w="med" len="med"/>
                    </a:lnB>
                    <a:lnTlToBr>
                      <a:noFill/>
                    </a:lnTlToBr>
                    <a:lnBlToTr>
                      <a:noFill/>
                    </a:lnBlToTr>
                    <a:solidFill>
                      <a:srgbClr val="00FF00"/>
                    </a:solidFill>
                  </a:tcPr>
                </a:tc>
                <a:tc>
                  <a:txBody>
                    <a:bodyPr/>
                    <a:lstStyle>
                      <a:lvl1pPr marL="342900" indent="-342900" latinLnBrk="1">
                        <a:spcBef>
                          <a:spcPct val="20000"/>
                        </a:spcBef>
                        <a:defRPr sz="2800">
                          <a:solidFill>
                            <a:schemeClr val="tx1"/>
                          </a:solidFill>
                          <a:latin typeface="굴림"/>
                          <a:ea typeface="宋体" charset="-122"/>
                        </a:defRPr>
                      </a:lvl1pPr>
                      <a:lvl2pPr marL="742950" indent="-285750" latinLnBrk="1">
                        <a:spcBef>
                          <a:spcPct val="20000"/>
                        </a:spcBef>
                        <a:defRPr sz="2400">
                          <a:solidFill>
                            <a:schemeClr val="tx1"/>
                          </a:solidFill>
                          <a:latin typeface="굴림"/>
                          <a:ea typeface="宋体" charset="-122"/>
                        </a:defRPr>
                      </a:lvl2pPr>
                      <a:lvl3pPr marL="1143000" indent="-228600" latinLnBrk="1">
                        <a:spcBef>
                          <a:spcPct val="20000"/>
                        </a:spcBef>
                        <a:defRPr sz="2000">
                          <a:solidFill>
                            <a:schemeClr val="tx1"/>
                          </a:solidFill>
                          <a:latin typeface="굴림"/>
                          <a:ea typeface="宋体" charset="-122"/>
                        </a:defRPr>
                      </a:lvl3pPr>
                      <a:lvl4pPr marL="1600200" indent="-228600" latinLnBrk="1">
                        <a:spcBef>
                          <a:spcPct val="20000"/>
                        </a:spcBef>
                        <a:defRPr>
                          <a:solidFill>
                            <a:schemeClr val="tx1"/>
                          </a:solidFill>
                          <a:latin typeface="굴림"/>
                          <a:ea typeface="宋体" charset="-122"/>
                        </a:defRPr>
                      </a:lvl4pPr>
                      <a:lvl5pPr marL="2057400" indent="-228600" latinLnBrk="1">
                        <a:spcBef>
                          <a:spcPct val="20000"/>
                        </a:spcBef>
                        <a:defRPr>
                          <a:solidFill>
                            <a:schemeClr val="tx1"/>
                          </a:solidFill>
                          <a:latin typeface="굴림"/>
                          <a:ea typeface="宋体" charset="-122"/>
                        </a:defRPr>
                      </a:lvl5pPr>
                      <a:lvl6pPr marL="2514600" indent="-228600" fontAlgn="base" latinLnBrk="1">
                        <a:spcBef>
                          <a:spcPct val="20000"/>
                        </a:spcBef>
                        <a:spcAft>
                          <a:spcPct val="0"/>
                        </a:spcAft>
                        <a:defRPr>
                          <a:solidFill>
                            <a:schemeClr val="tx1"/>
                          </a:solidFill>
                          <a:latin typeface="굴림"/>
                          <a:ea typeface="宋体" charset="-122"/>
                        </a:defRPr>
                      </a:lvl6pPr>
                      <a:lvl7pPr marL="2971800" indent="-228600" fontAlgn="base" latinLnBrk="1">
                        <a:spcBef>
                          <a:spcPct val="20000"/>
                        </a:spcBef>
                        <a:spcAft>
                          <a:spcPct val="0"/>
                        </a:spcAft>
                        <a:defRPr>
                          <a:solidFill>
                            <a:schemeClr val="tx1"/>
                          </a:solidFill>
                          <a:latin typeface="굴림"/>
                          <a:ea typeface="宋体" charset="-122"/>
                        </a:defRPr>
                      </a:lvl7pPr>
                      <a:lvl8pPr marL="3429000" indent="-228600" fontAlgn="base" latinLnBrk="1">
                        <a:spcBef>
                          <a:spcPct val="20000"/>
                        </a:spcBef>
                        <a:spcAft>
                          <a:spcPct val="0"/>
                        </a:spcAft>
                        <a:defRPr>
                          <a:solidFill>
                            <a:schemeClr val="tx1"/>
                          </a:solidFill>
                          <a:latin typeface="굴림"/>
                          <a:ea typeface="宋体" charset="-122"/>
                        </a:defRPr>
                      </a:lvl8pPr>
                      <a:lvl9pPr marL="3886200" indent="-228600" fontAlgn="base" latinLnBrk="1">
                        <a:spcBef>
                          <a:spcPct val="20000"/>
                        </a:spcBef>
                        <a:spcAft>
                          <a:spcPct val="0"/>
                        </a:spcAft>
                        <a:defRPr>
                          <a:solidFill>
                            <a:schemeClr val="tx1"/>
                          </a:solidFill>
                          <a:latin typeface="굴림"/>
                          <a:ea typeface="宋体" charset="-122"/>
                        </a:defRPr>
                      </a:lvl9pPr>
                    </a:lstStyle>
                    <a:p>
                      <a:pPr marL="342900" marR="0" lvl="0" indent="-342900" algn="ctr" defTabSz="914400" rtl="0" eaLnBrk="1" fontAlgn="base" latinLnBrk="1" hangingPunct="1">
                        <a:lnSpc>
                          <a:spcPct val="100000"/>
                        </a:lnSpc>
                        <a:spcBef>
                          <a:spcPct val="0"/>
                        </a:spcBef>
                        <a:spcAft>
                          <a:spcPct val="0"/>
                        </a:spcAft>
                        <a:buClrTx/>
                        <a:buSzTx/>
                        <a:buFontTx/>
                        <a:buNone/>
                      </a:pPr>
                      <a:r>
                        <a:rPr kumimoji="0" lang="en-US" altLang="zh-CN" sz="2000" b="1" i="0" u="none" strike="noStrike" cap="none" normalizeH="0" baseline="0" dirty="0">
                          <a:ln>
                            <a:noFill/>
                          </a:ln>
                          <a:solidFill>
                            <a:schemeClr val="tx1"/>
                          </a:solidFill>
                          <a:effectLst/>
                          <a:latin typeface="Times New Roman" pitchFamily="18" charset="0"/>
                          <a:ea typeface="宋体" charset="-122"/>
                        </a:rPr>
                        <a:t>Ⅳ</a:t>
                      </a:r>
                      <a:endParaRPr kumimoji="0" lang="en-US" altLang="zh-CN" sz="2000" b="0" i="0" u="none" strike="noStrike" cap="none" normalizeH="0" baseline="0" dirty="0">
                        <a:ln>
                          <a:noFill/>
                        </a:ln>
                        <a:solidFill>
                          <a:schemeClr val="tx1"/>
                        </a:solidFill>
                        <a:effectLst/>
                        <a:latin typeface="Times New Roman" pitchFamily="18" charset="0"/>
                        <a:ea typeface="宋体" charset="-122"/>
                      </a:endParaRPr>
                    </a:p>
                  </a:txBody>
                  <a:tcPr anchor="ctr" horzOverflow="overflow">
                    <a:lnL w="12700" cap="flat" cmpd="thickThin" algn="ctr">
                      <a:solidFill>
                        <a:srgbClr val="000000"/>
                      </a:solidFill>
                      <a:prstDash val="solid"/>
                      <a:round/>
                      <a:headEnd type="none" w="med" len="med"/>
                      <a:tailEnd type="none" w="med" len="med"/>
                    </a:lnL>
                    <a:lnR w="12700" cap="flat" cmpd="thickThin" algn="ctr">
                      <a:solidFill>
                        <a:srgbClr val="000000"/>
                      </a:solidFill>
                      <a:prstDash val="solid"/>
                      <a:round/>
                      <a:headEnd type="none" w="med" len="med"/>
                      <a:tailEnd type="none" w="med" len="med"/>
                    </a:lnR>
                    <a:lnT w="12700" cap="flat" cmpd="thickThin" algn="ctr">
                      <a:solidFill>
                        <a:srgbClr val="000000"/>
                      </a:solidFill>
                      <a:prstDash val="solid"/>
                      <a:round/>
                      <a:headEnd type="none" w="med" len="med"/>
                      <a:tailEnd type="none" w="med" len="med"/>
                    </a:lnT>
                    <a:lnB w="12700" cap="flat" cmpd="thickThin" algn="ctr">
                      <a:solidFill>
                        <a:srgbClr val="000000"/>
                      </a:solidFill>
                      <a:prstDash val="solid"/>
                      <a:round/>
                      <a:headEnd type="none" w="med" len="med"/>
                      <a:tailEnd type="none" w="med" len="med"/>
                    </a:lnB>
                    <a:lnTlToBr>
                      <a:noFill/>
                    </a:lnTlToBr>
                    <a:lnBlToTr>
                      <a:noFill/>
                    </a:lnBlToTr>
                    <a:solidFill>
                      <a:srgbClr val="00FF00"/>
                    </a:solidFill>
                  </a:tcPr>
                </a:tc>
                <a:tc>
                  <a:txBody>
                    <a:bodyPr/>
                    <a:lstStyle>
                      <a:lvl1pPr marL="342900" indent="-342900" latinLnBrk="1">
                        <a:spcBef>
                          <a:spcPct val="20000"/>
                        </a:spcBef>
                        <a:defRPr sz="2800">
                          <a:solidFill>
                            <a:schemeClr val="tx1"/>
                          </a:solidFill>
                          <a:latin typeface="굴림"/>
                          <a:ea typeface="宋体" charset="-122"/>
                        </a:defRPr>
                      </a:lvl1pPr>
                      <a:lvl2pPr marL="742950" indent="-285750" latinLnBrk="1">
                        <a:spcBef>
                          <a:spcPct val="20000"/>
                        </a:spcBef>
                        <a:defRPr sz="2400">
                          <a:solidFill>
                            <a:schemeClr val="tx1"/>
                          </a:solidFill>
                          <a:latin typeface="굴림"/>
                          <a:ea typeface="宋体" charset="-122"/>
                        </a:defRPr>
                      </a:lvl2pPr>
                      <a:lvl3pPr marL="1143000" indent="-228600" latinLnBrk="1">
                        <a:spcBef>
                          <a:spcPct val="20000"/>
                        </a:spcBef>
                        <a:defRPr sz="2000">
                          <a:solidFill>
                            <a:schemeClr val="tx1"/>
                          </a:solidFill>
                          <a:latin typeface="굴림"/>
                          <a:ea typeface="宋体" charset="-122"/>
                        </a:defRPr>
                      </a:lvl3pPr>
                      <a:lvl4pPr marL="1600200" indent="-228600" latinLnBrk="1">
                        <a:spcBef>
                          <a:spcPct val="20000"/>
                        </a:spcBef>
                        <a:defRPr>
                          <a:solidFill>
                            <a:schemeClr val="tx1"/>
                          </a:solidFill>
                          <a:latin typeface="굴림"/>
                          <a:ea typeface="宋体" charset="-122"/>
                        </a:defRPr>
                      </a:lvl4pPr>
                      <a:lvl5pPr marL="2057400" indent="-228600" latinLnBrk="1">
                        <a:spcBef>
                          <a:spcPct val="20000"/>
                        </a:spcBef>
                        <a:defRPr>
                          <a:solidFill>
                            <a:schemeClr val="tx1"/>
                          </a:solidFill>
                          <a:latin typeface="굴림"/>
                          <a:ea typeface="宋体" charset="-122"/>
                        </a:defRPr>
                      </a:lvl5pPr>
                      <a:lvl6pPr marL="2514600" indent="-228600" fontAlgn="base" latinLnBrk="1">
                        <a:spcBef>
                          <a:spcPct val="20000"/>
                        </a:spcBef>
                        <a:spcAft>
                          <a:spcPct val="0"/>
                        </a:spcAft>
                        <a:defRPr>
                          <a:solidFill>
                            <a:schemeClr val="tx1"/>
                          </a:solidFill>
                          <a:latin typeface="굴림"/>
                          <a:ea typeface="宋体" charset="-122"/>
                        </a:defRPr>
                      </a:lvl6pPr>
                      <a:lvl7pPr marL="2971800" indent="-228600" fontAlgn="base" latinLnBrk="1">
                        <a:spcBef>
                          <a:spcPct val="20000"/>
                        </a:spcBef>
                        <a:spcAft>
                          <a:spcPct val="0"/>
                        </a:spcAft>
                        <a:defRPr>
                          <a:solidFill>
                            <a:schemeClr val="tx1"/>
                          </a:solidFill>
                          <a:latin typeface="굴림"/>
                          <a:ea typeface="宋体" charset="-122"/>
                        </a:defRPr>
                      </a:lvl7pPr>
                      <a:lvl8pPr marL="3429000" indent="-228600" fontAlgn="base" latinLnBrk="1">
                        <a:spcBef>
                          <a:spcPct val="20000"/>
                        </a:spcBef>
                        <a:spcAft>
                          <a:spcPct val="0"/>
                        </a:spcAft>
                        <a:defRPr>
                          <a:solidFill>
                            <a:schemeClr val="tx1"/>
                          </a:solidFill>
                          <a:latin typeface="굴림"/>
                          <a:ea typeface="宋体" charset="-122"/>
                        </a:defRPr>
                      </a:lvl8pPr>
                      <a:lvl9pPr marL="3886200" indent="-228600" fontAlgn="base" latinLnBrk="1">
                        <a:spcBef>
                          <a:spcPct val="20000"/>
                        </a:spcBef>
                        <a:spcAft>
                          <a:spcPct val="0"/>
                        </a:spcAft>
                        <a:defRPr>
                          <a:solidFill>
                            <a:schemeClr val="tx1"/>
                          </a:solidFill>
                          <a:latin typeface="굴림"/>
                          <a:ea typeface="宋体" charset="-122"/>
                        </a:defRPr>
                      </a:lvl9pPr>
                    </a:lstStyle>
                    <a:p>
                      <a:pPr marL="342900" marR="0" lvl="0" indent="-342900" algn="ctr" defTabSz="914400" rtl="0" eaLnBrk="1" fontAlgn="base" latinLnBrk="1" hangingPunct="1">
                        <a:lnSpc>
                          <a:spcPct val="100000"/>
                        </a:lnSpc>
                        <a:spcBef>
                          <a:spcPct val="0"/>
                        </a:spcBef>
                        <a:spcAft>
                          <a:spcPct val="0"/>
                        </a:spcAft>
                        <a:buClrTx/>
                        <a:buSzTx/>
                        <a:buFontTx/>
                        <a:buNone/>
                      </a:pPr>
                      <a:r>
                        <a:rPr kumimoji="0" lang="en-US" altLang="zh-CN" sz="2000" b="1" i="0" u="none" strike="noStrike" cap="none" normalizeH="0" baseline="0">
                          <a:ln>
                            <a:noFill/>
                          </a:ln>
                          <a:solidFill>
                            <a:schemeClr val="tx1"/>
                          </a:solidFill>
                          <a:effectLst/>
                          <a:latin typeface="Times New Roman" pitchFamily="18" charset="0"/>
                          <a:ea typeface="宋体" charset="-122"/>
                        </a:rPr>
                        <a:t>Ⅳ</a:t>
                      </a:r>
                      <a:endParaRPr kumimoji="0" lang="en-US" altLang="zh-CN" sz="2000" b="0" i="0" u="none" strike="noStrike" cap="none" normalizeH="0" baseline="0">
                        <a:ln>
                          <a:noFill/>
                        </a:ln>
                        <a:solidFill>
                          <a:schemeClr val="tx1"/>
                        </a:solidFill>
                        <a:effectLst/>
                        <a:latin typeface="Times New Roman" pitchFamily="18" charset="0"/>
                        <a:ea typeface="宋体" charset="-122"/>
                      </a:endParaRPr>
                    </a:p>
                  </a:txBody>
                  <a:tcPr anchor="ctr" horzOverflow="overflow">
                    <a:lnL w="12700" cap="flat" cmpd="thickThin" algn="ctr">
                      <a:solidFill>
                        <a:srgbClr val="000000"/>
                      </a:solidFill>
                      <a:prstDash val="solid"/>
                      <a:round/>
                      <a:headEnd type="none" w="med" len="med"/>
                      <a:tailEnd type="none" w="med" len="med"/>
                    </a:lnL>
                    <a:lnR w="12700" cap="flat" cmpd="thickThin" algn="ctr">
                      <a:solidFill>
                        <a:srgbClr val="000000"/>
                      </a:solidFill>
                      <a:prstDash val="solid"/>
                      <a:round/>
                      <a:headEnd type="none" w="med" len="med"/>
                      <a:tailEnd type="none" w="med" len="med"/>
                    </a:lnR>
                    <a:lnT w="12700" cap="flat" cmpd="thickThin" algn="ctr">
                      <a:solidFill>
                        <a:srgbClr val="000000"/>
                      </a:solidFill>
                      <a:prstDash val="solid"/>
                      <a:round/>
                      <a:headEnd type="none" w="med" len="med"/>
                      <a:tailEnd type="none" w="med" len="med"/>
                    </a:lnT>
                    <a:lnB w="12700" cap="flat" cmpd="thickThin" algn="ctr">
                      <a:solidFill>
                        <a:srgbClr val="000000"/>
                      </a:solidFill>
                      <a:prstDash val="solid"/>
                      <a:round/>
                      <a:headEnd type="none" w="med" len="med"/>
                      <a:tailEnd type="none" w="med" len="med"/>
                    </a:lnB>
                    <a:lnTlToBr>
                      <a:noFill/>
                    </a:lnTlToBr>
                    <a:lnBlToTr>
                      <a:noFill/>
                    </a:lnBlToTr>
                    <a:solidFill>
                      <a:srgbClr val="00FF00"/>
                    </a:solidFill>
                  </a:tcPr>
                </a:tc>
                <a:tc>
                  <a:txBody>
                    <a:bodyPr/>
                    <a:lstStyle>
                      <a:lvl1pPr marL="342900" indent="-342900" latinLnBrk="1">
                        <a:spcBef>
                          <a:spcPct val="20000"/>
                        </a:spcBef>
                        <a:defRPr sz="2800">
                          <a:solidFill>
                            <a:schemeClr val="tx1"/>
                          </a:solidFill>
                          <a:latin typeface="굴림"/>
                          <a:ea typeface="宋体" charset="-122"/>
                        </a:defRPr>
                      </a:lvl1pPr>
                      <a:lvl2pPr marL="742950" indent="-285750" latinLnBrk="1">
                        <a:spcBef>
                          <a:spcPct val="20000"/>
                        </a:spcBef>
                        <a:defRPr sz="2400">
                          <a:solidFill>
                            <a:schemeClr val="tx1"/>
                          </a:solidFill>
                          <a:latin typeface="굴림"/>
                          <a:ea typeface="宋体" charset="-122"/>
                        </a:defRPr>
                      </a:lvl2pPr>
                      <a:lvl3pPr marL="1143000" indent="-228600" latinLnBrk="1">
                        <a:spcBef>
                          <a:spcPct val="20000"/>
                        </a:spcBef>
                        <a:defRPr sz="2000">
                          <a:solidFill>
                            <a:schemeClr val="tx1"/>
                          </a:solidFill>
                          <a:latin typeface="굴림"/>
                          <a:ea typeface="宋体" charset="-122"/>
                        </a:defRPr>
                      </a:lvl3pPr>
                      <a:lvl4pPr marL="1600200" indent="-228600" latinLnBrk="1">
                        <a:spcBef>
                          <a:spcPct val="20000"/>
                        </a:spcBef>
                        <a:defRPr>
                          <a:solidFill>
                            <a:schemeClr val="tx1"/>
                          </a:solidFill>
                          <a:latin typeface="굴림"/>
                          <a:ea typeface="宋体" charset="-122"/>
                        </a:defRPr>
                      </a:lvl4pPr>
                      <a:lvl5pPr marL="2057400" indent="-228600" latinLnBrk="1">
                        <a:spcBef>
                          <a:spcPct val="20000"/>
                        </a:spcBef>
                        <a:defRPr>
                          <a:solidFill>
                            <a:schemeClr val="tx1"/>
                          </a:solidFill>
                          <a:latin typeface="굴림"/>
                          <a:ea typeface="宋体" charset="-122"/>
                        </a:defRPr>
                      </a:lvl5pPr>
                      <a:lvl6pPr marL="2514600" indent="-228600" fontAlgn="base" latinLnBrk="1">
                        <a:spcBef>
                          <a:spcPct val="20000"/>
                        </a:spcBef>
                        <a:spcAft>
                          <a:spcPct val="0"/>
                        </a:spcAft>
                        <a:defRPr>
                          <a:solidFill>
                            <a:schemeClr val="tx1"/>
                          </a:solidFill>
                          <a:latin typeface="굴림"/>
                          <a:ea typeface="宋体" charset="-122"/>
                        </a:defRPr>
                      </a:lvl6pPr>
                      <a:lvl7pPr marL="2971800" indent="-228600" fontAlgn="base" latinLnBrk="1">
                        <a:spcBef>
                          <a:spcPct val="20000"/>
                        </a:spcBef>
                        <a:spcAft>
                          <a:spcPct val="0"/>
                        </a:spcAft>
                        <a:defRPr>
                          <a:solidFill>
                            <a:schemeClr val="tx1"/>
                          </a:solidFill>
                          <a:latin typeface="굴림"/>
                          <a:ea typeface="宋体" charset="-122"/>
                        </a:defRPr>
                      </a:lvl7pPr>
                      <a:lvl8pPr marL="3429000" indent="-228600" fontAlgn="base" latinLnBrk="1">
                        <a:spcBef>
                          <a:spcPct val="20000"/>
                        </a:spcBef>
                        <a:spcAft>
                          <a:spcPct val="0"/>
                        </a:spcAft>
                        <a:defRPr>
                          <a:solidFill>
                            <a:schemeClr val="tx1"/>
                          </a:solidFill>
                          <a:latin typeface="굴림"/>
                          <a:ea typeface="宋体" charset="-122"/>
                        </a:defRPr>
                      </a:lvl8pPr>
                      <a:lvl9pPr marL="3886200" indent="-228600" fontAlgn="base" latinLnBrk="1">
                        <a:spcBef>
                          <a:spcPct val="20000"/>
                        </a:spcBef>
                        <a:spcAft>
                          <a:spcPct val="0"/>
                        </a:spcAft>
                        <a:defRPr>
                          <a:solidFill>
                            <a:schemeClr val="tx1"/>
                          </a:solidFill>
                          <a:latin typeface="굴림"/>
                          <a:ea typeface="宋体" charset="-122"/>
                        </a:defRPr>
                      </a:lvl9pPr>
                    </a:lstStyle>
                    <a:p>
                      <a:pPr marL="342900" marR="0" lvl="0" indent="-342900" algn="ctr" defTabSz="914400" rtl="0" eaLnBrk="1" fontAlgn="base" latinLnBrk="1" hangingPunct="1">
                        <a:lnSpc>
                          <a:spcPct val="100000"/>
                        </a:lnSpc>
                        <a:spcBef>
                          <a:spcPct val="0"/>
                        </a:spcBef>
                        <a:spcAft>
                          <a:spcPct val="0"/>
                        </a:spcAft>
                        <a:buClrTx/>
                        <a:buSzTx/>
                        <a:buFontTx/>
                        <a:buNone/>
                      </a:pPr>
                      <a:r>
                        <a:rPr kumimoji="0" lang="en-US" altLang="zh-CN" sz="2000" b="1" i="0" u="none" strike="noStrike" cap="none" normalizeH="0" baseline="0">
                          <a:ln>
                            <a:noFill/>
                          </a:ln>
                          <a:solidFill>
                            <a:schemeClr val="tx1"/>
                          </a:solidFill>
                          <a:effectLst/>
                          <a:latin typeface="Times New Roman" pitchFamily="18" charset="0"/>
                          <a:ea typeface="宋体" charset="-122"/>
                        </a:rPr>
                        <a:t>Ⅳ</a:t>
                      </a:r>
                      <a:endParaRPr kumimoji="0" lang="en-US" altLang="zh-CN" sz="2000" b="0" i="0" u="none" strike="noStrike" cap="none" normalizeH="0" baseline="0">
                        <a:ln>
                          <a:noFill/>
                        </a:ln>
                        <a:solidFill>
                          <a:schemeClr val="tx1"/>
                        </a:solidFill>
                        <a:effectLst/>
                        <a:latin typeface="Times New Roman" pitchFamily="18" charset="0"/>
                        <a:ea typeface="宋体" charset="-122"/>
                      </a:endParaRPr>
                    </a:p>
                  </a:txBody>
                  <a:tcPr anchor="ctr" horzOverflow="overflow">
                    <a:lnL w="12700" cap="flat" cmpd="thickThin" algn="ctr">
                      <a:solidFill>
                        <a:srgbClr val="000000"/>
                      </a:solidFill>
                      <a:prstDash val="solid"/>
                      <a:round/>
                      <a:headEnd type="none" w="med" len="med"/>
                      <a:tailEnd type="none" w="med" len="med"/>
                    </a:lnL>
                    <a:lnR w="12700" cap="flat" cmpd="thickThin" algn="ctr">
                      <a:solidFill>
                        <a:srgbClr val="000000"/>
                      </a:solidFill>
                      <a:prstDash val="solid"/>
                      <a:round/>
                      <a:headEnd type="none" w="med" len="med"/>
                      <a:tailEnd type="none" w="med" len="med"/>
                    </a:lnR>
                    <a:lnT w="12700" cap="flat" cmpd="thickThin" algn="ctr">
                      <a:solidFill>
                        <a:srgbClr val="000000"/>
                      </a:solidFill>
                      <a:prstDash val="solid"/>
                      <a:round/>
                      <a:headEnd type="none" w="med" len="med"/>
                      <a:tailEnd type="none" w="med" len="med"/>
                    </a:lnT>
                    <a:lnB w="12700" cap="flat" cmpd="thickThin" algn="ctr">
                      <a:solidFill>
                        <a:srgbClr val="000000"/>
                      </a:solidFill>
                      <a:prstDash val="solid"/>
                      <a:round/>
                      <a:headEnd type="none" w="med" len="med"/>
                      <a:tailEnd type="none" w="med" len="med"/>
                    </a:lnB>
                    <a:lnTlToBr>
                      <a:noFill/>
                    </a:lnTlToBr>
                    <a:lnBlToTr>
                      <a:noFill/>
                    </a:lnBlToTr>
                    <a:solidFill>
                      <a:srgbClr val="00FF00"/>
                    </a:solidFill>
                  </a:tcPr>
                </a:tc>
                <a:tc>
                  <a:txBody>
                    <a:bodyPr/>
                    <a:lstStyle>
                      <a:lvl1pPr marL="342900" indent="-342900" latinLnBrk="1">
                        <a:spcBef>
                          <a:spcPct val="20000"/>
                        </a:spcBef>
                        <a:defRPr sz="2800">
                          <a:solidFill>
                            <a:schemeClr val="tx1"/>
                          </a:solidFill>
                          <a:latin typeface="굴림"/>
                          <a:ea typeface="宋体" charset="-122"/>
                        </a:defRPr>
                      </a:lvl1pPr>
                      <a:lvl2pPr marL="742950" indent="-285750" latinLnBrk="1">
                        <a:spcBef>
                          <a:spcPct val="20000"/>
                        </a:spcBef>
                        <a:defRPr sz="2400">
                          <a:solidFill>
                            <a:schemeClr val="tx1"/>
                          </a:solidFill>
                          <a:latin typeface="굴림"/>
                          <a:ea typeface="宋体" charset="-122"/>
                        </a:defRPr>
                      </a:lvl2pPr>
                      <a:lvl3pPr marL="1143000" indent="-228600" latinLnBrk="1">
                        <a:spcBef>
                          <a:spcPct val="20000"/>
                        </a:spcBef>
                        <a:defRPr sz="2000">
                          <a:solidFill>
                            <a:schemeClr val="tx1"/>
                          </a:solidFill>
                          <a:latin typeface="굴림"/>
                          <a:ea typeface="宋体" charset="-122"/>
                        </a:defRPr>
                      </a:lvl3pPr>
                      <a:lvl4pPr marL="1600200" indent="-228600" latinLnBrk="1">
                        <a:spcBef>
                          <a:spcPct val="20000"/>
                        </a:spcBef>
                        <a:defRPr>
                          <a:solidFill>
                            <a:schemeClr val="tx1"/>
                          </a:solidFill>
                          <a:latin typeface="굴림"/>
                          <a:ea typeface="宋体" charset="-122"/>
                        </a:defRPr>
                      </a:lvl4pPr>
                      <a:lvl5pPr marL="2057400" indent="-228600" latinLnBrk="1">
                        <a:spcBef>
                          <a:spcPct val="20000"/>
                        </a:spcBef>
                        <a:defRPr>
                          <a:solidFill>
                            <a:schemeClr val="tx1"/>
                          </a:solidFill>
                          <a:latin typeface="굴림"/>
                          <a:ea typeface="宋体" charset="-122"/>
                        </a:defRPr>
                      </a:lvl5pPr>
                      <a:lvl6pPr marL="2514600" indent="-228600" fontAlgn="base" latinLnBrk="1">
                        <a:spcBef>
                          <a:spcPct val="20000"/>
                        </a:spcBef>
                        <a:spcAft>
                          <a:spcPct val="0"/>
                        </a:spcAft>
                        <a:defRPr>
                          <a:solidFill>
                            <a:schemeClr val="tx1"/>
                          </a:solidFill>
                          <a:latin typeface="굴림"/>
                          <a:ea typeface="宋体" charset="-122"/>
                        </a:defRPr>
                      </a:lvl6pPr>
                      <a:lvl7pPr marL="2971800" indent="-228600" fontAlgn="base" latinLnBrk="1">
                        <a:spcBef>
                          <a:spcPct val="20000"/>
                        </a:spcBef>
                        <a:spcAft>
                          <a:spcPct val="0"/>
                        </a:spcAft>
                        <a:defRPr>
                          <a:solidFill>
                            <a:schemeClr val="tx1"/>
                          </a:solidFill>
                          <a:latin typeface="굴림"/>
                          <a:ea typeface="宋体" charset="-122"/>
                        </a:defRPr>
                      </a:lvl7pPr>
                      <a:lvl8pPr marL="3429000" indent="-228600" fontAlgn="base" latinLnBrk="1">
                        <a:spcBef>
                          <a:spcPct val="20000"/>
                        </a:spcBef>
                        <a:spcAft>
                          <a:spcPct val="0"/>
                        </a:spcAft>
                        <a:defRPr>
                          <a:solidFill>
                            <a:schemeClr val="tx1"/>
                          </a:solidFill>
                          <a:latin typeface="굴림"/>
                          <a:ea typeface="宋体" charset="-122"/>
                        </a:defRPr>
                      </a:lvl8pPr>
                      <a:lvl9pPr marL="3886200" indent="-228600" fontAlgn="base" latinLnBrk="1">
                        <a:spcBef>
                          <a:spcPct val="20000"/>
                        </a:spcBef>
                        <a:spcAft>
                          <a:spcPct val="0"/>
                        </a:spcAft>
                        <a:defRPr>
                          <a:solidFill>
                            <a:schemeClr val="tx1"/>
                          </a:solidFill>
                          <a:latin typeface="굴림"/>
                          <a:ea typeface="宋体" charset="-122"/>
                        </a:defRPr>
                      </a:lvl9pPr>
                    </a:lstStyle>
                    <a:p>
                      <a:pPr marL="342900" marR="0" lvl="0" indent="-342900" algn="ctr" defTabSz="914400" rtl="0" eaLnBrk="1" fontAlgn="base" latinLnBrk="1" hangingPunct="1">
                        <a:lnSpc>
                          <a:spcPct val="100000"/>
                        </a:lnSpc>
                        <a:spcBef>
                          <a:spcPct val="0"/>
                        </a:spcBef>
                        <a:spcAft>
                          <a:spcPct val="0"/>
                        </a:spcAft>
                        <a:buClrTx/>
                        <a:buSzTx/>
                        <a:buFontTx/>
                        <a:buNone/>
                      </a:pPr>
                      <a:r>
                        <a:rPr kumimoji="0" lang="en-US" altLang="zh-CN" sz="2000" b="1" i="0" u="none" strike="noStrike" cap="none" normalizeH="0" baseline="0">
                          <a:ln>
                            <a:noFill/>
                          </a:ln>
                          <a:solidFill>
                            <a:schemeClr val="tx1"/>
                          </a:solidFill>
                          <a:effectLst/>
                          <a:latin typeface="Times New Roman" pitchFamily="18" charset="0"/>
                          <a:ea typeface="宋体" charset="-122"/>
                        </a:rPr>
                        <a:t>Ⅳ</a:t>
                      </a:r>
                      <a:endParaRPr kumimoji="0" lang="en-US" altLang="zh-CN" sz="2000" b="0" i="0" u="none" strike="noStrike" cap="none" normalizeH="0" baseline="0">
                        <a:ln>
                          <a:noFill/>
                        </a:ln>
                        <a:solidFill>
                          <a:schemeClr val="tx1"/>
                        </a:solidFill>
                        <a:effectLst/>
                        <a:latin typeface="Times New Roman" pitchFamily="18" charset="0"/>
                        <a:ea typeface="宋体" charset="-122"/>
                      </a:endParaRPr>
                    </a:p>
                  </a:txBody>
                  <a:tcPr anchor="ctr" horzOverflow="overflow">
                    <a:lnL w="12700" cap="flat" cmpd="thickThin" algn="ctr">
                      <a:solidFill>
                        <a:srgbClr val="000000"/>
                      </a:solidFill>
                      <a:prstDash val="solid"/>
                      <a:round/>
                      <a:headEnd type="none" w="med" len="med"/>
                      <a:tailEnd type="none" w="med" len="med"/>
                    </a:lnL>
                    <a:lnR w="12700" cap="flat" cmpd="thickThin" algn="ctr">
                      <a:solidFill>
                        <a:srgbClr val="000000"/>
                      </a:solidFill>
                      <a:prstDash val="solid"/>
                      <a:round/>
                      <a:headEnd type="none" w="med" len="med"/>
                      <a:tailEnd type="none" w="med" len="med"/>
                    </a:lnR>
                    <a:lnT w="12700" cap="flat" cmpd="thickThin" algn="ctr">
                      <a:solidFill>
                        <a:srgbClr val="000000"/>
                      </a:solidFill>
                      <a:prstDash val="solid"/>
                      <a:round/>
                      <a:headEnd type="none" w="med" len="med"/>
                      <a:tailEnd type="none" w="med" len="med"/>
                    </a:lnT>
                    <a:lnB w="12700" cap="flat" cmpd="thickThin" algn="ctr">
                      <a:solidFill>
                        <a:srgbClr val="000000"/>
                      </a:solidFill>
                      <a:prstDash val="solid"/>
                      <a:round/>
                      <a:headEnd type="none" w="med" len="med"/>
                      <a:tailEnd type="none" w="med" len="med"/>
                    </a:lnB>
                    <a:lnTlToBr>
                      <a:noFill/>
                    </a:lnTlToBr>
                    <a:lnBlToTr>
                      <a:noFill/>
                    </a:lnBlToTr>
                    <a:solidFill>
                      <a:srgbClr val="00FF00"/>
                    </a:solidFill>
                  </a:tcPr>
                </a:tc>
                <a:tc>
                  <a:txBody>
                    <a:bodyPr/>
                    <a:lstStyle>
                      <a:lvl1pPr marL="342900" indent="-342900" latinLnBrk="1">
                        <a:spcBef>
                          <a:spcPct val="20000"/>
                        </a:spcBef>
                        <a:defRPr sz="2800">
                          <a:solidFill>
                            <a:schemeClr val="tx1"/>
                          </a:solidFill>
                          <a:latin typeface="굴림"/>
                          <a:ea typeface="宋体" charset="-122"/>
                        </a:defRPr>
                      </a:lvl1pPr>
                      <a:lvl2pPr marL="742950" indent="-285750" latinLnBrk="1">
                        <a:spcBef>
                          <a:spcPct val="20000"/>
                        </a:spcBef>
                        <a:defRPr sz="2400">
                          <a:solidFill>
                            <a:schemeClr val="tx1"/>
                          </a:solidFill>
                          <a:latin typeface="굴림"/>
                          <a:ea typeface="宋体" charset="-122"/>
                        </a:defRPr>
                      </a:lvl2pPr>
                      <a:lvl3pPr marL="1143000" indent="-228600" latinLnBrk="1">
                        <a:spcBef>
                          <a:spcPct val="20000"/>
                        </a:spcBef>
                        <a:defRPr sz="2000">
                          <a:solidFill>
                            <a:schemeClr val="tx1"/>
                          </a:solidFill>
                          <a:latin typeface="굴림"/>
                          <a:ea typeface="宋体" charset="-122"/>
                        </a:defRPr>
                      </a:lvl3pPr>
                      <a:lvl4pPr marL="1600200" indent="-228600" latinLnBrk="1">
                        <a:spcBef>
                          <a:spcPct val="20000"/>
                        </a:spcBef>
                        <a:defRPr>
                          <a:solidFill>
                            <a:schemeClr val="tx1"/>
                          </a:solidFill>
                          <a:latin typeface="굴림"/>
                          <a:ea typeface="宋体" charset="-122"/>
                        </a:defRPr>
                      </a:lvl4pPr>
                      <a:lvl5pPr marL="2057400" indent="-228600" latinLnBrk="1">
                        <a:spcBef>
                          <a:spcPct val="20000"/>
                        </a:spcBef>
                        <a:defRPr>
                          <a:solidFill>
                            <a:schemeClr val="tx1"/>
                          </a:solidFill>
                          <a:latin typeface="굴림"/>
                          <a:ea typeface="宋体" charset="-122"/>
                        </a:defRPr>
                      </a:lvl5pPr>
                      <a:lvl6pPr marL="2514600" indent="-228600" fontAlgn="base" latinLnBrk="1">
                        <a:spcBef>
                          <a:spcPct val="20000"/>
                        </a:spcBef>
                        <a:spcAft>
                          <a:spcPct val="0"/>
                        </a:spcAft>
                        <a:defRPr>
                          <a:solidFill>
                            <a:schemeClr val="tx1"/>
                          </a:solidFill>
                          <a:latin typeface="굴림"/>
                          <a:ea typeface="宋体" charset="-122"/>
                        </a:defRPr>
                      </a:lvl6pPr>
                      <a:lvl7pPr marL="2971800" indent="-228600" fontAlgn="base" latinLnBrk="1">
                        <a:spcBef>
                          <a:spcPct val="20000"/>
                        </a:spcBef>
                        <a:spcAft>
                          <a:spcPct val="0"/>
                        </a:spcAft>
                        <a:defRPr>
                          <a:solidFill>
                            <a:schemeClr val="tx1"/>
                          </a:solidFill>
                          <a:latin typeface="굴림"/>
                          <a:ea typeface="宋体" charset="-122"/>
                        </a:defRPr>
                      </a:lvl7pPr>
                      <a:lvl8pPr marL="3429000" indent="-228600" fontAlgn="base" latinLnBrk="1">
                        <a:spcBef>
                          <a:spcPct val="20000"/>
                        </a:spcBef>
                        <a:spcAft>
                          <a:spcPct val="0"/>
                        </a:spcAft>
                        <a:defRPr>
                          <a:solidFill>
                            <a:schemeClr val="tx1"/>
                          </a:solidFill>
                          <a:latin typeface="굴림"/>
                          <a:ea typeface="宋体" charset="-122"/>
                        </a:defRPr>
                      </a:lvl8pPr>
                      <a:lvl9pPr marL="3886200" indent="-228600" fontAlgn="base" latinLnBrk="1">
                        <a:spcBef>
                          <a:spcPct val="20000"/>
                        </a:spcBef>
                        <a:spcAft>
                          <a:spcPct val="0"/>
                        </a:spcAft>
                        <a:defRPr>
                          <a:solidFill>
                            <a:schemeClr val="tx1"/>
                          </a:solidFill>
                          <a:latin typeface="굴림"/>
                          <a:ea typeface="宋体" charset="-122"/>
                        </a:defRPr>
                      </a:lvl9pPr>
                    </a:lstStyle>
                    <a:p>
                      <a:pPr marL="342900" marR="0" lvl="0" indent="-342900" algn="ctr" defTabSz="914400" rtl="0" eaLnBrk="1" fontAlgn="base" latinLnBrk="1" hangingPunct="1">
                        <a:lnSpc>
                          <a:spcPct val="100000"/>
                        </a:lnSpc>
                        <a:spcBef>
                          <a:spcPct val="0"/>
                        </a:spcBef>
                        <a:spcAft>
                          <a:spcPct val="0"/>
                        </a:spcAft>
                        <a:buClrTx/>
                        <a:buSzTx/>
                        <a:buFontTx/>
                        <a:buNone/>
                      </a:pPr>
                      <a:r>
                        <a:rPr kumimoji="0" lang="en-US" altLang="zh-CN" sz="2000" b="1" i="0" u="none" strike="noStrike" cap="none" normalizeH="0" baseline="0">
                          <a:ln>
                            <a:noFill/>
                          </a:ln>
                          <a:solidFill>
                            <a:schemeClr val="tx1"/>
                          </a:solidFill>
                          <a:effectLst/>
                          <a:latin typeface="楷体_GB2312"/>
                          <a:ea typeface="楷体_GB2312"/>
                          <a:cs typeface="Times New Roman" pitchFamily="18" charset="0"/>
                        </a:rPr>
                        <a:t>Ⅲ</a:t>
                      </a:r>
                      <a:endParaRPr kumimoji="0" lang="en-US" altLang="zh-CN" sz="2000" b="0" i="0" u="none" strike="noStrike" cap="none" normalizeH="0" baseline="0">
                        <a:ln>
                          <a:noFill/>
                        </a:ln>
                        <a:solidFill>
                          <a:schemeClr val="tx1"/>
                        </a:solidFill>
                        <a:effectLst/>
                        <a:latin typeface="Times New Roman" pitchFamily="18" charset="0"/>
                        <a:ea typeface="楷体_GB2312"/>
                        <a:cs typeface="Times New Roman" pitchFamily="18" charset="0"/>
                      </a:endParaRPr>
                    </a:p>
                  </a:txBody>
                  <a:tcPr anchor="ctr" horzOverflow="overflow">
                    <a:lnL w="12700" cap="flat" cmpd="thickThin" algn="ctr">
                      <a:solidFill>
                        <a:srgbClr val="000000"/>
                      </a:solidFill>
                      <a:prstDash val="solid"/>
                      <a:round/>
                      <a:headEnd type="none" w="med" len="med"/>
                      <a:tailEnd type="none" w="med" len="med"/>
                    </a:lnL>
                    <a:lnR w="25400" cap="flat" cmpd="thickThin" algn="ctr">
                      <a:solidFill>
                        <a:srgbClr val="000000"/>
                      </a:solidFill>
                      <a:prstDash val="solid"/>
                      <a:round/>
                      <a:headEnd type="none" w="med" len="med"/>
                      <a:tailEnd type="none" w="med" len="med"/>
                    </a:lnR>
                    <a:lnT w="12700" cap="flat" cmpd="thickThin" algn="ctr">
                      <a:solidFill>
                        <a:srgbClr val="000000"/>
                      </a:solidFill>
                      <a:prstDash val="solid"/>
                      <a:round/>
                      <a:headEnd type="none" w="med" len="med"/>
                      <a:tailEnd type="none" w="med" len="med"/>
                    </a:lnT>
                    <a:lnB w="12700" cap="flat" cmpd="thickThin" algn="ctr">
                      <a:solidFill>
                        <a:srgbClr val="000000"/>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2"/>
                  </a:ext>
                </a:extLst>
              </a:tr>
              <a:tr h="558800">
                <a:tc>
                  <a:txBody>
                    <a:bodyPr/>
                    <a:lstStyle>
                      <a:lvl1pPr marL="342900" indent="-342900" latinLnBrk="1">
                        <a:spcBef>
                          <a:spcPct val="20000"/>
                        </a:spcBef>
                        <a:defRPr sz="2800">
                          <a:solidFill>
                            <a:schemeClr val="tx1"/>
                          </a:solidFill>
                          <a:latin typeface="굴림"/>
                          <a:ea typeface="宋体" charset="-122"/>
                        </a:defRPr>
                      </a:lvl1pPr>
                      <a:lvl2pPr marL="742950" indent="-285750" latinLnBrk="1">
                        <a:spcBef>
                          <a:spcPct val="20000"/>
                        </a:spcBef>
                        <a:defRPr sz="2400">
                          <a:solidFill>
                            <a:schemeClr val="tx1"/>
                          </a:solidFill>
                          <a:latin typeface="굴림"/>
                          <a:ea typeface="宋体" charset="-122"/>
                        </a:defRPr>
                      </a:lvl2pPr>
                      <a:lvl3pPr marL="1143000" indent="-228600" latinLnBrk="1">
                        <a:spcBef>
                          <a:spcPct val="20000"/>
                        </a:spcBef>
                        <a:defRPr sz="2000">
                          <a:solidFill>
                            <a:schemeClr val="tx1"/>
                          </a:solidFill>
                          <a:latin typeface="굴림"/>
                          <a:ea typeface="宋体" charset="-122"/>
                        </a:defRPr>
                      </a:lvl3pPr>
                      <a:lvl4pPr marL="1600200" indent="-228600" latinLnBrk="1">
                        <a:spcBef>
                          <a:spcPct val="20000"/>
                        </a:spcBef>
                        <a:defRPr>
                          <a:solidFill>
                            <a:schemeClr val="tx1"/>
                          </a:solidFill>
                          <a:latin typeface="굴림"/>
                          <a:ea typeface="宋体" charset="-122"/>
                        </a:defRPr>
                      </a:lvl4pPr>
                      <a:lvl5pPr marL="2057400" indent="-228600" latinLnBrk="1">
                        <a:spcBef>
                          <a:spcPct val="20000"/>
                        </a:spcBef>
                        <a:defRPr>
                          <a:solidFill>
                            <a:schemeClr val="tx1"/>
                          </a:solidFill>
                          <a:latin typeface="굴림"/>
                          <a:ea typeface="宋体" charset="-122"/>
                        </a:defRPr>
                      </a:lvl5pPr>
                      <a:lvl6pPr marL="2514600" indent="-228600" fontAlgn="base" latinLnBrk="1">
                        <a:spcBef>
                          <a:spcPct val="20000"/>
                        </a:spcBef>
                        <a:spcAft>
                          <a:spcPct val="0"/>
                        </a:spcAft>
                        <a:defRPr>
                          <a:solidFill>
                            <a:schemeClr val="tx1"/>
                          </a:solidFill>
                          <a:latin typeface="굴림"/>
                          <a:ea typeface="宋体" charset="-122"/>
                        </a:defRPr>
                      </a:lvl6pPr>
                      <a:lvl7pPr marL="2971800" indent="-228600" fontAlgn="base" latinLnBrk="1">
                        <a:spcBef>
                          <a:spcPct val="20000"/>
                        </a:spcBef>
                        <a:spcAft>
                          <a:spcPct val="0"/>
                        </a:spcAft>
                        <a:defRPr>
                          <a:solidFill>
                            <a:schemeClr val="tx1"/>
                          </a:solidFill>
                          <a:latin typeface="굴림"/>
                          <a:ea typeface="宋体" charset="-122"/>
                        </a:defRPr>
                      </a:lvl7pPr>
                      <a:lvl8pPr marL="3429000" indent="-228600" fontAlgn="base" latinLnBrk="1">
                        <a:spcBef>
                          <a:spcPct val="20000"/>
                        </a:spcBef>
                        <a:spcAft>
                          <a:spcPct val="0"/>
                        </a:spcAft>
                        <a:defRPr>
                          <a:solidFill>
                            <a:schemeClr val="tx1"/>
                          </a:solidFill>
                          <a:latin typeface="굴림"/>
                          <a:ea typeface="宋体" charset="-122"/>
                        </a:defRPr>
                      </a:lvl8pPr>
                      <a:lvl9pPr marL="3886200" indent="-228600" fontAlgn="base" latinLnBrk="1">
                        <a:spcBef>
                          <a:spcPct val="20000"/>
                        </a:spcBef>
                        <a:spcAft>
                          <a:spcPct val="0"/>
                        </a:spcAft>
                        <a:defRPr>
                          <a:solidFill>
                            <a:schemeClr val="tx1"/>
                          </a:solidFill>
                          <a:latin typeface="굴림"/>
                          <a:ea typeface="宋体" charset="-122"/>
                        </a:defRPr>
                      </a:lvl9pPr>
                    </a:lstStyle>
                    <a:p>
                      <a:pPr marL="342900" marR="0" lvl="0" indent="-342900" algn="ctr" defTabSz="914400" rtl="0" eaLnBrk="1" fontAlgn="base" latinLnBrk="1" hangingPunct="1">
                        <a:lnSpc>
                          <a:spcPct val="100000"/>
                        </a:lnSpc>
                        <a:spcBef>
                          <a:spcPct val="0"/>
                        </a:spcBef>
                        <a:spcAft>
                          <a:spcPct val="0"/>
                        </a:spcAft>
                        <a:buClrTx/>
                        <a:buSzTx/>
                        <a:buFontTx/>
                        <a:buNone/>
                      </a:pPr>
                      <a:r>
                        <a:rPr kumimoji="0" lang="en-US" altLang="zh-CN" sz="1600" b="1" i="0" u="none" strike="noStrike" cap="none" normalizeH="0" baseline="0">
                          <a:ln>
                            <a:noFill/>
                          </a:ln>
                          <a:solidFill>
                            <a:srgbClr val="000000"/>
                          </a:solidFill>
                          <a:effectLst/>
                          <a:latin typeface="Times New Roman" pitchFamily="18" charset="0"/>
                          <a:ea typeface="宋体" charset="-122"/>
                          <a:cs typeface="Times New Roman" pitchFamily="18" charset="0"/>
                        </a:rPr>
                        <a:t>2</a:t>
                      </a:r>
                      <a:r>
                        <a:rPr kumimoji="0" lang="zh-CN" altLang="en-US" sz="1600" b="1" i="0" u="none" strike="noStrike" cap="none" normalizeH="0" baseline="0">
                          <a:ln>
                            <a:noFill/>
                          </a:ln>
                          <a:solidFill>
                            <a:srgbClr val="000000"/>
                          </a:solidFill>
                          <a:effectLst/>
                          <a:latin typeface="宋体" charset="-122"/>
                          <a:ea typeface="宋体" charset="-122"/>
                          <a:cs typeface="Times New Roman" pitchFamily="18" charset="0"/>
                        </a:rPr>
                        <a:t>（</a:t>
                      </a:r>
                      <a:r>
                        <a:rPr kumimoji="0" lang="zh-CN" altLang="en-US" sz="1600" b="0" i="0" u="none" strike="noStrike" cap="none" normalizeH="0" baseline="0">
                          <a:ln>
                            <a:noFill/>
                          </a:ln>
                          <a:solidFill>
                            <a:srgbClr val="000000"/>
                          </a:solidFill>
                          <a:effectLst/>
                          <a:latin typeface="Times New Roman" pitchFamily="18" charset="0"/>
                          <a:ea typeface="宋体" charset="-122"/>
                          <a:cs typeface="Times New Roman" pitchFamily="18" charset="0"/>
                        </a:rPr>
                        <a:t>较小的</a:t>
                      </a:r>
                      <a:r>
                        <a:rPr kumimoji="0" lang="zh-CN" altLang="en-US" sz="1600" b="0" i="0" u="none" strike="noStrike" cap="none" normalizeH="0" baseline="0">
                          <a:ln>
                            <a:noFill/>
                          </a:ln>
                          <a:solidFill>
                            <a:srgbClr val="000000"/>
                          </a:solidFill>
                          <a:effectLst/>
                          <a:latin typeface="宋体" charset="-122"/>
                          <a:ea typeface="宋体" charset="-122"/>
                          <a:cs typeface="Times New Roman" pitchFamily="18" charset="0"/>
                        </a:rPr>
                        <a:t>）</a:t>
                      </a:r>
                      <a:endParaRPr kumimoji="0" lang="zh-CN" altLang="en-US" sz="1600" b="0" i="0" u="none" strike="noStrike" cap="none" normalizeH="0" baseline="0">
                        <a:ln>
                          <a:noFill/>
                        </a:ln>
                        <a:solidFill>
                          <a:srgbClr val="000000"/>
                        </a:solidFill>
                        <a:effectLst/>
                        <a:latin typeface="Times New Roman" pitchFamily="18" charset="0"/>
                        <a:ea typeface="宋体" charset="-122"/>
                        <a:cs typeface="Times New Roman" pitchFamily="18" charset="0"/>
                      </a:endParaRPr>
                    </a:p>
                  </a:txBody>
                  <a:tcPr anchor="ctr" horzOverflow="overflow">
                    <a:lnL w="25400" cap="flat" cmpd="thickThin" algn="ctr">
                      <a:solidFill>
                        <a:srgbClr val="000000"/>
                      </a:solidFill>
                      <a:prstDash val="solid"/>
                      <a:round/>
                      <a:headEnd type="none" w="med" len="med"/>
                      <a:tailEnd type="none" w="med" len="med"/>
                    </a:lnL>
                    <a:lnR w="12700" cap="flat" cmpd="thickThin" algn="ctr">
                      <a:solidFill>
                        <a:srgbClr val="000000"/>
                      </a:solidFill>
                      <a:prstDash val="solid"/>
                      <a:round/>
                      <a:headEnd type="none" w="med" len="med"/>
                      <a:tailEnd type="none" w="med" len="med"/>
                    </a:lnR>
                    <a:lnT w="12700" cap="flat" cmpd="thickThin" algn="ctr">
                      <a:solidFill>
                        <a:srgbClr val="000000"/>
                      </a:solidFill>
                      <a:prstDash val="solid"/>
                      <a:round/>
                      <a:headEnd type="none" w="med" len="med"/>
                      <a:tailEnd type="none" w="med" len="med"/>
                    </a:lnT>
                    <a:lnB w="12700" cap="flat" cmpd="thickThin"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marL="342900" indent="-342900" latinLnBrk="1">
                        <a:spcBef>
                          <a:spcPct val="20000"/>
                        </a:spcBef>
                        <a:defRPr sz="2800">
                          <a:solidFill>
                            <a:schemeClr val="tx1"/>
                          </a:solidFill>
                          <a:latin typeface="굴림"/>
                          <a:ea typeface="宋体" charset="-122"/>
                        </a:defRPr>
                      </a:lvl1pPr>
                      <a:lvl2pPr marL="742950" indent="-285750" latinLnBrk="1">
                        <a:spcBef>
                          <a:spcPct val="20000"/>
                        </a:spcBef>
                        <a:defRPr sz="2400">
                          <a:solidFill>
                            <a:schemeClr val="tx1"/>
                          </a:solidFill>
                          <a:latin typeface="굴림"/>
                          <a:ea typeface="宋体" charset="-122"/>
                        </a:defRPr>
                      </a:lvl2pPr>
                      <a:lvl3pPr marL="1143000" indent="-228600" latinLnBrk="1">
                        <a:spcBef>
                          <a:spcPct val="20000"/>
                        </a:spcBef>
                        <a:defRPr sz="2000">
                          <a:solidFill>
                            <a:schemeClr val="tx1"/>
                          </a:solidFill>
                          <a:latin typeface="굴림"/>
                          <a:ea typeface="宋体" charset="-122"/>
                        </a:defRPr>
                      </a:lvl3pPr>
                      <a:lvl4pPr marL="1600200" indent="-228600" latinLnBrk="1">
                        <a:spcBef>
                          <a:spcPct val="20000"/>
                        </a:spcBef>
                        <a:defRPr>
                          <a:solidFill>
                            <a:schemeClr val="tx1"/>
                          </a:solidFill>
                          <a:latin typeface="굴림"/>
                          <a:ea typeface="宋体" charset="-122"/>
                        </a:defRPr>
                      </a:lvl4pPr>
                      <a:lvl5pPr marL="2057400" indent="-228600" latinLnBrk="1">
                        <a:spcBef>
                          <a:spcPct val="20000"/>
                        </a:spcBef>
                        <a:defRPr>
                          <a:solidFill>
                            <a:schemeClr val="tx1"/>
                          </a:solidFill>
                          <a:latin typeface="굴림"/>
                          <a:ea typeface="宋体" charset="-122"/>
                        </a:defRPr>
                      </a:lvl5pPr>
                      <a:lvl6pPr marL="2514600" indent="-228600" fontAlgn="base" latinLnBrk="1">
                        <a:spcBef>
                          <a:spcPct val="20000"/>
                        </a:spcBef>
                        <a:spcAft>
                          <a:spcPct val="0"/>
                        </a:spcAft>
                        <a:defRPr>
                          <a:solidFill>
                            <a:schemeClr val="tx1"/>
                          </a:solidFill>
                          <a:latin typeface="굴림"/>
                          <a:ea typeface="宋体" charset="-122"/>
                        </a:defRPr>
                      </a:lvl6pPr>
                      <a:lvl7pPr marL="2971800" indent="-228600" fontAlgn="base" latinLnBrk="1">
                        <a:spcBef>
                          <a:spcPct val="20000"/>
                        </a:spcBef>
                        <a:spcAft>
                          <a:spcPct val="0"/>
                        </a:spcAft>
                        <a:defRPr>
                          <a:solidFill>
                            <a:schemeClr val="tx1"/>
                          </a:solidFill>
                          <a:latin typeface="굴림"/>
                          <a:ea typeface="宋体" charset="-122"/>
                        </a:defRPr>
                      </a:lvl7pPr>
                      <a:lvl8pPr marL="3429000" indent="-228600" fontAlgn="base" latinLnBrk="1">
                        <a:spcBef>
                          <a:spcPct val="20000"/>
                        </a:spcBef>
                        <a:spcAft>
                          <a:spcPct val="0"/>
                        </a:spcAft>
                        <a:defRPr>
                          <a:solidFill>
                            <a:schemeClr val="tx1"/>
                          </a:solidFill>
                          <a:latin typeface="굴림"/>
                          <a:ea typeface="宋体" charset="-122"/>
                        </a:defRPr>
                      </a:lvl8pPr>
                      <a:lvl9pPr marL="3886200" indent="-228600" fontAlgn="base" latinLnBrk="1">
                        <a:spcBef>
                          <a:spcPct val="20000"/>
                        </a:spcBef>
                        <a:spcAft>
                          <a:spcPct val="0"/>
                        </a:spcAft>
                        <a:defRPr>
                          <a:solidFill>
                            <a:schemeClr val="tx1"/>
                          </a:solidFill>
                          <a:latin typeface="굴림"/>
                          <a:ea typeface="宋体" charset="-122"/>
                        </a:defRPr>
                      </a:lvl9pPr>
                    </a:lstStyle>
                    <a:p>
                      <a:pPr marL="342900" marR="0" lvl="0" indent="-342900" algn="ctr" defTabSz="914400" rtl="0" eaLnBrk="1" fontAlgn="base" latinLnBrk="1" hangingPunct="1">
                        <a:lnSpc>
                          <a:spcPct val="100000"/>
                        </a:lnSpc>
                        <a:spcBef>
                          <a:spcPct val="0"/>
                        </a:spcBef>
                        <a:spcAft>
                          <a:spcPct val="0"/>
                        </a:spcAft>
                        <a:buClrTx/>
                        <a:buSzTx/>
                        <a:buFontTx/>
                        <a:buNone/>
                      </a:pPr>
                      <a:r>
                        <a:rPr kumimoji="0" lang="en-US" altLang="zh-CN" sz="2000" b="1" i="0" u="none" strike="noStrike" cap="none" normalizeH="0" baseline="0">
                          <a:ln>
                            <a:noFill/>
                          </a:ln>
                          <a:solidFill>
                            <a:schemeClr val="tx1"/>
                          </a:solidFill>
                          <a:effectLst/>
                          <a:latin typeface="Times New Roman" pitchFamily="18" charset="0"/>
                          <a:ea typeface="宋体" charset="-122"/>
                        </a:rPr>
                        <a:t>Ⅳ</a:t>
                      </a:r>
                      <a:endParaRPr kumimoji="0" lang="en-US" altLang="zh-CN" sz="2000" b="0" i="0" u="none" strike="noStrike" cap="none" normalizeH="0" baseline="0">
                        <a:ln>
                          <a:noFill/>
                        </a:ln>
                        <a:solidFill>
                          <a:schemeClr val="tx1"/>
                        </a:solidFill>
                        <a:effectLst/>
                        <a:latin typeface="Times New Roman" pitchFamily="18" charset="0"/>
                        <a:ea typeface="宋体" charset="-122"/>
                      </a:endParaRPr>
                    </a:p>
                  </a:txBody>
                  <a:tcPr anchor="ctr" horzOverflow="overflow">
                    <a:lnL w="12700" cap="flat" cmpd="thickThin" algn="ctr">
                      <a:solidFill>
                        <a:srgbClr val="000000"/>
                      </a:solidFill>
                      <a:prstDash val="solid"/>
                      <a:round/>
                      <a:headEnd type="none" w="med" len="med"/>
                      <a:tailEnd type="none" w="med" len="med"/>
                    </a:lnL>
                    <a:lnR w="12700" cap="flat" cmpd="thickThin" algn="ctr">
                      <a:solidFill>
                        <a:srgbClr val="000000"/>
                      </a:solidFill>
                      <a:prstDash val="solid"/>
                      <a:round/>
                      <a:headEnd type="none" w="med" len="med"/>
                      <a:tailEnd type="none" w="med" len="med"/>
                    </a:lnR>
                    <a:lnT w="12700" cap="flat" cmpd="thickThin" algn="ctr">
                      <a:solidFill>
                        <a:srgbClr val="000000"/>
                      </a:solidFill>
                      <a:prstDash val="solid"/>
                      <a:round/>
                      <a:headEnd type="none" w="med" len="med"/>
                      <a:tailEnd type="none" w="med" len="med"/>
                    </a:lnT>
                    <a:lnB w="12700" cap="flat" cmpd="thickThin" algn="ctr">
                      <a:solidFill>
                        <a:srgbClr val="000000"/>
                      </a:solidFill>
                      <a:prstDash val="solid"/>
                      <a:round/>
                      <a:headEnd type="none" w="med" len="med"/>
                      <a:tailEnd type="none" w="med" len="med"/>
                    </a:lnB>
                    <a:lnTlToBr>
                      <a:noFill/>
                    </a:lnTlToBr>
                    <a:lnBlToTr>
                      <a:noFill/>
                    </a:lnBlToTr>
                    <a:solidFill>
                      <a:srgbClr val="00FF00"/>
                    </a:solidFill>
                  </a:tcPr>
                </a:tc>
                <a:tc>
                  <a:txBody>
                    <a:bodyPr/>
                    <a:lstStyle>
                      <a:lvl1pPr marL="342900" indent="-342900" latinLnBrk="1">
                        <a:spcBef>
                          <a:spcPct val="20000"/>
                        </a:spcBef>
                        <a:defRPr sz="2800">
                          <a:solidFill>
                            <a:schemeClr val="tx1"/>
                          </a:solidFill>
                          <a:latin typeface="굴림"/>
                          <a:ea typeface="宋体" charset="-122"/>
                        </a:defRPr>
                      </a:lvl1pPr>
                      <a:lvl2pPr marL="742950" indent="-285750" latinLnBrk="1">
                        <a:spcBef>
                          <a:spcPct val="20000"/>
                        </a:spcBef>
                        <a:defRPr sz="2400">
                          <a:solidFill>
                            <a:schemeClr val="tx1"/>
                          </a:solidFill>
                          <a:latin typeface="굴림"/>
                          <a:ea typeface="宋体" charset="-122"/>
                        </a:defRPr>
                      </a:lvl2pPr>
                      <a:lvl3pPr marL="1143000" indent="-228600" latinLnBrk="1">
                        <a:spcBef>
                          <a:spcPct val="20000"/>
                        </a:spcBef>
                        <a:defRPr sz="2000">
                          <a:solidFill>
                            <a:schemeClr val="tx1"/>
                          </a:solidFill>
                          <a:latin typeface="굴림"/>
                          <a:ea typeface="宋体" charset="-122"/>
                        </a:defRPr>
                      </a:lvl3pPr>
                      <a:lvl4pPr marL="1600200" indent="-228600" latinLnBrk="1">
                        <a:spcBef>
                          <a:spcPct val="20000"/>
                        </a:spcBef>
                        <a:defRPr>
                          <a:solidFill>
                            <a:schemeClr val="tx1"/>
                          </a:solidFill>
                          <a:latin typeface="굴림"/>
                          <a:ea typeface="宋体" charset="-122"/>
                        </a:defRPr>
                      </a:lvl4pPr>
                      <a:lvl5pPr marL="2057400" indent="-228600" latinLnBrk="1">
                        <a:spcBef>
                          <a:spcPct val="20000"/>
                        </a:spcBef>
                        <a:defRPr>
                          <a:solidFill>
                            <a:schemeClr val="tx1"/>
                          </a:solidFill>
                          <a:latin typeface="굴림"/>
                          <a:ea typeface="宋体" charset="-122"/>
                        </a:defRPr>
                      </a:lvl5pPr>
                      <a:lvl6pPr marL="2514600" indent="-228600" fontAlgn="base" latinLnBrk="1">
                        <a:spcBef>
                          <a:spcPct val="20000"/>
                        </a:spcBef>
                        <a:spcAft>
                          <a:spcPct val="0"/>
                        </a:spcAft>
                        <a:defRPr>
                          <a:solidFill>
                            <a:schemeClr val="tx1"/>
                          </a:solidFill>
                          <a:latin typeface="굴림"/>
                          <a:ea typeface="宋体" charset="-122"/>
                        </a:defRPr>
                      </a:lvl6pPr>
                      <a:lvl7pPr marL="2971800" indent="-228600" fontAlgn="base" latinLnBrk="1">
                        <a:spcBef>
                          <a:spcPct val="20000"/>
                        </a:spcBef>
                        <a:spcAft>
                          <a:spcPct val="0"/>
                        </a:spcAft>
                        <a:defRPr>
                          <a:solidFill>
                            <a:schemeClr val="tx1"/>
                          </a:solidFill>
                          <a:latin typeface="굴림"/>
                          <a:ea typeface="宋体" charset="-122"/>
                        </a:defRPr>
                      </a:lvl7pPr>
                      <a:lvl8pPr marL="3429000" indent="-228600" fontAlgn="base" latinLnBrk="1">
                        <a:spcBef>
                          <a:spcPct val="20000"/>
                        </a:spcBef>
                        <a:spcAft>
                          <a:spcPct val="0"/>
                        </a:spcAft>
                        <a:defRPr>
                          <a:solidFill>
                            <a:schemeClr val="tx1"/>
                          </a:solidFill>
                          <a:latin typeface="굴림"/>
                          <a:ea typeface="宋体" charset="-122"/>
                        </a:defRPr>
                      </a:lvl8pPr>
                      <a:lvl9pPr marL="3886200" indent="-228600" fontAlgn="base" latinLnBrk="1">
                        <a:spcBef>
                          <a:spcPct val="20000"/>
                        </a:spcBef>
                        <a:spcAft>
                          <a:spcPct val="0"/>
                        </a:spcAft>
                        <a:defRPr>
                          <a:solidFill>
                            <a:schemeClr val="tx1"/>
                          </a:solidFill>
                          <a:latin typeface="굴림"/>
                          <a:ea typeface="宋体" charset="-122"/>
                        </a:defRPr>
                      </a:lvl9pPr>
                    </a:lstStyle>
                    <a:p>
                      <a:pPr marL="342900" marR="0" lvl="0" indent="-342900" algn="ctr" defTabSz="914400" rtl="0" eaLnBrk="1" fontAlgn="base" latinLnBrk="1" hangingPunct="1">
                        <a:lnSpc>
                          <a:spcPct val="100000"/>
                        </a:lnSpc>
                        <a:spcBef>
                          <a:spcPct val="0"/>
                        </a:spcBef>
                        <a:spcAft>
                          <a:spcPct val="0"/>
                        </a:spcAft>
                        <a:buClrTx/>
                        <a:buSzTx/>
                        <a:buFontTx/>
                        <a:buNone/>
                      </a:pPr>
                      <a:r>
                        <a:rPr kumimoji="0" lang="en-US" altLang="zh-CN" sz="2000" b="1" i="0" u="none" strike="noStrike" cap="none" normalizeH="0" baseline="0">
                          <a:ln>
                            <a:noFill/>
                          </a:ln>
                          <a:solidFill>
                            <a:schemeClr val="tx1"/>
                          </a:solidFill>
                          <a:effectLst/>
                          <a:latin typeface="Times New Roman" pitchFamily="18" charset="0"/>
                          <a:ea typeface="宋体" charset="-122"/>
                        </a:rPr>
                        <a:t>Ⅳ</a:t>
                      </a:r>
                      <a:endParaRPr kumimoji="0" lang="en-US" altLang="zh-CN" sz="2000" b="0" i="0" u="none" strike="noStrike" cap="none" normalizeH="0" baseline="0">
                        <a:ln>
                          <a:noFill/>
                        </a:ln>
                        <a:solidFill>
                          <a:schemeClr val="tx1"/>
                        </a:solidFill>
                        <a:effectLst/>
                        <a:latin typeface="Times New Roman" pitchFamily="18" charset="0"/>
                        <a:ea typeface="宋体" charset="-122"/>
                      </a:endParaRPr>
                    </a:p>
                  </a:txBody>
                  <a:tcPr anchor="ctr" horzOverflow="overflow">
                    <a:lnL w="12700" cap="flat" cmpd="thickThin" algn="ctr">
                      <a:solidFill>
                        <a:srgbClr val="000000"/>
                      </a:solidFill>
                      <a:prstDash val="solid"/>
                      <a:round/>
                      <a:headEnd type="none" w="med" len="med"/>
                      <a:tailEnd type="none" w="med" len="med"/>
                    </a:lnL>
                    <a:lnR w="12700" cap="flat" cmpd="thickThin" algn="ctr">
                      <a:solidFill>
                        <a:srgbClr val="000000"/>
                      </a:solidFill>
                      <a:prstDash val="solid"/>
                      <a:round/>
                      <a:headEnd type="none" w="med" len="med"/>
                      <a:tailEnd type="none" w="med" len="med"/>
                    </a:lnR>
                    <a:lnT w="12700" cap="flat" cmpd="thickThin" algn="ctr">
                      <a:solidFill>
                        <a:srgbClr val="000000"/>
                      </a:solidFill>
                      <a:prstDash val="solid"/>
                      <a:round/>
                      <a:headEnd type="none" w="med" len="med"/>
                      <a:tailEnd type="none" w="med" len="med"/>
                    </a:lnT>
                    <a:lnB w="12700" cap="flat" cmpd="thickThin" algn="ctr">
                      <a:solidFill>
                        <a:srgbClr val="000000"/>
                      </a:solidFill>
                      <a:prstDash val="solid"/>
                      <a:round/>
                      <a:headEnd type="none" w="med" len="med"/>
                      <a:tailEnd type="none" w="med" len="med"/>
                    </a:lnB>
                    <a:lnTlToBr>
                      <a:noFill/>
                    </a:lnTlToBr>
                    <a:lnBlToTr>
                      <a:noFill/>
                    </a:lnBlToTr>
                    <a:solidFill>
                      <a:srgbClr val="00FF00"/>
                    </a:solidFill>
                  </a:tcPr>
                </a:tc>
                <a:tc>
                  <a:txBody>
                    <a:bodyPr/>
                    <a:lstStyle>
                      <a:lvl1pPr marL="342900" indent="-342900" latinLnBrk="1">
                        <a:spcBef>
                          <a:spcPct val="20000"/>
                        </a:spcBef>
                        <a:defRPr sz="2800">
                          <a:solidFill>
                            <a:schemeClr val="tx1"/>
                          </a:solidFill>
                          <a:latin typeface="굴림"/>
                          <a:ea typeface="宋体" charset="-122"/>
                        </a:defRPr>
                      </a:lvl1pPr>
                      <a:lvl2pPr marL="742950" indent="-285750" latinLnBrk="1">
                        <a:spcBef>
                          <a:spcPct val="20000"/>
                        </a:spcBef>
                        <a:defRPr sz="2400">
                          <a:solidFill>
                            <a:schemeClr val="tx1"/>
                          </a:solidFill>
                          <a:latin typeface="굴림"/>
                          <a:ea typeface="宋体" charset="-122"/>
                        </a:defRPr>
                      </a:lvl2pPr>
                      <a:lvl3pPr marL="1143000" indent="-228600" latinLnBrk="1">
                        <a:spcBef>
                          <a:spcPct val="20000"/>
                        </a:spcBef>
                        <a:defRPr sz="2000">
                          <a:solidFill>
                            <a:schemeClr val="tx1"/>
                          </a:solidFill>
                          <a:latin typeface="굴림"/>
                          <a:ea typeface="宋体" charset="-122"/>
                        </a:defRPr>
                      </a:lvl3pPr>
                      <a:lvl4pPr marL="1600200" indent="-228600" latinLnBrk="1">
                        <a:spcBef>
                          <a:spcPct val="20000"/>
                        </a:spcBef>
                        <a:defRPr>
                          <a:solidFill>
                            <a:schemeClr val="tx1"/>
                          </a:solidFill>
                          <a:latin typeface="굴림"/>
                          <a:ea typeface="宋体" charset="-122"/>
                        </a:defRPr>
                      </a:lvl4pPr>
                      <a:lvl5pPr marL="2057400" indent="-228600" latinLnBrk="1">
                        <a:spcBef>
                          <a:spcPct val="20000"/>
                        </a:spcBef>
                        <a:defRPr>
                          <a:solidFill>
                            <a:schemeClr val="tx1"/>
                          </a:solidFill>
                          <a:latin typeface="굴림"/>
                          <a:ea typeface="宋体" charset="-122"/>
                        </a:defRPr>
                      </a:lvl5pPr>
                      <a:lvl6pPr marL="2514600" indent="-228600" fontAlgn="base" latinLnBrk="1">
                        <a:spcBef>
                          <a:spcPct val="20000"/>
                        </a:spcBef>
                        <a:spcAft>
                          <a:spcPct val="0"/>
                        </a:spcAft>
                        <a:defRPr>
                          <a:solidFill>
                            <a:schemeClr val="tx1"/>
                          </a:solidFill>
                          <a:latin typeface="굴림"/>
                          <a:ea typeface="宋体" charset="-122"/>
                        </a:defRPr>
                      </a:lvl6pPr>
                      <a:lvl7pPr marL="2971800" indent="-228600" fontAlgn="base" latinLnBrk="1">
                        <a:spcBef>
                          <a:spcPct val="20000"/>
                        </a:spcBef>
                        <a:spcAft>
                          <a:spcPct val="0"/>
                        </a:spcAft>
                        <a:defRPr>
                          <a:solidFill>
                            <a:schemeClr val="tx1"/>
                          </a:solidFill>
                          <a:latin typeface="굴림"/>
                          <a:ea typeface="宋体" charset="-122"/>
                        </a:defRPr>
                      </a:lvl7pPr>
                      <a:lvl8pPr marL="3429000" indent="-228600" fontAlgn="base" latinLnBrk="1">
                        <a:spcBef>
                          <a:spcPct val="20000"/>
                        </a:spcBef>
                        <a:spcAft>
                          <a:spcPct val="0"/>
                        </a:spcAft>
                        <a:defRPr>
                          <a:solidFill>
                            <a:schemeClr val="tx1"/>
                          </a:solidFill>
                          <a:latin typeface="굴림"/>
                          <a:ea typeface="宋体" charset="-122"/>
                        </a:defRPr>
                      </a:lvl8pPr>
                      <a:lvl9pPr marL="3886200" indent="-228600" fontAlgn="base" latinLnBrk="1">
                        <a:spcBef>
                          <a:spcPct val="20000"/>
                        </a:spcBef>
                        <a:spcAft>
                          <a:spcPct val="0"/>
                        </a:spcAft>
                        <a:defRPr>
                          <a:solidFill>
                            <a:schemeClr val="tx1"/>
                          </a:solidFill>
                          <a:latin typeface="굴림"/>
                          <a:ea typeface="宋体" charset="-122"/>
                        </a:defRPr>
                      </a:lvl9pPr>
                    </a:lstStyle>
                    <a:p>
                      <a:pPr marL="342900" marR="0" lvl="0" indent="-342900" algn="ctr" defTabSz="914400" rtl="0" eaLnBrk="1" fontAlgn="base" latinLnBrk="1" hangingPunct="1">
                        <a:lnSpc>
                          <a:spcPct val="100000"/>
                        </a:lnSpc>
                        <a:spcBef>
                          <a:spcPct val="0"/>
                        </a:spcBef>
                        <a:spcAft>
                          <a:spcPct val="0"/>
                        </a:spcAft>
                        <a:buClrTx/>
                        <a:buSzTx/>
                        <a:buFontTx/>
                        <a:buNone/>
                      </a:pPr>
                      <a:r>
                        <a:rPr kumimoji="0" lang="en-US" altLang="zh-CN" sz="2000" b="1" i="0" u="none" strike="noStrike" cap="none" normalizeH="0" baseline="0">
                          <a:ln>
                            <a:noFill/>
                          </a:ln>
                          <a:solidFill>
                            <a:schemeClr val="tx1"/>
                          </a:solidFill>
                          <a:effectLst/>
                          <a:latin typeface="Times New Roman" pitchFamily="18" charset="0"/>
                          <a:ea typeface="宋体" charset="-122"/>
                        </a:rPr>
                        <a:t>Ⅳ</a:t>
                      </a:r>
                      <a:endParaRPr kumimoji="0" lang="en-US" altLang="zh-CN" sz="2000" b="0" i="0" u="none" strike="noStrike" cap="none" normalizeH="0" baseline="0">
                        <a:ln>
                          <a:noFill/>
                        </a:ln>
                        <a:solidFill>
                          <a:schemeClr val="tx1"/>
                        </a:solidFill>
                        <a:effectLst/>
                        <a:latin typeface="Times New Roman" pitchFamily="18" charset="0"/>
                        <a:ea typeface="宋体" charset="-122"/>
                      </a:endParaRPr>
                    </a:p>
                  </a:txBody>
                  <a:tcPr anchor="ctr" horzOverflow="overflow">
                    <a:lnL w="12700" cap="flat" cmpd="thickThin" algn="ctr">
                      <a:solidFill>
                        <a:srgbClr val="000000"/>
                      </a:solidFill>
                      <a:prstDash val="solid"/>
                      <a:round/>
                      <a:headEnd type="none" w="med" len="med"/>
                      <a:tailEnd type="none" w="med" len="med"/>
                    </a:lnL>
                    <a:lnR w="12700" cap="flat" cmpd="thickThin" algn="ctr">
                      <a:solidFill>
                        <a:srgbClr val="000000"/>
                      </a:solidFill>
                      <a:prstDash val="solid"/>
                      <a:round/>
                      <a:headEnd type="none" w="med" len="med"/>
                      <a:tailEnd type="none" w="med" len="med"/>
                    </a:lnR>
                    <a:lnT w="12700" cap="flat" cmpd="thickThin" algn="ctr">
                      <a:solidFill>
                        <a:srgbClr val="000000"/>
                      </a:solidFill>
                      <a:prstDash val="solid"/>
                      <a:round/>
                      <a:headEnd type="none" w="med" len="med"/>
                      <a:tailEnd type="none" w="med" len="med"/>
                    </a:lnT>
                    <a:lnB w="12700" cap="flat" cmpd="thickThin" algn="ctr">
                      <a:solidFill>
                        <a:srgbClr val="000000"/>
                      </a:solidFill>
                      <a:prstDash val="solid"/>
                      <a:round/>
                      <a:headEnd type="none" w="med" len="med"/>
                      <a:tailEnd type="none" w="med" len="med"/>
                    </a:lnB>
                    <a:lnTlToBr>
                      <a:noFill/>
                    </a:lnTlToBr>
                    <a:lnBlToTr>
                      <a:noFill/>
                    </a:lnBlToTr>
                    <a:solidFill>
                      <a:srgbClr val="00FF00"/>
                    </a:solidFill>
                  </a:tcPr>
                </a:tc>
                <a:tc>
                  <a:txBody>
                    <a:bodyPr/>
                    <a:lstStyle>
                      <a:lvl1pPr marL="342900" indent="-342900" latinLnBrk="1">
                        <a:spcBef>
                          <a:spcPct val="20000"/>
                        </a:spcBef>
                        <a:defRPr sz="2800">
                          <a:solidFill>
                            <a:schemeClr val="tx1"/>
                          </a:solidFill>
                          <a:latin typeface="굴림"/>
                          <a:ea typeface="宋体" charset="-122"/>
                        </a:defRPr>
                      </a:lvl1pPr>
                      <a:lvl2pPr marL="742950" indent="-285750" latinLnBrk="1">
                        <a:spcBef>
                          <a:spcPct val="20000"/>
                        </a:spcBef>
                        <a:defRPr sz="2400">
                          <a:solidFill>
                            <a:schemeClr val="tx1"/>
                          </a:solidFill>
                          <a:latin typeface="굴림"/>
                          <a:ea typeface="宋体" charset="-122"/>
                        </a:defRPr>
                      </a:lvl2pPr>
                      <a:lvl3pPr marL="1143000" indent="-228600" latinLnBrk="1">
                        <a:spcBef>
                          <a:spcPct val="20000"/>
                        </a:spcBef>
                        <a:defRPr sz="2000">
                          <a:solidFill>
                            <a:schemeClr val="tx1"/>
                          </a:solidFill>
                          <a:latin typeface="굴림"/>
                          <a:ea typeface="宋体" charset="-122"/>
                        </a:defRPr>
                      </a:lvl3pPr>
                      <a:lvl4pPr marL="1600200" indent="-228600" latinLnBrk="1">
                        <a:spcBef>
                          <a:spcPct val="20000"/>
                        </a:spcBef>
                        <a:defRPr>
                          <a:solidFill>
                            <a:schemeClr val="tx1"/>
                          </a:solidFill>
                          <a:latin typeface="굴림"/>
                          <a:ea typeface="宋体" charset="-122"/>
                        </a:defRPr>
                      </a:lvl4pPr>
                      <a:lvl5pPr marL="2057400" indent="-228600" latinLnBrk="1">
                        <a:spcBef>
                          <a:spcPct val="20000"/>
                        </a:spcBef>
                        <a:defRPr>
                          <a:solidFill>
                            <a:schemeClr val="tx1"/>
                          </a:solidFill>
                          <a:latin typeface="굴림"/>
                          <a:ea typeface="宋体" charset="-122"/>
                        </a:defRPr>
                      </a:lvl5pPr>
                      <a:lvl6pPr marL="2514600" indent="-228600" fontAlgn="base" latinLnBrk="1">
                        <a:spcBef>
                          <a:spcPct val="20000"/>
                        </a:spcBef>
                        <a:spcAft>
                          <a:spcPct val="0"/>
                        </a:spcAft>
                        <a:defRPr>
                          <a:solidFill>
                            <a:schemeClr val="tx1"/>
                          </a:solidFill>
                          <a:latin typeface="굴림"/>
                          <a:ea typeface="宋体" charset="-122"/>
                        </a:defRPr>
                      </a:lvl6pPr>
                      <a:lvl7pPr marL="2971800" indent="-228600" fontAlgn="base" latinLnBrk="1">
                        <a:spcBef>
                          <a:spcPct val="20000"/>
                        </a:spcBef>
                        <a:spcAft>
                          <a:spcPct val="0"/>
                        </a:spcAft>
                        <a:defRPr>
                          <a:solidFill>
                            <a:schemeClr val="tx1"/>
                          </a:solidFill>
                          <a:latin typeface="굴림"/>
                          <a:ea typeface="宋体" charset="-122"/>
                        </a:defRPr>
                      </a:lvl7pPr>
                      <a:lvl8pPr marL="3429000" indent="-228600" fontAlgn="base" latinLnBrk="1">
                        <a:spcBef>
                          <a:spcPct val="20000"/>
                        </a:spcBef>
                        <a:spcAft>
                          <a:spcPct val="0"/>
                        </a:spcAft>
                        <a:defRPr>
                          <a:solidFill>
                            <a:schemeClr val="tx1"/>
                          </a:solidFill>
                          <a:latin typeface="굴림"/>
                          <a:ea typeface="宋体" charset="-122"/>
                        </a:defRPr>
                      </a:lvl8pPr>
                      <a:lvl9pPr marL="3886200" indent="-228600" fontAlgn="base" latinLnBrk="1">
                        <a:spcBef>
                          <a:spcPct val="20000"/>
                        </a:spcBef>
                        <a:spcAft>
                          <a:spcPct val="0"/>
                        </a:spcAft>
                        <a:defRPr>
                          <a:solidFill>
                            <a:schemeClr val="tx1"/>
                          </a:solidFill>
                          <a:latin typeface="굴림"/>
                          <a:ea typeface="宋体" charset="-122"/>
                        </a:defRPr>
                      </a:lvl9pPr>
                    </a:lstStyle>
                    <a:p>
                      <a:pPr marL="342900" marR="0" lvl="0" indent="-342900" algn="ctr" defTabSz="914400" rtl="0" eaLnBrk="1" fontAlgn="base" latinLnBrk="1" hangingPunct="1">
                        <a:lnSpc>
                          <a:spcPct val="100000"/>
                        </a:lnSpc>
                        <a:spcBef>
                          <a:spcPct val="0"/>
                        </a:spcBef>
                        <a:spcAft>
                          <a:spcPct val="0"/>
                        </a:spcAft>
                        <a:buClrTx/>
                        <a:buSzTx/>
                        <a:buFontTx/>
                        <a:buNone/>
                      </a:pPr>
                      <a:r>
                        <a:rPr kumimoji="0" lang="en-US" altLang="zh-CN" sz="2000" b="1" i="0" u="none" strike="noStrike" cap="none" normalizeH="0" baseline="0">
                          <a:ln>
                            <a:noFill/>
                          </a:ln>
                          <a:solidFill>
                            <a:schemeClr val="tx1"/>
                          </a:solidFill>
                          <a:effectLst/>
                          <a:latin typeface="楷体_GB2312"/>
                          <a:ea typeface="楷体_GB2312"/>
                          <a:cs typeface="Times New Roman" pitchFamily="18" charset="0"/>
                        </a:rPr>
                        <a:t>Ⅲ</a:t>
                      </a:r>
                      <a:endParaRPr kumimoji="0" lang="en-US" altLang="zh-CN" sz="2000" b="0" i="0" u="none" strike="noStrike" cap="none" normalizeH="0" baseline="0">
                        <a:ln>
                          <a:noFill/>
                        </a:ln>
                        <a:solidFill>
                          <a:schemeClr val="tx1"/>
                        </a:solidFill>
                        <a:effectLst/>
                        <a:latin typeface="Times New Roman" pitchFamily="18" charset="0"/>
                        <a:ea typeface="楷体_GB2312"/>
                        <a:cs typeface="Times New Roman" pitchFamily="18" charset="0"/>
                      </a:endParaRPr>
                    </a:p>
                  </a:txBody>
                  <a:tcPr anchor="ctr" horzOverflow="overflow">
                    <a:lnL w="12700" cap="flat" cmpd="thickThin" algn="ctr">
                      <a:solidFill>
                        <a:srgbClr val="000000"/>
                      </a:solidFill>
                      <a:prstDash val="solid"/>
                      <a:round/>
                      <a:headEnd type="none" w="med" len="med"/>
                      <a:tailEnd type="none" w="med" len="med"/>
                    </a:lnL>
                    <a:lnR w="25400" cap="flat" cmpd="thickThin" algn="ctr">
                      <a:solidFill>
                        <a:srgbClr val="000000"/>
                      </a:solidFill>
                      <a:prstDash val="solid"/>
                      <a:round/>
                      <a:headEnd type="none" w="med" len="med"/>
                      <a:tailEnd type="none" w="med" len="med"/>
                    </a:lnR>
                    <a:lnT w="12700" cap="flat" cmpd="thickThin" algn="ctr">
                      <a:solidFill>
                        <a:srgbClr val="000000"/>
                      </a:solidFill>
                      <a:prstDash val="solid"/>
                      <a:round/>
                      <a:headEnd type="none" w="med" len="med"/>
                      <a:tailEnd type="none" w="med" len="med"/>
                    </a:lnT>
                    <a:lnB w="12700" cap="flat" cmpd="thickThin" algn="ctr">
                      <a:solidFill>
                        <a:srgbClr val="000000"/>
                      </a:solidFill>
                      <a:prstDash val="solid"/>
                      <a:round/>
                      <a:headEnd type="none" w="med" len="med"/>
                      <a:tailEnd type="none" w="med" len="med"/>
                    </a:lnB>
                    <a:lnTlToBr>
                      <a:noFill/>
                    </a:lnTlToBr>
                    <a:lnBlToTr>
                      <a:noFill/>
                    </a:lnBlToTr>
                    <a:solidFill>
                      <a:srgbClr val="FFFF99"/>
                    </a:solidFill>
                  </a:tcPr>
                </a:tc>
                <a:tc>
                  <a:txBody>
                    <a:bodyPr/>
                    <a:lstStyle>
                      <a:lvl1pPr marL="342900" indent="-342900" latinLnBrk="1">
                        <a:spcBef>
                          <a:spcPct val="20000"/>
                        </a:spcBef>
                        <a:defRPr sz="2800">
                          <a:solidFill>
                            <a:schemeClr val="tx1"/>
                          </a:solidFill>
                          <a:latin typeface="굴림"/>
                          <a:ea typeface="宋体" charset="-122"/>
                        </a:defRPr>
                      </a:lvl1pPr>
                      <a:lvl2pPr marL="742950" indent="-285750" latinLnBrk="1">
                        <a:spcBef>
                          <a:spcPct val="20000"/>
                        </a:spcBef>
                        <a:defRPr sz="2400">
                          <a:solidFill>
                            <a:schemeClr val="tx1"/>
                          </a:solidFill>
                          <a:latin typeface="굴림"/>
                          <a:ea typeface="宋体" charset="-122"/>
                        </a:defRPr>
                      </a:lvl2pPr>
                      <a:lvl3pPr marL="1143000" indent="-228600" latinLnBrk="1">
                        <a:spcBef>
                          <a:spcPct val="20000"/>
                        </a:spcBef>
                        <a:defRPr sz="2000">
                          <a:solidFill>
                            <a:schemeClr val="tx1"/>
                          </a:solidFill>
                          <a:latin typeface="굴림"/>
                          <a:ea typeface="宋体" charset="-122"/>
                        </a:defRPr>
                      </a:lvl3pPr>
                      <a:lvl4pPr marL="1600200" indent="-228600" latinLnBrk="1">
                        <a:spcBef>
                          <a:spcPct val="20000"/>
                        </a:spcBef>
                        <a:defRPr>
                          <a:solidFill>
                            <a:schemeClr val="tx1"/>
                          </a:solidFill>
                          <a:latin typeface="굴림"/>
                          <a:ea typeface="宋体" charset="-122"/>
                        </a:defRPr>
                      </a:lvl4pPr>
                      <a:lvl5pPr marL="2057400" indent="-228600" latinLnBrk="1">
                        <a:spcBef>
                          <a:spcPct val="20000"/>
                        </a:spcBef>
                        <a:defRPr>
                          <a:solidFill>
                            <a:schemeClr val="tx1"/>
                          </a:solidFill>
                          <a:latin typeface="굴림"/>
                          <a:ea typeface="宋体" charset="-122"/>
                        </a:defRPr>
                      </a:lvl5pPr>
                      <a:lvl6pPr marL="2514600" indent="-228600" fontAlgn="base" latinLnBrk="1">
                        <a:spcBef>
                          <a:spcPct val="20000"/>
                        </a:spcBef>
                        <a:spcAft>
                          <a:spcPct val="0"/>
                        </a:spcAft>
                        <a:defRPr>
                          <a:solidFill>
                            <a:schemeClr val="tx1"/>
                          </a:solidFill>
                          <a:latin typeface="굴림"/>
                          <a:ea typeface="宋体" charset="-122"/>
                        </a:defRPr>
                      </a:lvl6pPr>
                      <a:lvl7pPr marL="2971800" indent="-228600" fontAlgn="base" latinLnBrk="1">
                        <a:spcBef>
                          <a:spcPct val="20000"/>
                        </a:spcBef>
                        <a:spcAft>
                          <a:spcPct val="0"/>
                        </a:spcAft>
                        <a:defRPr>
                          <a:solidFill>
                            <a:schemeClr val="tx1"/>
                          </a:solidFill>
                          <a:latin typeface="굴림"/>
                          <a:ea typeface="宋体" charset="-122"/>
                        </a:defRPr>
                      </a:lvl7pPr>
                      <a:lvl8pPr marL="3429000" indent="-228600" fontAlgn="base" latinLnBrk="1">
                        <a:spcBef>
                          <a:spcPct val="20000"/>
                        </a:spcBef>
                        <a:spcAft>
                          <a:spcPct val="0"/>
                        </a:spcAft>
                        <a:defRPr>
                          <a:solidFill>
                            <a:schemeClr val="tx1"/>
                          </a:solidFill>
                          <a:latin typeface="굴림"/>
                          <a:ea typeface="宋体" charset="-122"/>
                        </a:defRPr>
                      </a:lvl8pPr>
                      <a:lvl9pPr marL="3886200" indent="-228600" fontAlgn="base" latinLnBrk="1">
                        <a:spcBef>
                          <a:spcPct val="20000"/>
                        </a:spcBef>
                        <a:spcAft>
                          <a:spcPct val="0"/>
                        </a:spcAft>
                        <a:defRPr>
                          <a:solidFill>
                            <a:schemeClr val="tx1"/>
                          </a:solidFill>
                          <a:latin typeface="굴림"/>
                          <a:ea typeface="宋体" charset="-122"/>
                        </a:defRPr>
                      </a:lvl9pPr>
                    </a:lstStyle>
                    <a:p>
                      <a:pPr marL="342900" marR="0" lvl="0" indent="-342900" algn="ctr" defTabSz="914400" rtl="0" eaLnBrk="1" fontAlgn="base" latinLnBrk="1" hangingPunct="1">
                        <a:lnSpc>
                          <a:spcPct val="100000"/>
                        </a:lnSpc>
                        <a:spcBef>
                          <a:spcPct val="0"/>
                        </a:spcBef>
                        <a:spcAft>
                          <a:spcPct val="0"/>
                        </a:spcAft>
                        <a:buClrTx/>
                        <a:buSzTx/>
                        <a:buFontTx/>
                        <a:buNone/>
                      </a:pPr>
                      <a:r>
                        <a:rPr kumimoji="0" lang="en-US" altLang="zh-CN" sz="2000" b="1" i="0" u="none" strike="noStrike" cap="none" normalizeH="0" baseline="0">
                          <a:ln>
                            <a:noFill/>
                          </a:ln>
                          <a:solidFill>
                            <a:schemeClr val="tx1"/>
                          </a:solidFill>
                          <a:effectLst/>
                          <a:latin typeface="楷体_GB2312"/>
                          <a:ea typeface="楷体_GB2312"/>
                          <a:cs typeface="Times New Roman" pitchFamily="18" charset="0"/>
                        </a:rPr>
                        <a:t>Ⅲ</a:t>
                      </a:r>
                      <a:endParaRPr kumimoji="0" lang="en-US" altLang="zh-CN" sz="2000" b="0" i="0" u="none" strike="noStrike" cap="none" normalizeH="0" baseline="0">
                        <a:ln>
                          <a:noFill/>
                        </a:ln>
                        <a:solidFill>
                          <a:schemeClr val="tx1"/>
                        </a:solidFill>
                        <a:effectLst/>
                        <a:latin typeface="Times New Roman" pitchFamily="18" charset="0"/>
                        <a:ea typeface="楷体_GB2312"/>
                        <a:cs typeface="Times New Roman" pitchFamily="18" charset="0"/>
                      </a:endParaRPr>
                    </a:p>
                  </a:txBody>
                  <a:tcPr anchor="ctr" horzOverflow="overflow">
                    <a:lnL w="25400" cap="flat" cmpd="thickThin" algn="ctr">
                      <a:solidFill>
                        <a:srgbClr val="000000"/>
                      </a:solidFill>
                      <a:prstDash val="solid"/>
                      <a:round/>
                      <a:headEnd type="none" w="med" len="med"/>
                      <a:tailEnd type="none" w="med" len="med"/>
                    </a:lnL>
                    <a:lnR w="25400" cap="flat" cmpd="thickThin" algn="ctr">
                      <a:solidFill>
                        <a:srgbClr val="000000"/>
                      </a:solidFill>
                      <a:prstDash val="solid"/>
                      <a:round/>
                      <a:headEnd type="none" w="med" len="med"/>
                      <a:tailEnd type="none" w="med" len="med"/>
                    </a:lnR>
                    <a:lnT w="12700" cap="flat" cmpd="thickThin" algn="ctr">
                      <a:solidFill>
                        <a:srgbClr val="000000"/>
                      </a:solidFill>
                      <a:prstDash val="solid"/>
                      <a:round/>
                      <a:headEnd type="none" w="med" len="med"/>
                      <a:tailEnd type="none" w="med" len="med"/>
                    </a:lnT>
                    <a:lnB w="12700" cap="flat" cmpd="thickThin" algn="ctr">
                      <a:solidFill>
                        <a:srgbClr val="000000"/>
                      </a:solidFill>
                      <a:prstDash val="solid"/>
                      <a:round/>
                      <a:headEnd type="none" w="med" len="med"/>
                      <a:tailEnd type="none" w="med" len="med"/>
                    </a:lnB>
                    <a:lnTlToBr>
                      <a:noFill/>
                    </a:lnTlToBr>
                    <a:lnBlToTr>
                      <a:noFill/>
                    </a:lnBlToTr>
                    <a:solidFill>
                      <a:srgbClr val="FFFF99"/>
                    </a:solidFill>
                  </a:tcPr>
                </a:tc>
                <a:tc>
                  <a:txBody>
                    <a:bodyPr/>
                    <a:lstStyle>
                      <a:lvl1pPr marL="342900" indent="-342900" latinLnBrk="1">
                        <a:spcBef>
                          <a:spcPct val="20000"/>
                        </a:spcBef>
                        <a:defRPr sz="2800">
                          <a:solidFill>
                            <a:schemeClr val="tx1"/>
                          </a:solidFill>
                          <a:latin typeface="굴림"/>
                          <a:ea typeface="宋体" charset="-122"/>
                        </a:defRPr>
                      </a:lvl1pPr>
                      <a:lvl2pPr marL="742950" indent="-285750" latinLnBrk="1">
                        <a:spcBef>
                          <a:spcPct val="20000"/>
                        </a:spcBef>
                        <a:defRPr sz="2400">
                          <a:solidFill>
                            <a:schemeClr val="tx1"/>
                          </a:solidFill>
                          <a:latin typeface="굴림"/>
                          <a:ea typeface="宋体" charset="-122"/>
                        </a:defRPr>
                      </a:lvl2pPr>
                      <a:lvl3pPr marL="1143000" indent="-228600" latinLnBrk="1">
                        <a:spcBef>
                          <a:spcPct val="20000"/>
                        </a:spcBef>
                        <a:defRPr sz="2000">
                          <a:solidFill>
                            <a:schemeClr val="tx1"/>
                          </a:solidFill>
                          <a:latin typeface="굴림"/>
                          <a:ea typeface="宋体" charset="-122"/>
                        </a:defRPr>
                      </a:lvl3pPr>
                      <a:lvl4pPr marL="1600200" indent="-228600" latinLnBrk="1">
                        <a:spcBef>
                          <a:spcPct val="20000"/>
                        </a:spcBef>
                        <a:defRPr>
                          <a:solidFill>
                            <a:schemeClr val="tx1"/>
                          </a:solidFill>
                          <a:latin typeface="굴림"/>
                          <a:ea typeface="宋体" charset="-122"/>
                        </a:defRPr>
                      </a:lvl4pPr>
                      <a:lvl5pPr marL="2057400" indent="-228600" latinLnBrk="1">
                        <a:spcBef>
                          <a:spcPct val="20000"/>
                        </a:spcBef>
                        <a:defRPr>
                          <a:solidFill>
                            <a:schemeClr val="tx1"/>
                          </a:solidFill>
                          <a:latin typeface="굴림"/>
                          <a:ea typeface="宋体" charset="-122"/>
                        </a:defRPr>
                      </a:lvl5pPr>
                      <a:lvl6pPr marL="2514600" indent="-228600" fontAlgn="base" latinLnBrk="1">
                        <a:spcBef>
                          <a:spcPct val="20000"/>
                        </a:spcBef>
                        <a:spcAft>
                          <a:spcPct val="0"/>
                        </a:spcAft>
                        <a:defRPr>
                          <a:solidFill>
                            <a:schemeClr val="tx1"/>
                          </a:solidFill>
                          <a:latin typeface="굴림"/>
                          <a:ea typeface="宋体" charset="-122"/>
                        </a:defRPr>
                      </a:lvl6pPr>
                      <a:lvl7pPr marL="2971800" indent="-228600" fontAlgn="base" latinLnBrk="1">
                        <a:spcBef>
                          <a:spcPct val="20000"/>
                        </a:spcBef>
                        <a:spcAft>
                          <a:spcPct val="0"/>
                        </a:spcAft>
                        <a:defRPr>
                          <a:solidFill>
                            <a:schemeClr val="tx1"/>
                          </a:solidFill>
                          <a:latin typeface="굴림"/>
                          <a:ea typeface="宋体" charset="-122"/>
                        </a:defRPr>
                      </a:lvl7pPr>
                      <a:lvl8pPr marL="3429000" indent="-228600" fontAlgn="base" latinLnBrk="1">
                        <a:spcBef>
                          <a:spcPct val="20000"/>
                        </a:spcBef>
                        <a:spcAft>
                          <a:spcPct val="0"/>
                        </a:spcAft>
                        <a:defRPr>
                          <a:solidFill>
                            <a:schemeClr val="tx1"/>
                          </a:solidFill>
                          <a:latin typeface="굴림"/>
                          <a:ea typeface="宋体" charset="-122"/>
                        </a:defRPr>
                      </a:lvl8pPr>
                      <a:lvl9pPr marL="3886200" indent="-228600" fontAlgn="base" latinLnBrk="1">
                        <a:spcBef>
                          <a:spcPct val="20000"/>
                        </a:spcBef>
                        <a:spcAft>
                          <a:spcPct val="0"/>
                        </a:spcAft>
                        <a:defRPr>
                          <a:solidFill>
                            <a:schemeClr val="tx1"/>
                          </a:solidFill>
                          <a:latin typeface="굴림"/>
                          <a:ea typeface="宋体" charset="-122"/>
                        </a:defRPr>
                      </a:lvl9pPr>
                    </a:lstStyle>
                    <a:p>
                      <a:pPr marL="342900" marR="0" lvl="0" indent="-342900" algn="ctr" defTabSz="914400" rtl="0" eaLnBrk="1" fontAlgn="base" latinLnBrk="1" hangingPunct="1">
                        <a:lnSpc>
                          <a:spcPct val="100000"/>
                        </a:lnSpc>
                        <a:spcBef>
                          <a:spcPct val="0"/>
                        </a:spcBef>
                        <a:spcAft>
                          <a:spcPct val="0"/>
                        </a:spcAft>
                        <a:buClrTx/>
                        <a:buSzTx/>
                        <a:buFontTx/>
                        <a:buNone/>
                      </a:pPr>
                      <a:r>
                        <a:rPr kumimoji="0" lang="en-US" altLang="zh-CN" sz="2000" b="1" i="0" u="none" strike="noStrike" cap="none" normalizeH="0" baseline="0">
                          <a:ln>
                            <a:noFill/>
                          </a:ln>
                          <a:solidFill>
                            <a:schemeClr val="tx1"/>
                          </a:solidFill>
                          <a:effectLst/>
                          <a:latin typeface="Times New Roman" pitchFamily="18" charset="0"/>
                          <a:ea typeface="宋体" charset="-122"/>
                        </a:rPr>
                        <a:t>Ⅱ</a:t>
                      </a:r>
                      <a:endParaRPr kumimoji="0" lang="en-US" altLang="zh-CN" sz="2000" b="0" i="0" u="none" strike="noStrike" cap="none" normalizeH="0" baseline="0">
                        <a:ln>
                          <a:noFill/>
                        </a:ln>
                        <a:solidFill>
                          <a:schemeClr val="tx1"/>
                        </a:solidFill>
                        <a:effectLst/>
                        <a:latin typeface="Times New Roman" pitchFamily="18" charset="0"/>
                        <a:ea typeface="宋体" charset="-122"/>
                      </a:endParaRPr>
                    </a:p>
                  </a:txBody>
                  <a:tcPr anchor="ctr" horzOverflow="overflow">
                    <a:lnL w="25400" cap="flat" cmpd="thickThin" algn="ctr">
                      <a:solidFill>
                        <a:srgbClr val="000000"/>
                      </a:solidFill>
                      <a:prstDash val="solid"/>
                      <a:round/>
                      <a:headEnd type="none" w="med" len="med"/>
                      <a:tailEnd type="none" w="med" len="med"/>
                    </a:lnL>
                    <a:lnR w="12700" cap="flat" cmpd="thickThin" algn="ctr">
                      <a:solidFill>
                        <a:srgbClr val="000000"/>
                      </a:solidFill>
                      <a:prstDash val="solid"/>
                      <a:round/>
                      <a:headEnd type="none" w="med" len="med"/>
                      <a:tailEnd type="none" w="med" len="med"/>
                    </a:lnR>
                    <a:lnT w="12700" cap="flat" cmpd="thickThin" algn="ctr">
                      <a:solidFill>
                        <a:srgbClr val="000000"/>
                      </a:solidFill>
                      <a:prstDash val="solid"/>
                      <a:round/>
                      <a:headEnd type="none" w="med" len="med"/>
                      <a:tailEnd type="none" w="med" len="med"/>
                    </a:lnT>
                    <a:lnB w="12700" cap="flat" cmpd="thickThin" algn="ctr">
                      <a:solidFill>
                        <a:srgbClr val="000000"/>
                      </a:solidFill>
                      <a:prstDash val="solid"/>
                      <a:round/>
                      <a:headEnd type="none" w="med" len="med"/>
                      <a:tailEnd type="none" w="med" len="med"/>
                    </a:lnB>
                    <a:lnTlToBr>
                      <a:noFill/>
                    </a:lnTlToBr>
                    <a:lnBlToTr>
                      <a:noFill/>
                    </a:lnBlToTr>
                    <a:solidFill>
                      <a:srgbClr val="FF9933"/>
                    </a:solidFill>
                  </a:tcPr>
                </a:tc>
                <a:extLst>
                  <a:ext uri="{0D108BD9-81ED-4DB2-BD59-A6C34878D82A}">
                    <a16:rowId xmlns:a16="http://schemas.microsoft.com/office/drawing/2014/main" val="10003"/>
                  </a:ext>
                </a:extLst>
              </a:tr>
              <a:tr h="555625">
                <a:tc>
                  <a:txBody>
                    <a:bodyPr/>
                    <a:lstStyle>
                      <a:lvl1pPr marL="342900" indent="-342900" latinLnBrk="1">
                        <a:spcBef>
                          <a:spcPct val="20000"/>
                        </a:spcBef>
                        <a:defRPr sz="2800">
                          <a:solidFill>
                            <a:schemeClr val="tx1"/>
                          </a:solidFill>
                          <a:latin typeface="굴림"/>
                          <a:ea typeface="宋体" charset="-122"/>
                        </a:defRPr>
                      </a:lvl1pPr>
                      <a:lvl2pPr marL="742950" indent="-285750" latinLnBrk="1">
                        <a:spcBef>
                          <a:spcPct val="20000"/>
                        </a:spcBef>
                        <a:defRPr sz="2400">
                          <a:solidFill>
                            <a:schemeClr val="tx1"/>
                          </a:solidFill>
                          <a:latin typeface="굴림"/>
                          <a:ea typeface="宋体" charset="-122"/>
                        </a:defRPr>
                      </a:lvl2pPr>
                      <a:lvl3pPr marL="1143000" indent="-228600" latinLnBrk="1">
                        <a:spcBef>
                          <a:spcPct val="20000"/>
                        </a:spcBef>
                        <a:defRPr sz="2000">
                          <a:solidFill>
                            <a:schemeClr val="tx1"/>
                          </a:solidFill>
                          <a:latin typeface="굴림"/>
                          <a:ea typeface="宋体" charset="-122"/>
                        </a:defRPr>
                      </a:lvl3pPr>
                      <a:lvl4pPr marL="1600200" indent="-228600" latinLnBrk="1">
                        <a:spcBef>
                          <a:spcPct val="20000"/>
                        </a:spcBef>
                        <a:defRPr>
                          <a:solidFill>
                            <a:schemeClr val="tx1"/>
                          </a:solidFill>
                          <a:latin typeface="굴림"/>
                          <a:ea typeface="宋体" charset="-122"/>
                        </a:defRPr>
                      </a:lvl4pPr>
                      <a:lvl5pPr marL="2057400" indent="-228600" latinLnBrk="1">
                        <a:spcBef>
                          <a:spcPct val="20000"/>
                        </a:spcBef>
                        <a:defRPr>
                          <a:solidFill>
                            <a:schemeClr val="tx1"/>
                          </a:solidFill>
                          <a:latin typeface="굴림"/>
                          <a:ea typeface="宋体" charset="-122"/>
                        </a:defRPr>
                      </a:lvl5pPr>
                      <a:lvl6pPr marL="2514600" indent="-228600" fontAlgn="base" latinLnBrk="1">
                        <a:spcBef>
                          <a:spcPct val="20000"/>
                        </a:spcBef>
                        <a:spcAft>
                          <a:spcPct val="0"/>
                        </a:spcAft>
                        <a:defRPr>
                          <a:solidFill>
                            <a:schemeClr val="tx1"/>
                          </a:solidFill>
                          <a:latin typeface="굴림"/>
                          <a:ea typeface="宋体" charset="-122"/>
                        </a:defRPr>
                      </a:lvl6pPr>
                      <a:lvl7pPr marL="2971800" indent="-228600" fontAlgn="base" latinLnBrk="1">
                        <a:spcBef>
                          <a:spcPct val="20000"/>
                        </a:spcBef>
                        <a:spcAft>
                          <a:spcPct val="0"/>
                        </a:spcAft>
                        <a:defRPr>
                          <a:solidFill>
                            <a:schemeClr val="tx1"/>
                          </a:solidFill>
                          <a:latin typeface="굴림"/>
                          <a:ea typeface="宋体" charset="-122"/>
                        </a:defRPr>
                      </a:lvl7pPr>
                      <a:lvl8pPr marL="3429000" indent="-228600" fontAlgn="base" latinLnBrk="1">
                        <a:spcBef>
                          <a:spcPct val="20000"/>
                        </a:spcBef>
                        <a:spcAft>
                          <a:spcPct val="0"/>
                        </a:spcAft>
                        <a:defRPr>
                          <a:solidFill>
                            <a:schemeClr val="tx1"/>
                          </a:solidFill>
                          <a:latin typeface="굴림"/>
                          <a:ea typeface="宋体" charset="-122"/>
                        </a:defRPr>
                      </a:lvl8pPr>
                      <a:lvl9pPr marL="3886200" indent="-228600" fontAlgn="base" latinLnBrk="1">
                        <a:spcBef>
                          <a:spcPct val="20000"/>
                        </a:spcBef>
                        <a:spcAft>
                          <a:spcPct val="0"/>
                        </a:spcAft>
                        <a:defRPr>
                          <a:solidFill>
                            <a:schemeClr val="tx1"/>
                          </a:solidFill>
                          <a:latin typeface="굴림"/>
                          <a:ea typeface="宋体" charset="-122"/>
                        </a:defRPr>
                      </a:lvl9pPr>
                    </a:lstStyle>
                    <a:p>
                      <a:pPr marL="342900" marR="0" lvl="0" indent="-342900" algn="ctr" defTabSz="914400" rtl="0" eaLnBrk="1" fontAlgn="base" latinLnBrk="1" hangingPunct="1">
                        <a:lnSpc>
                          <a:spcPct val="100000"/>
                        </a:lnSpc>
                        <a:spcBef>
                          <a:spcPct val="0"/>
                        </a:spcBef>
                        <a:spcAft>
                          <a:spcPct val="0"/>
                        </a:spcAft>
                        <a:buClrTx/>
                        <a:buSzTx/>
                        <a:buFontTx/>
                        <a:buNone/>
                      </a:pPr>
                      <a:r>
                        <a:rPr kumimoji="0" lang="en-US" altLang="zh-CN" sz="1600" b="1" i="0" u="none" strike="noStrike" cap="none" normalizeH="0" baseline="0">
                          <a:ln>
                            <a:noFill/>
                          </a:ln>
                          <a:solidFill>
                            <a:srgbClr val="000000"/>
                          </a:solidFill>
                          <a:effectLst/>
                          <a:latin typeface="Times New Roman" pitchFamily="18" charset="0"/>
                          <a:ea typeface="宋体" charset="-122"/>
                          <a:cs typeface="Times New Roman" pitchFamily="18" charset="0"/>
                        </a:rPr>
                        <a:t>3</a:t>
                      </a:r>
                      <a:r>
                        <a:rPr kumimoji="0" lang="zh-CN" altLang="en-US" sz="1600" b="1" i="0" u="none" strike="noStrike" cap="none" normalizeH="0" baseline="0">
                          <a:ln>
                            <a:noFill/>
                          </a:ln>
                          <a:solidFill>
                            <a:srgbClr val="000000"/>
                          </a:solidFill>
                          <a:effectLst/>
                          <a:latin typeface="宋体" charset="-122"/>
                          <a:ea typeface="宋体" charset="-122"/>
                          <a:cs typeface="Times New Roman" pitchFamily="18" charset="0"/>
                        </a:rPr>
                        <a:t>（</a:t>
                      </a:r>
                      <a:r>
                        <a:rPr kumimoji="0" lang="zh-CN" altLang="en-US" sz="1600" b="0" i="0" u="none" strike="noStrike" cap="none" normalizeH="0" baseline="0">
                          <a:ln>
                            <a:noFill/>
                          </a:ln>
                          <a:solidFill>
                            <a:srgbClr val="000000"/>
                          </a:solidFill>
                          <a:effectLst/>
                          <a:latin typeface="Times New Roman" pitchFamily="18" charset="0"/>
                          <a:ea typeface="宋体" charset="-122"/>
                          <a:cs typeface="Times New Roman" pitchFamily="18" charset="0"/>
                        </a:rPr>
                        <a:t>较大的</a:t>
                      </a:r>
                      <a:r>
                        <a:rPr kumimoji="0" lang="zh-CN" altLang="en-US" sz="1600" b="0" i="0" u="none" strike="noStrike" cap="none" normalizeH="0" baseline="0">
                          <a:ln>
                            <a:noFill/>
                          </a:ln>
                          <a:solidFill>
                            <a:srgbClr val="000000"/>
                          </a:solidFill>
                          <a:effectLst/>
                          <a:latin typeface="宋体" charset="-122"/>
                          <a:ea typeface="宋体" charset="-122"/>
                          <a:cs typeface="Times New Roman" pitchFamily="18" charset="0"/>
                        </a:rPr>
                        <a:t>）</a:t>
                      </a:r>
                      <a:endParaRPr kumimoji="0" lang="zh-CN" altLang="en-US" sz="1600" b="0" i="0" u="none" strike="noStrike" cap="none" normalizeH="0" baseline="0">
                        <a:ln>
                          <a:noFill/>
                        </a:ln>
                        <a:solidFill>
                          <a:srgbClr val="000000"/>
                        </a:solidFill>
                        <a:effectLst/>
                        <a:latin typeface="Times New Roman" pitchFamily="18" charset="0"/>
                        <a:ea typeface="宋体" charset="-122"/>
                        <a:cs typeface="Times New Roman" pitchFamily="18" charset="0"/>
                      </a:endParaRPr>
                    </a:p>
                  </a:txBody>
                  <a:tcPr anchor="ctr" horzOverflow="overflow">
                    <a:lnL w="25400" cap="flat" cmpd="thickThin" algn="ctr">
                      <a:solidFill>
                        <a:srgbClr val="000000"/>
                      </a:solidFill>
                      <a:prstDash val="solid"/>
                      <a:round/>
                      <a:headEnd type="none" w="med" len="med"/>
                      <a:tailEnd type="none" w="med" len="med"/>
                    </a:lnL>
                    <a:lnR w="12700" cap="flat" cmpd="thickThin" algn="ctr">
                      <a:solidFill>
                        <a:srgbClr val="000000"/>
                      </a:solidFill>
                      <a:prstDash val="solid"/>
                      <a:round/>
                      <a:headEnd type="none" w="med" len="med"/>
                      <a:tailEnd type="none" w="med" len="med"/>
                    </a:lnR>
                    <a:lnT w="12700" cap="flat" cmpd="thickThin" algn="ctr">
                      <a:solidFill>
                        <a:srgbClr val="000000"/>
                      </a:solidFill>
                      <a:prstDash val="solid"/>
                      <a:round/>
                      <a:headEnd type="none" w="med" len="med"/>
                      <a:tailEnd type="none" w="med" len="med"/>
                    </a:lnT>
                    <a:lnB w="12700" cap="flat" cmpd="thickThin"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marL="342900" indent="-342900" latinLnBrk="1">
                        <a:spcBef>
                          <a:spcPct val="20000"/>
                        </a:spcBef>
                        <a:defRPr sz="2800">
                          <a:solidFill>
                            <a:schemeClr val="tx1"/>
                          </a:solidFill>
                          <a:latin typeface="굴림"/>
                          <a:ea typeface="宋体" charset="-122"/>
                        </a:defRPr>
                      </a:lvl1pPr>
                      <a:lvl2pPr marL="742950" indent="-285750" latinLnBrk="1">
                        <a:spcBef>
                          <a:spcPct val="20000"/>
                        </a:spcBef>
                        <a:defRPr sz="2400">
                          <a:solidFill>
                            <a:schemeClr val="tx1"/>
                          </a:solidFill>
                          <a:latin typeface="굴림"/>
                          <a:ea typeface="宋体" charset="-122"/>
                        </a:defRPr>
                      </a:lvl2pPr>
                      <a:lvl3pPr marL="1143000" indent="-228600" latinLnBrk="1">
                        <a:spcBef>
                          <a:spcPct val="20000"/>
                        </a:spcBef>
                        <a:defRPr sz="2000">
                          <a:solidFill>
                            <a:schemeClr val="tx1"/>
                          </a:solidFill>
                          <a:latin typeface="굴림"/>
                          <a:ea typeface="宋体" charset="-122"/>
                        </a:defRPr>
                      </a:lvl3pPr>
                      <a:lvl4pPr marL="1600200" indent="-228600" latinLnBrk="1">
                        <a:spcBef>
                          <a:spcPct val="20000"/>
                        </a:spcBef>
                        <a:defRPr>
                          <a:solidFill>
                            <a:schemeClr val="tx1"/>
                          </a:solidFill>
                          <a:latin typeface="굴림"/>
                          <a:ea typeface="宋体" charset="-122"/>
                        </a:defRPr>
                      </a:lvl4pPr>
                      <a:lvl5pPr marL="2057400" indent="-228600" latinLnBrk="1">
                        <a:spcBef>
                          <a:spcPct val="20000"/>
                        </a:spcBef>
                        <a:defRPr>
                          <a:solidFill>
                            <a:schemeClr val="tx1"/>
                          </a:solidFill>
                          <a:latin typeface="굴림"/>
                          <a:ea typeface="宋体" charset="-122"/>
                        </a:defRPr>
                      </a:lvl5pPr>
                      <a:lvl6pPr marL="2514600" indent="-228600" fontAlgn="base" latinLnBrk="1">
                        <a:spcBef>
                          <a:spcPct val="20000"/>
                        </a:spcBef>
                        <a:spcAft>
                          <a:spcPct val="0"/>
                        </a:spcAft>
                        <a:defRPr>
                          <a:solidFill>
                            <a:schemeClr val="tx1"/>
                          </a:solidFill>
                          <a:latin typeface="굴림"/>
                          <a:ea typeface="宋体" charset="-122"/>
                        </a:defRPr>
                      </a:lvl6pPr>
                      <a:lvl7pPr marL="2971800" indent="-228600" fontAlgn="base" latinLnBrk="1">
                        <a:spcBef>
                          <a:spcPct val="20000"/>
                        </a:spcBef>
                        <a:spcAft>
                          <a:spcPct val="0"/>
                        </a:spcAft>
                        <a:defRPr>
                          <a:solidFill>
                            <a:schemeClr val="tx1"/>
                          </a:solidFill>
                          <a:latin typeface="굴림"/>
                          <a:ea typeface="宋体" charset="-122"/>
                        </a:defRPr>
                      </a:lvl7pPr>
                      <a:lvl8pPr marL="3429000" indent="-228600" fontAlgn="base" latinLnBrk="1">
                        <a:spcBef>
                          <a:spcPct val="20000"/>
                        </a:spcBef>
                        <a:spcAft>
                          <a:spcPct val="0"/>
                        </a:spcAft>
                        <a:defRPr>
                          <a:solidFill>
                            <a:schemeClr val="tx1"/>
                          </a:solidFill>
                          <a:latin typeface="굴림"/>
                          <a:ea typeface="宋体" charset="-122"/>
                        </a:defRPr>
                      </a:lvl8pPr>
                      <a:lvl9pPr marL="3886200" indent="-228600" fontAlgn="base" latinLnBrk="1">
                        <a:spcBef>
                          <a:spcPct val="20000"/>
                        </a:spcBef>
                        <a:spcAft>
                          <a:spcPct val="0"/>
                        </a:spcAft>
                        <a:defRPr>
                          <a:solidFill>
                            <a:schemeClr val="tx1"/>
                          </a:solidFill>
                          <a:latin typeface="굴림"/>
                          <a:ea typeface="宋体" charset="-122"/>
                        </a:defRPr>
                      </a:lvl9pPr>
                    </a:lstStyle>
                    <a:p>
                      <a:pPr marL="342900" marR="0" lvl="0" indent="-342900" algn="ctr" defTabSz="914400" rtl="0" eaLnBrk="1" fontAlgn="base" latinLnBrk="1" hangingPunct="1">
                        <a:lnSpc>
                          <a:spcPct val="100000"/>
                        </a:lnSpc>
                        <a:spcBef>
                          <a:spcPct val="0"/>
                        </a:spcBef>
                        <a:spcAft>
                          <a:spcPct val="0"/>
                        </a:spcAft>
                        <a:buClrTx/>
                        <a:buSzTx/>
                        <a:buFontTx/>
                        <a:buNone/>
                      </a:pPr>
                      <a:r>
                        <a:rPr kumimoji="0" lang="en-US" altLang="zh-CN" sz="2000" b="1" i="0" u="none" strike="noStrike" cap="none" normalizeH="0" baseline="0">
                          <a:ln>
                            <a:noFill/>
                          </a:ln>
                          <a:solidFill>
                            <a:schemeClr val="tx1"/>
                          </a:solidFill>
                          <a:effectLst/>
                          <a:latin typeface="Times New Roman" pitchFamily="18" charset="0"/>
                          <a:ea typeface="宋体" charset="-122"/>
                        </a:rPr>
                        <a:t>Ⅳ</a:t>
                      </a:r>
                      <a:endParaRPr kumimoji="0" lang="en-US" altLang="zh-CN" sz="2000" b="0" i="0" u="none" strike="noStrike" cap="none" normalizeH="0" baseline="0">
                        <a:ln>
                          <a:noFill/>
                        </a:ln>
                        <a:solidFill>
                          <a:schemeClr val="tx1"/>
                        </a:solidFill>
                        <a:effectLst/>
                        <a:latin typeface="Times New Roman" pitchFamily="18" charset="0"/>
                        <a:ea typeface="宋体" charset="-122"/>
                      </a:endParaRPr>
                    </a:p>
                  </a:txBody>
                  <a:tcPr anchor="ctr" horzOverflow="overflow">
                    <a:lnL w="12700" cap="flat" cmpd="thickThin" algn="ctr">
                      <a:solidFill>
                        <a:srgbClr val="000000"/>
                      </a:solidFill>
                      <a:prstDash val="solid"/>
                      <a:round/>
                      <a:headEnd type="none" w="med" len="med"/>
                      <a:tailEnd type="none" w="med" len="med"/>
                    </a:lnL>
                    <a:lnR w="12700" cap="flat" cmpd="thickThin" algn="ctr">
                      <a:solidFill>
                        <a:srgbClr val="000000"/>
                      </a:solidFill>
                      <a:prstDash val="solid"/>
                      <a:round/>
                      <a:headEnd type="none" w="med" len="med"/>
                      <a:tailEnd type="none" w="med" len="med"/>
                    </a:lnR>
                    <a:lnT w="12700" cap="flat" cmpd="thickThin" algn="ctr">
                      <a:solidFill>
                        <a:srgbClr val="000000"/>
                      </a:solidFill>
                      <a:prstDash val="solid"/>
                      <a:round/>
                      <a:headEnd type="none" w="med" len="med"/>
                      <a:tailEnd type="none" w="med" len="med"/>
                    </a:lnT>
                    <a:lnB w="12700" cap="flat" cmpd="thickThin" algn="ctr">
                      <a:solidFill>
                        <a:srgbClr val="000000"/>
                      </a:solidFill>
                      <a:prstDash val="solid"/>
                      <a:round/>
                      <a:headEnd type="none" w="med" len="med"/>
                      <a:tailEnd type="none" w="med" len="med"/>
                    </a:lnB>
                    <a:lnTlToBr>
                      <a:noFill/>
                    </a:lnTlToBr>
                    <a:lnBlToTr>
                      <a:noFill/>
                    </a:lnBlToTr>
                    <a:solidFill>
                      <a:srgbClr val="00FF00"/>
                    </a:solidFill>
                  </a:tcPr>
                </a:tc>
                <a:tc>
                  <a:txBody>
                    <a:bodyPr/>
                    <a:lstStyle>
                      <a:lvl1pPr marL="342900" indent="-342900" latinLnBrk="1">
                        <a:spcBef>
                          <a:spcPct val="20000"/>
                        </a:spcBef>
                        <a:defRPr sz="2800">
                          <a:solidFill>
                            <a:schemeClr val="tx1"/>
                          </a:solidFill>
                          <a:latin typeface="굴림"/>
                          <a:ea typeface="宋体" charset="-122"/>
                        </a:defRPr>
                      </a:lvl1pPr>
                      <a:lvl2pPr marL="742950" indent="-285750" latinLnBrk="1">
                        <a:spcBef>
                          <a:spcPct val="20000"/>
                        </a:spcBef>
                        <a:defRPr sz="2400">
                          <a:solidFill>
                            <a:schemeClr val="tx1"/>
                          </a:solidFill>
                          <a:latin typeface="굴림"/>
                          <a:ea typeface="宋体" charset="-122"/>
                        </a:defRPr>
                      </a:lvl2pPr>
                      <a:lvl3pPr marL="1143000" indent="-228600" latinLnBrk="1">
                        <a:spcBef>
                          <a:spcPct val="20000"/>
                        </a:spcBef>
                        <a:defRPr sz="2000">
                          <a:solidFill>
                            <a:schemeClr val="tx1"/>
                          </a:solidFill>
                          <a:latin typeface="굴림"/>
                          <a:ea typeface="宋体" charset="-122"/>
                        </a:defRPr>
                      </a:lvl3pPr>
                      <a:lvl4pPr marL="1600200" indent="-228600" latinLnBrk="1">
                        <a:spcBef>
                          <a:spcPct val="20000"/>
                        </a:spcBef>
                        <a:defRPr>
                          <a:solidFill>
                            <a:schemeClr val="tx1"/>
                          </a:solidFill>
                          <a:latin typeface="굴림"/>
                          <a:ea typeface="宋体" charset="-122"/>
                        </a:defRPr>
                      </a:lvl4pPr>
                      <a:lvl5pPr marL="2057400" indent="-228600" latinLnBrk="1">
                        <a:spcBef>
                          <a:spcPct val="20000"/>
                        </a:spcBef>
                        <a:defRPr>
                          <a:solidFill>
                            <a:schemeClr val="tx1"/>
                          </a:solidFill>
                          <a:latin typeface="굴림"/>
                          <a:ea typeface="宋体" charset="-122"/>
                        </a:defRPr>
                      </a:lvl5pPr>
                      <a:lvl6pPr marL="2514600" indent="-228600" fontAlgn="base" latinLnBrk="1">
                        <a:spcBef>
                          <a:spcPct val="20000"/>
                        </a:spcBef>
                        <a:spcAft>
                          <a:spcPct val="0"/>
                        </a:spcAft>
                        <a:defRPr>
                          <a:solidFill>
                            <a:schemeClr val="tx1"/>
                          </a:solidFill>
                          <a:latin typeface="굴림"/>
                          <a:ea typeface="宋体" charset="-122"/>
                        </a:defRPr>
                      </a:lvl6pPr>
                      <a:lvl7pPr marL="2971800" indent="-228600" fontAlgn="base" latinLnBrk="1">
                        <a:spcBef>
                          <a:spcPct val="20000"/>
                        </a:spcBef>
                        <a:spcAft>
                          <a:spcPct val="0"/>
                        </a:spcAft>
                        <a:defRPr>
                          <a:solidFill>
                            <a:schemeClr val="tx1"/>
                          </a:solidFill>
                          <a:latin typeface="굴림"/>
                          <a:ea typeface="宋体" charset="-122"/>
                        </a:defRPr>
                      </a:lvl7pPr>
                      <a:lvl8pPr marL="3429000" indent="-228600" fontAlgn="base" latinLnBrk="1">
                        <a:spcBef>
                          <a:spcPct val="20000"/>
                        </a:spcBef>
                        <a:spcAft>
                          <a:spcPct val="0"/>
                        </a:spcAft>
                        <a:defRPr>
                          <a:solidFill>
                            <a:schemeClr val="tx1"/>
                          </a:solidFill>
                          <a:latin typeface="굴림"/>
                          <a:ea typeface="宋体" charset="-122"/>
                        </a:defRPr>
                      </a:lvl8pPr>
                      <a:lvl9pPr marL="3886200" indent="-228600" fontAlgn="base" latinLnBrk="1">
                        <a:spcBef>
                          <a:spcPct val="20000"/>
                        </a:spcBef>
                        <a:spcAft>
                          <a:spcPct val="0"/>
                        </a:spcAft>
                        <a:defRPr>
                          <a:solidFill>
                            <a:schemeClr val="tx1"/>
                          </a:solidFill>
                          <a:latin typeface="굴림"/>
                          <a:ea typeface="宋体" charset="-122"/>
                        </a:defRPr>
                      </a:lvl9pPr>
                    </a:lstStyle>
                    <a:p>
                      <a:pPr marL="342900" marR="0" lvl="0" indent="-342900" algn="ctr" defTabSz="914400" rtl="0" eaLnBrk="1" fontAlgn="base" latinLnBrk="1" hangingPunct="1">
                        <a:lnSpc>
                          <a:spcPct val="100000"/>
                        </a:lnSpc>
                        <a:spcBef>
                          <a:spcPct val="0"/>
                        </a:spcBef>
                        <a:spcAft>
                          <a:spcPct val="0"/>
                        </a:spcAft>
                        <a:buClrTx/>
                        <a:buSzTx/>
                        <a:buFontTx/>
                        <a:buNone/>
                      </a:pPr>
                      <a:r>
                        <a:rPr kumimoji="0" lang="en-US" altLang="zh-CN" sz="2000" b="1" i="0" u="none" strike="noStrike" cap="none" normalizeH="0" baseline="0">
                          <a:ln>
                            <a:noFill/>
                          </a:ln>
                          <a:solidFill>
                            <a:schemeClr val="tx1"/>
                          </a:solidFill>
                          <a:effectLst/>
                          <a:latin typeface="Times New Roman" pitchFamily="18" charset="0"/>
                          <a:ea typeface="宋体" charset="-122"/>
                        </a:rPr>
                        <a:t>Ⅳ</a:t>
                      </a:r>
                      <a:endParaRPr kumimoji="0" lang="en-US" altLang="zh-CN" sz="2000" b="0" i="0" u="none" strike="noStrike" cap="none" normalizeH="0" baseline="0">
                        <a:ln>
                          <a:noFill/>
                        </a:ln>
                        <a:solidFill>
                          <a:schemeClr val="tx1"/>
                        </a:solidFill>
                        <a:effectLst/>
                        <a:latin typeface="Times New Roman" pitchFamily="18" charset="0"/>
                        <a:ea typeface="宋体" charset="-122"/>
                      </a:endParaRPr>
                    </a:p>
                  </a:txBody>
                  <a:tcPr anchor="ctr" horzOverflow="overflow">
                    <a:lnL w="12700" cap="flat" cmpd="thickThin" algn="ctr">
                      <a:solidFill>
                        <a:srgbClr val="000000"/>
                      </a:solidFill>
                      <a:prstDash val="solid"/>
                      <a:round/>
                      <a:headEnd type="none" w="med" len="med"/>
                      <a:tailEnd type="none" w="med" len="med"/>
                    </a:lnL>
                    <a:lnR w="12700" cap="flat" cmpd="thickThin" algn="ctr">
                      <a:solidFill>
                        <a:srgbClr val="000000"/>
                      </a:solidFill>
                      <a:prstDash val="solid"/>
                      <a:round/>
                      <a:headEnd type="none" w="med" len="med"/>
                      <a:tailEnd type="none" w="med" len="med"/>
                    </a:lnR>
                    <a:lnT w="12700" cap="flat" cmpd="thickThin" algn="ctr">
                      <a:solidFill>
                        <a:srgbClr val="000000"/>
                      </a:solidFill>
                      <a:prstDash val="solid"/>
                      <a:round/>
                      <a:headEnd type="none" w="med" len="med"/>
                      <a:tailEnd type="none" w="med" len="med"/>
                    </a:lnT>
                    <a:lnB w="12700" cap="flat" cmpd="thickThin" algn="ctr">
                      <a:solidFill>
                        <a:srgbClr val="000000"/>
                      </a:solidFill>
                      <a:prstDash val="solid"/>
                      <a:round/>
                      <a:headEnd type="none" w="med" len="med"/>
                      <a:tailEnd type="none" w="med" len="med"/>
                    </a:lnB>
                    <a:lnTlToBr>
                      <a:noFill/>
                    </a:lnTlToBr>
                    <a:lnBlToTr>
                      <a:noFill/>
                    </a:lnBlToTr>
                    <a:solidFill>
                      <a:srgbClr val="00FF00"/>
                    </a:solidFill>
                  </a:tcPr>
                </a:tc>
                <a:tc>
                  <a:txBody>
                    <a:bodyPr/>
                    <a:lstStyle>
                      <a:lvl1pPr marL="342900" indent="-342900" latinLnBrk="1">
                        <a:spcBef>
                          <a:spcPct val="20000"/>
                        </a:spcBef>
                        <a:defRPr sz="2800">
                          <a:solidFill>
                            <a:schemeClr val="tx1"/>
                          </a:solidFill>
                          <a:latin typeface="굴림"/>
                          <a:ea typeface="宋体" charset="-122"/>
                        </a:defRPr>
                      </a:lvl1pPr>
                      <a:lvl2pPr marL="742950" indent="-285750" latinLnBrk="1">
                        <a:spcBef>
                          <a:spcPct val="20000"/>
                        </a:spcBef>
                        <a:defRPr sz="2400">
                          <a:solidFill>
                            <a:schemeClr val="tx1"/>
                          </a:solidFill>
                          <a:latin typeface="굴림"/>
                          <a:ea typeface="宋体" charset="-122"/>
                        </a:defRPr>
                      </a:lvl2pPr>
                      <a:lvl3pPr marL="1143000" indent="-228600" latinLnBrk="1">
                        <a:spcBef>
                          <a:spcPct val="20000"/>
                        </a:spcBef>
                        <a:defRPr sz="2000">
                          <a:solidFill>
                            <a:schemeClr val="tx1"/>
                          </a:solidFill>
                          <a:latin typeface="굴림"/>
                          <a:ea typeface="宋体" charset="-122"/>
                        </a:defRPr>
                      </a:lvl3pPr>
                      <a:lvl4pPr marL="1600200" indent="-228600" latinLnBrk="1">
                        <a:spcBef>
                          <a:spcPct val="20000"/>
                        </a:spcBef>
                        <a:defRPr>
                          <a:solidFill>
                            <a:schemeClr val="tx1"/>
                          </a:solidFill>
                          <a:latin typeface="굴림"/>
                          <a:ea typeface="宋体" charset="-122"/>
                        </a:defRPr>
                      </a:lvl4pPr>
                      <a:lvl5pPr marL="2057400" indent="-228600" latinLnBrk="1">
                        <a:spcBef>
                          <a:spcPct val="20000"/>
                        </a:spcBef>
                        <a:defRPr>
                          <a:solidFill>
                            <a:schemeClr val="tx1"/>
                          </a:solidFill>
                          <a:latin typeface="굴림"/>
                          <a:ea typeface="宋体" charset="-122"/>
                        </a:defRPr>
                      </a:lvl5pPr>
                      <a:lvl6pPr marL="2514600" indent="-228600" fontAlgn="base" latinLnBrk="1">
                        <a:spcBef>
                          <a:spcPct val="20000"/>
                        </a:spcBef>
                        <a:spcAft>
                          <a:spcPct val="0"/>
                        </a:spcAft>
                        <a:defRPr>
                          <a:solidFill>
                            <a:schemeClr val="tx1"/>
                          </a:solidFill>
                          <a:latin typeface="굴림"/>
                          <a:ea typeface="宋体" charset="-122"/>
                        </a:defRPr>
                      </a:lvl6pPr>
                      <a:lvl7pPr marL="2971800" indent="-228600" fontAlgn="base" latinLnBrk="1">
                        <a:spcBef>
                          <a:spcPct val="20000"/>
                        </a:spcBef>
                        <a:spcAft>
                          <a:spcPct val="0"/>
                        </a:spcAft>
                        <a:defRPr>
                          <a:solidFill>
                            <a:schemeClr val="tx1"/>
                          </a:solidFill>
                          <a:latin typeface="굴림"/>
                          <a:ea typeface="宋体" charset="-122"/>
                        </a:defRPr>
                      </a:lvl7pPr>
                      <a:lvl8pPr marL="3429000" indent="-228600" fontAlgn="base" latinLnBrk="1">
                        <a:spcBef>
                          <a:spcPct val="20000"/>
                        </a:spcBef>
                        <a:spcAft>
                          <a:spcPct val="0"/>
                        </a:spcAft>
                        <a:defRPr>
                          <a:solidFill>
                            <a:schemeClr val="tx1"/>
                          </a:solidFill>
                          <a:latin typeface="굴림"/>
                          <a:ea typeface="宋体" charset="-122"/>
                        </a:defRPr>
                      </a:lvl8pPr>
                      <a:lvl9pPr marL="3886200" indent="-228600" fontAlgn="base" latinLnBrk="1">
                        <a:spcBef>
                          <a:spcPct val="20000"/>
                        </a:spcBef>
                        <a:spcAft>
                          <a:spcPct val="0"/>
                        </a:spcAft>
                        <a:defRPr>
                          <a:solidFill>
                            <a:schemeClr val="tx1"/>
                          </a:solidFill>
                          <a:latin typeface="굴림"/>
                          <a:ea typeface="宋体" charset="-122"/>
                        </a:defRPr>
                      </a:lvl9pPr>
                    </a:lstStyle>
                    <a:p>
                      <a:pPr marL="342900" marR="0" lvl="0" indent="-342900" algn="ctr" defTabSz="914400" rtl="0" eaLnBrk="1" fontAlgn="base" latinLnBrk="1" hangingPunct="1">
                        <a:lnSpc>
                          <a:spcPct val="100000"/>
                        </a:lnSpc>
                        <a:spcBef>
                          <a:spcPct val="0"/>
                        </a:spcBef>
                        <a:spcAft>
                          <a:spcPct val="0"/>
                        </a:spcAft>
                        <a:buClrTx/>
                        <a:buSzTx/>
                        <a:buFontTx/>
                        <a:buNone/>
                      </a:pPr>
                      <a:r>
                        <a:rPr kumimoji="0" lang="en-US" altLang="zh-CN" sz="2000" b="1" i="0" u="none" strike="noStrike" cap="none" normalizeH="0" baseline="0">
                          <a:ln>
                            <a:noFill/>
                          </a:ln>
                          <a:solidFill>
                            <a:schemeClr val="tx1"/>
                          </a:solidFill>
                          <a:effectLst/>
                          <a:latin typeface="楷体_GB2312"/>
                          <a:ea typeface="楷体_GB2312"/>
                          <a:cs typeface="Times New Roman" pitchFamily="18" charset="0"/>
                        </a:rPr>
                        <a:t>Ⅲ</a:t>
                      </a:r>
                      <a:endParaRPr kumimoji="0" lang="en-US" altLang="zh-CN" sz="2000" b="0" i="0" u="none" strike="noStrike" cap="none" normalizeH="0" baseline="0">
                        <a:ln>
                          <a:noFill/>
                        </a:ln>
                        <a:solidFill>
                          <a:schemeClr val="tx1"/>
                        </a:solidFill>
                        <a:effectLst/>
                        <a:latin typeface="Times New Roman" pitchFamily="18" charset="0"/>
                        <a:ea typeface="楷体_GB2312"/>
                        <a:cs typeface="Times New Roman" pitchFamily="18" charset="0"/>
                      </a:endParaRPr>
                    </a:p>
                  </a:txBody>
                  <a:tcPr anchor="ctr" horzOverflow="overflow">
                    <a:lnL w="12700" cap="flat" cmpd="thickThin" algn="ctr">
                      <a:solidFill>
                        <a:srgbClr val="000000"/>
                      </a:solidFill>
                      <a:prstDash val="solid"/>
                      <a:round/>
                      <a:headEnd type="none" w="med" len="med"/>
                      <a:tailEnd type="none" w="med" len="med"/>
                    </a:lnL>
                    <a:lnR w="25400" cap="flat" cmpd="thickThin" algn="ctr">
                      <a:solidFill>
                        <a:srgbClr val="000000"/>
                      </a:solidFill>
                      <a:prstDash val="solid"/>
                      <a:round/>
                      <a:headEnd type="none" w="med" len="med"/>
                      <a:tailEnd type="none" w="med" len="med"/>
                    </a:lnR>
                    <a:lnT w="12700" cap="flat" cmpd="thickThin" algn="ctr">
                      <a:solidFill>
                        <a:srgbClr val="000000"/>
                      </a:solidFill>
                      <a:prstDash val="solid"/>
                      <a:round/>
                      <a:headEnd type="none" w="med" len="med"/>
                      <a:tailEnd type="none" w="med" len="med"/>
                    </a:lnT>
                    <a:lnB w="12700" cap="flat" cmpd="thickThin" algn="ctr">
                      <a:solidFill>
                        <a:srgbClr val="000000"/>
                      </a:solidFill>
                      <a:prstDash val="solid"/>
                      <a:round/>
                      <a:headEnd type="none" w="med" len="med"/>
                      <a:tailEnd type="none" w="med" len="med"/>
                    </a:lnB>
                    <a:lnTlToBr>
                      <a:noFill/>
                    </a:lnTlToBr>
                    <a:lnBlToTr>
                      <a:noFill/>
                    </a:lnBlToTr>
                    <a:solidFill>
                      <a:srgbClr val="FFFF99"/>
                    </a:solidFill>
                  </a:tcPr>
                </a:tc>
                <a:tc>
                  <a:txBody>
                    <a:bodyPr/>
                    <a:lstStyle>
                      <a:lvl1pPr marL="342900" indent="-342900" latinLnBrk="1">
                        <a:spcBef>
                          <a:spcPct val="20000"/>
                        </a:spcBef>
                        <a:defRPr sz="2800">
                          <a:solidFill>
                            <a:schemeClr val="tx1"/>
                          </a:solidFill>
                          <a:latin typeface="굴림"/>
                          <a:ea typeface="宋体" charset="-122"/>
                        </a:defRPr>
                      </a:lvl1pPr>
                      <a:lvl2pPr marL="742950" indent="-285750" latinLnBrk="1">
                        <a:spcBef>
                          <a:spcPct val="20000"/>
                        </a:spcBef>
                        <a:defRPr sz="2400">
                          <a:solidFill>
                            <a:schemeClr val="tx1"/>
                          </a:solidFill>
                          <a:latin typeface="굴림"/>
                          <a:ea typeface="宋体" charset="-122"/>
                        </a:defRPr>
                      </a:lvl2pPr>
                      <a:lvl3pPr marL="1143000" indent="-228600" latinLnBrk="1">
                        <a:spcBef>
                          <a:spcPct val="20000"/>
                        </a:spcBef>
                        <a:defRPr sz="2000">
                          <a:solidFill>
                            <a:schemeClr val="tx1"/>
                          </a:solidFill>
                          <a:latin typeface="굴림"/>
                          <a:ea typeface="宋体" charset="-122"/>
                        </a:defRPr>
                      </a:lvl3pPr>
                      <a:lvl4pPr marL="1600200" indent="-228600" latinLnBrk="1">
                        <a:spcBef>
                          <a:spcPct val="20000"/>
                        </a:spcBef>
                        <a:defRPr>
                          <a:solidFill>
                            <a:schemeClr val="tx1"/>
                          </a:solidFill>
                          <a:latin typeface="굴림"/>
                          <a:ea typeface="宋体" charset="-122"/>
                        </a:defRPr>
                      </a:lvl4pPr>
                      <a:lvl5pPr marL="2057400" indent="-228600" latinLnBrk="1">
                        <a:spcBef>
                          <a:spcPct val="20000"/>
                        </a:spcBef>
                        <a:defRPr>
                          <a:solidFill>
                            <a:schemeClr val="tx1"/>
                          </a:solidFill>
                          <a:latin typeface="굴림"/>
                          <a:ea typeface="宋体" charset="-122"/>
                        </a:defRPr>
                      </a:lvl5pPr>
                      <a:lvl6pPr marL="2514600" indent="-228600" fontAlgn="base" latinLnBrk="1">
                        <a:spcBef>
                          <a:spcPct val="20000"/>
                        </a:spcBef>
                        <a:spcAft>
                          <a:spcPct val="0"/>
                        </a:spcAft>
                        <a:defRPr>
                          <a:solidFill>
                            <a:schemeClr val="tx1"/>
                          </a:solidFill>
                          <a:latin typeface="굴림"/>
                          <a:ea typeface="宋体" charset="-122"/>
                        </a:defRPr>
                      </a:lvl6pPr>
                      <a:lvl7pPr marL="2971800" indent="-228600" fontAlgn="base" latinLnBrk="1">
                        <a:spcBef>
                          <a:spcPct val="20000"/>
                        </a:spcBef>
                        <a:spcAft>
                          <a:spcPct val="0"/>
                        </a:spcAft>
                        <a:defRPr>
                          <a:solidFill>
                            <a:schemeClr val="tx1"/>
                          </a:solidFill>
                          <a:latin typeface="굴림"/>
                          <a:ea typeface="宋体" charset="-122"/>
                        </a:defRPr>
                      </a:lvl7pPr>
                      <a:lvl8pPr marL="3429000" indent="-228600" fontAlgn="base" latinLnBrk="1">
                        <a:spcBef>
                          <a:spcPct val="20000"/>
                        </a:spcBef>
                        <a:spcAft>
                          <a:spcPct val="0"/>
                        </a:spcAft>
                        <a:defRPr>
                          <a:solidFill>
                            <a:schemeClr val="tx1"/>
                          </a:solidFill>
                          <a:latin typeface="굴림"/>
                          <a:ea typeface="宋体" charset="-122"/>
                        </a:defRPr>
                      </a:lvl8pPr>
                      <a:lvl9pPr marL="3886200" indent="-228600" fontAlgn="base" latinLnBrk="1">
                        <a:spcBef>
                          <a:spcPct val="20000"/>
                        </a:spcBef>
                        <a:spcAft>
                          <a:spcPct val="0"/>
                        </a:spcAft>
                        <a:defRPr>
                          <a:solidFill>
                            <a:schemeClr val="tx1"/>
                          </a:solidFill>
                          <a:latin typeface="굴림"/>
                          <a:ea typeface="宋体" charset="-122"/>
                        </a:defRPr>
                      </a:lvl9pPr>
                    </a:lstStyle>
                    <a:p>
                      <a:pPr marL="342900" marR="0" lvl="0" indent="-342900" algn="ctr" defTabSz="914400" rtl="0" eaLnBrk="1" fontAlgn="base" latinLnBrk="1" hangingPunct="1">
                        <a:lnSpc>
                          <a:spcPct val="100000"/>
                        </a:lnSpc>
                        <a:spcBef>
                          <a:spcPct val="0"/>
                        </a:spcBef>
                        <a:spcAft>
                          <a:spcPct val="0"/>
                        </a:spcAft>
                        <a:buClrTx/>
                        <a:buSzTx/>
                        <a:buFontTx/>
                        <a:buNone/>
                      </a:pPr>
                      <a:r>
                        <a:rPr kumimoji="0" lang="en-US" altLang="zh-CN" sz="2000" b="1" i="0" u="none" strike="noStrike" cap="none" normalizeH="0" baseline="0">
                          <a:ln>
                            <a:noFill/>
                          </a:ln>
                          <a:solidFill>
                            <a:schemeClr val="tx1"/>
                          </a:solidFill>
                          <a:effectLst/>
                          <a:latin typeface="楷体_GB2312"/>
                          <a:ea typeface="楷体_GB2312"/>
                          <a:cs typeface="Times New Roman" pitchFamily="18" charset="0"/>
                        </a:rPr>
                        <a:t>Ⅲ</a:t>
                      </a:r>
                      <a:endParaRPr kumimoji="0" lang="en-US" altLang="zh-CN" sz="2000" b="0" i="0" u="none" strike="noStrike" cap="none" normalizeH="0" baseline="0">
                        <a:ln>
                          <a:noFill/>
                        </a:ln>
                        <a:solidFill>
                          <a:schemeClr val="tx1"/>
                        </a:solidFill>
                        <a:effectLst/>
                        <a:latin typeface="Times New Roman" pitchFamily="18" charset="0"/>
                        <a:ea typeface="楷体_GB2312"/>
                        <a:cs typeface="Times New Roman" pitchFamily="18" charset="0"/>
                      </a:endParaRPr>
                    </a:p>
                  </a:txBody>
                  <a:tcPr anchor="ctr" horzOverflow="overflow">
                    <a:lnL w="25400" cap="flat" cmpd="thickThin" algn="ctr">
                      <a:solidFill>
                        <a:srgbClr val="000000"/>
                      </a:solidFill>
                      <a:prstDash val="solid"/>
                      <a:round/>
                      <a:headEnd type="none" w="med" len="med"/>
                      <a:tailEnd type="none" w="med" len="med"/>
                    </a:lnL>
                    <a:lnR w="25400" cap="flat" cmpd="thickThin" algn="ctr">
                      <a:solidFill>
                        <a:srgbClr val="000000"/>
                      </a:solidFill>
                      <a:prstDash val="solid"/>
                      <a:round/>
                      <a:headEnd type="none" w="med" len="med"/>
                      <a:tailEnd type="none" w="med" len="med"/>
                    </a:lnR>
                    <a:lnT w="12700" cap="flat" cmpd="thickThin" algn="ctr">
                      <a:solidFill>
                        <a:srgbClr val="000000"/>
                      </a:solidFill>
                      <a:prstDash val="solid"/>
                      <a:round/>
                      <a:headEnd type="none" w="med" len="med"/>
                      <a:tailEnd type="none" w="med" len="med"/>
                    </a:lnT>
                    <a:lnB w="12700" cap="flat" cmpd="thickThin" algn="ctr">
                      <a:solidFill>
                        <a:srgbClr val="000000"/>
                      </a:solidFill>
                      <a:prstDash val="solid"/>
                      <a:round/>
                      <a:headEnd type="none" w="med" len="med"/>
                      <a:tailEnd type="none" w="med" len="med"/>
                    </a:lnB>
                    <a:lnTlToBr>
                      <a:noFill/>
                    </a:lnTlToBr>
                    <a:lnBlToTr>
                      <a:noFill/>
                    </a:lnBlToTr>
                    <a:solidFill>
                      <a:srgbClr val="FFFF99"/>
                    </a:solidFill>
                  </a:tcPr>
                </a:tc>
                <a:tc>
                  <a:txBody>
                    <a:bodyPr/>
                    <a:lstStyle>
                      <a:lvl1pPr marL="342900" indent="-342900" latinLnBrk="1">
                        <a:spcBef>
                          <a:spcPct val="20000"/>
                        </a:spcBef>
                        <a:defRPr sz="2800">
                          <a:solidFill>
                            <a:schemeClr val="tx1"/>
                          </a:solidFill>
                          <a:latin typeface="굴림"/>
                          <a:ea typeface="宋体" charset="-122"/>
                        </a:defRPr>
                      </a:lvl1pPr>
                      <a:lvl2pPr marL="742950" indent="-285750" latinLnBrk="1">
                        <a:spcBef>
                          <a:spcPct val="20000"/>
                        </a:spcBef>
                        <a:defRPr sz="2400">
                          <a:solidFill>
                            <a:schemeClr val="tx1"/>
                          </a:solidFill>
                          <a:latin typeface="굴림"/>
                          <a:ea typeface="宋体" charset="-122"/>
                        </a:defRPr>
                      </a:lvl2pPr>
                      <a:lvl3pPr marL="1143000" indent="-228600" latinLnBrk="1">
                        <a:spcBef>
                          <a:spcPct val="20000"/>
                        </a:spcBef>
                        <a:defRPr sz="2000">
                          <a:solidFill>
                            <a:schemeClr val="tx1"/>
                          </a:solidFill>
                          <a:latin typeface="굴림"/>
                          <a:ea typeface="宋体" charset="-122"/>
                        </a:defRPr>
                      </a:lvl3pPr>
                      <a:lvl4pPr marL="1600200" indent="-228600" latinLnBrk="1">
                        <a:spcBef>
                          <a:spcPct val="20000"/>
                        </a:spcBef>
                        <a:defRPr>
                          <a:solidFill>
                            <a:schemeClr val="tx1"/>
                          </a:solidFill>
                          <a:latin typeface="굴림"/>
                          <a:ea typeface="宋体" charset="-122"/>
                        </a:defRPr>
                      </a:lvl4pPr>
                      <a:lvl5pPr marL="2057400" indent="-228600" latinLnBrk="1">
                        <a:spcBef>
                          <a:spcPct val="20000"/>
                        </a:spcBef>
                        <a:defRPr>
                          <a:solidFill>
                            <a:schemeClr val="tx1"/>
                          </a:solidFill>
                          <a:latin typeface="굴림"/>
                          <a:ea typeface="宋体" charset="-122"/>
                        </a:defRPr>
                      </a:lvl5pPr>
                      <a:lvl6pPr marL="2514600" indent="-228600" fontAlgn="base" latinLnBrk="1">
                        <a:spcBef>
                          <a:spcPct val="20000"/>
                        </a:spcBef>
                        <a:spcAft>
                          <a:spcPct val="0"/>
                        </a:spcAft>
                        <a:defRPr>
                          <a:solidFill>
                            <a:schemeClr val="tx1"/>
                          </a:solidFill>
                          <a:latin typeface="굴림"/>
                          <a:ea typeface="宋体" charset="-122"/>
                        </a:defRPr>
                      </a:lvl6pPr>
                      <a:lvl7pPr marL="2971800" indent="-228600" fontAlgn="base" latinLnBrk="1">
                        <a:spcBef>
                          <a:spcPct val="20000"/>
                        </a:spcBef>
                        <a:spcAft>
                          <a:spcPct val="0"/>
                        </a:spcAft>
                        <a:defRPr>
                          <a:solidFill>
                            <a:schemeClr val="tx1"/>
                          </a:solidFill>
                          <a:latin typeface="굴림"/>
                          <a:ea typeface="宋体" charset="-122"/>
                        </a:defRPr>
                      </a:lvl7pPr>
                      <a:lvl8pPr marL="3429000" indent="-228600" fontAlgn="base" latinLnBrk="1">
                        <a:spcBef>
                          <a:spcPct val="20000"/>
                        </a:spcBef>
                        <a:spcAft>
                          <a:spcPct val="0"/>
                        </a:spcAft>
                        <a:defRPr>
                          <a:solidFill>
                            <a:schemeClr val="tx1"/>
                          </a:solidFill>
                          <a:latin typeface="굴림"/>
                          <a:ea typeface="宋体" charset="-122"/>
                        </a:defRPr>
                      </a:lvl8pPr>
                      <a:lvl9pPr marL="3886200" indent="-228600" fontAlgn="base" latinLnBrk="1">
                        <a:spcBef>
                          <a:spcPct val="20000"/>
                        </a:spcBef>
                        <a:spcAft>
                          <a:spcPct val="0"/>
                        </a:spcAft>
                        <a:defRPr>
                          <a:solidFill>
                            <a:schemeClr val="tx1"/>
                          </a:solidFill>
                          <a:latin typeface="굴림"/>
                          <a:ea typeface="宋体" charset="-122"/>
                        </a:defRPr>
                      </a:lvl9pPr>
                    </a:lstStyle>
                    <a:p>
                      <a:pPr marL="342900" marR="0" lvl="0" indent="-342900" algn="ctr" defTabSz="914400" rtl="0" eaLnBrk="1" fontAlgn="base" latinLnBrk="1" hangingPunct="1">
                        <a:lnSpc>
                          <a:spcPct val="100000"/>
                        </a:lnSpc>
                        <a:spcBef>
                          <a:spcPct val="0"/>
                        </a:spcBef>
                        <a:spcAft>
                          <a:spcPct val="0"/>
                        </a:spcAft>
                        <a:buClrTx/>
                        <a:buSzTx/>
                        <a:buFontTx/>
                        <a:buNone/>
                      </a:pPr>
                      <a:r>
                        <a:rPr kumimoji="0" lang="en-US" altLang="zh-CN" sz="2000" b="1" i="0" u="none" strike="noStrike" cap="none" normalizeH="0" baseline="0">
                          <a:ln>
                            <a:noFill/>
                          </a:ln>
                          <a:solidFill>
                            <a:schemeClr val="tx1"/>
                          </a:solidFill>
                          <a:effectLst/>
                          <a:latin typeface="Times New Roman" pitchFamily="18" charset="0"/>
                          <a:ea typeface="宋体" charset="-122"/>
                        </a:rPr>
                        <a:t>Ⅱ</a:t>
                      </a:r>
                      <a:endParaRPr kumimoji="0" lang="en-US" altLang="zh-CN" sz="2000" b="0" i="0" u="none" strike="noStrike" cap="none" normalizeH="0" baseline="0">
                        <a:ln>
                          <a:noFill/>
                        </a:ln>
                        <a:solidFill>
                          <a:schemeClr val="tx1"/>
                        </a:solidFill>
                        <a:effectLst/>
                        <a:latin typeface="Times New Roman" pitchFamily="18" charset="0"/>
                        <a:ea typeface="宋体" charset="-122"/>
                      </a:endParaRPr>
                    </a:p>
                  </a:txBody>
                  <a:tcPr anchor="ctr" horzOverflow="overflow">
                    <a:lnL w="25400" cap="flat" cmpd="thickThin" algn="ctr">
                      <a:solidFill>
                        <a:srgbClr val="000000"/>
                      </a:solidFill>
                      <a:prstDash val="solid"/>
                      <a:round/>
                      <a:headEnd type="none" w="med" len="med"/>
                      <a:tailEnd type="none" w="med" len="med"/>
                    </a:lnL>
                    <a:lnR w="12700" cap="flat" cmpd="thickThin" algn="ctr">
                      <a:solidFill>
                        <a:srgbClr val="000000"/>
                      </a:solidFill>
                      <a:prstDash val="solid"/>
                      <a:round/>
                      <a:headEnd type="none" w="med" len="med"/>
                      <a:tailEnd type="none" w="med" len="med"/>
                    </a:lnR>
                    <a:lnT w="12700" cap="flat" cmpd="thickThin" algn="ctr">
                      <a:solidFill>
                        <a:srgbClr val="000000"/>
                      </a:solidFill>
                      <a:prstDash val="solid"/>
                      <a:round/>
                      <a:headEnd type="none" w="med" len="med"/>
                      <a:tailEnd type="none" w="med" len="med"/>
                    </a:lnT>
                    <a:lnB w="12700" cap="flat" cmpd="thickThin" algn="ctr">
                      <a:solidFill>
                        <a:srgbClr val="000000"/>
                      </a:solidFill>
                      <a:prstDash val="solid"/>
                      <a:round/>
                      <a:headEnd type="none" w="med" len="med"/>
                      <a:tailEnd type="none" w="med" len="med"/>
                    </a:lnB>
                    <a:lnTlToBr>
                      <a:noFill/>
                    </a:lnTlToBr>
                    <a:lnBlToTr>
                      <a:noFill/>
                    </a:lnBlToTr>
                    <a:solidFill>
                      <a:srgbClr val="FF9933"/>
                    </a:solidFill>
                  </a:tcPr>
                </a:tc>
                <a:tc>
                  <a:txBody>
                    <a:bodyPr/>
                    <a:lstStyle>
                      <a:lvl1pPr marL="342900" indent="-342900" latinLnBrk="1">
                        <a:spcBef>
                          <a:spcPct val="20000"/>
                        </a:spcBef>
                        <a:defRPr sz="2800">
                          <a:solidFill>
                            <a:schemeClr val="tx1"/>
                          </a:solidFill>
                          <a:latin typeface="굴림"/>
                          <a:ea typeface="宋体" charset="-122"/>
                        </a:defRPr>
                      </a:lvl1pPr>
                      <a:lvl2pPr marL="742950" indent="-285750" latinLnBrk="1">
                        <a:spcBef>
                          <a:spcPct val="20000"/>
                        </a:spcBef>
                        <a:defRPr sz="2400">
                          <a:solidFill>
                            <a:schemeClr val="tx1"/>
                          </a:solidFill>
                          <a:latin typeface="굴림"/>
                          <a:ea typeface="宋体" charset="-122"/>
                        </a:defRPr>
                      </a:lvl2pPr>
                      <a:lvl3pPr marL="1143000" indent="-228600" latinLnBrk="1">
                        <a:spcBef>
                          <a:spcPct val="20000"/>
                        </a:spcBef>
                        <a:defRPr sz="2000">
                          <a:solidFill>
                            <a:schemeClr val="tx1"/>
                          </a:solidFill>
                          <a:latin typeface="굴림"/>
                          <a:ea typeface="宋体" charset="-122"/>
                        </a:defRPr>
                      </a:lvl3pPr>
                      <a:lvl4pPr marL="1600200" indent="-228600" latinLnBrk="1">
                        <a:spcBef>
                          <a:spcPct val="20000"/>
                        </a:spcBef>
                        <a:defRPr>
                          <a:solidFill>
                            <a:schemeClr val="tx1"/>
                          </a:solidFill>
                          <a:latin typeface="굴림"/>
                          <a:ea typeface="宋体" charset="-122"/>
                        </a:defRPr>
                      </a:lvl4pPr>
                      <a:lvl5pPr marL="2057400" indent="-228600" latinLnBrk="1">
                        <a:spcBef>
                          <a:spcPct val="20000"/>
                        </a:spcBef>
                        <a:defRPr>
                          <a:solidFill>
                            <a:schemeClr val="tx1"/>
                          </a:solidFill>
                          <a:latin typeface="굴림"/>
                          <a:ea typeface="宋体" charset="-122"/>
                        </a:defRPr>
                      </a:lvl5pPr>
                      <a:lvl6pPr marL="2514600" indent="-228600" fontAlgn="base" latinLnBrk="1">
                        <a:spcBef>
                          <a:spcPct val="20000"/>
                        </a:spcBef>
                        <a:spcAft>
                          <a:spcPct val="0"/>
                        </a:spcAft>
                        <a:defRPr>
                          <a:solidFill>
                            <a:schemeClr val="tx1"/>
                          </a:solidFill>
                          <a:latin typeface="굴림"/>
                          <a:ea typeface="宋体" charset="-122"/>
                        </a:defRPr>
                      </a:lvl6pPr>
                      <a:lvl7pPr marL="2971800" indent="-228600" fontAlgn="base" latinLnBrk="1">
                        <a:spcBef>
                          <a:spcPct val="20000"/>
                        </a:spcBef>
                        <a:spcAft>
                          <a:spcPct val="0"/>
                        </a:spcAft>
                        <a:defRPr>
                          <a:solidFill>
                            <a:schemeClr val="tx1"/>
                          </a:solidFill>
                          <a:latin typeface="굴림"/>
                          <a:ea typeface="宋体" charset="-122"/>
                        </a:defRPr>
                      </a:lvl7pPr>
                      <a:lvl8pPr marL="3429000" indent="-228600" fontAlgn="base" latinLnBrk="1">
                        <a:spcBef>
                          <a:spcPct val="20000"/>
                        </a:spcBef>
                        <a:spcAft>
                          <a:spcPct val="0"/>
                        </a:spcAft>
                        <a:defRPr>
                          <a:solidFill>
                            <a:schemeClr val="tx1"/>
                          </a:solidFill>
                          <a:latin typeface="굴림"/>
                          <a:ea typeface="宋体" charset="-122"/>
                        </a:defRPr>
                      </a:lvl8pPr>
                      <a:lvl9pPr marL="3886200" indent="-228600" fontAlgn="base" latinLnBrk="1">
                        <a:spcBef>
                          <a:spcPct val="20000"/>
                        </a:spcBef>
                        <a:spcAft>
                          <a:spcPct val="0"/>
                        </a:spcAft>
                        <a:defRPr>
                          <a:solidFill>
                            <a:schemeClr val="tx1"/>
                          </a:solidFill>
                          <a:latin typeface="굴림"/>
                          <a:ea typeface="宋体" charset="-122"/>
                        </a:defRPr>
                      </a:lvl9pPr>
                    </a:lstStyle>
                    <a:p>
                      <a:pPr marL="342900" marR="0" lvl="0" indent="-342900" algn="ctr" defTabSz="914400" rtl="0" eaLnBrk="1" fontAlgn="base" latinLnBrk="1" hangingPunct="1">
                        <a:lnSpc>
                          <a:spcPct val="100000"/>
                        </a:lnSpc>
                        <a:spcBef>
                          <a:spcPct val="0"/>
                        </a:spcBef>
                        <a:spcAft>
                          <a:spcPct val="0"/>
                        </a:spcAft>
                        <a:buClrTx/>
                        <a:buSzTx/>
                        <a:buFontTx/>
                        <a:buNone/>
                      </a:pPr>
                      <a:r>
                        <a:rPr kumimoji="0" lang="en-US" altLang="zh-CN" sz="2000" b="1" i="0" u="none" strike="noStrike" cap="none" normalizeH="0" baseline="0">
                          <a:ln>
                            <a:noFill/>
                          </a:ln>
                          <a:solidFill>
                            <a:schemeClr val="tx1"/>
                          </a:solidFill>
                          <a:effectLst/>
                          <a:latin typeface="宋体" charset="-122"/>
                          <a:ea typeface="宋体" charset="-122"/>
                          <a:cs typeface="Times New Roman" pitchFamily="18" charset="0"/>
                        </a:rPr>
                        <a:t>Ⅰ</a:t>
                      </a:r>
                      <a:endParaRPr kumimoji="0" lang="en-US" altLang="zh-CN" sz="2000" b="0" i="0" u="none" strike="noStrike" cap="none" normalizeH="0" baseline="0">
                        <a:ln>
                          <a:noFill/>
                        </a:ln>
                        <a:solidFill>
                          <a:schemeClr val="tx1"/>
                        </a:solidFill>
                        <a:effectLst/>
                        <a:latin typeface="Times New Roman" pitchFamily="18" charset="0"/>
                        <a:ea typeface="宋体" charset="-122"/>
                        <a:cs typeface="Times New Roman" pitchFamily="18" charset="0"/>
                      </a:endParaRPr>
                    </a:p>
                  </a:txBody>
                  <a:tcPr anchor="ctr" horzOverflow="overflow">
                    <a:lnL w="12700" cap="flat" cmpd="thickThin" algn="ctr">
                      <a:solidFill>
                        <a:srgbClr val="000000"/>
                      </a:solidFill>
                      <a:prstDash val="solid"/>
                      <a:round/>
                      <a:headEnd type="none" w="med" len="med"/>
                      <a:tailEnd type="none" w="med" len="med"/>
                    </a:lnL>
                    <a:lnR w="25400" cap="flat" cmpd="thickThin" algn="ctr">
                      <a:solidFill>
                        <a:srgbClr val="000000"/>
                      </a:solidFill>
                      <a:prstDash val="solid"/>
                      <a:round/>
                      <a:headEnd type="none" w="med" len="med"/>
                      <a:tailEnd type="none" w="med" len="med"/>
                    </a:lnR>
                    <a:lnT w="12700" cap="flat" cmpd="thickThin" algn="ctr">
                      <a:solidFill>
                        <a:srgbClr val="000000"/>
                      </a:solidFill>
                      <a:prstDash val="solid"/>
                      <a:round/>
                      <a:headEnd type="none" w="med" len="med"/>
                      <a:tailEnd type="none" w="med" len="med"/>
                    </a:lnT>
                    <a:lnB w="12700" cap="flat" cmpd="thickThin" algn="ctr">
                      <a:solidFill>
                        <a:srgbClr val="000000"/>
                      </a:solidFill>
                      <a:prstDash val="solid"/>
                      <a:round/>
                      <a:headEnd type="none" w="med" len="med"/>
                      <a:tailEnd type="none" w="med" len="med"/>
                    </a:lnB>
                    <a:lnTlToBr>
                      <a:noFill/>
                    </a:lnTlToBr>
                    <a:lnBlToTr>
                      <a:noFill/>
                    </a:lnBlToTr>
                    <a:solidFill>
                      <a:srgbClr val="FF0000"/>
                    </a:solidFill>
                  </a:tcPr>
                </a:tc>
                <a:extLst>
                  <a:ext uri="{0D108BD9-81ED-4DB2-BD59-A6C34878D82A}">
                    <a16:rowId xmlns:a16="http://schemas.microsoft.com/office/drawing/2014/main" val="10004"/>
                  </a:ext>
                </a:extLst>
              </a:tr>
              <a:tr h="557213">
                <a:tc>
                  <a:txBody>
                    <a:bodyPr/>
                    <a:lstStyle>
                      <a:lvl1pPr marL="342900" indent="-342900" latinLnBrk="1">
                        <a:spcBef>
                          <a:spcPct val="20000"/>
                        </a:spcBef>
                        <a:defRPr sz="2800">
                          <a:solidFill>
                            <a:schemeClr val="tx1"/>
                          </a:solidFill>
                          <a:latin typeface="굴림"/>
                          <a:ea typeface="宋体" charset="-122"/>
                        </a:defRPr>
                      </a:lvl1pPr>
                      <a:lvl2pPr marL="742950" indent="-285750" latinLnBrk="1">
                        <a:spcBef>
                          <a:spcPct val="20000"/>
                        </a:spcBef>
                        <a:defRPr sz="2400">
                          <a:solidFill>
                            <a:schemeClr val="tx1"/>
                          </a:solidFill>
                          <a:latin typeface="굴림"/>
                          <a:ea typeface="宋体" charset="-122"/>
                        </a:defRPr>
                      </a:lvl2pPr>
                      <a:lvl3pPr marL="1143000" indent="-228600" latinLnBrk="1">
                        <a:spcBef>
                          <a:spcPct val="20000"/>
                        </a:spcBef>
                        <a:defRPr sz="2000">
                          <a:solidFill>
                            <a:schemeClr val="tx1"/>
                          </a:solidFill>
                          <a:latin typeface="굴림"/>
                          <a:ea typeface="宋体" charset="-122"/>
                        </a:defRPr>
                      </a:lvl3pPr>
                      <a:lvl4pPr marL="1600200" indent="-228600" latinLnBrk="1">
                        <a:spcBef>
                          <a:spcPct val="20000"/>
                        </a:spcBef>
                        <a:defRPr>
                          <a:solidFill>
                            <a:schemeClr val="tx1"/>
                          </a:solidFill>
                          <a:latin typeface="굴림"/>
                          <a:ea typeface="宋体" charset="-122"/>
                        </a:defRPr>
                      </a:lvl4pPr>
                      <a:lvl5pPr marL="2057400" indent="-228600" latinLnBrk="1">
                        <a:spcBef>
                          <a:spcPct val="20000"/>
                        </a:spcBef>
                        <a:defRPr>
                          <a:solidFill>
                            <a:schemeClr val="tx1"/>
                          </a:solidFill>
                          <a:latin typeface="굴림"/>
                          <a:ea typeface="宋体" charset="-122"/>
                        </a:defRPr>
                      </a:lvl5pPr>
                      <a:lvl6pPr marL="2514600" indent="-228600" fontAlgn="base" latinLnBrk="1">
                        <a:spcBef>
                          <a:spcPct val="20000"/>
                        </a:spcBef>
                        <a:spcAft>
                          <a:spcPct val="0"/>
                        </a:spcAft>
                        <a:defRPr>
                          <a:solidFill>
                            <a:schemeClr val="tx1"/>
                          </a:solidFill>
                          <a:latin typeface="굴림"/>
                          <a:ea typeface="宋体" charset="-122"/>
                        </a:defRPr>
                      </a:lvl6pPr>
                      <a:lvl7pPr marL="2971800" indent="-228600" fontAlgn="base" latinLnBrk="1">
                        <a:spcBef>
                          <a:spcPct val="20000"/>
                        </a:spcBef>
                        <a:spcAft>
                          <a:spcPct val="0"/>
                        </a:spcAft>
                        <a:defRPr>
                          <a:solidFill>
                            <a:schemeClr val="tx1"/>
                          </a:solidFill>
                          <a:latin typeface="굴림"/>
                          <a:ea typeface="宋体" charset="-122"/>
                        </a:defRPr>
                      </a:lvl7pPr>
                      <a:lvl8pPr marL="3429000" indent="-228600" fontAlgn="base" latinLnBrk="1">
                        <a:spcBef>
                          <a:spcPct val="20000"/>
                        </a:spcBef>
                        <a:spcAft>
                          <a:spcPct val="0"/>
                        </a:spcAft>
                        <a:defRPr>
                          <a:solidFill>
                            <a:schemeClr val="tx1"/>
                          </a:solidFill>
                          <a:latin typeface="굴림"/>
                          <a:ea typeface="宋体" charset="-122"/>
                        </a:defRPr>
                      </a:lvl8pPr>
                      <a:lvl9pPr marL="3886200" indent="-228600" fontAlgn="base" latinLnBrk="1">
                        <a:spcBef>
                          <a:spcPct val="20000"/>
                        </a:spcBef>
                        <a:spcAft>
                          <a:spcPct val="0"/>
                        </a:spcAft>
                        <a:defRPr>
                          <a:solidFill>
                            <a:schemeClr val="tx1"/>
                          </a:solidFill>
                          <a:latin typeface="굴림"/>
                          <a:ea typeface="宋体" charset="-122"/>
                        </a:defRPr>
                      </a:lvl9pPr>
                    </a:lstStyle>
                    <a:p>
                      <a:pPr marL="342900" marR="0" lvl="0" indent="-342900" algn="ctr" defTabSz="914400" rtl="0" eaLnBrk="1" fontAlgn="base" latinLnBrk="1" hangingPunct="1">
                        <a:lnSpc>
                          <a:spcPct val="100000"/>
                        </a:lnSpc>
                        <a:spcBef>
                          <a:spcPct val="0"/>
                        </a:spcBef>
                        <a:spcAft>
                          <a:spcPct val="0"/>
                        </a:spcAft>
                        <a:buClrTx/>
                        <a:buSzTx/>
                        <a:buFontTx/>
                        <a:buNone/>
                      </a:pPr>
                      <a:r>
                        <a:rPr kumimoji="0" lang="en-US" altLang="zh-CN" sz="1600" b="1" i="0" u="none" strike="noStrike" cap="none" normalizeH="0" baseline="0">
                          <a:ln>
                            <a:noFill/>
                          </a:ln>
                          <a:solidFill>
                            <a:srgbClr val="000000"/>
                          </a:solidFill>
                          <a:effectLst/>
                          <a:latin typeface="Times New Roman" pitchFamily="18" charset="0"/>
                          <a:ea typeface="宋体" charset="-122"/>
                          <a:cs typeface="Times New Roman" pitchFamily="18" charset="0"/>
                        </a:rPr>
                        <a:t>4</a:t>
                      </a:r>
                      <a:r>
                        <a:rPr kumimoji="0" lang="zh-CN" altLang="en-US" sz="1600" b="1" i="0" u="none" strike="noStrike" cap="none" normalizeH="0" baseline="0">
                          <a:ln>
                            <a:noFill/>
                          </a:ln>
                          <a:solidFill>
                            <a:srgbClr val="000000"/>
                          </a:solidFill>
                          <a:effectLst/>
                          <a:latin typeface="宋体" charset="-122"/>
                          <a:ea typeface="宋体" charset="-122"/>
                          <a:cs typeface="Times New Roman" pitchFamily="18" charset="0"/>
                        </a:rPr>
                        <a:t>（</a:t>
                      </a:r>
                      <a:r>
                        <a:rPr kumimoji="0" lang="zh-CN" altLang="en-US" sz="1600" b="0" i="0" u="none" strike="noStrike" cap="none" normalizeH="0" baseline="0">
                          <a:ln>
                            <a:noFill/>
                          </a:ln>
                          <a:solidFill>
                            <a:srgbClr val="000000"/>
                          </a:solidFill>
                          <a:effectLst/>
                          <a:latin typeface="Times New Roman" pitchFamily="18" charset="0"/>
                          <a:ea typeface="宋体" charset="-122"/>
                          <a:cs typeface="Times New Roman" pitchFamily="18" charset="0"/>
                        </a:rPr>
                        <a:t>重大的</a:t>
                      </a:r>
                      <a:r>
                        <a:rPr kumimoji="0" lang="zh-CN" altLang="en-US" sz="1600" b="0" i="0" u="none" strike="noStrike" cap="none" normalizeH="0" baseline="0">
                          <a:ln>
                            <a:noFill/>
                          </a:ln>
                          <a:solidFill>
                            <a:srgbClr val="000000"/>
                          </a:solidFill>
                          <a:effectLst/>
                          <a:latin typeface="宋体" charset="-122"/>
                          <a:ea typeface="宋体" charset="-122"/>
                          <a:cs typeface="Times New Roman" pitchFamily="18" charset="0"/>
                        </a:rPr>
                        <a:t>）</a:t>
                      </a:r>
                      <a:endParaRPr kumimoji="0" lang="zh-CN" altLang="en-US" sz="1600" b="0" i="0" u="none" strike="noStrike" cap="none" normalizeH="0" baseline="0">
                        <a:ln>
                          <a:noFill/>
                        </a:ln>
                        <a:solidFill>
                          <a:srgbClr val="000000"/>
                        </a:solidFill>
                        <a:effectLst/>
                        <a:latin typeface="Times New Roman" pitchFamily="18" charset="0"/>
                        <a:ea typeface="宋体" charset="-122"/>
                        <a:cs typeface="Times New Roman" pitchFamily="18" charset="0"/>
                      </a:endParaRPr>
                    </a:p>
                  </a:txBody>
                  <a:tcPr anchor="ctr" horzOverflow="overflow">
                    <a:lnL w="25400" cap="flat" cmpd="thickThin" algn="ctr">
                      <a:solidFill>
                        <a:srgbClr val="000000"/>
                      </a:solidFill>
                      <a:prstDash val="solid"/>
                      <a:round/>
                      <a:headEnd type="none" w="med" len="med"/>
                      <a:tailEnd type="none" w="med" len="med"/>
                    </a:lnL>
                    <a:lnR w="12700" cap="flat" cmpd="thickThin" algn="ctr">
                      <a:solidFill>
                        <a:srgbClr val="000000"/>
                      </a:solidFill>
                      <a:prstDash val="solid"/>
                      <a:round/>
                      <a:headEnd type="none" w="med" len="med"/>
                      <a:tailEnd type="none" w="med" len="med"/>
                    </a:lnR>
                    <a:lnT w="12700" cap="flat" cmpd="thickThin" algn="ctr">
                      <a:solidFill>
                        <a:srgbClr val="000000"/>
                      </a:solidFill>
                      <a:prstDash val="solid"/>
                      <a:round/>
                      <a:headEnd type="none" w="med" len="med"/>
                      <a:tailEnd type="none" w="med" len="med"/>
                    </a:lnT>
                    <a:lnB w="12700" cap="flat" cmpd="thickThin"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marL="342900" indent="-342900" latinLnBrk="1">
                        <a:spcBef>
                          <a:spcPct val="20000"/>
                        </a:spcBef>
                        <a:defRPr sz="2800">
                          <a:solidFill>
                            <a:schemeClr val="tx1"/>
                          </a:solidFill>
                          <a:latin typeface="굴림"/>
                          <a:ea typeface="宋体" charset="-122"/>
                        </a:defRPr>
                      </a:lvl1pPr>
                      <a:lvl2pPr marL="742950" indent="-285750" latinLnBrk="1">
                        <a:spcBef>
                          <a:spcPct val="20000"/>
                        </a:spcBef>
                        <a:defRPr sz="2400">
                          <a:solidFill>
                            <a:schemeClr val="tx1"/>
                          </a:solidFill>
                          <a:latin typeface="굴림"/>
                          <a:ea typeface="宋体" charset="-122"/>
                        </a:defRPr>
                      </a:lvl2pPr>
                      <a:lvl3pPr marL="1143000" indent="-228600" latinLnBrk="1">
                        <a:spcBef>
                          <a:spcPct val="20000"/>
                        </a:spcBef>
                        <a:defRPr sz="2000">
                          <a:solidFill>
                            <a:schemeClr val="tx1"/>
                          </a:solidFill>
                          <a:latin typeface="굴림"/>
                          <a:ea typeface="宋体" charset="-122"/>
                        </a:defRPr>
                      </a:lvl3pPr>
                      <a:lvl4pPr marL="1600200" indent="-228600" latinLnBrk="1">
                        <a:spcBef>
                          <a:spcPct val="20000"/>
                        </a:spcBef>
                        <a:defRPr>
                          <a:solidFill>
                            <a:schemeClr val="tx1"/>
                          </a:solidFill>
                          <a:latin typeface="굴림"/>
                          <a:ea typeface="宋体" charset="-122"/>
                        </a:defRPr>
                      </a:lvl4pPr>
                      <a:lvl5pPr marL="2057400" indent="-228600" latinLnBrk="1">
                        <a:spcBef>
                          <a:spcPct val="20000"/>
                        </a:spcBef>
                        <a:defRPr>
                          <a:solidFill>
                            <a:schemeClr val="tx1"/>
                          </a:solidFill>
                          <a:latin typeface="굴림"/>
                          <a:ea typeface="宋体" charset="-122"/>
                        </a:defRPr>
                      </a:lvl5pPr>
                      <a:lvl6pPr marL="2514600" indent="-228600" fontAlgn="base" latinLnBrk="1">
                        <a:spcBef>
                          <a:spcPct val="20000"/>
                        </a:spcBef>
                        <a:spcAft>
                          <a:spcPct val="0"/>
                        </a:spcAft>
                        <a:defRPr>
                          <a:solidFill>
                            <a:schemeClr val="tx1"/>
                          </a:solidFill>
                          <a:latin typeface="굴림"/>
                          <a:ea typeface="宋体" charset="-122"/>
                        </a:defRPr>
                      </a:lvl6pPr>
                      <a:lvl7pPr marL="2971800" indent="-228600" fontAlgn="base" latinLnBrk="1">
                        <a:spcBef>
                          <a:spcPct val="20000"/>
                        </a:spcBef>
                        <a:spcAft>
                          <a:spcPct val="0"/>
                        </a:spcAft>
                        <a:defRPr>
                          <a:solidFill>
                            <a:schemeClr val="tx1"/>
                          </a:solidFill>
                          <a:latin typeface="굴림"/>
                          <a:ea typeface="宋体" charset="-122"/>
                        </a:defRPr>
                      </a:lvl7pPr>
                      <a:lvl8pPr marL="3429000" indent="-228600" fontAlgn="base" latinLnBrk="1">
                        <a:spcBef>
                          <a:spcPct val="20000"/>
                        </a:spcBef>
                        <a:spcAft>
                          <a:spcPct val="0"/>
                        </a:spcAft>
                        <a:defRPr>
                          <a:solidFill>
                            <a:schemeClr val="tx1"/>
                          </a:solidFill>
                          <a:latin typeface="굴림"/>
                          <a:ea typeface="宋体" charset="-122"/>
                        </a:defRPr>
                      </a:lvl8pPr>
                      <a:lvl9pPr marL="3886200" indent="-228600" fontAlgn="base" latinLnBrk="1">
                        <a:spcBef>
                          <a:spcPct val="20000"/>
                        </a:spcBef>
                        <a:spcAft>
                          <a:spcPct val="0"/>
                        </a:spcAft>
                        <a:defRPr>
                          <a:solidFill>
                            <a:schemeClr val="tx1"/>
                          </a:solidFill>
                          <a:latin typeface="굴림"/>
                          <a:ea typeface="宋体" charset="-122"/>
                        </a:defRPr>
                      </a:lvl9pPr>
                    </a:lstStyle>
                    <a:p>
                      <a:pPr marL="342900" marR="0" lvl="0" indent="-342900" algn="ctr" defTabSz="914400" rtl="0" eaLnBrk="1" fontAlgn="base" latinLnBrk="1" hangingPunct="1">
                        <a:lnSpc>
                          <a:spcPct val="100000"/>
                        </a:lnSpc>
                        <a:spcBef>
                          <a:spcPct val="0"/>
                        </a:spcBef>
                        <a:spcAft>
                          <a:spcPct val="0"/>
                        </a:spcAft>
                        <a:buClrTx/>
                        <a:buSzTx/>
                        <a:buFontTx/>
                        <a:buNone/>
                      </a:pPr>
                      <a:r>
                        <a:rPr kumimoji="0" lang="en-US" altLang="zh-CN" sz="2000" b="1" i="0" u="none" strike="noStrike" cap="none" normalizeH="0" baseline="0">
                          <a:ln>
                            <a:noFill/>
                          </a:ln>
                          <a:solidFill>
                            <a:schemeClr val="tx1"/>
                          </a:solidFill>
                          <a:effectLst/>
                          <a:latin typeface="楷体_GB2312"/>
                          <a:ea typeface="楷体_GB2312"/>
                          <a:cs typeface="Times New Roman" pitchFamily="18" charset="0"/>
                        </a:rPr>
                        <a:t>Ⅲ</a:t>
                      </a:r>
                      <a:endParaRPr kumimoji="0" lang="en-US" altLang="zh-CN" sz="2000" b="0" i="0" u="none" strike="noStrike" cap="none" normalizeH="0" baseline="0">
                        <a:ln>
                          <a:noFill/>
                        </a:ln>
                        <a:solidFill>
                          <a:schemeClr val="tx1"/>
                        </a:solidFill>
                        <a:effectLst/>
                        <a:latin typeface="Times New Roman" pitchFamily="18" charset="0"/>
                        <a:ea typeface="楷体_GB2312"/>
                        <a:cs typeface="Times New Roman" pitchFamily="18" charset="0"/>
                      </a:endParaRPr>
                    </a:p>
                  </a:txBody>
                  <a:tcPr anchor="ctr" horzOverflow="overflow">
                    <a:lnL w="12700" cap="flat" cmpd="thickThin" algn="ctr">
                      <a:solidFill>
                        <a:srgbClr val="000000"/>
                      </a:solidFill>
                      <a:prstDash val="solid"/>
                      <a:round/>
                      <a:headEnd type="none" w="med" len="med"/>
                      <a:tailEnd type="none" w="med" len="med"/>
                    </a:lnL>
                    <a:lnR w="12700" cap="flat" cmpd="thickThin" algn="ctr">
                      <a:solidFill>
                        <a:srgbClr val="000000"/>
                      </a:solidFill>
                      <a:prstDash val="solid"/>
                      <a:round/>
                      <a:headEnd type="none" w="med" len="med"/>
                      <a:tailEnd type="none" w="med" len="med"/>
                    </a:lnR>
                    <a:lnT w="12700" cap="flat" cmpd="thickThin" algn="ctr">
                      <a:solidFill>
                        <a:srgbClr val="000000"/>
                      </a:solidFill>
                      <a:prstDash val="solid"/>
                      <a:round/>
                      <a:headEnd type="none" w="med" len="med"/>
                      <a:tailEnd type="none" w="med" len="med"/>
                    </a:lnT>
                    <a:lnB w="12700" cap="flat" cmpd="thickThin" algn="ctr">
                      <a:solidFill>
                        <a:srgbClr val="000000"/>
                      </a:solidFill>
                      <a:prstDash val="solid"/>
                      <a:round/>
                      <a:headEnd type="none" w="med" len="med"/>
                      <a:tailEnd type="none" w="med" len="med"/>
                    </a:lnB>
                    <a:lnTlToBr>
                      <a:noFill/>
                    </a:lnTlToBr>
                    <a:lnBlToTr>
                      <a:noFill/>
                    </a:lnBlToTr>
                    <a:solidFill>
                      <a:srgbClr val="FFFF99"/>
                    </a:solidFill>
                  </a:tcPr>
                </a:tc>
                <a:tc>
                  <a:txBody>
                    <a:bodyPr/>
                    <a:lstStyle>
                      <a:lvl1pPr marL="342900" indent="-342900" latinLnBrk="1">
                        <a:spcBef>
                          <a:spcPct val="20000"/>
                        </a:spcBef>
                        <a:defRPr sz="2800">
                          <a:solidFill>
                            <a:schemeClr val="tx1"/>
                          </a:solidFill>
                          <a:latin typeface="굴림"/>
                          <a:ea typeface="宋体" charset="-122"/>
                        </a:defRPr>
                      </a:lvl1pPr>
                      <a:lvl2pPr marL="742950" indent="-285750" latinLnBrk="1">
                        <a:spcBef>
                          <a:spcPct val="20000"/>
                        </a:spcBef>
                        <a:defRPr sz="2400">
                          <a:solidFill>
                            <a:schemeClr val="tx1"/>
                          </a:solidFill>
                          <a:latin typeface="굴림"/>
                          <a:ea typeface="宋体" charset="-122"/>
                        </a:defRPr>
                      </a:lvl2pPr>
                      <a:lvl3pPr marL="1143000" indent="-228600" latinLnBrk="1">
                        <a:spcBef>
                          <a:spcPct val="20000"/>
                        </a:spcBef>
                        <a:defRPr sz="2000">
                          <a:solidFill>
                            <a:schemeClr val="tx1"/>
                          </a:solidFill>
                          <a:latin typeface="굴림"/>
                          <a:ea typeface="宋体" charset="-122"/>
                        </a:defRPr>
                      </a:lvl3pPr>
                      <a:lvl4pPr marL="1600200" indent="-228600" latinLnBrk="1">
                        <a:spcBef>
                          <a:spcPct val="20000"/>
                        </a:spcBef>
                        <a:defRPr>
                          <a:solidFill>
                            <a:schemeClr val="tx1"/>
                          </a:solidFill>
                          <a:latin typeface="굴림"/>
                          <a:ea typeface="宋体" charset="-122"/>
                        </a:defRPr>
                      </a:lvl4pPr>
                      <a:lvl5pPr marL="2057400" indent="-228600" latinLnBrk="1">
                        <a:spcBef>
                          <a:spcPct val="20000"/>
                        </a:spcBef>
                        <a:defRPr>
                          <a:solidFill>
                            <a:schemeClr val="tx1"/>
                          </a:solidFill>
                          <a:latin typeface="굴림"/>
                          <a:ea typeface="宋体" charset="-122"/>
                        </a:defRPr>
                      </a:lvl5pPr>
                      <a:lvl6pPr marL="2514600" indent="-228600" fontAlgn="base" latinLnBrk="1">
                        <a:spcBef>
                          <a:spcPct val="20000"/>
                        </a:spcBef>
                        <a:spcAft>
                          <a:spcPct val="0"/>
                        </a:spcAft>
                        <a:defRPr>
                          <a:solidFill>
                            <a:schemeClr val="tx1"/>
                          </a:solidFill>
                          <a:latin typeface="굴림"/>
                          <a:ea typeface="宋体" charset="-122"/>
                        </a:defRPr>
                      </a:lvl6pPr>
                      <a:lvl7pPr marL="2971800" indent="-228600" fontAlgn="base" latinLnBrk="1">
                        <a:spcBef>
                          <a:spcPct val="20000"/>
                        </a:spcBef>
                        <a:spcAft>
                          <a:spcPct val="0"/>
                        </a:spcAft>
                        <a:defRPr>
                          <a:solidFill>
                            <a:schemeClr val="tx1"/>
                          </a:solidFill>
                          <a:latin typeface="굴림"/>
                          <a:ea typeface="宋体" charset="-122"/>
                        </a:defRPr>
                      </a:lvl7pPr>
                      <a:lvl8pPr marL="3429000" indent="-228600" fontAlgn="base" latinLnBrk="1">
                        <a:spcBef>
                          <a:spcPct val="20000"/>
                        </a:spcBef>
                        <a:spcAft>
                          <a:spcPct val="0"/>
                        </a:spcAft>
                        <a:defRPr>
                          <a:solidFill>
                            <a:schemeClr val="tx1"/>
                          </a:solidFill>
                          <a:latin typeface="굴림"/>
                          <a:ea typeface="宋体" charset="-122"/>
                        </a:defRPr>
                      </a:lvl8pPr>
                      <a:lvl9pPr marL="3886200" indent="-228600" fontAlgn="base" latinLnBrk="1">
                        <a:spcBef>
                          <a:spcPct val="20000"/>
                        </a:spcBef>
                        <a:spcAft>
                          <a:spcPct val="0"/>
                        </a:spcAft>
                        <a:defRPr>
                          <a:solidFill>
                            <a:schemeClr val="tx1"/>
                          </a:solidFill>
                          <a:latin typeface="굴림"/>
                          <a:ea typeface="宋体" charset="-122"/>
                        </a:defRPr>
                      </a:lvl9pPr>
                    </a:lstStyle>
                    <a:p>
                      <a:pPr marL="342900" marR="0" lvl="0" indent="-342900" algn="ctr" defTabSz="914400" rtl="0" eaLnBrk="1" fontAlgn="base" latinLnBrk="1" hangingPunct="1">
                        <a:lnSpc>
                          <a:spcPct val="100000"/>
                        </a:lnSpc>
                        <a:spcBef>
                          <a:spcPct val="0"/>
                        </a:spcBef>
                        <a:spcAft>
                          <a:spcPct val="0"/>
                        </a:spcAft>
                        <a:buClrTx/>
                        <a:buSzTx/>
                        <a:buFontTx/>
                        <a:buNone/>
                      </a:pPr>
                      <a:r>
                        <a:rPr kumimoji="0" lang="en-US" altLang="zh-CN" sz="2000" b="1" i="0" u="none" strike="noStrike" cap="none" normalizeH="0" baseline="0">
                          <a:ln>
                            <a:noFill/>
                          </a:ln>
                          <a:solidFill>
                            <a:schemeClr val="tx1"/>
                          </a:solidFill>
                          <a:effectLst/>
                          <a:latin typeface="楷体_GB2312"/>
                          <a:ea typeface="楷体_GB2312"/>
                          <a:cs typeface="Times New Roman" pitchFamily="18" charset="0"/>
                        </a:rPr>
                        <a:t>Ⅲ</a:t>
                      </a:r>
                      <a:endParaRPr kumimoji="0" lang="en-US" altLang="zh-CN" sz="2000" b="0" i="0" u="none" strike="noStrike" cap="none" normalizeH="0" baseline="0">
                        <a:ln>
                          <a:noFill/>
                        </a:ln>
                        <a:solidFill>
                          <a:schemeClr val="tx1"/>
                        </a:solidFill>
                        <a:effectLst/>
                        <a:latin typeface="Times New Roman" pitchFamily="18" charset="0"/>
                        <a:ea typeface="楷体_GB2312"/>
                        <a:cs typeface="Times New Roman" pitchFamily="18" charset="0"/>
                      </a:endParaRPr>
                    </a:p>
                  </a:txBody>
                  <a:tcPr anchor="ctr" horzOverflow="overflow">
                    <a:lnL w="12700" cap="flat" cmpd="thickThin" algn="ctr">
                      <a:solidFill>
                        <a:srgbClr val="000000"/>
                      </a:solidFill>
                      <a:prstDash val="solid"/>
                      <a:round/>
                      <a:headEnd type="none" w="med" len="med"/>
                      <a:tailEnd type="none" w="med" len="med"/>
                    </a:lnL>
                    <a:lnR w="25400" cap="flat" cmpd="thickThin" algn="ctr">
                      <a:solidFill>
                        <a:srgbClr val="000000"/>
                      </a:solidFill>
                      <a:prstDash val="solid"/>
                      <a:round/>
                      <a:headEnd type="none" w="med" len="med"/>
                      <a:tailEnd type="none" w="med" len="med"/>
                    </a:lnR>
                    <a:lnT w="12700" cap="flat" cmpd="thickThin" algn="ctr">
                      <a:solidFill>
                        <a:srgbClr val="000000"/>
                      </a:solidFill>
                      <a:prstDash val="solid"/>
                      <a:round/>
                      <a:headEnd type="none" w="med" len="med"/>
                      <a:tailEnd type="none" w="med" len="med"/>
                    </a:lnT>
                    <a:lnB w="12700" cap="flat" cmpd="thickThin" algn="ctr">
                      <a:solidFill>
                        <a:srgbClr val="000000"/>
                      </a:solidFill>
                      <a:prstDash val="solid"/>
                      <a:round/>
                      <a:headEnd type="none" w="med" len="med"/>
                      <a:tailEnd type="none" w="med" len="med"/>
                    </a:lnB>
                    <a:lnTlToBr>
                      <a:noFill/>
                    </a:lnTlToBr>
                    <a:lnBlToTr>
                      <a:noFill/>
                    </a:lnBlToTr>
                    <a:solidFill>
                      <a:srgbClr val="FFFF99"/>
                    </a:solidFill>
                  </a:tcPr>
                </a:tc>
                <a:tc>
                  <a:txBody>
                    <a:bodyPr/>
                    <a:lstStyle>
                      <a:lvl1pPr marL="342900" indent="-342900" latinLnBrk="1">
                        <a:spcBef>
                          <a:spcPct val="20000"/>
                        </a:spcBef>
                        <a:defRPr sz="2800">
                          <a:solidFill>
                            <a:schemeClr val="tx1"/>
                          </a:solidFill>
                          <a:latin typeface="굴림"/>
                          <a:ea typeface="宋体" charset="-122"/>
                        </a:defRPr>
                      </a:lvl1pPr>
                      <a:lvl2pPr marL="742950" indent="-285750" latinLnBrk="1">
                        <a:spcBef>
                          <a:spcPct val="20000"/>
                        </a:spcBef>
                        <a:defRPr sz="2400">
                          <a:solidFill>
                            <a:schemeClr val="tx1"/>
                          </a:solidFill>
                          <a:latin typeface="굴림"/>
                          <a:ea typeface="宋体" charset="-122"/>
                        </a:defRPr>
                      </a:lvl2pPr>
                      <a:lvl3pPr marL="1143000" indent="-228600" latinLnBrk="1">
                        <a:spcBef>
                          <a:spcPct val="20000"/>
                        </a:spcBef>
                        <a:defRPr sz="2000">
                          <a:solidFill>
                            <a:schemeClr val="tx1"/>
                          </a:solidFill>
                          <a:latin typeface="굴림"/>
                          <a:ea typeface="宋体" charset="-122"/>
                        </a:defRPr>
                      </a:lvl3pPr>
                      <a:lvl4pPr marL="1600200" indent="-228600" latinLnBrk="1">
                        <a:spcBef>
                          <a:spcPct val="20000"/>
                        </a:spcBef>
                        <a:defRPr>
                          <a:solidFill>
                            <a:schemeClr val="tx1"/>
                          </a:solidFill>
                          <a:latin typeface="굴림"/>
                          <a:ea typeface="宋体" charset="-122"/>
                        </a:defRPr>
                      </a:lvl4pPr>
                      <a:lvl5pPr marL="2057400" indent="-228600" latinLnBrk="1">
                        <a:spcBef>
                          <a:spcPct val="20000"/>
                        </a:spcBef>
                        <a:defRPr>
                          <a:solidFill>
                            <a:schemeClr val="tx1"/>
                          </a:solidFill>
                          <a:latin typeface="굴림"/>
                          <a:ea typeface="宋体" charset="-122"/>
                        </a:defRPr>
                      </a:lvl5pPr>
                      <a:lvl6pPr marL="2514600" indent="-228600" fontAlgn="base" latinLnBrk="1">
                        <a:spcBef>
                          <a:spcPct val="20000"/>
                        </a:spcBef>
                        <a:spcAft>
                          <a:spcPct val="0"/>
                        </a:spcAft>
                        <a:defRPr>
                          <a:solidFill>
                            <a:schemeClr val="tx1"/>
                          </a:solidFill>
                          <a:latin typeface="굴림"/>
                          <a:ea typeface="宋体" charset="-122"/>
                        </a:defRPr>
                      </a:lvl6pPr>
                      <a:lvl7pPr marL="2971800" indent="-228600" fontAlgn="base" latinLnBrk="1">
                        <a:spcBef>
                          <a:spcPct val="20000"/>
                        </a:spcBef>
                        <a:spcAft>
                          <a:spcPct val="0"/>
                        </a:spcAft>
                        <a:defRPr>
                          <a:solidFill>
                            <a:schemeClr val="tx1"/>
                          </a:solidFill>
                          <a:latin typeface="굴림"/>
                          <a:ea typeface="宋体" charset="-122"/>
                        </a:defRPr>
                      </a:lvl7pPr>
                      <a:lvl8pPr marL="3429000" indent="-228600" fontAlgn="base" latinLnBrk="1">
                        <a:spcBef>
                          <a:spcPct val="20000"/>
                        </a:spcBef>
                        <a:spcAft>
                          <a:spcPct val="0"/>
                        </a:spcAft>
                        <a:defRPr>
                          <a:solidFill>
                            <a:schemeClr val="tx1"/>
                          </a:solidFill>
                          <a:latin typeface="굴림"/>
                          <a:ea typeface="宋体" charset="-122"/>
                        </a:defRPr>
                      </a:lvl8pPr>
                      <a:lvl9pPr marL="3886200" indent="-228600" fontAlgn="base" latinLnBrk="1">
                        <a:spcBef>
                          <a:spcPct val="20000"/>
                        </a:spcBef>
                        <a:spcAft>
                          <a:spcPct val="0"/>
                        </a:spcAft>
                        <a:defRPr>
                          <a:solidFill>
                            <a:schemeClr val="tx1"/>
                          </a:solidFill>
                          <a:latin typeface="굴림"/>
                          <a:ea typeface="宋体" charset="-122"/>
                        </a:defRPr>
                      </a:lvl9pPr>
                    </a:lstStyle>
                    <a:p>
                      <a:pPr marL="342900" marR="0" lvl="0" indent="-342900" algn="ctr" defTabSz="914400" rtl="0" eaLnBrk="1" fontAlgn="base" latinLnBrk="1" hangingPunct="1">
                        <a:lnSpc>
                          <a:spcPct val="100000"/>
                        </a:lnSpc>
                        <a:spcBef>
                          <a:spcPct val="0"/>
                        </a:spcBef>
                        <a:spcAft>
                          <a:spcPct val="0"/>
                        </a:spcAft>
                        <a:buClrTx/>
                        <a:buSzTx/>
                        <a:buFontTx/>
                        <a:buNone/>
                      </a:pPr>
                      <a:r>
                        <a:rPr kumimoji="0" lang="en-US" altLang="zh-CN" sz="2000" b="1" i="0" u="none" strike="noStrike" cap="none" normalizeH="0" baseline="0">
                          <a:ln>
                            <a:noFill/>
                          </a:ln>
                          <a:solidFill>
                            <a:schemeClr val="tx1"/>
                          </a:solidFill>
                          <a:effectLst/>
                          <a:latin typeface="Times New Roman" pitchFamily="18" charset="0"/>
                          <a:ea typeface="宋体" charset="-122"/>
                        </a:rPr>
                        <a:t>Ⅱ</a:t>
                      </a:r>
                      <a:endParaRPr kumimoji="0" lang="en-US" altLang="zh-CN" sz="2000" b="0" i="0" u="none" strike="noStrike" cap="none" normalizeH="0" baseline="0">
                        <a:ln>
                          <a:noFill/>
                        </a:ln>
                        <a:solidFill>
                          <a:schemeClr val="tx1"/>
                        </a:solidFill>
                        <a:effectLst/>
                        <a:latin typeface="Times New Roman" pitchFamily="18" charset="0"/>
                        <a:ea typeface="宋体" charset="-122"/>
                      </a:endParaRPr>
                    </a:p>
                  </a:txBody>
                  <a:tcPr anchor="ctr" horzOverflow="overflow">
                    <a:lnL w="25400" cap="flat" cmpd="thickThin" algn="ctr">
                      <a:solidFill>
                        <a:srgbClr val="000000"/>
                      </a:solidFill>
                      <a:prstDash val="solid"/>
                      <a:round/>
                      <a:headEnd type="none" w="med" len="med"/>
                      <a:tailEnd type="none" w="med" len="med"/>
                    </a:lnL>
                    <a:lnR w="25400" cap="flat" cmpd="thickThin" algn="ctr">
                      <a:solidFill>
                        <a:srgbClr val="000000"/>
                      </a:solidFill>
                      <a:prstDash val="solid"/>
                      <a:round/>
                      <a:headEnd type="none" w="med" len="med"/>
                      <a:tailEnd type="none" w="med" len="med"/>
                    </a:lnR>
                    <a:lnT w="12700" cap="flat" cmpd="thickThin" algn="ctr">
                      <a:solidFill>
                        <a:srgbClr val="000000"/>
                      </a:solidFill>
                      <a:prstDash val="solid"/>
                      <a:round/>
                      <a:headEnd type="none" w="med" len="med"/>
                      <a:tailEnd type="none" w="med" len="med"/>
                    </a:lnT>
                    <a:lnB w="12700" cap="flat" cmpd="thickThin" algn="ctr">
                      <a:solidFill>
                        <a:srgbClr val="000000"/>
                      </a:solidFill>
                      <a:prstDash val="solid"/>
                      <a:round/>
                      <a:headEnd type="none" w="med" len="med"/>
                      <a:tailEnd type="none" w="med" len="med"/>
                    </a:lnB>
                    <a:lnTlToBr>
                      <a:noFill/>
                    </a:lnTlToBr>
                    <a:lnBlToTr>
                      <a:noFill/>
                    </a:lnBlToTr>
                    <a:solidFill>
                      <a:srgbClr val="FF9933"/>
                    </a:solidFill>
                  </a:tcPr>
                </a:tc>
                <a:tc>
                  <a:txBody>
                    <a:bodyPr/>
                    <a:lstStyle>
                      <a:lvl1pPr marL="342900" indent="-342900" latinLnBrk="1">
                        <a:spcBef>
                          <a:spcPct val="20000"/>
                        </a:spcBef>
                        <a:defRPr sz="2800">
                          <a:solidFill>
                            <a:schemeClr val="tx1"/>
                          </a:solidFill>
                          <a:latin typeface="굴림"/>
                          <a:ea typeface="宋体" charset="-122"/>
                        </a:defRPr>
                      </a:lvl1pPr>
                      <a:lvl2pPr marL="742950" indent="-285750" latinLnBrk="1">
                        <a:spcBef>
                          <a:spcPct val="20000"/>
                        </a:spcBef>
                        <a:defRPr sz="2400">
                          <a:solidFill>
                            <a:schemeClr val="tx1"/>
                          </a:solidFill>
                          <a:latin typeface="굴림"/>
                          <a:ea typeface="宋体" charset="-122"/>
                        </a:defRPr>
                      </a:lvl2pPr>
                      <a:lvl3pPr marL="1143000" indent="-228600" latinLnBrk="1">
                        <a:spcBef>
                          <a:spcPct val="20000"/>
                        </a:spcBef>
                        <a:defRPr sz="2000">
                          <a:solidFill>
                            <a:schemeClr val="tx1"/>
                          </a:solidFill>
                          <a:latin typeface="굴림"/>
                          <a:ea typeface="宋体" charset="-122"/>
                        </a:defRPr>
                      </a:lvl3pPr>
                      <a:lvl4pPr marL="1600200" indent="-228600" latinLnBrk="1">
                        <a:spcBef>
                          <a:spcPct val="20000"/>
                        </a:spcBef>
                        <a:defRPr>
                          <a:solidFill>
                            <a:schemeClr val="tx1"/>
                          </a:solidFill>
                          <a:latin typeface="굴림"/>
                          <a:ea typeface="宋体" charset="-122"/>
                        </a:defRPr>
                      </a:lvl4pPr>
                      <a:lvl5pPr marL="2057400" indent="-228600" latinLnBrk="1">
                        <a:spcBef>
                          <a:spcPct val="20000"/>
                        </a:spcBef>
                        <a:defRPr>
                          <a:solidFill>
                            <a:schemeClr val="tx1"/>
                          </a:solidFill>
                          <a:latin typeface="굴림"/>
                          <a:ea typeface="宋体" charset="-122"/>
                        </a:defRPr>
                      </a:lvl5pPr>
                      <a:lvl6pPr marL="2514600" indent="-228600" fontAlgn="base" latinLnBrk="1">
                        <a:spcBef>
                          <a:spcPct val="20000"/>
                        </a:spcBef>
                        <a:spcAft>
                          <a:spcPct val="0"/>
                        </a:spcAft>
                        <a:defRPr>
                          <a:solidFill>
                            <a:schemeClr val="tx1"/>
                          </a:solidFill>
                          <a:latin typeface="굴림"/>
                          <a:ea typeface="宋体" charset="-122"/>
                        </a:defRPr>
                      </a:lvl6pPr>
                      <a:lvl7pPr marL="2971800" indent="-228600" fontAlgn="base" latinLnBrk="1">
                        <a:spcBef>
                          <a:spcPct val="20000"/>
                        </a:spcBef>
                        <a:spcAft>
                          <a:spcPct val="0"/>
                        </a:spcAft>
                        <a:defRPr>
                          <a:solidFill>
                            <a:schemeClr val="tx1"/>
                          </a:solidFill>
                          <a:latin typeface="굴림"/>
                          <a:ea typeface="宋体" charset="-122"/>
                        </a:defRPr>
                      </a:lvl7pPr>
                      <a:lvl8pPr marL="3429000" indent="-228600" fontAlgn="base" latinLnBrk="1">
                        <a:spcBef>
                          <a:spcPct val="20000"/>
                        </a:spcBef>
                        <a:spcAft>
                          <a:spcPct val="0"/>
                        </a:spcAft>
                        <a:defRPr>
                          <a:solidFill>
                            <a:schemeClr val="tx1"/>
                          </a:solidFill>
                          <a:latin typeface="굴림"/>
                          <a:ea typeface="宋体" charset="-122"/>
                        </a:defRPr>
                      </a:lvl8pPr>
                      <a:lvl9pPr marL="3886200" indent="-228600" fontAlgn="base" latinLnBrk="1">
                        <a:spcBef>
                          <a:spcPct val="20000"/>
                        </a:spcBef>
                        <a:spcAft>
                          <a:spcPct val="0"/>
                        </a:spcAft>
                        <a:defRPr>
                          <a:solidFill>
                            <a:schemeClr val="tx1"/>
                          </a:solidFill>
                          <a:latin typeface="굴림"/>
                          <a:ea typeface="宋体" charset="-122"/>
                        </a:defRPr>
                      </a:lvl9pPr>
                    </a:lstStyle>
                    <a:p>
                      <a:pPr marL="342900" marR="0" lvl="0" indent="-342900" algn="ctr" defTabSz="914400" rtl="0" eaLnBrk="1" fontAlgn="base" latinLnBrk="1" hangingPunct="1">
                        <a:lnSpc>
                          <a:spcPct val="100000"/>
                        </a:lnSpc>
                        <a:spcBef>
                          <a:spcPct val="0"/>
                        </a:spcBef>
                        <a:spcAft>
                          <a:spcPct val="0"/>
                        </a:spcAft>
                        <a:buClrTx/>
                        <a:buSzTx/>
                        <a:buFontTx/>
                        <a:buNone/>
                      </a:pPr>
                      <a:r>
                        <a:rPr kumimoji="0" lang="en-US" altLang="zh-CN" sz="2000" b="1" i="0" u="none" strike="noStrike" cap="none" normalizeH="0" baseline="0">
                          <a:ln>
                            <a:noFill/>
                          </a:ln>
                          <a:solidFill>
                            <a:schemeClr val="tx1"/>
                          </a:solidFill>
                          <a:effectLst/>
                          <a:latin typeface="Times New Roman" pitchFamily="18" charset="0"/>
                          <a:ea typeface="宋体" charset="-122"/>
                        </a:rPr>
                        <a:t>Ⅱ</a:t>
                      </a:r>
                      <a:endParaRPr kumimoji="0" lang="en-US" altLang="zh-CN" sz="2000" b="0" i="0" u="none" strike="noStrike" cap="none" normalizeH="0" baseline="0">
                        <a:ln>
                          <a:noFill/>
                        </a:ln>
                        <a:solidFill>
                          <a:schemeClr val="tx1"/>
                        </a:solidFill>
                        <a:effectLst/>
                        <a:latin typeface="Times New Roman" pitchFamily="18" charset="0"/>
                        <a:ea typeface="宋体" charset="-122"/>
                      </a:endParaRPr>
                    </a:p>
                  </a:txBody>
                  <a:tcPr anchor="ctr" horzOverflow="overflow">
                    <a:lnL w="25400" cap="flat" cmpd="thickThin" algn="ctr">
                      <a:solidFill>
                        <a:srgbClr val="000000"/>
                      </a:solidFill>
                      <a:prstDash val="solid"/>
                      <a:round/>
                      <a:headEnd type="none" w="med" len="med"/>
                      <a:tailEnd type="none" w="med" len="med"/>
                    </a:lnL>
                    <a:lnR w="12700" cap="flat" cmpd="thickThin" algn="ctr">
                      <a:solidFill>
                        <a:srgbClr val="000000"/>
                      </a:solidFill>
                      <a:prstDash val="solid"/>
                      <a:round/>
                      <a:headEnd type="none" w="med" len="med"/>
                      <a:tailEnd type="none" w="med" len="med"/>
                    </a:lnR>
                    <a:lnT w="12700" cap="flat" cmpd="thickThin" algn="ctr">
                      <a:solidFill>
                        <a:srgbClr val="000000"/>
                      </a:solidFill>
                      <a:prstDash val="solid"/>
                      <a:round/>
                      <a:headEnd type="none" w="med" len="med"/>
                      <a:tailEnd type="none" w="med" len="med"/>
                    </a:lnT>
                    <a:lnB w="12700" cap="flat" cmpd="thickThin" algn="ctr">
                      <a:solidFill>
                        <a:srgbClr val="000000"/>
                      </a:solidFill>
                      <a:prstDash val="solid"/>
                      <a:round/>
                      <a:headEnd type="none" w="med" len="med"/>
                      <a:tailEnd type="none" w="med" len="med"/>
                    </a:lnB>
                    <a:lnTlToBr>
                      <a:noFill/>
                    </a:lnTlToBr>
                    <a:lnBlToTr>
                      <a:noFill/>
                    </a:lnBlToTr>
                    <a:solidFill>
                      <a:srgbClr val="FF9933"/>
                    </a:solidFill>
                  </a:tcPr>
                </a:tc>
                <a:tc>
                  <a:txBody>
                    <a:bodyPr/>
                    <a:lstStyle>
                      <a:lvl1pPr marL="342900" indent="-342900" latinLnBrk="1">
                        <a:spcBef>
                          <a:spcPct val="20000"/>
                        </a:spcBef>
                        <a:defRPr sz="2800">
                          <a:solidFill>
                            <a:schemeClr val="tx1"/>
                          </a:solidFill>
                          <a:latin typeface="굴림"/>
                          <a:ea typeface="宋体" charset="-122"/>
                        </a:defRPr>
                      </a:lvl1pPr>
                      <a:lvl2pPr marL="742950" indent="-285750" latinLnBrk="1">
                        <a:spcBef>
                          <a:spcPct val="20000"/>
                        </a:spcBef>
                        <a:defRPr sz="2400">
                          <a:solidFill>
                            <a:schemeClr val="tx1"/>
                          </a:solidFill>
                          <a:latin typeface="굴림"/>
                          <a:ea typeface="宋体" charset="-122"/>
                        </a:defRPr>
                      </a:lvl2pPr>
                      <a:lvl3pPr marL="1143000" indent="-228600" latinLnBrk="1">
                        <a:spcBef>
                          <a:spcPct val="20000"/>
                        </a:spcBef>
                        <a:defRPr sz="2000">
                          <a:solidFill>
                            <a:schemeClr val="tx1"/>
                          </a:solidFill>
                          <a:latin typeface="굴림"/>
                          <a:ea typeface="宋体" charset="-122"/>
                        </a:defRPr>
                      </a:lvl3pPr>
                      <a:lvl4pPr marL="1600200" indent="-228600" latinLnBrk="1">
                        <a:spcBef>
                          <a:spcPct val="20000"/>
                        </a:spcBef>
                        <a:defRPr>
                          <a:solidFill>
                            <a:schemeClr val="tx1"/>
                          </a:solidFill>
                          <a:latin typeface="굴림"/>
                          <a:ea typeface="宋体" charset="-122"/>
                        </a:defRPr>
                      </a:lvl4pPr>
                      <a:lvl5pPr marL="2057400" indent="-228600" latinLnBrk="1">
                        <a:spcBef>
                          <a:spcPct val="20000"/>
                        </a:spcBef>
                        <a:defRPr>
                          <a:solidFill>
                            <a:schemeClr val="tx1"/>
                          </a:solidFill>
                          <a:latin typeface="굴림"/>
                          <a:ea typeface="宋体" charset="-122"/>
                        </a:defRPr>
                      </a:lvl5pPr>
                      <a:lvl6pPr marL="2514600" indent="-228600" fontAlgn="base" latinLnBrk="1">
                        <a:spcBef>
                          <a:spcPct val="20000"/>
                        </a:spcBef>
                        <a:spcAft>
                          <a:spcPct val="0"/>
                        </a:spcAft>
                        <a:defRPr>
                          <a:solidFill>
                            <a:schemeClr val="tx1"/>
                          </a:solidFill>
                          <a:latin typeface="굴림"/>
                          <a:ea typeface="宋体" charset="-122"/>
                        </a:defRPr>
                      </a:lvl6pPr>
                      <a:lvl7pPr marL="2971800" indent="-228600" fontAlgn="base" latinLnBrk="1">
                        <a:spcBef>
                          <a:spcPct val="20000"/>
                        </a:spcBef>
                        <a:spcAft>
                          <a:spcPct val="0"/>
                        </a:spcAft>
                        <a:defRPr>
                          <a:solidFill>
                            <a:schemeClr val="tx1"/>
                          </a:solidFill>
                          <a:latin typeface="굴림"/>
                          <a:ea typeface="宋体" charset="-122"/>
                        </a:defRPr>
                      </a:lvl7pPr>
                      <a:lvl8pPr marL="3429000" indent="-228600" fontAlgn="base" latinLnBrk="1">
                        <a:spcBef>
                          <a:spcPct val="20000"/>
                        </a:spcBef>
                        <a:spcAft>
                          <a:spcPct val="0"/>
                        </a:spcAft>
                        <a:defRPr>
                          <a:solidFill>
                            <a:schemeClr val="tx1"/>
                          </a:solidFill>
                          <a:latin typeface="굴림"/>
                          <a:ea typeface="宋体" charset="-122"/>
                        </a:defRPr>
                      </a:lvl8pPr>
                      <a:lvl9pPr marL="3886200" indent="-228600" fontAlgn="base" latinLnBrk="1">
                        <a:spcBef>
                          <a:spcPct val="20000"/>
                        </a:spcBef>
                        <a:spcAft>
                          <a:spcPct val="0"/>
                        </a:spcAft>
                        <a:defRPr>
                          <a:solidFill>
                            <a:schemeClr val="tx1"/>
                          </a:solidFill>
                          <a:latin typeface="굴림"/>
                          <a:ea typeface="宋体" charset="-122"/>
                        </a:defRPr>
                      </a:lvl9pPr>
                    </a:lstStyle>
                    <a:p>
                      <a:pPr marL="342900" marR="0" lvl="0" indent="-342900" algn="ctr" defTabSz="914400" rtl="0" eaLnBrk="1" fontAlgn="base" latinLnBrk="1" hangingPunct="1">
                        <a:lnSpc>
                          <a:spcPct val="100000"/>
                        </a:lnSpc>
                        <a:spcBef>
                          <a:spcPct val="0"/>
                        </a:spcBef>
                        <a:spcAft>
                          <a:spcPct val="0"/>
                        </a:spcAft>
                        <a:buClrTx/>
                        <a:buSzTx/>
                        <a:buFontTx/>
                        <a:buNone/>
                      </a:pPr>
                      <a:r>
                        <a:rPr kumimoji="0" lang="en-US" altLang="zh-CN" sz="2000" b="1" i="0" u="none" strike="noStrike" cap="none" normalizeH="0" baseline="0">
                          <a:ln>
                            <a:noFill/>
                          </a:ln>
                          <a:solidFill>
                            <a:schemeClr val="tx1"/>
                          </a:solidFill>
                          <a:effectLst/>
                          <a:latin typeface="宋体" charset="-122"/>
                          <a:ea typeface="宋体" charset="-122"/>
                          <a:cs typeface="Times New Roman" pitchFamily="18" charset="0"/>
                        </a:rPr>
                        <a:t>Ⅰ</a:t>
                      </a:r>
                      <a:endParaRPr kumimoji="0" lang="en-US" altLang="zh-CN" sz="2000" b="0" i="0" u="none" strike="noStrike" cap="none" normalizeH="0" baseline="0">
                        <a:ln>
                          <a:noFill/>
                        </a:ln>
                        <a:solidFill>
                          <a:schemeClr val="tx1"/>
                        </a:solidFill>
                        <a:effectLst/>
                        <a:latin typeface="Times New Roman" pitchFamily="18" charset="0"/>
                        <a:ea typeface="宋体" charset="-122"/>
                        <a:cs typeface="Times New Roman" pitchFamily="18" charset="0"/>
                      </a:endParaRPr>
                    </a:p>
                  </a:txBody>
                  <a:tcPr anchor="ctr" horzOverflow="overflow">
                    <a:lnL w="12700" cap="flat" cmpd="thickThin" algn="ctr">
                      <a:solidFill>
                        <a:srgbClr val="000000"/>
                      </a:solidFill>
                      <a:prstDash val="solid"/>
                      <a:round/>
                      <a:headEnd type="none" w="med" len="med"/>
                      <a:tailEnd type="none" w="med" len="med"/>
                    </a:lnL>
                    <a:lnR w="57150" cap="flat" cmpd="thickThin" algn="ctr">
                      <a:solidFill>
                        <a:srgbClr val="000000"/>
                      </a:solidFill>
                      <a:prstDash val="solid"/>
                      <a:round/>
                      <a:headEnd type="none" w="med" len="med"/>
                      <a:tailEnd type="none" w="med" len="med"/>
                    </a:lnR>
                    <a:lnT w="12700" cap="flat" cmpd="thickThin" algn="ctr">
                      <a:solidFill>
                        <a:srgbClr val="000000"/>
                      </a:solidFill>
                      <a:prstDash val="solid"/>
                      <a:round/>
                      <a:headEnd type="none" w="med" len="med"/>
                      <a:tailEnd type="none" w="med" len="med"/>
                    </a:lnT>
                    <a:lnB w="12700" cap="flat" cmpd="thickThin" algn="ctr">
                      <a:solidFill>
                        <a:srgbClr val="000000"/>
                      </a:solidFill>
                      <a:prstDash val="solid"/>
                      <a:round/>
                      <a:headEnd type="none" w="med" len="med"/>
                      <a:tailEnd type="none" w="med" len="med"/>
                    </a:lnB>
                    <a:lnTlToBr>
                      <a:noFill/>
                    </a:lnTlToBr>
                    <a:lnBlToTr>
                      <a:noFill/>
                    </a:lnBlToTr>
                    <a:solidFill>
                      <a:srgbClr val="FF0000"/>
                    </a:solidFill>
                  </a:tcPr>
                </a:tc>
                <a:tc>
                  <a:txBody>
                    <a:bodyPr/>
                    <a:lstStyle>
                      <a:lvl1pPr marL="342900" indent="-342900" latinLnBrk="1">
                        <a:spcBef>
                          <a:spcPct val="20000"/>
                        </a:spcBef>
                        <a:defRPr sz="2800">
                          <a:solidFill>
                            <a:schemeClr val="tx1"/>
                          </a:solidFill>
                          <a:latin typeface="굴림"/>
                          <a:ea typeface="宋体" charset="-122"/>
                        </a:defRPr>
                      </a:lvl1pPr>
                      <a:lvl2pPr marL="742950" indent="-285750" latinLnBrk="1">
                        <a:spcBef>
                          <a:spcPct val="20000"/>
                        </a:spcBef>
                        <a:defRPr sz="2400">
                          <a:solidFill>
                            <a:schemeClr val="tx1"/>
                          </a:solidFill>
                          <a:latin typeface="굴림"/>
                          <a:ea typeface="宋体" charset="-122"/>
                        </a:defRPr>
                      </a:lvl2pPr>
                      <a:lvl3pPr marL="1143000" indent="-228600" latinLnBrk="1">
                        <a:spcBef>
                          <a:spcPct val="20000"/>
                        </a:spcBef>
                        <a:defRPr sz="2000">
                          <a:solidFill>
                            <a:schemeClr val="tx1"/>
                          </a:solidFill>
                          <a:latin typeface="굴림"/>
                          <a:ea typeface="宋体" charset="-122"/>
                        </a:defRPr>
                      </a:lvl3pPr>
                      <a:lvl4pPr marL="1600200" indent="-228600" latinLnBrk="1">
                        <a:spcBef>
                          <a:spcPct val="20000"/>
                        </a:spcBef>
                        <a:defRPr>
                          <a:solidFill>
                            <a:schemeClr val="tx1"/>
                          </a:solidFill>
                          <a:latin typeface="굴림"/>
                          <a:ea typeface="宋体" charset="-122"/>
                        </a:defRPr>
                      </a:lvl4pPr>
                      <a:lvl5pPr marL="2057400" indent="-228600" latinLnBrk="1">
                        <a:spcBef>
                          <a:spcPct val="20000"/>
                        </a:spcBef>
                        <a:defRPr>
                          <a:solidFill>
                            <a:schemeClr val="tx1"/>
                          </a:solidFill>
                          <a:latin typeface="굴림"/>
                          <a:ea typeface="宋体" charset="-122"/>
                        </a:defRPr>
                      </a:lvl5pPr>
                      <a:lvl6pPr marL="2514600" indent="-228600" fontAlgn="base" latinLnBrk="1">
                        <a:spcBef>
                          <a:spcPct val="20000"/>
                        </a:spcBef>
                        <a:spcAft>
                          <a:spcPct val="0"/>
                        </a:spcAft>
                        <a:defRPr>
                          <a:solidFill>
                            <a:schemeClr val="tx1"/>
                          </a:solidFill>
                          <a:latin typeface="굴림"/>
                          <a:ea typeface="宋体" charset="-122"/>
                        </a:defRPr>
                      </a:lvl6pPr>
                      <a:lvl7pPr marL="2971800" indent="-228600" fontAlgn="base" latinLnBrk="1">
                        <a:spcBef>
                          <a:spcPct val="20000"/>
                        </a:spcBef>
                        <a:spcAft>
                          <a:spcPct val="0"/>
                        </a:spcAft>
                        <a:defRPr>
                          <a:solidFill>
                            <a:schemeClr val="tx1"/>
                          </a:solidFill>
                          <a:latin typeface="굴림"/>
                          <a:ea typeface="宋体" charset="-122"/>
                        </a:defRPr>
                      </a:lvl7pPr>
                      <a:lvl8pPr marL="3429000" indent="-228600" fontAlgn="base" latinLnBrk="1">
                        <a:spcBef>
                          <a:spcPct val="20000"/>
                        </a:spcBef>
                        <a:spcAft>
                          <a:spcPct val="0"/>
                        </a:spcAft>
                        <a:defRPr>
                          <a:solidFill>
                            <a:schemeClr val="tx1"/>
                          </a:solidFill>
                          <a:latin typeface="굴림"/>
                          <a:ea typeface="宋体" charset="-122"/>
                        </a:defRPr>
                      </a:lvl8pPr>
                      <a:lvl9pPr marL="3886200" indent="-228600" fontAlgn="base" latinLnBrk="1">
                        <a:spcBef>
                          <a:spcPct val="20000"/>
                        </a:spcBef>
                        <a:spcAft>
                          <a:spcPct val="0"/>
                        </a:spcAft>
                        <a:defRPr>
                          <a:solidFill>
                            <a:schemeClr val="tx1"/>
                          </a:solidFill>
                          <a:latin typeface="굴림"/>
                          <a:ea typeface="宋体" charset="-122"/>
                        </a:defRPr>
                      </a:lvl9pPr>
                    </a:lstStyle>
                    <a:p>
                      <a:pPr marL="342900" marR="0" lvl="0" indent="-342900" algn="ctr" defTabSz="914400" rtl="0" eaLnBrk="1" fontAlgn="base" latinLnBrk="1" hangingPunct="1">
                        <a:lnSpc>
                          <a:spcPct val="100000"/>
                        </a:lnSpc>
                        <a:spcBef>
                          <a:spcPct val="0"/>
                        </a:spcBef>
                        <a:spcAft>
                          <a:spcPct val="0"/>
                        </a:spcAft>
                        <a:buClrTx/>
                        <a:buSzTx/>
                        <a:buFontTx/>
                        <a:buNone/>
                      </a:pPr>
                      <a:r>
                        <a:rPr kumimoji="0" lang="en-US" altLang="zh-CN" sz="2000" b="1" i="0" u="none" strike="noStrike" cap="none" normalizeH="0" baseline="0">
                          <a:ln>
                            <a:noFill/>
                          </a:ln>
                          <a:solidFill>
                            <a:schemeClr val="tx1"/>
                          </a:solidFill>
                          <a:effectLst/>
                          <a:latin typeface="宋体" charset="-122"/>
                          <a:ea typeface="宋体" charset="-122"/>
                          <a:cs typeface="Times New Roman" pitchFamily="18" charset="0"/>
                        </a:rPr>
                        <a:t>Ⅰ</a:t>
                      </a:r>
                      <a:endParaRPr kumimoji="0" lang="en-US" altLang="zh-CN" sz="2000" b="0" i="0" u="none" strike="noStrike" cap="none" normalizeH="0" baseline="0">
                        <a:ln>
                          <a:noFill/>
                        </a:ln>
                        <a:solidFill>
                          <a:schemeClr val="tx1"/>
                        </a:solidFill>
                        <a:effectLst/>
                        <a:latin typeface="Times New Roman" pitchFamily="18" charset="0"/>
                        <a:ea typeface="宋体" charset="-122"/>
                        <a:cs typeface="Times New Roman" pitchFamily="18" charset="0"/>
                      </a:endParaRPr>
                    </a:p>
                  </a:txBody>
                  <a:tcPr anchor="ctr" horzOverflow="overflow">
                    <a:lnL w="57150" cap="flat" cmpd="thickThin" algn="ctr">
                      <a:solidFill>
                        <a:srgbClr val="000000"/>
                      </a:solidFill>
                      <a:prstDash val="solid"/>
                      <a:round/>
                      <a:headEnd type="none" w="med" len="med"/>
                      <a:tailEnd type="none" w="med" len="med"/>
                    </a:lnL>
                    <a:lnR w="25400" cap="flat" cmpd="thickThin" algn="ctr">
                      <a:solidFill>
                        <a:srgbClr val="000000"/>
                      </a:solidFill>
                      <a:prstDash val="solid"/>
                      <a:round/>
                      <a:headEnd type="none" w="med" len="med"/>
                      <a:tailEnd type="none" w="med" len="med"/>
                    </a:lnR>
                    <a:lnT w="12700" cap="flat" cmpd="thickThin" algn="ctr">
                      <a:solidFill>
                        <a:srgbClr val="000000"/>
                      </a:solidFill>
                      <a:prstDash val="solid"/>
                      <a:round/>
                      <a:headEnd type="none" w="med" len="med"/>
                      <a:tailEnd type="none" w="med" len="med"/>
                    </a:lnT>
                    <a:lnB w="12700" cap="flat" cmpd="thickThin" algn="ctr">
                      <a:solidFill>
                        <a:srgbClr val="000000"/>
                      </a:solidFill>
                      <a:prstDash val="solid"/>
                      <a:round/>
                      <a:headEnd type="none" w="med" len="med"/>
                      <a:tailEnd type="none" w="med" len="med"/>
                    </a:lnB>
                    <a:lnTlToBr>
                      <a:noFill/>
                    </a:lnTlToBr>
                    <a:lnBlToTr>
                      <a:noFill/>
                    </a:lnBlToTr>
                    <a:solidFill>
                      <a:srgbClr val="FF0000"/>
                    </a:solidFill>
                  </a:tcPr>
                </a:tc>
                <a:extLst>
                  <a:ext uri="{0D108BD9-81ED-4DB2-BD59-A6C34878D82A}">
                    <a16:rowId xmlns:a16="http://schemas.microsoft.com/office/drawing/2014/main" val="10005"/>
                  </a:ext>
                </a:extLst>
              </a:tr>
              <a:tr h="533400">
                <a:tc>
                  <a:txBody>
                    <a:bodyPr/>
                    <a:lstStyle>
                      <a:lvl1pPr marL="342900" indent="-342900" latinLnBrk="1">
                        <a:spcBef>
                          <a:spcPct val="20000"/>
                        </a:spcBef>
                        <a:defRPr sz="2800">
                          <a:solidFill>
                            <a:schemeClr val="tx1"/>
                          </a:solidFill>
                          <a:latin typeface="굴림"/>
                          <a:ea typeface="宋体" charset="-122"/>
                        </a:defRPr>
                      </a:lvl1pPr>
                      <a:lvl2pPr marL="742950" indent="-285750" latinLnBrk="1">
                        <a:spcBef>
                          <a:spcPct val="20000"/>
                        </a:spcBef>
                        <a:defRPr sz="2400">
                          <a:solidFill>
                            <a:schemeClr val="tx1"/>
                          </a:solidFill>
                          <a:latin typeface="굴림"/>
                          <a:ea typeface="宋体" charset="-122"/>
                        </a:defRPr>
                      </a:lvl2pPr>
                      <a:lvl3pPr marL="1143000" indent="-228600" latinLnBrk="1">
                        <a:spcBef>
                          <a:spcPct val="20000"/>
                        </a:spcBef>
                        <a:defRPr sz="2000">
                          <a:solidFill>
                            <a:schemeClr val="tx1"/>
                          </a:solidFill>
                          <a:latin typeface="굴림"/>
                          <a:ea typeface="宋体" charset="-122"/>
                        </a:defRPr>
                      </a:lvl3pPr>
                      <a:lvl4pPr marL="1600200" indent="-228600" latinLnBrk="1">
                        <a:spcBef>
                          <a:spcPct val="20000"/>
                        </a:spcBef>
                        <a:defRPr>
                          <a:solidFill>
                            <a:schemeClr val="tx1"/>
                          </a:solidFill>
                          <a:latin typeface="굴림"/>
                          <a:ea typeface="宋体" charset="-122"/>
                        </a:defRPr>
                      </a:lvl4pPr>
                      <a:lvl5pPr marL="2057400" indent="-228600" latinLnBrk="1">
                        <a:spcBef>
                          <a:spcPct val="20000"/>
                        </a:spcBef>
                        <a:defRPr>
                          <a:solidFill>
                            <a:schemeClr val="tx1"/>
                          </a:solidFill>
                          <a:latin typeface="굴림"/>
                          <a:ea typeface="宋体" charset="-122"/>
                        </a:defRPr>
                      </a:lvl5pPr>
                      <a:lvl6pPr marL="2514600" indent="-228600" fontAlgn="base" latinLnBrk="1">
                        <a:spcBef>
                          <a:spcPct val="20000"/>
                        </a:spcBef>
                        <a:spcAft>
                          <a:spcPct val="0"/>
                        </a:spcAft>
                        <a:defRPr>
                          <a:solidFill>
                            <a:schemeClr val="tx1"/>
                          </a:solidFill>
                          <a:latin typeface="굴림"/>
                          <a:ea typeface="宋体" charset="-122"/>
                        </a:defRPr>
                      </a:lvl6pPr>
                      <a:lvl7pPr marL="2971800" indent="-228600" fontAlgn="base" latinLnBrk="1">
                        <a:spcBef>
                          <a:spcPct val="20000"/>
                        </a:spcBef>
                        <a:spcAft>
                          <a:spcPct val="0"/>
                        </a:spcAft>
                        <a:defRPr>
                          <a:solidFill>
                            <a:schemeClr val="tx1"/>
                          </a:solidFill>
                          <a:latin typeface="굴림"/>
                          <a:ea typeface="宋体" charset="-122"/>
                        </a:defRPr>
                      </a:lvl7pPr>
                      <a:lvl8pPr marL="3429000" indent="-228600" fontAlgn="base" latinLnBrk="1">
                        <a:spcBef>
                          <a:spcPct val="20000"/>
                        </a:spcBef>
                        <a:spcAft>
                          <a:spcPct val="0"/>
                        </a:spcAft>
                        <a:defRPr>
                          <a:solidFill>
                            <a:schemeClr val="tx1"/>
                          </a:solidFill>
                          <a:latin typeface="굴림"/>
                          <a:ea typeface="宋体" charset="-122"/>
                        </a:defRPr>
                      </a:lvl8pPr>
                      <a:lvl9pPr marL="3886200" indent="-228600" fontAlgn="base" latinLnBrk="1">
                        <a:spcBef>
                          <a:spcPct val="20000"/>
                        </a:spcBef>
                        <a:spcAft>
                          <a:spcPct val="0"/>
                        </a:spcAft>
                        <a:defRPr>
                          <a:solidFill>
                            <a:schemeClr val="tx1"/>
                          </a:solidFill>
                          <a:latin typeface="굴림"/>
                          <a:ea typeface="宋体" charset="-122"/>
                        </a:defRPr>
                      </a:lvl9pPr>
                    </a:lstStyle>
                    <a:p>
                      <a:pPr marL="342900" marR="0" lvl="0" indent="-342900" algn="ctr" defTabSz="914400" rtl="0" eaLnBrk="1" fontAlgn="base" latinLnBrk="1" hangingPunct="1">
                        <a:lnSpc>
                          <a:spcPct val="100000"/>
                        </a:lnSpc>
                        <a:spcBef>
                          <a:spcPct val="0"/>
                        </a:spcBef>
                        <a:spcAft>
                          <a:spcPct val="0"/>
                        </a:spcAft>
                        <a:buClrTx/>
                        <a:buSzTx/>
                        <a:buFontTx/>
                        <a:buNone/>
                      </a:pPr>
                      <a:r>
                        <a:rPr kumimoji="0" lang="en-US" altLang="zh-CN" sz="1600" b="1" i="0" u="none" strike="noStrike" cap="none" normalizeH="0" baseline="0">
                          <a:ln>
                            <a:noFill/>
                          </a:ln>
                          <a:solidFill>
                            <a:srgbClr val="000000"/>
                          </a:solidFill>
                          <a:effectLst/>
                          <a:latin typeface="Times New Roman" pitchFamily="18" charset="0"/>
                          <a:ea typeface="宋体" charset="-122"/>
                          <a:cs typeface="Times New Roman" pitchFamily="18" charset="0"/>
                        </a:rPr>
                        <a:t>5</a:t>
                      </a:r>
                      <a:r>
                        <a:rPr kumimoji="0" lang="zh-CN" altLang="en-US" sz="1600" b="1" i="0" u="none" strike="noStrike" cap="none" normalizeH="0" baseline="0">
                          <a:ln>
                            <a:noFill/>
                          </a:ln>
                          <a:solidFill>
                            <a:srgbClr val="000000"/>
                          </a:solidFill>
                          <a:effectLst/>
                          <a:latin typeface="宋体" charset="-122"/>
                          <a:ea typeface="宋体" charset="-122"/>
                          <a:cs typeface="Times New Roman" pitchFamily="18" charset="0"/>
                        </a:rPr>
                        <a:t>（</a:t>
                      </a:r>
                      <a:r>
                        <a:rPr kumimoji="0" lang="zh-CN" altLang="en-US" sz="1600" b="0" i="0" u="none" strike="noStrike" cap="none" normalizeH="0" baseline="0">
                          <a:ln>
                            <a:noFill/>
                          </a:ln>
                          <a:solidFill>
                            <a:srgbClr val="000000"/>
                          </a:solidFill>
                          <a:effectLst/>
                          <a:latin typeface="Times New Roman" pitchFamily="18" charset="0"/>
                          <a:ea typeface="宋体" charset="-122"/>
                          <a:cs typeface="Times New Roman" pitchFamily="18" charset="0"/>
                        </a:rPr>
                        <a:t>特大的</a:t>
                      </a:r>
                      <a:r>
                        <a:rPr kumimoji="0" lang="zh-CN" altLang="en-US" sz="1600" b="0" i="0" u="none" strike="noStrike" cap="none" normalizeH="0" baseline="0">
                          <a:ln>
                            <a:noFill/>
                          </a:ln>
                          <a:solidFill>
                            <a:srgbClr val="000000"/>
                          </a:solidFill>
                          <a:effectLst/>
                          <a:latin typeface="宋体" charset="-122"/>
                          <a:ea typeface="宋体" charset="-122"/>
                          <a:cs typeface="Times New Roman" pitchFamily="18" charset="0"/>
                        </a:rPr>
                        <a:t>）</a:t>
                      </a:r>
                      <a:endParaRPr kumimoji="0" lang="zh-CN" altLang="en-US" sz="1600" b="0" i="0" u="none" strike="noStrike" cap="none" normalizeH="0" baseline="0">
                        <a:ln>
                          <a:noFill/>
                        </a:ln>
                        <a:solidFill>
                          <a:srgbClr val="000000"/>
                        </a:solidFill>
                        <a:effectLst/>
                        <a:latin typeface="Times New Roman" pitchFamily="18" charset="0"/>
                        <a:ea typeface="宋体" charset="-122"/>
                        <a:cs typeface="Times New Roman" pitchFamily="18" charset="0"/>
                      </a:endParaRPr>
                    </a:p>
                  </a:txBody>
                  <a:tcPr anchor="ctr" horzOverflow="overflow">
                    <a:lnL w="25400" cap="flat" cmpd="thickThin" algn="ctr">
                      <a:solidFill>
                        <a:srgbClr val="000000"/>
                      </a:solidFill>
                      <a:prstDash val="solid"/>
                      <a:round/>
                      <a:headEnd type="none" w="med" len="med"/>
                      <a:tailEnd type="none" w="med" len="med"/>
                    </a:lnL>
                    <a:lnR w="12700" cap="flat" cmpd="thickThin" algn="ctr">
                      <a:solidFill>
                        <a:srgbClr val="000000"/>
                      </a:solidFill>
                      <a:prstDash val="solid"/>
                      <a:round/>
                      <a:headEnd type="none" w="med" len="med"/>
                      <a:tailEnd type="none" w="med" len="med"/>
                    </a:lnR>
                    <a:lnT w="12700" cap="flat" cmpd="thickThin" algn="ctr">
                      <a:solidFill>
                        <a:srgbClr val="000000"/>
                      </a:solidFill>
                      <a:prstDash val="solid"/>
                      <a:round/>
                      <a:headEnd type="none" w="med" len="med"/>
                      <a:tailEnd type="none" w="med" len="med"/>
                    </a:lnT>
                    <a:lnB w="12700" cap="flat" cmpd="thickThin"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marL="342900" indent="-342900" latinLnBrk="1">
                        <a:spcBef>
                          <a:spcPct val="20000"/>
                        </a:spcBef>
                        <a:defRPr sz="2800">
                          <a:solidFill>
                            <a:schemeClr val="tx1"/>
                          </a:solidFill>
                          <a:latin typeface="굴림"/>
                          <a:ea typeface="宋体" charset="-122"/>
                        </a:defRPr>
                      </a:lvl1pPr>
                      <a:lvl2pPr marL="742950" indent="-285750" latinLnBrk="1">
                        <a:spcBef>
                          <a:spcPct val="20000"/>
                        </a:spcBef>
                        <a:defRPr sz="2400">
                          <a:solidFill>
                            <a:schemeClr val="tx1"/>
                          </a:solidFill>
                          <a:latin typeface="굴림"/>
                          <a:ea typeface="宋体" charset="-122"/>
                        </a:defRPr>
                      </a:lvl2pPr>
                      <a:lvl3pPr marL="1143000" indent="-228600" latinLnBrk="1">
                        <a:spcBef>
                          <a:spcPct val="20000"/>
                        </a:spcBef>
                        <a:defRPr sz="2000">
                          <a:solidFill>
                            <a:schemeClr val="tx1"/>
                          </a:solidFill>
                          <a:latin typeface="굴림"/>
                          <a:ea typeface="宋体" charset="-122"/>
                        </a:defRPr>
                      </a:lvl3pPr>
                      <a:lvl4pPr marL="1600200" indent="-228600" latinLnBrk="1">
                        <a:spcBef>
                          <a:spcPct val="20000"/>
                        </a:spcBef>
                        <a:defRPr>
                          <a:solidFill>
                            <a:schemeClr val="tx1"/>
                          </a:solidFill>
                          <a:latin typeface="굴림"/>
                          <a:ea typeface="宋体" charset="-122"/>
                        </a:defRPr>
                      </a:lvl4pPr>
                      <a:lvl5pPr marL="2057400" indent="-228600" latinLnBrk="1">
                        <a:spcBef>
                          <a:spcPct val="20000"/>
                        </a:spcBef>
                        <a:defRPr>
                          <a:solidFill>
                            <a:schemeClr val="tx1"/>
                          </a:solidFill>
                          <a:latin typeface="굴림"/>
                          <a:ea typeface="宋体" charset="-122"/>
                        </a:defRPr>
                      </a:lvl5pPr>
                      <a:lvl6pPr marL="2514600" indent="-228600" fontAlgn="base" latinLnBrk="1">
                        <a:spcBef>
                          <a:spcPct val="20000"/>
                        </a:spcBef>
                        <a:spcAft>
                          <a:spcPct val="0"/>
                        </a:spcAft>
                        <a:defRPr>
                          <a:solidFill>
                            <a:schemeClr val="tx1"/>
                          </a:solidFill>
                          <a:latin typeface="굴림"/>
                          <a:ea typeface="宋体" charset="-122"/>
                        </a:defRPr>
                      </a:lvl6pPr>
                      <a:lvl7pPr marL="2971800" indent="-228600" fontAlgn="base" latinLnBrk="1">
                        <a:spcBef>
                          <a:spcPct val="20000"/>
                        </a:spcBef>
                        <a:spcAft>
                          <a:spcPct val="0"/>
                        </a:spcAft>
                        <a:defRPr>
                          <a:solidFill>
                            <a:schemeClr val="tx1"/>
                          </a:solidFill>
                          <a:latin typeface="굴림"/>
                          <a:ea typeface="宋体" charset="-122"/>
                        </a:defRPr>
                      </a:lvl7pPr>
                      <a:lvl8pPr marL="3429000" indent="-228600" fontAlgn="base" latinLnBrk="1">
                        <a:spcBef>
                          <a:spcPct val="20000"/>
                        </a:spcBef>
                        <a:spcAft>
                          <a:spcPct val="0"/>
                        </a:spcAft>
                        <a:defRPr>
                          <a:solidFill>
                            <a:schemeClr val="tx1"/>
                          </a:solidFill>
                          <a:latin typeface="굴림"/>
                          <a:ea typeface="宋体" charset="-122"/>
                        </a:defRPr>
                      </a:lvl8pPr>
                      <a:lvl9pPr marL="3886200" indent="-228600" fontAlgn="base" latinLnBrk="1">
                        <a:spcBef>
                          <a:spcPct val="20000"/>
                        </a:spcBef>
                        <a:spcAft>
                          <a:spcPct val="0"/>
                        </a:spcAft>
                        <a:defRPr>
                          <a:solidFill>
                            <a:schemeClr val="tx1"/>
                          </a:solidFill>
                          <a:latin typeface="굴림"/>
                          <a:ea typeface="宋体" charset="-122"/>
                        </a:defRPr>
                      </a:lvl9pPr>
                    </a:lstStyle>
                    <a:p>
                      <a:pPr marL="342900" marR="0" lvl="0" indent="-342900" algn="ctr" defTabSz="914400" rtl="0" eaLnBrk="1" fontAlgn="base" latinLnBrk="1" hangingPunct="1">
                        <a:lnSpc>
                          <a:spcPct val="100000"/>
                        </a:lnSpc>
                        <a:spcBef>
                          <a:spcPct val="0"/>
                        </a:spcBef>
                        <a:spcAft>
                          <a:spcPct val="0"/>
                        </a:spcAft>
                        <a:buClrTx/>
                        <a:buSzTx/>
                        <a:buFontTx/>
                        <a:buNone/>
                      </a:pPr>
                      <a:r>
                        <a:rPr kumimoji="0" lang="en-US" altLang="zh-CN" sz="2000" b="1" i="0" u="none" strike="noStrike" cap="none" normalizeH="0" baseline="0">
                          <a:ln>
                            <a:noFill/>
                          </a:ln>
                          <a:solidFill>
                            <a:schemeClr val="tx1"/>
                          </a:solidFill>
                          <a:effectLst/>
                          <a:latin typeface="楷体_GB2312"/>
                          <a:ea typeface="楷体_GB2312"/>
                          <a:cs typeface="Times New Roman" pitchFamily="18" charset="0"/>
                        </a:rPr>
                        <a:t>Ⅲ</a:t>
                      </a:r>
                      <a:endParaRPr kumimoji="0" lang="en-US" altLang="zh-CN" sz="2000" b="0" i="0" u="none" strike="noStrike" cap="none" normalizeH="0" baseline="0">
                        <a:ln>
                          <a:noFill/>
                        </a:ln>
                        <a:solidFill>
                          <a:schemeClr val="tx1"/>
                        </a:solidFill>
                        <a:effectLst/>
                        <a:latin typeface="Times New Roman" pitchFamily="18" charset="0"/>
                        <a:ea typeface="楷体_GB2312"/>
                        <a:cs typeface="Times New Roman" pitchFamily="18" charset="0"/>
                      </a:endParaRPr>
                    </a:p>
                  </a:txBody>
                  <a:tcPr anchor="ctr" horzOverflow="overflow">
                    <a:lnL w="12700" cap="flat" cmpd="thickThin" algn="ctr">
                      <a:solidFill>
                        <a:srgbClr val="000000"/>
                      </a:solidFill>
                      <a:prstDash val="solid"/>
                      <a:round/>
                      <a:headEnd type="none" w="med" len="med"/>
                      <a:tailEnd type="none" w="med" len="med"/>
                    </a:lnL>
                    <a:lnR w="25400" cap="flat" cmpd="thickThin" algn="ctr">
                      <a:solidFill>
                        <a:srgbClr val="000000"/>
                      </a:solidFill>
                      <a:prstDash val="solid"/>
                      <a:round/>
                      <a:headEnd type="none" w="med" len="med"/>
                      <a:tailEnd type="none" w="med" len="med"/>
                    </a:lnR>
                    <a:lnT w="12700" cap="flat" cmpd="thickThin" algn="ctr">
                      <a:solidFill>
                        <a:srgbClr val="000000"/>
                      </a:solidFill>
                      <a:prstDash val="solid"/>
                      <a:round/>
                      <a:headEnd type="none" w="med" len="med"/>
                      <a:tailEnd type="none" w="med" len="med"/>
                    </a:lnT>
                    <a:lnB w="12700" cap="flat" cmpd="thickThin" algn="ctr">
                      <a:solidFill>
                        <a:srgbClr val="000000"/>
                      </a:solidFill>
                      <a:prstDash val="solid"/>
                      <a:round/>
                      <a:headEnd type="none" w="med" len="med"/>
                      <a:tailEnd type="none" w="med" len="med"/>
                    </a:lnB>
                    <a:lnTlToBr>
                      <a:noFill/>
                    </a:lnTlToBr>
                    <a:lnBlToTr>
                      <a:noFill/>
                    </a:lnBlToTr>
                    <a:solidFill>
                      <a:srgbClr val="FFFF99"/>
                    </a:solidFill>
                  </a:tcPr>
                </a:tc>
                <a:tc>
                  <a:txBody>
                    <a:bodyPr/>
                    <a:lstStyle>
                      <a:lvl1pPr marL="342900" indent="-342900" latinLnBrk="1">
                        <a:spcBef>
                          <a:spcPct val="20000"/>
                        </a:spcBef>
                        <a:defRPr sz="2800">
                          <a:solidFill>
                            <a:schemeClr val="tx1"/>
                          </a:solidFill>
                          <a:latin typeface="굴림"/>
                          <a:ea typeface="宋体" charset="-122"/>
                        </a:defRPr>
                      </a:lvl1pPr>
                      <a:lvl2pPr marL="742950" indent="-285750" latinLnBrk="1">
                        <a:spcBef>
                          <a:spcPct val="20000"/>
                        </a:spcBef>
                        <a:defRPr sz="2400">
                          <a:solidFill>
                            <a:schemeClr val="tx1"/>
                          </a:solidFill>
                          <a:latin typeface="굴림"/>
                          <a:ea typeface="宋体" charset="-122"/>
                        </a:defRPr>
                      </a:lvl2pPr>
                      <a:lvl3pPr marL="1143000" indent="-228600" latinLnBrk="1">
                        <a:spcBef>
                          <a:spcPct val="20000"/>
                        </a:spcBef>
                        <a:defRPr sz="2000">
                          <a:solidFill>
                            <a:schemeClr val="tx1"/>
                          </a:solidFill>
                          <a:latin typeface="굴림"/>
                          <a:ea typeface="宋体" charset="-122"/>
                        </a:defRPr>
                      </a:lvl3pPr>
                      <a:lvl4pPr marL="1600200" indent="-228600" latinLnBrk="1">
                        <a:spcBef>
                          <a:spcPct val="20000"/>
                        </a:spcBef>
                        <a:defRPr>
                          <a:solidFill>
                            <a:schemeClr val="tx1"/>
                          </a:solidFill>
                          <a:latin typeface="굴림"/>
                          <a:ea typeface="宋体" charset="-122"/>
                        </a:defRPr>
                      </a:lvl4pPr>
                      <a:lvl5pPr marL="2057400" indent="-228600" latinLnBrk="1">
                        <a:spcBef>
                          <a:spcPct val="20000"/>
                        </a:spcBef>
                        <a:defRPr>
                          <a:solidFill>
                            <a:schemeClr val="tx1"/>
                          </a:solidFill>
                          <a:latin typeface="굴림"/>
                          <a:ea typeface="宋体" charset="-122"/>
                        </a:defRPr>
                      </a:lvl5pPr>
                      <a:lvl6pPr marL="2514600" indent="-228600" fontAlgn="base" latinLnBrk="1">
                        <a:spcBef>
                          <a:spcPct val="20000"/>
                        </a:spcBef>
                        <a:spcAft>
                          <a:spcPct val="0"/>
                        </a:spcAft>
                        <a:defRPr>
                          <a:solidFill>
                            <a:schemeClr val="tx1"/>
                          </a:solidFill>
                          <a:latin typeface="굴림"/>
                          <a:ea typeface="宋体" charset="-122"/>
                        </a:defRPr>
                      </a:lvl6pPr>
                      <a:lvl7pPr marL="2971800" indent="-228600" fontAlgn="base" latinLnBrk="1">
                        <a:spcBef>
                          <a:spcPct val="20000"/>
                        </a:spcBef>
                        <a:spcAft>
                          <a:spcPct val="0"/>
                        </a:spcAft>
                        <a:defRPr>
                          <a:solidFill>
                            <a:schemeClr val="tx1"/>
                          </a:solidFill>
                          <a:latin typeface="굴림"/>
                          <a:ea typeface="宋体" charset="-122"/>
                        </a:defRPr>
                      </a:lvl7pPr>
                      <a:lvl8pPr marL="3429000" indent="-228600" fontAlgn="base" latinLnBrk="1">
                        <a:spcBef>
                          <a:spcPct val="20000"/>
                        </a:spcBef>
                        <a:spcAft>
                          <a:spcPct val="0"/>
                        </a:spcAft>
                        <a:defRPr>
                          <a:solidFill>
                            <a:schemeClr val="tx1"/>
                          </a:solidFill>
                          <a:latin typeface="굴림"/>
                          <a:ea typeface="宋体" charset="-122"/>
                        </a:defRPr>
                      </a:lvl8pPr>
                      <a:lvl9pPr marL="3886200" indent="-228600" fontAlgn="base" latinLnBrk="1">
                        <a:spcBef>
                          <a:spcPct val="20000"/>
                        </a:spcBef>
                        <a:spcAft>
                          <a:spcPct val="0"/>
                        </a:spcAft>
                        <a:defRPr>
                          <a:solidFill>
                            <a:schemeClr val="tx1"/>
                          </a:solidFill>
                          <a:latin typeface="굴림"/>
                          <a:ea typeface="宋体" charset="-122"/>
                        </a:defRPr>
                      </a:lvl9pPr>
                    </a:lstStyle>
                    <a:p>
                      <a:pPr marL="342900" marR="0" lvl="0" indent="-342900" algn="ctr" defTabSz="914400" rtl="0" eaLnBrk="1" fontAlgn="base" latinLnBrk="1" hangingPunct="1">
                        <a:lnSpc>
                          <a:spcPct val="100000"/>
                        </a:lnSpc>
                        <a:spcBef>
                          <a:spcPct val="0"/>
                        </a:spcBef>
                        <a:spcAft>
                          <a:spcPct val="0"/>
                        </a:spcAft>
                        <a:buClrTx/>
                        <a:buSzTx/>
                        <a:buFontTx/>
                        <a:buNone/>
                      </a:pPr>
                      <a:r>
                        <a:rPr kumimoji="0" lang="en-US" altLang="zh-CN" sz="2000" b="1" i="0" u="none" strike="noStrike" cap="none" normalizeH="0" baseline="0">
                          <a:ln>
                            <a:noFill/>
                          </a:ln>
                          <a:solidFill>
                            <a:schemeClr val="tx1"/>
                          </a:solidFill>
                          <a:effectLst/>
                          <a:latin typeface="Times New Roman" pitchFamily="18" charset="0"/>
                          <a:ea typeface="宋体" charset="-122"/>
                        </a:rPr>
                        <a:t>Ⅱ</a:t>
                      </a:r>
                      <a:endParaRPr kumimoji="0" lang="en-US" altLang="zh-CN" sz="2000" b="0" i="0" u="none" strike="noStrike" cap="none" normalizeH="0" baseline="0">
                        <a:ln>
                          <a:noFill/>
                        </a:ln>
                        <a:solidFill>
                          <a:schemeClr val="tx1"/>
                        </a:solidFill>
                        <a:effectLst/>
                        <a:latin typeface="Times New Roman" pitchFamily="18" charset="0"/>
                        <a:ea typeface="宋体" charset="-122"/>
                      </a:endParaRPr>
                    </a:p>
                  </a:txBody>
                  <a:tcPr anchor="ctr" horzOverflow="overflow">
                    <a:lnL w="25400" cap="flat" cmpd="thickThin" algn="ctr">
                      <a:solidFill>
                        <a:srgbClr val="000000"/>
                      </a:solidFill>
                      <a:prstDash val="solid"/>
                      <a:round/>
                      <a:headEnd type="none" w="med" len="med"/>
                      <a:tailEnd type="none" w="med" len="med"/>
                    </a:lnL>
                    <a:lnR w="57150" cap="flat" cmpd="thickThin" algn="ctr">
                      <a:solidFill>
                        <a:srgbClr val="000000"/>
                      </a:solidFill>
                      <a:prstDash val="solid"/>
                      <a:round/>
                      <a:headEnd type="none" w="med" len="med"/>
                      <a:tailEnd type="none" w="med" len="med"/>
                    </a:lnR>
                    <a:lnT w="12700" cap="flat" cmpd="thickThin" algn="ctr">
                      <a:solidFill>
                        <a:srgbClr val="000000"/>
                      </a:solidFill>
                      <a:prstDash val="solid"/>
                      <a:round/>
                      <a:headEnd type="none" w="med" len="med"/>
                      <a:tailEnd type="none" w="med" len="med"/>
                    </a:lnT>
                    <a:lnB w="12700" cap="flat" cmpd="thickThin" algn="ctr">
                      <a:solidFill>
                        <a:srgbClr val="000000"/>
                      </a:solidFill>
                      <a:prstDash val="solid"/>
                      <a:round/>
                      <a:headEnd type="none" w="med" len="med"/>
                      <a:tailEnd type="none" w="med" len="med"/>
                    </a:lnB>
                    <a:lnTlToBr>
                      <a:noFill/>
                    </a:lnTlToBr>
                    <a:lnBlToTr>
                      <a:noFill/>
                    </a:lnBlToTr>
                    <a:solidFill>
                      <a:srgbClr val="FF9933"/>
                    </a:solidFill>
                  </a:tcPr>
                </a:tc>
                <a:tc>
                  <a:txBody>
                    <a:bodyPr/>
                    <a:lstStyle>
                      <a:lvl1pPr marL="342900" indent="-342900" latinLnBrk="1">
                        <a:spcBef>
                          <a:spcPct val="20000"/>
                        </a:spcBef>
                        <a:defRPr sz="2800">
                          <a:solidFill>
                            <a:schemeClr val="tx1"/>
                          </a:solidFill>
                          <a:latin typeface="굴림"/>
                          <a:ea typeface="宋体" charset="-122"/>
                        </a:defRPr>
                      </a:lvl1pPr>
                      <a:lvl2pPr marL="742950" indent="-285750" latinLnBrk="1">
                        <a:spcBef>
                          <a:spcPct val="20000"/>
                        </a:spcBef>
                        <a:defRPr sz="2400">
                          <a:solidFill>
                            <a:schemeClr val="tx1"/>
                          </a:solidFill>
                          <a:latin typeface="굴림"/>
                          <a:ea typeface="宋体" charset="-122"/>
                        </a:defRPr>
                      </a:lvl2pPr>
                      <a:lvl3pPr marL="1143000" indent="-228600" latinLnBrk="1">
                        <a:spcBef>
                          <a:spcPct val="20000"/>
                        </a:spcBef>
                        <a:defRPr sz="2000">
                          <a:solidFill>
                            <a:schemeClr val="tx1"/>
                          </a:solidFill>
                          <a:latin typeface="굴림"/>
                          <a:ea typeface="宋体" charset="-122"/>
                        </a:defRPr>
                      </a:lvl3pPr>
                      <a:lvl4pPr marL="1600200" indent="-228600" latinLnBrk="1">
                        <a:spcBef>
                          <a:spcPct val="20000"/>
                        </a:spcBef>
                        <a:defRPr>
                          <a:solidFill>
                            <a:schemeClr val="tx1"/>
                          </a:solidFill>
                          <a:latin typeface="굴림"/>
                          <a:ea typeface="宋体" charset="-122"/>
                        </a:defRPr>
                      </a:lvl4pPr>
                      <a:lvl5pPr marL="2057400" indent="-228600" latinLnBrk="1">
                        <a:spcBef>
                          <a:spcPct val="20000"/>
                        </a:spcBef>
                        <a:defRPr>
                          <a:solidFill>
                            <a:schemeClr val="tx1"/>
                          </a:solidFill>
                          <a:latin typeface="굴림"/>
                          <a:ea typeface="宋体" charset="-122"/>
                        </a:defRPr>
                      </a:lvl5pPr>
                      <a:lvl6pPr marL="2514600" indent="-228600" fontAlgn="base" latinLnBrk="1">
                        <a:spcBef>
                          <a:spcPct val="20000"/>
                        </a:spcBef>
                        <a:spcAft>
                          <a:spcPct val="0"/>
                        </a:spcAft>
                        <a:defRPr>
                          <a:solidFill>
                            <a:schemeClr val="tx1"/>
                          </a:solidFill>
                          <a:latin typeface="굴림"/>
                          <a:ea typeface="宋体" charset="-122"/>
                        </a:defRPr>
                      </a:lvl6pPr>
                      <a:lvl7pPr marL="2971800" indent="-228600" fontAlgn="base" latinLnBrk="1">
                        <a:spcBef>
                          <a:spcPct val="20000"/>
                        </a:spcBef>
                        <a:spcAft>
                          <a:spcPct val="0"/>
                        </a:spcAft>
                        <a:defRPr>
                          <a:solidFill>
                            <a:schemeClr val="tx1"/>
                          </a:solidFill>
                          <a:latin typeface="굴림"/>
                          <a:ea typeface="宋体" charset="-122"/>
                        </a:defRPr>
                      </a:lvl7pPr>
                      <a:lvl8pPr marL="3429000" indent="-228600" fontAlgn="base" latinLnBrk="1">
                        <a:spcBef>
                          <a:spcPct val="20000"/>
                        </a:spcBef>
                        <a:spcAft>
                          <a:spcPct val="0"/>
                        </a:spcAft>
                        <a:defRPr>
                          <a:solidFill>
                            <a:schemeClr val="tx1"/>
                          </a:solidFill>
                          <a:latin typeface="굴림"/>
                          <a:ea typeface="宋体" charset="-122"/>
                        </a:defRPr>
                      </a:lvl8pPr>
                      <a:lvl9pPr marL="3886200" indent="-228600" fontAlgn="base" latinLnBrk="1">
                        <a:spcBef>
                          <a:spcPct val="20000"/>
                        </a:spcBef>
                        <a:spcAft>
                          <a:spcPct val="0"/>
                        </a:spcAft>
                        <a:defRPr>
                          <a:solidFill>
                            <a:schemeClr val="tx1"/>
                          </a:solidFill>
                          <a:latin typeface="굴림"/>
                          <a:ea typeface="宋体" charset="-122"/>
                        </a:defRPr>
                      </a:lvl9pPr>
                    </a:lstStyle>
                    <a:p>
                      <a:pPr marL="342900" marR="0" lvl="0" indent="-342900" algn="ctr" defTabSz="914400" rtl="0" eaLnBrk="1" fontAlgn="base" latinLnBrk="1" hangingPunct="1">
                        <a:lnSpc>
                          <a:spcPct val="100000"/>
                        </a:lnSpc>
                        <a:spcBef>
                          <a:spcPct val="0"/>
                        </a:spcBef>
                        <a:spcAft>
                          <a:spcPct val="0"/>
                        </a:spcAft>
                        <a:buClrTx/>
                        <a:buSzTx/>
                        <a:buFontTx/>
                        <a:buNone/>
                      </a:pPr>
                      <a:r>
                        <a:rPr kumimoji="0" lang="en-US" altLang="zh-CN" sz="2000" b="1" i="0" u="none" strike="noStrike" cap="none" normalizeH="0" baseline="0">
                          <a:ln>
                            <a:noFill/>
                          </a:ln>
                          <a:solidFill>
                            <a:schemeClr val="tx1"/>
                          </a:solidFill>
                          <a:effectLst/>
                          <a:latin typeface="Times New Roman" pitchFamily="18" charset="0"/>
                          <a:ea typeface="宋体" charset="-122"/>
                        </a:rPr>
                        <a:t>Ⅱ</a:t>
                      </a:r>
                      <a:endParaRPr kumimoji="0" lang="en-US" altLang="zh-CN" sz="2000" b="0" i="0" u="none" strike="noStrike" cap="none" normalizeH="0" baseline="0">
                        <a:ln>
                          <a:noFill/>
                        </a:ln>
                        <a:solidFill>
                          <a:schemeClr val="tx1"/>
                        </a:solidFill>
                        <a:effectLst/>
                        <a:latin typeface="Times New Roman" pitchFamily="18" charset="0"/>
                        <a:ea typeface="宋体" charset="-122"/>
                      </a:endParaRPr>
                    </a:p>
                  </a:txBody>
                  <a:tcPr anchor="ctr" horzOverflow="overflow">
                    <a:lnL w="57150" cap="flat" cmpd="thickThin" algn="ctr">
                      <a:solidFill>
                        <a:srgbClr val="000000"/>
                      </a:solidFill>
                      <a:prstDash val="solid"/>
                      <a:round/>
                      <a:headEnd type="none" w="med" len="med"/>
                      <a:tailEnd type="none" w="med" len="med"/>
                    </a:lnL>
                    <a:lnR w="12700" cap="flat" cmpd="thickThin" algn="ctr">
                      <a:solidFill>
                        <a:srgbClr val="000000"/>
                      </a:solidFill>
                      <a:prstDash val="solid"/>
                      <a:round/>
                      <a:headEnd type="none" w="med" len="med"/>
                      <a:tailEnd type="none" w="med" len="med"/>
                    </a:lnR>
                    <a:lnT w="12700" cap="flat" cmpd="thickThin" algn="ctr">
                      <a:solidFill>
                        <a:srgbClr val="000000"/>
                      </a:solidFill>
                      <a:prstDash val="solid"/>
                      <a:round/>
                      <a:headEnd type="none" w="med" len="med"/>
                      <a:tailEnd type="none" w="med" len="med"/>
                    </a:lnT>
                    <a:lnB w="12700" cap="flat" cmpd="thickThin" algn="ctr">
                      <a:solidFill>
                        <a:srgbClr val="000000"/>
                      </a:solidFill>
                      <a:prstDash val="solid"/>
                      <a:round/>
                      <a:headEnd type="none" w="med" len="med"/>
                      <a:tailEnd type="none" w="med" len="med"/>
                    </a:lnB>
                    <a:lnTlToBr>
                      <a:noFill/>
                    </a:lnTlToBr>
                    <a:lnBlToTr>
                      <a:noFill/>
                    </a:lnBlToTr>
                    <a:solidFill>
                      <a:srgbClr val="FF9933"/>
                    </a:solidFill>
                  </a:tcPr>
                </a:tc>
                <a:tc>
                  <a:txBody>
                    <a:bodyPr/>
                    <a:lstStyle>
                      <a:lvl1pPr marL="342900" indent="-342900" latinLnBrk="1">
                        <a:spcBef>
                          <a:spcPct val="20000"/>
                        </a:spcBef>
                        <a:defRPr sz="2800">
                          <a:solidFill>
                            <a:schemeClr val="tx1"/>
                          </a:solidFill>
                          <a:latin typeface="굴림"/>
                          <a:ea typeface="宋体" charset="-122"/>
                        </a:defRPr>
                      </a:lvl1pPr>
                      <a:lvl2pPr marL="742950" indent="-285750" latinLnBrk="1">
                        <a:spcBef>
                          <a:spcPct val="20000"/>
                        </a:spcBef>
                        <a:defRPr sz="2400">
                          <a:solidFill>
                            <a:schemeClr val="tx1"/>
                          </a:solidFill>
                          <a:latin typeface="굴림"/>
                          <a:ea typeface="宋体" charset="-122"/>
                        </a:defRPr>
                      </a:lvl2pPr>
                      <a:lvl3pPr marL="1143000" indent="-228600" latinLnBrk="1">
                        <a:spcBef>
                          <a:spcPct val="20000"/>
                        </a:spcBef>
                        <a:defRPr sz="2000">
                          <a:solidFill>
                            <a:schemeClr val="tx1"/>
                          </a:solidFill>
                          <a:latin typeface="굴림"/>
                          <a:ea typeface="宋体" charset="-122"/>
                        </a:defRPr>
                      </a:lvl3pPr>
                      <a:lvl4pPr marL="1600200" indent="-228600" latinLnBrk="1">
                        <a:spcBef>
                          <a:spcPct val="20000"/>
                        </a:spcBef>
                        <a:defRPr>
                          <a:solidFill>
                            <a:schemeClr val="tx1"/>
                          </a:solidFill>
                          <a:latin typeface="굴림"/>
                          <a:ea typeface="宋体" charset="-122"/>
                        </a:defRPr>
                      </a:lvl4pPr>
                      <a:lvl5pPr marL="2057400" indent="-228600" latinLnBrk="1">
                        <a:spcBef>
                          <a:spcPct val="20000"/>
                        </a:spcBef>
                        <a:defRPr>
                          <a:solidFill>
                            <a:schemeClr val="tx1"/>
                          </a:solidFill>
                          <a:latin typeface="굴림"/>
                          <a:ea typeface="宋体" charset="-122"/>
                        </a:defRPr>
                      </a:lvl5pPr>
                      <a:lvl6pPr marL="2514600" indent="-228600" fontAlgn="base" latinLnBrk="1">
                        <a:spcBef>
                          <a:spcPct val="20000"/>
                        </a:spcBef>
                        <a:spcAft>
                          <a:spcPct val="0"/>
                        </a:spcAft>
                        <a:defRPr>
                          <a:solidFill>
                            <a:schemeClr val="tx1"/>
                          </a:solidFill>
                          <a:latin typeface="굴림"/>
                          <a:ea typeface="宋体" charset="-122"/>
                        </a:defRPr>
                      </a:lvl6pPr>
                      <a:lvl7pPr marL="2971800" indent="-228600" fontAlgn="base" latinLnBrk="1">
                        <a:spcBef>
                          <a:spcPct val="20000"/>
                        </a:spcBef>
                        <a:spcAft>
                          <a:spcPct val="0"/>
                        </a:spcAft>
                        <a:defRPr>
                          <a:solidFill>
                            <a:schemeClr val="tx1"/>
                          </a:solidFill>
                          <a:latin typeface="굴림"/>
                          <a:ea typeface="宋体" charset="-122"/>
                        </a:defRPr>
                      </a:lvl7pPr>
                      <a:lvl8pPr marL="3429000" indent="-228600" fontAlgn="base" latinLnBrk="1">
                        <a:spcBef>
                          <a:spcPct val="20000"/>
                        </a:spcBef>
                        <a:spcAft>
                          <a:spcPct val="0"/>
                        </a:spcAft>
                        <a:defRPr>
                          <a:solidFill>
                            <a:schemeClr val="tx1"/>
                          </a:solidFill>
                          <a:latin typeface="굴림"/>
                          <a:ea typeface="宋体" charset="-122"/>
                        </a:defRPr>
                      </a:lvl8pPr>
                      <a:lvl9pPr marL="3886200" indent="-228600" fontAlgn="base" latinLnBrk="1">
                        <a:spcBef>
                          <a:spcPct val="20000"/>
                        </a:spcBef>
                        <a:spcAft>
                          <a:spcPct val="0"/>
                        </a:spcAft>
                        <a:defRPr>
                          <a:solidFill>
                            <a:schemeClr val="tx1"/>
                          </a:solidFill>
                          <a:latin typeface="굴림"/>
                          <a:ea typeface="宋体" charset="-122"/>
                        </a:defRPr>
                      </a:lvl9pPr>
                    </a:lstStyle>
                    <a:p>
                      <a:pPr marL="342900" marR="0" lvl="0" indent="-342900" algn="ctr" defTabSz="914400" rtl="0" eaLnBrk="1" fontAlgn="base" latinLnBrk="1" hangingPunct="1">
                        <a:lnSpc>
                          <a:spcPct val="100000"/>
                        </a:lnSpc>
                        <a:spcBef>
                          <a:spcPct val="0"/>
                        </a:spcBef>
                        <a:spcAft>
                          <a:spcPct val="0"/>
                        </a:spcAft>
                        <a:buClrTx/>
                        <a:buSzTx/>
                        <a:buFontTx/>
                        <a:buNone/>
                      </a:pPr>
                      <a:r>
                        <a:rPr kumimoji="0" lang="en-US" altLang="zh-CN" sz="2000" b="1" i="0" u="none" strike="noStrike" cap="none" normalizeH="0" baseline="0">
                          <a:ln>
                            <a:noFill/>
                          </a:ln>
                          <a:solidFill>
                            <a:schemeClr val="tx1"/>
                          </a:solidFill>
                          <a:effectLst/>
                          <a:latin typeface="宋体" charset="-122"/>
                          <a:ea typeface="宋体" charset="-122"/>
                          <a:cs typeface="Times New Roman" pitchFamily="18" charset="0"/>
                        </a:rPr>
                        <a:t>Ⅰ</a:t>
                      </a:r>
                      <a:endParaRPr kumimoji="0" lang="en-US" altLang="zh-CN" sz="2000" b="0" i="0" u="none" strike="noStrike" cap="none" normalizeH="0" baseline="0">
                        <a:ln>
                          <a:noFill/>
                        </a:ln>
                        <a:solidFill>
                          <a:schemeClr val="tx1"/>
                        </a:solidFill>
                        <a:effectLst/>
                        <a:latin typeface="Times New Roman" pitchFamily="18" charset="0"/>
                        <a:ea typeface="宋体" charset="-122"/>
                        <a:cs typeface="Times New Roman" pitchFamily="18" charset="0"/>
                      </a:endParaRPr>
                    </a:p>
                  </a:txBody>
                  <a:tcPr anchor="ctr" horzOverflow="overflow">
                    <a:lnL w="12700" cap="flat" cmpd="thickThin" algn="ctr">
                      <a:solidFill>
                        <a:srgbClr val="000000"/>
                      </a:solidFill>
                      <a:prstDash val="solid"/>
                      <a:round/>
                      <a:headEnd type="none" w="med" len="med"/>
                      <a:tailEnd type="none" w="med" len="med"/>
                    </a:lnL>
                    <a:lnR w="57150" cap="flat" cmpd="thickThin" algn="ctr">
                      <a:solidFill>
                        <a:srgbClr val="000000"/>
                      </a:solidFill>
                      <a:prstDash val="solid"/>
                      <a:round/>
                      <a:headEnd type="none" w="med" len="med"/>
                      <a:tailEnd type="none" w="med" len="med"/>
                    </a:lnR>
                    <a:lnT w="12700" cap="flat" cmpd="thickThin" algn="ctr">
                      <a:solidFill>
                        <a:srgbClr val="000000"/>
                      </a:solidFill>
                      <a:prstDash val="solid"/>
                      <a:round/>
                      <a:headEnd type="none" w="med" len="med"/>
                      <a:tailEnd type="none" w="med" len="med"/>
                    </a:lnT>
                    <a:lnB w="12700" cap="flat" cmpd="thickThin" algn="ctr">
                      <a:solidFill>
                        <a:srgbClr val="000000"/>
                      </a:solidFill>
                      <a:prstDash val="solid"/>
                      <a:round/>
                      <a:headEnd type="none" w="med" len="med"/>
                      <a:tailEnd type="none" w="med" len="med"/>
                    </a:lnB>
                    <a:lnTlToBr>
                      <a:noFill/>
                    </a:lnTlToBr>
                    <a:lnBlToTr>
                      <a:noFill/>
                    </a:lnBlToTr>
                    <a:solidFill>
                      <a:srgbClr val="FF0000"/>
                    </a:solidFill>
                  </a:tcPr>
                </a:tc>
                <a:tc>
                  <a:txBody>
                    <a:bodyPr/>
                    <a:lstStyle>
                      <a:lvl1pPr marL="342900" indent="-342900" latinLnBrk="1">
                        <a:spcBef>
                          <a:spcPct val="20000"/>
                        </a:spcBef>
                        <a:defRPr sz="2800">
                          <a:solidFill>
                            <a:schemeClr val="tx1"/>
                          </a:solidFill>
                          <a:latin typeface="굴림"/>
                          <a:ea typeface="宋体" charset="-122"/>
                        </a:defRPr>
                      </a:lvl1pPr>
                      <a:lvl2pPr marL="742950" indent="-285750" latinLnBrk="1">
                        <a:spcBef>
                          <a:spcPct val="20000"/>
                        </a:spcBef>
                        <a:defRPr sz="2400">
                          <a:solidFill>
                            <a:schemeClr val="tx1"/>
                          </a:solidFill>
                          <a:latin typeface="굴림"/>
                          <a:ea typeface="宋体" charset="-122"/>
                        </a:defRPr>
                      </a:lvl2pPr>
                      <a:lvl3pPr marL="1143000" indent="-228600" latinLnBrk="1">
                        <a:spcBef>
                          <a:spcPct val="20000"/>
                        </a:spcBef>
                        <a:defRPr sz="2000">
                          <a:solidFill>
                            <a:schemeClr val="tx1"/>
                          </a:solidFill>
                          <a:latin typeface="굴림"/>
                          <a:ea typeface="宋体" charset="-122"/>
                        </a:defRPr>
                      </a:lvl3pPr>
                      <a:lvl4pPr marL="1600200" indent="-228600" latinLnBrk="1">
                        <a:spcBef>
                          <a:spcPct val="20000"/>
                        </a:spcBef>
                        <a:defRPr>
                          <a:solidFill>
                            <a:schemeClr val="tx1"/>
                          </a:solidFill>
                          <a:latin typeface="굴림"/>
                          <a:ea typeface="宋体" charset="-122"/>
                        </a:defRPr>
                      </a:lvl4pPr>
                      <a:lvl5pPr marL="2057400" indent="-228600" latinLnBrk="1">
                        <a:spcBef>
                          <a:spcPct val="20000"/>
                        </a:spcBef>
                        <a:defRPr>
                          <a:solidFill>
                            <a:schemeClr val="tx1"/>
                          </a:solidFill>
                          <a:latin typeface="굴림"/>
                          <a:ea typeface="宋体" charset="-122"/>
                        </a:defRPr>
                      </a:lvl5pPr>
                      <a:lvl6pPr marL="2514600" indent="-228600" fontAlgn="base" latinLnBrk="1">
                        <a:spcBef>
                          <a:spcPct val="20000"/>
                        </a:spcBef>
                        <a:spcAft>
                          <a:spcPct val="0"/>
                        </a:spcAft>
                        <a:defRPr>
                          <a:solidFill>
                            <a:schemeClr val="tx1"/>
                          </a:solidFill>
                          <a:latin typeface="굴림"/>
                          <a:ea typeface="宋体" charset="-122"/>
                        </a:defRPr>
                      </a:lvl6pPr>
                      <a:lvl7pPr marL="2971800" indent="-228600" fontAlgn="base" latinLnBrk="1">
                        <a:spcBef>
                          <a:spcPct val="20000"/>
                        </a:spcBef>
                        <a:spcAft>
                          <a:spcPct val="0"/>
                        </a:spcAft>
                        <a:defRPr>
                          <a:solidFill>
                            <a:schemeClr val="tx1"/>
                          </a:solidFill>
                          <a:latin typeface="굴림"/>
                          <a:ea typeface="宋体" charset="-122"/>
                        </a:defRPr>
                      </a:lvl7pPr>
                      <a:lvl8pPr marL="3429000" indent="-228600" fontAlgn="base" latinLnBrk="1">
                        <a:spcBef>
                          <a:spcPct val="20000"/>
                        </a:spcBef>
                        <a:spcAft>
                          <a:spcPct val="0"/>
                        </a:spcAft>
                        <a:defRPr>
                          <a:solidFill>
                            <a:schemeClr val="tx1"/>
                          </a:solidFill>
                          <a:latin typeface="굴림"/>
                          <a:ea typeface="宋体" charset="-122"/>
                        </a:defRPr>
                      </a:lvl8pPr>
                      <a:lvl9pPr marL="3886200" indent="-228600" fontAlgn="base" latinLnBrk="1">
                        <a:spcBef>
                          <a:spcPct val="20000"/>
                        </a:spcBef>
                        <a:spcAft>
                          <a:spcPct val="0"/>
                        </a:spcAft>
                        <a:defRPr>
                          <a:solidFill>
                            <a:schemeClr val="tx1"/>
                          </a:solidFill>
                          <a:latin typeface="굴림"/>
                          <a:ea typeface="宋体" charset="-122"/>
                        </a:defRPr>
                      </a:lvl9pPr>
                    </a:lstStyle>
                    <a:p>
                      <a:pPr marL="342900" marR="0" lvl="0" indent="-342900" algn="ctr" defTabSz="914400" rtl="0" eaLnBrk="1" fontAlgn="base" latinLnBrk="1" hangingPunct="1">
                        <a:lnSpc>
                          <a:spcPct val="100000"/>
                        </a:lnSpc>
                        <a:spcBef>
                          <a:spcPct val="0"/>
                        </a:spcBef>
                        <a:spcAft>
                          <a:spcPct val="0"/>
                        </a:spcAft>
                        <a:buClrTx/>
                        <a:buSzTx/>
                        <a:buFontTx/>
                        <a:buNone/>
                      </a:pPr>
                      <a:r>
                        <a:rPr kumimoji="0" lang="en-US" altLang="zh-CN" sz="2000" b="1" i="0" u="none" strike="noStrike" cap="none" normalizeH="0" baseline="0">
                          <a:ln>
                            <a:noFill/>
                          </a:ln>
                          <a:solidFill>
                            <a:schemeClr val="tx1"/>
                          </a:solidFill>
                          <a:effectLst/>
                          <a:latin typeface="宋体" charset="-122"/>
                          <a:ea typeface="宋体" charset="-122"/>
                          <a:cs typeface="Times New Roman" pitchFamily="18" charset="0"/>
                        </a:rPr>
                        <a:t>Ⅰ</a:t>
                      </a:r>
                      <a:endParaRPr kumimoji="0" lang="en-US" altLang="zh-CN" sz="2000" b="0" i="0" u="none" strike="noStrike" cap="none" normalizeH="0" baseline="0">
                        <a:ln>
                          <a:noFill/>
                        </a:ln>
                        <a:solidFill>
                          <a:schemeClr val="tx1"/>
                        </a:solidFill>
                        <a:effectLst/>
                        <a:latin typeface="Times New Roman" pitchFamily="18" charset="0"/>
                        <a:ea typeface="宋体" charset="-122"/>
                        <a:cs typeface="Times New Roman" pitchFamily="18" charset="0"/>
                      </a:endParaRPr>
                    </a:p>
                  </a:txBody>
                  <a:tcPr anchor="ctr" horzOverflow="overflow">
                    <a:lnL w="57150" cap="flat" cmpd="thickThin" algn="ctr">
                      <a:solidFill>
                        <a:srgbClr val="000000"/>
                      </a:solidFill>
                      <a:prstDash val="solid"/>
                      <a:round/>
                      <a:headEnd type="none" w="med" len="med"/>
                      <a:tailEnd type="none" w="med" len="med"/>
                    </a:lnL>
                    <a:lnR w="57150" cap="flat" cmpd="thickThin" algn="ctr">
                      <a:solidFill>
                        <a:srgbClr val="000000"/>
                      </a:solidFill>
                      <a:prstDash val="solid"/>
                      <a:round/>
                      <a:headEnd type="none" w="med" len="med"/>
                      <a:tailEnd type="none" w="med" len="med"/>
                    </a:lnR>
                    <a:lnT w="12700" cap="flat" cmpd="thickThin" algn="ctr">
                      <a:solidFill>
                        <a:srgbClr val="000000"/>
                      </a:solidFill>
                      <a:prstDash val="solid"/>
                      <a:round/>
                      <a:headEnd type="none" w="med" len="med"/>
                      <a:tailEnd type="none" w="med" len="med"/>
                    </a:lnT>
                    <a:lnB w="12700" cap="flat" cmpd="thickThin" algn="ctr">
                      <a:solidFill>
                        <a:srgbClr val="000000"/>
                      </a:solidFill>
                      <a:prstDash val="solid"/>
                      <a:round/>
                      <a:headEnd type="none" w="med" len="med"/>
                      <a:tailEnd type="none" w="med" len="med"/>
                    </a:lnB>
                    <a:lnTlToBr>
                      <a:noFill/>
                    </a:lnTlToBr>
                    <a:lnBlToTr>
                      <a:noFill/>
                    </a:lnBlToTr>
                    <a:solidFill>
                      <a:srgbClr val="FF0000"/>
                    </a:solidFill>
                  </a:tcPr>
                </a:tc>
                <a:tc>
                  <a:txBody>
                    <a:bodyPr/>
                    <a:lstStyle>
                      <a:lvl1pPr marL="342900" indent="-342900" latinLnBrk="1">
                        <a:spcBef>
                          <a:spcPct val="20000"/>
                        </a:spcBef>
                        <a:defRPr sz="2800">
                          <a:solidFill>
                            <a:schemeClr val="tx1"/>
                          </a:solidFill>
                          <a:latin typeface="굴림"/>
                          <a:ea typeface="宋体" charset="-122"/>
                        </a:defRPr>
                      </a:lvl1pPr>
                      <a:lvl2pPr marL="742950" indent="-285750" latinLnBrk="1">
                        <a:spcBef>
                          <a:spcPct val="20000"/>
                        </a:spcBef>
                        <a:defRPr sz="2400">
                          <a:solidFill>
                            <a:schemeClr val="tx1"/>
                          </a:solidFill>
                          <a:latin typeface="굴림"/>
                          <a:ea typeface="宋体" charset="-122"/>
                        </a:defRPr>
                      </a:lvl2pPr>
                      <a:lvl3pPr marL="1143000" indent="-228600" latinLnBrk="1">
                        <a:spcBef>
                          <a:spcPct val="20000"/>
                        </a:spcBef>
                        <a:defRPr sz="2000">
                          <a:solidFill>
                            <a:schemeClr val="tx1"/>
                          </a:solidFill>
                          <a:latin typeface="굴림"/>
                          <a:ea typeface="宋体" charset="-122"/>
                        </a:defRPr>
                      </a:lvl3pPr>
                      <a:lvl4pPr marL="1600200" indent="-228600" latinLnBrk="1">
                        <a:spcBef>
                          <a:spcPct val="20000"/>
                        </a:spcBef>
                        <a:defRPr>
                          <a:solidFill>
                            <a:schemeClr val="tx1"/>
                          </a:solidFill>
                          <a:latin typeface="굴림"/>
                          <a:ea typeface="宋体" charset="-122"/>
                        </a:defRPr>
                      </a:lvl4pPr>
                      <a:lvl5pPr marL="2057400" indent="-228600" latinLnBrk="1">
                        <a:spcBef>
                          <a:spcPct val="20000"/>
                        </a:spcBef>
                        <a:defRPr>
                          <a:solidFill>
                            <a:schemeClr val="tx1"/>
                          </a:solidFill>
                          <a:latin typeface="굴림"/>
                          <a:ea typeface="宋体" charset="-122"/>
                        </a:defRPr>
                      </a:lvl5pPr>
                      <a:lvl6pPr marL="2514600" indent="-228600" fontAlgn="base" latinLnBrk="1">
                        <a:spcBef>
                          <a:spcPct val="20000"/>
                        </a:spcBef>
                        <a:spcAft>
                          <a:spcPct val="0"/>
                        </a:spcAft>
                        <a:defRPr>
                          <a:solidFill>
                            <a:schemeClr val="tx1"/>
                          </a:solidFill>
                          <a:latin typeface="굴림"/>
                          <a:ea typeface="宋体" charset="-122"/>
                        </a:defRPr>
                      </a:lvl6pPr>
                      <a:lvl7pPr marL="2971800" indent="-228600" fontAlgn="base" latinLnBrk="1">
                        <a:spcBef>
                          <a:spcPct val="20000"/>
                        </a:spcBef>
                        <a:spcAft>
                          <a:spcPct val="0"/>
                        </a:spcAft>
                        <a:defRPr>
                          <a:solidFill>
                            <a:schemeClr val="tx1"/>
                          </a:solidFill>
                          <a:latin typeface="굴림"/>
                          <a:ea typeface="宋体" charset="-122"/>
                        </a:defRPr>
                      </a:lvl7pPr>
                      <a:lvl8pPr marL="3429000" indent="-228600" fontAlgn="base" latinLnBrk="1">
                        <a:spcBef>
                          <a:spcPct val="20000"/>
                        </a:spcBef>
                        <a:spcAft>
                          <a:spcPct val="0"/>
                        </a:spcAft>
                        <a:defRPr>
                          <a:solidFill>
                            <a:schemeClr val="tx1"/>
                          </a:solidFill>
                          <a:latin typeface="굴림"/>
                          <a:ea typeface="宋体" charset="-122"/>
                        </a:defRPr>
                      </a:lvl8pPr>
                      <a:lvl9pPr marL="3886200" indent="-228600" fontAlgn="base" latinLnBrk="1">
                        <a:spcBef>
                          <a:spcPct val="20000"/>
                        </a:spcBef>
                        <a:spcAft>
                          <a:spcPct val="0"/>
                        </a:spcAft>
                        <a:defRPr>
                          <a:solidFill>
                            <a:schemeClr val="tx1"/>
                          </a:solidFill>
                          <a:latin typeface="굴림"/>
                          <a:ea typeface="宋体" charset="-122"/>
                        </a:defRPr>
                      </a:lvl9pPr>
                    </a:lstStyle>
                    <a:p>
                      <a:pPr marL="342900" marR="0" lvl="0" indent="-342900" algn="ctr" defTabSz="914400" rtl="0" eaLnBrk="1" fontAlgn="base" latinLnBrk="1" hangingPunct="1">
                        <a:lnSpc>
                          <a:spcPct val="100000"/>
                        </a:lnSpc>
                        <a:spcBef>
                          <a:spcPct val="0"/>
                        </a:spcBef>
                        <a:spcAft>
                          <a:spcPct val="0"/>
                        </a:spcAft>
                        <a:buClrTx/>
                        <a:buSzTx/>
                        <a:buFontTx/>
                        <a:buNone/>
                      </a:pPr>
                      <a:r>
                        <a:rPr kumimoji="0" lang="en-US" altLang="zh-CN" sz="2000" b="1" i="0" u="none" strike="noStrike" cap="none" normalizeH="0" baseline="0">
                          <a:ln>
                            <a:noFill/>
                          </a:ln>
                          <a:solidFill>
                            <a:schemeClr val="tx1"/>
                          </a:solidFill>
                          <a:effectLst/>
                          <a:latin typeface="宋体" charset="-122"/>
                          <a:ea typeface="宋体" charset="-122"/>
                          <a:cs typeface="Times New Roman" pitchFamily="18" charset="0"/>
                        </a:rPr>
                        <a:t>Ⅰ</a:t>
                      </a:r>
                      <a:endParaRPr kumimoji="0" lang="en-US" altLang="zh-CN" sz="2000" b="0" i="0" u="none" strike="noStrike" cap="none" normalizeH="0" baseline="0">
                        <a:ln>
                          <a:noFill/>
                        </a:ln>
                        <a:solidFill>
                          <a:schemeClr val="tx1"/>
                        </a:solidFill>
                        <a:effectLst/>
                        <a:latin typeface="Times New Roman" pitchFamily="18" charset="0"/>
                        <a:ea typeface="宋体" charset="-122"/>
                        <a:cs typeface="Times New Roman" pitchFamily="18" charset="0"/>
                      </a:endParaRPr>
                    </a:p>
                  </a:txBody>
                  <a:tcPr anchor="ctr" horzOverflow="overflow">
                    <a:lnL w="57150" cap="flat" cmpd="thickThin" algn="ctr">
                      <a:solidFill>
                        <a:srgbClr val="000000"/>
                      </a:solidFill>
                      <a:prstDash val="solid"/>
                      <a:round/>
                      <a:headEnd type="none" w="med" len="med"/>
                      <a:tailEnd type="none" w="med" len="med"/>
                    </a:lnL>
                    <a:lnR w="25400" cap="flat" cmpd="thickThin" algn="ctr">
                      <a:solidFill>
                        <a:srgbClr val="000000"/>
                      </a:solidFill>
                      <a:prstDash val="solid"/>
                      <a:round/>
                      <a:headEnd type="none" w="med" len="med"/>
                      <a:tailEnd type="none" w="med" len="med"/>
                    </a:lnR>
                    <a:lnT w="12700" cap="flat" cmpd="thickThin" algn="ctr">
                      <a:solidFill>
                        <a:srgbClr val="000000"/>
                      </a:solidFill>
                      <a:prstDash val="solid"/>
                      <a:round/>
                      <a:headEnd type="none" w="med" len="med"/>
                      <a:tailEnd type="none" w="med" len="med"/>
                    </a:lnT>
                    <a:lnB w="12700" cap="flat" cmpd="thickThin" algn="ctr">
                      <a:solidFill>
                        <a:srgbClr val="000000"/>
                      </a:solidFill>
                      <a:prstDash val="solid"/>
                      <a:round/>
                      <a:headEnd type="none" w="med" len="med"/>
                      <a:tailEnd type="none" w="med" len="med"/>
                    </a:lnB>
                    <a:lnTlToBr>
                      <a:noFill/>
                    </a:lnTlToBr>
                    <a:lnBlToTr>
                      <a:noFill/>
                    </a:lnBlToTr>
                    <a:solidFill>
                      <a:srgbClr val="FF0000"/>
                    </a:solidFill>
                  </a:tcPr>
                </a:tc>
                <a:extLst>
                  <a:ext uri="{0D108BD9-81ED-4DB2-BD59-A6C34878D82A}">
                    <a16:rowId xmlns:a16="http://schemas.microsoft.com/office/drawing/2014/main" val="10006"/>
                  </a:ext>
                </a:extLst>
              </a:tr>
              <a:tr h="590550">
                <a:tc>
                  <a:txBody>
                    <a:bodyPr/>
                    <a:lstStyle>
                      <a:lvl1pPr marL="342900" indent="-342900" latinLnBrk="1">
                        <a:spcBef>
                          <a:spcPct val="20000"/>
                        </a:spcBef>
                        <a:defRPr sz="2800">
                          <a:solidFill>
                            <a:schemeClr val="tx1"/>
                          </a:solidFill>
                          <a:latin typeface="굴림"/>
                          <a:ea typeface="宋体" charset="-122"/>
                        </a:defRPr>
                      </a:lvl1pPr>
                      <a:lvl2pPr marL="742950" indent="-285750" latinLnBrk="1">
                        <a:spcBef>
                          <a:spcPct val="20000"/>
                        </a:spcBef>
                        <a:defRPr sz="2400">
                          <a:solidFill>
                            <a:schemeClr val="tx1"/>
                          </a:solidFill>
                          <a:latin typeface="굴림"/>
                          <a:ea typeface="宋体" charset="-122"/>
                        </a:defRPr>
                      </a:lvl2pPr>
                      <a:lvl3pPr marL="1143000" indent="-228600" latinLnBrk="1">
                        <a:spcBef>
                          <a:spcPct val="20000"/>
                        </a:spcBef>
                        <a:defRPr sz="2000">
                          <a:solidFill>
                            <a:schemeClr val="tx1"/>
                          </a:solidFill>
                          <a:latin typeface="굴림"/>
                          <a:ea typeface="宋体" charset="-122"/>
                        </a:defRPr>
                      </a:lvl3pPr>
                      <a:lvl4pPr marL="1600200" indent="-228600" latinLnBrk="1">
                        <a:spcBef>
                          <a:spcPct val="20000"/>
                        </a:spcBef>
                        <a:defRPr>
                          <a:solidFill>
                            <a:schemeClr val="tx1"/>
                          </a:solidFill>
                          <a:latin typeface="굴림"/>
                          <a:ea typeface="宋体" charset="-122"/>
                        </a:defRPr>
                      </a:lvl4pPr>
                      <a:lvl5pPr marL="2057400" indent="-228600" latinLnBrk="1">
                        <a:spcBef>
                          <a:spcPct val="20000"/>
                        </a:spcBef>
                        <a:defRPr>
                          <a:solidFill>
                            <a:schemeClr val="tx1"/>
                          </a:solidFill>
                          <a:latin typeface="굴림"/>
                          <a:ea typeface="宋体" charset="-122"/>
                        </a:defRPr>
                      </a:lvl5pPr>
                      <a:lvl6pPr marL="2514600" indent="-228600" fontAlgn="base" latinLnBrk="1">
                        <a:spcBef>
                          <a:spcPct val="20000"/>
                        </a:spcBef>
                        <a:spcAft>
                          <a:spcPct val="0"/>
                        </a:spcAft>
                        <a:defRPr>
                          <a:solidFill>
                            <a:schemeClr val="tx1"/>
                          </a:solidFill>
                          <a:latin typeface="굴림"/>
                          <a:ea typeface="宋体" charset="-122"/>
                        </a:defRPr>
                      </a:lvl6pPr>
                      <a:lvl7pPr marL="2971800" indent="-228600" fontAlgn="base" latinLnBrk="1">
                        <a:spcBef>
                          <a:spcPct val="20000"/>
                        </a:spcBef>
                        <a:spcAft>
                          <a:spcPct val="0"/>
                        </a:spcAft>
                        <a:defRPr>
                          <a:solidFill>
                            <a:schemeClr val="tx1"/>
                          </a:solidFill>
                          <a:latin typeface="굴림"/>
                          <a:ea typeface="宋体" charset="-122"/>
                        </a:defRPr>
                      </a:lvl7pPr>
                      <a:lvl8pPr marL="3429000" indent="-228600" fontAlgn="base" latinLnBrk="1">
                        <a:spcBef>
                          <a:spcPct val="20000"/>
                        </a:spcBef>
                        <a:spcAft>
                          <a:spcPct val="0"/>
                        </a:spcAft>
                        <a:defRPr>
                          <a:solidFill>
                            <a:schemeClr val="tx1"/>
                          </a:solidFill>
                          <a:latin typeface="굴림"/>
                          <a:ea typeface="宋体" charset="-122"/>
                        </a:defRPr>
                      </a:lvl8pPr>
                      <a:lvl9pPr marL="3886200" indent="-228600" fontAlgn="base" latinLnBrk="1">
                        <a:spcBef>
                          <a:spcPct val="20000"/>
                        </a:spcBef>
                        <a:spcAft>
                          <a:spcPct val="0"/>
                        </a:spcAft>
                        <a:defRPr>
                          <a:solidFill>
                            <a:schemeClr val="tx1"/>
                          </a:solidFill>
                          <a:latin typeface="굴림"/>
                          <a:ea typeface="宋体" charset="-122"/>
                        </a:defRPr>
                      </a:lvl9pPr>
                    </a:lstStyle>
                    <a:p>
                      <a:pPr marL="342900" marR="0" lvl="0" indent="-342900" algn="ctr" defTabSz="914400" rtl="0" eaLnBrk="1" fontAlgn="base" latinLnBrk="1" hangingPunct="1">
                        <a:lnSpc>
                          <a:spcPct val="100000"/>
                        </a:lnSpc>
                        <a:spcBef>
                          <a:spcPct val="0"/>
                        </a:spcBef>
                        <a:spcAft>
                          <a:spcPct val="0"/>
                        </a:spcAft>
                        <a:buClrTx/>
                        <a:buSzTx/>
                        <a:buFontTx/>
                        <a:buNone/>
                      </a:pPr>
                      <a:r>
                        <a:rPr kumimoji="0" lang="en-US" altLang="zh-CN" sz="1600" b="1" i="0" u="none" strike="noStrike" cap="none" normalizeH="0" baseline="0">
                          <a:ln>
                            <a:noFill/>
                          </a:ln>
                          <a:solidFill>
                            <a:srgbClr val="000000"/>
                          </a:solidFill>
                          <a:effectLst/>
                          <a:latin typeface="Times New Roman" pitchFamily="18" charset="0"/>
                          <a:ea typeface="宋体" charset="-122"/>
                          <a:cs typeface="Times New Roman" pitchFamily="18" charset="0"/>
                        </a:rPr>
                        <a:t>6</a:t>
                      </a:r>
                      <a:r>
                        <a:rPr kumimoji="0" lang="zh-CN" altLang="en-US" sz="1600" b="1" i="0" u="none" strike="noStrike" cap="none" normalizeH="0" baseline="0">
                          <a:ln>
                            <a:noFill/>
                          </a:ln>
                          <a:solidFill>
                            <a:srgbClr val="000000"/>
                          </a:solidFill>
                          <a:effectLst/>
                          <a:latin typeface="宋体" charset="-122"/>
                          <a:ea typeface="宋体" charset="-122"/>
                          <a:cs typeface="Times New Roman" pitchFamily="18" charset="0"/>
                        </a:rPr>
                        <a:t>（</a:t>
                      </a:r>
                      <a:r>
                        <a:rPr kumimoji="0" lang="zh-CN" altLang="en-US" sz="1600" b="0" i="0" u="none" strike="noStrike" cap="none" normalizeH="0" baseline="0">
                          <a:ln>
                            <a:noFill/>
                          </a:ln>
                          <a:solidFill>
                            <a:srgbClr val="000000"/>
                          </a:solidFill>
                          <a:effectLst/>
                          <a:latin typeface="Times New Roman" pitchFamily="18" charset="0"/>
                          <a:ea typeface="宋体" charset="-122"/>
                          <a:cs typeface="Times New Roman" pitchFamily="18" charset="0"/>
                        </a:rPr>
                        <a:t>灾难的</a:t>
                      </a:r>
                      <a:r>
                        <a:rPr kumimoji="0" lang="zh-CN" altLang="en-US" sz="1600" b="0" i="0" u="none" strike="noStrike" cap="none" normalizeH="0" baseline="0">
                          <a:ln>
                            <a:noFill/>
                          </a:ln>
                          <a:solidFill>
                            <a:srgbClr val="000000"/>
                          </a:solidFill>
                          <a:effectLst/>
                          <a:latin typeface="宋体" charset="-122"/>
                          <a:ea typeface="宋体" charset="-122"/>
                          <a:cs typeface="Times New Roman" pitchFamily="18" charset="0"/>
                        </a:rPr>
                        <a:t>）</a:t>
                      </a:r>
                      <a:endParaRPr kumimoji="0" lang="zh-CN" altLang="en-US" sz="1600" b="0" i="0" u="none" strike="noStrike" cap="none" normalizeH="0" baseline="0">
                        <a:ln>
                          <a:noFill/>
                        </a:ln>
                        <a:solidFill>
                          <a:srgbClr val="000000"/>
                        </a:solidFill>
                        <a:effectLst/>
                        <a:latin typeface="Times New Roman" pitchFamily="18" charset="0"/>
                        <a:ea typeface="宋体" charset="-122"/>
                        <a:cs typeface="Times New Roman" pitchFamily="18" charset="0"/>
                      </a:endParaRPr>
                    </a:p>
                  </a:txBody>
                  <a:tcPr anchor="ctr" horzOverflow="overflow">
                    <a:lnL w="25400" cap="flat" cmpd="thickThin" algn="ctr">
                      <a:solidFill>
                        <a:srgbClr val="000000"/>
                      </a:solidFill>
                      <a:prstDash val="solid"/>
                      <a:round/>
                      <a:headEnd type="none" w="med" len="med"/>
                      <a:tailEnd type="none" w="med" len="med"/>
                    </a:lnL>
                    <a:lnR w="25400" cap="flat" cmpd="thickThin" algn="ctr">
                      <a:solidFill>
                        <a:srgbClr val="000000"/>
                      </a:solidFill>
                      <a:prstDash val="solid"/>
                      <a:round/>
                      <a:headEnd type="none" w="med" len="med"/>
                      <a:tailEnd type="none" w="med" len="med"/>
                    </a:lnR>
                    <a:lnT w="12700" cap="flat" cmpd="thickThin" algn="ctr">
                      <a:solidFill>
                        <a:srgbClr val="000000"/>
                      </a:solidFill>
                      <a:prstDash val="solid"/>
                      <a:round/>
                      <a:headEnd type="none" w="med" len="med"/>
                      <a:tailEnd type="none" w="med" len="med"/>
                    </a:lnT>
                    <a:lnB w="25400" cap="flat" cmpd="thickThin"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marL="342900" indent="-342900" latinLnBrk="1">
                        <a:spcBef>
                          <a:spcPct val="20000"/>
                        </a:spcBef>
                        <a:defRPr sz="2800">
                          <a:solidFill>
                            <a:schemeClr val="tx1"/>
                          </a:solidFill>
                          <a:latin typeface="굴림"/>
                          <a:ea typeface="宋体" charset="-122"/>
                        </a:defRPr>
                      </a:lvl1pPr>
                      <a:lvl2pPr marL="742950" indent="-285750" latinLnBrk="1">
                        <a:spcBef>
                          <a:spcPct val="20000"/>
                        </a:spcBef>
                        <a:defRPr sz="2400">
                          <a:solidFill>
                            <a:schemeClr val="tx1"/>
                          </a:solidFill>
                          <a:latin typeface="굴림"/>
                          <a:ea typeface="宋体" charset="-122"/>
                        </a:defRPr>
                      </a:lvl2pPr>
                      <a:lvl3pPr marL="1143000" indent="-228600" latinLnBrk="1">
                        <a:spcBef>
                          <a:spcPct val="20000"/>
                        </a:spcBef>
                        <a:defRPr sz="2000">
                          <a:solidFill>
                            <a:schemeClr val="tx1"/>
                          </a:solidFill>
                          <a:latin typeface="굴림"/>
                          <a:ea typeface="宋体" charset="-122"/>
                        </a:defRPr>
                      </a:lvl3pPr>
                      <a:lvl4pPr marL="1600200" indent="-228600" latinLnBrk="1">
                        <a:spcBef>
                          <a:spcPct val="20000"/>
                        </a:spcBef>
                        <a:defRPr>
                          <a:solidFill>
                            <a:schemeClr val="tx1"/>
                          </a:solidFill>
                          <a:latin typeface="굴림"/>
                          <a:ea typeface="宋体" charset="-122"/>
                        </a:defRPr>
                      </a:lvl4pPr>
                      <a:lvl5pPr marL="2057400" indent="-228600" latinLnBrk="1">
                        <a:spcBef>
                          <a:spcPct val="20000"/>
                        </a:spcBef>
                        <a:defRPr>
                          <a:solidFill>
                            <a:schemeClr val="tx1"/>
                          </a:solidFill>
                          <a:latin typeface="굴림"/>
                          <a:ea typeface="宋体" charset="-122"/>
                        </a:defRPr>
                      </a:lvl5pPr>
                      <a:lvl6pPr marL="2514600" indent="-228600" fontAlgn="base" latinLnBrk="1">
                        <a:spcBef>
                          <a:spcPct val="20000"/>
                        </a:spcBef>
                        <a:spcAft>
                          <a:spcPct val="0"/>
                        </a:spcAft>
                        <a:defRPr>
                          <a:solidFill>
                            <a:schemeClr val="tx1"/>
                          </a:solidFill>
                          <a:latin typeface="굴림"/>
                          <a:ea typeface="宋体" charset="-122"/>
                        </a:defRPr>
                      </a:lvl6pPr>
                      <a:lvl7pPr marL="2971800" indent="-228600" fontAlgn="base" latinLnBrk="1">
                        <a:spcBef>
                          <a:spcPct val="20000"/>
                        </a:spcBef>
                        <a:spcAft>
                          <a:spcPct val="0"/>
                        </a:spcAft>
                        <a:defRPr>
                          <a:solidFill>
                            <a:schemeClr val="tx1"/>
                          </a:solidFill>
                          <a:latin typeface="굴림"/>
                          <a:ea typeface="宋体" charset="-122"/>
                        </a:defRPr>
                      </a:lvl7pPr>
                      <a:lvl8pPr marL="3429000" indent="-228600" fontAlgn="base" latinLnBrk="1">
                        <a:spcBef>
                          <a:spcPct val="20000"/>
                        </a:spcBef>
                        <a:spcAft>
                          <a:spcPct val="0"/>
                        </a:spcAft>
                        <a:defRPr>
                          <a:solidFill>
                            <a:schemeClr val="tx1"/>
                          </a:solidFill>
                          <a:latin typeface="굴림"/>
                          <a:ea typeface="宋体" charset="-122"/>
                        </a:defRPr>
                      </a:lvl8pPr>
                      <a:lvl9pPr marL="3886200" indent="-228600" fontAlgn="base" latinLnBrk="1">
                        <a:spcBef>
                          <a:spcPct val="20000"/>
                        </a:spcBef>
                        <a:spcAft>
                          <a:spcPct val="0"/>
                        </a:spcAft>
                        <a:defRPr>
                          <a:solidFill>
                            <a:schemeClr val="tx1"/>
                          </a:solidFill>
                          <a:latin typeface="굴림"/>
                          <a:ea typeface="宋体" charset="-122"/>
                        </a:defRPr>
                      </a:lvl9pPr>
                    </a:lstStyle>
                    <a:p>
                      <a:pPr marL="342900" marR="0" lvl="0" indent="-342900" algn="ctr" defTabSz="914400" rtl="0" eaLnBrk="1" fontAlgn="base" latinLnBrk="1" hangingPunct="1">
                        <a:lnSpc>
                          <a:spcPct val="100000"/>
                        </a:lnSpc>
                        <a:spcBef>
                          <a:spcPct val="0"/>
                        </a:spcBef>
                        <a:spcAft>
                          <a:spcPct val="0"/>
                        </a:spcAft>
                        <a:buClrTx/>
                        <a:buSzTx/>
                        <a:buFontTx/>
                        <a:buNone/>
                      </a:pPr>
                      <a:r>
                        <a:rPr kumimoji="0" lang="en-US" altLang="zh-CN" sz="2000" b="1" i="0" u="none" strike="noStrike" cap="none" normalizeH="0" baseline="0">
                          <a:ln>
                            <a:noFill/>
                          </a:ln>
                          <a:solidFill>
                            <a:schemeClr val="tx1"/>
                          </a:solidFill>
                          <a:effectLst/>
                          <a:latin typeface="Times New Roman" pitchFamily="18" charset="0"/>
                          <a:ea typeface="宋体" charset="-122"/>
                        </a:rPr>
                        <a:t>Ⅱ</a:t>
                      </a:r>
                      <a:endParaRPr kumimoji="0" lang="en-US" altLang="zh-CN" sz="2000" b="0" i="0" u="none" strike="noStrike" cap="none" normalizeH="0" baseline="0">
                        <a:ln>
                          <a:noFill/>
                        </a:ln>
                        <a:solidFill>
                          <a:schemeClr val="tx1"/>
                        </a:solidFill>
                        <a:effectLst/>
                        <a:latin typeface="Times New Roman" pitchFamily="18" charset="0"/>
                        <a:ea typeface="宋体" charset="-122"/>
                      </a:endParaRPr>
                    </a:p>
                  </a:txBody>
                  <a:tcPr anchor="ctr" horzOverflow="overflow">
                    <a:lnL w="25400" cap="flat" cmpd="thickThin" algn="ctr">
                      <a:solidFill>
                        <a:srgbClr val="000000"/>
                      </a:solidFill>
                      <a:prstDash val="solid"/>
                      <a:round/>
                      <a:headEnd type="none" w="med" len="med"/>
                      <a:tailEnd type="none" w="med" len="med"/>
                    </a:lnL>
                    <a:lnR w="12700" cap="flat" cmpd="thickThin" algn="ctr">
                      <a:solidFill>
                        <a:srgbClr val="000000"/>
                      </a:solidFill>
                      <a:prstDash val="solid"/>
                      <a:round/>
                      <a:headEnd type="none" w="med" len="med"/>
                      <a:tailEnd type="none" w="med" len="med"/>
                    </a:lnR>
                    <a:lnT w="12700" cap="flat" cmpd="thickThin" algn="ctr">
                      <a:solidFill>
                        <a:srgbClr val="000000"/>
                      </a:solidFill>
                      <a:prstDash val="solid"/>
                      <a:round/>
                      <a:headEnd type="none" w="med" len="med"/>
                      <a:tailEnd type="none" w="med" len="med"/>
                    </a:lnT>
                    <a:lnB w="12700" cap="flat" cmpd="thickThin" algn="ctr">
                      <a:solidFill>
                        <a:srgbClr val="000000"/>
                      </a:solidFill>
                      <a:prstDash val="solid"/>
                      <a:round/>
                      <a:headEnd type="none" w="med" len="med"/>
                      <a:tailEnd type="none" w="med" len="med"/>
                    </a:lnB>
                    <a:lnTlToBr>
                      <a:noFill/>
                    </a:lnTlToBr>
                    <a:lnBlToTr>
                      <a:noFill/>
                    </a:lnBlToTr>
                    <a:solidFill>
                      <a:srgbClr val="FF9933"/>
                    </a:solidFill>
                  </a:tcPr>
                </a:tc>
                <a:tc>
                  <a:txBody>
                    <a:bodyPr/>
                    <a:lstStyle>
                      <a:lvl1pPr marL="342900" indent="-342900" latinLnBrk="1">
                        <a:spcBef>
                          <a:spcPct val="20000"/>
                        </a:spcBef>
                        <a:defRPr sz="2800">
                          <a:solidFill>
                            <a:schemeClr val="tx1"/>
                          </a:solidFill>
                          <a:latin typeface="굴림"/>
                          <a:ea typeface="宋体" charset="-122"/>
                        </a:defRPr>
                      </a:lvl1pPr>
                      <a:lvl2pPr marL="742950" indent="-285750" latinLnBrk="1">
                        <a:spcBef>
                          <a:spcPct val="20000"/>
                        </a:spcBef>
                        <a:defRPr sz="2400">
                          <a:solidFill>
                            <a:schemeClr val="tx1"/>
                          </a:solidFill>
                          <a:latin typeface="굴림"/>
                          <a:ea typeface="宋体" charset="-122"/>
                        </a:defRPr>
                      </a:lvl2pPr>
                      <a:lvl3pPr marL="1143000" indent="-228600" latinLnBrk="1">
                        <a:spcBef>
                          <a:spcPct val="20000"/>
                        </a:spcBef>
                        <a:defRPr sz="2000">
                          <a:solidFill>
                            <a:schemeClr val="tx1"/>
                          </a:solidFill>
                          <a:latin typeface="굴림"/>
                          <a:ea typeface="宋体" charset="-122"/>
                        </a:defRPr>
                      </a:lvl3pPr>
                      <a:lvl4pPr marL="1600200" indent="-228600" latinLnBrk="1">
                        <a:spcBef>
                          <a:spcPct val="20000"/>
                        </a:spcBef>
                        <a:defRPr>
                          <a:solidFill>
                            <a:schemeClr val="tx1"/>
                          </a:solidFill>
                          <a:latin typeface="굴림"/>
                          <a:ea typeface="宋体" charset="-122"/>
                        </a:defRPr>
                      </a:lvl4pPr>
                      <a:lvl5pPr marL="2057400" indent="-228600" latinLnBrk="1">
                        <a:spcBef>
                          <a:spcPct val="20000"/>
                        </a:spcBef>
                        <a:defRPr>
                          <a:solidFill>
                            <a:schemeClr val="tx1"/>
                          </a:solidFill>
                          <a:latin typeface="굴림"/>
                          <a:ea typeface="宋体" charset="-122"/>
                        </a:defRPr>
                      </a:lvl5pPr>
                      <a:lvl6pPr marL="2514600" indent="-228600" fontAlgn="base" latinLnBrk="1">
                        <a:spcBef>
                          <a:spcPct val="20000"/>
                        </a:spcBef>
                        <a:spcAft>
                          <a:spcPct val="0"/>
                        </a:spcAft>
                        <a:defRPr>
                          <a:solidFill>
                            <a:schemeClr val="tx1"/>
                          </a:solidFill>
                          <a:latin typeface="굴림"/>
                          <a:ea typeface="宋体" charset="-122"/>
                        </a:defRPr>
                      </a:lvl6pPr>
                      <a:lvl7pPr marL="2971800" indent="-228600" fontAlgn="base" latinLnBrk="1">
                        <a:spcBef>
                          <a:spcPct val="20000"/>
                        </a:spcBef>
                        <a:spcAft>
                          <a:spcPct val="0"/>
                        </a:spcAft>
                        <a:defRPr>
                          <a:solidFill>
                            <a:schemeClr val="tx1"/>
                          </a:solidFill>
                          <a:latin typeface="굴림"/>
                          <a:ea typeface="宋体" charset="-122"/>
                        </a:defRPr>
                      </a:lvl7pPr>
                      <a:lvl8pPr marL="3429000" indent="-228600" fontAlgn="base" latinLnBrk="1">
                        <a:spcBef>
                          <a:spcPct val="20000"/>
                        </a:spcBef>
                        <a:spcAft>
                          <a:spcPct val="0"/>
                        </a:spcAft>
                        <a:defRPr>
                          <a:solidFill>
                            <a:schemeClr val="tx1"/>
                          </a:solidFill>
                          <a:latin typeface="굴림"/>
                          <a:ea typeface="宋体" charset="-122"/>
                        </a:defRPr>
                      </a:lvl8pPr>
                      <a:lvl9pPr marL="3886200" indent="-228600" fontAlgn="base" latinLnBrk="1">
                        <a:spcBef>
                          <a:spcPct val="20000"/>
                        </a:spcBef>
                        <a:spcAft>
                          <a:spcPct val="0"/>
                        </a:spcAft>
                        <a:defRPr>
                          <a:solidFill>
                            <a:schemeClr val="tx1"/>
                          </a:solidFill>
                          <a:latin typeface="굴림"/>
                          <a:ea typeface="宋体" charset="-122"/>
                        </a:defRPr>
                      </a:lvl9pPr>
                    </a:lstStyle>
                    <a:p>
                      <a:pPr marL="342900" marR="0" lvl="0" indent="-342900" algn="ctr" defTabSz="914400" rtl="0" eaLnBrk="1" fontAlgn="base" latinLnBrk="1" hangingPunct="1">
                        <a:lnSpc>
                          <a:spcPct val="100000"/>
                        </a:lnSpc>
                        <a:spcBef>
                          <a:spcPct val="0"/>
                        </a:spcBef>
                        <a:spcAft>
                          <a:spcPct val="0"/>
                        </a:spcAft>
                        <a:buClrTx/>
                        <a:buSzTx/>
                        <a:buFontTx/>
                        <a:buNone/>
                      </a:pPr>
                      <a:r>
                        <a:rPr kumimoji="0" lang="en-US" altLang="zh-CN" sz="2000" b="1" i="0" u="none" strike="noStrike" cap="none" normalizeH="0" baseline="0">
                          <a:ln>
                            <a:noFill/>
                          </a:ln>
                          <a:solidFill>
                            <a:schemeClr val="tx1"/>
                          </a:solidFill>
                          <a:effectLst/>
                          <a:latin typeface="宋体" charset="-122"/>
                          <a:ea typeface="宋体" charset="-122"/>
                          <a:cs typeface="Times New Roman" pitchFamily="18" charset="0"/>
                        </a:rPr>
                        <a:t>Ⅰ</a:t>
                      </a:r>
                      <a:endParaRPr kumimoji="0" lang="en-US" altLang="zh-CN" sz="2000" b="0" i="0" u="none" strike="noStrike" cap="none" normalizeH="0" baseline="0">
                        <a:ln>
                          <a:noFill/>
                        </a:ln>
                        <a:solidFill>
                          <a:schemeClr val="tx1"/>
                        </a:solidFill>
                        <a:effectLst/>
                        <a:latin typeface="Times New Roman" pitchFamily="18" charset="0"/>
                        <a:ea typeface="宋体" charset="-122"/>
                        <a:cs typeface="Times New Roman" pitchFamily="18" charset="0"/>
                      </a:endParaRPr>
                    </a:p>
                  </a:txBody>
                  <a:tcPr anchor="ctr" horzOverflow="overflow">
                    <a:lnL w="12700" cap="flat" cmpd="thickThin" algn="ctr">
                      <a:solidFill>
                        <a:srgbClr val="000000"/>
                      </a:solidFill>
                      <a:prstDash val="solid"/>
                      <a:round/>
                      <a:headEnd type="none" w="med" len="med"/>
                      <a:tailEnd type="none" w="med" len="med"/>
                    </a:lnL>
                    <a:lnR w="57150" cap="flat" cmpd="thickThin" algn="ctr">
                      <a:solidFill>
                        <a:srgbClr val="000000"/>
                      </a:solidFill>
                      <a:prstDash val="solid"/>
                      <a:round/>
                      <a:headEnd type="none" w="med" len="med"/>
                      <a:tailEnd type="none" w="med" len="med"/>
                    </a:lnR>
                    <a:lnT w="12700" cap="flat" cmpd="thickThin" algn="ctr">
                      <a:solidFill>
                        <a:srgbClr val="000000"/>
                      </a:solidFill>
                      <a:prstDash val="solid"/>
                      <a:round/>
                      <a:headEnd type="none" w="med" len="med"/>
                      <a:tailEnd type="none" w="med" len="med"/>
                    </a:lnT>
                    <a:lnB w="12700" cap="flat" cmpd="thickThin" algn="ctr">
                      <a:solidFill>
                        <a:srgbClr val="000000"/>
                      </a:solidFill>
                      <a:prstDash val="solid"/>
                      <a:round/>
                      <a:headEnd type="none" w="med" len="med"/>
                      <a:tailEnd type="none" w="med" len="med"/>
                    </a:lnB>
                    <a:lnTlToBr>
                      <a:noFill/>
                    </a:lnTlToBr>
                    <a:lnBlToTr>
                      <a:noFill/>
                    </a:lnBlToTr>
                    <a:solidFill>
                      <a:srgbClr val="FF0000"/>
                    </a:solidFill>
                  </a:tcPr>
                </a:tc>
                <a:tc>
                  <a:txBody>
                    <a:bodyPr/>
                    <a:lstStyle>
                      <a:lvl1pPr marL="342900" indent="-342900" latinLnBrk="1">
                        <a:spcBef>
                          <a:spcPct val="20000"/>
                        </a:spcBef>
                        <a:defRPr sz="2800">
                          <a:solidFill>
                            <a:schemeClr val="tx1"/>
                          </a:solidFill>
                          <a:latin typeface="굴림"/>
                          <a:ea typeface="宋体" charset="-122"/>
                        </a:defRPr>
                      </a:lvl1pPr>
                      <a:lvl2pPr marL="742950" indent="-285750" latinLnBrk="1">
                        <a:spcBef>
                          <a:spcPct val="20000"/>
                        </a:spcBef>
                        <a:defRPr sz="2400">
                          <a:solidFill>
                            <a:schemeClr val="tx1"/>
                          </a:solidFill>
                          <a:latin typeface="굴림"/>
                          <a:ea typeface="宋体" charset="-122"/>
                        </a:defRPr>
                      </a:lvl2pPr>
                      <a:lvl3pPr marL="1143000" indent="-228600" latinLnBrk="1">
                        <a:spcBef>
                          <a:spcPct val="20000"/>
                        </a:spcBef>
                        <a:defRPr sz="2000">
                          <a:solidFill>
                            <a:schemeClr val="tx1"/>
                          </a:solidFill>
                          <a:latin typeface="굴림"/>
                          <a:ea typeface="宋体" charset="-122"/>
                        </a:defRPr>
                      </a:lvl3pPr>
                      <a:lvl4pPr marL="1600200" indent="-228600" latinLnBrk="1">
                        <a:spcBef>
                          <a:spcPct val="20000"/>
                        </a:spcBef>
                        <a:defRPr>
                          <a:solidFill>
                            <a:schemeClr val="tx1"/>
                          </a:solidFill>
                          <a:latin typeface="굴림"/>
                          <a:ea typeface="宋体" charset="-122"/>
                        </a:defRPr>
                      </a:lvl4pPr>
                      <a:lvl5pPr marL="2057400" indent="-228600" latinLnBrk="1">
                        <a:spcBef>
                          <a:spcPct val="20000"/>
                        </a:spcBef>
                        <a:defRPr>
                          <a:solidFill>
                            <a:schemeClr val="tx1"/>
                          </a:solidFill>
                          <a:latin typeface="굴림"/>
                          <a:ea typeface="宋体" charset="-122"/>
                        </a:defRPr>
                      </a:lvl5pPr>
                      <a:lvl6pPr marL="2514600" indent="-228600" fontAlgn="base" latinLnBrk="1">
                        <a:spcBef>
                          <a:spcPct val="20000"/>
                        </a:spcBef>
                        <a:spcAft>
                          <a:spcPct val="0"/>
                        </a:spcAft>
                        <a:defRPr>
                          <a:solidFill>
                            <a:schemeClr val="tx1"/>
                          </a:solidFill>
                          <a:latin typeface="굴림"/>
                          <a:ea typeface="宋体" charset="-122"/>
                        </a:defRPr>
                      </a:lvl6pPr>
                      <a:lvl7pPr marL="2971800" indent="-228600" fontAlgn="base" latinLnBrk="1">
                        <a:spcBef>
                          <a:spcPct val="20000"/>
                        </a:spcBef>
                        <a:spcAft>
                          <a:spcPct val="0"/>
                        </a:spcAft>
                        <a:defRPr>
                          <a:solidFill>
                            <a:schemeClr val="tx1"/>
                          </a:solidFill>
                          <a:latin typeface="굴림"/>
                          <a:ea typeface="宋体" charset="-122"/>
                        </a:defRPr>
                      </a:lvl7pPr>
                      <a:lvl8pPr marL="3429000" indent="-228600" fontAlgn="base" latinLnBrk="1">
                        <a:spcBef>
                          <a:spcPct val="20000"/>
                        </a:spcBef>
                        <a:spcAft>
                          <a:spcPct val="0"/>
                        </a:spcAft>
                        <a:defRPr>
                          <a:solidFill>
                            <a:schemeClr val="tx1"/>
                          </a:solidFill>
                          <a:latin typeface="굴림"/>
                          <a:ea typeface="宋体" charset="-122"/>
                        </a:defRPr>
                      </a:lvl8pPr>
                      <a:lvl9pPr marL="3886200" indent="-228600" fontAlgn="base" latinLnBrk="1">
                        <a:spcBef>
                          <a:spcPct val="20000"/>
                        </a:spcBef>
                        <a:spcAft>
                          <a:spcPct val="0"/>
                        </a:spcAft>
                        <a:defRPr>
                          <a:solidFill>
                            <a:schemeClr val="tx1"/>
                          </a:solidFill>
                          <a:latin typeface="굴림"/>
                          <a:ea typeface="宋体" charset="-122"/>
                        </a:defRPr>
                      </a:lvl9pPr>
                    </a:lstStyle>
                    <a:p>
                      <a:pPr marL="342900" marR="0" lvl="0" indent="-342900" algn="ctr" defTabSz="914400" rtl="0" eaLnBrk="1" fontAlgn="base" latinLnBrk="1" hangingPunct="1">
                        <a:lnSpc>
                          <a:spcPct val="100000"/>
                        </a:lnSpc>
                        <a:spcBef>
                          <a:spcPct val="0"/>
                        </a:spcBef>
                        <a:spcAft>
                          <a:spcPct val="0"/>
                        </a:spcAft>
                        <a:buClrTx/>
                        <a:buSzTx/>
                        <a:buFontTx/>
                        <a:buNone/>
                      </a:pPr>
                      <a:r>
                        <a:rPr kumimoji="0" lang="en-US" altLang="zh-CN" sz="2000" b="1" i="0" u="none" strike="noStrike" cap="none" normalizeH="0" baseline="0">
                          <a:ln>
                            <a:noFill/>
                          </a:ln>
                          <a:solidFill>
                            <a:schemeClr val="tx1"/>
                          </a:solidFill>
                          <a:effectLst/>
                          <a:latin typeface="宋体" charset="-122"/>
                          <a:ea typeface="宋体" charset="-122"/>
                          <a:cs typeface="Times New Roman" pitchFamily="18" charset="0"/>
                        </a:rPr>
                        <a:t>Ⅰ</a:t>
                      </a:r>
                      <a:endParaRPr kumimoji="0" lang="en-US" altLang="zh-CN" sz="2000" b="0" i="0" u="none" strike="noStrike" cap="none" normalizeH="0" baseline="0">
                        <a:ln>
                          <a:noFill/>
                        </a:ln>
                        <a:solidFill>
                          <a:schemeClr val="tx1"/>
                        </a:solidFill>
                        <a:effectLst/>
                        <a:latin typeface="Times New Roman" pitchFamily="18" charset="0"/>
                        <a:ea typeface="宋体" charset="-122"/>
                        <a:cs typeface="Times New Roman" pitchFamily="18" charset="0"/>
                      </a:endParaRPr>
                    </a:p>
                  </a:txBody>
                  <a:tcPr anchor="ctr" horzOverflow="overflow">
                    <a:lnL w="57150" cap="flat" cmpd="thickThin" algn="ctr">
                      <a:solidFill>
                        <a:srgbClr val="000000"/>
                      </a:solidFill>
                      <a:prstDash val="solid"/>
                      <a:round/>
                      <a:headEnd type="none" w="med" len="med"/>
                      <a:tailEnd type="none" w="med" len="med"/>
                    </a:lnL>
                    <a:lnR w="57150" cap="flat" cmpd="thickThin" algn="ctr">
                      <a:solidFill>
                        <a:srgbClr val="000000"/>
                      </a:solidFill>
                      <a:prstDash val="solid"/>
                      <a:round/>
                      <a:headEnd type="none" w="med" len="med"/>
                      <a:tailEnd type="none" w="med" len="med"/>
                    </a:lnR>
                    <a:lnT w="12700" cap="flat" cmpd="thickThin" algn="ctr">
                      <a:solidFill>
                        <a:srgbClr val="000000"/>
                      </a:solidFill>
                      <a:prstDash val="solid"/>
                      <a:round/>
                      <a:headEnd type="none" w="med" len="med"/>
                      <a:tailEnd type="none" w="med" len="med"/>
                    </a:lnT>
                    <a:lnB w="12700" cap="flat" cmpd="thickThin" algn="ctr">
                      <a:solidFill>
                        <a:srgbClr val="000000"/>
                      </a:solidFill>
                      <a:prstDash val="solid"/>
                      <a:round/>
                      <a:headEnd type="none" w="med" len="med"/>
                      <a:tailEnd type="none" w="med" len="med"/>
                    </a:lnB>
                    <a:lnTlToBr>
                      <a:noFill/>
                    </a:lnTlToBr>
                    <a:lnBlToTr>
                      <a:noFill/>
                    </a:lnBlToTr>
                    <a:solidFill>
                      <a:srgbClr val="FF0000"/>
                    </a:solidFill>
                  </a:tcPr>
                </a:tc>
                <a:tc>
                  <a:txBody>
                    <a:bodyPr/>
                    <a:lstStyle>
                      <a:lvl1pPr marL="342900" indent="-342900" latinLnBrk="1">
                        <a:spcBef>
                          <a:spcPct val="20000"/>
                        </a:spcBef>
                        <a:defRPr sz="2800">
                          <a:solidFill>
                            <a:schemeClr val="tx1"/>
                          </a:solidFill>
                          <a:latin typeface="굴림"/>
                          <a:ea typeface="宋体" charset="-122"/>
                        </a:defRPr>
                      </a:lvl1pPr>
                      <a:lvl2pPr marL="742950" indent="-285750" latinLnBrk="1">
                        <a:spcBef>
                          <a:spcPct val="20000"/>
                        </a:spcBef>
                        <a:defRPr sz="2400">
                          <a:solidFill>
                            <a:schemeClr val="tx1"/>
                          </a:solidFill>
                          <a:latin typeface="굴림"/>
                          <a:ea typeface="宋体" charset="-122"/>
                        </a:defRPr>
                      </a:lvl2pPr>
                      <a:lvl3pPr marL="1143000" indent="-228600" latinLnBrk="1">
                        <a:spcBef>
                          <a:spcPct val="20000"/>
                        </a:spcBef>
                        <a:defRPr sz="2000">
                          <a:solidFill>
                            <a:schemeClr val="tx1"/>
                          </a:solidFill>
                          <a:latin typeface="굴림"/>
                          <a:ea typeface="宋体" charset="-122"/>
                        </a:defRPr>
                      </a:lvl3pPr>
                      <a:lvl4pPr marL="1600200" indent="-228600" latinLnBrk="1">
                        <a:spcBef>
                          <a:spcPct val="20000"/>
                        </a:spcBef>
                        <a:defRPr>
                          <a:solidFill>
                            <a:schemeClr val="tx1"/>
                          </a:solidFill>
                          <a:latin typeface="굴림"/>
                          <a:ea typeface="宋体" charset="-122"/>
                        </a:defRPr>
                      </a:lvl4pPr>
                      <a:lvl5pPr marL="2057400" indent="-228600" latinLnBrk="1">
                        <a:spcBef>
                          <a:spcPct val="20000"/>
                        </a:spcBef>
                        <a:defRPr>
                          <a:solidFill>
                            <a:schemeClr val="tx1"/>
                          </a:solidFill>
                          <a:latin typeface="굴림"/>
                          <a:ea typeface="宋体" charset="-122"/>
                        </a:defRPr>
                      </a:lvl5pPr>
                      <a:lvl6pPr marL="2514600" indent="-228600" fontAlgn="base" latinLnBrk="1">
                        <a:spcBef>
                          <a:spcPct val="20000"/>
                        </a:spcBef>
                        <a:spcAft>
                          <a:spcPct val="0"/>
                        </a:spcAft>
                        <a:defRPr>
                          <a:solidFill>
                            <a:schemeClr val="tx1"/>
                          </a:solidFill>
                          <a:latin typeface="굴림"/>
                          <a:ea typeface="宋体" charset="-122"/>
                        </a:defRPr>
                      </a:lvl6pPr>
                      <a:lvl7pPr marL="2971800" indent="-228600" fontAlgn="base" latinLnBrk="1">
                        <a:spcBef>
                          <a:spcPct val="20000"/>
                        </a:spcBef>
                        <a:spcAft>
                          <a:spcPct val="0"/>
                        </a:spcAft>
                        <a:defRPr>
                          <a:solidFill>
                            <a:schemeClr val="tx1"/>
                          </a:solidFill>
                          <a:latin typeface="굴림"/>
                          <a:ea typeface="宋体" charset="-122"/>
                        </a:defRPr>
                      </a:lvl7pPr>
                      <a:lvl8pPr marL="3429000" indent="-228600" fontAlgn="base" latinLnBrk="1">
                        <a:spcBef>
                          <a:spcPct val="20000"/>
                        </a:spcBef>
                        <a:spcAft>
                          <a:spcPct val="0"/>
                        </a:spcAft>
                        <a:defRPr>
                          <a:solidFill>
                            <a:schemeClr val="tx1"/>
                          </a:solidFill>
                          <a:latin typeface="굴림"/>
                          <a:ea typeface="宋体" charset="-122"/>
                        </a:defRPr>
                      </a:lvl8pPr>
                      <a:lvl9pPr marL="3886200" indent="-228600" fontAlgn="base" latinLnBrk="1">
                        <a:spcBef>
                          <a:spcPct val="20000"/>
                        </a:spcBef>
                        <a:spcAft>
                          <a:spcPct val="0"/>
                        </a:spcAft>
                        <a:defRPr>
                          <a:solidFill>
                            <a:schemeClr val="tx1"/>
                          </a:solidFill>
                          <a:latin typeface="굴림"/>
                          <a:ea typeface="宋体" charset="-122"/>
                        </a:defRPr>
                      </a:lvl9pPr>
                    </a:lstStyle>
                    <a:p>
                      <a:pPr marL="342900" marR="0" lvl="0" indent="-342900" algn="ctr" defTabSz="914400" rtl="0" eaLnBrk="1" fontAlgn="base" latinLnBrk="1" hangingPunct="1">
                        <a:lnSpc>
                          <a:spcPct val="100000"/>
                        </a:lnSpc>
                        <a:spcBef>
                          <a:spcPct val="0"/>
                        </a:spcBef>
                        <a:spcAft>
                          <a:spcPct val="0"/>
                        </a:spcAft>
                        <a:buClrTx/>
                        <a:buSzTx/>
                        <a:buFontTx/>
                        <a:buNone/>
                      </a:pPr>
                      <a:r>
                        <a:rPr kumimoji="0" lang="en-US" altLang="zh-CN" sz="2000" b="1" i="0" u="none" strike="noStrike" cap="none" normalizeH="0" baseline="0">
                          <a:ln>
                            <a:noFill/>
                          </a:ln>
                          <a:solidFill>
                            <a:schemeClr val="tx1"/>
                          </a:solidFill>
                          <a:effectLst/>
                          <a:latin typeface="宋体" charset="-122"/>
                          <a:ea typeface="宋体" charset="-122"/>
                          <a:cs typeface="Times New Roman" pitchFamily="18" charset="0"/>
                        </a:rPr>
                        <a:t>Ⅰ</a:t>
                      </a:r>
                      <a:endParaRPr kumimoji="0" lang="en-US" altLang="zh-CN" sz="2000" b="0" i="0" u="none" strike="noStrike" cap="none" normalizeH="0" baseline="0">
                        <a:ln>
                          <a:noFill/>
                        </a:ln>
                        <a:solidFill>
                          <a:schemeClr val="tx1"/>
                        </a:solidFill>
                        <a:effectLst/>
                        <a:latin typeface="Times New Roman" pitchFamily="18" charset="0"/>
                        <a:ea typeface="宋体" charset="-122"/>
                        <a:cs typeface="Times New Roman" pitchFamily="18" charset="0"/>
                      </a:endParaRPr>
                    </a:p>
                  </a:txBody>
                  <a:tcPr anchor="ctr" horzOverflow="overflow">
                    <a:lnL w="57150" cap="flat" cmpd="thickThin" algn="ctr">
                      <a:solidFill>
                        <a:srgbClr val="000000"/>
                      </a:solidFill>
                      <a:prstDash val="solid"/>
                      <a:round/>
                      <a:headEnd type="none" w="med" len="med"/>
                      <a:tailEnd type="none" w="med" len="med"/>
                    </a:lnL>
                    <a:lnR w="57150" cap="flat" cmpd="thickThin" algn="ctr">
                      <a:solidFill>
                        <a:srgbClr val="000000"/>
                      </a:solidFill>
                      <a:prstDash val="solid"/>
                      <a:round/>
                      <a:headEnd type="none" w="med" len="med"/>
                      <a:tailEnd type="none" w="med" len="med"/>
                    </a:lnR>
                    <a:lnT w="12700" cap="flat" cmpd="thickThin" algn="ctr">
                      <a:solidFill>
                        <a:srgbClr val="000000"/>
                      </a:solidFill>
                      <a:prstDash val="solid"/>
                      <a:round/>
                      <a:headEnd type="none" w="med" len="med"/>
                      <a:tailEnd type="none" w="med" len="med"/>
                    </a:lnT>
                    <a:lnB w="12700" cap="flat" cmpd="thickThin" algn="ctr">
                      <a:solidFill>
                        <a:srgbClr val="000000"/>
                      </a:solidFill>
                      <a:prstDash val="solid"/>
                      <a:round/>
                      <a:headEnd type="none" w="med" len="med"/>
                      <a:tailEnd type="none" w="med" len="med"/>
                    </a:lnB>
                    <a:lnTlToBr>
                      <a:noFill/>
                    </a:lnTlToBr>
                    <a:lnBlToTr>
                      <a:noFill/>
                    </a:lnBlToTr>
                    <a:solidFill>
                      <a:srgbClr val="FF0000"/>
                    </a:solidFill>
                  </a:tcPr>
                </a:tc>
                <a:tc>
                  <a:txBody>
                    <a:bodyPr/>
                    <a:lstStyle>
                      <a:lvl1pPr marL="342900" indent="-342900" latinLnBrk="1">
                        <a:spcBef>
                          <a:spcPct val="20000"/>
                        </a:spcBef>
                        <a:defRPr sz="2800">
                          <a:solidFill>
                            <a:schemeClr val="tx1"/>
                          </a:solidFill>
                          <a:latin typeface="굴림"/>
                          <a:ea typeface="宋体" charset="-122"/>
                        </a:defRPr>
                      </a:lvl1pPr>
                      <a:lvl2pPr marL="742950" indent="-285750" latinLnBrk="1">
                        <a:spcBef>
                          <a:spcPct val="20000"/>
                        </a:spcBef>
                        <a:defRPr sz="2400">
                          <a:solidFill>
                            <a:schemeClr val="tx1"/>
                          </a:solidFill>
                          <a:latin typeface="굴림"/>
                          <a:ea typeface="宋体" charset="-122"/>
                        </a:defRPr>
                      </a:lvl2pPr>
                      <a:lvl3pPr marL="1143000" indent="-228600" latinLnBrk="1">
                        <a:spcBef>
                          <a:spcPct val="20000"/>
                        </a:spcBef>
                        <a:defRPr sz="2000">
                          <a:solidFill>
                            <a:schemeClr val="tx1"/>
                          </a:solidFill>
                          <a:latin typeface="굴림"/>
                          <a:ea typeface="宋体" charset="-122"/>
                        </a:defRPr>
                      </a:lvl3pPr>
                      <a:lvl4pPr marL="1600200" indent="-228600" latinLnBrk="1">
                        <a:spcBef>
                          <a:spcPct val="20000"/>
                        </a:spcBef>
                        <a:defRPr>
                          <a:solidFill>
                            <a:schemeClr val="tx1"/>
                          </a:solidFill>
                          <a:latin typeface="굴림"/>
                          <a:ea typeface="宋体" charset="-122"/>
                        </a:defRPr>
                      </a:lvl4pPr>
                      <a:lvl5pPr marL="2057400" indent="-228600" latinLnBrk="1">
                        <a:spcBef>
                          <a:spcPct val="20000"/>
                        </a:spcBef>
                        <a:defRPr>
                          <a:solidFill>
                            <a:schemeClr val="tx1"/>
                          </a:solidFill>
                          <a:latin typeface="굴림"/>
                          <a:ea typeface="宋体" charset="-122"/>
                        </a:defRPr>
                      </a:lvl5pPr>
                      <a:lvl6pPr marL="2514600" indent="-228600" fontAlgn="base" latinLnBrk="1">
                        <a:spcBef>
                          <a:spcPct val="20000"/>
                        </a:spcBef>
                        <a:spcAft>
                          <a:spcPct val="0"/>
                        </a:spcAft>
                        <a:defRPr>
                          <a:solidFill>
                            <a:schemeClr val="tx1"/>
                          </a:solidFill>
                          <a:latin typeface="굴림"/>
                          <a:ea typeface="宋体" charset="-122"/>
                        </a:defRPr>
                      </a:lvl6pPr>
                      <a:lvl7pPr marL="2971800" indent="-228600" fontAlgn="base" latinLnBrk="1">
                        <a:spcBef>
                          <a:spcPct val="20000"/>
                        </a:spcBef>
                        <a:spcAft>
                          <a:spcPct val="0"/>
                        </a:spcAft>
                        <a:defRPr>
                          <a:solidFill>
                            <a:schemeClr val="tx1"/>
                          </a:solidFill>
                          <a:latin typeface="굴림"/>
                          <a:ea typeface="宋体" charset="-122"/>
                        </a:defRPr>
                      </a:lvl7pPr>
                      <a:lvl8pPr marL="3429000" indent="-228600" fontAlgn="base" latinLnBrk="1">
                        <a:spcBef>
                          <a:spcPct val="20000"/>
                        </a:spcBef>
                        <a:spcAft>
                          <a:spcPct val="0"/>
                        </a:spcAft>
                        <a:defRPr>
                          <a:solidFill>
                            <a:schemeClr val="tx1"/>
                          </a:solidFill>
                          <a:latin typeface="굴림"/>
                          <a:ea typeface="宋体" charset="-122"/>
                        </a:defRPr>
                      </a:lvl8pPr>
                      <a:lvl9pPr marL="3886200" indent="-228600" fontAlgn="base" latinLnBrk="1">
                        <a:spcBef>
                          <a:spcPct val="20000"/>
                        </a:spcBef>
                        <a:spcAft>
                          <a:spcPct val="0"/>
                        </a:spcAft>
                        <a:defRPr>
                          <a:solidFill>
                            <a:schemeClr val="tx1"/>
                          </a:solidFill>
                          <a:latin typeface="굴림"/>
                          <a:ea typeface="宋体" charset="-122"/>
                        </a:defRPr>
                      </a:lvl9pPr>
                    </a:lstStyle>
                    <a:p>
                      <a:pPr marL="342900" marR="0" lvl="0" indent="-342900" algn="ctr" defTabSz="914400" rtl="0" eaLnBrk="1" fontAlgn="base" latinLnBrk="1" hangingPunct="1">
                        <a:lnSpc>
                          <a:spcPct val="100000"/>
                        </a:lnSpc>
                        <a:spcBef>
                          <a:spcPct val="0"/>
                        </a:spcBef>
                        <a:spcAft>
                          <a:spcPct val="0"/>
                        </a:spcAft>
                        <a:buClrTx/>
                        <a:buSzTx/>
                        <a:buFontTx/>
                        <a:buNone/>
                      </a:pPr>
                      <a:r>
                        <a:rPr kumimoji="0" lang="en-US" altLang="zh-CN" sz="2000" b="1" i="0" u="none" strike="noStrike" cap="none" normalizeH="0" baseline="0">
                          <a:ln>
                            <a:noFill/>
                          </a:ln>
                          <a:solidFill>
                            <a:schemeClr val="tx1"/>
                          </a:solidFill>
                          <a:effectLst/>
                          <a:latin typeface="宋体" charset="-122"/>
                          <a:ea typeface="宋体" charset="-122"/>
                          <a:cs typeface="Times New Roman" pitchFamily="18" charset="0"/>
                        </a:rPr>
                        <a:t>Ⅰ</a:t>
                      </a:r>
                      <a:endParaRPr kumimoji="0" lang="en-US" altLang="zh-CN" sz="2000" b="0" i="0" u="none" strike="noStrike" cap="none" normalizeH="0" baseline="0">
                        <a:ln>
                          <a:noFill/>
                        </a:ln>
                        <a:solidFill>
                          <a:schemeClr val="tx1"/>
                        </a:solidFill>
                        <a:effectLst/>
                        <a:latin typeface="Times New Roman" pitchFamily="18" charset="0"/>
                        <a:ea typeface="宋体" charset="-122"/>
                        <a:cs typeface="Times New Roman" pitchFamily="18" charset="0"/>
                      </a:endParaRPr>
                    </a:p>
                  </a:txBody>
                  <a:tcPr anchor="ctr" horzOverflow="overflow">
                    <a:lnL w="57150" cap="flat" cmpd="thickThin" algn="ctr">
                      <a:solidFill>
                        <a:srgbClr val="000000"/>
                      </a:solidFill>
                      <a:prstDash val="solid"/>
                      <a:round/>
                      <a:headEnd type="none" w="med" len="med"/>
                      <a:tailEnd type="none" w="med" len="med"/>
                    </a:lnL>
                    <a:lnR w="57150" cap="flat" cmpd="thickThin" algn="ctr">
                      <a:solidFill>
                        <a:srgbClr val="000000"/>
                      </a:solidFill>
                      <a:prstDash val="solid"/>
                      <a:round/>
                      <a:headEnd type="none" w="med" len="med"/>
                      <a:tailEnd type="none" w="med" len="med"/>
                    </a:lnR>
                    <a:lnT w="12700" cap="flat" cmpd="thickThin" algn="ctr">
                      <a:solidFill>
                        <a:srgbClr val="000000"/>
                      </a:solidFill>
                      <a:prstDash val="solid"/>
                      <a:round/>
                      <a:headEnd type="none" w="med" len="med"/>
                      <a:tailEnd type="none" w="med" len="med"/>
                    </a:lnT>
                    <a:lnB w="12700" cap="flat" cmpd="thickThin" algn="ctr">
                      <a:solidFill>
                        <a:srgbClr val="000000"/>
                      </a:solidFill>
                      <a:prstDash val="solid"/>
                      <a:round/>
                      <a:headEnd type="none" w="med" len="med"/>
                      <a:tailEnd type="none" w="med" len="med"/>
                    </a:lnB>
                    <a:lnTlToBr>
                      <a:noFill/>
                    </a:lnTlToBr>
                    <a:lnBlToTr>
                      <a:noFill/>
                    </a:lnBlToTr>
                    <a:solidFill>
                      <a:srgbClr val="FF0000"/>
                    </a:solidFill>
                  </a:tcPr>
                </a:tc>
                <a:tc>
                  <a:txBody>
                    <a:bodyPr/>
                    <a:lstStyle>
                      <a:lvl1pPr marL="342900" indent="-342900" latinLnBrk="1">
                        <a:spcBef>
                          <a:spcPct val="20000"/>
                        </a:spcBef>
                        <a:defRPr sz="2800">
                          <a:solidFill>
                            <a:schemeClr val="tx1"/>
                          </a:solidFill>
                          <a:latin typeface="굴림"/>
                          <a:ea typeface="宋体" charset="-122"/>
                        </a:defRPr>
                      </a:lvl1pPr>
                      <a:lvl2pPr marL="742950" indent="-285750" latinLnBrk="1">
                        <a:spcBef>
                          <a:spcPct val="20000"/>
                        </a:spcBef>
                        <a:defRPr sz="2400">
                          <a:solidFill>
                            <a:schemeClr val="tx1"/>
                          </a:solidFill>
                          <a:latin typeface="굴림"/>
                          <a:ea typeface="宋体" charset="-122"/>
                        </a:defRPr>
                      </a:lvl2pPr>
                      <a:lvl3pPr marL="1143000" indent="-228600" latinLnBrk="1">
                        <a:spcBef>
                          <a:spcPct val="20000"/>
                        </a:spcBef>
                        <a:defRPr sz="2000">
                          <a:solidFill>
                            <a:schemeClr val="tx1"/>
                          </a:solidFill>
                          <a:latin typeface="굴림"/>
                          <a:ea typeface="宋体" charset="-122"/>
                        </a:defRPr>
                      </a:lvl3pPr>
                      <a:lvl4pPr marL="1600200" indent="-228600" latinLnBrk="1">
                        <a:spcBef>
                          <a:spcPct val="20000"/>
                        </a:spcBef>
                        <a:defRPr>
                          <a:solidFill>
                            <a:schemeClr val="tx1"/>
                          </a:solidFill>
                          <a:latin typeface="굴림"/>
                          <a:ea typeface="宋体" charset="-122"/>
                        </a:defRPr>
                      </a:lvl4pPr>
                      <a:lvl5pPr marL="2057400" indent="-228600" latinLnBrk="1">
                        <a:spcBef>
                          <a:spcPct val="20000"/>
                        </a:spcBef>
                        <a:defRPr>
                          <a:solidFill>
                            <a:schemeClr val="tx1"/>
                          </a:solidFill>
                          <a:latin typeface="굴림"/>
                          <a:ea typeface="宋体" charset="-122"/>
                        </a:defRPr>
                      </a:lvl5pPr>
                      <a:lvl6pPr marL="2514600" indent="-228600" fontAlgn="base" latinLnBrk="1">
                        <a:spcBef>
                          <a:spcPct val="20000"/>
                        </a:spcBef>
                        <a:spcAft>
                          <a:spcPct val="0"/>
                        </a:spcAft>
                        <a:defRPr>
                          <a:solidFill>
                            <a:schemeClr val="tx1"/>
                          </a:solidFill>
                          <a:latin typeface="굴림"/>
                          <a:ea typeface="宋体" charset="-122"/>
                        </a:defRPr>
                      </a:lvl6pPr>
                      <a:lvl7pPr marL="2971800" indent="-228600" fontAlgn="base" latinLnBrk="1">
                        <a:spcBef>
                          <a:spcPct val="20000"/>
                        </a:spcBef>
                        <a:spcAft>
                          <a:spcPct val="0"/>
                        </a:spcAft>
                        <a:defRPr>
                          <a:solidFill>
                            <a:schemeClr val="tx1"/>
                          </a:solidFill>
                          <a:latin typeface="굴림"/>
                          <a:ea typeface="宋体" charset="-122"/>
                        </a:defRPr>
                      </a:lvl7pPr>
                      <a:lvl8pPr marL="3429000" indent="-228600" fontAlgn="base" latinLnBrk="1">
                        <a:spcBef>
                          <a:spcPct val="20000"/>
                        </a:spcBef>
                        <a:spcAft>
                          <a:spcPct val="0"/>
                        </a:spcAft>
                        <a:defRPr>
                          <a:solidFill>
                            <a:schemeClr val="tx1"/>
                          </a:solidFill>
                          <a:latin typeface="굴림"/>
                          <a:ea typeface="宋体" charset="-122"/>
                        </a:defRPr>
                      </a:lvl8pPr>
                      <a:lvl9pPr marL="3886200" indent="-228600" fontAlgn="base" latinLnBrk="1">
                        <a:spcBef>
                          <a:spcPct val="20000"/>
                        </a:spcBef>
                        <a:spcAft>
                          <a:spcPct val="0"/>
                        </a:spcAft>
                        <a:defRPr>
                          <a:solidFill>
                            <a:schemeClr val="tx1"/>
                          </a:solidFill>
                          <a:latin typeface="굴림"/>
                          <a:ea typeface="宋体" charset="-122"/>
                        </a:defRPr>
                      </a:lvl9pPr>
                    </a:lstStyle>
                    <a:p>
                      <a:pPr marL="342900" marR="0" lvl="0" indent="-342900" algn="ctr" defTabSz="914400" rtl="0" eaLnBrk="1" fontAlgn="base" latinLnBrk="1" hangingPunct="1">
                        <a:lnSpc>
                          <a:spcPct val="100000"/>
                        </a:lnSpc>
                        <a:spcBef>
                          <a:spcPct val="0"/>
                        </a:spcBef>
                        <a:spcAft>
                          <a:spcPct val="0"/>
                        </a:spcAft>
                        <a:buClrTx/>
                        <a:buSzTx/>
                        <a:buFontTx/>
                        <a:buNone/>
                      </a:pPr>
                      <a:r>
                        <a:rPr kumimoji="0" lang="en-US" altLang="zh-CN" sz="2000" b="1" i="0" u="none" strike="noStrike" cap="none" normalizeH="0" baseline="0" dirty="0">
                          <a:ln>
                            <a:noFill/>
                          </a:ln>
                          <a:solidFill>
                            <a:schemeClr val="tx1"/>
                          </a:solidFill>
                          <a:effectLst/>
                          <a:latin typeface="宋体" charset="-122"/>
                          <a:ea typeface="宋体" charset="-122"/>
                          <a:cs typeface="Times New Roman" pitchFamily="18" charset="0"/>
                        </a:rPr>
                        <a:t>Ⅰ</a:t>
                      </a:r>
                      <a:endParaRPr kumimoji="0" lang="en-US" altLang="zh-CN" sz="2000" b="0" i="0" u="none" strike="noStrike" cap="none" normalizeH="0" baseline="0" dirty="0">
                        <a:ln>
                          <a:noFill/>
                        </a:ln>
                        <a:solidFill>
                          <a:schemeClr val="tx1"/>
                        </a:solidFill>
                        <a:effectLst/>
                        <a:latin typeface="Times New Roman" pitchFamily="18" charset="0"/>
                        <a:ea typeface="宋体" charset="-122"/>
                        <a:cs typeface="Times New Roman" pitchFamily="18" charset="0"/>
                      </a:endParaRPr>
                    </a:p>
                  </a:txBody>
                  <a:tcPr anchor="ctr" horzOverflow="overflow">
                    <a:lnL w="57150" cap="flat" cmpd="thickThin" algn="ctr">
                      <a:solidFill>
                        <a:srgbClr val="000000"/>
                      </a:solidFill>
                      <a:prstDash val="solid"/>
                      <a:round/>
                      <a:headEnd type="none" w="med" len="med"/>
                      <a:tailEnd type="none" w="med" len="med"/>
                    </a:lnL>
                    <a:lnR w="25400" cap="flat" cmpd="thickThin" algn="ctr">
                      <a:solidFill>
                        <a:srgbClr val="000000"/>
                      </a:solidFill>
                      <a:prstDash val="solid"/>
                      <a:round/>
                      <a:headEnd type="none" w="med" len="med"/>
                      <a:tailEnd type="none" w="med" len="med"/>
                    </a:lnR>
                    <a:lnT w="12700" cap="flat" cmpd="thickThin" algn="ctr">
                      <a:solidFill>
                        <a:srgbClr val="000000"/>
                      </a:solidFill>
                      <a:prstDash val="solid"/>
                      <a:round/>
                      <a:headEnd type="none" w="med" len="med"/>
                      <a:tailEnd type="none" w="med" len="med"/>
                    </a:lnT>
                    <a:lnB w="12700" cap="flat" cmpd="thickThin" algn="ctr">
                      <a:solidFill>
                        <a:srgbClr val="000000"/>
                      </a:solidFill>
                      <a:prstDash val="solid"/>
                      <a:round/>
                      <a:headEnd type="none" w="med" len="med"/>
                      <a:tailEnd type="none" w="med" len="med"/>
                    </a:lnB>
                    <a:lnTlToBr>
                      <a:noFill/>
                    </a:lnTlToBr>
                    <a:lnBlToTr>
                      <a:noFill/>
                    </a:lnBlToTr>
                    <a:solidFill>
                      <a:srgbClr val="FF0000"/>
                    </a:solidFill>
                  </a:tcPr>
                </a:tc>
                <a:extLst>
                  <a:ext uri="{0D108BD9-81ED-4DB2-BD59-A6C34878D82A}">
                    <a16:rowId xmlns:a16="http://schemas.microsoft.com/office/drawing/2014/main" val="10007"/>
                  </a:ext>
                </a:extLst>
              </a:tr>
            </a:tbl>
          </a:graphicData>
        </a:graphic>
      </p:graphicFrame>
      <p:sp>
        <p:nvSpPr>
          <p:cNvPr id="567394" name="Text Box 98"/>
          <p:cNvSpPr txBox="1">
            <a:spLocks noChangeArrowheads="1"/>
          </p:cNvSpPr>
          <p:nvPr/>
        </p:nvSpPr>
        <p:spPr bwMode="auto">
          <a:xfrm>
            <a:off x="5003800" y="44450"/>
            <a:ext cx="4535488" cy="461963"/>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defPPr>
              <a:defRPr lang="en-US"/>
            </a:defPPr>
            <a:lvl1pPr algn="ctr">
              <a:spcBef>
                <a:spcPct val="50000"/>
              </a:spcBef>
              <a:defRPr>
                <a:solidFill>
                  <a:schemeClr val="bg1"/>
                </a:solidFill>
                <a:latin typeface="微软雅黑"/>
                <a:ea typeface="微软雅黑"/>
              </a:defRPr>
            </a:lvl1pPr>
          </a:lstStyle>
          <a:p>
            <a:pPr marL="0" marR="0" lvl="0" indent="0" algn="ctr" defTabSz="914400" rtl="0" eaLnBrk="1" fontAlgn="base" latinLnBrk="0" hangingPunct="1">
              <a:lnSpc>
                <a:spcPct val="100000"/>
              </a:lnSpc>
              <a:spcBef>
                <a:spcPct val="50000"/>
              </a:spcBef>
              <a:spcAft>
                <a:spcPct val="0"/>
              </a:spcAft>
              <a:buClrTx/>
              <a:buSzTx/>
              <a:buFontTx/>
              <a:buNone/>
              <a:defRPr/>
            </a:pPr>
            <a:r>
              <a:rPr kumimoji="0" lang="zh-CN" altLang="en-US" sz="2400" b="1" i="0" u="none" strike="noStrike" kern="1200" cap="none" spc="0" normalizeH="0" baseline="0" noProof="0" dirty="0">
                <a:ln>
                  <a:noFill/>
                </a:ln>
                <a:solidFill>
                  <a:schemeClr val="bg1"/>
                </a:solidFill>
                <a:effectLst/>
                <a:uLnTx/>
                <a:uFillTx/>
                <a:latin typeface="微软雅黑"/>
                <a:ea typeface="微软雅黑"/>
                <a:cs typeface="+mn-cs"/>
              </a:rPr>
              <a:t>风险评价方法</a:t>
            </a:r>
          </a:p>
        </p:txBody>
      </p:sp>
      <p:sp>
        <p:nvSpPr>
          <p:cNvPr id="155746" name="矩形 4"/>
          <p:cNvSpPr/>
          <p:nvPr/>
        </p:nvSpPr>
        <p:spPr>
          <a:xfrm>
            <a:off x="1042988" y="87313"/>
            <a:ext cx="1422400" cy="461962"/>
          </a:xfrm>
          <a:prstGeom prst="rect">
            <a:avLst/>
          </a:prstGeom>
          <a:noFill/>
          <a:ln w="9525">
            <a:noFill/>
          </a:ln>
        </p:spPr>
        <p:txBody>
          <a:bodyPr wrap="none">
            <a:spAutoFit/>
          </a:bodyPr>
          <a:lstStyle/>
          <a:p>
            <a:pPr lvl="0" eaLnBrk="1" hangingPunct="1">
              <a:spcBef>
                <a:spcPct val="50000"/>
              </a:spcBef>
            </a:pPr>
            <a:r>
              <a:rPr lang="zh-CN" altLang="en-US" dirty="0">
                <a:latin typeface="微软雅黑"/>
                <a:ea typeface="微软雅黑"/>
              </a:rPr>
              <a:t>重点工作</a:t>
            </a:r>
          </a:p>
        </p:txBody>
      </p:sp>
      <p:sp>
        <p:nvSpPr>
          <p:cNvPr id="155747" name="矩形 5"/>
          <p:cNvSpPr/>
          <p:nvPr/>
        </p:nvSpPr>
        <p:spPr>
          <a:xfrm>
            <a:off x="77788" y="57150"/>
            <a:ext cx="493712" cy="461963"/>
          </a:xfrm>
          <a:prstGeom prst="rect">
            <a:avLst/>
          </a:prstGeom>
          <a:noFill/>
          <a:ln w="9525">
            <a:noFill/>
          </a:ln>
        </p:spPr>
        <p:txBody>
          <a:bodyPr wrap="none">
            <a:spAutoFit/>
          </a:bodyPr>
          <a:lstStyle/>
          <a:p>
            <a:pPr lvl="0" eaLnBrk="1" hangingPunct="1"/>
            <a:r>
              <a:rPr lang="zh-CN" altLang="en-US" dirty="0">
                <a:latin typeface="微软雅黑"/>
                <a:ea typeface="微软雅黑"/>
              </a:rPr>
              <a:t>三</a:t>
            </a:r>
          </a:p>
        </p:txBody>
      </p:sp>
    </p:spTree>
  </p:cSld>
  <p:clrMapOvr>
    <a:masterClrMapping/>
  </p:clrMapOvr>
  <p:transition spd="slow">
    <p:push/>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68372" name="Group 52"/>
          <p:cNvGraphicFramePr>
            <a:graphicFrameLocks noGrp="1"/>
          </p:cNvGraphicFramePr>
          <p:nvPr/>
        </p:nvGraphicFramePr>
        <p:xfrm>
          <a:off x="468313" y="1484313"/>
          <a:ext cx="8281987" cy="4398962"/>
        </p:xfrm>
        <a:graphic>
          <a:graphicData uri="http://schemas.openxmlformats.org/drawingml/2006/table">
            <a:tbl>
              <a:tblPr/>
              <a:tblGrid>
                <a:gridCol w="1450975">
                  <a:extLst>
                    <a:ext uri="{9D8B030D-6E8A-4147-A177-3AD203B41FA5}">
                      <a16:colId xmlns:a16="http://schemas.microsoft.com/office/drawing/2014/main" val="20000"/>
                    </a:ext>
                  </a:extLst>
                </a:gridCol>
                <a:gridCol w="1069975">
                  <a:extLst>
                    <a:ext uri="{9D8B030D-6E8A-4147-A177-3AD203B41FA5}">
                      <a16:colId xmlns:a16="http://schemas.microsoft.com/office/drawing/2014/main" val="20001"/>
                    </a:ext>
                  </a:extLst>
                </a:gridCol>
                <a:gridCol w="5761037">
                  <a:extLst>
                    <a:ext uri="{9D8B030D-6E8A-4147-A177-3AD203B41FA5}">
                      <a16:colId xmlns:a16="http://schemas.microsoft.com/office/drawing/2014/main" val="20002"/>
                    </a:ext>
                  </a:extLst>
                </a:gridCol>
              </a:tblGrid>
              <a:tr h="1158407">
                <a:tc>
                  <a:txBody>
                    <a:bodyPr/>
                    <a:lstStyle>
                      <a:lvl1pPr latinLnBrk="1">
                        <a:spcBef>
                          <a:spcPct val="20000"/>
                        </a:spcBef>
                        <a:defRPr sz="2800">
                          <a:solidFill>
                            <a:schemeClr val="tx1"/>
                          </a:solidFill>
                          <a:latin typeface="굴림"/>
                          <a:ea typeface="宋体" charset="-122"/>
                        </a:defRPr>
                      </a:lvl1pPr>
                      <a:lvl2pPr marL="742950" indent="-285750" latinLnBrk="1">
                        <a:spcBef>
                          <a:spcPct val="20000"/>
                        </a:spcBef>
                        <a:defRPr sz="2400">
                          <a:solidFill>
                            <a:schemeClr val="tx1"/>
                          </a:solidFill>
                          <a:latin typeface="굴림"/>
                          <a:ea typeface="宋体" charset="-122"/>
                        </a:defRPr>
                      </a:lvl2pPr>
                      <a:lvl3pPr marL="1143000" indent="-228600" latinLnBrk="1">
                        <a:spcBef>
                          <a:spcPct val="20000"/>
                        </a:spcBef>
                        <a:defRPr sz="2000">
                          <a:solidFill>
                            <a:schemeClr val="tx1"/>
                          </a:solidFill>
                          <a:latin typeface="굴림"/>
                          <a:ea typeface="宋体" charset="-122"/>
                        </a:defRPr>
                      </a:lvl3pPr>
                      <a:lvl4pPr marL="1600200" indent="-228600" latinLnBrk="1">
                        <a:spcBef>
                          <a:spcPct val="20000"/>
                        </a:spcBef>
                        <a:defRPr>
                          <a:solidFill>
                            <a:schemeClr val="tx1"/>
                          </a:solidFill>
                          <a:latin typeface="굴림"/>
                          <a:ea typeface="宋体" charset="-122"/>
                        </a:defRPr>
                      </a:lvl4pPr>
                      <a:lvl5pPr marL="2057400" indent="-228600" latinLnBrk="1">
                        <a:spcBef>
                          <a:spcPct val="20000"/>
                        </a:spcBef>
                        <a:defRPr>
                          <a:solidFill>
                            <a:schemeClr val="tx1"/>
                          </a:solidFill>
                          <a:latin typeface="굴림"/>
                          <a:ea typeface="宋体" charset="-122"/>
                        </a:defRPr>
                      </a:lvl5pPr>
                      <a:lvl6pPr marL="2514600" indent="-228600" fontAlgn="base" latinLnBrk="1">
                        <a:spcBef>
                          <a:spcPct val="20000"/>
                        </a:spcBef>
                        <a:spcAft>
                          <a:spcPct val="0"/>
                        </a:spcAft>
                        <a:defRPr>
                          <a:solidFill>
                            <a:schemeClr val="tx1"/>
                          </a:solidFill>
                          <a:latin typeface="굴림"/>
                          <a:ea typeface="宋体" charset="-122"/>
                        </a:defRPr>
                      </a:lvl6pPr>
                      <a:lvl7pPr marL="2971800" indent="-228600" fontAlgn="base" latinLnBrk="1">
                        <a:spcBef>
                          <a:spcPct val="20000"/>
                        </a:spcBef>
                        <a:spcAft>
                          <a:spcPct val="0"/>
                        </a:spcAft>
                        <a:defRPr>
                          <a:solidFill>
                            <a:schemeClr val="tx1"/>
                          </a:solidFill>
                          <a:latin typeface="굴림"/>
                          <a:ea typeface="宋体" charset="-122"/>
                        </a:defRPr>
                      </a:lvl7pPr>
                      <a:lvl8pPr marL="3429000" indent="-228600" fontAlgn="base" latinLnBrk="1">
                        <a:spcBef>
                          <a:spcPct val="20000"/>
                        </a:spcBef>
                        <a:spcAft>
                          <a:spcPct val="0"/>
                        </a:spcAft>
                        <a:defRPr>
                          <a:solidFill>
                            <a:schemeClr val="tx1"/>
                          </a:solidFill>
                          <a:latin typeface="굴림"/>
                          <a:ea typeface="宋体" charset="-122"/>
                        </a:defRPr>
                      </a:lvl8pPr>
                      <a:lvl9pPr marL="3886200" indent="-228600" fontAlgn="base" latinLnBrk="1">
                        <a:spcBef>
                          <a:spcPct val="20000"/>
                        </a:spcBef>
                        <a:spcAft>
                          <a:spcPct val="0"/>
                        </a:spcAft>
                        <a:defRPr>
                          <a:solidFill>
                            <a:schemeClr val="tx1"/>
                          </a:solidFill>
                          <a:latin typeface="굴림"/>
                          <a:ea typeface="宋体" charset="-122"/>
                        </a:defRPr>
                      </a:lvl9pPr>
                    </a:lstStyle>
                    <a:p>
                      <a:pPr marL="0" marR="0" lvl="0" indent="0" algn="l" defTabSz="914400" rtl="0" eaLnBrk="1" fontAlgn="base" latinLnBrk="1" hangingPunct="1">
                        <a:lnSpc>
                          <a:spcPct val="100000"/>
                        </a:lnSpc>
                        <a:spcBef>
                          <a:spcPct val="0"/>
                        </a:spcBef>
                        <a:spcAft>
                          <a:spcPct val="0"/>
                        </a:spcAft>
                        <a:buClrTx/>
                        <a:buSzTx/>
                        <a:buFontTx/>
                        <a:buNone/>
                      </a:pPr>
                      <a:r>
                        <a:rPr kumimoji="0" lang="en-US" altLang="zh-CN" sz="1400" b="0" i="0" u="none" strike="noStrike" cap="none" normalizeH="0" baseline="0" dirty="0">
                          <a:ln>
                            <a:noFill/>
                          </a:ln>
                          <a:solidFill>
                            <a:srgbClr val="FF0000"/>
                          </a:solidFill>
                          <a:effectLst/>
                          <a:latin typeface="Times New Roman" pitchFamily="18" charset="0"/>
                          <a:ea typeface="宋体" charset="-122"/>
                          <a:cs typeface="Times New Roman" pitchFamily="18" charset="0"/>
                        </a:rPr>
                        <a:t>             </a:t>
                      </a:r>
                      <a:endParaRPr kumimoji="0" lang="zh-CN" altLang="en-US" sz="1400" b="0" i="0" u="none" strike="noStrike" cap="none" normalizeH="0" baseline="0" dirty="0">
                        <a:ln>
                          <a:noFill/>
                        </a:ln>
                        <a:solidFill>
                          <a:schemeClr val="tx1"/>
                        </a:solidFill>
                        <a:effectLst/>
                        <a:latin typeface="Times New Roman" pitchFamily="18" charset="0"/>
                        <a:ea typeface="黑体" pitchFamily="49" charset="-122"/>
                        <a:cs typeface="Times New Roman" pitchFamily="18" charset="0"/>
                      </a:endParaRPr>
                    </a:p>
                    <a:p>
                      <a:pPr marL="0" marR="0" lvl="0" indent="0" algn="l" defTabSz="914400" rtl="0" eaLnBrk="1" fontAlgn="base" latinLnBrk="1" hangingPunct="1">
                        <a:lnSpc>
                          <a:spcPct val="100000"/>
                        </a:lnSpc>
                        <a:spcBef>
                          <a:spcPct val="0"/>
                        </a:spcBef>
                        <a:spcAft>
                          <a:spcPct val="0"/>
                        </a:spcAft>
                        <a:buClrTx/>
                        <a:buSzTx/>
                        <a:buFontTx/>
                        <a:buNone/>
                      </a:pPr>
                      <a:r>
                        <a:rPr kumimoji="0" lang="zh-CN" altLang="en-US" sz="1400" b="0" i="0" u="none" strike="noStrike" cap="none" normalizeH="0" baseline="0" dirty="0">
                          <a:ln>
                            <a:noFill/>
                          </a:ln>
                          <a:solidFill>
                            <a:schemeClr val="tx1"/>
                          </a:solidFill>
                          <a:effectLst/>
                          <a:latin typeface="Times New Roman" pitchFamily="18" charset="0"/>
                          <a:ea typeface="黑体" pitchFamily="49" charset="-122"/>
                        </a:rPr>
                        <a:t>      </a:t>
                      </a:r>
                    </a:p>
                    <a:p>
                      <a:pPr marL="0" marR="0" lvl="0" indent="0" algn="l" defTabSz="914400" rtl="0" eaLnBrk="1" fontAlgn="base" latinLnBrk="1" hangingPunct="1">
                        <a:lnSpc>
                          <a:spcPct val="100000"/>
                        </a:lnSpc>
                        <a:spcBef>
                          <a:spcPct val="0"/>
                        </a:spcBef>
                        <a:spcAft>
                          <a:spcPct val="0"/>
                        </a:spcAft>
                        <a:buClrTx/>
                        <a:buSzTx/>
                        <a:buFontTx/>
                        <a:buNone/>
                      </a:pPr>
                      <a:r>
                        <a:rPr kumimoji="0" lang="zh-CN" altLang="en-US" sz="1400" b="0" i="0" u="none" strike="noStrike" cap="none" normalizeH="0" baseline="0" dirty="0">
                          <a:ln>
                            <a:noFill/>
                          </a:ln>
                          <a:solidFill>
                            <a:schemeClr val="tx1"/>
                          </a:solidFill>
                          <a:effectLst/>
                          <a:latin typeface="Times New Roman" pitchFamily="18" charset="0"/>
                          <a:ea typeface="黑体" pitchFamily="49" charset="-122"/>
                        </a:rPr>
                        <a:t>     </a:t>
                      </a:r>
                      <a:r>
                        <a:rPr kumimoji="0" lang="zh-CN" altLang="en-US" sz="2000" b="0" i="0" u="none" strike="noStrike" cap="none" normalizeH="0" baseline="0" dirty="0">
                          <a:ln>
                            <a:noFill/>
                          </a:ln>
                          <a:solidFill>
                            <a:schemeClr val="tx1"/>
                          </a:solidFill>
                          <a:effectLst/>
                          <a:latin typeface="Times New Roman" pitchFamily="18" charset="0"/>
                          <a:ea typeface="黑体" pitchFamily="49" charset="-122"/>
                        </a:rPr>
                        <a:t>风险等级</a:t>
                      </a:r>
                      <a:endParaRPr kumimoji="0" lang="zh-CN" altLang="en-US" sz="2000" b="1" i="0" u="none" strike="noStrike" cap="none" normalizeH="0" baseline="0" dirty="0">
                        <a:ln>
                          <a:noFill/>
                        </a:ln>
                        <a:solidFill>
                          <a:schemeClr val="tx1"/>
                        </a:solidFill>
                        <a:effectLst/>
                        <a:latin typeface="Times New Roman" pitchFamily="18" charset="0"/>
                        <a:ea typeface="宋体" charset="-122"/>
                        <a:cs typeface="Times New Roman" pitchFamily="18" charset="0"/>
                      </a:endParaRPr>
                    </a:p>
                    <a:p>
                      <a:pPr marL="0" marR="0" lvl="0" indent="0" algn="l" defTabSz="914400" rtl="0" eaLnBrk="1" fontAlgn="base" latinLnBrk="1" hangingPunct="1">
                        <a:lnSpc>
                          <a:spcPct val="100000"/>
                        </a:lnSpc>
                        <a:spcBef>
                          <a:spcPct val="0"/>
                        </a:spcBef>
                        <a:spcAft>
                          <a:spcPct val="0"/>
                        </a:spcAft>
                        <a:buClrTx/>
                        <a:buSzTx/>
                        <a:buFontTx/>
                        <a:buNone/>
                      </a:pPr>
                      <a:endParaRPr kumimoji="0" lang="zh-CN" altLang="en-US" sz="1400" b="0" i="0" u="none" strike="noStrike" cap="none" normalizeH="0" baseline="0" dirty="0">
                        <a:ln>
                          <a:noFill/>
                        </a:ln>
                        <a:solidFill>
                          <a:schemeClr val="tx1"/>
                        </a:solidFill>
                        <a:effectLst/>
                        <a:latin typeface="Times New Roman" pitchFamily="18" charset="0"/>
                        <a:ea typeface="黑体" pitchFamily="49" charset="-122"/>
                      </a:endParaRPr>
                    </a:p>
                    <a:p>
                      <a:pPr marL="0" marR="0" lvl="0" indent="0" algn="l" defTabSz="914400" rtl="0" eaLnBrk="1" fontAlgn="base" latinLnBrk="1" hangingPunct="1">
                        <a:lnSpc>
                          <a:spcPct val="100000"/>
                        </a:lnSpc>
                        <a:spcBef>
                          <a:spcPct val="0"/>
                        </a:spcBef>
                        <a:spcAft>
                          <a:spcPct val="0"/>
                        </a:spcAft>
                        <a:buClrTx/>
                        <a:buSzTx/>
                        <a:buFontTx/>
                        <a:buNone/>
                      </a:pPr>
                      <a:endParaRPr kumimoji="0" lang="zh-CN" altLang="en-US" sz="1400" b="0" i="0" u="none" strike="noStrike" cap="none" normalizeH="0" baseline="0" dirty="0">
                        <a:ln>
                          <a:noFill/>
                        </a:ln>
                        <a:solidFill>
                          <a:schemeClr val="tx1"/>
                        </a:solidFill>
                        <a:effectLst/>
                        <a:latin typeface="Times New Roman" pitchFamily="18" charset="0"/>
                        <a:ea typeface="黑体" pitchFamily="49" charset="-122"/>
                      </a:endParaRPr>
                    </a:p>
                  </a:txBody>
                  <a:tcPr marL="0" marR="0" marT="0" marB="0" horzOverflow="overflow">
                    <a:lnL w="28575" cap="flat" cmpd="thickThin" algn="ctr">
                      <a:solidFill>
                        <a:srgbClr val="000000"/>
                      </a:solidFill>
                      <a:prstDash val="solid"/>
                      <a:round/>
                      <a:headEnd type="none" w="med" len="med"/>
                      <a:tailEnd type="none" w="med" len="med"/>
                    </a:lnL>
                    <a:lnR w="12700" cap="flat" cmpd="thickThin" algn="ctr">
                      <a:solidFill>
                        <a:srgbClr val="000000"/>
                      </a:solidFill>
                      <a:prstDash val="solid"/>
                      <a:round/>
                      <a:headEnd type="none" w="med" len="med"/>
                      <a:tailEnd type="none" w="med" len="med"/>
                    </a:lnR>
                    <a:lnT w="28575" cap="flat" cmpd="thickThin" algn="ctr">
                      <a:solidFill>
                        <a:srgbClr val="000000"/>
                      </a:solidFill>
                      <a:prstDash val="solid"/>
                      <a:round/>
                      <a:headEnd type="none" w="med" len="med"/>
                      <a:tailEnd type="none" w="med" len="med"/>
                    </a:lnT>
                    <a:lnB w="12700" cap="flat" cmpd="thickThin"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latinLnBrk="1">
                        <a:spcBef>
                          <a:spcPct val="20000"/>
                        </a:spcBef>
                        <a:defRPr sz="2800">
                          <a:solidFill>
                            <a:schemeClr val="tx1"/>
                          </a:solidFill>
                          <a:latin typeface="굴림"/>
                          <a:ea typeface="宋体" charset="-122"/>
                        </a:defRPr>
                      </a:lvl1pPr>
                      <a:lvl2pPr marL="742950" indent="-285750" latinLnBrk="1">
                        <a:spcBef>
                          <a:spcPct val="20000"/>
                        </a:spcBef>
                        <a:defRPr sz="2400">
                          <a:solidFill>
                            <a:schemeClr val="tx1"/>
                          </a:solidFill>
                          <a:latin typeface="굴림"/>
                          <a:ea typeface="宋体" charset="-122"/>
                        </a:defRPr>
                      </a:lvl2pPr>
                      <a:lvl3pPr marL="1143000" indent="-228600" latinLnBrk="1">
                        <a:spcBef>
                          <a:spcPct val="20000"/>
                        </a:spcBef>
                        <a:defRPr sz="2000">
                          <a:solidFill>
                            <a:schemeClr val="tx1"/>
                          </a:solidFill>
                          <a:latin typeface="굴림"/>
                          <a:ea typeface="宋体" charset="-122"/>
                        </a:defRPr>
                      </a:lvl3pPr>
                      <a:lvl4pPr marL="1600200" indent="-228600" latinLnBrk="1">
                        <a:spcBef>
                          <a:spcPct val="20000"/>
                        </a:spcBef>
                        <a:defRPr>
                          <a:solidFill>
                            <a:schemeClr val="tx1"/>
                          </a:solidFill>
                          <a:latin typeface="굴림"/>
                          <a:ea typeface="宋体" charset="-122"/>
                        </a:defRPr>
                      </a:lvl4pPr>
                      <a:lvl5pPr marL="2057400" indent="-228600" latinLnBrk="1">
                        <a:spcBef>
                          <a:spcPct val="20000"/>
                        </a:spcBef>
                        <a:defRPr>
                          <a:solidFill>
                            <a:schemeClr val="tx1"/>
                          </a:solidFill>
                          <a:latin typeface="굴림"/>
                          <a:ea typeface="宋体" charset="-122"/>
                        </a:defRPr>
                      </a:lvl5pPr>
                      <a:lvl6pPr marL="2514600" indent="-228600" fontAlgn="base" latinLnBrk="1">
                        <a:spcBef>
                          <a:spcPct val="20000"/>
                        </a:spcBef>
                        <a:spcAft>
                          <a:spcPct val="0"/>
                        </a:spcAft>
                        <a:defRPr>
                          <a:solidFill>
                            <a:schemeClr val="tx1"/>
                          </a:solidFill>
                          <a:latin typeface="굴림"/>
                          <a:ea typeface="宋体" charset="-122"/>
                        </a:defRPr>
                      </a:lvl6pPr>
                      <a:lvl7pPr marL="2971800" indent="-228600" fontAlgn="base" latinLnBrk="1">
                        <a:spcBef>
                          <a:spcPct val="20000"/>
                        </a:spcBef>
                        <a:spcAft>
                          <a:spcPct val="0"/>
                        </a:spcAft>
                        <a:defRPr>
                          <a:solidFill>
                            <a:schemeClr val="tx1"/>
                          </a:solidFill>
                          <a:latin typeface="굴림"/>
                          <a:ea typeface="宋体" charset="-122"/>
                        </a:defRPr>
                      </a:lvl7pPr>
                      <a:lvl8pPr marL="3429000" indent="-228600" fontAlgn="base" latinLnBrk="1">
                        <a:spcBef>
                          <a:spcPct val="20000"/>
                        </a:spcBef>
                        <a:spcAft>
                          <a:spcPct val="0"/>
                        </a:spcAft>
                        <a:defRPr>
                          <a:solidFill>
                            <a:schemeClr val="tx1"/>
                          </a:solidFill>
                          <a:latin typeface="굴림"/>
                          <a:ea typeface="宋体" charset="-122"/>
                        </a:defRPr>
                      </a:lvl8pPr>
                      <a:lvl9pPr marL="3886200" indent="-228600" fontAlgn="base" latinLnBrk="1">
                        <a:spcBef>
                          <a:spcPct val="20000"/>
                        </a:spcBef>
                        <a:spcAft>
                          <a:spcPct val="0"/>
                        </a:spcAft>
                        <a:defRPr>
                          <a:solidFill>
                            <a:schemeClr val="tx1"/>
                          </a:solidFill>
                          <a:latin typeface="굴림"/>
                          <a:ea typeface="宋体" charset="-122"/>
                        </a:defRPr>
                      </a:lvl9pPr>
                    </a:lstStyle>
                    <a:p>
                      <a:pPr marL="0" marR="0" lvl="0" indent="0" algn="ctr" defTabSz="914400" rtl="0" eaLnBrk="1" fontAlgn="base" latinLnBrk="1" hangingPunct="1">
                        <a:lnSpc>
                          <a:spcPct val="100000"/>
                        </a:lnSpc>
                        <a:spcBef>
                          <a:spcPct val="0"/>
                        </a:spcBef>
                        <a:spcAft>
                          <a:spcPct val="0"/>
                        </a:spcAft>
                        <a:buClrTx/>
                        <a:buSzTx/>
                        <a:buFontTx/>
                        <a:buNone/>
                      </a:pPr>
                      <a:r>
                        <a:rPr kumimoji="0" lang="zh-CN" altLang="en-US" sz="2000" b="0" i="0" u="none" strike="noStrike" cap="none" normalizeH="0" baseline="0">
                          <a:ln>
                            <a:noFill/>
                          </a:ln>
                          <a:solidFill>
                            <a:schemeClr val="tx1"/>
                          </a:solidFill>
                          <a:effectLst/>
                          <a:latin typeface="Times New Roman" pitchFamily="18" charset="0"/>
                          <a:ea typeface="黑体" pitchFamily="49" charset="-122"/>
                          <a:cs typeface="Times New Roman" pitchFamily="18" charset="0"/>
                        </a:rPr>
                        <a:t>预警色</a:t>
                      </a:r>
                    </a:p>
                  </a:txBody>
                  <a:tcPr marL="0" marR="0" marT="0" marB="0" anchor="ctr" horzOverflow="overflow">
                    <a:lnL w="12700" cap="flat" cmpd="thickThin" algn="ctr">
                      <a:solidFill>
                        <a:srgbClr val="000000"/>
                      </a:solidFill>
                      <a:prstDash val="solid"/>
                      <a:round/>
                      <a:headEnd type="none" w="med" len="med"/>
                      <a:tailEnd type="none" w="med" len="med"/>
                    </a:lnL>
                    <a:lnR w="12700" cap="flat" cmpd="thickThin" algn="ctr">
                      <a:solidFill>
                        <a:schemeClr val="tx1"/>
                      </a:solidFill>
                      <a:prstDash val="solid"/>
                      <a:round/>
                      <a:headEnd type="none" w="med" len="med"/>
                      <a:tailEnd type="none" w="med" len="med"/>
                    </a:lnR>
                    <a:lnT w="25400" cap="flat" cmpd="thickThin" algn="ctr">
                      <a:solidFill>
                        <a:srgbClr val="000000"/>
                      </a:solidFill>
                      <a:prstDash val="solid"/>
                      <a:round/>
                      <a:headEnd type="none" w="med" len="med"/>
                      <a:tailEnd type="none" w="med" len="med"/>
                    </a:lnT>
                    <a:lnB w="12700" cap="flat" cmpd="thickThin"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latinLnBrk="1">
                        <a:spcBef>
                          <a:spcPct val="20000"/>
                        </a:spcBef>
                        <a:defRPr sz="2800">
                          <a:solidFill>
                            <a:schemeClr val="tx1"/>
                          </a:solidFill>
                          <a:latin typeface="굴림"/>
                          <a:ea typeface="宋体" charset="-122"/>
                        </a:defRPr>
                      </a:lvl1pPr>
                      <a:lvl2pPr marL="742950" indent="-285750" latinLnBrk="1">
                        <a:spcBef>
                          <a:spcPct val="20000"/>
                        </a:spcBef>
                        <a:defRPr sz="2400">
                          <a:solidFill>
                            <a:schemeClr val="tx1"/>
                          </a:solidFill>
                          <a:latin typeface="굴림"/>
                          <a:ea typeface="宋体" charset="-122"/>
                        </a:defRPr>
                      </a:lvl2pPr>
                      <a:lvl3pPr marL="1143000" indent="-228600" latinLnBrk="1">
                        <a:spcBef>
                          <a:spcPct val="20000"/>
                        </a:spcBef>
                        <a:defRPr sz="2000">
                          <a:solidFill>
                            <a:schemeClr val="tx1"/>
                          </a:solidFill>
                          <a:latin typeface="굴림"/>
                          <a:ea typeface="宋体" charset="-122"/>
                        </a:defRPr>
                      </a:lvl3pPr>
                      <a:lvl4pPr marL="1600200" indent="-228600" latinLnBrk="1">
                        <a:spcBef>
                          <a:spcPct val="20000"/>
                        </a:spcBef>
                        <a:defRPr>
                          <a:solidFill>
                            <a:schemeClr val="tx1"/>
                          </a:solidFill>
                          <a:latin typeface="굴림"/>
                          <a:ea typeface="宋体" charset="-122"/>
                        </a:defRPr>
                      </a:lvl4pPr>
                      <a:lvl5pPr marL="2057400" indent="-228600" latinLnBrk="1">
                        <a:spcBef>
                          <a:spcPct val="20000"/>
                        </a:spcBef>
                        <a:defRPr>
                          <a:solidFill>
                            <a:schemeClr val="tx1"/>
                          </a:solidFill>
                          <a:latin typeface="굴림"/>
                          <a:ea typeface="宋体" charset="-122"/>
                        </a:defRPr>
                      </a:lvl5pPr>
                      <a:lvl6pPr marL="2514600" indent="-228600" fontAlgn="base" latinLnBrk="1">
                        <a:spcBef>
                          <a:spcPct val="20000"/>
                        </a:spcBef>
                        <a:spcAft>
                          <a:spcPct val="0"/>
                        </a:spcAft>
                        <a:defRPr>
                          <a:solidFill>
                            <a:schemeClr val="tx1"/>
                          </a:solidFill>
                          <a:latin typeface="굴림"/>
                          <a:ea typeface="宋体" charset="-122"/>
                        </a:defRPr>
                      </a:lvl6pPr>
                      <a:lvl7pPr marL="2971800" indent="-228600" fontAlgn="base" latinLnBrk="1">
                        <a:spcBef>
                          <a:spcPct val="20000"/>
                        </a:spcBef>
                        <a:spcAft>
                          <a:spcPct val="0"/>
                        </a:spcAft>
                        <a:defRPr>
                          <a:solidFill>
                            <a:schemeClr val="tx1"/>
                          </a:solidFill>
                          <a:latin typeface="굴림"/>
                          <a:ea typeface="宋体" charset="-122"/>
                        </a:defRPr>
                      </a:lvl7pPr>
                      <a:lvl8pPr marL="3429000" indent="-228600" fontAlgn="base" latinLnBrk="1">
                        <a:spcBef>
                          <a:spcPct val="20000"/>
                        </a:spcBef>
                        <a:spcAft>
                          <a:spcPct val="0"/>
                        </a:spcAft>
                        <a:defRPr>
                          <a:solidFill>
                            <a:schemeClr val="tx1"/>
                          </a:solidFill>
                          <a:latin typeface="굴림"/>
                          <a:ea typeface="宋体" charset="-122"/>
                        </a:defRPr>
                      </a:lvl8pPr>
                      <a:lvl9pPr marL="3886200" indent="-228600" fontAlgn="base" latinLnBrk="1">
                        <a:spcBef>
                          <a:spcPct val="20000"/>
                        </a:spcBef>
                        <a:spcAft>
                          <a:spcPct val="0"/>
                        </a:spcAft>
                        <a:defRPr>
                          <a:solidFill>
                            <a:schemeClr val="tx1"/>
                          </a:solidFill>
                          <a:latin typeface="굴림"/>
                          <a:ea typeface="宋体" charset="-122"/>
                        </a:defRPr>
                      </a:lvl9pPr>
                    </a:lstStyle>
                    <a:p>
                      <a:pPr marL="0" marR="0" lvl="0" indent="0" algn="ctr" defTabSz="914400" rtl="0" eaLnBrk="1" fontAlgn="base" latinLnBrk="1" hangingPunct="1">
                        <a:lnSpc>
                          <a:spcPct val="100000"/>
                        </a:lnSpc>
                        <a:spcBef>
                          <a:spcPct val="0"/>
                        </a:spcBef>
                        <a:spcAft>
                          <a:spcPct val="0"/>
                        </a:spcAft>
                        <a:buClrTx/>
                        <a:buSzTx/>
                        <a:buFontTx/>
                        <a:buNone/>
                      </a:pPr>
                      <a:r>
                        <a:rPr kumimoji="0" lang="zh-CN" altLang="en-US" sz="2400" b="0" i="0" u="none" strike="noStrike" cap="none" normalizeH="0" baseline="0" dirty="0">
                          <a:ln>
                            <a:noFill/>
                          </a:ln>
                          <a:solidFill>
                            <a:schemeClr val="tx1"/>
                          </a:solidFill>
                          <a:effectLst/>
                          <a:latin typeface="Times New Roman" pitchFamily="18" charset="0"/>
                          <a:ea typeface="黑体" pitchFamily="49" charset="-122"/>
                          <a:cs typeface="Times New Roman" pitchFamily="18" charset="0"/>
                        </a:rPr>
                        <a:t>风　险　预    警　</a:t>
                      </a:r>
                    </a:p>
                  </a:txBody>
                  <a:tcPr marL="0" marR="0" marT="0" marB="0" anchor="ctr" anchorCtr="1" horzOverflow="overflow">
                    <a:lnL w="12700" cap="flat" cmpd="thickThin" algn="ctr">
                      <a:solidFill>
                        <a:schemeClr val="tx1"/>
                      </a:solidFill>
                      <a:prstDash val="solid"/>
                      <a:round/>
                      <a:headEnd type="none" w="med" len="med"/>
                      <a:tailEnd type="none" w="med" len="med"/>
                    </a:lnL>
                    <a:lnR w="25400" cap="flat" cmpd="thickThin" algn="ctr">
                      <a:solidFill>
                        <a:srgbClr val="000000"/>
                      </a:solidFill>
                      <a:prstDash val="solid"/>
                      <a:round/>
                      <a:headEnd type="none" w="med" len="med"/>
                      <a:tailEnd type="none" w="med" len="med"/>
                    </a:lnR>
                    <a:lnT w="25400" cap="flat" cmpd="thickThin" algn="ctr">
                      <a:solidFill>
                        <a:srgbClr val="000000"/>
                      </a:solidFill>
                      <a:prstDash val="solid"/>
                      <a:round/>
                      <a:headEnd type="none" w="med" len="med"/>
                      <a:tailEnd type="none" w="med" len="med"/>
                    </a:lnT>
                    <a:lnB w="12700" cap="flat" cmpd="thickThin"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0"/>
                  </a:ext>
                </a:extLst>
              </a:tr>
              <a:tr h="776400">
                <a:tc>
                  <a:txBody>
                    <a:bodyPr/>
                    <a:lstStyle>
                      <a:lvl1pPr latinLnBrk="1">
                        <a:spcBef>
                          <a:spcPct val="20000"/>
                        </a:spcBef>
                        <a:defRPr sz="2800">
                          <a:solidFill>
                            <a:schemeClr val="tx1"/>
                          </a:solidFill>
                          <a:latin typeface="굴림"/>
                          <a:ea typeface="宋体" charset="-122"/>
                        </a:defRPr>
                      </a:lvl1pPr>
                      <a:lvl2pPr marL="742950" indent="-285750" latinLnBrk="1">
                        <a:spcBef>
                          <a:spcPct val="20000"/>
                        </a:spcBef>
                        <a:defRPr sz="2400">
                          <a:solidFill>
                            <a:schemeClr val="tx1"/>
                          </a:solidFill>
                          <a:latin typeface="굴림"/>
                          <a:ea typeface="宋体" charset="-122"/>
                        </a:defRPr>
                      </a:lvl2pPr>
                      <a:lvl3pPr marL="1143000" indent="-228600" latinLnBrk="1">
                        <a:spcBef>
                          <a:spcPct val="20000"/>
                        </a:spcBef>
                        <a:defRPr sz="2000">
                          <a:solidFill>
                            <a:schemeClr val="tx1"/>
                          </a:solidFill>
                          <a:latin typeface="굴림"/>
                          <a:ea typeface="宋体" charset="-122"/>
                        </a:defRPr>
                      </a:lvl3pPr>
                      <a:lvl4pPr marL="1600200" indent="-228600" latinLnBrk="1">
                        <a:spcBef>
                          <a:spcPct val="20000"/>
                        </a:spcBef>
                        <a:defRPr>
                          <a:solidFill>
                            <a:schemeClr val="tx1"/>
                          </a:solidFill>
                          <a:latin typeface="굴림"/>
                          <a:ea typeface="宋体" charset="-122"/>
                        </a:defRPr>
                      </a:lvl4pPr>
                      <a:lvl5pPr marL="2057400" indent="-228600" latinLnBrk="1">
                        <a:spcBef>
                          <a:spcPct val="20000"/>
                        </a:spcBef>
                        <a:defRPr>
                          <a:solidFill>
                            <a:schemeClr val="tx1"/>
                          </a:solidFill>
                          <a:latin typeface="굴림"/>
                          <a:ea typeface="宋体" charset="-122"/>
                        </a:defRPr>
                      </a:lvl5pPr>
                      <a:lvl6pPr marL="2514600" indent="-228600" fontAlgn="base" latinLnBrk="1">
                        <a:spcBef>
                          <a:spcPct val="20000"/>
                        </a:spcBef>
                        <a:spcAft>
                          <a:spcPct val="0"/>
                        </a:spcAft>
                        <a:defRPr>
                          <a:solidFill>
                            <a:schemeClr val="tx1"/>
                          </a:solidFill>
                          <a:latin typeface="굴림"/>
                          <a:ea typeface="宋体" charset="-122"/>
                        </a:defRPr>
                      </a:lvl6pPr>
                      <a:lvl7pPr marL="2971800" indent="-228600" fontAlgn="base" latinLnBrk="1">
                        <a:spcBef>
                          <a:spcPct val="20000"/>
                        </a:spcBef>
                        <a:spcAft>
                          <a:spcPct val="0"/>
                        </a:spcAft>
                        <a:defRPr>
                          <a:solidFill>
                            <a:schemeClr val="tx1"/>
                          </a:solidFill>
                          <a:latin typeface="굴림"/>
                          <a:ea typeface="宋体" charset="-122"/>
                        </a:defRPr>
                      </a:lvl7pPr>
                      <a:lvl8pPr marL="3429000" indent="-228600" fontAlgn="base" latinLnBrk="1">
                        <a:spcBef>
                          <a:spcPct val="20000"/>
                        </a:spcBef>
                        <a:spcAft>
                          <a:spcPct val="0"/>
                        </a:spcAft>
                        <a:defRPr>
                          <a:solidFill>
                            <a:schemeClr val="tx1"/>
                          </a:solidFill>
                          <a:latin typeface="굴림"/>
                          <a:ea typeface="宋体" charset="-122"/>
                        </a:defRPr>
                      </a:lvl8pPr>
                      <a:lvl9pPr marL="3886200" indent="-228600" fontAlgn="base" latinLnBrk="1">
                        <a:spcBef>
                          <a:spcPct val="20000"/>
                        </a:spcBef>
                        <a:spcAft>
                          <a:spcPct val="0"/>
                        </a:spcAft>
                        <a:defRPr>
                          <a:solidFill>
                            <a:schemeClr val="tx1"/>
                          </a:solidFill>
                          <a:latin typeface="굴림"/>
                          <a:ea typeface="宋体" charset="-122"/>
                        </a:defRPr>
                      </a:lvl9pPr>
                    </a:lstStyle>
                    <a:p>
                      <a:pPr marL="0" marR="0" lvl="0" indent="0" algn="ctr" defTabSz="914400" rtl="0" eaLnBrk="1" fontAlgn="base" latinLnBrk="1" hangingPunct="1">
                        <a:lnSpc>
                          <a:spcPct val="100000"/>
                        </a:lnSpc>
                        <a:spcBef>
                          <a:spcPct val="0"/>
                        </a:spcBef>
                        <a:spcAft>
                          <a:spcPct val="0"/>
                        </a:spcAft>
                        <a:buClrTx/>
                        <a:buSzTx/>
                        <a:buFontTx/>
                        <a:buNone/>
                      </a:pPr>
                      <a:r>
                        <a:rPr kumimoji="0" lang="en-US" altLang="zh-CN" sz="1800" b="1" i="0" u="none" strike="noStrike" cap="none" normalizeH="0" baseline="0">
                          <a:ln>
                            <a:noFill/>
                          </a:ln>
                          <a:solidFill>
                            <a:schemeClr val="tx1"/>
                          </a:solidFill>
                          <a:effectLst/>
                          <a:latin typeface="宋体" charset="-122"/>
                          <a:ea typeface="宋体" charset="-122"/>
                          <a:cs typeface="Times New Roman" pitchFamily="18" charset="0"/>
                        </a:rPr>
                        <a:t>Ⅰ</a:t>
                      </a:r>
                      <a:r>
                        <a:rPr kumimoji="0" lang="zh-CN" altLang="en-US" sz="1800" b="1" i="0" u="none" strike="noStrike" cap="none" normalizeH="0" baseline="0">
                          <a:ln>
                            <a:noFill/>
                          </a:ln>
                          <a:solidFill>
                            <a:schemeClr val="tx1"/>
                          </a:solidFill>
                          <a:effectLst/>
                          <a:latin typeface="宋体" charset="-122"/>
                          <a:ea typeface="宋体" charset="-122"/>
                          <a:cs typeface="Times New Roman" pitchFamily="18" charset="0"/>
                        </a:rPr>
                        <a:t>（高）</a:t>
                      </a:r>
                      <a:endParaRPr kumimoji="0" lang="zh-CN" altLang="en-US" sz="1800" b="0" i="0" u="none" strike="noStrike" cap="none" normalizeH="0" baseline="0">
                        <a:ln>
                          <a:noFill/>
                        </a:ln>
                        <a:solidFill>
                          <a:schemeClr val="tx1"/>
                        </a:solidFill>
                        <a:effectLst/>
                        <a:latin typeface="Times New Roman" pitchFamily="18" charset="0"/>
                        <a:ea typeface="宋体" charset="-122"/>
                        <a:cs typeface="Times New Roman" pitchFamily="18" charset="0"/>
                      </a:endParaRPr>
                    </a:p>
                  </a:txBody>
                  <a:tcPr marL="0" marR="0" marT="0" marB="0" anchor="ctr" horzOverflow="overflow">
                    <a:lnL w="25400" cap="flat" cmpd="thickThin" algn="ctr">
                      <a:solidFill>
                        <a:srgbClr val="000000"/>
                      </a:solidFill>
                      <a:prstDash val="solid"/>
                      <a:round/>
                      <a:headEnd type="none" w="med" len="med"/>
                      <a:tailEnd type="none" w="med" len="med"/>
                    </a:lnL>
                    <a:lnR w="12700" cap="flat" cmpd="thickThin" algn="ctr">
                      <a:solidFill>
                        <a:srgbClr val="000000"/>
                      </a:solidFill>
                      <a:prstDash val="solid"/>
                      <a:round/>
                      <a:headEnd type="none" w="med" len="med"/>
                      <a:tailEnd type="none" w="med" len="med"/>
                    </a:lnR>
                    <a:lnT w="12700" cap="flat" cmpd="thickThin" algn="ctr">
                      <a:solidFill>
                        <a:srgbClr val="000000"/>
                      </a:solidFill>
                      <a:prstDash val="solid"/>
                      <a:round/>
                      <a:headEnd type="none" w="med" len="med"/>
                      <a:tailEnd type="none" w="med" len="med"/>
                    </a:lnT>
                    <a:lnB w="12700" cap="flat" cmpd="thickThin"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latinLnBrk="1">
                        <a:spcBef>
                          <a:spcPct val="20000"/>
                        </a:spcBef>
                        <a:defRPr sz="2800">
                          <a:solidFill>
                            <a:schemeClr val="tx1"/>
                          </a:solidFill>
                          <a:latin typeface="굴림"/>
                          <a:ea typeface="宋体" charset="-122"/>
                        </a:defRPr>
                      </a:lvl1pPr>
                      <a:lvl2pPr marL="742950" indent="-285750" latinLnBrk="1">
                        <a:spcBef>
                          <a:spcPct val="20000"/>
                        </a:spcBef>
                        <a:defRPr sz="2400">
                          <a:solidFill>
                            <a:schemeClr val="tx1"/>
                          </a:solidFill>
                          <a:latin typeface="굴림"/>
                          <a:ea typeface="宋体" charset="-122"/>
                        </a:defRPr>
                      </a:lvl2pPr>
                      <a:lvl3pPr marL="1143000" indent="-228600" latinLnBrk="1">
                        <a:spcBef>
                          <a:spcPct val="20000"/>
                        </a:spcBef>
                        <a:defRPr sz="2000">
                          <a:solidFill>
                            <a:schemeClr val="tx1"/>
                          </a:solidFill>
                          <a:latin typeface="굴림"/>
                          <a:ea typeface="宋体" charset="-122"/>
                        </a:defRPr>
                      </a:lvl3pPr>
                      <a:lvl4pPr marL="1600200" indent="-228600" latinLnBrk="1">
                        <a:spcBef>
                          <a:spcPct val="20000"/>
                        </a:spcBef>
                        <a:defRPr>
                          <a:solidFill>
                            <a:schemeClr val="tx1"/>
                          </a:solidFill>
                          <a:latin typeface="굴림"/>
                          <a:ea typeface="宋体" charset="-122"/>
                        </a:defRPr>
                      </a:lvl4pPr>
                      <a:lvl5pPr marL="2057400" indent="-228600" latinLnBrk="1">
                        <a:spcBef>
                          <a:spcPct val="20000"/>
                        </a:spcBef>
                        <a:defRPr>
                          <a:solidFill>
                            <a:schemeClr val="tx1"/>
                          </a:solidFill>
                          <a:latin typeface="굴림"/>
                          <a:ea typeface="宋体" charset="-122"/>
                        </a:defRPr>
                      </a:lvl5pPr>
                      <a:lvl6pPr marL="2514600" indent="-228600" fontAlgn="base" latinLnBrk="1">
                        <a:spcBef>
                          <a:spcPct val="20000"/>
                        </a:spcBef>
                        <a:spcAft>
                          <a:spcPct val="0"/>
                        </a:spcAft>
                        <a:defRPr>
                          <a:solidFill>
                            <a:schemeClr val="tx1"/>
                          </a:solidFill>
                          <a:latin typeface="굴림"/>
                          <a:ea typeface="宋体" charset="-122"/>
                        </a:defRPr>
                      </a:lvl6pPr>
                      <a:lvl7pPr marL="2971800" indent="-228600" fontAlgn="base" latinLnBrk="1">
                        <a:spcBef>
                          <a:spcPct val="20000"/>
                        </a:spcBef>
                        <a:spcAft>
                          <a:spcPct val="0"/>
                        </a:spcAft>
                        <a:defRPr>
                          <a:solidFill>
                            <a:schemeClr val="tx1"/>
                          </a:solidFill>
                          <a:latin typeface="굴림"/>
                          <a:ea typeface="宋体" charset="-122"/>
                        </a:defRPr>
                      </a:lvl7pPr>
                      <a:lvl8pPr marL="3429000" indent="-228600" fontAlgn="base" latinLnBrk="1">
                        <a:spcBef>
                          <a:spcPct val="20000"/>
                        </a:spcBef>
                        <a:spcAft>
                          <a:spcPct val="0"/>
                        </a:spcAft>
                        <a:defRPr>
                          <a:solidFill>
                            <a:schemeClr val="tx1"/>
                          </a:solidFill>
                          <a:latin typeface="굴림"/>
                          <a:ea typeface="宋体" charset="-122"/>
                        </a:defRPr>
                      </a:lvl8pPr>
                      <a:lvl9pPr marL="3886200" indent="-228600" fontAlgn="base" latinLnBrk="1">
                        <a:spcBef>
                          <a:spcPct val="20000"/>
                        </a:spcBef>
                        <a:spcAft>
                          <a:spcPct val="0"/>
                        </a:spcAft>
                        <a:defRPr>
                          <a:solidFill>
                            <a:schemeClr val="tx1"/>
                          </a:solidFill>
                          <a:latin typeface="굴림"/>
                          <a:ea typeface="宋体" charset="-122"/>
                        </a:defRPr>
                      </a:lvl9pPr>
                    </a:lstStyle>
                    <a:p>
                      <a:pPr marL="0" marR="0" lvl="0" indent="0" algn="l" defTabSz="914400" rtl="0" eaLnBrk="1" fontAlgn="base" latinLnBrk="1" hangingPunct="1">
                        <a:lnSpc>
                          <a:spcPct val="100000"/>
                        </a:lnSpc>
                        <a:spcBef>
                          <a:spcPct val="0"/>
                        </a:spcBef>
                        <a:spcAft>
                          <a:spcPct val="0"/>
                        </a:spcAft>
                        <a:buClrTx/>
                        <a:buSzTx/>
                        <a:buFontTx/>
                        <a:buNone/>
                      </a:pPr>
                      <a:endParaRPr kumimoji="0" lang="zh-CN" altLang="zh-CN" sz="2000" b="0" i="0" u="none" strike="noStrike" cap="none" normalizeH="0" baseline="0">
                        <a:ln>
                          <a:noFill/>
                        </a:ln>
                        <a:solidFill>
                          <a:srgbClr val="0000FF"/>
                        </a:solidFill>
                        <a:effectLst/>
                        <a:latin typeface="Times New Roman" pitchFamily="18" charset="0"/>
                        <a:ea typeface="楷体_GB2312"/>
                        <a:cs typeface="Times New Roman" pitchFamily="18" charset="0"/>
                      </a:endParaRPr>
                    </a:p>
                  </a:txBody>
                  <a:tcPr marL="0" marR="0" marT="0" marB="0" anchor="ctr" horzOverflow="overflow">
                    <a:lnL w="12700" cap="flat" cmpd="thickThin" algn="ctr">
                      <a:solidFill>
                        <a:srgbClr val="000000"/>
                      </a:solidFill>
                      <a:prstDash val="solid"/>
                      <a:round/>
                      <a:headEnd type="none" w="med" len="med"/>
                      <a:tailEnd type="none" w="med" len="med"/>
                    </a:lnL>
                    <a:lnR w="12700" cap="flat" cmpd="thickThin" algn="ctr">
                      <a:solidFill>
                        <a:srgbClr val="000000"/>
                      </a:solidFill>
                      <a:prstDash val="solid"/>
                      <a:round/>
                      <a:headEnd type="none" w="med" len="med"/>
                      <a:tailEnd type="none" w="med" len="med"/>
                    </a:lnR>
                    <a:lnT w="12700" cap="flat" cmpd="thickThin" algn="ctr">
                      <a:solidFill>
                        <a:srgbClr val="000000"/>
                      </a:solidFill>
                      <a:prstDash val="solid"/>
                      <a:round/>
                      <a:headEnd type="none" w="med" len="med"/>
                      <a:tailEnd type="none" w="med" len="med"/>
                    </a:lnT>
                    <a:lnB w="12700" cap="flat" cmpd="thickThin" algn="ctr">
                      <a:solidFill>
                        <a:srgbClr val="000000"/>
                      </a:solidFill>
                      <a:prstDash val="solid"/>
                      <a:round/>
                      <a:headEnd type="none" w="med" len="med"/>
                      <a:tailEnd type="none" w="med" len="med"/>
                    </a:lnB>
                    <a:lnTlToBr>
                      <a:noFill/>
                    </a:lnTlToBr>
                    <a:lnBlToTr>
                      <a:noFill/>
                    </a:lnBlToTr>
                    <a:solidFill>
                      <a:srgbClr val="FF0000"/>
                    </a:solidFill>
                  </a:tcPr>
                </a:tc>
                <a:tc>
                  <a:txBody>
                    <a:bodyPr/>
                    <a:lstStyle>
                      <a:lvl1pPr latinLnBrk="1">
                        <a:spcBef>
                          <a:spcPct val="20000"/>
                        </a:spcBef>
                        <a:defRPr sz="2800">
                          <a:solidFill>
                            <a:schemeClr val="tx1"/>
                          </a:solidFill>
                          <a:latin typeface="굴림"/>
                          <a:ea typeface="宋体" charset="-122"/>
                        </a:defRPr>
                      </a:lvl1pPr>
                      <a:lvl2pPr marL="742950" indent="-285750" latinLnBrk="1">
                        <a:spcBef>
                          <a:spcPct val="20000"/>
                        </a:spcBef>
                        <a:defRPr sz="2400">
                          <a:solidFill>
                            <a:schemeClr val="tx1"/>
                          </a:solidFill>
                          <a:latin typeface="굴림"/>
                          <a:ea typeface="宋体" charset="-122"/>
                        </a:defRPr>
                      </a:lvl2pPr>
                      <a:lvl3pPr marL="1143000" indent="-228600" latinLnBrk="1">
                        <a:spcBef>
                          <a:spcPct val="20000"/>
                        </a:spcBef>
                        <a:defRPr sz="2000">
                          <a:solidFill>
                            <a:schemeClr val="tx1"/>
                          </a:solidFill>
                          <a:latin typeface="굴림"/>
                          <a:ea typeface="宋体" charset="-122"/>
                        </a:defRPr>
                      </a:lvl3pPr>
                      <a:lvl4pPr marL="1600200" indent="-228600" latinLnBrk="1">
                        <a:spcBef>
                          <a:spcPct val="20000"/>
                        </a:spcBef>
                        <a:defRPr>
                          <a:solidFill>
                            <a:schemeClr val="tx1"/>
                          </a:solidFill>
                          <a:latin typeface="굴림"/>
                          <a:ea typeface="宋体" charset="-122"/>
                        </a:defRPr>
                      </a:lvl4pPr>
                      <a:lvl5pPr marL="2057400" indent="-228600" latinLnBrk="1">
                        <a:spcBef>
                          <a:spcPct val="20000"/>
                        </a:spcBef>
                        <a:defRPr>
                          <a:solidFill>
                            <a:schemeClr val="tx1"/>
                          </a:solidFill>
                          <a:latin typeface="굴림"/>
                          <a:ea typeface="宋体" charset="-122"/>
                        </a:defRPr>
                      </a:lvl5pPr>
                      <a:lvl6pPr marL="2514600" indent="-228600" fontAlgn="base" latinLnBrk="1">
                        <a:spcBef>
                          <a:spcPct val="20000"/>
                        </a:spcBef>
                        <a:spcAft>
                          <a:spcPct val="0"/>
                        </a:spcAft>
                        <a:defRPr>
                          <a:solidFill>
                            <a:schemeClr val="tx1"/>
                          </a:solidFill>
                          <a:latin typeface="굴림"/>
                          <a:ea typeface="宋体" charset="-122"/>
                        </a:defRPr>
                      </a:lvl6pPr>
                      <a:lvl7pPr marL="2971800" indent="-228600" fontAlgn="base" latinLnBrk="1">
                        <a:spcBef>
                          <a:spcPct val="20000"/>
                        </a:spcBef>
                        <a:spcAft>
                          <a:spcPct val="0"/>
                        </a:spcAft>
                        <a:defRPr>
                          <a:solidFill>
                            <a:schemeClr val="tx1"/>
                          </a:solidFill>
                          <a:latin typeface="굴림"/>
                          <a:ea typeface="宋体" charset="-122"/>
                        </a:defRPr>
                      </a:lvl7pPr>
                      <a:lvl8pPr marL="3429000" indent="-228600" fontAlgn="base" latinLnBrk="1">
                        <a:spcBef>
                          <a:spcPct val="20000"/>
                        </a:spcBef>
                        <a:spcAft>
                          <a:spcPct val="0"/>
                        </a:spcAft>
                        <a:defRPr>
                          <a:solidFill>
                            <a:schemeClr val="tx1"/>
                          </a:solidFill>
                          <a:latin typeface="굴림"/>
                          <a:ea typeface="宋体" charset="-122"/>
                        </a:defRPr>
                      </a:lvl8pPr>
                      <a:lvl9pPr marL="3886200" indent="-228600" fontAlgn="base" latinLnBrk="1">
                        <a:spcBef>
                          <a:spcPct val="20000"/>
                        </a:spcBef>
                        <a:spcAft>
                          <a:spcPct val="0"/>
                        </a:spcAft>
                        <a:defRPr>
                          <a:solidFill>
                            <a:schemeClr val="tx1"/>
                          </a:solidFill>
                          <a:latin typeface="굴림"/>
                          <a:ea typeface="宋体" charset="-122"/>
                        </a:defRPr>
                      </a:lvl9pPr>
                    </a:lstStyle>
                    <a:p>
                      <a:pPr marL="0" marR="0" lvl="0" indent="0" algn="l" defTabSz="914400" rtl="0" eaLnBrk="1" fontAlgn="base" latinLnBrk="1" hangingPunct="1">
                        <a:lnSpc>
                          <a:spcPct val="100000"/>
                        </a:lnSpc>
                        <a:spcBef>
                          <a:spcPct val="0"/>
                        </a:spcBef>
                        <a:spcAft>
                          <a:spcPct val="0"/>
                        </a:spcAft>
                        <a:buClrTx/>
                        <a:buSzTx/>
                        <a:buFontTx/>
                        <a:buNone/>
                      </a:pPr>
                      <a:r>
                        <a:rPr kumimoji="0" lang="zh-CN" altLang="en-US" sz="2000" b="1" i="0" u="none" strike="noStrike" cap="none" normalizeH="0" baseline="0">
                          <a:ln>
                            <a:noFill/>
                          </a:ln>
                          <a:solidFill>
                            <a:schemeClr val="tx1"/>
                          </a:solidFill>
                          <a:effectLst/>
                          <a:latin typeface="Times New Roman" pitchFamily="18" charset="0"/>
                          <a:ea typeface="仿宋_GB2312"/>
                          <a:cs typeface="Times New Roman" pitchFamily="18" charset="0"/>
                        </a:rPr>
                        <a:t>不可以接受的风险：</a:t>
                      </a:r>
                      <a:r>
                        <a:rPr kumimoji="0" lang="zh-CN" altLang="en-US" sz="2000" b="1" i="0" u="none" strike="noStrike" cap="none" normalizeH="0" baseline="0">
                          <a:ln>
                            <a:noFill/>
                          </a:ln>
                          <a:solidFill>
                            <a:schemeClr val="tx1"/>
                          </a:solidFill>
                          <a:effectLst/>
                          <a:latin typeface="굴림"/>
                          <a:ea typeface="仿宋_GB2312"/>
                          <a:cs typeface="Times New Roman" pitchFamily="18" charset="0"/>
                        </a:rPr>
                        <a:t>紧急出动，直至风险降低后才能恢复工作。</a:t>
                      </a:r>
                    </a:p>
                  </a:txBody>
                  <a:tcPr marL="0" marR="0" marT="0" marB="0" anchor="ctr" horzOverflow="overflow">
                    <a:lnL w="12700" cap="flat" cmpd="thickThin" algn="ctr">
                      <a:solidFill>
                        <a:srgbClr val="000000"/>
                      </a:solidFill>
                      <a:prstDash val="solid"/>
                      <a:round/>
                      <a:headEnd type="none" w="med" len="med"/>
                      <a:tailEnd type="none" w="med" len="med"/>
                    </a:lnL>
                    <a:lnR w="25400" cap="flat" cmpd="thickThin" algn="ctr">
                      <a:solidFill>
                        <a:srgbClr val="000000"/>
                      </a:solidFill>
                      <a:prstDash val="solid"/>
                      <a:round/>
                      <a:headEnd type="none" w="med" len="med"/>
                      <a:tailEnd type="none" w="med" len="med"/>
                    </a:lnR>
                    <a:lnT w="12700" cap="flat" cmpd="thickThin" algn="ctr">
                      <a:solidFill>
                        <a:srgbClr val="000000"/>
                      </a:solidFill>
                      <a:prstDash val="solid"/>
                      <a:round/>
                      <a:headEnd type="none" w="med" len="med"/>
                      <a:tailEnd type="none" w="med" len="med"/>
                    </a:lnT>
                    <a:lnB w="12700" cap="flat" cmpd="thickThin"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790689">
                <a:tc>
                  <a:txBody>
                    <a:bodyPr/>
                    <a:lstStyle>
                      <a:lvl1pPr latinLnBrk="1">
                        <a:spcBef>
                          <a:spcPct val="20000"/>
                        </a:spcBef>
                        <a:defRPr sz="2800">
                          <a:solidFill>
                            <a:schemeClr val="tx1"/>
                          </a:solidFill>
                          <a:latin typeface="굴림"/>
                          <a:ea typeface="宋体" charset="-122"/>
                        </a:defRPr>
                      </a:lvl1pPr>
                      <a:lvl2pPr marL="742950" indent="-285750" latinLnBrk="1">
                        <a:spcBef>
                          <a:spcPct val="20000"/>
                        </a:spcBef>
                        <a:defRPr sz="2400">
                          <a:solidFill>
                            <a:schemeClr val="tx1"/>
                          </a:solidFill>
                          <a:latin typeface="굴림"/>
                          <a:ea typeface="宋体" charset="-122"/>
                        </a:defRPr>
                      </a:lvl2pPr>
                      <a:lvl3pPr marL="1143000" indent="-228600" latinLnBrk="1">
                        <a:spcBef>
                          <a:spcPct val="20000"/>
                        </a:spcBef>
                        <a:defRPr sz="2000">
                          <a:solidFill>
                            <a:schemeClr val="tx1"/>
                          </a:solidFill>
                          <a:latin typeface="굴림"/>
                          <a:ea typeface="宋体" charset="-122"/>
                        </a:defRPr>
                      </a:lvl3pPr>
                      <a:lvl4pPr marL="1600200" indent="-228600" latinLnBrk="1">
                        <a:spcBef>
                          <a:spcPct val="20000"/>
                        </a:spcBef>
                        <a:defRPr>
                          <a:solidFill>
                            <a:schemeClr val="tx1"/>
                          </a:solidFill>
                          <a:latin typeface="굴림"/>
                          <a:ea typeface="宋体" charset="-122"/>
                        </a:defRPr>
                      </a:lvl4pPr>
                      <a:lvl5pPr marL="2057400" indent="-228600" latinLnBrk="1">
                        <a:spcBef>
                          <a:spcPct val="20000"/>
                        </a:spcBef>
                        <a:defRPr>
                          <a:solidFill>
                            <a:schemeClr val="tx1"/>
                          </a:solidFill>
                          <a:latin typeface="굴림"/>
                          <a:ea typeface="宋体" charset="-122"/>
                        </a:defRPr>
                      </a:lvl5pPr>
                      <a:lvl6pPr marL="2514600" indent="-228600" fontAlgn="base" latinLnBrk="1">
                        <a:spcBef>
                          <a:spcPct val="20000"/>
                        </a:spcBef>
                        <a:spcAft>
                          <a:spcPct val="0"/>
                        </a:spcAft>
                        <a:defRPr>
                          <a:solidFill>
                            <a:schemeClr val="tx1"/>
                          </a:solidFill>
                          <a:latin typeface="굴림"/>
                          <a:ea typeface="宋体" charset="-122"/>
                        </a:defRPr>
                      </a:lvl6pPr>
                      <a:lvl7pPr marL="2971800" indent="-228600" fontAlgn="base" latinLnBrk="1">
                        <a:spcBef>
                          <a:spcPct val="20000"/>
                        </a:spcBef>
                        <a:spcAft>
                          <a:spcPct val="0"/>
                        </a:spcAft>
                        <a:defRPr>
                          <a:solidFill>
                            <a:schemeClr val="tx1"/>
                          </a:solidFill>
                          <a:latin typeface="굴림"/>
                          <a:ea typeface="宋体" charset="-122"/>
                        </a:defRPr>
                      </a:lvl7pPr>
                      <a:lvl8pPr marL="3429000" indent="-228600" fontAlgn="base" latinLnBrk="1">
                        <a:spcBef>
                          <a:spcPct val="20000"/>
                        </a:spcBef>
                        <a:spcAft>
                          <a:spcPct val="0"/>
                        </a:spcAft>
                        <a:defRPr>
                          <a:solidFill>
                            <a:schemeClr val="tx1"/>
                          </a:solidFill>
                          <a:latin typeface="굴림"/>
                          <a:ea typeface="宋体" charset="-122"/>
                        </a:defRPr>
                      </a:lvl8pPr>
                      <a:lvl9pPr marL="3886200" indent="-228600" fontAlgn="base" latinLnBrk="1">
                        <a:spcBef>
                          <a:spcPct val="20000"/>
                        </a:spcBef>
                        <a:spcAft>
                          <a:spcPct val="0"/>
                        </a:spcAft>
                        <a:defRPr>
                          <a:solidFill>
                            <a:schemeClr val="tx1"/>
                          </a:solidFill>
                          <a:latin typeface="굴림"/>
                          <a:ea typeface="宋体" charset="-122"/>
                        </a:defRPr>
                      </a:lvl9pPr>
                    </a:lstStyle>
                    <a:p>
                      <a:pPr marL="0" marR="0" lvl="0" indent="0" algn="ctr" defTabSz="914400" rtl="0" eaLnBrk="1" fontAlgn="base" latinLnBrk="1" hangingPunct="1">
                        <a:lnSpc>
                          <a:spcPct val="100000"/>
                        </a:lnSpc>
                        <a:spcBef>
                          <a:spcPct val="0"/>
                        </a:spcBef>
                        <a:spcAft>
                          <a:spcPct val="0"/>
                        </a:spcAft>
                        <a:buClrTx/>
                        <a:buSzTx/>
                        <a:buFontTx/>
                        <a:buNone/>
                      </a:pPr>
                      <a:r>
                        <a:rPr kumimoji="0" lang="en-US" altLang="zh-CN" sz="1800" b="1" i="0" u="none" strike="noStrike" cap="none" normalizeH="0" baseline="0">
                          <a:ln>
                            <a:noFill/>
                          </a:ln>
                          <a:solidFill>
                            <a:schemeClr val="tx1"/>
                          </a:solidFill>
                          <a:effectLst/>
                          <a:latin typeface="宋体" charset="-122"/>
                          <a:ea typeface="宋体" charset="-122"/>
                          <a:cs typeface="Times New Roman" pitchFamily="18" charset="0"/>
                        </a:rPr>
                        <a:t>Ⅱ</a:t>
                      </a:r>
                      <a:r>
                        <a:rPr kumimoji="0" lang="zh-CN" altLang="en-US" sz="1800" b="1" i="0" u="none" strike="noStrike" cap="none" normalizeH="0" baseline="0">
                          <a:ln>
                            <a:noFill/>
                          </a:ln>
                          <a:solidFill>
                            <a:schemeClr val="tx1"/>
                          </a:solidFill>
                          <a:effectLst/>
                          <a:latin typeface="宋体" charset="-122"/>
                          <a:ea typeface="宋体" charset="-122"/>
                          <a:cs typeface="Times New Roman" pitchFamily="18" charset="0"/>
                        </a:rPr>
                        <a:t>（中）</a:t>
                      </a:r>
                    </a:p>
                  </a:txBody>
                  <a:tcPr marL="0" marR="0" marT="0" marB="0" anchor="ctr" horzOverflow="overflow">
                    <a:lnL w="25400" cap="flat" cmpd="thickThin" algn="ctr">
                      <a:solidFill>
                        <a:srgbClr val="000000"/>
                      </a:solidFill>
                      <a:prstDash val="solid"/>
                      <a:round/>
                      <a:headEnd type="none" w="med" len="med"/>
                      <a:tailEnd type="none" w="med" len="med"/>
                    </a:lnL>
                    <a:lnR w="12700" cap="flat" cmpd="thickThin" algn="ctr">
                      <a:solidFill>
                        <a:srgbClr val="000000"/>
                      </a:solidFill>
                      <a:prstDash val="solid"/>
                      <a:round/>
                      <a:headEnd type="none" w="med" len="med"/>
                      <a:tailEnd type="none" w="med" len="med"/>
                    </a:lnR>
                    <a:lnT w="12700" cap="flat" cmpd="thickThin" algn="ctr">
                      <a:solidFill>
                        <a:srgbClr val="000000"/>
                      </a:solidFill>
                      <a:prstDash val="solid"/>
                      <a:round/>
                      <a:headEnd type="none" w="med" len="med"/>
                      <a:tailEnd type="none" w="med" len="med"/>
                    </a:lnT>
                    <a:lnB w="12700" cap="flat" cmpd="thickThin"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latinLnBrk="1">
                        <a:spcBef>
                          <a:spcPct val="20000"/>
                        </a:spcBef>
                        <a:defRPr sz="2800">
                          <a:solidFill>
                            <a:schemeClr val="tx1"/>
                          </a:solidFill>
                          <a:latin typeface="굴림"/>
                          <a:ea typeface="宋体" charset="-122"/>
                        </a:defRPr>
                      </a:lvl1pPr>
                      <a:lvl2pPr marL="742950" indent="-285750" latinLnBrk="1">
                        <a:spcBef>
                          <a:spcPct val="20000"/>
                        </a:spcBef>
                        <a:defRPr sz="2400">
                          <a:solidFill>
                            <a:schemeClr val="tx1"/>
                          </a:solidFill>
                          <a:latin typeface="굴림"/>
                          <a:ea typeface="宋体" charset="-122"/>
                        </a:defRPr>
                      </a:lvl2pPr>
                      <a:lvl3pPr marL="1143000" indent="-228600" latinLnBrk="1">
                        <a:spcBef>
                          <a:spcPct val="20000"/>
                        </a:spcBef>
                        <a:defRPr sz="2000">
                          <a:solidFill>
                            <a:schemeClr val="tx1"/>
                          </a:solidFill>
                          <a:latin typeface="굴림"/>
                          <a:ea typeface="宋体" charset="-122"/>
                        </a:defRPr>
                      </a:lvl3pPr>
                      <a:lvl4pPr marL="1600200" indent="-228600" latinLnBrk="1">
                        <a:spcBef>
                          <a:spcPct val="20000"/>
                        </a:spcBef>
                        <a:defRPr>
                          <a:solidFill>
                            <a:schemeClr val="tx1"/>
                          </a:solidFill>
                          <a:latin typeface="굴림"/>
                          <a:ea typeface="宋体" charset="-122"/>
                        </a:defRPr>
                      </a:lvl4pPr>
                      <a:lvl5pPr marL="2057400" indent="-228600" latinLnBrk="1">
                        <a:spcBef>
                          <a:spcPct val="20000"/>
                        </a:spcBef>
                        <a:defRPr>
                          <a:solidFill>
                            <a:schemeClr val="tx1"/>
                          </a:solidFill>
                          <a:latin typeface="굴림"/>
                          <a:ea typeface="宋体" charset="-122"/>
                        </a:defRPr>
                      </a:lvl5pPr>
                      <a:lvl6pPr marL="2514600" indent="-228600" fontAlgn="base" latinLnBrk="1">
                        <a:spcBef>
                          <a:spcPct val="20000"/>
                        </a:spcBef>
                        <a:spcAft>
                          <a:spcPct val="0"/>
                        </a:spcAft>
                        <a:defRPr>
                          <a:solidFill>
                            <a:schemeClr val="tx1"/>
                          </a:solidFill>
                          <a:latin typeface="굴림"/>
                          <a:ea typeface="宋体" charset="-122"/>
                        </a:defRPr>
                      </a:lvl6pPr>
                      <a:lvl7pPr marL="2971800" indent="-228600" fontAlgn="base" latinLnBrk="1">
                        <a:spcBef>
                          <a:spcPct val="20000"/>
                        </a:spcBef>
                        <a:spcAft>
                          <a:spcPct val="0"/>
                        </a:spcAft>
                        <a:defRPr>
                          <a:solidFill>
                            <a:schemeClr val="tx1"/>
                          </a:solidFill>
                          <a:latin typeface="굴림"/>
                          <a:ea typeface="宋体" charset="-122"/>
                        </a:defRPr>
                      </a:lvl7pPr>
                      <a:lvl8pPr marL="3429000" indent="-228600" fontAlgn="base" latinLnBrk="1">
                        <a:spcBef>
                          <a:spcPct val="20000"/>
                        </a:spcBef>
                        <a:spcAft>
                          <a:spcPct val="0"/>
                        </a:spcAft>
                        <a:defRPr>
                          <a:solidFill>
                            <a:schemeClr val="tx1"/>
                          </a:solidFill>
                          <a:latin typeface="굴림"/>
                          <a:ea typeface="宋体" charset="-122"/>
                        </a:defRPr>
                      </a:lvl8pPr>
                      <a:lvl9pPr marL="3886200" indent="-228600" fontAlgn="base" latinLnBrk="1">
                        <a:spcBef>
                          <a:spcPct val="20000"/>
                        </a:spcBef>
                        <a:spcAft>
                          <a:spcPct val="0"/>
                        </a:spcAft>
                        <a:defRPr>
                          <a:solidFill>
                            <a:schemeClr val="tx1"/>
                          </a:solidFill>
                          <a:latin typeface="굴림"/>
                          <a:ea typeface="宋体" charset="-122"/>
                        </a:defRPr>
                      </a:lvl9pPr>
                    </a:lstStyle>
                    <a:p>
                      <a:pPr marL="0" marR="0" lvl="0" indent="0" algn="l" defTabSz="914400" rtl="0" eaLnBrk="1" fontAlgn="base" latinLnBrk="1" hangingPunct="1">
                        <a:lnSpc>
                          <a:spcPct val="100000"/>
                        </a:lnSpc>
                        <a:spcBef>
                          <a:spcPct val="0"/>
                        </a:spcBef>
                        <a:spcAft>
                          <a:spcPct val="0"/>
                        </a:spcAft>
                        <a:buClrTx/>
                        <a:buSzTx/>
                        <a:buFontTx/>
                        <a:buNone/>
                      </a:pPr>
                      <a:endParaRPr kumimoji="0" lang="zh-CN" altLang="zh-CN" sz="2000" b="0" i="0" u="none" strike="noStrike" cap="none" normalizeH="0" baseline="0">
                        <a:ln>
                          <a:noFill/>
                        </a:ln>
                        <a:solidFill>
                          <a:srgbClr val="0000FF"/>
                        </a:solidFill>
                        <a:effectLst/>
                        <a:latin typeface="Times New Roman" pitchFamily="18" charset="0"/>
                        <a:ea typeface="楷体_GB2312"/>
                        <a:cs typeface="Times New Roman" pitchFamily="18" charset="0"/>
                      </a:endParaRPr>
                    </a:p>
                  </a:txBody>
                  <a:tcPr marL="0" marR="0" marT="0" marB="0" anchor="ctr" horzOverflow="overflow">
                    <a:lnL w="12700" cap="flat" cmpd="thickThin" algn="ctr">
                      <a:solidFill>
                        <a:srgbClr val="000000"/>
                      </a:solidFill>
                      <a:prstDash val="solid"/>
                      <a:round/>
                      <a:headEnd type="none" w="med" len="med"/>
                      <a:tailEnd type="none" w="med" len="med"/>
                    </a:lnL>
                    <a:lnR w="12700" cap="flat" cmpd="thickThin" algn="ctr">
                      <a:solidFill>
                        <a:srgbClr val="000000"/>
                      </a:solidFill>
                      <a:prstDash val="solid"/>
                      <a:round/>
                      <a:headEnd type="none" w="med" len="med"/>
                      <a:tailEnd type="none" w="med" len="med"/>
                    </a:lnR>
                    <a:lnT w="12700" cap="flat" cmpd="thickThin" algn="ctr">
                      <a:solidFill>
                        <a:srgbClr val="000000"/>
                      </a:solidFill>
                      <a:prstDash val="solid"/>
                      <a:round/>
                      <a:headEnd type="none" w="med" len="med"/>
                      <a:tailEnd type="none" w="med" len="med"/>
                    </a:lnT>
                    <a:lnB w="12700" cap="flat" cmpd="thickThin" algn="ctr">
                      <a:solidFill>
                        <a:srgbClr val="000000"/>
                      </a:solidFill>
                      <a:prstDash val="solid"/>
                      <a:round/>
                      <a:headEnd type="none" w="med" len="med"/>
                      <a:tailEnd type="none" w="med" len="med"/>
                    </a:lnB>
                    <a:lnTlToBr>
                      <a:noFill/>
                    </a:lnTlToBr>
                    <a:lnBlToTr>
                      <a:noFill/>
                    </a:lnBlToTr>
                    <a:solidFill>
                      <a:srgbClr val="FF9933"/>
                    </a:solidFill>
                  </a:tcPr>
                </a:tc>
                <a:tc>
                  <a:txBody>
                    <a:bodyPr/>
                    <a:lstStyle>
                      <a:lvl1pPr latinLnBrk="1">
                        <a:spcBef>
                          <a:spcPct val="20000"/>
                        </a:spcBef>
                        <a:defRPr sz="2800">
                          <a:solidFill>
                            <a:schemeClr val="tx1"/>
                          </a:solidFill>
                          <a:latin typeface="굴림"/>
                          <a:ea typeface="宋体" charset="-122"/>
                        </a:defRPr>
                      </a:lvl1pPr>
                      <a:lvl2pPr marL="742950" indent="-285750" latinLnBrk="1">
                        <a:spcBef>
                          <a:spcPct val="20000"/>
                        </a:spcBef>
                        <a:defRPr sz="2400">
                          <a:solidFill>
                            <a:schemeClr val="tx1"/>
                          </a:solidFill>
                          <a:latin typeface="굴림"/>
                          <a:ea typeface="宋体" charset="-122"/>
                        </a:defRPr>
                      </a:lvl2pPr>
                      <a:lvl3pPr marL="1143000" indent="-228600" latinLnBrk="1">
                        <a:spcBef>
                          <a:spcPct val="20000"/>
                        </a:spcBef>
                        <a:defRPr sz="2000">
                          <a:solidFill>
                            <a:schemeClr val="tx1"/>
                          </a:solidFill>
                          <a:latin typeface="굴림"/>
                          <a:ea typeface="宋体" charset="-122"/>
                        </a:defRPr>
                      </a:lvl3pPr>
                      <a:lvl4pPr marL="1600200" indent="-228600" latinLnBrk="1">
                        <a:spcBef>
                          <a:spcPct val="20000"/>
                        </a:spcBef>
                        <a:defRPr>
                          <a:solidFill>
                            <a:schemeClr val="tx1"/>
                          </a:solidFill>
                          <a:latin typeface="굴림"/>
                          <a:ea typeface="宋体" charset="-122"/>
                        </a:defRPr>
                      </a:lvl4pPr>
                      <a:lvl5pPr marL="2057400" indent="-228600" latinLnBrk="1">
                        <a:spcBef>
                          <a:spcPct val="20000"/>
                        </a:spcBef>
                        <a:defRPr>
                          <a:solidFill>
                            <a:schemeClr val="tx1"/>
                          </a:solidFill>
                          <a:latin typeface="굴림"/>
                          <a:ea typeface="宋体" charset="-122"/>
                        </a:defRPr>
                      </a:lvl5pPr>
                      <a:lvl6pPr marL="2514600" indent="-228600" fontAlgn="base" latinLnBrk="1">
                        <a:spcBef>
                          <a:spcPct val="20000"/>
                        </a:spcBef>
                        <a:spcAft>
                          <a:spcPct val="0"/>
                        </a:spcAft>
                        <a:defRPr>
                          <a:solidFill>
                            <a:schemeClr val="tx1"/>
                          </a:solidFill>
                          <a:latin typeface="굴림"/>
                          <a:ea typeface="宋体" charset="-122"/>
                        </a:defRPr>
                      </a:lvl6pPr>
                      <a:lvl7pPr marL="2971800" indent="-228600" fontAlgn="base" latinLnBrk="1">
                        <a:spcBef>
                          <a:spcPct val="20000"/>
                        </a:spcBef>
                        <a:spcAft>
                          <a:spcPct val="0"/>
                        </a:spcAft>
                        <a:defRPr>
                          <a:solidFill>
                            <a:schemeClr val="tx1"/>
                          </a:solidFill>
                          <a:latin typeface="굴림"/>
                          <a:ea typeface="宋体" charset="-122"/>
                        </a:defRPr>
                      </a:lvl7pPr>
                      <a:lvl8pPr marL="3429000" indent="-228600" fontAlgn="base" latinLnBrk="1">
                        <a:spcBef>
                          <a:spcPct val="20000"/>
                        </a:spcBef>
                        <a:spcAft>
                          <a:spcPct val="0"/>
                        </a:spcAft>
                        <a:defRPr>
                          <a:solidFill>
                            <a:schemeClr val="tx1"/>
                          </a:solidFill>
                          <a:latin typeface="굴림"/>
                          <a:ea typeface="宋体" charset="-122"/>
                        </a:defRPr>
                      </a:lvl8pPr>
                      <a:lvl9pPr marL="3886200" indent="-228600" fontAlgn="base" latinLnBrk="1">
                        <a:spcBef>
                          <a:spcPct val="20000"/>
                        </a:spcBef>
                        <a:spcAft>
                          <a:spcPct val="0"/>
                        </a:spcAft>
                        <a:defRPr>
                          <a:solidFill>
                            <a:schemeClr val="tx1"/>
                          </a:solidFill>
                          <a:latin typeface="굴림"/>
                          <a:ea typeface="宋体" charset="-122"/>
                        </a:defRPr>
                      </a:lvl9pPr>
                    </a:lstStyle>
                    <a:p>
                      <a:pPr marL="0" marR="0" lvl="0" indent="0" algn="l" defTabSz="914400" rtl="0" eaLnBrk="1" fontAlgn="base" latinLnBrk="1" hangingPunct="1">
                        <a:lnSpc>
                          <a:spcPct val="100000"/>
                        </a:lnSpc>
                        <a:spcBef>
                          <a:spcPct val="0"/>
                        </a:spcBef>
                        <a:spcAft>
                          <a:spcPct val="0"/>
                        </a:spcAft>
                        <a:buClrTx/>
                        <a:buSzTx/>
                        <a:buFontTx/>
                        <a:buNone/>
                      </a:pPr>
                      <a:r>
                        <a:rPr kumimoji="0" lang="zh-CN" altLang="en-US" sz="2000" b="1" i="0" u="none" strike="noStrike" cap="none" normalizeH="0" baseline="0">
                          <a:ln>
                            <a:noFill/>
                          </a:ln>
                          <a:solidFill>
                            <a:schemeClr val="tx1"/>
                          </a:solidFill>
                          <a:effectLst/>
                          <a:latin typeface="Times New Roman" pitchFamily="18" charset="0"/>
                          <a:ea typeface="仿宋_GB2312"/>
                          <a:cs typeface="Times New Roman" pitchFamily="18" charset="0"/>
                        </a:rPr>
                        <a:t>不希望有的风险：</a:t>
                      </a:r>
                      <a:r>
                        <a:rPr kumimoji="0" lang="zh-CN" altLang="en-US" sz="2000" b="1" i="0" u="none" strike="noStrike" cap="none" normalizeH="0" baseline="0">
                          <a:ln>
                            <a:noFill/>
                          </a:ln>
                          <a:solidFill>
                            <a:schemeClr val="tx1"/>
                          </a:solidFill>
                          <a:effectLst/>
                          <a:latin typeface="굴림"/>
                          <a:ea typeface="仿宋_GB2312"/>
                          <a:cs typeface="Times New Roman" pitchFamily="18" charset="0"/>
                        </a:rPr>
                        <a:t>集结待命，努力降低风险，在规定时间内恢复正常工作。</a:t>
                      </a:r>
                    </a:p>
                  </a:txBody>
                  <a:tcPr marL="0" marR="0" marT="0" marB="0" anchor="ctr" horzOverflow="overflow">
                    <a:lnL w="12700" cap="flat" cmpd="thickThin" algn="ctr">
                      <a:solidFill>
                        <a:srgbClr val="000000"/>
                      </a:solidFill>
                      <a:prstDash val="solid"/>
                      <a:round/>
                      <a:headEnd type="none" w="med" len="med"/>
                      <a:tailEnd type="none" w="med" len="med"/>
                    </a:lnL>
                    <a:lnR w="25400" cap="flat" cmpd="thickThin" algn="ctr">
                      <a:solidFill>
                        <a:srgbClr val="000000"/>
                      </a:solidFill>
                      <a:prstDash val="solid"/>
                      <a:round/>
                      <a:headEnd type="none" w="med" len="med"/>
                      <a:tailEnd type="none" w="med" len="med"/>
                    </a:lnR>
                    <a:lnT w="12700" cap="flat" cmpd="thickThin" algn="ctr">
                      <a:solidFill>
                        <a:srgbClr val="000000"/>
                      </a:solidFill>
                      <a:prstDash val="solid"/>
                      <a:round/>
                      <a:headEnd type="none" w="med" len="med"/>
                      <a:tailEnd type="none" w="med" len="med"/>
                    </a:lnT>
                    <a:lnB w="12700" cap="flat" cmpd="thickThin"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838321">
                <a:tc>
                  <a:txBody>
                    <a:bodyPr/>
                    <a:lstStyle>
                      <a:lvl1pPr latinLnBrk="1">
                        <a:spcBef>
                          <a:spcPct val="20000"/>
                        </a:spcBef>
                        <a:defRPr sz="2800">
                          <a:solidFill>
                            <a:schemeClr val="tx1"/>
                          </a:solidFill>
                          <a:latin typeface="굴림"/>
                          <a:ea typeface="宋体" charset="-122"/>
                        </a:defRPr>
                      </a:lvl1pPr>
                      <a:lvl2pPr marL="742950" indent="-285750" latinLnBrk="1">
                        <a:spcBef>
                          <a:spcPct val="20000"/>
                        </a:spcBef>
                        <a:defRPr sz="2400">
                          <a:solidFill>
                            <a:schemeClr val="tx1"/>
                          </a:solidFill>
                          <a:latin typeface="굴림"/>
                          <a:ea typeface="宋体" charset="-122"/>
                        </a:defRPr>
                      </a:lvl2pPr>
                      <a:lvl3pPr marL="1143000" indent="-228600" latinLnBrk="1">
                        <a:spcBef>
                          <a:spcPct val="20000"/>
                        </a:spcBef>
                        <a:defRPr sz="2000">
                          <a:solidFill>
                            <a:schemeClr val="tx1"/>
                          </a:solidFill>
                          <a:latin typeface="굴림"/>
                          <a:ea typeface="宋体" charset="-122"/>
                        </a:defRPr>
                      </a:lvl3pPr>
                      <a:lvl4pPr marL="1600200" indent="-228600" latinLnBrk="1">
                        <a:spcBef>
                          <a:spcPct val="20000"/>
                        </a:spcBef>
                        <a:defRPr>
                          <a:solidFill>
                            <a:schemeClr val="tx1"/>
                          </a:solidFill>
                          <a:latin typeface="굴림"/>
                          <a:ea typeface="宋体" charset="-122"/>
                        </a:defRPr>
                      </a:lvl4pPr>
                      <a:lvl5pPr marL="2057400" indent="-228600" latinLnBrk="1">
                        <a:spcBef>
                          <a:spcPct val="20000"/>
                        </a:spcBef>
                        <a:defRPr>
                          <a:solidFill>
                            <a:schemeClr val="tx1"/>
                          </a:solidFill>
                          <a:latin typeface="굴림"/>
                          <a:ea typeface="宋体" charset="-122"/>
                        </a:defRPr>
                      </a:lvl5pPr>
                      <a:lvl6pPr marL="2514600" indent="-228600" fontAlgn="base" latinLnBrk="1">
                        <a:spcBef>
                          <a:spcPct val="20000"/>
                        </a:spcBef>
                        <a:spcAft>
                          <a:spcPct val="0"/>
                        </a:spcAft>
                        <a:defRPr>
                          <a:solidFill>
                            <a:schemeClr val="tx1"/>
                          </a:solidFill>
                          <a:latin typeface="굴림"/>
                          <a:ea typeface="宋体" charset="-122"/>
                        </a:defRPr>
                      </a:lvl6pPr>
                      <a:lvl7pPr marL="2971800" indent="-228600" fontAlgn="base" latinLnBrk="1">
                        <a:spcBef>
                          <a:spcPct val="20000"/>
                        </a:spcBef>
                        <a:spcAft>
                          <a:spcPct val="0"/>
                        </a:spcAft>
                        <a:defRPr>
                          <a:solidFill>
                            <a:schemeClr val="tx1"/>
                          </a:solidFill>
                          <a:latin typeface="굴림"/>
                          <a:ea typeface="宋体" charset="-122"/>
                        </a:defRPr>
                      </a:lvl7pPr>
                      <a:lvl8pPr marL="3429000" indent="-228600" fontAlgn="base" latinLnBrk="1">
                        <a:spcBef>
                          <a:spcPct val="20000"/>
                        </a:spcBef>
                        <a:spcAft>
                          <a:spcPct val="0"/>
                        </a:spcAft>
                        <a:defRPr>
                          <a:solidFill>
                            <a:schemeClr val="tx1"/>
                          </a:solidFill>
                          <a:latin typeface="굴림"/>
                          <a:ea typeface="宋体" charset="-122"/>
                        </a:defRPr>
                      </a:lvl8pPr>
                      <a:lvl9pPr marL="3886200" indent="-228600" fontAlgn="base" latinLnBrk="1">
                        <a:spcBef>
                          <a:spcPct val="20000"/>
                        </a:spcBef>
                        <a:spcAft>
                          <a:spcPct val="0"/>
                        </a:spcAft>
                        <a:defRPr>
                          <a:solidFill>
                            <a:schemeClr val="tx1"/>
                          </a:solidFill>
                          <a:latin typeface="굴림"/>
                          <a:ea typeface="宋体" charset="-122"/>
                        </a:defRPr>
                      </a:lvl9pPr>
                    </a:lstStyle>
                    <a:p>
                      <a:pPr marL="0" marR="0" lvl="0" indent="0" algn="ctr" defTabSz="914400" rtl="0" eaLnBrk="1" fontAlgn="base" latinLnBrk="1" hangingPunct="1">
                        <a:lnSpc>
                          <a:spcPct val="100000"/>
                        </a:lnSpc>
                        <a:spcBef>
                          <a:spcPct val="0"/>
                        </a:spcBef>
                        <a:spcAft>
                          <a:spcPct val="0"/>
                        </a:spcAft>
                        <a:buClrTx/>
                        <a:buSzTx/>
                        <a:buFontTx/>
                        <a:buNone/>
                      </a:pPr>
                      <a:r>
                        <a:rPr kumimoji="0" lang="en-US" altLang="zh-CN" sz="1800" b="1" i="0" u="none" strike="noStrike" cap="none" normalizeH="0" baseline="0">
                          <a:ln>
                            <a:noFill/>
                          </a:ln>
                          <a:solidFill>
                            <a:schemeClr val="tx1"/>
                          </a:solidFill>
                          <a:effectLst/>
                          <a:latin typeface="宋体" charset="-122"/>
                          <a:ea typeface="宋体" charset="-122"/>
                          <a:cs typeface="Times New Roman" pitchFamily="18" charset="0"/>
                        </a:rPr>
                        <a:t>Ⅲ</a:t>
                      </a:r>
                      <a:r>
                        <a:rPr kumimoji="0" lang="zh-CN" altLang="en-US" sz="1800" b="1" i="0" u="none" strike="noStrike" cap="none" normalizeH="0" baseline="0">
                          <a:ln>
                            <a:noFill/>
                          </a:ln>
                          <a:solidFill>
                            <a:schemeClr val="tx1"/>
                          </a:solidFill>
                          <a:effectLst/>
                          <a:latin typeface="宋体" charset="-122"/>
                          <a:ea typeface="宋体" charset="-122"/>
                          <a:cs typeface="Times New Roman" pitchFamily="18" charset="0"/>
                        </a:rPr>
                        <a:t>（较低）</a:t>
                      </a:r>
                    </a:p>
                  </a:txBody>
                  <a:tcPr marL="0" marR="0" marT="0" marB="0" anchor="ctr" horzOverflow="overflow">
                    <a:lnL w="25400" cap="flat" cmpd="thickThin" algn="ctr">
                      <a:solidFill>
                        <a:srgbClr val="000000"/>
                      </a:solidFill>
                      <a:prstDash val="solid"/>
                      <a:round/>
                      <a:headEnd type="none" w="med" len="med"/>
                      <a:tailEnd type="none" w="med" len="med"/>
                    </a:lnL>
                    <a:lnR w="12700" cap="flat" cmpd="thickThin" algn="ctr">
                      <a:solidFill>
                        <a:srgbClr val="000000"/>
                      </a:solidFill>
                      <a:prstDash val="solid"/>
                      <a:round/>
                      <a:headEnd type="none" w="med" len="med"/>
                      <a:tailEnd type="none" w="med" len="med"/>
                    </a:lnR>
                    <a:lnT w="12700" cap="flat" cmpd="thickThin" algn="ctr">
                      <a:solidFill>
                        <a:srgbClr val="000000"/>
                      </a:solidFill>
                      <a:prstDash val="solid"/>
                      <a:round/>
                      <a:headEnd type="none" w="med" len="med"/>
                      <a:tailEnd type="none" w="med" len="med"/>
                    </a:lnT>
                    <a:lnB w="12700" cap="flat" cmpd="thickThin"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latinLnBrk="1">
                        <a:spcBef>
                          <a:spcPct val="20000"/>
                        </a:spcBef>
                        <a:defRPr sz="2800">
                          <a:solidFill>
                            <a:schemeClr val="tx1"/>
                          </a:solidFill>
                          <a:latin typeface="굴림"/>
                          <a:ea typeface="宋体" charset="-122"/>
                        </a:defRPr>
                      </a:lvl1pPr>
                      <a:lvl2pPr marL="742950" indent="-285750" latinLnBrk="1">
                        <a:spcBef>
                          <a:spcPct val="20000"/>
                        </a:spcBef>
                        <a:defRPr sz="2400">
                          <a:solidFill>
                            <a:schemeClr val="tx1"/>
                          </a:solidFill>
                          <a:latin typeface="굴림"/>
                          <a:ea typeface="宋体" charset="-122"/>
                        </a:defRPr>
                      </a:lvl2pPr>
                      <a:lvl3pPr marL="1143000" indent="-228600" latinLnBrk="1">
                        <a:spcBef>
                          <a:spcPct val="20000"/>
                        </a:spcBef>
                        <a:defRPr sz="2000">
                          <a:solidFill>
                            <a:schemeClr val="tx1"/>
                          </a:solidFill>
                          <a:latin typeface="굴림"/>
                          <a:ea typeface="宋体" charset="-122"/>
                        </a:defRPr>
                      </a:lvl3pPr>
                      <a:lvl4pPr marL="1600200" indent="-228600" latinLnBrk="1">
                        <a:spcBef>
                          <a:spcPct val="20000"/>
                        </a:spcBef>
                        <a:defRPr>
                          <a:solidFill>
                            <a:schemeClr val="tx1"/>
                          </a:solidFill>
                          <a:latin typeface="굴림"/>
                          <a:ea typeface="宋体" charset="-122"/>
                        </a:defRPr>
                      </a:lvl4pPr>
                      <a:lvl5pPr marL="2057400" indent="-228600" latinLnBrk="1">
                        <a:spcBef>
                          <a:spcPct val="20000"/>
                        </a:spcBef>
                        <a:defRPr>
                          <a:solidFill>
                            <a:schemeClr val="tx1"/>
                          </a:solidFill>
                          <a:latin typeface="굴림"/>
                          <a:ea typeface="宋体" charset="-122"/>
                        </a:defRPr>
                      </a:lvl5pPr>
                      <a:lvl6pPr marL="2514600" indent="-228600" fontAlgn="base" latinLnBrk="1">
                        <a:spcBef>
                          <a:spcPct val="20000"/>
                        </a:spcBef>
                        <a:spcAft>
                          <a:spcPct val="0"/>
                        </a:spcAft>
                        <a:defRPr>
                          <a:solidFill>
                            <a:schemeClr val="tx1"/>
                          </a:solidFill>
                          <a:latin typeface="굴림"/>
                          <a:ea typeface="宋体" charset="-122"/>
                        </a:defRPr>
                      </a:lvl6pPr>
                      <a:lvl7pPr marL="2971800" indent="-228600" fontAlgn="base" latinLnBrk="1">
                        <a:spcBef>
                          <a:spcPct val="20000"/>
                        </a:spcBef>
                        <a:spcAft>
                          <a:spcPct val="0"/>
                        </a:spcAft>
                        <a:defRPr>
                          <a:solidFill>
                            <a:schemeClr val="tx1"/>
                          </a:solidFill>
                          <a:latin typeface="굴림"/>
                          <a:ea typeface="宋体" charset="-122"/>
                        </a:defRPr>
                      </a:lvl7pPr>
                      <a:lvl8pPr marL="3429000" indent="-228600" fontAlgn="base" latinLnBrk="1">
                        <a:spcBef>
                          <a:spcPct val="20000"/>
                        </a:spcBef>
                        <a:spcAft>
                          <a:spcPct val="0"/>
                        </a:spcAft>
                        <a:defRPr>
                          <a:solidFill>
                            <a:schemeClr val="tx1"/>
                          </a:solidFill>
                          <a:latin typeface="굴림"/>
                          <a:ea typeface="宋体" charset="-122"/>
                        </a:defRPr>
                      </a:lvl8pPr>
                      <a:lvl9pPr marL="3886200" indent="-228600" fontAlgn="base" latinLnBrk="1">
                        <a:spcBef>
                          <a:spcPct val="20000"/>
                        </a:spcBef>
                        <a:spcAft>
                          <a:spcPct val="0"/>
                        </a:spcAft>
                        <a:defRPr>
                          <a:solidFill>
                            <a:schemeClr val="tx1"/>
                          </a:solidFill>
                          <a:latin typeface="굴림"/>
                          <a:ea typeface="宋体" charset="-122"/>
                        </a:defRPr>
                      </a:lvl9pPr>
                    </a:lstStyle>
                    <a:p>
                      <a:pPr marL="0" marR="0" lvl="0" indent="0" algn="l" defTabSz="914400" rtl="0" eaLnBrk="1" fontAlgn="base" latinLnBrk="1" hangingPunct="1">
                        <a:lnSpc>
                          <a:spcPct val="100000"/>
                        </a:lnSpc>
                        <a:spcBef>
                          <a:spcPct val="0"/>
                        </a:spcBef>
                        <a:spcAft>
                          <a:spcPct val="0"/>
                        </a:spcAft>
                        <a:buClrTx/>
                        <a:buSzTx/>
                        <a:buFontTx/>
                        <a:buNone/>
                      </a:pPr>
                      <a:endParaRPr kumimoji="0" lang="zh-CN" altLang="zh-CN" sz="2000" b="0" i="0" u="none" strike="noStrike" cap="none" normalizeH="0" baseline="0">
                        <a:ln>
                          <a:noFill/>
                        </a:ln>
                        <a:solidFill>
                          <a:srgbClr val="0000FF"/>
                        </a:solidFill>
                        <a:effectLst/>
                        <a:latin typeface="Times New Roman" pitchFamily="18" charset="0"/>
                        <a:ea typeface="楷体_GB2312"/>
                        <a:cs typeface="Times New Roman" pitchFamily="18" charset="0"/>
                      </a:endParaRPr>
                    </a:p>
                  </a:txBody>
                  <a:tcPr marL="0" marR="0" marT="0" marB="0" anchor="ctr" horzOverflow="overflow">
                    <a:lnL w="12700" cap="flat" cmpd="thickThin" algn="ctr">
                      <a:solidFill>
                        <a:srgbClr val="000000"/>
                      </a:solidFill>
                      <a:prstDash val="solid"/>
                      <a:round/>
                      <a:headEnd type="none" w="med" len="med"/>
                      <a:tailEnd type="none" w="med" len="med"/>
                    </a:lnL>
                    <a:lnR w="12700" cap="flat" cmpd="thickThin" algn="ctr">
                      <a:solidFill>
                        <a:srgbClr val="000000"/>
                      </a:solidFill>
                      <a:prstDash val="solid"/>
                      <a:round/>
                      <a:headEnd type="none" w="med" len="med"/>
                      <a:tailEnd type="none" w="med" len="med"/>
                    </a:lnR>
                    <a:lnT w="12700" cap="flat" cmpd="thickThin" algn="ctr">
                      <a:solidFill>
                        <a:srgbClr val="000000"/>
                      </a:solidFill>
                      <a:prstDash val="solid"/>
                      <a:round/>
                      <a:headEnd type="none" w="med" len="med"/>
                      <a:tailEnd type="none" w="med" len="med"/>
                    </a:lnT>
                    <a:lnB w="12700" cap="flat" cmpd="thickThin" algn="ctr">
                      <a:solidFill>
                        <a:srgbClr val="000000"/>
                      </a:solidFill>
                      <a:prstDash val="solid"/>
                      <a:round/>
                      <a:headEnd type="none" w="med" len="med"/>
                      <a:tailEnd type="none" w="med" len="med"/>
                    </a:lnB>
                    <a:lnTlToBr>
                      <a:noFill/>
                    </a:lnTlToBr>
                    <a:lnBlToTr>
                      <a:noFill/>
                    </a:lnBlToTr>
                    <a:solidFill>
                      <a:srgbClr val="FFFF00"/>
                    </a:solidFill>
                  </a:tcPr>
                </a:tc>
                <a:tc>
                  <a:txBody>
                    <a:bodyPr/>
                    <a:lstStyle>
                      <a:lvl1pPr latinLnBrk="1">
                        <a:spcBef>
                          <a:spcPct val="20000"/>
                        </a:spcBef>
                        <a:defRPr sz="2800">
                          <a:solidFill>
                            <a:schemeClr val="tx1"/>
                          </a:solidFill>
                          <a:latin typeface="굴림"/>
                          <a:ea typeface="宋体" charset="-122"/>
                        </a:defRPr>
                      </a:lvl1pPr>
                      <a:lvl2pPr marL="742950" indent="-285750" latinLnBrk="1">
                        <a:spcBef>
                          <a:spcPct val="20000"/>
                        </a:spcBef>
                        <a:defRPr sz="2400">
                          <a:solidFill>
                            <a:schemeClr val="tx1"/>
                          </a:solidFill>
                          <a:latin typeface="굴림"/>
                          <a:ea typeface="宋体" charset="-122"/>
                        </a:defRPr>
                      </a:lvl2pPr>
                      <a:lvl3pPr marL="1143000" indent="-228600" latinLnBrk="1">
                        <a:spcBef>
                          <a:spcPct val="20000"/>
                        </a:spcBef>
                        <a:defRPr sz="2000">
                          <a:solidFill>
                            <a:schemeClr val="tx1"/>
                          </a:solidFill>
                          <a:latin typeface="굴림"/>
                          <a:ea typeface="宋体" charset="-122"/>
                        </a:defRPr>
                      </a:lvl3pPr>
                      <a:lvl4pPr marL="1600200" indent="-228600" latinLnBrk="1">
                        <a:spcBef>
                          <a:spcPct val="20000"/>
                        </a:spcBef>
                        <a:defRPr>
                          <a:solidFill>
                            <a:schemeClr val="tx1"/>
                          </a:solidFill>
                          <a:latin typeface="굴림"/>
                          <a:ea typeface="宋体" charset="-122"/>
                        </a:defRPr>
                      </a:lvl4pPr>
                      <a:lvl5pPr marL="2057400" indent="-228600" latinLnBrk="1">
                        <a:spcBef>
                          <a:spcPct val="20000"/>
                        </a:spcBef>
                        <a:defRPr>
                          <a:solidFill>
                            <a:schemeClr val="tx1"/>
                          </a:solidFill>
                          <a:latin typeface="굴림"/>
                          <a:ea typeface="宋体" charset="-122"/>
                        </a:defRPr>
                      </a:lvl5pPr>
                      <a:lvl6pPr marL="2514600" indent="-228600" fontAlgn="base" latinLnBrk="1">
                        <a:spcBef>
                          <a:spcPct val="20000"/>
                        </a:spcBef>
                        <a:spcAft>
                          <a:spcPct val="0"/>
                        </a:spcAft>
                        <a:defRPr>
                          <a:solidFill>
                            <a:schemeClr val="tx1"/>
                          </a:solidFill>
                          <a:latin typeface="굴림"/>
                          <a:ea typeface="宋体" charset="-122"/>
                        </a:defRPr>
                      </a:lvl6pPr>
                      <a:lvl7pPr marL="2971800" indent="-228600" fontAlgn="base" latinLnBrk="1">
                        <a:spcBef>
                          <a:spcPct val="20000"/>
                        </a:spcBef>
                        <a:spcAft>
                          <a:spcPct val="0"/>
                        </a:spcAft>
                        <a:defRPr>
                          <a:solidFill>
                            <a:schemeClr val="tx1"/>
                          </a:solidFill>
                          <a:latin typeface="굴림"/>
                          <a:ea typeface="宋体" charset="-122"/>
                        </a:defRPr>
                      </a:lvl7pPr>
                      <a:lvl8pPr marL="3429000" indent="-228600" fontAlgn="base" latinLnBrk="1">
                        <a:spcBef>
                          <a:spcPct val="20000"/>
                        </a:spcBef>
                        <a:spcAft>
                          <a:spcPct val="0"/>
                        </a:spcAft>
                        <a:defRPr>
                          <a:solidFill>
                            <a:schemeClr val="tx1"/>
                          </a:solidFill>
                          <a:latin typeface="굴림"/>
                          <a:ea typeface="宋体" charset="-122"/>
                        </a:defRPr>
                      </a:lvl8pPr>
                      <a:lvl9pPr marL="3886200" indent="-228600" fontAlgn="base" latinLnBrk="1">
                        <a:spcBef>
                          <a:spcPct val="20000"/>
                        </a:spcBef>
                        <a:spcAft>
                          <a:spcPct val="0"/>
                        </a:spcAft>
                        <a:defRPr>
                          <a:solidFill>
                            <a:schemeClr val="tx1"/>
                          </a:solidFill>
                          <a:latin typeface="굴림"/>
                          <a:ea typeface="宋体" charset="-122"/>
                        </a:defRPr>
                      </a:lvl9pPr>
                    </a:lstStyle>
                    <a:p>
                      <a:pPr marL="0" marR="0" lvl="0" indent="0" algn="l" defTabSz="914400" rtl="0" eaLnBrk="1" fontAlgn="base" latinLnBrk="1" hangingPunct="1">
                        <a:lnSpc>
                          <a:spcPct val="100000"/>
                        </a:lnSpc>
                        <a:spcBef>
                          <a:spcPct val="0"/>
                        </a:spcBef>
                        <a:spcAft>
                          <a:spcPct val="0"/>
                        </a:spcAft>
                        <a:buClrTx/>
                        <a:buSzTx/>
                        <a:buFontTx/>
                        <a:buNone/>
                      </a:pPr>
                      <a:r>
                        <a:rPr kumimoji="0" lang="zh-CN" altLang="en-US" sz="2000" b="1" i="0" u="none" strike="noStrike" cap="none" normalizeH="0" baseline="0">
                          <a:ln>
                            <a:noFill/>
                          </a:ln>
                          <a:solidFill>
                            <a:schemeClr val="tx1"/>
                          </a:solidFill>
                          <a:effectLst/>
                          <a:latin typeface="Times New Roman" pitchFamily="18" charset="0"/>
                          <a:ea typeface="仿宋_GB2312"/>
                          <a:cs typeface="Times New Roman" pitchFamily="18" charset="0"/>
                        </a:rPr>
                        <a:t>有条件接受的风险：</a:t>
                      </a:r>
                      <a:r>
                        <a:rPr kumimoji="0" lang="zh-CN" altLang="en-US" sz="2000" b="1" i="0" u="none" strike="noStrike" cap="none" normalizeH="0" baseline="0">
                          <a:ln>
                            <a:noFill/>
                          </a:ln>
                          <a:solidFill>
                            <a:schemeClr val="tx1"/>
                          </a:solidFill>
                          <a:effectLst/>
                          <a:latin typeface="굴림"/>
                          <a:ea typeface="仿宋_GB2312"/>
                          <a:cs typeface="Times New Roman" pitchFamily="18" charset="0"/>
                        </a:rPr>
                        <a:t>原地待命，评审是否需要另外的控制措施。</a:t>
                      </a:r>
                    </a:p>
                  </a:txBody>
                  <a:tcPr marL="0" marR="0" marT="0" marB="0" anchor="ctr" horzOverflow="overflow">
                    <a:lnL w="12700" cap="flat" cmpd="thickThin" algn="ctr">
                      <a:solidFill>
                        <a:srgbClr val="000000"/>
                      </a:solidFill>
                      <a:prstDash val="solid"/>
                      <a:round/>
                      <a:headEnd type="none" w="med" len="med"/>
                      <a:tailEnd type="none" w="med" len="med"/>
                    </a:lnL>
                    <a:lnR w="25400" cap="flat" cmpd="thickThin" algn="ctr">
                      <a:solidFill>
                        <a:srgbClr val="000000"/>
                      </a:solidFill>
                      <a:prstDash val="solid"/>
                      <a:round/>
                      <a:headEnd type="none" w="med" len="med"/>
                      <a:tailEnd type="none" w="med" len="med"/>
                    </a:lnR>
                    <a:lnT w="12700" cap="flat" cmpd="thickThin" algn="ctr">
                      <a:solidFill>
                        <a:srgbClr val="000000"/>
                      </a:solidFill>
                      <a:prstDash val="solid"/>
                      <a:round/>
                      <a:headEnd type="none" w="med" len="med"/>
                      <a:tailEnd type="none" w="med" len="med"/>
                    </a:lnT>
                    <a:lnB w="12700" cap="flat" cmpd="thickThin"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r h="835145">
                <a:tc>
                  <a:txBody>
                    <a:bodyPr/>
                    <a:lstStyle>
                      <a:lvl1pPr latinLnBrk="1">
                        <a:spcBef>
                          <a:spcPct val="20000"/>
                        </a:spcBef>
                        <a:defRPr sz="2800">
                          <a:solidFill>
                            <a:schemeClr val="tx1"/>
                          </a:solidFill>
                          <a:latin typeface="굴림"/>
                          <a:ea typeface="宋体" charset="-122"/>
                        </a:defRPr>
                      </a:lvl1pPr>
                      <a:lvl2pPr marL="742950" indent="-285750" latinLnBrk="1">
                        <a:spcBef>
                          <a:spcPct val="20000"/>
                        </a:spcBef>
                        <a:defRPr sz="2400">
                          <a:solidFill>
                            <a:schemeClr val="tx1"/>
                          </a:solidFill>
                          <a:latin typeface="굴림"/>
                          <a:ea typeface="宋体" charset="-122"/>
                        </a:defRPr>
                      </a:lvl2pPr>
                      <a:lvl3pPr marL="1143000" indent="-228600" latinLnBrk="1">
                        <a:spcBef>
                          <a:spcPct val="20000"/>
                        </a:spcBef>
                        <a:defRPr sz="2000">
                          <a:solidFill>
                            <a:schemeClr val="tx1"/>
                          </a:solidFill>
                          <a:latin typeface="굴림"/>
                          <a:ea typeface="宋体" charset="-122"/>
                        </a:defRPr>
                      </a:lvl3pPr>
                      <a:lvl4pPr marL="1600200" indent="-228600" latinLnBrk="1">
                        <a:spcBef>
                          <a:spcPct val="20000"/>
                        </a:spcBef>
                        <a:defRPr>
                          <a:solidFill>
                            <a:schemeClr val="tx1"/>
                          </a:solidFill>
                          <a:latin typeface="굴림"/>
                          <a:ea typeface="宋体" charset="-122"/>
                        </a:defRPr>
                      </a:lvl4pPr>
                      <a:lvl5pPr marL="2057400" indent="-228600" latinLnBrk="1">
                        <a:spcBef>
                          <a:spcPct val="20000"/>
                        </a:spcBef>
                        <a:defRPr>
                          <a:solidFill>
                            <a:schemeClr val="tx1"/>
                          </a:solidFill>
                          <a:latin typeface="굴림"/>
                          <a:ea typeface="宋体" charset="-122"/>
                        </a:defRPr>
                      </a:lvl5pPr>
                      <a:lvl6pPr marL="2514600" indent="-228600" fontAlgn="base" latinLnBrk="1">
                        <a:spcBef>
                          <a:spcPct val="20000"/>
                        </a:spcBef>
                        <a:spcAft>
                          <a:spcPct val="0"/>
                        </a:spcAft>
                        <a:defRPr>
                          <a:solidFill>
                            <a:schemeClr val="tx1"/>
                          </a:solidFill>
                          <a:latin typeface="굴림"/>
                          <a:ea typeface="宋体" charset="-122"/>
                        </a:defRPr>
                      </a:lvl6pPr>
                      <a:lvl7pPr marL="2971800" indent="-228600" fontAlgn="base" latinLnBrk="1">
                        <a:spcBef>
                          <a:spcPct val="20000"/>
                        </a:spcBef>
                        <a:spcAft>
                          <a:spcPct val="0"/>
                        </a:spcAft>
                        <a:defRPr>
                          <a:solidFill>
                            <a:schemeClr val="tx1"/>
                          </a:solidFill>
                          <a:latin typeface="굴림"/>
                          <a:ea typeface="宋体" charset="-122"/>
                        </a:defRPr>
                      </a:lvl7pPr>
                      <a:lvl8pPr marL="3429000" indent="-228600" fontAlgn="base" latinLnBrk="1">
                        <a:spcBef>
                          <a:spcPct val="20000"/>
                        </a:spcBef>
                        <a:spcAft>
                          <a:spcPct val="0"/>
                        </a:spcAft>
                        <a:defRPr>
                          <a:solidFill>
                            <a:schemeClr val="tx1"/>
                          </a:solidFill>
                          <a:latin typeface="굴림"/>
                          <a:ea typeface="宋体" charset="-122"/>
                        </a:defRPr>
                      </a:lvl8pPr>
                      <a:lvl9pPr marL="3886200" indent="-228600" fontAlgn="base" latinLnBrk="1">
                        <a:spcBef>
                          <a:spcPct val="20000"/>
                        </a:spcBef>
                        <a:spcAft>
                          <a:spcPct val="0"/>
                        </a:spcAft>
                        <a:defRPr>
                          <a:solidFill>
                            <a:schemeClr val="tx1"/>
                          </a:solidFill>
                          <a:latin typeface="굴림"/>
                          <a:ea typeface="宋体" charset="-122"/>
                        </a:defRPr>
                      </a:lvl9pPr>
                    </a:lstStyle>
                    <a:p>
                      <a:pPr marL="0" marR="0" lvl="0" indent="0" algn="ctr" defTabSz="914400" rtl="0" eaLnBrk="1" fontAlgn="base" latinLnBrk="1" hangingPunct="1">
                        <a:lnSpc>
                          <a:spcPct val="100000"/>
                        </a:lnSpc>
                        <a:spcBef>
                          <a:spcPct val="0"/>
                        </a:spcBef>
                        <a:spcAft>
                          <a:spcPct val="0"/>
                        </a:spcAft>
                        <a:buClrTx/>
                        <a:buSzTx/>
                        <a:buFontTx/>
                        <a:buNone/>
                      </a:pPr>
                      <a:r>
                        <a:rPr kumimoji="0" lang="en-US" altLang="zh-CN" sz="1800" b="1" i="0" u="none" strike="noStrike" cap="none" normalizeH="0" baseline="0">
                          <a:ln>
                            <a:noFill/>
                          </a:ln>
                          <a:solidFill>
                            <a:schemeClr val="tx1"/>
                          </a:solidFill>
                          <a:effectLst/>
                          <a:latin typeface="宋体" charset="-122"/>
                          <a:ea typeface="宋体" charset="-122"/>
                          <a:cs typeface="Times New Roman" pitchFamily="18" charset="0"/>
                        </a:rPr>
                        <a:t>Ⅳ</a:t>
                      </a:r>
                      <a:r>
                        <a:rPr kumimoji="0" lang="zh-CN" altLang="en-US" sz="1800" b="1" i="0" u="none" strike="noStrike" cap="none" normalizeH="0" baseline="0">
                          <a:ln>
                            <a:noFill/>
                          </a:ln>
                          <a:solidFill>
                            <a:schemeClr val="tx1"/>
                          </a:solidFill>
                          <a:effectLst/>
                          <a:latin typeface="宋体" charset="-122"/>
                          <a:ea typeface="宋体" charset="-122"/>
                          <a:cs typeface="Times New Roman" pitchFamily="18" charset="0"/>
                        </a:rPr>
                        <a:t>（低）</a:t>
                      </a:r>
                    </a:p>
                  </a:txBody>
                  <a:tcPr marL="0" marR="0" marT="0" marB="0" anchor="ctr" horzOverflow="overflow">
                    <a:lnL w="25400" cap="flat" cmpd="thickThin" algn="ctr">
                      <a:solidFill>
                        <a:srgbClr val="000000"/>
                      </a:solidFill>
                      <a:prstDash val="solid"/>
                      <a:round/>
                      <a:headEnd type="none" w="med" len="med"/>
                      <a:tailEnd type="none" w="med" len="med"/>
                    </a:lnL>
                    <a:lnR w="12700" cap="flat" cmpd="thickThin" algn="ctr">
                      <a:solidFill>
                        <a:srgbClr val="000000"/>
                      </a:solidFill>
                      <a:prstDash val="solid"/>
                      <a:round/>
                      <a:headEnd type="none" w="med" len="med"/>
                      <a:tailEnd type="none" w="med" len="med"/>
                    </a:lnR>
                    <a:lnT w="12700" cap="flat" cmpd="thickThin" algn="ctr">
                      <a:solidFill>
                        <a:srgbClr val="000000"/>
                      </a:solidFill>
                      <a:prstDash val="solid"/>
                      <a:round/>
                      <a:headEnd type="none" w="med" len="med"/>
                      <a:tailEnd type="none" w="med" len="med"/>
                    </a:lnT>
                    <a:lnB w="25400" cap="flat" cmpd="thickThin"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latinLnBrk="1">
                        <a:spcBef>
                          <a:spcPct val="20000"/>
                        </a:spcBef>
                        <a:defRPr sz="2800">
                          <a:solidFill>
                            <a:schemeClr val="tx1"/>
                          </a:solidFill>
                          <a:latin typeface="굴림"/>
                          <a:ea typeface="宋体" charset="-122"/>
                        </a:defRPr>
                      </a:lvl1pPr>
                      <a:lvl2pPr marL="742950" indent="-285750" latinLnBrk="1">
                        <a:spcBef>
                          <a:spcPct val="20000"/>
                        </a:spcBef>
                        <a:defRPr sz="2400">
                          <a:solidFill>
                            <a:schemeClr val="tx1"/>
                          </a:solidFill>
                          <a:latin typeface="굴림"/>
                          <a:ea typeface="宋体" charset="-122"/>
                        </a:defRPr>
                      </a:lvl2pPr>
                      <a:lvl3pPr marL="1143000" indent="-228600" latinLnBrk="1">
                        <a:spcBef>
                          <a:spcPct val="20000"/>
                        </a:spcBef>
                        <a:defRPr sz="2000">
                          <a:solidFill>
                            <a:schemeClr val="tx1"/>
                          </a:solidFill>
                          <a:latin typeface="굴림"/>
                          <a:ea typeface="宋体" charset="-122"/>
                        </a:defRPr>
                      </a:lvl3pPr>
                      <a:lvl4pPr marL="1600200" indent="-228600" latinLnBrk="1">
                        <a:spcBef>
                          <a:spcPct val="20000"/>
                        </a:spcBef>
                        <a:defRPr>
                          <a:solidFill>
                            <a:schemeClr val="tx1"/>
                          </a:solidFill>
                          <a:latin typeface="굴림"/>
                          <a:ea typeface="宋体" charset="-122"/>
                        </a:defRPr>
                      </a:lvl4pPr>
                      <a:lvl5pPr marL="2057400" indent="-228600" latinLnBrk="1">
                        <a:spcBef>
                          <a:spcPct val="20000"/>
                        </a:spcBef>
                        <a:defRPr>
                          <a:solidFill>
                            <a:schemeClr val="tx1"/>
                          </a:solidFill>
                          <a:latin typeface="굴림"/>
                          <a:ea typeface="宋体" charset="-122"/>
                        </a:defRPr>
                      </a:lvl5pPr>
                      <a:lvl6pPr marL="2514600" indent="-228600" fontAlgn="base" latinLnBrk="1">
                        <a:spcBef>
                          <a:spcPct val="20000"/>
                        </a:spcBef>
                        <a:spcAft>
                          <a:spcPct val="0"/>
                        </a:spcAft>
                        <a:defRPr>
                          <a:solidFill>
                            <a:schemeClr val="tx1"/>
                          </a:solidFill>
                          <a:latin typeface="굴림"/>
                          <a:ea typeface="宋体" charset="-122"/>
                        </a:defRPr>
                      </a:lvl6pPr>
                      <a:lvl7pPr marL="2971800" indent="-228600" fontAlgn="base" latinLnBrk="1">
                        <a:spcBef>
                          <a:spcPct val="20000"/>
                        </a:spcBef>
                        <a:spcAft>
                          <a:spcPct val="0"/>
                        </a:spcAft>
                        <a:defRPr>
                          <a:solidFill>
                            <a:schemeClr val="tx1"/>
                          </a:solidFill>
                          <a:latin typeface="굴림"/>
                          <a:ea typeface="宋体" charset="-122"/>
                        </a:defRPr>
                      </a:lvl7pPr>
                      <a:lvl8pPr marL="3429000" indent="-228600" fontAlgn="base" latinLnBrk="1">
                        <a:spcBef>
                          <a:spcPct val="20000"/>
                        </a:spcBef>
                        <a:spcAft>
                          <a:spcPct val="0"/>
                        </a:spcAft>
                        <a:defRPr>
                          <a:solidFill>
                            <a:schemeClr val="tx1"/>
                          </a:solidFill>
                          <a:latin typeface="굴림"/>
                          <a:ea typeface="宋体" charset="-122"/>
                        </a:defRPr>
                      </a:lvl8pPr>
                      <a:lvl9pPr marL="3886200" indent="-228600" fontAlgn="base" latinLnBrk="1">
                        <a:spcBef>
                          <a:spcPct val="20000"/>
                        </a:spcBef>
                        <a:spcAft>
                          <a:spcPct val="0"/>
                        </a:spcAft>
                        <a:defRPr>
                          <a:solidFill>
                            <a:schemeClr val="tx1"/>
                          </a:solidFill>
                          <a:latin typeface="굴림"/>
                          <a:ea typeface="宋体" charset="-122"/>
                        </a:defRPr>
                      </a:lvl9pPr>
                    </a:lstStyle>
                    <a:p>
                      <a:pPr marL="0" marR="0" lvl="0" indent="0" algn="l" defTabSz="914400" rtl="0" eaLnBrk="1" fontAlgn="base" latinLnBrk="1" hangingPunct="1">
                        <a:lnSpc>
                          <a:spcPct val="100000"/>
                        </a:lnSpc>
                        <a:spcBef>
                          <a:spcPct val="0"/>
                        </a:spcBef>
                        <a:spcAft>
                          <a:spcPct val="0"/>
                        </a:spcAft>
                        <a:buClrTx/>
                        <a:buSzTx/>
                        <a:buFontTx/>
                        <a:buNone/>
                      </a:pPr>
                      <a:endParaRPr kumimoji="0" lang="zh-CN" altLang="zh-CN" sz="2000" b="0" i="0" u="none" strike="noStrike" cap="none" normalizeH="0" baseline="0" dirty="0">
                        <a:ln>
                          <a:noFill/>
                        </a:ln>
                        <a:solidFill>
                          <a:srgbClr val="3399FF"/>
                        </a:solidFill>
                        <a:effectLst/>
                        <a:latin typeface="Times New Roman" pitchFamily="18" charset="0"/>
                        <a:ea typeface="楷体_GB2312"/>
                        <a:cs typeface="Times New Roman" pitchFamily="18" charset="0"/>
                      </a:endParaRPr>
                    </a:p>
                  </a:txBody>
                  <a:tcPr marL="0" marR="0" marT="0" marB="0" anchor="ctr" horzOverflow="overflow">
                    <a:lnL w="12700" cap="flat" cmpd="thickThin" algn="ctr">
                      <a:solidFill>
                        <a:srgbClr val="000000"/>
                      </a:solidFill>
                      <a:prstDash val="solid"/>
                      <a:round/>
                      <a:headEnd type="none" w="med" len="med"/>
                      <a:tailEnd type="none" w="med" len="med"/>
                    </a:lnL>
                    <a:lnR w="12700" cap="flat" cmpd="thickThin" algn="ctr">
                      <a:solidFill>
                        <a:srgbClr val="000000"/>
                      </a:solidFill>
                      <a:prstDash val="solid"/>
                      <a:round/>
                      <a:headEnd type="none" w="med" len="med"/>
                      <a:tailEnd type="none" w="med" len="med"/>
                    </a:lnR>
                    <a:lnT w="12700" cap="flat" cmpd="thickThin" algn="ctr">
                      <a:solidFill>
                        <a:srgbClr val="000000"/>
                      </a:solidFill>
                      <a:prstDash val="solid"/>
                      <a:round/>
                      <a:headEnd type="none" w="med" len="med"/>
                      <a:tailEnd type="none" w="med" len="med"/>
                    </a:lnT>
                    <a:lnB w="25400" cap="flat" cmpd="thickThin" algn="ctr">
                      <a:solidFill>
                        <a:srgbClr val="000000"/>
                      </a:solidFill>
                      <a:prstDash val="solid"/>
                      <a:round/>
                      <a:headEnd type="none" w="med" len="med"/>
                      <a:tailEnd type="none" w="med" len="med"/>
                    </a:lnB>
                    <a:lnTlToBr>
                      <a:noFill/>
                    </a:lnTlToBr>
                    <a:lnBlToTr>
                      <a:noFill/>
                    </a:lnBlToTr>
                    <a:solidFill>
                      <a:srgbClr val="00FF00"/>
                    </a:solidFill>
                  </a:tcPr>
                </a:tc>
                <a:tc>
                  <a:txBody>
                    <a:bodyPr/>
                    <a:lstStyle>
                      <a:lvl1pPr latinLnBrk="1">
                        <a:spcBef>
                          <a:spcPct val="20000"/>
                        </a:spcBef>
                        <a:defRPr sz="2800">
                          <a:solidFill>
                            <a:schemeClr val="tx1"/>
                          </a:solidFill>
                          <a:latin typeface="굴림"/>
                          <a:ea typeface="宋体" charset="-122"/>
                        </a:defRPr>
                      </a:lvl1pPr>
                      <a:lvl2pPr marL="742950" indent="-285750" latinLnBrk="1">
                        <a:spcBef>
                          <a:spcPct val="20000"/>
                        </a:spcBef>
                        <a:defRPr sz="2400">
                          <a:solidFill>
                            <a:schemeClr val="tx1"/>
                          </a:solidFill>
                          <a:latin typeface="굴림"/>
                          <a:ea typeface="宋体" charset="-122"/>
                        </a:defRPr>
                      </a:lvl2pPr>
                      <a:lvl3pPr marL="1143000" indent="-228600" latinLnBrk="1">
                        <a:spcBef>
                          <a:spcPct val="20000"/>
                        </a:spcBef>
                        <a:defRPr sz="2000">
                          <a:solidFill>
                            <a:schemeClr val="tx1"/>
                          </a:solidFill>
                          <a:latin typeface="굴림"/>
                          <a:ea typeface="宋体" charset="-122"/>
                        </a:defRPr>
                      </a:lvl3pPr>
                      <a:lvl4pPr marL="1600200" indent="-228600" latinLnBrk="1">
                        <a:spcBef>
                          <a:spcPct val="20000"/>
                        </a:spcBef>
                        <a:defRPr>
                          <a:solidFill>
                            <a:schemeClr val="tx1"/>
                          </a:solidFill>
                          <a:latin typeface="굴림"/>
                          <a:ea typeface="宋体" charset="-122"/>
                        </a:defRPr>
                      </a:lvl4pPr>
                      <a:lvl5pPr marL="2057400" indent="-228600" latinLnBrk="1">
                        <a:spcBef>
                          <a:spcPct val="20000"/>
                        </a:spcBef>
                        <a:defRPr>
                          <a:solidFill>
                            <a:schemeClr val="tx1"/>
                          </a:solidFill>
                          <a:latin typeface="굴림"/>
                          <a:ea typeface="宋体" charset="-122"/>
                        </a:defRPr>
                      </a:lvl5pPr>
                      <a:lvl6pPr marL="2514600" indent="-228600" fontAlgn="base" latinLnBrk="1">
                        <a:spcBef>
                          <a:spcPct val="20000"/>
                        </a:spcBef>
                        <a:spcAft>
                          <a:spcPct val="0"/>
                        </a:spcAft>
                        <a:defRPr>
                          <a:solidFill>
                            <a:schemeClr val="tx1"/>
                          </a:solidFill>
                          <a:latin typeface="굴림"/>
                          <a:ea typeface="宋体" charset="-122"/>
                        </a:defRPr>
                      </a:lvl6pPr>
                      <a:lvl7pPr marL="2971800" indent="-228600" fontAlgn="base" latinLnBrk="1">
                        <a:spcBef>
                          <a:spcPct val="20000"/>
                        </a:spcBef>
                        <a:spcAft>
                          <a:spcPct val="0"/>
                        </a:spcAft>
                        <a:defRPr>
                          <a:solidFill>
                            <a:schemeClr val="tx1"/>
                          </a:solidFill>
                          <a:latin typeface="굴림"/>
                          <a:ea typeface="宋体" charset="-122"/>
                        </a:defRPr>
                      </a:lvl7pPr>
                      <a:lvl8pPr marL="3429000" indent="-228600" fontAlgn="base" latinLnBrk="1">
                        <a:spcBef>
                          <a:spcPct val="20000"/>
                        </a:spcBef>
                        <a:spcAft>
                          <a:spcPct val="0"/>
                        </a:spcAft>
                        <a:defRPr>
                          <a:solidFill>
                            <a:schemeClr val="tx1"/>
                          </a:solidFill>
                          <a:latin typeface="굴림"/>
                          <a:ea typeface="宋体" charset="-122"/>
                        </a:defRPr>
                      </a:lvl8pPr>
                      <a:lvl9pPr marL="3886200" indent="-228600" fontAlgn="base" latinLnBrk="1">
                        <a:spcBef>
                          <a:spcPct val="20000"/>
                        </a:spcBef>
                        <a:spcAft>
                          <a:spcPct val="0"/>
                        </a:spcAft>
                        <a:defRPr>
                          <a:solidFill>
                            <a:schemeClr val="tx1"/>
                          </a:solidFill>
                          <a:latin typeface="굴림"/>
                          <a:ea typeface="宋体" charset="-122"/>
                        </a:defRPr>
                      </a:lvl9pPr>
                    </a:lstStyle>
                    <a:p>
                      <a:pPr marL="0" marR="0" lvl="0" indent="0" algn="l" defTabSz="914400" rtl="0" eaLnBrk="1" fontAlgn="base" latinLnBrk="1" hangingPunct="1">
                        <a:lnSpc>
                          <a:spcPct val="100000"/>
                        </a:lnSpc>
                        <a:spcBef>
                          <a:spcPct val="0"/>
                        </a:spcBef>
                        <a:spcAft>
                          <a:spcPct val="0"/>
                        </a:spcAft>
                        <a:buClrTx/>
                        <a:buSzTx/>
                        <a:buFontTx/>
                        <a:buNone/>
                      </a:pPr>
                      <a:r>
                        <a:rPr kumimoji="0" lang="zh-CN" altLang="en-US" sz="2000" b="1" i="0" u="none" strike="noStrike" cap="none" normalizeH="0" baseline="0" dirty="0">
                          <a:ln>
                            <a:noFill/>
                          </a:ln>
                          <a:solidFill>
                            <a:schemeClr val="tx1"/>
                          </a:solidFill>
                          <a:effectLst/>
                          <a:latin typeface="Times New Roman" pitchFamily="18" charset="0"/>
                          <a:ea typeface="仿宋_GB2312"/>
                          <a:cs typeface="Times New Roman" pitchFamily="18" charset="0"/>
                        </a:rPr>
                        <a:t>可以接受的风险：</a:t>
                      </a:r>
                      <a:r>
                        <a:rPr kumimoji="0" lang="zh-CN" altLang="en-US" sz="2000" b="1" i="0" u="none" strike="noStrike" cap="none" normalizeH="0" baseline="0" dirty="0">
                          <a:ln>
                            <a:noFill/>
                          </a:ln>
                          <a:solidFill>
                            <a:schemeClr val="tx1"/>
                          </a:solidFill>
                          <a:effectLst/>
                          <a:latin typeface="굴림"/>
                          <a:ea typeface="仿宋_GB2312"/>
                          <a:cs typeface="Times New Roman" pitchFamily="18" charset="0"/>
                        </a:rPr>
                        <a:t>正常运行。</a:t>
                      </a:r>
                    </a:p>
                  </a:txBody>
                  <a:tcPr marL="0" marR="0" marT="0" marB="0" anchor="ctr" horzOverflow="overflow">
                    <a:lnL w="12700" cap="flat" cmpd="thickThin" algn="ctr">
                      <a:solidFill>
                        <a:srgbClr val="000000"/>
                      </a:solidFill>
                      <a:prstDash val="solid"/>
                      <a:round/>
                      <a:headEnd type="none" w="med" len="med"/>
                      <a:tailEnd type="none" w="med" len="med"/>
                    </a:lnL>
                    <a:lnR w="25400" cap="flat" cmpd="thickThin" algn="ctr">
                      <a:solidFill>
                        <a:srgbClr val="000000"/>
                      </a:solidFill>
                      <a:prstDash val="solid"/>
                      <a:round/>
                      <a:headEnd type="none" w="med" len="med"/>
                      <a:tailEnd type="none" w="med" len="med"/>
                    </a:lnR>
                    <a:lnT w="12700" cap="flat" cmpd="thickThin" algn="ctr">
                      <a:solidFill>
                        <a:srgbClr val="000000"/>
                      </a:solidFill>
                      <a:prstDash val="solid"/>
                      <a:round/>
                      <a:headEnd type="none" w="med" len="med"/>
                      <a:tailEnd type="none" w="med" len="med"/>
                    </a:lnT>
                    <a:lnB w="25400" cap="flat" cmpd="thickThin"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4"/>
                  </a:ext>
                </a:extLst>
              </a:tr>
            </a:tbl>
          </a:graphicData>
        </a:graphic>
      </p:graphicFrame>
      <p:sp>
        <p:nvSpPr>
          <p:cNvPr id="568355" name="Rectangle 36"/>
          <p:cNvSpPr>
            <a:spLocks noGrp="1" noChangeArrowheads="1"/>
          </p:cNvSpPr>
          <p:nvPr>
            <p:ph type="body" idx="4294967295"/>
          </p:nvPr>
        </p:nvSpPr>
        <p:spPr>
          <a:xfrm>
            <a:off x="4640263" y="44450"/>
            <a:ext cx="5183188" cy="461963"/>
          </a:xfrm>
          <a:prstGeom prst="rect">
            <a:avLst/>
          </a:prstGeom>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marL="0" marR="0" lvl="0" indent="0" algn="ctr" defTabSz="914400" rtl="0" eaLnBrk="1" fontAlgn="base" latinLnBrk="1" hangingPunct="1">
              <a:lnSpc>
                <a:spcPct val="100000"/>
              </a:lnSpc>
              <a:spcBef>
                <a:spcPct val="50000"/>
              </a:spcBef>
              <a:spcAft>
                <a:spcPct val="0"/>
              </a:spcAft>
              <a:buClrTx/>
              <a:buSzTx/>
              <a:buFontTx/>
              <a:buNone/>
              <a:defRPr/>
            </a:pPr>
            <a:r>
              <a:rPr kumimoji="0" lang="zh-CN" altLang="en-US" sz="2400" b="1" i="0" u="none" strike="noStrike" kern="1200" cap="none" spc="0" normalizeH="0" baseline="0" noProof="0" dirty="0">
                <a:ln>
                  <a:noFill/>
                </a:ln>
                <a:solidFill>
                  <a:schemeClr val="bg1"/>
                </a:solidFill>
                <a:effectLst/>
                <a:uLnTx/>
                <a:uFillTx/>
                <a:latin typeface="微软雅黑"/>
                <a:ea typeface="微软雅黑"/>
                <a:cs typeface="+mn-cs"/>
              </a:rPr>
              <a:t>风险预警分级管理</a:t>
            </a:r>
          </a:p>
        </p:txBody>
      </p:sp>
      <p:sp>
        <p:nvSpPr>
          <p:cNvPr id="156704" name="矩形 3"/>
          <p:cNvSpPr/>
          <p:nvPr/>
        </p:nvSpPr>
        <p:spPr>
          <a:xfrm>
            <a:off x="1042988" y="87313"/>
            <a:ext cx="1422400" cy="461962"/>
          </a:xfrm>
          <a:prstGeom prst="rect">
            <a:avLst/>
          </a:prstGeom>
          <a:noFill/>
          <a:ln w="9525">
            <a:noFill/>
          </a:ln>
        </p:spPr>
        <p:txBody>
          <a:bodyPr wrap="none">
            <a:spAutoFit/>
          </a:bodyPr>
          <a:lstStyle/>
          <a:p>
            <a:pPr lvl="0" eaLnBrk="1" hangingPunct="1">
              <a:spcBef>
                <a:spcPct val="50000"/>
              </a:spcBef>
            </a:pPr>
            <a:r>
              <a:rPr lang="zh-CN" altLang="en-US" dirty="0">
                <a:latin typeface="微软雅黑"/>
                <a:ea typeface="微软雅黑"/>
              </a:rPr>
              <a:t>重点工作</a:t>
            </a:r>
          </a:p>
        </p:txBody>
      </p:sp>
      <p:sp>
        <p:nvSpPr>
          <p:cNvPr id="156705" name="矩形 4"/>
          <p:cNvSpPr/>
          <p:nvPr/>
        </p:nvSpPr>
        <p:spPr>
          <a:xfrm>
            <a:off x="77788" y="57150"/>
            <a:ext cx="493712" cy="461963"/>
          </a:xfrm>
          <a:prstGeom prst="rect">
            <a:avLst/>
          </a:prstGeom>
          <a:noFill/>
          <a:ln w="9525">
            <a:noFill/>
          </a:ln>
        </p:spPr>
        <p:txBody>
          <a:bodyPr wrap="none">
            <a:spAutoFit/>
          </a:bodyPr>
          <a:lstStyle/>
          <a:p>
            <a:pPr lvl="0" eaLnBrk="1" hangingPunct="1"/>
            <a:r>
              <a:rPr lang="zh-CN" altLang="en-US" dirty="0">
                <a:latin typeface="微软雅黑"/>
                <a:ea typeface="微软雅黑"/>
              </a:rPr>
              <a:t>三</a:t>
            </a:r>
          </a:p>
        </p:txBody>
      </p:sp>
    </p:spTree>
  </p:cSld>
  <p:clrMapOvr>
    <a:masterClrMapping/>
  </p:clrMapOvr>
  <p:transition spd="slow">
    <p:push/>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流程图: 终止 19"/>
          <p:cNvSpPr/>
          <p:nvPr/>
        </p:nvSpPr>
        <p:spPr>
          <a:xfrm>
            <a:off x="611188" y="5310188"/>
            <a:ext cx="2093913" cy="512763"/>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1" fmla="*/ 3475 w 20608"/>
              <a:gd name="-2" fmla="*/ 0 h 21600"/>
              <a:gd name="-3" fmla="*/ 18125 w 20608"/>
              <a:gd name="-4" fmla="*/ 0 h 21600"/>
              <a:gd name="-5" fmla="*/ 20608 w 20608"/>
              <a:gd name="-6" fmla="*/ 11197 h 21600"/>
              <a:gd name="-7" fmla="*/ 18125 w 20608"/>
              <a:gd name="-8" fmla="*/ 21600 h 21600"/>
              <a:gd name="-9" fmla="*/ 3475 w 20608"/>
              <a:gd name="-10" fmla="*/ 21600 h 21600"/>
              <a:gd name="-11" fmla="*/ 0 w 20608"/>
              <a:gd name="-12" fmla="*/ 10800 h 21600"/>
              <a:gd name="-13" fmla="*/ 3475 w 20608"/>
              <a:gd name="-14" fmla="*/ 0 h 21600"/>
              <a:gd name="-15" fmla="*/ 2712 w 19845"/>
              <a:gd name="-16" fmla="*/ 0 h 21600"/>
              <a:gd name="-17" fmla="*/ 17362 w 19845"/>
              <a:gd name="-18" fmla="*/ 0 h 21600"/>
              <a:gd name="-19" fmla="*/ 19845 w 19845"/>
              <a:gd name="-20" fmla="*/ 11197 h 21600"/>
              <a:gd name="-21" fmla="*/ 17362 w 19845"/>
              <a:gd name="-22" fmla="*/ 21600 h 21600"/>
              <a:gd name="-23" fmla="*/ 2712 w 19845"/>
              <a:gd name="-24" fmla="*/ 21600 h 21600"/>
              <a:gd name="-25" fmla="*/ 0 w 19845"/>
              <a:gd name="-26" fmla="*/ 10800 h 21600"/>
              <a:gd name="-27" fmla="*/ 2712 w 19845"/>
              <a:gd name="-28" fmla="*/ 0 h 21600"/>
              <a:gd name="-29" fmla="*/ 2712 w 20150"/>
              <a:gd name="-30" fmla="*/ 0 h 21600"/>
              <a:gd name="-31" fmla="*/ 17362 w 20150"/>
              <a:gd name="-32" fmla="*/ 0 h 21600"/>
              <a:gd name="-33" fmla="*/ 20150 w 20150"/>
              <a:gd name="-34" fmla="*/ 11197 h 21600"/>
              <a:gd name="-35" fmla="*/ 17362 w 20150"/>
              <a:gd name="-36" fmla="*/ 21600 h 21600"/>
              <a:gd name="-37" fmla="*/ 2712 w 20150"/>
              <a:gd name="-38" fmla="*/ 21600 h 21600"/>
              <a:gd name="-39" fmla="*/ 0 w 20150"/>
              <a:gd name="-40" fmla="*/ 10800 h 21600"/>
              <a:gd name="-41" fmla="*/ 2712 w 20150"/>
              <a:gd name="-42" fmla="*/ 0 h 21600"/>
            </a:gdLst>
            <a:ahLst/>
            <a:cxnLst>
              <a:cxn ang="0">
                <a:pos x="-29" y="-30"/>
              </a:cxn>
              <a:cxn ang="0">
                <a:pos x="-31" y="-32"/>
              </a:cxn>
              <a:cxn ang="0">
                <a:pos x="-33" y="-34"/>
              </a:cxn>
              <a:cxn ang="0">
                <a:pos x="-35" y="-36"/>
              </a:cxn>
              <a:cxn ang="0">
                <a:pos x="-37" y="-38"/>
              </a:cxn>
              <a:cxn ang="0">
                <a:pos x="-39" y="-40"/>
              </a:cxn>
              <a:cxn ang="0">
                <a:pos x="-41" y="-42"/>
              </a:cxn>
            </a:cxnLst>
            <a:rect l="l" t="t" r="r" b="b"/>
            <a:pathLst>
              <a:path w="20150" h="21600">
                <a:moveTo>
                  <a:pt x="2712" y="0"/>
                </a:moveTo>
                <a:lnTo>
                  <a:pt x="17362" y="0"/>
                </a:lnTo>
                <a:cubicBezTo>
                  <a:pt x="19281" y="0"/>
                  <a:pt x="20150" y="5232"/>
                  <a:pt x="20150" y="11197"/>
                </a:cubicBezTo>
                <a:cubicBezTo>
                  <a:pt x="20150" y="17162"/>
                  <a:pt x="19281" y="21600"/>
                  <a:pt x="17362" y="21600"/>
                </a:cubicBezTo>
                <a:lnTo>
                  <a:pt x="2712" y="21600"/>
                </a:lnTo>
                <a:cubicBezTo>
                  <a:pt x="793" y="21600"/>
                  <a:pt x="0" y="16765"/>
                  <a:pt x="0" y="10800"/>
                </a:cubicBezTo>
                <a:cubicBezTo>
                  <a:pt x="0" y="4835"/>
                  <a:pt x="793" y="0"/>
                  <a:pt x="2712" y="0"/>
                </a:cubicBezTo>
                <a:close/>
              </a:path>
            </a:pathLst>
          </a:cu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chemeClr val="lt1"/>
              </a:solidFill>
              <a:effectLst/>
              <a:uLnTx/>
              <a:uFillTx/>
              <a:latin typeface="+mn-lt"/>
              <a:ea typeface="+mn-ea"/>
              <a:cs typeface="+mn-cs"/>
            </a:endParaRPr>
          </a:p>
        </p:txBody>
      </p:sp>
      <p:sp>
        <p:nvSpPr>
          <p:cNvPr id="6" name="流程图: 终止 19"/>
          <p:cNvSpPr/>
          <p:nvPr/>
        </p:nvSpPr>
        <p:spPr>
          <a:xfrm>
            <a:off x="1892300" y="4711700"/>
            <a:ext cx="2092325" cy="512763"/>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1" fmla="*/ 3475 w 20608"/>
              <a:gd name="-2" fmla="*/ 0 h 21600"/>
              <a:gd name="-3" fmla="*/ 18125 w 20608"/>
              <a:gd name="-4" fmla="*/ 0 h 21600"/>
              <a:gd name="-5" fmla="*/ 20608 w 20608"/>
              <a:gd name="-6" fmla="*/ 11197 h 21600"/>
              <a:gd name="-7" fmla="*/ 18125 w 20608"/>
              <a:gd name="-8" fmla="*/ 21600 h 21600"/>
              <a:gd name="-9" fmla="*/ 3475 w 20608"/>
              <a:gd name="-10" fmla="*/ 21600 h 21600"/>
              <a:gd name="-11" fmla="*/ 0 w 20608"/>
              <a:gd name="-12" fmla="*/ 10800 h 21600"/>
              <a:gd name="-13" fmla="*/ 3475 w 20608"/>
              <a:gd name="-14" fmla="*/ 0 h 21600"/>
              <a:gd name="-15" fmla="*/ 2712 w 19845"/>
              <a:gd name="-16" fmla="*/ 0 h 21600"/>
              <a:gd name="-17" fmla="*/ 17362 w 19845"/>
              <a:gd name="-18" fmla="*/ 0 h 21600"/>
              <a:gd name="-19" fmla="*/ 19845 w 19845"/>
              <a:gd name="-20" fmla="*/ 11197 h 21600"/>
              <a:gd name="-21" fmla="*/ 17362 w 19845"/>
              <a:gd name="-22" fmla="*/ 21600 h 21600"/>
              <a:gd name="-23" fmla="*/ 2712 w 19845"/>
              <a:gd name="-24" fmla="*/ 21600 h 21600"/>
              <a:gd name="-25" fmla="*/ 0 w 19845"/>
              <a:gd name="-26" fmla="*/ 10800 h 21600"/>
              <a:gd name="-27" fmla="*/ 2712 w 19845"/>
              <a:gd name="-28" fmla="*/ 0 h 21600"/>
              <a:gd name="-29" fmla="*/ 2712 w 20150"/>
              <a:gd name="-30" fmla="*/ 0 h 21600"/>
              <a:gd name="-31" fmla="*/ 17362 w 20150"/>
              <a:gd name="-32" fmla="*/ 0 h 21600"/>
              <a:gd name="-33" fmla="*/ 20150 w 20150"/>
              <a:gd name="-34" fmla="*/ 11197 h 21600"/>
              <a:gd name="-35" fmla="*/ 17362 w 20150"/>
              <a:gd name="-36" fmla="*/ 21600 h 21600"/>
              <a:gd name="-37" fmla="*/ 2712 w 20150"/>
              <a:gd name="-38" fmla="*/ 21600 h 21600"/>
              <a:gd name="-39" fmla="*/ 0 w 20150"/>
              <a:gd name="-40" fmla="*/ 10800 h 21600"/>
              <a:gd name="-41" fmla="*/ 2712 w 20150"/>
              <a:gd name="-42" fmla="*/ 0 h 21600"/>
            </a:gdLst>
            <a:ahLst/>
            <a:cxnLst>
              <a:cxn ang="0">
                <a:pos x="-29" y="-30"/>
              </a:cxn>
              <a:cxn ang="0">
                <a:pos x="-31" y="-32"/>
              </a:cxn>
              <a:cxn ang="0">
                <a:pos x="-33" y="-34"/>
              </a:cxn>
              <a:cxn ang="0">
                <a:pos x="-35" y="-36"/>
              </a:cxn>
              <a:cxn ang="0">
                <a:pos x="-37" y="-38"/>
              </a:cxn>
              <a:cxn ang="0">
                <a:pos x="-39" y="-40"/>
              </a:cxn>
              <a:cxn ang="0">
                <a:pos x="-41" y="-42"/>
              </a:cxn>
            </a:cxnLst>
            <a:rect l="l" t="t" r="r" b="b"/>
            <a:pathLst>
              <a:path w="20150" h="21600">
                <a:moveTo>
                  <a:pt x="2712" y="0"/>
                </a:moveTo>
                <a:lnTo>
                  <a:pt x="17362" y="0"/>
                </a:lnTo>
                <a:cubicBezTo>
                  <a:pt x="19281" y="0"/>
                  <a:pt x="20150" y="5232"/>
                  <a:pt x="20150" y="11197"/>
                </a:cubicBezTo>
                <a:cubicBezTo>
                  <a:pt x="20150" y="17162"/>
                  <a:pt x="19281" y="21600"/>
                  <a:pt x="17362" y="21600"/>
                </a:cubicBezTo>
                <a:lnTo>
                  <a:pt x="2712" y="21600"/>
                </a:lnTo>
                <a:cubicBezTo>
                  <a:pt x="793" y="21600"/>
                  <a:pt x="0" y="16765"/>
                  <a:pt x="0" y="10800"/>
                </a:cubicBezTo>
                <a:cubicBezTo>
                  <a:pt x="0" y="4835"/>
                  <a:pt x="793" y="0"/>
                  <a:pt x="2712"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chemeClr val="lt1"/>
              </a:solidFill>
              <a:effectLst/>
              <a:uLnTx/>
              <a:uFillTx/>
              <a:latin typeface="+mn-lt"/>
              <a:ea typeface="+mn-ea"/>
              <a:cs typeface="+mn-cs"/>
            </a:endParaRPr>
          </a:p>
        </p:txBody>
      </p:sp>
      <p:sp>
        <p:nvSpPr>
          <p:cNvPr id="9" name="流程图: 终止 19"/>
          <p:cNvSpPr/>
          <p:nvPr/>
        </p:nvSpPr>
        <p:spPr>
          <a:xfrm>
            <a:off x="2968625" y="4106863"/>
            <a:ext cx="2093913" cy="512763"/>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1" fmla="*/ 3475 w 20608"/>
              <a:gd name="-2" fmla="*/ 0 h 21600"/>
              <a:gd name="-3" fmla="*/ 18125 w 20608"/>
              <a:gd name="-4" fmla="*/ 0 h 21600"/>
              <a:gd name="-5" fmla="*/ 20608 w 20608"/>
              <a:gd name="-6" fmla="*/ 11197 h 21600"/>
              <a:gd name="-7" fmla="*/ 18125 w 20608"/>
              <a:gd name="-8" fmla="*/ 21600 h 21600"/>
              <a:gd name="-9" fmla="*/ 3475 w 20608"/>
              <a:gd name="-10" fmla="*/ 21600 h 21600"/>
              <a:gd name="-11" fmla="*/ 0 w 20608"/>
              <a:gd name="-12" fmla="*/ 10800 h 21600"/>
              <a:gd name="-13" fmla="*/ 3475 w 20608"/>
              <a:gd name="-14" fmla="*/ 0 h 21600"/>
              <a:gd name="-15" fmla="*/ 2712 w 19845"/>
              <a:gd name="-16" fmla="*/ 0 h 21600"/>
              <a:gd name="-17" fmla="*/ 17362 w 19845"/>
              <a:gd name="-18" fmla="*/ 0 h 21600"/>
              <a:gd name="-19" fmla="*/ 19845 w 19845"/>
              <a:gd name="-20" fmla="*/ 11197 h 21600"/>
              <a:gd name="-21" fmla="*/ 17362 w 19845"/>
              <a:gd name="-22" fmla="*/ 21600 h 21600"/>
              <a:gd name="-23" fmla="*/ 2712 w 19845"/>
              <a:gd name="-24" fmla="*/ 21600 h 21600"/>
              <a:gd name="-25" fmla="*/ 0 w 19845"/>
              <a:gd name="-26" fmla="*/ 10800 h 21600"/>
              <a:gd name="-27" fmla="*/ 2712 w 19845"/>
              <a:gd name="-28" fmla="*/ 0 h 21600"/>
              <a:gd name="-29" fmla="*/ 2712 w 20150"/>
              <a:gd name="-30" fmla="*/ 0 h 21600"/>
              <a:gd name="-31" fmla="*/ 17362 w 20150"/>
              <a:gd name="-32" fmla="*/ 0 h 21600"/>
              <a:gd name="-33" fmla="*/ 20150 w 20150"/>
              <a:gd name="-34" fmla="*/ 11197 h 21600"/>
              <a:gd name="-35" fmla="*/ 17362 w 20150"/>
              <a:gd name="-36" fmla="*/ 21600 h 21600"/>
              <a:gd name="-37" fmla="*/ 2712 w 20150"/>
              <a:gd name="-38" fmla="*/ 21600 h 21600"/>
              <a:gd name="-39" fmla="*/ 0 w 20150"/>
              <a:gd name="-40" fmla="*/ 10800 h 21600"/>
              <a:gd name="-41" fmla="*/ 2712 w 20150"/>
              <a:gd name="-42" fmla="*/ 0 h 21600"/>
            </a:gdLst>
            <a:ahLst/>
            <a:cxnLst>
              <a:cxn ang="0">
                <a:pos x="-29" y="-30"/>
              </a:cxn>
              <a:cxn ang="0">
                <a:pos x="-31" y="-32"/>
              </a:cxn>
              <a:cxn ang="0">
                <a:pos x="-33" y="-34"/>
              </a:cxn>
              <a:cxn ang="0">
                <a:pos x="-35" y="-36"/>
              </a:cxn>
              <a:cxn ang="0">
                <a:pos x="-37" y="-38"/>
              </a:cxn>
              <a:cxn ang="0">
                <a:pos x="-39" y="-40"/>
              </a:cxn>
              <a:cxn ang="0">
                <a:pos x="-41" y="-42"/>
              </a:cxn>
            </a:cxnLst>
            <a:rect l="l" t="t" r="r" b="b"/>
            <a:pathLst>
              <a:path w="20150" h="21600">
                <a:moveTo>
                  <a:pt x="2712" y="0"/>
                </a:moveTo>
                <a:lnTo>
                  <a:pt x="17362" y="0"/>
                </a:lnTo>
                <a:cubicBezTo>
                  <a:pt x="19281" y="0"/>
                  <a:pt x="20150" y="5232"/>
                  <a:pt x="20150" y="11197"/>
                </a:cubicBezTo>
                <a:cubicBezTo>
                  <a:pt x="20150" y="17162"/>
                  <a:pt x="19281" y="21600"/>
                  <a:pt x="17362" y="21600"/>
                </a:cubicBezTo>
                <a:lnTo>
                  <a:pt x="2712" y="21600"/>
                </a:lnTo>
                <a:cubicBezTo>
                  <a:pt x="793" y="21600"/>
                  <a:pt x="0" y="16765"/>
                  <a:pt x="0" y="10800"/>
                </a:cubicBezTo>
                <a:cubicBezTo>
                  <a:pt x="0" y="4835"/>
                  <a:pt x="793" y="0"/>
                  <a:pt x="2712" y="0"/>
                </a:cubicBezTo>
                <a:close/>
              </a:path>
            </a:pathLst>
          </a:cu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chemeClr val="lt1"/>
              </a:solidFill>
              <a:effectLst/>
              <a:uLnTx/>
              <a:uFillTx/>
              <a:latin typeface="+mn-lt"/>
              <a:ea typeface="+mn-ea"/>
              <a:cs typeface="+mn-cs"/>
            </a:endParaRPr>
          </a:p>
        </p:txBody>
      </p:sp>
      <p:sp>
        <p:nvSpPr>
          <p:cNvPr id="12" name="流程图: 终止 19"/>
          <p:cNvSpPr/>
          <p:nvPr/>
        </p:nvSpPr>
        <p:spPr>
          <a:xfrm>
            <a:off x="4140200" y="3511550"/>
            <a:ext cx="2093913" cy="512763"/>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1" fmla="*/ 3475 w 20608"/>
              <a:gd name="-2" fmla="*/ 0 h 21600"/>
              <a:gd name="-3" fmla="*/ 18125 w 20608"/>
              <a:gd name="-4" fmla="*/ 0 h 21600"/>
              <a:gd name="-5" fmla="*/ 20608 w 20608"/>
              <a:gd name="-6" fmla="*/ 11197 h 21600"/>
              <a:gd name="-7" fmla="*/ 18125 w 20608"/>
              <a:gd name="-8" fmla="*/ 21600 h 21600"/>
              <a:gd name="-9" fmla="*/ 3475 w 20608"/>
              <a:gd name="-10" fmla="*/ 21600 h 21600"/>
              <a:gd name="-11" fmla="*/ 0 w 20608"/>
              <a:gd name="-12" fmla="*/ 10800 h 21600"/>
              <a:gd name="-13" fmla="*/ 3475 w 20608"/>
              <a:gd name="-14" fmla="*/ 0 h 21600"/>
              <a:gd name="-15" fmla="*/ 2712 w 19845"/>
              <a:gd name="-16" fmla="*/ 0 h 21600"/>
              <a:gd name="-17" fmla="*/ 17362 w 19845"/>
              <a:gd name="-18" fmla="*/ 0 h 21600"/>
              <a:gd name="-19" fmla="*/ 19845 w 19845"/>
              <a:gd name="-20" fmla="*/ 11197 h 21600"/>
              <a:gd name="-21" fmla="*/ 17362 w 19845"/>
              <a:gd name="-22" fmla="*/ 21600 h 21600"/>
              <a:gd name="-23" fmla="*/ 2712 w 19845"/>
              <a:gd name="-24" fmla="*/ 21600 h 21600"/>
              <a:gd name="-25" fmla="*/ 0 w 19845"/>
              <a:gd name="-26" fmla="*/ 10800 h 21600"/>
              <a:gd name="-27" fmla="*/ 2712 w 19845"/>
              <a:gd name="-28" fmla="*/ 0 h 21600"/>
              <a:gd name="-29" fmla="*/ 2712 w 20150"/>
              <a:gd name="-30" fmla="*/ 0 h 21600"/>
              <a:gd name="-31" fmla="*/ 17362 w 20150"/>
              <a:gd name="-32" fmla="*/ 0 h 21600"/>
              <a:gd name="-33" fmla="*/ 20150 w 20150"/>
              <a:gd name="-34" fmla="*/ 11197 h 21600"/>
              <a:gd name="-35" fmla="*/ 17362 w 20150"/>
              <a:gd name="-36" fmla="*/ 21600 h 21600"/>
              <a:gd name="-37" fmla="*/ 2712 w 20150"/>
              <a:gd name="-38" fmla="*/ 21600 h 21600"/>
              <a:gd name="-39" fmla="*/ 0 w 20150"/>
              <a:gd name="-40" fmla="*/ 10800 h 21600"/>
              <a:gd name="-41" fmla="*/ 2712 w 20150"/>
              <a:gd name="-42" fmla="*/ 0 h 21600"/>
            </a:gdLst>
            <a:ahLst/>
            <a:cxnLst>
              <a:cxn ang="0">
                <a:pos x="-29" y="-30"/>
              </a:cxn>
              <a:cxn ang="0">
                <a:pos x="-31" y="-32"/>
              </a:cxn>
              <a:cxn ang="0">
                <a:pos x="-33" y="-34"/>
              </a:cxn>
              <a:cxn ang="0">
                <a:pos x="-35" y="-36"/>
              </a:cxn>
              <a:cxn ang="0">
                <a:pos x="-37" y="-38"/>
              </a:cxn>
              <a:cxn ang="0">
                <a:pos x="-39" y="-40"/>
              </a:cxn>
              <a:cxn ang="0">
                <a:pos x="-41" y="-42"/>
              </a:cxn>
            </a:cxnLst>
            <a:rect l="l" t="t" r="r" b="b"/>
            <a:pathLst>
              <a:path w="20150" h="21600">
                <a:moveTo>
                  <a:pt x="2712" y="0"/>
                </a:moveTo>
                <a:lnTo>
                  <a:pt x="17362" y="0"/>
                </a:lnTo>
                <a:cubicBezTo>
                  <a:pt x="19281" y="0"/>
                  <a:pt x="20150" y="5232"/>
                  <a:pt x="20150" y="11197"/>
                </a:cubicBezTo>
                <a:cubicBezTo>
                  <a:pt x="20150" y="17162"/>
                  <a:pt x="19281" y="21600"/>
                  <a:pt x="17362" y="21600"/>
                </a:cubicBezTo>
                <a:lnTo>
                  <a:pt x="2712" y="21600"/>
                </a:lnTo>
                <a:cubicBezTo>
                  <a:pt x="793" y="21600"/>
                  <a:pt x="0" y="16765"/>
                  <a:pt x="0" y="10800"/>
                </a:cubicBezTo>
                <a:cubicBezTo>
                  <a:pt x="0" y="4835"/>
                  <a:pt x="793" y="0"/>
                  <a:pt x="2712"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chemeClr val="lt1"/>
              </a:solidFill>
              <a:effectLst/>
              <a:uLnTx/>
              <a:uFillTx/>
              <a:latin typeface="+mn-lt"/>
              <a:ea typeface="+mn-ea"/>
              <a:cs typeface="+mn-cs"/>
            </a:endParaRPr>
          </a:p>
        </p:txBody>
      </p:sp>
      <p:sp>
        <p:nvSpPr>
          <p:cNvPr id="18" name="流程图: 终止 19"/>
          <p:cNvSpPr/>
          <p:nvPr/>
        </p:nvSpPr>
        <p:spPr>
          <a:xfrm>
            <a:off x="5192713" y="2898775"/>
            <a:ext cx="2092325" cy="512763"/>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1" fmla="*/ 3475 w 20608"/>
              <a:gd name="-2" fmla="*/ 0 h 21600"/>
              <a:gd name="-3" fmla="*/ 18125 w 20608"/>
              <a:gd name="-4" fmla="*/ 0 h 21600"/>
              <a:gd name="-5" fmla="*/ 20608 w 20608"/>
              <a:gd name="-6" fmla="*/ 11197 h 21600"/>
              <a:gd name="-7" fmla="*/ 18125 w 20608"/>
              <a:gd name="-8" fmla="*/ 21600 h 21600"/>
              <a:gd name="-9" fmla="*/ 3475 w 20608"/>
              <a:gd name="-10" fmla="*/ 21600 h 21600"/>
              <a:gd name="-11" fmla="*/ 0 w 20608"/>
              <a:gd name="-12" fmla="*/ 10800 h 21600"/>
              <a:gd name="-13" fmla="*/ 3475 w 20608"/>
              <a:gd name="-14" fmla="*/ 0 h 21600"/>
              <a:gd name="-15" fmla="*/ 2712 w 19845"/>
              <a:gd name="-16" fmla="*/ 0 h 21600"/>
              <a:gd name="-17" fmla="*/ 17362 w 19845"/>
              <a:gd name="-18" fmla="*/ 0 h 21600"/>
              <a:gd name="-19" fmla="*/ 19845 w 19845"/>
              <a:gd name="-20" fmla="*/ 11197 h 21600"/>
              <a:gd name="-21" fmla="*/ 17362 w 19845"/>
              <a:gd name="-22" fmla="*/ 21600 h 21600"/>
              <a:gd name="-23" fmla="*/ 2712 w 19845"/>
              <a:gd name="-24" fmla="*/ 21600 h 21600"/>
              <a:gd name="-25" fmla="*/ 0 w 19845"/>
              <a:gd name="-26" fmla="*/ 10800 h 21600"/>
              <a:gd name="-27" fmla="*/ 2712 w 19845"/>
              <a:gd name="-28" fmla="*/ 0 h 21600"/>
              <a:gd name="-29" fmla="*/ 2712 w 20150"/>
              <a:gd name="-30" fmla="*/ 0 h 21600"/>
              <a:gd name="-31" fmla="*/ 17362 w 20150"/>
              <a:gd name="-32" fmla="*/ 0 h 21600"/>
              <a:gd name="-33" fmla="*/ 20150 w 20150"/>
              <a:gd name="-34" fmla="*/ 11197 h 21600"/>
              <a:gd name="-35" fmla="*/ 17362 w 20150"/>
              <a:gd name="-36" fmla="*/ 21600 h 21600"/>
              <a:gd name="-37" fmla="*/ 2712 w 20150"/>
              <a:gd name="-38" fmla="*/ 21600 h 21600"/>
              <a:gd name="-39" fmla="*/ 0 w 20150"/>
              <a:gd name="-40" fmla="*/ 10800 h 21600"/>
              <a:gd name="-41" fmla="*/ 2712 w 20150"/>
              <a:gd name="-42" fmla="*/ 0 h 21600"/>
            </a:gdLst>
            <a:ahLst/>
            <a:cxnLst>
              <a:cxn ang="0">
                <a:pos x="-29" y="-30"/>
              </a:cxn>
              <a:cxn ang="0">
                <a:pos x="-31" y="-32"/>
              </a:cxn>
              <a:cxn ang="0">
                <a:pos x="-33" y="-34"/>
              </a:cxn>
              <a:cxn ang="0">
                <a:pos x="-35" y="-36"/>
              </a:cxn>
              <a:cxn ang="0">
                <a:pos x="-37" y="-38"/>
              </a:cxn>
              <a:cxn ang="0">
                <a:pos x="-39" y="-40"/>
              </a:cxn>
              <a:cxn ang="0">
                <a:pos x="-41" y="-42"/>
              </a:cxn>
            </a:cxnLst>
            <a:rect l="l" t="t" r="r" b="b"/>
            <a:pathLst>
              <a:path w="20150" h="21600">
                <a:moveTo>
                  <a:pt x="2712" y="0"/>
                </a:moveTo>
                <a:lnTo>
                  <a:pt x="17362" y="0"/>
                </a:lnTo>
                <a:cubicBezTo>
                  <a:pt x="19281" y="0"/>
                  <a:pt x="20150" y="5232"/>
                  <a:pt x="20150" y="11197"/>
                </a:cubicBezTo>
                <a:cubicBezTo>
                  <a:pt x="20150" y="17162"/>
                  <a:pt x="19281" y="21600"/>
                  <a:pt x="17362" y="21600"/>
                </a:cubicBezTo>
                <a:lnTo>
                  <a:pt x="2712" y="21600"/>
                </a:lnTo>
                <a:cubicBezTo>
                  <a:pt x="793" y="21600"/>
                  <a:pt x="0" y="16765"/>
                  <a:pt x="0" y="10800"/>
                </a:cubicBezTo>
                <a:cubicBezTo>
                  <a:pt x="0" y="4835"/>
                  <a:pt x="793" y="0"/>
                  <a:pt x="2712" y="0"/>
                </a:cubicBezTo>
                <a:close/>
              </a:path>
            </a:pathLst>
          </a:cu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chemeClr val="lt1"/>
              </a:solidFill>
              <a:effectLst/>
              <a:uLnTx/>
              <a:uFillTx/>
              <a:latin typeface="+mn-lt"/>
              <a:ea typeface="+mn-ea"/>
              <a:cs typeface="+mn-cs"/>
            </a:endParaRPr>
          </a:p>
        </p:txBody>
      </p:sp>
      <p:grpSp>
        <p:nvGrpSpPr>
          <p:cNvPr id="157703" name="组合 19"/>
          <p:cNvGrpSpPr/>
          <p:nvPr/>
        </p:nvGrpSpPr>
        <p:grpSpPr>
          <a:xfrm>
            <a:off x="484188" y="3411538"/>
            <a:ext cx="1244600" cy="1787525"/>
            <a:chOff x="3875087" y="2165982"/>
            <a:chExt cx="582612" cy="912813"/>
          </a:xfrm>
        </p:grpSpPr>
        <p:sp>
          <p:nvSpPr>
            <p:cNvPr id="21" name="Freeform 13"/>
            <p:cNvSpPr/>
            <p:nvPr/>
          </p:nvSpPr>
          <p:spPr bwMode="auto">
            <a:xfrm>
              <a:off x="4127750" y="2165982"/>
              <a:ext cx="164974" cy="165376"/>
            </a:xfrm>
            <a:custGeom>
              <a:avLst/>
              <a:gdLst>
                <a:gd name="T0" fmla="*/ 13 w 17"/>
                <a:gd name="T1" fmla="*/ 3 h 17"/>
                <a:gd name="T2" fmla="*/ 3 w 17"/>
                <a:gd name="T3" fmla="*/ 4 h 17"/>
                <a:gd name="T4" fmla="*/ 3 w 17"/>
                <a:gd name="T5" fmla="*/ 14 h 17"/>
                <a:gd name="T6" fmla="*/ 14 w 17"/>
                <a:gd name="T7" fmla="*/ 13 h 17"/>
                <a:gd name="T8" fmla="*/ 13 w 17"/>
                <a:gd name="T9" fmla="*/ 3 h 17"/>
              </a:gdLst>
              <a:ahLst/>
              <a:cxnLst>
                <a:cxn ang="0">
                  <a:pos x="T0" y="T1"/>
                </a:cxn>
                <a:cxn ang="0">
                  <a:pos x="T2" y="T3"/>
                </a:cxn>
                <a:cxn ang="0">
                  <a:pos x="T4" y="T5"/>
                </a:cxn>
                <a:cxn ang="0">
                  <a:pos x="T6" y="T7"/>
                </a:cxn>
                <a:cxn ang="0">
                  <a:pos x="T8" y="T9"/>
                </a:cxn>
              </a:cxnLst>
              <a:rect l="0" t="0" r="r" b="b"/>
              <a:pathLst>
                <a:path w="17" h="17">
                  <a:moveTo>
                    <a:pt x="13" y="3"/>
                  </a:moveTo>
                  <a:cubicBezTo>
                    <a:pt x="10" y="0"/>
                    <a:pt x="5" y="0"/>
                    <a:pt x="3" y="4"/>
                  </a:cubicBezTo>
                  <a:cubicBezTo>
                    <a:pt x="0" y="7"/>
                    <a:pt x="0" y="12"/>
                    <a:pt x="3" y="14"/>
                  </a:cubicBezTo>
                  <a:cubicBezTo>
                    <a:pt x="7" y="17"/>
                    <a:pt x="11" y="17"/>
                    <a:pt x="14" y="13"/>
                  </a:cubicBezTo>
                  <a:cubicBezTo>
                    <a:pt x="17" y="10"/>
                    <a:pt x="16" y="6"/>
                    <a:pt x="13" y="3"/>
                  </a:cubicBezTo>
                  <a:close/>
                </a:path>
              </a:pathLst>
            </a:custGeom>
            <a:solidFill>
              <a:schemeClr val="tx1">
                <a:lumMod val="75000"/>
                <a:lumOff val="25000"/>
              </a:schemeClr>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chemeClr val="tx1"/>
                </a:solidFill>
                <a:effectLst/>
                <a:uLnTx/>
                <a:uFillTx/>
                <a:latin typeface="Arial Black" pitchFamily="34" charset="0"/>
                <a:ea typeface="+mn-ea"/>
                <a:cs typeface="+mn-cs"/>
              </a:endParaRPr>
            </a:p>
          </p:txBody>
        </p:sp>
        <p:sp>
          <p:nvSpPr>
            <p:cNvPr id="22" name="Freeform 14"/>
            <p:cNvSpPr/>
            <p:nvPr/>
          </p:nvSpPr>
          <p:spPr bwMode="auto">
            <a:xfrm>
              <a:off x="3875087" y="2331358"/>
              <a:ext cx="582612" cy="747437"/>
            </a:xfrm>
            <a:custGeom>
              <a:avLst/>
              <a:gdLst>
                <a:gd name="T0" fmla="*/ 38 w 60"/>
                <a:gd name="T1" fmla="*/ 6 h 77"/>
                <a:gd name="T2" fmla="*/ 26 w 60"/>
                <a:gd name="T3" fmla="*/ 3 h 77"/>
                <a:gd name="T4" fmla="*/ 19 w 60"/>
                <a:gd name="T5" fmla="*/ 9 h 77"/>
                <a:gd name="T6" fmla="*/ 0 w 60"/>
                <a:gd name="T7" fmla="*/ 25 h 77"/>
                <a:gd name="T8" fmla="*/ 6 w 60"/>
                <a:gd name="T9" fmla="*/ 32 h 77"/>
                <a:gd name="T10" fmla="*/ 19 w 60"/>
                <a:gd name="T11" fmla="*/ 19 h 77"/>
                <a:gd name="T12" fmla="*/ 18 w 60"/>
                <a:gd name="T13" fmla="*/ 33 h 77"/>
                <a:gd name="T14" fmla="*/ 21 w 60"/>
                <a:gd name="T15" fmla="*/ 52 h 77"/>
                <a:gd name="T16" fmla="*/ 8 w 60"/>
                <a:gd name="T17" fmla="*/ 67 h 77"/>
                <a:gd name="T18" fmla="*/ 14 w 60"/>
                <a:gd name="T19" fmla="*/ 75 h 77"/>
                <a:gd name="T20" fmla="*/ 32 w 60"/>
                <a:gd name="T21" fmla="*/ 55 h 77"/>
                <a:gd name="T22" fmla="*/ 30 w 60"/>
                <a:gd name="T23" fmla="*/ 43 h 77"/>
                <a:gd name="T24" fmla="*/ 47 w 60"/>
                <a:gd name="T25" fmla="*/ 56 h 77"/>
                <a:gd name="T26" fmla="*/ 51 w 60"/>
                <a:gd name="T27" fmla="*/ 77 h 77"/>
                <a:gd name="T28" fmla="*/ 60 w 60"/>
                <a:gd name="T29" fmla="*/ 76 h 77"/>
                <a:gd name="T30" fmla="*/ 55 w 60"/>
                <a:gd name="T31" fmla="*/ 51 h 77"/>
                <a:gd name="T32" fmla="*/ 39 w 60"/>
                <a:gd name="T33" fmla="*/ 38 h 77"/>
                <a:gd name="T34" fmla="*/ 39 w 60"/>
                <a:gd name="T35" fmla="*/ 29 h 77"/>
                <a:gd name="T36" fmla="*/ 54 w 60"/>
                <a:gd name="T37" fmla="*/ 29 h 77"/>
                <a:gd name="T38" fmla="*/ 54 w 60"/>
                <a:gd name="T39" fmla="*/ 20 h 77"/>
                <a:gd name="T40" fmla="*/ 39 w 60"/>
                <a:gd name="T41" fmla="*/ 20 h 77"/>
                <a:gd name="T42" fmla="*/ 38 w 60"/>
                <a:gd name="T43" fmla="*/ 6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0" h="77">
                  <a:moveTo>
                    <a:pt x="38" y="6"/>
                  </a:moveTo>
                  <a:cubicBezTo>
                    <a:pt x="35" y="0"/>
                    <a:pt x="29" y="0"/>
                    <a:pt x="26" y="3"/>
                  </a:cubicBezTo>
                  <a:cubicBezTo>
                    <a:pt x="19" y="9"/>
                    <a:pt x="19" y="9"/>
                    <a:pt x="19" y="9"/>
                  </a:cubicBezTo>
                  <a:cubicBezTo>
                    <a:pt x="0" y="25"/>
                    <a:pt x="0" y="25"/>
                    <a:pt x="0" y="25"/>
                  </a:cubicBezTo>
                  <a:cubicBezTo>
                    <a:pt x="6" y="32"/>
                    <a:pt x="6" y="32"/>
                    <a:pt x="6" y="32"/>
                  </a:cubicBezTo>
                  <a:cubicBezTo>
                    <a:pt x="19" y="19"/>
                    <a:pt x="19" y="19"/>
                    <a:pt x="19" y="19"/>
                  </a:cubicBezTo>
                  <a:cubicBezTo>
                    <a:pt x="18" y="33"/>
                    <a:pt x="18" y="33"/>
                    <a:pt x="18" y="33"/>
                  </a:cubicBezTo>
                  <a:cubicBezTo>
                    <a:pt x="21" y="52"/>
                    <a:pt x="21" y="52"/>
                    <a:pt x="21" y="52"/>
                  </a:cubicBezTo>
                  <a:cubicBezTo>
                    <a:pt x="8" y="67"/>
                    <a:pt x="8" y="67"/>
                    <a:pt x="8" y="67"/>
                  </a:cubicBezTo>
                  <a:cubicBezTo>
                    <a:pt x="14" y="75"/>
                    <a:pt x="14" y="75"/>
                    <a:pt x="14" y="75"/>
                  </a:cubicBezTo>
                  <a:cubicBezTo>
                    <a:pt x="32" y="55"/>
                    <a:pt x="32" y="55"/>
                    <a:pt x="32" y="55"/>
                  </a:cubicBezTo>
                  <a:cubicBezTo>
                    <a:pt x="30" y="43"/>
                    <a:pt x="30" y="43"/>
                    <a:pt x="30" y="43"/>
                  </a:cubicBezTo>
                  <a:cubicBezTo>
                    <a:pt x="47" y="56"/>
                    <a:pt x="47" y="56"/>
                    <a:pt x="47" y="56"/>
                  </a:cubicBezTo>
                  <a:cubicBezTo>
                    <a:pt x="51" y="77"/>
                    <a:pt x="51" y="77"/>
                    <a:pt x="51" y="77"/>
                  </a:cubicBezTo>
                  <a:cubicBezTo>
                    <a:pt x="60" y="76"/>
                    <a:pt x="60" y="76"/>
                    <a:pt x="60" y="76"/>
                  </a:cubicBezTo>
                  <a:cubicBezTo>
                    <a:pt x="55" y="51"/>
                    <a:pt x="55" y="51"/>
                    <a:pt x="55" y="51"/>
                  </a:cubicBezTo>
                  <a:cubicBezTo>
                    <a:pt x="39" y="38"/>
                    <a:pt x="39" y="38"/>
                    <a:pt x="39" y="38"/>
                  </a:cubicBezTo>
                  <a:cubicBezTo>
                    <a:pt x="39" y="29"/>
                    <a:pt x="39" y="29"/>
                    <a:pt x="39" y="29"/>
                  </a:cubicBezTo>
                  <a:cubicBezTo>
                    <a:pt x="54" y="29"/>
                    <a:pt x="54" y="29"/>
                    <a:pt x="54" y="29"/>
                  </a:cubicBezTo>
                  <a:cubicBezTo>
                    <a:pt x="54" y="20"/>
                    <a:pt x="54" y="20"/>
                    <a:pt x="54" y="20"/>
                  </a:cubicBezTo>
                  <a:cubicBezTo>
                    <a:pt x="39" y="20"/>
                    <a:pt x="39" y="20"/>
                    <a:pt x="39" y="20"/>
                  </a:cubicBezTo>
                  <a:cubicBezTo>
                    <a:pt x="40" y="14"/>
                    <a:pt x="40" y="11"/>
                    <a:pt x="38" y="6"/>
                  </a:cubicBezTo>
                  <a:close/>
                </a:path>
              </a:pathLst>
            </a:custGeom>
            <a:solidFill>
              <a:schemeClr val="tx1">
                <a:lumMod val="75000"/>
                <a:lumOff val="25000"/>
              </a:schemeClr>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chemeClr val="tx1"/>
                </a:solidFill>
                <a:effectLst/>
                <a:uLnTx/>
                <a:uFillTx/>
                <a:latin typeface="Arial Black" pitchFamily="34" charset="0"/>
                <a:ea typeface="+mn-ea"/>
                <a:cs typeface="+mn-cs"/>
              </a:endParaRPr>
            </a:p>
          </p:txBody>
        </p:sp>
      </p:grpSp>
      <p:sp>
        <p:nvSpPr>
          <p:cNvPr id="23" name="手杖形箭头 22"/>
          <p:cNvSpPr/>
          <p:nvPr/>
        </p:nvSpPr>
        <p:spPr>
          <a:xfrm>
            <a:off x="2687638" y="3411538"/>
            <a:ext cx="779463" cy="915988"/>
          </a:xfrm>
          <a:prstGeom prst="uturnArrow">
            <a:avLst>
              <a:gd name="adj1" fmla="val 14812"/>
              <a:gd name="adj2" fmla="val 25000"/>
              <a:gd name="adj3" fmla="val 21454"/>
              <a:gd name="adj4" fmla="val 43188"/>
              <a:gd name="adj5" fmla="val 71629"/>
            </a:avLst>
          </a:pr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chemeClr val="tx1"/>
              </a:solidFill>
              <a:effectLst/>
              <a:uLnTx/>
              <a:uFillTx/>
              <a:latin typeface="+mn-lt"/>
              <a:ea typeface="+mn-ea"/>
              <a:cs typeface="+mn-cs"/>
            </a:endParaRPr>
          </a:p>
        </p:txBody>
      </p:sp>
      <p:sp>
        <p:nvSpPr>
          <p:cNvPr id="31" name="流程图: 终止 19"/>
          <p:cNvSpPr/>
          <p:nvPr/>
        </p:nvSpPr>
        <p:spPr>
          <a:xfrm>
            <a:off x="6340475" y="2289175"/>
            <a:ext cx="2093913" cy="512763"/>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1" fmla="*/ 3475 w 20608"/>
              <a:gd name="-2" fmla="*/ 0 h 21600"/>
              <a:gd name="-3" fmla="*/ 18125 w 20608"/>
              <a:gd name="-4" fmla="*/ 0 h 21600"/>
              <a:gd name="-5" fmla="*/ 20608 w 20608"/>
              <a:gd name="-6" fmla="*/ 11197 h 21600"/>
              <a:gd name="-7" fmla="*/ 18125 w 20608"/>
              <a:gd name="-8" fmla="*/ 21600 h 21600"/>
              <a:gd name="-9" fmla="*/ 3475 w 20608"/>
              <a:gd name="-10" fmla="*/ 21600 h 21600"/>
              <a:gd name="-11" fmla="*/ 0 w 20608"/>
              <a:gd name="-12" fmla="*/ 10800 h 21600"/>
              <a:gd name="-13" fmla="*/ 3475 w 20608"/>
              <a:gd name="-14" fmla="*/ 0 h 21600"/>
              <a:gd name="-15" fmla="*/ 2712 w 19845"/>
              <a:gd name="-16" fmla="*/ 0 h 21600"/>
              <a:gd name="-17" fmla="*/ 17362 w 19845"/>
              <a:gd name="-18" fmla="*/ 0 h 21600"/>
              <a:gd name="-19" fmla="*/ 19845 w 19845"/>
              <a:gd name="-20" fmla="*/ 11197 h 21600"/>
              <a:gd name="-21" fmla="*/ 17362 w 19845"/>
              <a:gd name="-22" fmla="*/ 21600 h 21600"/>
              <a:gd name="-23" fmla="*/ 2712 w 19845"/>
              <a:gd name="-24" fmla="*/ 21600 h 21600"/>
              <a:gd name="-25" fmla="*/ 0 w 19845"/>
              <a:gd name="-26" fmla="*/ 10800 h 21600"/>
              <a:gd name="-27" fmla="*/ 2712 w 19845"/>
              <a:gd name="-28" fmla="*/ 0 h 21600"/>
              <a:gd name="-29" fmla="*/ 2712 w 20150"/>
              <a:gd name="-30" fmla="*/ 0 h 21600"/>
              <a:gd name="-31" fmla="*/ 17362 w 20150"/>
              <a:gd name="-32" fmla="*/ 0 h 21600"/>
              <a:gd name="-33" fmla="*/ 20150 w 20150"/>
              <a:gd name="-34" fmla="*/ 11197 h 21600"/>
              <a:gd name="-35" fmla="*/ 17362 w 20150"/>
              <a:gd name="-36" fmla="*/ 21600 h 21600"/>
              <a:gd name="-37" fmla="*/ 2712 w 20150"/>
              <a:gd name="-38" fmla="*/ 21600 h 21600"/>
              <a:gd name="-39" fmla="*/ 0 w 20150"/>
              <a:gd name="-40" fmla="*/ 10800 h 21600"/>
              <a:gd name="-41" fmla="*/ 2712 w 20150"/>
              <a:gd name="-42" fmla="*/ 0 h 21600"/>
            </a:gdLst>
            <a:ahLst/>
            <a:cxnLst>
              <a:cxn ang="0">
                <a:pos x="-29" y="-30"/>
              </a:cxn>
              <a:cxn ang="0">
                <a:pos x="-31" y="-32"/>
              </a:cxn>
              <a:cxn ang="0">
                <a:pos x="-33" y="-34"/>
              </a:cxn>
              <a:cxn ang="0">
                <a:pos x="-35" y="-36"/>
              </a:cxn>
              <a:cxn ang="0">
                <a:pos x="-37" y="-38"/>
              </a:cxn>
              <a:cxn ang="0">
                <a:pos x="-39" y="-40"/>
              </a:cxn>
              <a:cxn ang="0">
                <a:pos x="-41" y="-42"/>
              </a:cxn>
            </a:cxnLst>
            <a:rect l="l" t="t" r="r" b="b"/>
            <a:pathLst>
              <a:path w="20150" h="21600">
                <a:moveTo>
                  <a:pt x="2712" y="0"/>
                </a:moveTo>
                <a:lnTo>
                  <a:pt x="17362" y="0"/>
                </a:lnTo>
                <a:cubicBezTo>
                  <a:pt x="19281" y="0"/>
                  <a:pt x="20150" y="5232"/>
                  <a:pt x="20150" y="11197"/>
                </a:cubicBezTo>
                <a:cubicBezTo>
                  <a:pt x="20150" y="17162"/>
                  <a:pt x="19281" y="21600"/>
                  <a:pt x="17362" y="21600"/>
                </a:cubicBezTo>
                <a:lnTo>
                  <a:pt x="2712" y="21600"/>
                </a:lnTo>
                <a:cubicBezTo>
                  <a:pt x="793" y="21600"/>
                  <a:pt x="0" y="16765"/>
                  <a:pt x="0" y="10800"/>
                </a:cubicBezTo>
                <a:cubicBezTo>
                  <a:pt x="0" y="4835"/>
                  <a:pt x="793" y="0"/>
                  <a:pt x="2712"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chemeClr val="lt1"/>
              </a:solidFill>
              <a:effectLst/>
              <a:uLnTx/>
              <a:uFillTx/>
              <a:latin typeface="+mn-lt"/>
              <a:ea typeface="+mn-ea"/>
              <a:cs typeface="+mn-cs"/>
            </a:endParaRPr>
          </a:p>
        </p:txBody>
      </p:sp>
      <p:sp>
        <p:nvSpPr>
          <p:cNvPr id="33" name="手杖形箭头 32"/>
          <p:cNvSpPr/>
          <p:nvPr/>
        </p:nvSpPr>
        <p:spPr>
          <a:xfrm>
            <a:off x="3871913" y="2747963"/>
            <a:ext cx="779463" cy="915988"/>
          </a:xfrm>
          <a:prstGeom prst="uturnArrow">
            <a:avLst>
              <a:gd name="adj1" fmla="val 14812"/>
              <a:gd name="adj2" fmla="val 25000"/>
              <a:gd name="adj3" fmla="val 21454"/>
              <a:gd name="adj4" fmla="val 43188"/>
              <a:gd name="adj5" fmla="val 71629"/>
            </a:avLst>
          </a:pr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chemeClr val="tx1"/>
              </a:solidFill>
              <a:effectLst/>
              <a:uLnTx/>
              <a:uFillTx/>
              <a:latin typeface="+mn-lt"/>
              <a:ea typeface="+mn-ea"/>
              <a:cs typeface="+mn-cs"/>
            </a:endParaRPr>
          </a:p>
        </p:txBody>
      </p:sp>
      <p:sp>
        <p:nvSpPr>
          <p:cNvPr id="34" name="手杖形箭头 33"/>
          <p:cNvSpPr/>
          <p:nvPr/>
        </p:nvSpPr>
        <p:spPr>
          <a:xfrm>
            <a:off x="4883150" y="2214563"/>
            <a:ext cx="779463" cy="915988"/>
          </a:xfrm>
          <a:prstGeom prst="uturnArrow">
            <a:avLst>
              <a:gd name="adj1" fmla="val 14812"/>
              <a:gd name="adj2" fmla="val 25000"/>
              <a:gd name="adj3" fmla="val 21454"/>
              <a:gd name="adj4" fmla="val 43188"/>
              <a:gd name="adj5" fmla="val 71629"/>
            </a:avLst>
          </a:pr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chemeClr val="tx1"/>
              </a:solidFill>
              <a:effectLst/>
              <a:uLnTx/>
              <a:uFillTx/>
              <a:latin typeface="+mn-lt"/>
              <a:ea typeface="+mn-ea"/>
              <a:cs typeface="+mn-cs"/>
            </a:endParaRPr>
          </a:p>
        </p:txBody>
      </p:sp>
      <p:sp>
        <p:nvSpPr>
          <p:cNvPr id="35" name="手杖形箭头 34"/>
          <p:cNvSpPr/>
          <p:nvPr/>
        </p:nvSpPr>
        <p:spPr>
          <a:xfrm>
            <a:off x="6011863" y="1601788"/>
            <a:ext cx="779463" cy="914400"/>
          </a:xfrm>
          <a:prstGeom prst="uturnArrow">
            <a:avLst>
              <a:gd name="adj1" fmla="val 14812"/>
              <a:gd name="adj2" fmla="val 25000"/>
              <a:gd name="adj3" fmla="val 21454"/>
              <a:gd name="adj4" fmla="val 43188"/>
              <a:gd name="adj5" fmla="val 71629"/>
            </a:avLst>
          </a:pr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chemeClr val="tx1"/>
              </a:solidFill>
              <a:effectLst/>
              <a:uLnTx/>
              <a:uFillTx/>
              <a:latin typeface="+mn-lt"/>
              <a:ea typeface="+mn-ea"/>
              <a:cs typeface="+mn-cs"/>
            </a:endParaRPr>
          </a:p>
        </p:txBody>
      </p:sp>
      <p:sp>
        <p:nvSpPr>
          <p:cNvPr id="36" name="矩形 35"/>
          <p:cNvSpPr/>
          <p:nvPr/>
        </p:nvSpPr>
        <p:spPr>
          <a:xfrm>
            <a:off x="974725" y="5335588"/>
            <a:ext cx="1508125" cy="460375"/>
          </a:xfrm>
          <a:prstGeom prst="rect">
            <a:avLst/>
          </a:prstGeom>
        </p:spPr>
        <p:txBody>
          <a:bodyPr wrap="none">
            <a:spAutoFit/>
          </a:bodyPr>
          <a:lstStyle/>
          <a:p>
            <a:pPr marL="0" marR="0" lvl="0" indent="0" algn="ctr" defTabSz="914400" rtl="0" eaLnBrk="1" fontAlgn="base" latinLnBrk="1" hangingPunct="1">
              <a:lnSpc>
                <a:spcPct val="100000"/>
              </a:lnSpc>
              <a:spcBef>
                <a:spcPct val="0"/>
              </a:spcBef>
              <a:spcAft>
                <a:spcPct val="0"/>
              </a:spcAft>
              <a:buClrTx/>
              <a:buSzTx/>
              <a:buFontTx/>
              <a:buNone/>
              <a:defRPr/>
            </a:pPr>
            <a:r>
              <a:rPr kumimoji="0" lang="zh-CN" altLang="en-US" sz="2400" b="1" i="0" u="none" strike="noStrike" kern="1200" cap="none" spc="0" normalizeH="0" baseline="0" noProof="0" dirty="0">
                <a:ln>
                  <a:noFill/>
                </a:ln>
                <a:solidFill>
                  <a:schemeClr val="tx1">
                    <a:lumMod val="75000"/>
                    <a:lumOff val="25000"/>
                  </a:schemeClr>
                </a:solidFill>
                <a:effectLst/>
                <a:uLnTx/>
                <a:uFillTx/>
                <a:latin typeface="微软雅黑"/>
                <a:ea typeface="微软雅黑"/>
                <a:cs typeface="+mn-cs"/>
              </a:rPr>
              <a:t>停止使用 </a:t>
            </a:r>
            <a:endParaRPr kumimoji="0" lang="en-US" altLang="ko-KR" sz="2400" b="1" i="0" u="none" strike="noStrike" kern="1200" cap="none" spc="0" normalizeH="0" baseline="0" noProof="0" dirty="0">
              <a:ln>
                <a:noFill/>
              </a:ln>
              <a:solidFill>
                <a:schemeClr val="tx1">
                  <a:lumMod val="75000"/>
                  <a:lumOff val="25000"/>
                </a:schemeClr>
              </a:solidFill>
              <a:effectLst/>
              <a:uLnTx/>
              <a:uFillTx/>
              <a:latin typeface="微软雅黑"/>
              <a:ea typeface="微软雅黑"/>
              <a:cs typeface="+mn-cs"/>
            </a:endParaRPr>
          </a:p>
        </p:txBody>
      </p:sp>
      <p:sp>
        <p:nvSpPr>
          <p:cNvPr id="37" name="矩形 36"/>
          <p:cNvSpPr/>
          <p:nvPr/>
        </p:nvSpPr>
        <p:spPr>
          <a:xfrm>
            <a:off x="2184400" y="4716463"/>
            <a:ext cx="1508125" cy="461963"/>
          </a:xfrm>
          <a:prstGeom prst="rect">
            <a:avLst/>
          </a:prstGeom>
        </p:spPr>
        <p:txBody>
          <a:bodyPr wrap="none">
            <a:spAutoFit/>
          </a:bodyPr>
          <a:lstStyle/>
          <a:p>
            <a:pPr marL="0" marR="0" lvl="0" indent="0" algn="ctr" defTabSz="914400" rtl="0" eaLnBrk="1" fontAlgn="base" latinLnBrk="1" hangingPunct="1">
              <a:lnSpc>
                <a:spcPct val="100000"/>
              </a:lnSpc>
              <a:spcBef>
                <a:spcPct val="0"/>
              </a:spcBef>
              <a:spcAft>
                <a:spcPct val="0"/>
              </a:spcAft>
              <a:buClrTx/>
              <a:buSzTx/>
              <a:buFontTx/>
              <a:buNone/>
              <a:defRPr/>
            </a:pPr>
            <a:r>
              <a:rPr kumimoji="0" lang="zh-CN" altLang="en-US" sz="2400" b="1" i="0" u="none" strike="noStrike" kern="1200" cap="none" spc="0" normalizeH="0" baseline="0" noProof="0" dirty="0">
                <a:ln>
                  <a:noFill/>
                </a:ln>
                <a:solidFill>
                  <a:schemeClr val="tx1">
                    <a:lumMod val="75000"/>
                    <a:lumOff val="25000"/>
                  </a:schemeClr>
                </a:solidFill>
                <a:effectLst/>
                <a:uLnTx/>
                <a:uFillTx/>
                <a:latin typeface="微软雅黑"/>
                <a:ea typeface="微软雅黑"/>
                <a:cs typeface="+mn-cs"/>
              </a:rPr>
              <a:t>更换设备 </a:t>
            </a:r>
            <a:endParaRPr kumimoji="0" lang="ko-KR" altLang="en-US" sz="2400" b="1" i="0" u="none" strike="noStrike" kern="1200" cap="none" spc="0" normalizeH="0" baseline="0" noProof="0" dirty="0">
              <a:ln>
                <a:noFill/>
              </a:ln>
              <a:solidFill>
                <a:schemeClr val="tx1">
                  <a:lumMod val="75000"/>
                  <a:lumOff val="25000"/>
                </a:schemeClr>
              </a:solidFill>
              <a:effectLst/>
              <a:uLnTx/>
              <a:uFillTx/>
              <a:latin typeface="微软雅黑"/>
              <a:ea typeface="微软雅黑"/>
              <a:cs typeface="+mn-cs"/>
            </a:endParaRPr>
          </a:p>
        </p:txBody>
      </p:sp>
      <p:sp>
        <p:nvSpPr>
          <p:cNvPr id="38" name="矩形 37"/>
          <p:cNvSpPr/>
          <p:nvPr/>
        </p:nvSpPr>
        <p:spPr>
          <a:xfrm>
            <a:off x="3294063" y="4138613"/>
            <a:ext cx="1508125" cy="460375"/>
          </a:xfrm>
          <a:prstGeom prst="rect">
            <a:avLst/>
          </a:prstGeom>
        </p:spPr>
        <p:txBody>
          <a:bodyPr wrap="none">
            <a:spAutoFit/>
          </a:bodyPr>
          <a:lstStyle/>
          <a:p>
            <a:pPr marL="0" marR="0" lvl="0" indent="0" algn="ctr" defTabSz="914400" rtl="0" eaLnBrk="1" fontAlgn="base" latinLnBrk="1" hangingPunct="1">
              <a:lnSpc>
                <a:spcPct val="100000"/>
              </a:lnSpc>
              <a:spcBef>
                <a:spcPct val="0"/>
              </a:spcBef>
              <a:spcAft>
                <a:spcPct val="0"/>
              </a:spcAft>
              <a:buClrTx/>
              <a:buSzTx/>
              <a:buFontTx/>
              <a:buNone/>
              <a:defRPr/>
            </a:pPr>
            <a:r>
              <a:rPr kumimoji="0" lang="zh-CN" altLang="en-US" sz="2400" b="1" i="0" u="none" strike="noStrike" kern="1200" cap="none" spc="0" normalizeH="0" baseline="0" noProof="0" dirty="0">
                <a:ln>
                  <a:noFill/>
                </a:ln>
                <a:solidFill>
                  <a:schemeClr val="tx1">
                    <a:lumMod val="75000"/>
                    <a:lumOff val="25000"/>
                  </a:schemeClr>
                </a:solidFill>
                <a:effectLst/>
                <a:uLnTx/>
                <a:uFillTx/>
                <a:latin typeface="微软雅黑"/>
                <a:ea typeface="微软雅黑"/>
                <a:cs typeface="+mn-cs"/>
              </a:rPr>
              <a:t>人机分离 </a:t>
            </a:r>
            <a:endParaRPr kumimoji="0" lang="en-US" altLang="ko-KR" sz="2400" b="1" i="0" u="none" strike="noStrike" kern="1200" cap="none" spc="0" normalizeH="0" baseline="0" noProof="0" dirty="0">
              <a:ln>
                <a:noFill/>
              </a:ln>
              <a:solidFill>
                <a:schemeClr val="tx1">
                  <a:lumMod val="75000"/>
                  <a:lumOff val="25000"/>
                </a:schemeClr>
              </a:solidFill>
              <a:effectLst/>
              <a:uLnTx/>
              <a:uFillTx/>
              <a:latin typeface="微软雅黑"/>
              <a:ea typeface="微软雅黑"/>
              <a:cs typeface="+mn-cs"/>
            </a:endParaRPr>
          </a:p>
        </p:txBody>
      </p:sp>
      <p:sp>
        <p:nvSpPr>
          <p:cNvPr id="39" name="矩形 38"/>
          <p:cNvSpPr/>
          <p:nvPr/>
        </p:nvSpPr>
        <p:spPr>
          <a:xfrm>
            <a:off x="4484688" y="3543300"/>
            <a:ext cx="1508125" cy="461963"/>
          </a:xfrm>
          <a:prstGeom prst="rect">
            <a:avLst/>
          </a:prstGeom>
        </p:spPr>
        <p:txBody>
          <a:bodyPr wrap="none">
            <a:spAutoFit/>
          </a:bodyPr>
          <a:lstStyle/>
          <a:p>
            <a:pPr marL="0" marR="0" lvl="0" indent="0" algn="ctr" defTabSz="914400" rtl="0" eaLnBrk="1" fontAlgn="base" latinLnBrk="1" hangingPunct="1">
              <a:lnSpc>
                <a:spcPct val="100000"/>
              </a:lnSpc>
              <a:spcBef>
                <a:spcPct val="0"/>
              </a:spcBef>
              <a:spcAft>
                <a:spcPct val="0"/>
              </a:spcAft>
              <a:buClrTx/>
              <a:buSzTx/>
              <a:buFontTx/>
              <a:buNone/>
              <a:defRPr/>
            </a:pPr>
            <a:r>
              <a:rPr kumimoji="0" lang="zh-CN" altLang="en-US" sz="2400" b="1" i="0" u="none" strike="noStrike" kern="1200" cap="none" spc="0" normalizeH="0" baseline="0" noProof="0" dirty="0">
                <a:ln>
                  <a:noFill/>
                </a:ln>
                <a:solidFill>
                  <a:schemeClr val="tx1">
                    <a:lumMod val="75000"/>
                    <a:lumOff val="25000"/>
                  </a:schemeClr>
                </a:solidFill>
                <a:effectLst/>
                <a:uLnTx/>
                <a:uFillTx/>
                <a:latin typeface="微软雅黑"/>
                <a:ea typeface="微软雅黑"/>
                <a:cs typeface="+mn-cs"/>
              </a:rPr>
              <a:t>技术控制 </a:t>
            </a:r>
          </a:p>
        </p:txBody>
      </p:sp>
      <p:sp>
        <p:nvSpPr>
          <p:cNvPr id="40" name="矩形 39"/>
          <p:cNvSpPr/>
          <p:nvPr/>
        </p:nvSpPr>
        <p:spPr>
          <a:xfrm>
            <a:off x="5522913" y="2925763"/>
            <a:ext cx="1422400" cy="460375"/>
          </a:xfrm>
          <a:prstGeom prst="rect">
            <a:avLst/>
          </a:prstGeom>
        </p:spPr>
        <p:txBody>
          <a:bodyPr wrap="none">
            <a:spAutoFit/>
          </a:bodyPr>
          <a:lstStyle/>
          <a:p>
            <a:pPr marL="0" marR="0" lvl="0" indent="0" algn="ctr" defTabSz="914400" rtl="0" eaLnBrk="1" fontAlgn="base" latinLnBrk="1" hangingPunct="1">
              <a:lnSpc>
                <a:spcPct val="100000"/>
              </a:lnSpc>
              <a:spcBef>
                <a:spcPct val="0"/>
              </a:spcBef>
              <a:spcAft>
                <a:spcPct val="0"/>
              </a:spcAft>
              <a:buClrTx/>
              <a:buSzTx/>
              <a:buFontTx/>
              <a:buNone/>
              <a:defRPr/>
            </a:pPr>
            <a:r>
              <a:rPr kumimoji="0" lang="zh-CN" altLang="en-US" sz="2400" b="1" i="0" u="none" strike="noStrike" kern="1200" cap="none" spc="0" normalizeH="0" baseline="0" noProof="0" dirty="0">
                <a:ln>
                  <a:noFill/>
                </a:ln>
                <a:solidFill>
                  <a:schemeClr val="tx1">
                    <a:lumMod val="75000"/>
                    <a:lumOff val="25000"/>
                  </a:schemeClr>
                </a:solidFill>
                <a:effectLst/>
                <a:uLnTx/>
                <a:uFillTx/>
                <a:latin typeface="微软雅黑"/>
                <a:ea typeface="微软雅黑"/>
                <a:cs typeface="+mn-cs"/>
              </a:rPr>
              <a:t>管理控制</a:t>
            </a:r>
          </a:p>
        </p:txBody>
      </p:sp>
      <p:sp>
        <p:nvSpPr>
          <p:cNvPr id="41" name="矩形 40"/>
          <p:cNvSpPr/>
          <p:nvPr/>
        </p:nvSpPr>
        <p:spPr>
          <a:xfrm>
            <a:off x="6715125" y="2311400"/>
            <a:ext cx="1506538" cy="461963"/>
          </a:xfrm>
          <a:prstGeom prst="rect">
            <a:avLst/>
          </a:prstGeom>
        </p:spPr>
        <p:txBody>
          <a:bodyPr wrap="none">
            <a:spAutoFit/>
          </a:bodyPr>
          <a:lstStyle/>
          <a:p>
            <a:pPr marL="0" marR="0" lvl="0" indent="0" algn="ctr" defTabSz="914400" rtl="0" eaLnBrk="1" fontAlgn="base" latinLnBrk="1" hangingPunct="1">
              <a:lnSpc>
                <a:spcPct val="100000"/>
              </a:lnSpc>
              <a:spcBef>
                <a:spcPct val="0"/>
              </a:spcBef>
              <a:spcAft>
                <a:spcPct val="0"/>
              </a:spcAft>
              <a:buClrTx/>
              <a:buSzTx/>
              <a:buFontTx/>
              <a:buNone/>
              <a:defRPr/>
            </a:pPr>
            <a:r>
              <a:rPr kumimoji="0" lang="zh-CN" altLang="en-US" sz="2400" b="1" i="0" u="none" strike="noStrike" kern="1200" cap="none" spc="0" normalizeH="0" baseline="0" noProof="0" dirty="0">
                <a:ln>
                  <a:noFill/>
                </a:ln>
                <a:solidFill>
                  <a:schemeClr val="tx1">
                    <a:lumMod val="75000"/>
                    <a:lumOff val="25000"/>
                  </a:schemeClr>
                </a:solidFill>
                <a:effectLst/>
                <a:uLnTx/>
                <a:uFillTx/>
                <a:latin typeface="微软雅黑"/>
                <a:ea typeface="微软雅黑"/>
                <a:cs typeface="+mn-cs"/>
              </a:rPr>
              <a:t>个体防护 </a:t>
            </a:r>
            <a:endParaRPr kumimoji="0" lang="en-US" altLang="ko-KR" sz="2400" b="1" i="0" u="none" strike="noStrike" kern="1200" cap="none" spc="0" normalizeH="0" baseline="0" noProof="0" dirty="0">
              <a:ln>
                <a:noFill/>
              </a:ln>
              <a:solidFill>
                <a:schemeClr val="tx1">
                  <a:lumMod val="75000"/>
                  <a:lumOff val="25000"/>
                </a:schemeClr>
              </a:solidFill>
              <a:effectLst/>
              <a:uLnTx/>
              <a:uFillTx/>
              <a:latin typeface="微软雅黑"/>
              <a:ea typeface="微软雅黑"/>
              <a:cs typeface="+mn-cs"/>
            </a:endParaRPr>
          </a:p>
        </p:txBody>
      </p:sp>
      <p:sp>
        <p:nvSpPr>
          <p:cNvPr id="42" name="Rectangle 33"/>
          <p:cNvSpPr>
            <a:spLocks noChangeArrowheads="1"/>
          </p:cNvSpPr>
          <p:nvPr/>
        </p:nvSpPr>
        <p:spPr bwMode="auto">
          <a:xfrm>
            <a:off x="5251450" y="87313"/>
            <a:ext cx="4068763" cy="461963"/>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defRPr/>
            </a:pPr>
            <a:r>
              <a:rPr kumimoji="0" lang="zh-CN" altLang="en-US" sz="2400" b="1" i="0" u="none" strike="noStrike" kern="1200" cap="none" spc="0" normalizeH="0" baseline="0" noProof="0" dirty="0">
                <a:ln>
                  <a:noFill/>
                </a:ln>
                <a:solidFill>
                  <a:schemeClr val="bg1"/>
                </a:solidFill>
                <a:effectLst/>
                <a:uLnTx/>
                <a:uFillTx/>
                <a:latin typeface="微软雅黑"/>
                <a:ea typeface="微软雅黑"/>
                <a:cs typeface="+mn-cs"/>
              </a:rPr>
              <a:t>风险控制选择原则</a:t>
            </a:r>
          </a:p>
        </p:txBody>
      </p:sp>
      <p:sp>
        <p:nvSpPr>
          <p:cNvPr id="157716" name="矩形 42"/>
          <p:cNvSpPr/>
          <p:nvPr/>
        </p:nvSpPr>
        <p:spPr>
          <a:xfrm>
            <a:off x="1042988" y="87313"/>
            <a:ext cx="1422400" cy="461962"/>
          </a:xfrm>
          <a:prstGeom prst="rect">
            <a:avLst/>
          </a:prstGeom>
          <a:noFill/>
          <a:ln w="9525">
            <a:noFill/>
          </a:ln>
        </p:spPr>
        <p:txBody>
          <a:bodyPr wrap="none">
            <a:spAutoFit/>
          </a:bodyPr>
          <a:lstStyle/>
          <a:p>
            <a:pPr lvl="0" eaLnBrk="1" hangingPunct="1">
              <a:spcBef>
                <a:spcPct val="50000"/>
              </a:spcBef>
            </a:pPr>
            <a:r>
              <a:rPr lang="zh-CN" altLang="en-US" dirty="0">
                <a:latin typeface="微软雅黑"/>
                <a:ea typeface="微软雅黑"/>
              </a:rPr>
              <a:t>重点工作</a:t>
            </a:r>
          </a:p>
        </p:txBody>
      </p:sp>
      <p:sp>
        <p:nvSpPr>
          <p:cNvPr id="157717" name="矩形 43"/>
          <p:cNvSpPr/>
          <p:nvPr/>
        </p:nvSpPr>
        <p:spPr>
          <a:xfrm>
            <a:off x="77788" y="57150"/>
            <a:ext cx="493712" cy="461963"/>
          </a:xfrm>
          <a:prstGeom prst="rect">
            <a:avLst/>
          </a:prstGeom>
          <a:noFill/>
          <a:ln w="9525">
            <a:noFill/>
          </a:ln>
        </p:spPr>
        <p:txBody>
          <a:bodyPr wrap="none">
            <a:spAutoFit/>
          </a:bodyPr>
          <a:lstStyle/>
          <a:p>
            <a:pPr lvl="0" eaLnBrk="1" hangingPunct="1"/>
            <a:r>
              <a:rPr lang="zh-CN" altLang="en-US" dirty="0">
                <a:latin typeface="微软雅黑"/>
                <a:ea typeface="微软雅黑"/>
              </a:rPr>
              <a:t>三</a:t>
            </a:r>
          </a:p>
        </p:txBody>
      </p:sp>
    </p:spTree>
  </p:cSld>
  <p:clrMapOvr>
    <a:masterClrMapping/>
  </p:clrMapOvr>
  <p:transition spd="slow">
    <p:push/>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6402" name="Rectangle 2"/>
          <p:cNvSpPr>
            <a:spLocks noGrp="1" noChangeArrowheads="1"/>
          </p:cNvSpPr>
          <p:nvPr>
            <p:ph idx="1"/>
          </p:nvPr>
        </p:nvSpPr>
        <p:spPr>
          <a:xfrm>
            <a:off x="814388" y="2420938"/>
            <a:ext cx="7515225" cy="1938338"/>
          </a:xfrm>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marL="0" marR="0" lvl="0" indent="0" algn="l" defTabSz="914400" rtl="0" eaLnBrk="1" fontAlgn="base" latinLnBrk="1" hangingPunct="1">
              <a:lnSpc>
                <a:spcPct val="150000"/>
              </a:lnSpc>
              <a:spcBef>
                <a:spcPct val="0"/>
              </a:spcBef>
              <a:spcAft>
                <a:spcPct val="0"/>
              </a:spcAft>
              <a:buClrTx/>
              <a:buSzTx/>
              <a:buFontTx/>
              <a:buNone/>
              <a:defRPr/>
            </a:pPr>
            <a:r>
              <a:rPr kumimoji="0" lang="en-US" altLang="zh-CN" sz="2000" b="0" i="0" u="none" strike="noStrike" kern="1200" cap="none" spc="0" normalizeH="0" baseline="0" noProof="0" dirty="0">
                <a:ln>
                  <a:noFill/>
                </a:ln>
                <a:solidFill>
                  <a:schemeClr val="tx1"/>
                </a:solidFill>
                <a:effectLst/>
                <a:uLnTx/>
                <a:uFillTx/>
                <a:latin typeface="微软雅黑"/>
                <a:ea typeface="微软雅黑"/>
                <a:cs typeface="+mn-cs"/>
              </a:rPr>
              <a:t>1</a:t>
            </a:r>
            <a:r>
              <a:rPr kumimoji="0" lang="zh-CN" altLang="en-US" sz="2000" b="0" i="0" u="none" strike="noStrike" kern="1200" cap="none" spc="0" normalizeH="0" baseline="0" noProof="0" dirty="0">
                <a:ln>
                  <a:noFill/>
                </a:ln>
                <a:solidFill>
                  <a:schemeClr val="tx1"/>
                </a:solidFill>
                <a:effectLst/>
                <a:uLnTx/>
                <a:uFillTx/>
                <a:latin typeface="微软雅黑"/>
                <a:ea typeface="微软雅黑"/>
                <a:cs typeface="+mn-cs"/>
              </a:rPr>
              <a:t>）风险控制措施实施前应当进行评审。</a:t>
            </a:r>
          </a:p>
          <a:p>
            <a:pPr marL="0" marR="0" lvl="0" indent="0" algn="l" defTabSz="914400" rtl="0" eaLnBrk="1" fontAlgn="base" latinLnBrk="1" hangingPunct="1">
              <a:lnSpc>
                <a:spcPct val="150000"/>
              </a:lnSpc>
              <a:spcBef>
                <a:spcPct val="0"/>
              </a:spcBef>
              <a:spcAft>
                <a:spcPct val="0"/>
              </a:spcAft>
              <a:buClrTx/>
              <a:buSzTx/>
              <a:buFontTx/>
              <a:buNone/>
              <a:defRPr/>
            </a:pPr>
            <a:r>
              <a:rPr kumimoji="0" lang="en-US" altLang="zh-CN" sz="2000" b="0" i="0" u="none" strike="noStrike" kern="1200" cap="none" spc="0" normalizeH="0" baseline="0" noProof="0" dirty="0">
                <a:ln>
                  <a:noFill/>
                </a:ln>
                <a:solidFill>
                  <a:schemeClr val="tx1"/>
                </a:solidFill>
                <a:effectLst/>
                <a:uLnTx/>
                <a:uFillTx/>
                <a:latin typeface="微软雅黑"/>
                <a:ea typeface="微软雅黑"/>
                <a:cs typeface="+mn-cs"/>
              </a:rPr>
              <a:t>2</a:t>
            </a:r>
            <a:r>
              <a:rPr kumimoji="0" lang="zh-CN" altLang="en-US" sz="2000" b="0" i="0" u="none" strike="noStrike" kern="1200" cap="none" spc="0" normalizeH="0" baseline="0" noProof="0" dirty="0">
                <a:ln>
                  <a:noFill/>
                </a:ln>
                <a:solidFill>
                  <a:schemeClr val="tx1"/>
                </a:solidFill>
                <a:effectLst/>
                <a:uLnTx/>
                <a:uFillTx/>
                <a:latin typeface="微软雅黑"/>
                <a:ea typeface="微软雅黑"/>
                <a:cs typeface="+mn-cs"/>
              </a:rPr>
              <a:t>）风险控制措施应该在现有技术和管理 水平上，以最小的消耗，达到最优的安全水平。 </a:t>
            </a:r>
          </a:p>
          <a:p>
            <a:pPr marL="0" marR="0" lvl="0" indent="0" algn="l" defTabSz="914400" rtl="0" eaLnBrk="1" fontAlgn="base" latinLnBrk="1" hangingPunct="1">
              <a:lnSpc>
                <a:spcPct val="150000"/>
              </a:lnSpc>
              <a:spcBef>
                <a:spcPct val="0"/>
              </a:spcBef>
              <a:spcAft>
                <a:spcPct val="0"/>
              </a:spcAft>
              <a:buClrTx/>
              <a:buSzTx/>
              <a:buFontTx/>
              <a:buNone/>
              <a:defRPr/>
            </a:pPr>
            <a:r>
              <a:rPr kumimoji="0" lang="en-US" altLang="zh-CN" sz="2000" b="0" i="0" u="none" strike="noStrike" kern="1200" cap="none" spc="0" normalizeH="0" baseline="0" noProof="0" dirty="0">
                <a:ln>
                  <a:noFill/>
                </a:ln>
                <a:solidFill>
                  <a:schemeClr val="tx1"/>
                </a:solidFill>
                <a:effectLst/>
                <a:uLnTx/>
                <a:uFillTx/>
                <a:latin typeface="微软雅黑"/>
                <a:ea typeface="微软雅黑"/>
                <a:cs typeface="+mn-cs"/>
              </a:rPr>
              <a:t>3</a:t>
            </a:r>
            <a:r>
              <a:rPr kumimoji="0" lang="zh-CN" altLang="en-US" sz="2000" b="0" i="0" u="none" strike="noStrike" kern="1200" cap="none" spc="0" normalizeH="0" baseline="0" noProof="0" dirty="0">
                <a:ln>
                  <a:noFill/>
                </a:ln>
                <a:solidFill>
                  <a:schemeClr val="tx1"/>
                </a:solidFill>
                <a:effectLst/>
                <a:uLnTx/>
                <a:uFillTx/>
                <a:latin typeface="微软雅黑"/>
                <a:ea typeface="微软雅黑"/>
                <a:cs typeface="+mn-cs"/>
              </a:rPr>
              <a:t>）遵循闭环、动态、分级、多层次控制原则。</a:t>
            </a:r>
          </a:p>
        </p:txBody>
      </p:sp>
      <p:sp>
        <p:nvSpPr>
          <p:cNvPr id="486403" name="Text Box 3"/>
          <p:cNvSpPr txBox="1">
            <a:spLocks noChangeArrowheads="1"/>
          </p:cNvSpPr>
          <p:nvPr/>
        </p:nvSpPr>
        <p:spPr bwMode="auto">
          <a:xfrm>
            <a:off x="5614988" y="44450"/>
            <a:ext cx="3529013" cy="461963"/>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defPPr>
              <a:defRPr lang="en-US"/>
            </a:defPPr>
            <a:lvl1pPr algn="ctr">
              <a:spcBef>
                <a:spcPct val="50000"/>
              </a:spcBef>
              <a:defRPr>
                <a:solidFill>
                  <a:schemeClr val="bg1"/>
                </a:solidFill>
                <a:latin typeface="微软雅黑"/>
                <a:ea typeface="微软雅黑"/>
              </a:defRPr>
            </a:lvl1pPr>
          </a:lstStyle>
          <a:p>
            <a:pPr marL="0" marR="0" lvl="0" indent="0" algn="ctr" defTabSz="914400" rtl="0" eaLnBrk="1" fontAlgn="base" latinLnBrk="0" hangingPunct="1">
              <a:lnSpc>
                <a:spcPct val="100000"/>
              </a:lnSpc>
              <a:spcBef>
                <a:spcPct val="50000"/>
              </a:spcBef>
              <a:spcAft>
                <a:spcPct val="0"/>
              </a:spcAft>
              <a:buClrTx/>
              <a:buSzTx/>
              <a:buFontTx/>
              <a:buNone/>
              <a:defRPr/>
            </a:pPr>
            <a:r>
              <a:rPr kumimoji="0" lang="zh-CN" altLang="en-US" sz="2400" b="1" i="0" u="none" strike="noStrike" kern="1200" cap="none" spc="0" normalizeH="0" baseline="0" noProof="0">
                <a:ln>
                  <a:noFill/>
                </a:ln>
                <a:solidFill>
                  <a:schemeClr val="bg1"/>
                </a:solidFill>
                <a:effectLst/>
                <a:uLnTx/>
                <a:uFillTx/>
                <a:latin typeface="微软雅黑"/>
                <a:ea typeface="微软雅黑"/>
                <a:cs typeface="+mn-cs"/>
              </a:rPr>
              <a:t>风险控制的要求</a:t>
            </a:r>
          </a:p>
        </p:txBody>
      </p:sp>
    </p:spTree>
  </p:cSld>
  <p:clrMapOvr>
    <a:masterClrMapping/>
  </p:clrMapOvr>
  <p:transition spd="slow">
    <p:push/>
  </p:transition>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7426" name="Picture 2" descr="538489abNd595722a"/>
          <p:cNvPicPr>
            <a:picLocks noChangeAspect="1"/>
          </p:cNvPicPr>
          <p:nvPr/>
        </p:nvPicPr>
        <p:blipFill>
          <a:blip r:embed="rId3"/>
          <a:srcRect l="34021" t="27417" r="33855" b="27229"/>
          <a:stretch>
            <a:fillRect/>
          </a:stretch>
        </p:blipFill>
        <p:spPr>
          <a:xfrm>
            <a:off x="0" y="908050"/>
            <a:ext cx="4572000" cy="5949950"/>
          </a:xfrm>
          <a:prstGeom prst="rect">
            <a:avLst/>
          </a:prstGeom>
          <a:noFill/>
          <a:ln w="9525">
            <a:noFill/>
          </a:ln>
        </p:spPr>
      </p:pic>
      <p:pic>
        <p:nvPicPr>
          <p:cNvPr id="487427" name="Picture 3" descr="36733-36744-201313013162347"/>
          <p:cNvPicPr>
            <a:picLocks noChangeAspect="1"/>
          </p:cNvPicPr>
          <p:nvPr/>
        </p:nvPicPr>
        <p:blipFill>
          <a:blip r:embed="rId4"/>
          <a:stretch>
            <a:fillRect/>
          </a:stretch>
        </p:blipFill>
        <p:spPr>
          <a:xfrm>
            <a:off x="4572000" y="908050"/>
            <a:ext cx="4572000" cy="5949950"/>
          </a:xfrm>
          <a:prstGeom prst="rect">
            <a:avLst/>
          </a:prstGeom>
          <a:noFill/>
          <a:ln w="9525">
            <a:noFill/>
          </a:ln>
        </p:spPr>
      </p:pic>
      <p:sp>
        <p:nvSpPr>
          <p:cNvPr id="487428" name="Text Box 4"/>
          <p:cNvSpPr txBox="1">
            <a:spLocks noChangeArrowheads="1"/>
          </p:cNvSpPr>
          <p:nvPr/>
        </p:nvSpPr>
        <p:spPr bwMode="auto">
          <a:xfrm>
            <a:off x="5256213" y="44450"/>
            <a:ext cx="3887788" cy="461963"/>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defPPr>
              <a:defRPr lang="en-US"/>
            </a:defPPr>
            <a:lvl1pPr algn="ctr">
              <a:spcBef>
                <a:spcPct val="50000"/>
              </a:spcBef>
              <a:defRPr>
                <a:solidFill>
                  <a:schemeClr val="bg1"/>
                </a:solidFill>
                <a:latin typeface="微软雅黑"/>
                <a:ea typeface="微软雅黑"/>
              </a:defRPr>
            </a:lvl1pPr>
          </a:lstStyle>
          <a:p>
            <a:pPr marL="0" marR="0" lvl="0" indent="0" algn="ctr" defTabSz="914400" rtl="0" eaLnBrk="1" fontAlgn="base" latinLnBrk="0" hangingPunct="1">
              <a:lnSpc>
                <a:spcPct val="100000"/>
              </a:lnSpc>
              <a:spcBef>
                <a:spcPct val="50000"/>
              </a:spcBef>
              <a:spcAft>
                <a:spcPct val="0"/>
              </a:spcAft>
              <a:buClrTx/>
              <a:buSzTx/>
              <a:buFontTx/>
              <a:buNone/>
              <a:defRPr/>
            </a:pPr>
            <a:r>
              <a:rPr kumimoji="0" lang="zh-CN" altLang="en-US" sz="2400" b="1" i="0" u="none" strike="noStrike" kern="1200" cap="none" spc="0" normalizeH="0" baseline="0" noProof="0" dirty="0">
                <a:ln>
                  <a:noFill/>
                </a:ln>
                <a:solidFill>
                  <a:schemeClr val="bg1"/>
                </a:solidFill>
                <a:effectLst/>
                <a:uLnTx/>
                <a:uFillTx/>
                <a:latin typeface="微软雅黑"/>
                <a:ea typeface="微软雅黑"/>
                <a:cs typeface="+mn-cs"/>
              </a:rPr>
              <a:t> 参考资料</a:t>
            </a:r>
          </a:p>
        </p:txBody>
      </p:sp>
      <p:sp>
        <p:nvSpPr>
          <p:cNvPr id="159749" name="矩形 4"/>
          <p:cNvSpPr/>
          <p:nvPr/>
        </p:nvSpPr>
        <p:spPr>
          <a:xfrm>
            <a:off x="1042988" y="87313"/>
            <a:ext cx="1422400" cy="461962"/>
          </a:xfrm>
          <a:prstGeom prst="rect">
            <a:avLst/>
          </a:prstGeom>
          <a:noFill/>
          <a:ln w="9525">
            <a:noFill/>
          </a:ln>
        </p:spPr>
        <p:txBody>
          <a:bodyPr wrap="none">
            <a:spAutoFit/>
          </a:bodyPr>
          <a:lstStyle/>
          <a:p>
            <a:pPr lvl="0" eaLnBrk="1" hangingPunct="1">
              <a:spcBef>
                <a:spcPct val="50000"/>
              </a:spcBef>
            </a:pPr>
            <a:r>
              <a:rPr lang="zh-CN" altLang="en-US" dirty="0">
                <a:latin typeface="微软雅黑"/>
                <a:ea typeface="微软雅黑"/>
              </a:rPr>
              <a:t>重点工作</a:t>
            </a:r>
          </a:p>
        </p:txBody>
      </p:sp>
      <p:sp>
        <p:nvSpPr>
          <p:cNvPr id="159750" name="矩形 5"/>
          <p:cNvSpPr/>
          <p:nvPr/>
        </p:nvSpPr>
        <p:spPr>
          <a:xfrm>
            <a:off x="77788" y="57150"/>
            <a:ext cx="493712" cy="461963"/>
          </a:xfrm>
          <a:prstGeom prst="rect">
            <a:avLst/>
          </a:prstGeom>
          <a:noFill/>
          <a:ln w="9525">
            <a:noFill/>
          </a:ln>
        </p:spPr>
        <p:txBody>
          <a:bodyPr wrap="none">
            <a:spAutoFit/>
          </a:bodyPr>
          <a:lstStyle/>
          <a:p>
            <a:pPr lvl="0" eaLnBrk="1" hangingPunct="1"/>
            <a:r>
              <a:rPr lang="zh-CN" altLang="en-US" dirty="0">
                <a:latin typeface="微软雅黑"/>
                <a:ea typeface="微软雅黑"/>
              </a:rPr>
              <a:t>三</a:t>
            </a:r>
          </a:p>
        </p:txBody>
      </p: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withEffect">
                                  <p:stCondLst>
                                    <p:cond delay="0"/>
                                  </p:stCondLst>
                                  <p:childTnLst>
                                    <p:set>
                                      <p:cBhvr>
                                        <p:cTn id="6" dur="1" fill="hold">
                                          <p:stCondLst>
                                            <p:cond delay="0"/>
                                          </p:stCondLst>
                                        </p:cTn>
                                        <p:tgtEl>
                                          <p:spTgt spid="487426"/>
                                        </p:tgtEl>
                                        <p:attrNameLst>
                                          <p:attrName>style.visibility</p:attrName>
                                        </p:attrNameLst>
                                      </p:cBhvr>
                                      <p:to>
                                        <p:strVal val="visible"/>
                                      </p:to>
                                    </p:set>
                                    <p:anim calcmode="lin" valueType="num">
                                      <p:cBhvr>
                                        <p:cTn id="7" dur="500" fill="hold"/>
                                        <p:tgtEl>
                                          <p:spTgt spid="487426"/>
                                        </p:tgtEl>
                                        <p:attrNameLst>
                                          <p:attrName>ppt_w</p:attrName>
                                        </p:attrNameLst>
                                      </p:cBhvr>
                                      <p:tavLst>
                                        <p:tav tm="0">
                                          <p:val>
                                            <p:fltVal val="0"/>
                                          </p:val>
                                        </p:tav>
                                        <p:tav tm="100000">
                                          <p:val>
                                            <p:strVal val="#ppt_w"/>
                                          </p:val>
                                        </p:tav>
                                      </p:tavLst>
                                    </p:anim>
                                    <p:anim calcmode="lin" valueType="num">
                                      <p:cBhvr>
                                        <p:cTn id="8" dur="500" fill="hold"/>
                                        <p:tgtEl>
                                          <p:spTgt spid="487426"/>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7" presetClass="entr" presetSubtype="10" fill="hold" nodeType="clickEffect">
                                  <p:stCondLst>
                                    <p:cond delay="0"/>
                                  </p:stCondLst>
                                  <p:childTnLst>
                                    <p:set>
                                      <p:cBhvr>
                                        <p:cTn id="12" dur="1" fill="hold">
                                          <p:stCondLst>
                                            <p:cond delay="0"/>
                                          </p:stCondLst>
                                        </p:cTn>
                                        <p:tgtEl>
                                          <p:spTgt spid="487427"/>
                                        </p:tgtEl>
                                        <p:attrNameLst>
                                          <p:attrName>style.visibility</p:attrName>
                                        </p:attrNameLst>
                                      </p:cBhvr>
                                      <p:to>
                                        <p:strVal val="visible"/>
                                      </p:to>
                                    </p:set>
                                    <p:anim calcmode="lin" valueType="num">
                                      <p:cBhvr>
                                        <p:cTn id="13" dur="500" fill="hold"/>
                                        <p:tgtEl>
                                          <p:spTgt spid="487427"/>
                                        </p:tgtEl>
                                        <p:attrNameLst>
                                          <p:attrName>ppt_w</p:attrName>
                                        </p:attrNameLst>
                                      </p:cBhvr>
                                      <p:tavLst>
                                        <p:tav tm="0">
                                          <p:val>
                                            <p:fltVal val="0"/>
                                          </p:val>
                                        </p:tav>
                                        <p:tav tm="100000">
                                          <p:val>
                                            <p:strVal val="#ppt_w"/>
                                          </p:val>
                                        </p:tav>
                                      </p:tavLst>
                                    </p:anim>
                                    <p:anim calcmode="lin" valueType="num">
                                      <p:cBhvr>
                                        <p:cTn id="14" dur="500" fill="hold"/>
                                        <p:tgtEl>
                                          <p:spTgt spid="48742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09" name="Text Box 9"/>
          <p:cNvSpPr txBox="1">
            <a:spLocks noChangeArrowheads="1"/>
          </p:cNvSpPr>
          <p:nvPr/>
        </p:nvSpPr>
        <p:spPr bwMode="auto">
          <a:xfrm>
            <a:off x="3582988" y="3457575"/>
            <a:ext cx="5292725" cy="461963"/>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defPPr>
              <a:defRPr lang="en-US"/>
            </a:defPPr>
            <a:lvl1pPr>
              <a:spcBef>
                <a:spcPct val="50000"/>
              </a:spcBef>
              <a:defRPr>
                <a:solidFill>
                  <a:schemeClr val="bg2"/>
                </a:solidFill>
                <a:latin typeface="微软雅黑"/>
                <a:ea typeface="微软雅黑"/>
              </a:defRPr>
            </a:lvl1pPr>
          </a:lstStyle>
          <a:p>
            <a:pPr marL="0" marR="0" lvl="0" indent="0" algn="l" defTabSz="914400" rtl="0" eaLnBrk="1" fontAlgn="base" latinLnBrk="0" hangingPunct="1">
              <a:lnSpc>
                <a:spcPct val="100000"/>
              </a:lnSpc>
              <a:spcBef>
                <a:spcPct val="50000"/>
              </a:spcBef>
              <a:spcAft>
                <a:spcPct val="0"/>
              </a:spcAft>
              <a:buClrTx/>
              <a:buSzTx/>
              <a:buFontTx/>
              <a:buNone/>
              <a:defRPr/>
            </a:pPr>
            <a:r>
              <a:rPr kumimoji="0" lang="zh-CN" altLang="en-US" sz="2400" b="1" i="0" u="none" strike="noStrike" kern="1200" cap="none" spc="0" normalizeH="0" baseline="0" noProof="0" dirty="0">
                <a:ln>
                  <a:noFill/>
                </a:ln>
                <a:solidFill>
                  <a:schemeClr val="bg2"/>
                </a:solidFill>
                <a:effectLst/>
                <a:uLnTx/>
                <a:uFillTx/>
                <a:latin typeface="微软雅黑"/>
                <a:ea typeface="微软雅黑"/>
                <a:cs typeface="+mn-cs"/>
              </a:rPr>
              <a:t>违章作业、设备缺陷、安全附件失效</a:t>
            </a:r>
          </a:p>
        </p:txBody>
      </p:sp>
      <p:sp>
        <p:nvSpPr>
          <p:cNvPr id="358410" name="Text Box 10"/>
          <p:cNvSpPr txBox="1">
            <a:spLocks noChangeArrowheads="1"/>
          </p:cNvSpPr>
          <p:nvPr/>
        </p:nvSpPr>
        <p:spPr bwMode="auto">
          <a:xfrm>
            <a:off x="3582988" y="4953000"/>
            <a:ext cx="5137150" cy="120015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defPPr>
              <a:defRPr lang="en-US"/>
            </a:defPPr>
            <a:lvl1pPr>
              <a:spcBef>
                <a:spcPct val="50000"/>
              </a:spcBef>
              <a:defRPr>
                <a:solidFill>
                  <a:schemeClr val="bg2"/>
                </a:solidFill>
                <a:latin typeface="微软雅黑"/>
                <a:ea typeface="微软雅黑"/>
              </a:defRPr>
            </a:lvl1pPr>
          </a:lstStyle>
          <a:p>
            <a:pPr marL="0" marR="0" lvl="0" indent="0" algn="l" defTabSz="914400" rtl="0" eaLnBrk="1" fontAlgn="base" latinLnBrk="0" hangingPunct="1">
              <a:lnSpc>
                <a:spcPct val="150000"/>
              </a:lnSpc>
              <a:spcBef>
                <a:spcPct val="50000"/>
              </a:spcBef>
              <a:spcAft>
                <a:spcPct val="0"/>
              </a:spcAft>
              <a:buClrTx/>
              <a:buSzTx/>
              <a:buFontTx/>
              <a:buNone/>
              <a:defRPr/>
            </a:pPr>
            <a:r>
              <a:rPr kumimoji="0" lang="zh-CN" altLang="en-US" sz="2400" b="1" i="0" u="none" strike="noStrike" kern="1200" cap="none" spc="0" normalizeH="0" baseline="0" noProof="0" dirty="0">
                <a:ln>
                  <a:noFill/>
                </a:ln>
                <a:solidFill>
                  <a:schemeClr val="bg2"/>
                </a:solidFill>
                <a:effectLst/>
                <a:uLnTx/>
                <a:uFillTx/>
                <a:latin typeface="微软雅黑"/>
                <a:ea typeface="微软雅黑"/>
                <a:cs typeface="+mn-cs"/>
              </a:rPr>
              <a:t>混入可燃介质、非法改装、非法倒装、野蛮装卸</a:t>
            </a:r>
          </a:p>
        </p:txBody>
      </p:sp>
      <p:sp>
        <p:nvSpPr>
          <p:cNvPr id="358411" name="Text Box 11"/>
          <p:cNvSpPr txBox="1">
            <a:spLocks noChangeArrowheads="1"/>
          </p:cNvSpPr>
          <p:nvPr/>
        </p:nvSpPr>
        <p:spPr bwMode="auto">
          <a:xfrm>
            <a:off x="6372225" y="44450"/>
            <a:ext cx="1800225" cy="461963"/>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defPPr>
              <a:defRPr lang="en-US"/>
            </a:defPPr>
            <a:lvl1pPr algn="ctr">
              <a:spcBef>
                <a:spcPct val="50000"/>
              </a:spcBef>
              <a:defRPr>
                <a:solidFill>
                  <a:schemeClr val="bg1"/>
                </a:solidFill>
                <a:latin typeface="微软雅黑"/>
                <a:ea typeface="微软雅黑"/>
              </a:defRPr>
            </a:lvl1pPr>
          </a:lstStyle>
          <a:p>
            <a:pPr marL="0" marR="0" lvl="0" indent="0" algn="ctr" defTabSz="914400" rtl="0" eaLnBrk="1" fontAlgn="base" latinLnBrk="0" hangingPunct="1">
              <a:lnSpc>
                <a:spcPct val="100000"/>
              </a:lnSpc>
              <a:spcBef>
                <a:spcPct val="50000"/>
              </a:spcBef>
              <a:spcAft>
                <a:spcPct val="0"/>
              </a:spcAft>
              <a:buClrTx/>
              <a:buSzTx/>
              <a:buFontTx/>
              <a:buNone/>
              <a:defRPr/>
            </a:pPr>
            <a:r>
              <a:rPr kumimoji="0" lang="zh-CN" altLang="en-US" sz="2400" b="1" i="0" u="none" strike="noStrike" kern="1200" cap="none" spc="0" normalizeH="0" baseline="0" noProof="0" dirty="0">
                <a:ln>
                  <a:noFill/>
                </a:ln>
                <a:solidFill>
                  <a:schemeClr val="bg1"/>
                </a:solidFill>
                <a:effectLst/>
                <a:uLnTx/>
                <a:uFillTx/>
                <a:latin typeface="微软雅黑"/>
                <a:ea typeface="微软雅黑"/>
                <a:cs typeface="+mn-cs"/>
              </a:rPr>
              <a:t>事故原因</a:t>
            </a:r>
          </a:p>
        </p:txBody>
      </p:sp>
      <p:sp>
        <p:nvSpPr>
          <p:cNvPr id="358413" name="Text Box 13"/>
          <p:cNvSpPr txBox="1">
            <a:spLocks noChangeArrowheads="1"/>
          </p:cNvSpPr>
          <p:nvPr/>
        </p:nvSpPr>
        <p:spPr bwMode="auto">
          <a:xfrm>
            <a:off x="3592513" y="1543050"/>
            <a:ext cx="5329238" cy="461963"/>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defPPr>
              <a:defRPr lang="en-US"/>
            </a:defPPr>
            <a:lvl1pPr>
              <a:spcBef>
                <a:spcPct val="50000"/>
              </a:spcBef>
              <a:defRPr>
                <a:solidFill>
                  <a:schemeClr val="bg2"/>
                </a:solidFill>
                <a:latin typeface="微软雅黑"/>
                <a:ea typeface="微软雅黑"/>
              </a:defRPr>
            </a:lvl1pPr>
          </a:lstStyle>
          <a:p>
            <a:pPr marL="0" marR="0" lvl="0" indent="0" algn="l" defTabSz="914400" rtl="0" eaLnBrk="1" fontAlgn="base" latinLnBrk="0" hangingPunct="1">
              <a:lnSpc>
                <a:spcPct val="100000"/>
              </a:lnSpc>
              <a:spcBef>
                <a:spcPct val="50000"/>
              </a:spcBef>
              <a:spcAft>
                <a:spcPct val="0"/>
              </a:spcAft>
              <a:buClrTx/>
              <a:buSzTx/>
              <a:buFontTx/>
              <a:buNone/>
              <a:defRPr/>
            </a:pPr>
            <a:r>
              <a:rPr kumimoji="0" lang="zh-CN" altLang="en-US" sz="2400" b="1" i="0" u="none" strike="noStrike" kern="1200" cap="none" spc="0" normalizeH="0" baseline="0" noProof="0" dirty="0">
                <a:ln>
                  <a:noFill/>
                </a:ln>
                <a:solidFill>
                  <a:schemeClr val="bg2"/>
                </a:solidFill>
                <a:effectLst/>
                <a:uLnTx/>
                <a:uFillTx/>
                <a:latin typeface="微软雅黑"/>
                <a:ea typeface="微软雅黑"/>
                <a:cs typeface="+mn-cs"/>
              </a:rPr>
              <a:t>操作不当、设备缺陷、安全附件失效</a:t>
            </a:r>
          </a:p>
        </p:txBody>
      </p:sp>
      <p:grpSp>
        <p:nvGrpSpPr>
          <p:cNvPr id="49158" name="组合 14"/>
          <p:cNvGrpSpPr/>
          <p:nvPr/>
        </p:nvGrpSpPr>
        <p:grpSpPr>
          <a:xfrm>
            <a:off x="1177925" y="908050"/>
            <a:ext cx="1728788" cy="1730375"/>
            <a:chOff x="1906911" y="2335858"/>
            <a:chExt cx="1728985" cy="1729779"/>
          </a:xfrm>
        </p:grpSpPr>
        <p:sp>
          <p:nvSpPr>
            <p:cNvPr id="16" name="椭圆 15"/>
            <p:cNvSpPr/>
            <p:nvPr/>
          </p:nvSpPr>
          <p:spPr bwMode="auto">
            <a:xfrm>
              <a:off x="1906911" y="2335858"/>
              <a:ext cx="1728985" cy="1728193"/>
            </a:xfrm>
            <a:prstGeom prst="ellipse">
              <a:avLst/>
            </a:prstGeom>
            <a:solidFill>
              <a:schemeClr val="bg1">
                <a:lumMod val="75000"/>
              </a:schemeClr>
            </a:solidFill>
            <a:ln w="952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chemeClr val="tx1"/>
                </a:solidFill>
                <a:effectLst/>
                <a:uLnTx/>
                <a:uFillTx/>
                <a:latin typeface="Arial Black" pitchFamily="34" charset="0"/>
                <a:ea typeface="+mn-ea"/>
                <a:cs typeface="+mn-cs"/>
              </a:endParaRPr>
            </a:p>
          </p:txBody>
        </p:sp>
        <p:sp>
          <p:nvSpPr>
            <p:cNvPr id="17" name="弦形 16"/>
            <p:cNvSpPr/>
            <p:nvPr/>
          </p:nvSpPr>
          <p:spPr bwMode="auto">
            <a:xfrm rot="2734137">
              <a:off x="1906513" y="2336255"/>
              <a:ext cx="1729779" cy="1728985"/>
            </a:xfrm>
            <a:prstGeom prst="chord">
              <a:avLst>
                <a:gd name="adj1" fmla="val 5312625"/>
                <a:gd name="adj2" fmla="val 16199939"/>
              </a:avLst>
            </a:prstGeom>
            <a:solidFill>
              <a:srgbClr val="FF9933"/>
            </a:solidFill>
            <a:ln w="952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chemeClr val="tx1"/>
                </a:solidFill>
                <a:effectLst/>
                <a:uLnTx/>
                <a:uFillTx/>
                <a:latin typeface="Arial Black" pitchFamily="34" charset="0"/>
                <a:ea typeface="+mn-ea"/>
                <a:cs typeface="+mn-cs"/>
              </a:endParaRPr>
            </a:p>
          </p:txBody>
        </p:sp>
      </p:grpSp>
      <p:sp>
        <p:nvSpPr>
          <p:cNvPr id="18" name="等腰三角形 17"/>
          <p:cNvSpPr/>
          <p:nvPr/>
        </p:nvSpPr>
        <p:spPr bwMode="auto">
          <a:xfrm rot="16200000" flipV="1">
            <a:off x="3179763" y="1670050"/>
            <a:ext cx="319088" cy="207963"/>
          </a:xfrm>
          <a:prstGeom prst="triangle">
            <a:avLst/>
          </a:prstGeom>
          <a:solidFill>
            <a:schemeClr val="tx1">
              <a:lumMod val="75000"/>
              <a:lumOff val="25000"/>
            </a:schemeClr>
          </a:solidFill>
          <a:ln w="952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chemeClr val="tx1"/>
              </a:solidFill>
              <a:effectLst/>
              <a:uLnTx/>
              <a:uFillTx/>
              <a:latin typeface="Arial Black" pitchFamily="34" charset="0"/>
              <a:ea typeface="+mn-ea"/>
              <a:cs typeface="+mn-cs"/>
            </a:endParaRPr>
          </a:p>
        </p:txBody>
      </p:sp>
      <p:sp>
        <p:nvSpPr>
          <p:cNvPr id="358412" name="Text Box 12"/>
          <p:cNvSpPr txBox="1">
            <a:spLocks noChangeArrowheads="1"/>
          </p:cNvSpPr>
          <p:nvPr/>
        </p:nvSpPr>
        <p:spPr bwMode="auto">
          <a:xfrm>
            <a:off x="1322388" y="1450975"/>
            <a:ext cx="1441450" cy="523875"/>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defPPr>
              <a:defRPr lang="en-US"/>
            </a:defPPr>
            <a:lvl1pPr algn="ctr">
              <a:spcBef>
                <a:spcPct val="50000"/>
              </a:spcBef>
              <a:defRPr sz="2800">
                <a:latin typeface="微软雅黑"/>
                <a:ea typeface="微软雅黑"/>
              </a:defRPr>
            </a:lvl1pPr>
          </a:lstStyle>
          <a:p>
            <a:pPr marL="0" marR="0" lvl="0" indent="0" algn="ctr" defTabSz="914400" rtl="0" eaLnBrk="1" fontAlgn="base" latinLnBrk="0" hangingPunct="1">
              <a:lnSpc>
                <a:spcPct val="100000"/>
              </a:lnSpc>
              <a:spcBef>
                <a:spcPct val="50000"/>
              </a:spcBef>
              <a:spcAft>
                <a:spcPct val="0"/>
              </a:spcAft>
              <a:buClrTx/>
              <a:buSzTx/>
              <a:buFontTx/>
              <a:buNone/>
              <a:defRPr/>
            </a:pPr>
            <a:r>
              <a:rPr kumimoji="0" lang="zh-CN" altLang="en-US" sz="2800" b="1" i="0" u="none" strike="noStrike" kern="1200" cap="none" spc="0" normalizeH="0" baseline="0" noProof="0" dirty="0">
                <a:ln>
                  <a:noFill/>
                </a:ln>
                <a:solidFill>
                  <a:schemeClr val="tx1"/>
                </a:solidFill>
                <a:effectLst/>
                <a:uLnTx/>
                <a:uFillTx/>
                <a:latin typeface="微软雅黑"/>
                <a:ea typeface="微软雅黑"/>
                <a:cs typeface="+mn-cs"/>
              </a:rPr>
              <a:t>锅炉</a:t>
            </a:r>
          </a:p>
        </p:txBody>
      </p:sp>
      <p:grpSp>
        <p:nvGrpSpPr>
          <p:cNvPr id="49161" name="组合 18"/>
          <p:cNvGrpSpPr/>
          <p:nvPr/>
        </p:nvGrpSpPr>
        <p:grpSpPr>
          <a:xfrm>
            <a:off x="1177925" y="2835275"/>
            <a:ext cx="1728788" cy="1730375"/>
            <a:chOff x="1906911" y="2335858"/>
            <a:chExt cx="1728985" cy="1729779"/>
          </a:xfrm>
        </p:grpSpPr>
        <p:sp>
          <p:nvSpPr>
            <p:cNvPr id="20" name="椭圆 19"/>
            <p:cNvSpPr/>
            <p:nvPr/>
          </p:nvSpPr>
          <p:spPr bwMode="auto">
            <a:xfrm>
              <a:off x="1906911" y="2335858"/>
              <a:ext cx="1728985" cy="1728193"/>
            </a:xfrm>
            <a:prstGeom prst="ellipse">
              <a:avLst/>
            </a:prstGeom>
            <a:solidFill>
              <a:schemeClr val="bg1">
                <a:lumMod val="75000"/>
              </a:schemeClr>
            </a:solidFill>
            <a:ln w="952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chemeClr val="tx1"/>
                </a:solidFill>
                <a:effectLst/>
                <a:uLnTx/>
                <a:uFillTx/>
                <a:latin typeface="Arial Black" pitchFamily="34" charset="0"/>
                <a:ea typeface="+mn-ea"/>
                <a:cs typeface="+mn-cs"/>
              </a:endParaRPr>
            </a:p>
          </p:txBody>
        </p:sp>
        <p:sp>
          <p:nvSpPr>
            <p:cNvPr id="21" name="弦形 20"/>
            <p:cNvSpPr/>
            <p:nvPr/>
          </p:nvSpPr>
          <p:spPr bwMode="auto">
            <a:xfrm rot="2734137">
              <a:off x="1906513" y="2336255"/>
              <a:ext cx="1729779" cy="1728985"/>
            </a:xfrm>
            <a:prstGeom prst="chord">
              <a:avLst>
                <a:gd name="adj1" fmla="val 5312625"/>
                <a:gd name="adj2" fmla="val 16199939"/>
              </a:avLst>
            </a:prstGeom>
            <a:solidFill>
              <a:srgbClr val="FF9933"/>
            </a:solidFill>
            <a:ln w="952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chemeClr val="tx1"/>
                </a:solidFill>
                <a:effectLst/>
                <a:uLnTx/>
                <a:uFillTx/>
                <a:latin typeface="Arial Black" pitchFamily="34" charset="0"/>
                <a:ea typeface="+mn-ea"/>
                <a:cs typeface="+mn-cs"/>
              </a:endParaRPr>
            </a:p>
          </p:txBody>
        </p:sp>
      </p:grpSp>
      <p:sp>
        <p:nvSpPr>
          <p:cNvPr id="22" name="等腰三角形 21"/>
          <p:cNvSpPr/>
          <p:nvPr/>
        </p:nvSpPr>
        <p:spPr bwMode="auto">
          <a:xfrm rot="16200000" flipV="1">
            <a:off x="3179763" y="3597275"/>
            <a:ext cx="319088" cy="207963"/>
          </a:xfrm>
          <a:prstGeom prst="triangle">
            <a:avLst/>
          </a:prstGeom>
          <a:solidFill>
            <a:schemeClr val="tx1">
              <a:lumMod val="75000"/>
              <a:lumOff val="25000"/>
            </a:schemeClr>
          </a:solidFill>
          <a:ln w="952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chemeClr val="tx1"/>
              </a:solidFill>
              <a:effectLst/>
              <a:uLnTx/>
              <a:uFillTx/>
              <a:latin typeface="Arial Black" pitchFamily="34" charset="0"/>
              <a:ea typeface="+mn-ea"/>
              <a:cs typeface="+mn-cs"/>
            </a:endParaRPr>
          </a:p>
        </p:txBody>
      </p:sp>
      <p:grpSp>
        <p:nvGrpSpPr>
          <p:cNvPr id="49163" name="组合 22"/>
          <p:cNvGrpSpPr/>
          <p:nvPr/>
        </p:nvGrpSpPr>
        <p:grpSpPr>
          <a:xfrm>
            <a:off x="1187450" y="4738688"/>
            <a:ext cx="1728788" cy="1730375"/>
            <a:chOff x="1906911" y="2335858"/>
            <a:chExt cx="1728985" cy="1729779"/>
          </a:xfrm>
        </p:grpSpPr>
        <p:sp>
          <p:nvSpPr>
            <p:cNvPr id="24" name="椭圆 23"/>
            <p:cNvSpPr/>
            <p:nvPr/>
          </p:nvSpPr>
          <p:spPr bwMode="auto">
            <a:xfrm>
              <a:off x="1906911" y="2335858"/>
              <a:ext cx="1728985" cy="1728192"/>
            </a:xfrm>
            <a:prstGeom prst="ellipse">
              <a:avLst/>
            </a:prstGeom>
            <a:solidFill>
              <a:schemeClr val="bg1">
                <a:lumMod val="75000"/>
              </a:schemeClr>
            </a:solidFill>
            <a:ln w="952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chemeClr val="tx1"/>
                </a:solidFill>
                <a:effectLst/>
                <a:uLnTx/>
                <a:uFillTx/>
                <a:latin typeface="Arial Black" pitchFamily="34" charset="0"/>
                <a:ea typeface="+mn-ea"/>
                <a:cs typeface="+mn-cs"/>
              </a:endParaRPr>
            </a:p>
          </p:txBody>
        </p:sp>
        <p:sp>
          <p:nvSpPr>
            <p:cNvPr id="25" name="弦形 24"/>
            <p:cNvSpPr/>
            <p:nvPr/>
          </p:nvSpPr>
          <p:spPr bwMode="auto">
            <a:xfrm rot="2734137">
              <a:off x="1906513" y="2336255"/>
              <a:ext cx="1729779" cy="1728985"/>
            </a:xfrm>
            <a:prstGeom prst="chord">
              <a:avLst>
                <a:gd name="adj1" fmla="val 5312625"/>
                <a:gd name="adj2" fmla="val 16199939"/>
              </a:avLst>
            </a:prstGeom>
            <a:solidFill>
              <a:srgbClr val="FF9933"/>
            </a:solidFill>
            <a:ln w="952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chemeClr val="tx1"/>
                </a:solidFill>
                <a:effectLst/>
                <a:uLnTx/>
                <a:uFillTx/>
                <a:latin typeface="Arial Black" pitchFamily="34" charset="0"/>
                <a:ea typeface="+mn-ea"/>
                <a:cs typeface="+mn-cs"/>
              </a:endParaRPr>
            </a:p>
          </p:txBody>
        </p:sp>
      </p:grpSp>
      <p:sp>
        <p:nvSpPr>
          <p:cNvPr id="26" name="等腰三角形 25"/>
          <p:cNvSpPr/>
          <p:nvPr/>
        </p:nvSpPr>
        <p:spPr bwMode="auto">
          <a:xfrm rot="16200000" flipV="1">
            <a:off x="3189288" y="5499100"/>
            <a:ext cx="317500" cy="209550"/>
          </a:xfrm>
          <a:prstGeom prst="triangle">
            <a:avLst/>
          </a:prstGeom>
          <a:solidFill>
            <a:schemeClr val="tx1">
              <a:lumMod val="75000"/>
              <a:lumOff val="25000"/>
            </a:schemeClr>
          </a:solidFill>
          <a:ln w="952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chemeClr val="tx1"/>
              </a:solidFill>
              <a:effectLst/>
              <a:uLnTx/>
              <a:uFillTx/>
              <a:latin typeface="Arial Black" pitchFamily="34" charset="0"/>
              <a:ea typeface="+mn-ea"/>
              <a:cs typeface="+mn-cs"/>
            </a:endParaRPr>
          </a:p>
        </p:txBody>
      </p:sp>
      <p:sp>
        <p:nvSpPr>
          <p:cNvPr id="358414" name="Text Box 14"/>
          <p:cNvSpPr txBox="1">
            <a:spLocks noChangeArrowheads="1"/>
          </p:cNvSpPr>
          <p:nvPr/>
        </p:nvSpPr>
        <p:spPr bwMode="auto">
          <a:xfrm>
            <a:off x="1006475" y="3417888"/>
            <a:ext cx="2089150" cy="522288"/>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defPPr>
              <a:defRPr lang="en-US"/>
            </a:defPPr>
            <a:lvl1pPr algn="ctr">
              <a:spcBef>
                <a:spcPct val="50000"/>
              </a:spcBef>
              <a:defRPr sz="2800">
                <a:latin typeface="微软雅黑"/>
                <a:ea typeface="微软雅黑"/>
              </a:defRPr>
            </a:lvl1pPr>
          </a:lstStyle>
          <a:p>
            <a:pPr marL="0" marR="0" lvl="0" indent="0" algn="ctr" defTabSz="914400" rtl="0" eaLnBrk="1" fontAlgn="base" latinLnBrk="0" hangingPunct="1">
              <a:lnSpc>
                <a:spcPct val="100000"/>
              </a:lnSpc>
              <a:spcBef>
                <a:spcPct val="50000"/>
              </a:spcBef>
              <a:spcAft>
                <a:spcPct val="0"/>
              </a:spcAft>
              <a:buClrTx/>
              <a:buSzTx/>
              <a:buFontTx/>
              <a:buNone/>
              <a:defRPr/>
            </a:pPr>
            <a:r>
              <a:rPr kumimoji="0" lang="zh-CN" altLang="en-US" sz="2800" b="1" i="0" u="none" strike="noStrike" kern="1200" cap="none" spc="0" normalizeH="0" baseline="0" noProof="0" dirty="0">
                <a:ln>
                  <a:noFill/>
                </a:ln>
                <a:solidFill>
                  <a:schemeClr val="tx1"/>
                </a:solidFill>
                <a:effectLst/>
                <a:uLnTx/>
                <a:uFillTx/>
                <a:latin typeface="微软雅黑"/>
                <a:ea typeface="微软雅黑"/>
                <a:cs typeface="+mn-cs"/>
              </a:rPr>
              <a:t>压力容器</a:t>
            </a:r>
          </a:p>
        </p:txBody>
      </p:sp>
      <p:sp>
        <p:nvSpPr>
          <p:cNvPr id="358416" name="Text Box 16"/>
          <p:cNvSpPr txBox="1">
            <a:spLocks noChangeArrowheads="1"/>
          </p:cNvSpPr>
          <p:nvPr/>
        </p:nvSpPr>
        <p:spPr bwMode="auto">
          <a:xfrm>
            <a:off x="1266825" y="5316538"/>
            <a:ext cx="1512888" cy="523875"/>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defPPr>
              <a:defRPr lang="en-US"/>
            </a:defPPr>
            <a:lvl1pPr algn="ctr">
              <a:spcBef>
                <a:spcPct val="50000"/>
              </a:spcBef>
              <a:defRPr sz="2800">
                <a:latin typeface="微软雅黑"/>
                <a:ea typeface="微软雅黑"/>
              </a:defRPr>
            </a:lvl1pPr>
          </a:lstStyle>
          <a:p>
            <a:pPr marL="0" marR="0" lvl="0" indent="0" algn="ctr" defTabSz="914400" rtl="0" eaLnBrk="1" fontAlgn="base" latinLnBrk="0" hangingPunct="1">
              <a:lnSpc>
                <a:spcPct val="100000"/>
              </a:lnSpc>
              <a:spcBef>
                <a:spcPct val="50000"/>
              </a:spcBef>
              <a:spcAft>
                <a:spcPct val="0"/>
              </a:spcAft>
              <a:buClrTx/>
              <a:buSzTx/>
              <a:buFontTx/>
              <a:buNone/>
              <a:defRPr/>
            </a:pPr>
            <a:r>
              <a:rPr kumimoji="0" lang="zh-CN" altLang="en-US" sz="2800" b="1" i="0" u="none" strike="noStrike" kern="1200" cap="none" spc="0" normalizeH="0" baseline="0" noProof="0" dirty="0">
                <a:ln>
                  <a:noFill/>
                </a:ln>
                <a:solidFill>
                  <a:schemeClr val="tx1"/>
                </a:solidFill>
                <a:effectLst/>
                <a:uLnTx/>
                <a:uFillTx/>
                <a:latin typeface="微软雅黑"/>
                <a:ea typeface="微软雅黑"/>
                <a:cs typeface="+mn-cs"/>
              </a:rPr>
              <a:t>气瓶</a:t>
            </a:r>
          </a:p>
        </p:txBody>
      </p:sp>
      <p:sp>
        <p:nvSpPr>
          <p:cNvPr id="49167" name="矩形 26"/>
          <p:cNvSpPr/>
          <p:nvPr/>
        </p:nvSpPr>
        <p:spPr>
          <a:xfrm>
            <a:off x="77788" y="57150"/>
            <a:ext cx="493712" cy="461963"/>
          </a:xfrm>
          <a:prstGeom prst="rect">
            <a:avLst/>
          </a:prstGeom>
          <a:noFill/>
          <a:ln w="9525">
            <a:noFill/>
          </a:ln>
        </p:spPr>
        <p:txBody>
          <a:bodyPr wrap="none">
            <a:spAutoFit/>
          </a:bodyPr>
          <a:lstStyle/>
          <a:p>
            <a:pPr lvl="0" eaLnBrk="1" hangingPunct="1"/>
            <a:r>
              <a:rPr lang="zh-CN" altLang="en-US" dirty="0">
                <a:latin typeface="微软雅黑"/>
                <a:ea typeface="微软雅黑"/>
              </a:rPr>
              <a:t>一</a:t>
            </a:r>
          </a:p>
        </p:txBody>
      </p:sp>
      <p:sp>
        <p:nvSpPr>
          <p:cNvPr id="49168" name="矩形 27"/>
          <p:cNvSpPr/>
          <p:nvPr/>
        </p:nvSpPr>
        <p:spPr>
          <a:xfrm>
            <a:off x="725488" y="49213"/>
            <a:ext cx="3587750" cy="461962"/>
          </a:xfrm>
          <a:prstGeom prst="rect">
            <a:avLst/>
          </a:prstGeom>
          <a:noFill/>
          <a:ln w="9525">
            <a:noFill/>
          </a:ln>
        </p:spPr>
        <p:txBody>
          <a:bodyPr wrap="none">
            <a:spAutoFit/>
          </a:bodyPr>
          <a:lstStyle/>
          <a:p>
            <a:pPr lvl="0" eaLnBrk="1" hangingPunct="1">
              <a:spcBef>
                <a:spcPct val="50000"/>
              </a:spcBef>
            </a:pPr>
            <a:r>
              <a:rPr lang="en-US" altLang="zh-CN" dirty="0">
                <a:latin typeface="微软雅黑"/>
                <a:ea typeface="微软雅黑"/>
              </a:rPr>
              <a:t>《</a:t>
            </a:r>
            <a:r>
              <a:rPr lang="zh-CN" altLang="en-US" dirty="0">
                <a:latin typeface="微软雅黑"/>
                <a:ea typeface="微软雅黑"/>
              </a:rPr>
              <a:t>特种设备安全法</a:t>
            </a:r>
            <a:r>
              <a:rPr lang="en-US" altLang="zh-CN" dirty="0">
                <a:latin typeface="微软雅黑"/>
                <a:ea typeface="微软雅黑"/>
              </a:rPr>
              <a:t>》</a:t>
            </a:r>
            <a:r>
              <a:rPr lang="zh-CN" altLang="en-US" dirty="0">
                <a:latin typeface="微软雅黑"/>
                <a:ea typeface="微软雅黑"/>
              </a:rPr>
              <a:t>解读</a:t>
            </a:r>
          </a:p>
        </p:txBody>
      </p:sp>
    </p:spTree>
  </p:cSld>
  <p:clrMapOvr>
    <a:masterClrMapping/>
  </p:clrMapOvr>
  <p:transition spd="slow">
    <p:push/>
  </p:transition>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9475" name="Text Box 3"/>
          <p:cNvSpPr txBox="1">
            <a:spLocks noChangeArrowheads="1"/>
          </p:cNvSpPr>
          <p:nvPr/>
        </p:nvSpPr>
        <p:spPr bwMode="auto">
          <a:xfrm>
            <a:off x="827088" y="1941513"/>
            <a:ext cx="4464050" cy="40005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defPPr>
              <a:defRPr lang="en-US"/>
            </a:defPPr>
            <a:lvl1pPr algn="ctr">
              <a:spcBef>
                <a:spcPct val="50000"/>
              </a:spcBef>
              <a:defRPr>
                <a:solidFill>
                  <a:schemeClr val="bg1"/>
                </a:solidFill>
                <a:latin typeface="微软雅黑"/>
                <a:ea typeface="微软雅黑"/>
              </a:defRPr>
            </a:lvl1pPr>
          </a:lstStyle>
          <a:p>
            <a:pPr marL="0" marR="0" lvl="0" indent="0" algn="l" defTabSz="914400" rtl="0" eaLnBrk="1" fontAlgn="base" latinLnBrk="0" hangingPunct="1">
              <a:lnSpc>
                <a:spcPct val="100000"/>
              </a:lnSpc>
              <a:spcBef>
                <a:spcPct val="50000"/>
              </a:spcBef>
              <a:spcAft>
                <a:spcPct val="0"/>
              </a:spcAft>
              <a:buClrTx/>
              <a:buSzTx/>
              <a:buFontTx/>
              <a:buNone/>
              <a:defRPr/>
            </a:pPr>
            <a:r>
              <a:rPr kumimoji="0" lang="en-US" altLang="zh-CN" sz="2000" b="1" i="0" u="none" strike="noStrike" kern="1200" cap="none" spc="0" normalizeH="0" baseline="0" noProof="0" dirty="0">
                <a:ln>
                  <a:noFill/>
                </a:ln>
                <a:solidFill>
                  <a:schemeClr val="tx1">
                    <a:lumMod val="85000"/>
                    <a:lumOff val="15000"/>
                  </a:schemeClr>
                </a:solidFill>
                <a:effectLst/>
                <a:uLnTx/>
                <a:uFillTx/>
                <a:latin typeface="微软雅黑"/>
                <a:ea typeface="微软雅黑"/>
                <a:cs typeface="+mn-cs"/>
              </a:rPr>
              <a:t>4</a:t>
            </a:r>
            <a:r>
              <a:rPr kumimoji="0" lang="zh-CN" altLang="en-US" sz="2000" b="1" i="0" u="none" strike="noStrike" kern="1200" cap="none" spc="0" normalizeH="0" baseline="0" noProof="0" dirty="0">
                <a:ln>
                  <a:noFill/>
                </a:ln>
                <a:solidFill>
                  <a:schemeClr val="tx1">
                    <a:lumMod val="85000"/>
                    <a:lumOff val="15000"/>
                  </a:schemeClr>
                </a:solidFill>
                <a:effectLst/>
                <a:uLnTx/>
                <a:uFillTx/>
                <a:latin typeface="微软雅黑"/>
                <a:ea typeface="微软雅黑"/>
                <a:cs typeface="+mn-cs"/>
              </a:rPr>
              <a:t>、高耗能特种设备节能管理</a:t>
            </a:r>
          </a:p>
        </p:txBody>
      </p:sp>
      <p:sp>
        <p:nvSpPr>
          <p:cNvPr id="489476" name="Text Box 4"/>
          <p:cNvSpPr txBox="1">
            <a:spLocks noChangeArrowheads="1"/>
          </p:cNvSpPr>
          <p:nvPr/>
        </p:nvSpPr>
        <p:spPr bwMode="auto">
          <a:xfrm>
            <a:off x="827088" y="2852738"/>
            <a:ext cx="6872288" cy="962025"/>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0" indent="0" latinLnBrk="1">
              <a:lnSpc>
                <a:spcPct val="150000"/>
              </a:lnSpc>
              <a:buNone/>
              <a:defRPr sz="2000">
                <a:latin typeface="微软雅黑"/>
                <a:ea typeface="微软雅黑"/>
              </a:defRPr>
            </a:lvl1pPr>
            <a:lvl2pPr marL="742950" indent="-285750" latinLnBrk="1">
              <a:spcBef>
                <a:spcPct val="20000"/>
              </a:spcBef>
              <a:buChar char="–"/>
              <a:defRPr sz="2800">
                <a:latin typeface="+mn-lt"/>
              </a:defRPr>
            </a:lvl2pPr>
            <a:lvl3pPr marL="1143000" indent="-228600" latinLnBrk="1">
              <a:spcBef>
                <a:spcPct val="20000"/>
              </a:spcBef>
              <a:buChar char="•"/>
              <a:defRPr>
                <a:latin typeface="+mn-lt"/>
              </a:defRPr>
            </a:lvl3pPr>
            <a:lvl4pPr marL="1600200" indent="-228600" latinLnBrk="1">
              <a:spcBef>
                <a:spcPct val="20000"/>
              </a:spcBef>
              <a:buChar char="–"/>
              <a:defRPr sz="2000">
                <a:latin typeface="+mn-lt"/>
              </a:defRPr>
            </a:lvl4pPr>
            <a:lvl5pPr marL="2057400" indent="-228600" latinLnBrk="1">
              <a:spcBef>
                <a:spcPct val="20000"/>
              </a:spcBef>
              <a:buChar char="»"/>
              <a:defRPr sz="2000">
                <a:latin typeface="+mn-lt"/>
              </a:defRPr>
            </a:lvl5pPr>
            <a:lvl6pPr marL="2514600" indent="-228600">
              <a:lnSpc>
                <a:spcPct val="90000"/>
              </a:lnSpc>
              <a:spcBef>
                <a:spcPts val="500"/>
              </a:spcBef>
              <a:buFont typeface="Arial" charset="0"/>
              <a:buChar char="•"/>
              <a:defRPr sz="1800">
                <a:latin typeface="+mn-lt"/>
              </a:defRPr>
            </a:lvl6pPr>
            <a:lvl7pPr marL="2971800" indent="-228600">
              <a:lnSpc>
                <a:spcPct val="90000"/>
              </a:lnSpc>
              <a:spcBef>
                <a:spcPts val="500"/>
              </a:spcBef>
              <a:buFont typeface="Arial" charset="0"/>
              <a:buChar char="•"/>
              <a:defRPr sz="1800">
                <a:latin typeface="+mn-lt"/>
              </a:defRPr>
            </a:lvl7pPr>
            <a:lvl8pPr marL="3429000" indent="-228600">
              <a:lnSpc>
                <a:spcPct val="90000"/>
              </a:lnSpc>
              <a:spcBef>
                <a:spcPts val="500"/>
              </a:spcBef>
              <a:buFont typeface="Arial" charset="0"/>
              <a:buChar char="•"/>
              <a:defRPr sz="1800">
                <a:latin typeface="+mn-lt"/>
              </a:defRPr>
            </a:lvl8pPr>
            <a:lvl9pPr marL="3886200" indent="-228600">
              <a:lnSpc>
                <a:spcPct val="90000"/>
              </a:lnSpc>
              <a:spcBef>
                <a:spcPts val="500"/>
              </a:spcBef>
              <a:buFont typeface="Arial" charset="0"/>
              <a:buChar char="•"/>
              <a:defRPr sz="1800">
                <a:latin typeface="+mn-lt"/>
              </a:defRPr>
            </a:lvl9pPr>
          </a:lstStyle>
          <a:p>
            <a:pPr marL="0" marR="0" lvl="0" indent="0" algn="l" defTabSz="914400" rtl="0" eaLnBrk="1" fontAlgn="base" latinLnBrk="1" hangingPunct="1">
              <a:lnSpc>
                <a:spcPct val="150000"/>
              </a:lnSpc>
              <a:spcBef>
                <a:spcPct val="0"/>
              </a:spcBef>
              <a:spcAft>
                <a:spcPct val="0"/>
              </a:spcAft>
              <a:buClrTx/>
              <a:buSzTx/>
              <a:buFontTx/>
              <a:buNone/>
              <a:defRPr/>
            </a:pPr>
            <a:r>
              <a:rPr kumimoji="0" lang="zh-CN" altLang="en-US" sz="2000" b="0" i="0" u="none" strike="noStrike" kern="1200" cap="none" spc="0" normalizeH="0" baseline="0" noProof="0" dirty="0">
                <a:ln>
                  <a:noFill/>
                </a:ln>
                <a:solidFill>
                  <a:schemeClr val="tx1"/>
                </a:solidFill>
                <a:effectLst/>
                <a:uLnTx/>
                <a:uFillTx/>
                <a:latin typeface="微软雅黑"/>
                <a:ea typeface="微软雅黑"/>
                <a:cs typeface="+mn-cs"/>
              </a:rPr>
              <a:t>高耗能特种设备，应建立健全经济运行、能效计量监控与统计、能效考核等节能管理制度和岗位责任制度。</a:t>
            </a:r>
          </a:p>
        </p:txBody>
      </p:sp>
      <p:sp>
        <p:nvSpPr>
          <p:cNvPr id="161796" name="矩形 4"/>
          <p:cNvSpPr/>
          <p:nvPr/>
        </p:nvSpPr>
        <p:spPr>
          <a:xfrm>
            <a:off x="1042988" y="87313"/>
            <a:ext cx="1422400" cy="461962"/>
          </a:xfrm>
          <a:prstGeom prst="rect">
            <a:avLst/>
          </a:prstGeom>
          <a:noFill/>
          <a:ln w="9525">
            <a:noFill/>
          </a:ln>
        </p:spPr>
        <p:txBody>
          <a:bodyPr wrap="none">
            <a:spAutoFit/>
          </a:bodyPr>
          <a:lstStyle/>
          <a:p>
            <a:pPr lvl="0" eaLnBrk="1" hangingPunct="1">
              <a:spcBef>
                <a:spcPct val="50000"/>
              </a:spcBef>
            </a:pPr>
            <a:r>
              <a:rPr lang="zh-CN" altLang="en-US" dirty="0">
                <a:latin typeface="微软雅黑"/>
                <a:ea typeface="微软雅黑"/>
              </a:rPr>
              <a:t>重点工作</a:t>
            </a:r>
          </a:p>
        </p:txBody>
      </p:sp>
      <p:sp>
        <p:nvSpPr>
          <p:cNvPr id="161797" name="矩形 5"/>
          <p:cNvSpPr/>
          <p:nvPr/>
        </p:nvSpPr>
        <p:spPr>
          <a:xfrm>
            <a:off x="77788" y="57150"/>
            <a:ext cx="493712" cy="461963"/>
          </a:xfrm>
          <a:prstGeom prst="rect">
            <a:avLst/>
          </a:prstGeom>
          <a:noFill/>
          <a:ln w="9525">
            <a:noFill/>
          </a:ln>
        </p:spPr>
        <p:txBody>
          <a:bodyPr wrap="none">
            <a:spAutoFit/>
          </a:bodyPr>
          <a:lstStyle/>
          <a:p>
            <a:pPr lvl="0" eaLnBrk="1" hangingPunct="1"/>
            <a:r>
              <a:rPr lang="zh-CN" altLang="en-US" dirty="0">
                <a:latin typeface="微软雅黑"/>
                <a:ea typeface="微软雅黑"/>
              </a:rPr>
              <a:t>三</a:t>
            </a:r>
          </a:p>
        </p:txBody>
      </p:sp>
    </p:spTree>
  </p:cSld>
  <p:clrMapOvr>
    <a:masterClrMapping/>
  </p:clrMapOvr>
  <p:transition spd="slow">
    <p:push/>
  </p:transition>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22" name="Text Box 2"/>
          <p:cNvSpPr txBox="1">
            <a:spLocks noChangeArrowheads="1"/>
          </p:cNvSpPr>
          <p:nvPr/>
        </p:nvSpPr>
        <p:spPr bwMode="auto">
          <a:xfrm>
            <a:off x="1150938" y="2205038"/>
            <a:ext cx="6842125" cy="1476375"/>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0" indent="0" latinLnBrk="1">
              <a:lnSpc>
                <a:spcPct val="150000"/>
              </a:lnSpc>
              <a:buNone/>
              <a:defRPr sz="2000">
                <a:latin typeface="微软雅黑"/>
                <a:ea typeface="微软雅黑"/>
              </a:defRPr>
            </a:lvl1pPr>
            <a:lvl2pPr marL="742950" indent="-285750" latinLnBrk="1">
              <a:spcBef>
                <a:spcPct val="20000"/>
              </a:spcBef>
              <a:buChar char="–"/>
              <a:defRPr sz="2800">
                <a:latin typeface="+mn-lt"/>
              </a:defRPr>
            </a:lvl2pPr>
            <a:lvl3pPr marL="1143000" indent="-228600" latinLnBrk="1">
              <a:spcBef>
                <a:spcPct val="20000"/>
              </a:spcBef>
              <a:buChar char="•"/>
              <a:defRPr>
                <a:latin typeface="+mn-lt"/>
              </a:defRPr>
            </a:lvl3pPr>
            <a:lvl4pPr marL="1600200" indent="-228600" latinLnBrk="1">
              <a:spcBef>
                <a:spcPct val="20000"/>
              </a:spcBef>
              <a:buChar char="–"/>
              <a:defRPr sz="2000">
                <a:latin typeface="+mn-lt"/>
              </a:defRPr>
            </a:lvl4pPr>
            <a:lvl5pPr marL="2057400" indent="-228600" latinLnBrk="1">
              <a:spcBef>
                <a:spcPct val="20000"/>
              </a:spcBef>
              <a:buChar char="»"/>
              <a:defRPr sz="2000">
                <a:latin typeface="+mn-lt"/>
              </a:defRPr>
            </a:lvl5pPr>
            <a:lvl6pPr marL="2514600" indent="-228600">
              <a:lnSpc>
                <a:spcPct val="90000"/>
              </a:lnSpc>
              <a:spcBef>
                <a:spcPts val="500"/>
              </a:spcBef>
              <a:buFont typeface="Arial" charset="0"/>
              <a:buChar char="•"/>
              <a:defRPr sz="1800">
                <a:latin typeface="+mn-lt"/>
              </a:defRPr>
            </a:lvl6pPr>
            <a:lvl7pPr marL="2971800" indent="-228600">
              <a:lnSpc>
                <a:spcPct val="90000"/>
              </a:lnSpc>
              <a:spcBef>
                <a:spcPts val="500"/>
              </a:spcBef>
              <a:buFont typeface="Arial" charset="0"/>
              <a:buChar char="•"/>
              <a:defRPr sz="1800">
                <a:latin typeface="+mn-lt"/>
              </a:defRPr>
            </a:lvl7pPr>
            <a:lvl8pPr marL="3429000" indent="-228600">
              <a:lnSpc>
                <a:spcPct val="90000"/>
              </a:lnSpc>
              <a:spcBef>
                <a:spcPts val="500"/>
              </a:spcBef>
              <a:buFont typeface="Arial" charset="0"/>
              <a:buChar char="•"/>
              <a:defRPr sz="1800">
                <a:latin typeface="+mn-lt"/>
              </a:defRPr>
            </a:lvl8pPr>
            <a:lvl9pPr marL="3886200" indent="-228600">
              <a:lnSpc>
                <a:spcPct val="90000"/>
              </a:lnSpc>
              <a:spcBef>
                <a:spcPts val="500"/>
              </a:spcBef>
              <a:buFont typeface="Arial" charset="0"/>
              <a:buChar char="•"/>
              <a:defRPr sz="1800">
                <a:latin typeface="+mn-lt"/>
              </a:defRPr>
            </a:lvl9pPr>
          </a:lstStyle>
          <a:p>
            <a:pPr marL="0" marR="0" lvl="0" indent="0" algn="l" defTabSz="914400" rtl="0" eaLnBrk="1" fontAlgn="base" latinLnBrk="1" hangingPunct="1">
              <a:lnSpc>
                <a:spcPct val="150000"/>
              </a:lnSpc>
              <a:spcBef>
                <a:spcPct val="0"/>
              </a:spcBef>
              <a:spcAft>
                <a:spcPct val="0"/>
              </a:spcAft>
              <a:buClrTx/>
              <a:buSzTx/>
              <a:buFontTx/>
              <a:buNone/>
              <a:defRPr/>
            </a:pPr>
            <a:r>
              <a:rPr kumimoji="0" lang="zh-CN" altLang="en-US" sz="2000" b="1" i="0" u="none" strike="noStrike" kern="1200" cap="none" spc="0" normalizeH="0" baseline="0" noProof="0" dirty="0">
                <a:ln>
                  <a:noFill/>
                </a:ln>
                <a:solidFill>
                  <a:schemeClr val="tx1"/>
                </a:solidFill>
                <a:effectLst/>
                <a:uLnTx/>
                <a:uFillTx/>
                <a:latin typeface="微软雅黑"/>
                <a:ea typeface="微软雅黑"/>
                <a:cs typeface="+mn-cs"/>
              </a:rPr>
              <a:t>应当使用符合能效指标要求的特种设备，按照有关特种设备安全技术规范、标准或者出厂文件的要求配备、安装辅机设备和能效监控装置、能源计量器具，并记录相关数据。 </a:t>
            </a:r>
          </a:p>
        </p:txBody>
      </p:sp>
      <p:sp>
        <p:nvSpPr>
          <p:cNvPr id="491523" name="Text Box 3"/>
          <p:cNvSpPr txBox="1">
            <a:spLocks noChangeArrowheads="1"/>
          </p:cNvSpPr>
          <p:nvPr/>
        </p:nvSpPr>
        <p:spPr bwMode="auto">
          <a:xfrm>
            <a:off x="6084888" y="44450"/>
            <a:ext cx="2519363" cy="461963"/>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defPPr>
              <a:defRPr lang="en-US"/>
            </a:defPPr>
            <a:lvl1pPr algn="ctr">
              <a:spcBef>
                <a:spcPct val="50000"/>
              </a:spcBef>
              <a:defRPr>
                <a:solidFill>
                  <a:schemeClr val="bg1"/>
                </a:solidFill>
                <a:latin typeface="微软雅黑"/>
                <a:ea typeface="微软雅黑"/>
              </a:defRPr>
            </a:lvl1pPr>
          </a:lstStyle>
          <a:p>
            <a:pPr marL="0" marR="0" lvl="0" indent="0" algn="ctr" defTabSz="914400" rtl="0" eaLnBrk="1" fontAlgn="base" latinLnBrk="0" hangingPunct="1">
              <a:lnSpc>
                <a:spcPct val="100000"/>
              </a:lnSpc>
              <a:spcBef>
                <a:spcPct val="50000"/>
              </a:spcBef>
              <a:spcAft>
                <a:spcPct val="0"/>
              </a:spcAft>
              <a:buClrTx/>
              <a:buSzTx/>
              <a:buFontTx/>
              <a:buNone/>
              <a:defRPr/>
            </a:pPr>
            <a:r>
              <a:rPr kumimoji="0" lang="zh-CN" altLang="en-US" sz="2400" b="1" i="0" u="none" strike="noStrike" kern="1200" cap="none" spc="0" normalizeH="0" baseline="0" noProof="0" dirty="0">
                <a:ln>
                  <a:noFill/>
                </a:ln>
                <a:solidFill>
                  <a:schemeClr val="bg1"/>
                </a:solidFill>
                <a:effectLst/>
                <a:uLnTx/>
                <a:uFillTx/>
                <a:latin typeface="微软雅黑"/>
                <a:ea typeface="微软雅黑"/>
                <a:cs typeface="+mn-cs"/>
              </a:rPr>
              <a:t>能效监测</a:t>
            </a:r>
          </a:p>
        </p:txBody>
      </p:sp>
      <p:sp>
        <p:nvSpPr>
          <p:cNvPr id="163844" name="矩形 3"/>
          <p:cNvSpPr/>
          <p:nvPr/>
        </p:nvSpPr>
        <p:spPr>
          <a:xfrm>
            <a:off x="1042988" y="87313"/>
            <a:ext cx="1422400" cy="461962"/>
          </a:xfrm>
          <a:prstGeom prst="rect">
            <a:avLst/>
          </a:prstGeom>
          <a:noFill/>
          <a:ln w="9525">
            <a:noFill/>
          </a:ln>
        </p:spPr>
        <p:txBody>
          <a:bodyPr wrap="none">
            <a:spAutoFit/>
          </a:bodyPr>
          <a:lstStyle/>
          <a:p>
            <a:pPr lvl="0" eaLnBrk="1" hangingPunct="1">
              <a:spcBef>
                <a:spcPct val="50000"/>
              </a:spcBef>
            </a:pPr>
            <a:r>
              <a:rPr lang="zh-CN" altLang="en-US" dirty="0">
                <a:latin typeface="微软雅黑"/>
                <a:ea typeface="微软雅黑"/>
              </a:rPr>
              <a:t>重点工作</a:t>
            </a:r>
          </a:p>
        </p:txBody>
      </p:sp>
      <p:sp>
        <p:nvSpPr>
          <p:cNvPr id="163845" name="矩形 4"/>
          <p:cNvSpPr/>
          <p:nvPr/>
        </p:nvSpPr>
        <p:spPr>
          <a:xfrm>
            <a:off x="77788" y="57150"/>
            <a:ext cx="493712" cy="461963"/>
          </a:xfrm>
          <a:prstGeom prst="rect">
            <a:avLst/>
          </a:prstGeom>
          <a:noFill/>
          <a:ln w="9525">
            <a:noFill/>
          </a:ln>
        </p:spPr>
        <p:txBody>
          <a:bodyPr wrap="none">
            <a:spAutoFit/>
          </a:bodyPr>
          <a:lstStyle/>
          <a:p>
            <a:pPr lvl="0" eaLnBrk="1" hangingPunct="1"/>
            <a:r>
              <a:rPr lang="zh-CN" altLang="en-US" dirty="0">
                <a:latin typeface="微软雅黑"/>
                <a:ea typeface="微软雅黑"/>
              </a:rPr>
              <a:t>三</a:t>
            </a:r>
          </a:p>
        </p:txBody>
      </p:sp>
    </p:spTree>
  </p:cSld>
  <p:clrMapOvr>
    <a:masterClrMapping/>
  </p:clrMapOvr>
  <p:transition spd="slow">
    <p:push/>
  </p:transition>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2546" name="Text Box 2"/>
          <p:cNvSpPr txBox="1">
            <a:spLocks noChangeArrowheads="1"/>
          </p:cNvSpPr>
          <p:nvPr/>
        </p:nvSpPr>
        <p:spPr bwMode="auto">
          <a:xfrm>
            <a:off x="539750" y="2349500"/>
            <a:ext cx="8135938" cy="579438"/>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defRPr/>
            </a:pPr>
            <a:r>
              <a:rPr kumimoji="0" lang="zh-CN" altLang="en-US" sz="3200" b="1" i="0" u="none" strike="noStrike" kern="1200" cap="none" spc="0" normalizeH="0" baseline="0" noProof="0">
                <a:ln>
                  <a:noFill/>
                </a:ln>
                <a:solidFill>
                  <a:schemeClr val="tx1"/>
                </a:solidFill>
                <a:effectLst/>
                <a:uLnTx/>
                <a:uFillTx/>
                <a:latin typeface="仿宋_GB2312"/>
                <a:ea typeface="仿宋_GB2312"/>
                <a:cs typeface="+mn-cs"/>
              </a:rPr>
              <a:t>    </a:t>
            </a:r>
          </a:p>
        </p:txBody>
      </p:sp>
      <p:sp>
        <p:nvSpPr>
          <p:cNvPr id="492547" name="Text Box 3"/>
          <p:cNvSpPr txBox="1">
            <a:spLocks noChangeArrowheads="1"/>
          </p:cNvSpPr>
          <p:nvPr/>
        </p:nvSpPr>
        <p:spPr bwMode="auto">
          <a:xfrm>
            <a:off x="827088" y="1484313"/>
            <a:ext cx="5761038" cy="45720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defRPr/>
            </a:pPr>
            <a:endParaRPr kumimoji="0" lang="zh-CN" altLang="en-US" sz="2400" b="0" i="0" u="none" strike="noStrike" kern="1200" cap="none" spc="0" normalizeH="0" baseline="0" noProof="0">
              <a:ln>
                <a:noFill/>
              </a:ln>
              <a:solidFill>
                <a:schemeClr val="tx1"/>
              </a:solidFill>
              <a:effectLst/>
              <a:uLnTx/>
              <a:uFillTx/>
              <a:latin typeface="Arial Black" pitchFamily="34" charset="0"/>
              <a:ea typeface="宋体" charset="-122"/>
              <a:cs typeface="+mn-cs"/>
            </a:endParaRPr>
          </a:p>
        </p:txBody>
      </p:sp>
      <p:sp>
        <p:nvSpPr>
          <p:cNvPr id="492548" name="Text Box 4"/>
          <p:cNvSpPr txBox="1">
            <a:spLocks noChangeArrowheads="1"/>
          </p:cNvSpPr>
          <p:nvPr/>
        </p:nvSpPr>
        <p:spPr bwMode="auto">
          <a:xfrm>
            <a:off x="1331913" y="1997075"/>
            <a:ext cx="6480175" cy="286385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0" indent="0" latinLnBrk="1">
              <a:lnSpc>
                <a:spcPct val="150000"/>
              </a:lnSpc>
              <a:buNone/>
              <a:defRPr sz="2000">
                <a:latin typeface="微软雅黑"/>
                <a:ea typeface="微软雅黑"/>
              </a:defRPr>
            </a:lvl1pPr>
            <a:lvl2pPr marL="742950" indent="-285750" latinLnBrk="1">
              <a:spcBef>
                <a:spcPct val="20000"/>
              </a:spcBef>
              <a:buChar char="–"/>
              <a:defRPr sz="2800">
                <a:latin typeface="+mn-lt"/>
              </a:defRPr>
            </a:lvl2pPr>
            <a:lvl3pPr marL="1143000" indent="-228600" latinLnBrk="1">
              <a:spcBef>
                <a:spcPct val="20000"/>
              </a:spcBef>
              <a:buChar char="•"/>
              <a:defRPr>
                <a:latin typeface="+mn-lt"/>
              </a:defRPr>
            </a:lvl3pPr>
            <a:lvl4pPr marL="1600200" indent="-228600" latinLnBrk="1">
              <a:spcBef>
                <a:spcPct val="20000"/>
              </a:spcBef>
              <a:buChar char="–"/>
              <a:defRPr sz="2000">
                <a:latin typeface="+mn-lt"/>
              </a:defRPr>
            </a:lvl4pPr>
            <a:lvl5pPr marL="2057400" indent="-228600" latinLnBrk="1">
              <a:spcBef>
                <a:spcPct val="20000"/>
              </a:spcBef>
              <a:buChar char="»"/>
              <a:defRPr sz="2000">
                <a:latin typeface="+mn-lt"/>
              </a:defRPr>
            </a:lvl5pPr>
            <a:lvl6pPr marL="2514600" indent="-228600">
              <a:lnSpc>
                <a:spcPct val="90000"/>
              </a:lnSpc>
              <a:spcBef>
                <a:spcPts val="500"/>
              </a:spcBef>
              <a:buFont typeface="Arial" charset="0"/>
              <a:buChar char="•"/>
              <a:defRPr sz="1800">
                <a:latin typeface="+mn-lt"/>
              </a:defRPr>
            </a:lvl6pPr>
            <a:lvl7pPr marL="2971800" indent="-228600">
              <a:lnSpc>
                <a:spcPct val="90000"/>
              </a:lnSpc>
              <a:spcBef>
                <a:spcPts val="500"/>
              </a:spcBef>
              <a:buFont typeface="Arial" charset="0"/>
              <a:buChar char="•"/>
              <a:defRPr sz="1800">
                <a:latin typeface="+mn-lt"/>
              </a:defRPr>
            </a:lvl7pPr>
            <a:lvl8pPr marL="3429000" indent="-228600">
              <a:lnSpc>
                <a:spcPct val="90000"/>
              </a:lnSpc>
              <a:spcBef>
                <a:spcPts val="500"/>
              </a:spcBef>
              <a:buFont typeface="Arial" charset="0"/>
              <a:buChar char="•"/>
              <a:defRPr sz="1800">
                <a:latin typeface="+mn-lt"/>
              </a:defRPr>
            </a:lvl8pPr>
            <a:lvl9pPr marL="3886200" indent="-228600">
              <a:lnSpc>
                <a:spcPct val="90000"/>
              </a:lnSpc>
              <a:spcBef>
                <a:spcPts val="500"/>
              </a:spcBef>
              <a:buFont typeface="Arial" charset="0"/>
              <a:buChar char="•"/>
              <a:defRPr sz="1800">
                <a:latin typeface="+mn-lt"/>
              </a:defRPr>
            </a:lvl9pPr>
          </a:lstStyle>
          <a:p>
            <a:pPr marL="0" marR="0" lvl="0" indent="0" algn="l" defTabSz="914400" rtl="0" eaLnBrk="1" fontAlgn="base" latinLnBrk="1" hangingPunct="1">
              <a:lnSpc>
                <a:spcPct val="150000"/>
              </a:lnSpc>
              <a:spcBef>
                <a:spcPct val="0"/>
              </a:spcBef>
              <a:spcAft>
                <a:spcPct val="0"/>
              </a:spcAft>
              <a:buClrTx/>
              <a:buSzTx/>
              <a:buFontTx/>
              <a:buNone/>
              <a:defRPr/>
            </a:pPr>
            <a:r>
              <a:rPr kumimoji="0" lang="zh-CN" altLang="en-US" sz="2000" b="0" i="0" u="none" strike="noStrike" kern="1200" cap="none" spc="0" normalizeH="0" baseline="0" noProof="0" dirty="0">
                <a:ln>
                  <a:noFill/>
                </a:ln>
                <a:solidFill>
                  <a:schemeClr val="tx1"/>
                </a:solidFill>
                <a:effectLst/>
                <a:uLnTx/>
                <a:uFillTx/>
                <a:latin typeface="微软雅黑"/>
                <a:ea typeface="微软雅黑"/>
                <a:cs typeface="+mn-cs"/>
              </a:rPr>
              <a:t>（一）含有设计能效指标的设计文件；</a:t>
            </a:r>
          </a:p>
          <a:p>
            <a:pPr marL="0" marR="0" lvl="0" indent="0" algn="l" defTabSz="914400" rtl="0" eaLnBrk="1" fontAlgn="base" latinLnBrk="1" hangingPunct="1">
              <a:lnSpc>
                <a:spcPct val="150000"/>
              </a:lnSpc>
              <a:spcBef>
                <a:spcPct val="0"/>
              </a:spcBef>
              <a:spcAft>
                <a:spcPct val="0"/>
              </a:spcAft>
              <a:buClrTx/>
              <a:buSzTx/>
              <a:buFontTx/>
              <a:buNone/>
              <a:defRPr/>
            </a:pPr>
            <a:r>
              <a:rPr kumimoji="0" lang="zh-CN" altLang="en-US" sz="2000" b="0" i="0" u="none" strike="noStrike" kern="1200" cap="none" spc="0" normalizeH="0" baseline="0" noProof="0" dirty="0">
                <a:ln>
                  <a:noFill/>
                </a:ln>
                <a:solidFill>
                  <a:schemeClr val="tx1"/>
                </a:solidFill>
                <a:effectLst/>
                <a:uLnTx/>
                <a:uFillTx/>
                <a:latin typeface="微软雅黑"/>
                <a:ea typeface="微软雅黑"/>
                <a:cs typeface="+mn-cs"/>
              </a:rPr>
              <a:t>（二）能效测试报告；</a:t>
            </a:r>
          </a:p>
          <a:p>
            <a:pPr marL="0" marR="0" lvl="0" indent="0" algn="l" defTabSz="914400" rtl="0" eaLnBrk="1" fontAlgn="base" latinLnBrk="1" hangingPunct="1">
              <a:lnSpc>
                <a:spcPct val="150000"/>
              </a:lnSpc>
              <a:spcBef>
                <a:spcPct val="0"/>
              </a:spcBef>
              <a:spcAft>
                <a:spcPct val="0"/>
              </a:spcAft>
              <a:buClrTx/>
              <a:buSzTx/>
              <a:buFontTx/>
              <a:buNone/>
              <a:defRPr/>
            </a:pPr>
            <a:r>
              <a:rPr kumimoji="0" lang="zh-CN" altLang="en-US" sz="2000" b="0" i="0" u="none" strike="noStrike" kern="1200" cap="none" spc="0" normalizeH="0" baseline="0" noProof="0" dirty="0">
                <a:ln>
                  <a:noFill/>
                </a:ln>
                <a:solidFill>
                  <a:schemeClr val="tx1"/>
                </a:solidFill>
                <a:effectLst/>
                <a:uLnTx/>
                <a:uFillTx/>
                <a:latin typeface="微软雅黑"/>
                <a:ea typeface="微软雅黑"/>
                <a:cs typeface="+mn-cs"/>
              </a:rPr>
              <a:t>（三）设备经济运行文件和操作说明  书；</a:t>
            </a:r>
          </a:p>
          <a:p>
            <a:pPr marL="0" marR="0" lvl="0" indent="0" algn="l" defTabSz="914400" rtl="0" eaLnBrk="1" fontAlgn="base" latinLnBrk="1" hangingPunct="1">
              <a:lnSpc>
                <a:spcPct val="150000"/>
              </a:lnSpc>
              <a:spcBef>
                <a:spcPct val="0"/>
              </a:spcBef>
              <a:spcAft>
                <a:spcPct val="0"/>
              </a:spcAft>
              <a:buClrTx/>
              <a:buSzTx/>
              <a:buFontTx/>
              <a:buNone/>
              <a:defRPr/>
            </a:pPr>
            <a:r>
              <a:rPr kumimoji="0" lang="zh-CN" altLang="en-US" sz="2000" b="0" i="0" u="none" strike="noStrike" kern="1200" cap="none" spc="0" normalizeH="0" baseline="0" noProof="0" dirty="0">
                <a:ln>
                  <a:noFill/>
                </a:ln>
                <a:solidFill>
                  <a:schemeClr val="tx1"/>
                </a:solidFill>
                <a:effectLst/>
                <a:uLnTx/>
                <a:uFillTx/>
                <a:latin typeface="微软雅黑"/>
                <a:ea typeface="微软雅黑"/>
                <a:cs typeface="+mn-cs"/>
              </a:rPr>
              <a:t>（四）日常运行能效监控记录、能耗状 况记录；</a:t>
            </a:r>
          </a:p>
          <a:p>
            <a:pPr marL="0" marR="0" lvl="0" indent="0" algn="l" defTabSz="914400" rtl="0" eaLnBrk="1" fontAlgn="base" latinLnBrk="1" hangingPunct="1">
              <a:lnSpc>
                <a:spcPct val="150000"/>
              </a:lnSpc>
              <a:spcBef>
                <a:spcPct val="0"/>
              </a:spcBef>
              <a:spcAft>
                <a:spcPct val="0"/>
              </a:spcAft>
              <a:buClrTx/>
              <a:buSzTx/>
              <a:buFontTx/>
              <a:buNone/>
              <a:defRPr/>
            </a:pPr>
            <a:r>
              <a:rPr kumimoji="0" lang="zh-CN" altLang="en-US" sz="2000" b="0" i="0" u="none" strike="noStrike" kern="1200" cap="none" spc="0" normalizeH="0" baseline="0" noProof="0" dirty="0">
                <a:ln>
                  <a:noFill/>
                </a:ln>
                <a:solidFill>
                  <a:schemeClr val="tx1"/>
                </a:solidFill>
                <a:effectLst/>
                <a:uLnTx/>
                <a:uFillTx/>
                <a:latin typeface="微软雅黑"/>
                <a:ea typeface="微软雅黑"/>
                <a:cs typeface="+mn-cs"/>
              </a:rPr>
              <a:t>（五）节能改造技术资料；</a:t>
            </a:r>
          </a:p>
          <a:p>
            <a:pPr marL="0" marR="0" lvl="0" indent="0" algn="l" defTabSz="914400" rtl="0" eaLnBrk="1" fontAlgn="base" latinLnBrk="1" hangingPunct="1">
              <a:lnSpc>
                <a:spcPct val="150000"/>
              </a:lnSpc>
              <a:spcBef>
                <a:spcPct val="0"/>
              </a:spcBef>
              <a:spcAft>
                <a:spcPct val="0"/>
              </a:spcAft>
              <a:buClrTx/>
              <a:buSzTx/>
              <a:buFontTx/>
              <a:buNone/>
              <a:defRPr/>
            </a:pPr>
            <a:r>
              <a:rPr kumimoji="0" lang="zh-CN" altLang="en-US" sz="2000" b="0" i="0" u="none" strike="noStrike" kern="1200" cap="none" spc="0" normalizeH="0" baseline="0" noProof="0" dirty="0">
                <a:ln>
                  <a:noFill/>
                </a:ln>
                <a:solidFill>
                  <a:schemeClr val="tx1"/>
                </a:solidFill>
                <a:effectLst/>
                <a:uLnTx/>
                <a:uFillTx/>
                <a:latin typeface="微软雅黑"/>
                <a:ea typeface="微软雅黑"/>
                <a:cs typeface="+mn-cs"/>
              </a:rPr>
              <a:t>（六）能效定期检查记录。 </a:t>
            </a:r>
          </a:p>
        </p:txBody>
      </p:sp>
      <p:sp>
        <p:nvSpPr>
          <p:cNvPr id="492549" name="Text Box 5"/>
          <p:cNvSpPr txBox="1">
            <a:spLocks noChangeArrowheads="1"/>
          </p:cNvSpPr>
          <p:nvPr/>
        </p:nvSpPr>
        <p:spPr bwMode="auto">
          <a:xfrm>
            <a:off x="5219700" y="66675"/>
            <a:ext cx="4105275" cy="461963"/>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defPPr>
              <a:defRPr lang="en-US"/>
            </a:defPPr>
            <a:lvl1pPr algn="ctr">
              <a:spcBef>
                <a:spcPct val="50000"/>
              </a:spcBef>
              <a:defRPr>
                <a:solidFill>
                  <a:schemeClr val="bg1"/>
                </a:solidFill>
                <a:latin typeface="微软雅黑"/>
                <a:ea typeface="微软雅黑"/>
              </a:defRPr>
            </a:lvl1pPr>
          </a:lstStyle>
          <a:p>
            <a:pPr marL="0" marR="0" lvl="0" indent="0" algn="ctr" defTabSz="914400" rtl="0" eaLnBrk="1" fontAlgn="base" latinLnBrk="0" hangingPunct="1">
              <a:lnSpc>
                <a:spcPct val="100000"/>
              </a:lnSpc>
              <a:spcBef>
                <a:spcPct val="50000"/>
              </a:spcBef>
              <a:spcAft>
                <a:spcPct val="0"/>
              </a:spcAft>
              <a:buClrTx/>
              <a:buSzTx/>
              <a:buFontTx/>
              <a:buNone/>
              <a:defRPr/>
            </a:pPr>
            <a:r>
              <a:rPr kumimoji="0" lang="zh-CN" altLang="en-US" sz="2400" b="1" i="0" u="none" strike="noStrike" kern="1200" cap="none" spc="0" normalizeH="0" baseline="0" noProof="0" dirty="0">
                <a:ln>
                  <a:noFill/>
                </a:ln>
                <a:solidFill>
                  <a:schemeClr val="bg1"/>
                </a:solidFill>
                <a:effectLst/>
                <a:uLnTx/>
                <a:uFillTx/>
                <a:latin typeface="微软雅黑"/>
                <a:ea typeface="微软雅黑"/>
                <a:cs typeface="+mn-cs"/>
              </a:rPr>
              <a:t>高耗能特种设备能效档案</a:t>
            </a:r>
          </a:p>
        </p:txBody>
      </p:sp>
      <p:sp>
        <p:nvSpPr>
          <p:cNvPr id="164870" name="矩形 5"/>
          <p:cNvSpPr/>
          <p:nvPr/>
        </p:nvSpPr>
        <p:spPr>
          <a:xfrm>
            <a:off x="1042988" y="87313"/>
            <a:ext cx="1422400" cy="461962"/>
          </a:xfrm>
          <a:prstGeom prst="rect">
            <a:avLst/>
          </a:prstGeom>
          <a:noFill/>
          <a:ln w="9525">
            <a:noFill/>
          </a:ln>
        </p:spPr>
        <p:txBody>
          <a:bodyPr wrap="none">
            <a:spAutoFit/>
          </a:bodyPr>
          <a:lstStyle/>
          <a:p>
            <a:pPr lvl="0" eaLnBrk="1" hangingPunct="1">
              <a:spcBef>
                <a:spcPct val="50000"/>
              </a:spcBef>
            </a:pPr>
            <a:r>
              <a:rPr lang="zh-CN" altLang="en-US" dirty="0">
                <a:latin typeface="微软雅黑"/>
                <a:ea typeface="微软雅黑"/>
              </a:rPr>
              <a:t>重点工作</a:t>
            </a:r>
          </a:p>
        </p:txBody>
      </p:sp>
      <p:sp>
        <p:nvSpPr>
          <p:cNvPr id="164871" name="矩形 6"/>
          <p:cNvSpPr/>
          <p:nvPr/>
        </p:nvSpPr>
        <p:spPr>
          <a:xfrm>
            <a:off x="77788" y="57150"/>
            <a:ext cx="493712" cy="461963"/>
          </a:xfrm>
          <a:prstGeom prst="rect">
            <a:avLst/>
          </a:prstGeom>
          <a:noFill/>
          <a:ln w="9525">
            <a:noFill/>
          </a:ln>
        </p:spPr>
        <p:txBody>
          <a:bodyPr wrap="none">
            <a:spAutoFit/>
          </a:bodyPr>
          <a:lstStyle/>
          <a:p>
            <a:pPr lvl="0" eaLnBrk="1" hangingPunct="1"/>
            <a:r>
              <a:rPr lang="zh-CN" altLang="en-US" dirty="0">
                <a:latin typeface="微软雅黑"/>
                <a:ea typeface="微软雅黑"/>
              </a:rPr>
              <a:t>三</a:t>
            </a:r>
          </a:p>
        </p:txBody>
      </p: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92548">
                                            <p:txEl>
                                              <p:pRg st="0" end="0"/>
                                            </p:txEl>
                                          </p:spTgt>
                                        </p:tgtEl>
                                        <p:attrNameLst>
                                          <p:attrName>style.visibility</p:attrName>
                                        </p:attrNameLst>
                                      </p:cBhvr>
                                      <p:to>
                                        <p:strVal val="visible"/>
                                      </p:to>
                                    </p:set>
                                    <p:anim calcmode="lin" valueType="num">
                                      <p:cBhvr additive="base">
                                        <p:cTn id="7" dur="500" fill="hold"/>
                                        <p:tgtEl>
                                          <p:spTgt spid="49254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92548">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92548">
                                            <p:txEl>
                                              <p:pRg st="1" end="1"/>
                                            </p:txEl>
                                          </p:spTgt>
                                        </p:tgtEl>
                                        <p:attrNameLst>
                                          <p:attrName>style.visibility</p:attrName>
                                        </p:attrNameLst>
                                      </p:cBhvr>
                                      <p:to>
                                        <p:strVal val="visible"/>
                                      </p:to>
                                    </p:set>
                                    <p:anim calcmode="lin" valueType="num">
                                      <p:cBhvr additive="base">
                                        <p:cTn id="11" dur="500" fill="hold"/>
                                        <p:tgtEl>
                                          <p:spTgt spid="492548">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92548">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492548">
                                            <p:txEl>
                                              <p:pRg st="2" end="2"/>
                                            </p:txEl>
                                          </p:spTgt>
                                        </p:tgtEl>
                                        <p:attrNameLst>
                                          <p:attrName>style.visibility</p:attrName>
                                        </p:attrNameLst>
                                      </p:cBhvr>
                                      <p:to>
                                        <p:strVal val="visible"/>
                                      </p:to>
                                    </p:set>
                                    <p:anim calcmode="lin" valueType="num">
                                      <p:cBhvr additive="base">
                                        <p:cTn id="15" dur="500" fill="hold"/>
                                        <p:tgtEl>
                                          <p:spTgt spid="492548">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49254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492548">
                                            <p:txEl>
                                              <p:pRg st="3" end="3"/>
                                            </p:txEl>
                                          </p:spTgt>
                                        </p:tgtEl>
                                        <p:attrNameLst>
                                          <p:attrName>style.visibility</p:attrName>
                                        </p:attrNameLst>
                                      </p:cBhvr>
                                      <p:to>
                                        <p:strVal val="visible"/>
                                      </p:to>
                                    </p:set>
                                    <p:anim calcmode="lin" valueType="num">
                                      <p:cBhvr additive="base">
                                        <p:cTn id="21" dur="500" fill="hold"/>
                                        <p:tgtEl>
                                          <p:spTgt spid="492548">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492548">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492548">
                                            <p:txEl>
                                              <p:pRg st="4" end="4"/>
                                            </p:txEl>
                                          </p:spTgt>
                                        </p:tgtEl>
                                        <p:attrNameLst>
                                          <p:attrName>style.visibility</p:attrName>
                                        </p:attrNameLst>
                                      </p:cBhvr>
                                      <p:to>
                                        <p:strVal val="visible"/>
                                      </p:to>
                                    </p:set>
                                    <p:anim calcmode="lin" valueType="num">
                                      <p:cBhvr additive="base">
                                        <p:cTn id="25" dur="500" fill="hold"/>
                                        <p:tgtEl>
                                          <p:spTgt spid="492548">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92548">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492548">
                                            <p:txEl>
                                              <p:pRg st="5" end="5"/>
                                            </p:txEl>
                                          </p:spTgt>
                                        </p:tgtEl>
                                        <p:attrNameLst>
                                          <p:attrName>style.visibility</p:attrName>
                                        </p:attrNameLst>
                                      </p:cBhvr>
                                      <p:to>
                                        <p:strVal val="visible"/>
                                      </p:to>
                                    </p:set>
                                    <p:anim calcmode="lin" valueType="num">
                                      <p:cBhvr additive="base">
                                        <p:cTn id="29" dur="500" fill="hold"/>
                                        <p:tgtEl>
                                          <p:spTgt spid="492548">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492548">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6" name="Text Box 4"/>
          <p:cNvSpPr txBox="1">
            <a:spLocks noChangeArrowheads="1"/>
          </p:cNvSpPr>
          <p:nvPr/>
        </p:nvSpPr>
        <p:spPr bwMode="auto">
          <a:xfrm>
            <a:off x="1095375" y="1844675"/>
            <a:ext cx="6953250" cy="1939925"/>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0" indent="0" latinLnBrk="1">
              <a:lnSpc>
                <a:spcPct val="150000"/>
              </a:lnSpc>
              <a:buNone/>
              <a:defRPr sz="2000">
                <a:latin typeface="微软雅黑"/>
                <a:ea typeface="微软雅黑"/>
              </a:defRPr>
            </a:lvl1pPr>
            <a:lvl2pPr marL="742950" indent="-285750" latinLnBrk="1">
              <a:spcBef>
                <a:spcPct val="20000"/>
              </a:spcBef>
              <a:buChar char="–"/>
              <a:defRPr sz="2800">
                <a:latin typeface="+mn-lt"/>
              </a:defRPr>
            </a:lvl2pPr>
            <a:lvl3pPr marL="1143000" indent="-228600" latinLnBrk="1">
              <a:spcBef>
                <a:spcPct val="20000"/>
              </a:spcBef>
              <a:buChar char="•"/>
              <a:defRPr>
                <a:latin typeface="+mn-lt"/>
              </a:defRPr>
            </a:lvl3pPr>
            <a:lvl4pPr marL="1600200" indent="-228600" latinLnBrk="1">
              <a:spcBef>
                <a:spcPct val="20000"/>
              </a:spcBef>
              <a:buChar char="–"/>
              <a:defRPr sz="2000">
                <a:latin typeface="+mn-lt"/>
              </a:defRPr>
            </a:lvl4pPr>
            <a:lvl5pPr marL="2057400" indent="-228600" latinLnBrk="1">
              <a:spcBef>
                <a:spcPct val="20000"/>
              </a:spcBef>
              <a:buChar char="»"/>
              <a:defRPr sz="2000">
                <a:latin typeface="+mn-lt"/>
              </a:defRPr>
            </a:lvl5pPr>
            <a:lvl6pPr marL="2514600" indent="-228600">
              <a:lnSpc>
                <a:spcPct val="90000"/>
              </a:lnSpc>
              <a:spcBef>
                <a:spcPts val="500"/>
              </a:spcBef>
              <a:buFont typeface="Arial" charset="0"/>
              <a:buChar char="•"/>
              <a:defRPr sz="1800">
                <a:latin typeface="+mn-lt"/>
              </a:defRPr>
            </a:lvl6pPr>
            <a:lvl7pPr marL="2971800" indent="-228600">
              <a:lnSpc>
                <a:spcPct val="90000"/>
              </a:lnSpc>
              <a:spcBef>
                <a:spcPts val="500"/>
              </a:spcBef>
              <a:buFont typeface="Arial" charset="0"/>
              <a:buChar char="•"/>
              <a:defRPr sz="1800">
                <a:latin typeface="+mn-lt"/>
              </a:defRPr>
            </a:lvl7pPr>
            <a:lvl8pPr marL="3429000" indent="-228600">
              <a:lnSpc>
                <a:spcPct val="90000"/>
              </a:lnSpc>
              <a:spcBef>
                <a:spcPts val="500"/>
              </a:spcBef>
              <a:buFont typeface="Arial" charset="0"/>
              <a:buChar char="•"/>
              <a:defRPr sz="1800">
                <a:latin typeface="+mn-lt"/>
              </a:defRPr>
            </a:lvl8pPr>
            <a:lvl9pPr marL="3886200" indent="-228600">
              <a:lnSpc>
                <a:spcPct val="90000"/>
              </a:lnSpc>
              <a:spcBef>
                <a:spcPts val="500"/>
              </a:spcBef>
              <a:buFont typeface="Arial" charset="0"/>
              <a:buChar char="•"/>
              <a:defRPr sz="1800">
                <a:latin typeface="+mn-lt"/>
              </a:defRPr>
            </a:lvl9pPr>
          </a:lstStyle>
          <a:p>
            <a:pPr marL="0" marR="0" lvl="0" indent="0" algn="l" defTabSz="914400" rtl="0" eaLnBrk="1" fontAlgn="base" latinLnBrk="1" hangingPunct="1">
              <a:lnSpc>
                <a:spcPct val="150000"/>
              </a:lnSpc>
              <a:spcBef>
                <a:spcPct val="0"/>
              </a:spcBef>
              <a:spcAft>
                <a:spcPct val="0"/>
              </a:spcAft>
              <a:buClrTx/>
              <a:buSzTx/>
              <a:buFontTx/>
              <a:buNone/>
              <a:defRPr/>
            </a:pPr>
            <a:r>
              <a:rPr kumimoji="0" lang="zh-CN" altLang="en-US" sz="2000" b="0" i="0" u="none" strike="noStrike" kern="1200" cap="none" spc="0" normalizeH="0" baseline="0" noProof="0" dirty="0">
                <a:ln>
                  <a:noFill/>
                </a:ln>
                <a:solidFill>
                  <a:schemeClr val="tx1"/>
                </a:solidFill>
                <a:effectLst/>
                <a:uLnTx/>
                <a:uFillTx/>
                <a:latin typeface="微软雅黑"/>
                <a:ea typeface="微软雅黑"/>
                <a:cs typeface="+mn-cs"/>
              </a:rPr>
              <a:t>应当开展节能教育和培训，提高作业人员的节能意识和操作水平，确保特种设备安全、经济运行。</a:t>
            </a:r>
          </a:p>
          <a:p>
            <a:pPr marL="0" marR="0" lvl="0" indent="0" algn="l" defTabSz="914400" rtl="0" eaLnBrk="1" fontAlgn="base" latinLnBrk="1" hangingPunct="1">
              <a:lnSpc>
                <a:spcPct val="150000"/>
              </a:lnSpc>
              <a:spcBef>
                <a:spcPct val="0"/>
              </a:spcBef>
              <a:spcAft>
                <a:spcPct val="0"/>
              </a:spcAft>
              <a:buClrTx/>
              <a:buSzTx/>
              <a:buFontTx/>
              <a:buNone/>
              <a:defRPr/>
            </a:pPr>
            <a:r>
              <a:rPr kumimoji="0" lang="zh-CN" altLang="en-US" sz="2000" b="0" i="0" u="none" strike="noStrike" kern="1200" cap="none" spc="0" normalizeH="0" baseline="0" noProof="0" dirty="0">
                <a:ln>
                  <a:noFill/>
                </a:ln>
                <a:solidFill>
                  <a:schemeClr val="tx1"/>
                </a:solidFill>
                <a:effectLst/>
                <a:uLnTx/>
                <a:uFillTx/>
                <a:latin typeface="微软雅黑"/>
                <a:ea typeface="微软雅黑"/>
                <a:cs typeface="+mn-cs"/>
              </a:rPr>
              <a:t>高耗能特种设备的作业人员应当严格执行操作规程和节能管理制度。 </a:t>
            </a:r>
          </a:p>
        </p:txBody>
      </p:sp>
      <p:sp>
        <p:nvSpPr>
          <p:cNvPr id="494597" name="Text Box 5"/>
          <p:cNvSpPr txBox="1">
            <a:spLocks noChangeArrowheads="1"/>
          </p:cNvSpPr>
          <p:nvPr/>
        </p:nvSpPr>
        <p:spPr bwMode="auto">
          <a:xfrm>
            <a:off x="6011863" y="57150"/>
            <a:ext cx="2520950" cy="461963"/>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defPPr>
              <a:defRPr lang="en-US"/>
            </a:defPPr>
            <a:lvl1pPr algn="ctr">
              <a:spcBef>
                <a:spcPct val="50000"/>
              </a:spcBef>
              <a:defRPr>
                <a:solidFill>
                  <a:schemeClr val="bg1"/>
                </a:solidFill>
                <a:latin typeface="微软雅黑"/>
                <a:ea typeface="微软雅黑"/>
              </a:defRPr>
            </a:lvl1pPr>
          </a:lstStyle>
          <a:p>
            <a:pPr marL="0" marR="0" lvl="0" indent="0" algn="ctr" defTabSz="914400" rtl="0" eaLnBrk="1" fontAlgn="base" latinLnBrk="0" hangingPunct="1">
              <a:lnSpc>
                <a:spcPct val="100000"/>
              </a:lnSpc>
              <a:spcBef>
                <a:spcPct val="50000"/>
              </a:spcBef>
              <a:spcAft>
                <a:spcPct val="0"/>
              </a:spcAft>
              <a:buClrTx/>
              <a:buSzTx/>
              <a:buFontTx/>
              <a:buNone/>
              <a:defRPr/>
            </a:pPr>
            <a:r>
              <a:rPr kumimoji="0" lang="zh-CN" altLang="en-US" sz="2400" b="1" i="0" u="none" strike="noStrike" kern="1200" cap="none" spc="0" normalizeH="0" baseline="0" noProof="0" dirty="0">
                <a:ln>
                  <a:noFill/>
                </a:ln>
                <a:solidFill>
                  <a:schemeClr val="bg1"/>
                </a:solidFill>
                <a:effectLst/>
                <a:uLnTx/>
                <a:uFillTx/>
                <a:latin typeface="微软雅黑"/>
                <a:ea typeface="微软雅黑"/>
                <a:cs typeface="+mn-cs"/>
              </a:rPr>
              <a:t>节能培训</a:t>
            </a:r>
          </a:p>
        </p:txBody>
      </p:sp>
      <p:sp>
        <p:nvSpPr>
          <p:cNvPr id="166916" name="矩形 4"/>
          <p:cNvSpPr/>
          <p:nvPr/>
        </p:nvSpPr>
        <p:spPr>
          <a:xfrm>
            <a:off x="1042988" y="87313"/>
            <a:ext cx="1422400" cy="461962"/>
          </a:xfrm>
          <a:prstGeom prst="rect">
            <a:avLst/>
          </a:prstGeom>
          <a:noFill/>
          <a:ln w="9525">
            <a:noFill/>
          </a:ln>
        </p:spPr>
        <p:txBody>
          <a:bodyPr wrap="none">
            <a:spAutoFit/>
          </a:bodyPr>
          <a:lstStyle/>
          <a:p>
            <a:pPr lvl="0" eaLnBrk="1" hangingPunct="1">
              <a:spcBef>
                <a:spcPct val="50000"/>
              </a:spcBef>
            </a:pPr>
            <a:r>
              <a:rPr lang="zh-CN" altLang="en-US" dirty="0">
                <a:latin typeface="微软雅黑"/>
                <a:ea typeface="微软雅黑"/>
              </a:rPr>
              <a:t>重点工作</a:t>
            </a:r>
          </a:p>
        </p:txBody>
      </p:sp>
      <p:sp>
        <p:nvSpPr>
          <p:cNvPr id="166917" name="矩形 5"/>
          <p:cNvSpPr/>
          <p:nvPr/>
        </p:nvSpPr>
        <p:spPr>
          <a:xfrm>
            <a:off x="77788" y="57150"/>
            <a:ext cx="493712" cy="461963"/>
          </a:xfrm>
          <a:prstGeom prst="rect">
            <a:avLst/>
          </a:prstGeom>
          <a:noFill/>
          <a:ln w="9525">
            <a:noFill/>
          </a:ln>
        </p:spPr>
        <p:txBody>
          <a:bodyPr wrap="none">
            <a:spAutoFit/>
          </a:bodyPr>
          <a:lstStyle/>
          <a:p>
            <a:pPr lvl="0" eaLnBrk="1" hangingPunct="1"/>
            <a:r>
              <a:rPr lang="zh-CN" altLang="en-US" dirty="0">
                <a:latin typeface="微软雅黑"/>
                <a:ea typeface="微软雅黑"/>
              </a:rPr>
              <a:t>三</a:t>
            </a:r>
          </a:p>
        </p:txBody>
      </p:sp>
    </p:spTree>
  </p:cSld>
  <p:clrMapOvr>
    <a:masterClrMapping/>
  </p:clrMapOvr>
  <p:transition spd="slow">
    <p:push/>
  </p:transition>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6642" name="Text Box 2"/>
          <p:cNvSpPr txBox="1">
            <a:spLocks noChangeArrowheads="1"/>
          </p:cNvSpPr>
          <p:nvPr/>
        </p:nvSpPr>
        <p:spPr bwMode="auto">
          <a:xfrm>
            <a:off x="503238" y="2373313"/>
            <a:ext cx="8137525" cy="579438"/>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defRPr/>
            </a:pPr>
            <a:r>
              <a:rPr kumimoji="0" lang="zh-CN" altLang="en-US" sz="3200" b="1" i="0" u="none" strike="noStrike" kern="1200" cap="none" spc="0" normalizeH="0" baseline="0" noProof="0">
                <a:ln>
                  <a:noFill/>
                </a:ln>
                <a:solidFill>
                  <a:schemeClr val="tx1"/>
                </a:solidFill>
                <a:effectLst/>
                <a:uLnTx/>
                <a:uFillTx/>
                <a:latin typeface="仿宋_GB2312"/>
                <a:ea typeface="仿宋_GB2312"/>
                <a:cs typeface="+mn-cs"/>
              </a:rPr>
              <a:t>    </a:t>
            </a:r>
          </a:p>
        </p:txBody>
      </p:sp>
      <p:sp>
        <p:nvSpPr>
          <p:cNvPr id="496643" name="Text Box 3"/>
          <p:cNvSpPr txBox="1">
            <a:spLocks noChangeArrowheads="1"/>
          </p:cNvSpPr>
          <p:nvPr/>
        </p:nvSpPr>
        <p:spPr bwMode="auto">
          <a:xfrm>
            <a:off x="827088" y="1484313"/>
            <a:ext cx="5761038" cy="45720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defRPr/>
            </a:pPr>
            <a:endParaRPr kumimoji="0" lang="zh-CN" altLang="en-US" sz="2400" b="0" i="0" u="none" strike="noStrike" kern="1200" cap="none" spc="0" normalizeH="0" baseline="0" noProof="0">
              <a:ln>
                <a:noFill/>
              </a:ln>
              <a:solidFill>
                <a:schemeClr val="tx1"/>
              </a:solidFill>
              <a:effectLst/>
              <a:uLnTx/>
              <a:uFillTx/>
              <a:latin typeface="Arial Black" pitchFamily="34" charset="0"/>
              <a:ea typeface="宋体" charset="-122"/>
              <a:cs typeface="+mn-cs"/>
            </a:endParaRPr>
          </a:p>
        </p:txBody>
      </p:sp>
      <p:sp>
        <p:nvSpPr>
          <p:cNvPr id="496644" name="Text Box 4"/>
          <p:cNvSpPr txBox="1">
            <a:spLocks noChangeArrowheads="1"/>
          </p:cNvSpPr>
          <p:nvPr/>
        </p:nvSpPr>
        <p:spPr bwMode="auto">
          <a:xfrm>
            <a:off x="863600" y="2349500"/>
            <a:ext cx="7488238" cy="1477963"/>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0" indent="0" latinLnBrk="1">
              <a:lnSpc>
                <a:spcPct val="150000"/>
              </a:lnSpc>
              <a:buNone/>
              <a:defRPr sz="2000">
                <a:latin typeface="微软雅黑"/>
                <a:ea typeface="微软雅黑"/>
              </a:defRPr>
            </a:lvl1pPr>
            <a:lvl2pPr marL="742950" indent="-285750" latinLnBrk="1">
              <a:spcBef>
                <a:spcPct val="20000"/>
              </a:spcBef>
              <a:buChar char="–"/>
              <a:defRPr sz="2800">
                <a:latin typeface="+mn-lt"/>
              </a:defRPr>
            </a:lvl2pPr>
            <a:lvl3pPr marL="1143000" indent="-228600" latinLnBrk="1">
              <a:spcBef>
                <a:spcPct val="20000"/>
              </a:spcBef>
              <a:buChar char="•"/>
              <a:defRPr>
                <a:latin typeface="+mn-lt"/>
              </a:defRPr>
            </a:lvl3pPr>
            <a:lvl4pPr marL="1600200" indent="-228600" latinLnBrk="1">
              <a:spcBef>
                <a:spcPct val="20000"/>
              </a:spcBef>
              <a:buChar char="–"/>
              <a:defRPr sz="2000">
                <a:latin typeface="+mn-lt"/>
              </a:defRPr>
            </a:lvl4pPr>
            <a:lvl5pPr marL="2057400" indent="-228600" latinLnBrk="1">
              <a:spcBef>
                <a:spcPct val="20000"/>
              </a:spcBef>
              <a:buChar char="»"/>
              <a:defRPr sz="2000">
                <a:latin typeface="+mn-lt"/>
              </a:defRPr>
            </a:lvl5pPr>
            <a:lvl6pPr marL="2514600" indent="-228600">
              <a:lnSpc>
                <a:spcPct val="90000"/>
              </a:lnSpc>
              <a:spcBef>
                <a:spcPts val="500"/>
              </a:spcBef>
              <a:buFont typeface="Arial" charset="0"/>
              <a:buChar char="•"/>
              <a:defRPr sz="1800">
                <a:latin typeface="+mn-lt"/>
              </a:defRPr>
            </a:lvl6pPr>
            <a:lvl7pPr marL="2971800" indent="-228600">
              <a:lnSpc>
                <a:spcPct val="90000"/>
              </a:lnSpc>
              <a:spcBef>
                <a:spcPts val="500"/>
              </a:spcBef>
              <a:buFont typeface="Arial" charset="0"/>
              <a:buChar char="•"/>
              <a:defRPr sz="1800">
                <a:latin typeface="+mn-lt"/>
              </a:defRPr>
            </a:lvl7pPr>
            <a:lvl8pPr marL="3429000" indent="-228600">
              <a:lnSpc>
                <a:spcPct val="90000"/>
              </a:lnSpc>
              <a:spcBef>
                <a:spcPts val="500"/>
              </a:spcBef>
              <a:buFont typeface="Arial" charset="0"/>
              <a:buChar char="•"/>
              <a:defRPr sz="1800">
                <a:latin typeface="+mn-lt"/>
              </a:defRPr>
            </a:lvl8pPr>
            <a:lvl9pPr marL="3886200" indent="-228600">
              <a:lnSpc>
                <a:spcPct val="90000"/>
              </a:lnSpc>
              <a:spcBef>
                <a:spcPts val="500"/>
              </a:spcBef>
              <a:buFont typeface="Arial" charset="0"/>
              <a:buChar char="•"/>
              <a:defRPr sz="1800">
                <a:latin typeface="+mn-lt"/>
              </a:defRPr>
            </a:lvl9pPr>
          </a:lstStyle>
          <a:p>
            <a:pPr marL="0" marR="0" lvl="0" indent="0" algn="l" defTabSz="914400" rtl="0" eaLnBrk="1" fontAlgn="base" latinLnBrk="1" hangingPunct="1">
              <a:lnSpc>
                <a:spcPct val="150000"/>
              </a:lnSpc>
              <a:spcBef>
                <a:spcPct val="0"/>
              </a:spcBef>
              <a:spcAft>
                <a:spcPct val="0"/>
              </a:spcAft>
              <a:buClrTx/>
              <a:buSzTx/>
              <a:buFontTx/>
              <a:buNone/>
              <a:defRPr/>
            </a:pPr>
            <a:r>
              <a:rPr kumimoji="0" lang="zh-CN" altLang="en-US" sz="2000" b="0" i="0" u="none" strike="noStrike" kern="1200" cap="none" spc="0" normalizeH="0" baseline="0" noProof="0" dirty="0">
                <a:ln>
                  <a:noFill/>
                </a:ln>
                <a:solidFill>
                  <a:schemeClr val="tx1"/>
                </a:solidFill>
                <a:effectLst/>
                <a:uLnTx/>
                <a:uFillTx/>
                <a:latin typeface="微软雅黑"/>
                <a:ea typeface="微软雅黑"/>
                <a:cs typeface="+mn-cs"/>
              </a:rPr>
              <a:t>锅炉使用单位应当按照特种设备安全技术规范的要求进行锅炉水质处理，接受特种设备检验检测机构实施的水质处理定期检验，保障锅炉安全运行、提高能源利用效率。 </a:t>
            </a:r>
          </a:p>
        </p:txBody>
      </p:sp>
      <p:sp>
        <p:nvSpPr>
          <p:cNvPr id="496645" name="Text Box 5"/>
          <p:cNvSpPr txBox="1">
            <a:spLocks noChangeArrowheads="1"/>
          </p:cNvSpPr>
          <p:nvPr/>
        </p:nvSpPr>
        <p:spPr bwMode="auto">
          <a:xfrm>
            <a:off x="5724525" y="57150"/>
            <a:ext cx="3144838" cy="461963"/>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defPPr>
              <a:defRPr lang="en-US"/>
            </a:defPPr>
            <a:lvl1pPr algn="ctr">
              <a:spcBef>
                <a:spcPct val="50000"/>
              </a:spcBef>
              <a:defRPr>
                <a:solidFill>
                  <a:schemeClr val="bg1"/>
                </a:solidFill>
                <a:latin typeface="微软雅黑"/>
                <a:ea typeface="微软雅黑"/>
              </a:defRPr>
            </a:lvl1pPr>
          </a:lstStyle>
          <a:p>
            <a:pPr marL="0" marR="0" lvl="0" indent="0" algn="ctr" defTabSz="914400" rtl="0" eaLnBrk="1" fontAlgn="base" latinLnBrk="0" hangingPunct="1">
              <a:lnSpc>
                <a:spcPct val="100000"/>
              </a:lnSpc>
              <a:spcBef>
                <a:spcPct val="50000"/>
              </a:spcBef>
              <a:spcAft>
                <a:spcPct val="0"/>
              </a:spcAft>
              <a:buClrTx/>
              <a:buSzTx/>
              <a:buFontTx/>
              <a:buNone/>
              <a:defRPr/>
            </a:pPr>
            <a:r>
              <a:rPr kumimoji="0" lang="zh-CN" altLang="en-US" sz="2400" b="1" i="0" u="none" strike="noStrike" kern="1200" cap="none" spc="0" normalizeH="0" baseline="0" noProof="0" dirty="0">
                <a:ln>
                  <a:noFill/>
                </a:ln>
                <a:solidFill>
                  <a:schemeClr val="bg1"/>
                </a:solidFill>
                <a:effectLst/>
                <a:uLnTx/>
                <a:uFillTx/>
                <a:latin typeface="微软雅黑"/>
                <a:ea typeface="微软雅黑"/>
                <a:cs typeface="+mn-cs"/>
              </a:rPr>
              <a:t>锅炉水质处理</a:t>
            </a:r>
          </a:p>
        </p:txBody>
      </p:sp>
      <p:sp>
        <p:nvSpPr>
          <p:cNvPr id="168966" name="矩形 5"/>
          <p:cNvSpPr/>
          <p:nvPr/>
        </p:nvSpPr>
        <p:spPr>
          <a:xfrm>
            <a:off x="1042988" y="87313"/>
            <a:ext cx="1422400" cy="461962"/>
          </a:xfrm>
          <a:prstGeom prst="rect">
            <a:avLst/>
          </a:prstGeom>
          <a:noFill/>
          <a:ln w="9525">
            <a:noFill/>
          </a:ln>
        </p:spPr>
        <p:txBody>
          <a:bodyPr wrap="none">
            <a:spAutoFit/>
          </a:bodyPr>
          <a:lstStyle/>
          <a:p>
            <a:pPr lvl="0" eaLnBrk="1" hangingPunct="1">
              <a:spcBef>
                <a:spcPct val="50000"/>
              </a:spcBef>
            </a:pPr>
            <a:r>
              <a:rPr lang="zh-CN" altLang="en-US" dirty="0">
                <a:latin typeface="微软雅黑"/>
                <a:ea typeface="微软雅黑"/>
              </a:rPr>
              <a:t>重点工作</a:t>
            </a:r>
          </a:p>
        </p:txBody>
      </p:sp>
      <p:sp>
        <p:nvSpPr>
          <p:cNvPr id="168967" name="矩形 6"/>
          <p:cNvSpPr/>
          <p:nvPr/>
        </p:nvSpPr>
        <p:spPr>
          <a:xfrm>
            <a:off x="77788" y="57150"/>
            <a:ext cx="493712" cy="461963"/>
          </a:xfrm>
          <a:prstGeom prst="rect">
            <a:avLst/>
          </a:prstGeom>
          <a:noFill/>
          <a:ln w="9525">
            <a:noFill/>
          </a:ln>
        </p:spPr>
        <p:txBody>
          <a:bodyPr wrap="none">
            <a:spAutoFit/>
          </a:bodyPr>
          <a:lstStyle/>
          <a:p>
            <a:pPr lvl="0" eaLnBrk="1" hangingPunct="1"/>
            <a:r>
              <a:rPr lang="zh-CN" altLang="en-US" dirty="0">
                <a:latin typeface="微软雅黑"/>
                <a:ea typeface="微软雅黑"/>
              </a:rPr>
              <a:t>三</a:t>
            </a:r>
          </a:p>
        </p:txBody>
      </p:sp>
    </p:spTree>
  </p:cSld>
  <p:clrMapOvr>
    <a:masterClrMapping/>
  </p:clrMapOvr>
  <p:transition spd="slow">
    <p:push/>
  </p:transition>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8691" name="Text Box 3"/>
          <p:cNvSpPr txBox="1">
            <a:spLocks noChangeArrowheads="1"/>
          </p:cNvSpPr>
          <p:nvPr/>
        </p:nvSpPr>
        <p:spPr bwMode="auto">
          <a:xfrm>
            <a:off x="5456238" y="57150"/>
            <a:ext cx="3671888" cy="461963"/>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defPPr>
              <a:defRPr lang="en-US"/>
            </a:defPPr>
            <a:lvl1pPr algn="ctr">
              <a:spcBef>
                <a:spcPct val="50000"/>
              </a:spcBef>
              <a:defRPr>
                <a:solidFill>
                  <a:schemeClr val="bg1"/>
                </a:solidFill>
                <a:latin typeface="微软雅黑"/>
                <a:ea typeface="微软雅黑"/>
              </a:defRPr>
            </a:lvl1pPr>
          </a:lstStyle>
          <a:p>
            <a:pPr marL="0" marR="0" lvl="0" indent="0" algn="ctr" defTabSz="914400" rtl="0" eaLnBrk="1" fontAlgn="base" latinLnBrk="0" hangingPunct="1">
              <a:lnSpc>
                <a:spcPct val="100000"/>
              </a:lnSpc>
              <a:spcBef>
                <a:spcPct val="50000"/>
              </a:spcBef>
              <a:spcAft>
                <a:spcPct val="0"/>
              </a:spcAft>
              <a:buClrTx/>
              <a:buSzTx/>
              <a:buFontTx/>
              <a:buNone/>
              <a:defRPr/>
            </a:pPr>
            <a:r>
              <a:rPr kumimoji="0" lang="zh-CN" altLang="en-US" sz="2400" b="1" i="0" u="none" strike="noStrike" kern="1200" cap="none" spc="0" normalizeH="0" baseline="0" noProof="0" dirty="0">
                <a:ln>
                  <a:noFill/>
                </a:ln>
                <a:solidFill>
                  <a:schemeClr val="bg1"/>
                </a:solidFill>
                <a:effectLst/>
                <a:uLnTx/>
                <a:uFillTx/>
                <a:latin typeface="微软雅黑"/>
                <a:ea typeface="微软雅黑"/>
                <a:cs typeface="+mn-cs"/>
              </a:rPr>
              <a:t>节能改造</a:t>
            </a:r>
          </a:p>
        </p:txBody>
      </p:sp>
      <p:sp>
        <p:nvSpPr>
          <p:cNvPr id="498695" name="Text Box 7"/>
          <p:cNvSpPr txBox="1">
            <a:spLocks noChangeArrowheads="1"/>
          </p:cNvSpPr>
          <p:nvPr/>
        </p:nvSpPr>
        <p:spPr bwMode="auto">
          <a:xfrm>
            <a:off x="684213" y="2420938"/>
            <a:ext cx="3384550" cy="2862263"/>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0" indent="0" latinLnBrk="1">
              <a:lnSpc>
                <a:spcPct val="150000"/>
              </a:lnSpc>
              <a:buNone/>
              <a:defRPr sz="2000">
                <a:latin typeface="微软雅黑"/>
                <a:ea typeface="微软雅黑"/>
              </a:defRPr>
            </a:lvl1pPr>
            <a:lvl2pPr marL="742950" indent="-285750" latinLnBrk="1">
              <a:spcBef>
                <a:spcPct val="20000"/>
              </a:spcBef>
              <a:buChar char="–"/>
              <a:defRPr sz="2800">
                <a:latin typeface="+mn-lt"/>
              </a:defRPr>
            </a:lvl2pPr>
            <a:lvl3pPr marL="1143000" indent="-228600" latinLnBrk="1">
              <a:spcBef>
                <a:spcPct val="20000"/>
              </a:spcBef>
              <a:buChar char="•"/>
              <a:defRPr>
                <a:latin typeface="+mn-lt"/>
              </a:defRPr>
            </a:lvl3pPr>
            <a:lvl4pPr marL="1600200" indent="-228600" latinLnBrk="1">
              <a:spcBef>
                <a:spcPct val="20000"/>
              </a:spcBef>
              <a:buChar char="–"/>
              <a:defRPr sz="2000">
                <a:latin typeface="+mn-lt"/>
              </a:defRPr>
            </a:lvl4pPr>
            <a:lvl5pPr marL="2057400" indent="-228600" latinLnBrk="1">
              <a:spcBef>
                <a:spcPct val="20000"/>
              </a:spcBef>
              <a:buChar char="»"/>
              <a:defRPr sz="2000">
                <a:latin typeface="+mn-lt"/>
              </a:defRPr>
            </a:lvl5pPr>
            <a:lvl6pPr marL="2514600" indent="-228600">
              <a:lnSpc>
                <a:spcPct val="90000"/>
              </a:lnSpc>
              <a:spcBef>
                <a:spcPts val="500"/>
              </a:spcBef>
              <a:buFont typeface="Arial" charset="0"/>
              <a:buChar char="•"/>
              <a:defRPr sz="1800">
                <a:latin typeface="+mn-lt"/>
              </a:defRPr>
            </a:lvl6pPr>
            <a:lvl7pPr marL="2971800" indent="-228600">
              <a:lnSpc>
                <a:spcPct val="90000"/>
              </a:lnSpc>
              <a:spcBef>
                <a:spcPts val="500"/>
              </a:spcBef>
              <a:buFont typeface="Arial" charset="0"/>
              <a:buChar char="•"/>
              <a:defRPr sz="1800">
                <a:latin typeface="+mn-lt"/>
              </a:defRPr>
            </a:lvl7pPr>
            <a:lvl8pPr marL="3429000" indent="-228600">
              <a:lnSpc>
                <a:spcPct val="90000"/>
              </a:lnSpc>
              <a:spcBef>
                <a:spcPts val="500"/>
              </a:spcBef>
              <a:buFont typeface="Arial" charset="0"/>
              <a:buChar char="•"/>
              <a:defRPr sz="1800">
                <a:latin typeface="+mn-lt"/>
              </a:defRPr>
            </a:lvl8pPr>
            <a:lvl9pPr marL="3886200" indent="-228600">
              <a:lnSpc>
                <a:spcPct val="90000"/>
              </a:lnSpc>
              <a:spcBef>
                <a:spcPts val="500"/>
              </a:spcBef>
              <a:buFont typeface="Arial" charset="0"/>
              <a:buChar char="•"/>
              <a:defRPr sz="1800">
                <a:latin typeface="+mn-lt"/>
              </a:defRPr>
            </a:lvl9pPr>
          </a:lstStyle>
          <a:p>
            <a:pPr marL="0" marR="0" lvl="0" indent="0" algn="l" defTabSz="914400" rtl="0" eaLnBrk="1" fontAlgn="base" latinLnBrk="1" hangingPunct="1">
              <a:lnSpc>
                <a:spcPct val="150000"/>
              </a:lnSpc>
              <a:spcBef>
                <a:spcPct val="0"/>
              </a:spcBef>
              <a:spcAft>
                <a:spcPct val="0"/>
              </a:spcAft>
              <a:buClrTx/>
              <a:buSzTx/>
              <a:buFontTx/>
              <a:buNone/>
              <a:defRPr/>
            </a:pPr>
            <a:r>
              <a:rPr kumimoji="0" lang="zh-CN" altLang="en-US" sz="2000" b="0" i="0" u="none" strike="noStrike" kern="1200" cap="none" spc="0" normalizeH="0" baseline="0" noProof="0" dirty="0">
                <a:ln>
                  <a:noFill/>
                </a:ln>
                <a:solidFill>
                  <a:schemeClr val="tx1"/>
                </a:solidFill>
                <a:effectLst/>
                <a:uLnTx/>
                <a:uFillTx/>
                <a:latin typeface="微软雅黑"/>
                <a:ea typeface="微软雅黑"/>
                <a:cs typeface="+mn-cs"/>
              </a:rPr>
              <a:t>高耗能特种设备及其系统的运行能效不符合特种设备安全技术规范等有关规范和标准要求的，应当分析原因，采取有效措施，实施整改或者节能改造。 </a:t>
            </a:r>
          </a:p>
        </p:txBody>
      </p:sp>
      <p:pic>
        <p:nvPicPr>
          <p:cNvPr id="171012" name="Picture 9" descr="432f4ba97386437e9d4e02c6bbf8c122"/>
          <p:cNvPicPr>
            <a:picLocks noChangeAspect="1"/>
          </p:cNvPicPr>
          <p:nvPr/>
        </p:nvPicPr>
        <p:blipFill>
          <a:blip r:embed="rId3"/>
          <a:stretch>
            <a:fillRect/>
          </a:stretch>
        </p:blipFill>
        <p:spPr>
          <a:xfrm>
            <a:off x="4356100" y="2427288"/>
            <a:ext cx="4500563" cy="3429000"/>
          </a:xfrm>
          <a:prstGeom prst="rect">
            <a:avLst/>
          </a:prstGeom>
          <a:noFill/>
          <a:ln w="9525">
            <a:noFill/>
          </a:ln>
        </p:spPr>
      </p:pic>
      <p:sp>
        <p:nvSpPr>
          <p:cNvPr id="171013" name="矩形 4"/>
          <p:cNvSpPr/>
          <p:nvPr/>
        </p:nvSpPr>
        <p:spPr>
          <a:xfrm>
            <a:off x="1042988" y="87313"/>
            <a:ext cx="1422400" cy="461962"/>
          </a:xfrm>
          <a:prstGeom prst="rect">
            <a:avLst/>
          </a:prstGeom>
          <a:noFill/>
          <a:ln w="9525">
            <a:noFill/>
          </a:ln>
        </p:spPr>
        <p:txBody>
          <a:bodyPr wrap="none">
            <a:spAutoFit/>
          </a:bodyPr>
          <a:lstStyle/>
          <a:p>
            <a:pPr lvl="0" eaLnBrk="1" hangingPunct="1">
              <a:spcBef>
                <a:spcPct val="50000"/>
              </a:spcBef>
            </a:pPr>
            <a:r>
              <a:rPr lang="zh-CN" altLang="en-US" dirty="0">
                <a:latin typeface="微软雅黑"/>
                <a:ea typeface="微软雅黑"/>
              </a:rPr>
              <a:t>重点工作</a:t>
            </a:r>
          </a:p>
        </p:txBody>
      </p:sp>
      <p:sp>
        <p:nvSpPr>
          <p:cNvPr id="171014" name="矩形 5"/>
          <p:cNvSpPr/>
          <p:nvPr/>
        </p:nvSpPr>
        <p:spPr>
          <a:xfrm>
            <a:off x="77788" y="57150"/>
            <a:ext cx="493712" cy="461963"/>
          </a:xfrm>
          <a:prstGeom prst="rect">
            <a:avLst/>
          </a:prstGeom>
          <a:noFill/>
          <a:ln w="9525">
            <a:noFill/>
          </a:ln>
        </p:spPr>
        <p:txBody>
          <a:bodyPr wrap="none">
            <a:spAutoFit/>
          </a:bodyPr>
          <a:lstStyle/>
          <a:p>
            <a:pPr lvl="0" eaLnBrk="1" hangingPunct="1"/>
            <a:r>
              <a:rPr lang="zh-CN" altLang="en-US" dirty="0">
                <a:latin typeface="微软雅黑"/>
                <a:ea typeface="微软雅黑"/>
              </a:rPr>
              <a:t>三</a:t>
            </a:r>
          </a:p>
        </p:txBody>
      </p:sp>
    </p:spTree>
  </p:cSld>
  <p:clrMapOvr>
    <a:masterClrMapping/>
  </p:clrMapOvr>
  <p:transition spd="slow">
    <p:push/>
  </p:transition>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0" y="3429000"/>
            <a:ext cx="9144000" cy="1419225"/>
          </a:xfrm>
          <a:prstGeom prst="rect">
            <a:avLst/>
          </a:prstGeom>
          <a:solidFill>
            <a:schemeClr val="tx1">
              <a:alpha val="5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charset="0"/>
              <a:ea typeface="微软雅黑"/>
              <a:cs typeface="+mn-cs"/>
            </a:endParaRPr>
          </a:p>
        </p:txBody>
      </p:sp>
      <p:graphicFrame>
        <p:nvGraphicFramePr>
          <p:cNvPr id="3" name="对象 2" hidden="1"/>
          <p:cNvGraphicFramePr>
            <a:graphicFrameLocks noChangeAspect="1"/>
          </p:cNvGraphicFramePr>
          <p:nvPr>
            <p:custDataLst>
              <p:tags r:id="rId3"/>
            </p:custDataLst>
          </p:nvPr>
        </p:nvGraphicFramePr>
        <p:xfrm>
          <a:off x="1191" y="858441"/>
          <a:ext cx="1191" cy="1191"/>
        </p:xfrm>
        <a:graphic>
          <a:graphicData uri="http://schemas.openxmlformats.org/presentationml/2006/ole">
            <mc:AlternateContent xmlns:mc="http://schemas.openxmlformats.org/markup-compatibility/2006">
              <mc:Choice xmlns:v="urn:schemas-microsoft-com:vml" Requires="v">
                <p:oleObj spid="_x0000_s2055" name="think-cell Slide" r:id="rId6" imgW="0" imgH="0" progId="TCLayout.ActiveDocument.1">
                  <p:embed/>
                </p:oleObj>
              </mc:Choice>
              <mc:Fallback>
                <p:oleObj name="think-cell Slide" r:id="rId6" imgW="0" imgH="0" progId="TCLayout.ActiveDocument.1">
                  <p:embed/>
                  <p:pic>
                    <p:nvPicPr>
                      <p:cNvPr id="0" name="对象 2" hidden="1"/>
                      <p:cNvPicPr/>
                      <p:nvPr/>
                    </p:nvPicPr>
                    <p:blipFill>
                      <a:blip r:embed="rId7"/>
                      <a:stretch>
                        <a:fillRect/>
                      </a:stretch>
                    </p:blipFill>
                    <p:spPr>
                      <a:xfrm>
                        <a:off x="1191" y="858441"/>
                        <a:ext cx="1191" cy="1191"/>
                      </a:xfrm>
                      <a:prstGeom prst="rect">
                        <a:avLst/>
                      </a:prstGeom>
                    </p:spPr>
                  </p:pic>
                </p:oleObj>
              </mc:Fallback>
            </mc:AlternateContent>
          </a:graphicData>
        </a:graphic>
      </p:graphicFrame>
      <p:sp>
        <p:nvSpPr>
          <p:cNvPr id="2" name="矩形 1" hidden="1"/>
          <p:cNvSpPr/>
          <p:nvPr>
            <p:custDataLst>
              <p:tags r:id="rId4"/>
            </p:custDataLst>
          </p:nvPr>
        </p:nvSpPr>
        <p:spPr>
          <a:xfrm>
            <a:off x="0" y="857250"/>
            <a:ext cx="119063" cy="1190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marR="0" lvl="0" indent="0" algn="ctr" defTabSz="914400" rtl="0" eaLnBrk="1" fontAlgn="auto" latinLnBrk="0" hangingPunct="1">
              <a:lnSpc>
                <a:spcPct val="90000"/>
              </a:lnSpc>
              <a:spcBef>
                <a:spcPct val="0"/>
              </a:spcBef>
              <a:spcAft>
                <a:spcPct val="0"/>
              </a:spcAft>
              <a:buClrTx/>
              <a:buSzTx/>
              <a:buFontTx/>
              <a:buNone/>
              <a:defRPr/>
            </a:pPr>
            <a:endParaRPr kumimoji="0" lang="en-US" altLang="zh-CN" sz="1800" b="0" i="0" u="none" strike="noStrike" kern="1200" cap="none" spc="0" normalizeH="0" baseline="0" noProof="0" dirty="0">
              <a:ln>
                <a:noFill/>
              </a:ln>
              <a:solidFill>
                <a:srgbClr val="FFFFFF"/>
              </a:solidFill>
              <a:effectLst/>
              <a:uLnTx/>
              <a:uFillTx/>
              <a:latin typeface="Arial" charset="0"/>
              <a:ea typeface="微软雅黑"/>
              <a:cs typeface="+mn-cs"/>
              <a:sym typeface="Arial" charset="0"/>
            </a:endParaRPr>
          </a:p>
        </p:txBody>
      </p:sp>
      <p:sp>
        <p:nvSpPr>
          <p:cNvPr id="5" name="标题 4"/>
          <p:cNvSpPr>
            <a:spLocks noGrp="1"/>
          </p:cNvSpPr>
          <p:nvPr>
            <p:ph type="ctrTitle"/>
          </p:nvPr>
        </p:nvSpPr>
        <p:spPr>
          <a:xfrm>
            <a:off x="504825" y="3429000"/>
            <a:ext cx="8134349" cy="1216132"/>
          </a:xfrm>
        </p:spPr>
        <p:txBody>
          <a:bodyPr>
            <a:normAutofit/>
          </a:bodyPr>
          <a:lstStyle/>
          <a:p>
            <a:pPr algn="l"/>
            <a:r>
              <a:rPr lang="en-US" altLang="zh-CN" sz="6000"/>
              <a:t>THANKS</a:t>
            </a:r>
            <a:endParaRPr lang="zh-CN" altLang="en-US" sz="2800" b="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9432" name="Text Box 8"/>
          <p:cNvSpPr txBox="1">
            <a:spLocks noChangeArrowheads="1"/>
          </p:cNvSpPr>
          <p:nvPr/>
        </p:nvSpPr>
        <p:spPr bwMode="auto">
          <a:xfrm>
            <a:off x="3668713" y="1427163"/>
            <a:ext cx="5400675" cy="646113"/>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defPPr>
              <a:defRPr lang="en-US"/>
            </a:defPPr>
            <a:lvl1pPr>
              <a:lnSpc>
                <a:spcPct val="150000"/>
              </a:lnSpc>
              <a:spcBef>
                <a:spcPct val="50000"/>
              </a:spcBef>
              <a:defRPr>
                <a:solidFill>
                  <a:schemeClr val="bg2"/>
                </a:solidFill>
                <a:latin typeface="微软雅黑"/>
                <a:ea typeface="微软雅黑"/>
              </a:defRPr>
            </a:lvl1pPr>
          </a:lstStyle>
          <a:p>
            <a:pPr marL="0" marR="0" lvl="0" indent="0" algn="l" defTabSz="914400" rtl="0" eaLnBrk="1" fontAlgn="base" latinLnBrk="0" hangingPunct="1">
              <a:lnSpc>
                <a:spcPct val="150000"/>
              </a:lnSpc>
              <a:spcBef>
                <a:spcPct val="50000"/>
              </a:spcBef>
              <a:spcAft>
                <a:spcPct val="0"/>
              </a:spcAft>
              <a:buClrTx/>
              <a:buSzTx/>
              <a:buFontTx/>
              <a:buNone/>
              <a:defRPr/>
            </a:pPr>
            <a:r>
              <a:rPr kumimoji="0" lang="zh-CN" altLang="en-US" sz="2400" b="1" i="0" u="none" strike="noStrike" kern="1200" cap="none" spc="0" normalizeH="0" baseline="0" noProof="0" dirty="0">
                <a:ln>
                  <a:noFill/>
                </a:ln>
                <a:solidFill>
                  <a:schemeClr val="bg2"/>
                </a:solidFill>
                <a:effectLst/>
                <a:uLnTx/>
                <a:uFillTx/>
                <a:latin typeface="微软雅黑"/>
                <a:ea typeface="微软雅黑"/>
                <a:cs typeface="+mn-cs"/>
              </a:rPr>
              <a:t>设备隐患造成爆炸、泄露</a:t>
            </a:r>
            <a:endParaRPr kumimoji="0" lang="en-US" altLang="zh-CN" sz="2400" b="1" i="0" u="none" strike="noStrike" kern="1200" cap="none" spc="0" normalizeH="0" baseline="0" noProof="0" dirty="0">
              <a:ln>
                <a:noFill/>
              </a:ln>
              <a:solidFill>
                <a:schemeClr val="bg2"/>
              </a:solidFill>
              <a:effectLst/>
              <a:uLnTx/>
              <a:uFillTx/>
              <a:latin typeface="微软雅黑"/>
              <a:ea typeface="微软雅黑"/>
              <a:cs typeface="+mn-cs"/>
            </a:endParaRPr>
          </a:p>
        </p:txBody>
      </p:sp>
      <p:sp>
        <p:nvSpPr>
          <p:cNvPr id="359433" name="Text Box 9"/>
          <p:cNvSpPr txBox="1">
            <a:spLocks noChangeArrowheads="1"/>
          </p:cNvSpPr>
          <p:nvPr/>
        </p:nvSpPr>
        <p:spPr bwMode="auto">
          <a:xfrm>
            <a:off x="3671888" y="3133725"/>
            <a:ext cx="5327650" cy="1135063"/>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defPPr>
              <a:defRPr lang="en-US"/>
            </a:defPPr>
            <a:lvl1pPr>
              <a:lnSpc>
                <a:spcPct val="150000"/>
              </a:lnSpc>
              <a:spcBef>
                <a:spcPct val="50000"/>
              </a:spcBef>
              <a:defRPr>
                <a:solidFill>
                  <a:schemeClr val="bg2"/>
                </a:solidFill>
                <a:latin typeface="微软雅黑"/>
                <a:ea typeface="微软雅黑"/>
              </a:defRPr>
            </a:lvl1pPr>
          </a:lstStyle>
          <a:p>
            <a:pPr marL="0" marR="0" lvl="0" indent="0" algn="l" defTabSz="914400" rtl="0" eaLnBrk="1" fontAlgn="base" latinLnBrk="0" hangingPunct="1">
              <a:lnSpc>
                <a:spcPct val="150000"/>
              </a:lnSpc>
              <a:spcBef>
                <a:spcPts val="0"/>
              </a:spcBef>
              <a:spcAft>
                <a:spcPct val="0"/>
              </a:spcAft>
              <a:buClrTx/>
              <a:buSzTx/>
              <a:buFontTx/>
              <a:buNone/>
              <a:defRPr/>
            </a:pPr>
            <a:r>
              <a:rPr kumimoji="0" lang="zh-CN" altLang="en-US" sz="2400" b="1" i="0" u="none" strike="noStrike" kern="1200" cap="none" spc="0" normalizeH="0" baseline="0" noProof="0" dirty="0">
                <a:ln>
                  <a:noFill/>
                </a:ln>
                <a:solidFill>
                  <a:schemeClr val="bg2"/>
                </a:solidFill>
                <a:effectLst/>
                <a:uLnTx/>
                <a:uFillTx/>
                <a:latin typeface="微软雅黑"/>
                <a:ea typeface="微软雅黑"/>
                <a:cs typeface="+mn-cs"/>
              </a:rPr>
              <a:t>违章作业、设备隐患，如吊具坠落、部件断裂等</a:t>
            </a:r>
          </a:p>
        </p:txBody>
      </p:sp>
      <p:sp>
        <p:nvSpPr>
          <p:cNvPr id="359434" name="Text Box 10"/>
          <p:cNvSpPr txBox="1">
            <a:spLocks noChangeArrowheads="1"/>
          </p:cNvSpPr>
          <p:nvPr/>
        </p:nvSpPr>
        <p:spPr bwMode="auto">
          <a:xfrm>
            <a:off x="3671888" y="5251450"/>
            <a:ext cx="5473700" cy="646113"/>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defPPr>
              <a:defRPr lang="en-US"/>
            </a:defPPr>
            <a:lvl1pPr>
              <a:lnSpc>
                <a:spcPct val="150000"/>
              </a:lnSpc>
              <a:spcBef>
                <a:spcPct val="50000"/>
              </a:spcBef>
              <a:defRPr>
                <a:solidFill>
                  <a:schemeClr val="bg2"/>
                </a:solidFill>
                <a:latin typeface="微软雅黑"/>
                <a:ea typeface="微软雅黑"/>
              </a:defRPr>
            </a:lvl1pPr>
          </a:lstStyle>
          <a:p>
            <a:pPr marL="0" marR="0" lvl="0" indent="0" algn="l" defTabSz="914400" rtl="0" eaLnBrk="1" fontAlgn="base" latinLnBrk="0" hangingPunct="1">
              <a:lnSpc>
                <a:spcPct val="150000"/>
              </a:lnSpc>
              <a:spcBef>
                <a:spcPct val="50000"/>
              </a:spcBef>
              <a:spcAft>
                <a:spcPct val="0"/>
              </a:spcAft>
              <a:buClrTx/>
              <a:buSzTx/>
              <a:buFontTx/>
              <a:buNone/>
              <a:defRPr/>
            </a:pPr>
            <a:r>
              <a:rPr kumimoji="0" lang="zh-CN" altLang="en-US" sz="2400" b="1" i="0" u="none" strike="noStrike" kern="1200" cap="none" spc="0" normalizeH="0" baseline="0" noProof="0" dirty="0">
                <a:ln>
                  <a:noFill/>
                </a:ln>
                <a:solidFill>
                  <a:schemeClr val="bg2"/>
                </a:solidFill>
                <a:effectLst/>
                <a:uLnTx/>
                <a:uFillTx/>
                <a:latin typeface="微软雅黑"/>
                <a:ea typeface="微软雅黑"/>
                <a:cs typeface="+mn-cs"/>
              </a:rPr>
              <a:t>违章作业、操作不当。叉车事故最多。</a:t>
            </a:r>
          </a:p>
        </p:txBody>
      </p:sp>
      <p:sp>
        <p:nvSpPr>
          <p:cNvPr id="359435" name="Text Box 11"/>
          <p:cNvSpPr txBox="1">
            <a:spLocks noChangeArrowheads="1"/>
          </p:cNvSpPr>
          <p:nvPr/>
        </p:nvSpPr>
        <p:spPr bwMode="auto">
          <a:xfrm>
            <a:off x="5867400" y="87313"/>
            <a:ext cx="2808288" cy="461963"/>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defPPr>
              <a:defRPr lang="en-US"/>
            </a:defPPr>
            <a:lvl1pPr algn="ctr">
              <a:spcBef>
                <a:spcPct val="50000"/>
              </a:spcBef>
              <a:defRPr>
                <a:solidFill>
                  <a:schemeClr val="bg1"/>
                </a:solidFill>
                <a:latin typeface="微软雅黑"/>
                <a:ea typeface="微软雅黑"/>
              </a:defRPr>
            </a:lvl1pPr>
          </a:lstStyle>
          <a:p>
            <a:pPr marL="0" marR="0" lvl="0" indent="0" algn="ctr" defTabSz="914400" rtl="0" eaLnBrk="1" fontAlgn="base" latinLnBrk="0" hangingPunct="1">
              <a:lnSpc>
                <a:spcPct val="100000"/>
              </a:lnSpc>
              <a:spcBef>
                <a:spcPct val="50000"/>
              </a:spcBef>
              <a:spcAft>
                <a:spcPct val="0"/>
              </a:spcAft>
              <a:buClrTx/>
              <a:buSzTx/>
              <a:buFontTx/>
              <a:buNone/>
              <a:defRPr/>
            </a:pPr>
            <a:r>
              <a:rPr kumimoji="0" lang="zh-CN" altLang="en-US" sz="2400" b="1" i="0" u="none" strike="noStrike" kern="1200" cap="none" spc="0" normalizeH="0" baseline="0" noProof="0" dirty="0">
                <a:ln>
                  <a:noFill/>
                </a:ln>
                <a:solidFill>
                  <a:schemeClr val="bg1"/>
                </a:solidFill>
                <a:effectLst/>
                <a:uLnTx/>
                <a:uFillTx/>
                <a:latin typeface="微软雅黑"/>
                <a:ea typeface="微软雅黑"/>
                <a:cs typeface="+mn-cs"/>
              </a:rPr>
              <a:t>事故原因</a:t>
            </a:r>
          </a:p>
        </p:txBody>
      </p:sp>
      <p:grpSp>
        <p:nvGrpSpPr>
          <p:cNvPr id="50182" name="组合 14"/>
          <p:cNvGrpSpPr/>
          <p:nvPr/>
        </p:nvGrpSpPr>
        <p:grpSpPr>
          <a:xfrm>
            <a:off x="1177925" y="908050"/>
            <a:ext cx="1728788" cy="1730375"/>
            <a:chOff x="1906911" y="2335858"/>
            <a:chExt cx="1728985" cy="1729779"/>
          </a:xfrm>
        </p:grpSpPr>
        <p:sp>
          <p:nvSpPr>
            <p:cNvPr id="16" name="椭圆 15"/>
            <p:cNvSpPr/>
            <p:nvPr/>
          </p:nvSpPr>
          <p:spPr bwMode="auto">
            <a:xfrm>
              <a:off x="1906911" y="2335858"/>
              <a:ext cx="1728985" cy="1728193"/>
            </a:xfrm>
            <a:prstGeom prst="ellipse">
              <a:avLst/>
            </a:prstGeom>
            <a:solidFill>
              <a:schemeClr val="bg1">
                <a:lumMod val="75000"/>
              </a:schemeClr>
            </a:solidFill>
            <a:ln w="952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chemeClr val="tx1"/>
                </a:solidFill>
                <a:effectLst/>
                <a:uLnTx/>
                <a:uFillTx/>
                <a:latin typeface="Arial Black" pitchFamily="34" charset="0"/>
                <a:ea typeface="+mn-ea"/>
                <a:cs typeface="+mn-cs"/>
              </a:endParaRPr>
            </a:p>
          </p:txBody>
        </p:sp>
        <p:sp>
          <p:nvSpPr>
            <p:cNvPr id="17" name="弦形 16"/>
            <p:cNvSpPr/>
            <p:nvPr/>
          </p:nvSpPr>
          <p:spPr bwMode="auto">
            <a:xfrm rot="2734137">
              <a:off x="1906513" y="2336255"/>
              <a:ext cx="1729779" cy="1728985"/>
            </a:xfrm>
            <a:prstGeom prst="chord">
              <a:avLst>
                <a:gd name="adj1" fmla="val 5312625"/>
                <a:gd name="adj2" fmla="val 16199939"/>
              </a:avLst>
            </a:prstGeom>
            <a:solidFill>
              <a:srgbClr val="FF9933"/>
            </a:solidFill>
            <a:ln w="952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chemeClr val="tx1"/>
                </a:solidFill>
                <a:effectLst/>
                <a:uLnTx/>
                <a:uFillTx/>
                <a:latin typeface="Arial Black" pitchFamily="34" charset="0"/>
                <a:ea typeface="+mn-ea"/>
                <a:cs typeface="+mn-cs"/>
              </a:endParaRPr>
            </a:p>
          </p:txBody>
        </p:sp>
      </p:grpSp>
      <p:sp>
        <p:nvSpPr>
          <p:cNvPr id="18" name="等腰三角形 17"/>
          <p:cNvSpPr/>
          <p:nvPr/>
        </p:nvSpPr>
        <p:spPr bwMode="auto">
          <a:xfrm rot="16200000" flipV="1">
            <a:off x="3179763" y="1670050"/>
            <a:ext cx="319088" cy="207963"/>
          </a:xfrm>
          <a:prstGeom prst="triangle">
            <a:avLst/>
          </a:prstGeom>
          <a:solidFill>
            <a:schemeClr val="tx1">
              <a:lumMod val="75000"/>
              <a:lumOff val="25000"/>
            </a:schemeClr>
          </a:solidFill>
          <a:ln w="952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chemeClr val="tx1"/>
              </a:solidFill>
              <a:effectLst/>
              <a:uLnTx/>
              <a:uFillTx/>
              <a:latin typeface="Arial Black" pitchFamily="34" charset="0"/>
              <a:ea typeface="+mn-ea"/>
              <a:cs typeface="+mn-cs"/>
            </a:endParaRPr>
          </a:p>
        </p:txBody>
      </p:sp>
      <p:grpSp>
        <p:nvGrpSpPr>
          <p:cNvPr id="50184" name="组合 18"/>
          <p:cNvGrpSpPr/>
          <p:nvPr/>
        </p:nvGrpSpPr>
        <p:grpSpPr>
          <a:xfrm>
            <a:off x="1177925" y="2835275"/>
            <a:ext cx="1728788" cy="1730375"/>
            <a:chOff x="1906911" y="2335858"/>
            <a:chExt cx="1728985" cy="1729779"/>
          </a:xfrm>
        </p:grpSpPr>
        <p:sp>
          <p:nvSpPr>
            <p:cNvPr id="20" name="椭圆 19"/>
            <p:cNvSpPr/>
            <p:nvPr/>
          </p:nvSpPr>
          <p:spPr bwMode="auto">
            <a:xfrm>
              <a:off x="1906911" y="2335858"/>
              <a:ext cx="1728985" cy="1728193"/>
            </a:xfrm>
            <a:prstGeom prst="ellipse">
              <a:avLst/>
            </a:prstGeom>
            <a:solidFill>
              <a:schemeClr val="bg1">
                <a:lumMod val="75000"/>
              </a:schemeClr>
            </a:solidFill>
            <a:ln w="952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chemeClr val="tx1"/>
                </a:solidFill>
                <a:effectLst/>
                <a:uLnTx/>
                <a:uFillTx/>
                <a:latin typeface="Arial Black" pitchFamily="34" charset="0"/>
                <a:ea typeface="+mn-ea"/>
                <a:cs typeface="+mn-cs"/>
              </a:endParaRPr>
            </a:p>
          </p:txBody>
        </p:sp>
        <p:sp>
          <p:nvSpPr>
            <p:cNvPr id="21" name="弦形 20"/>
            <p:cNvSpPr/>
            <p:nvPr/>
          </p:nvSpPr>
          <p:spPr bwMode="auto">
            <a:xfrm rot="2734137">
              <a:off x="1906513" y="2336255"/>
              <a:ext cx="1729779" cy="1728985"/>
            </a:xfrm>
            <a:prstGeom prst="chord">
              <a:avLst>
                <a:gd name="adj1" fmla="val 5312625"/>
                <a:gd name="adj2" fmla="val 16199939"/>
              </a:avLst>
            </a:prstGeom>
            <a:solidFill>
              <a:srgbClr val="FF9933"/>
            </a:solidFill>
            <a:ln w="952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chemeClr val="tx1"/>
                </a:solidFill>
                <a:effectLst/>
                <a:uLnTx/>
                <a:uFillTx/>
                <a:latin typeface="Arial Black" pitchFamily="34" charset="0"/>
                <a:ea typeface="+mn-ea"/>
                <a:cs typeface="+mn-cs"/>
              </a:endParaRPr>
            </a:p>
          </p:txBody>
        </p:sp>
      </p:grpSp>
      <p:sp>
        <p:nvSpPr>
          <p:cNvPr id="22" name="等腰三角形 21"/>
          <p:cNvSpPr/>
          <p:nvPr/>
        </p:nvSpPr>
        <p:spPr bwMode="auto">
          <a:xfrm rot="16200000" flipV="1">
            <a:off x="3179763" y="3597275"/>
            <a:ext cx="319088" cy="207963"/>
          </a:xfrm>
          <a:prstGeom prst="triangle">
            <a:avLst/>
          </a:prstGeom>
          <a:solidFill>
            <a:schemeClr val="tx1">
              <a:lumMod val="75000"/>
              <a:lumOff val="25000"/>
            </a:schemeClr>
          </a:solidFill>
          <a:ln w="952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chemeClr val="tx1"/>
              </a:solidFill>
              <a:effectLst/>
              <a:uLnTx/>
              <a:uFillTx/>
              <a:latin typeface="Arial Black" pitchFamily="34" charset="0"/>
              <a:ea typeface="+mn-ea"/>
              <a:cs typeface="+mn-cs"/>
            </a:endParaRPr>
          </a:p>
        </p:txBody>
      </p:sp>
      <p:grpSp>
        <p:nvGrpSpPr>
          <p:cNvPr id="50186" name="组合 22"/>
          <p:cNvGrpSpPr/>
          <p:nvPr/>
        </p:nvGrpSpPr>
        <p:grpSpPr>
          <a:xfrm>
            <a:off x="1187450" y="4738688"/>
            <a:ext cx="1728788" cy="1730375"/>
            <a:chOff x="1906911" y="2335858"/>
            <a:chExt cx="1728985" cy="1729779"/>
          </a:xfrm>
        </p:grpSpPr>
        <p:sp>
          <p:nvSpPr>
            <p:cNvPr id="24" name="椭圆 23"/>
            <p:cNvSpPr/>
            <p:nvPr/>
          </p:nvSpPr>
          <p:spPr bwMode="auto">
            <a:xfrm>
              <a:off x="1906911" y="2335858"/>
              <a:ext cx="1728985" cy="1728192"/>
            </a:xfrm>
            <a:prstGeom prst="ellipse">
              <a:avLst/>
            </a:prstGeom>
            <a:solidFill>
              <a:schemeClr val="bg1">
                <a:lumMod val="75000"/>
              </a:schemeClr>
            </a:solidFill>
            <a:ln w="952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chemeClr val="tx1"/>
                </a:solidFill>
                <a:effectLst/>
                <a:uLnTx/>
                <a:uFillTx/>
                <a:latin typeface="Arial Black" pitchFamily="34" charset="0"/>
                <a:ea typeface="+mn-ea"/>
                <a:cs typeface="+mn-cs"/>
              </a:endParaRPr>
            </a:p>
          </p:txBody>
        </p:sp>
        <p:sp>
          <p:nvSpPr>
            <p:cNvPr id="25" name="弦形 24"/>
            <p:cNvSpPr/>
            <p:nvPr/>
          </p:nvSpPr>
          <p:spPr bwMode="auto">
            <a:xfrm rot="2734137">
              <a:off x="1906513" y="2336255"/>
              <a:ext cx="1729779" cy="1728985"/>
            </a:xfrm>
            <a:prstGeom prst="chord">
              <a:avLst>
                <a:gd name="adj1" fmla="val 5312625"/>
                <a:gd name="adj2" fmla="val 16199939"/>
              </a:avLst>
            </a:prstGeom>
            <a:solidFill>
              <a:srgbClr val="FF9933"/>
            </a:solidFill>
            <a:ln w="952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chemeClr val="tx1"/>
                </a:solidFill>
                <a:effectLst/>
                <a:uLnTx/>
                <a:uFillTx/>
                <a:latin typeface="Arial Black" pitchFamily="34" charset="0"/>
                <a:ea typeface="+mn-ea"/>
                <a:cs typeface="+mn-cs"/>
              </a:endParaRPr>
            </a:p>
          </p:txBody>
        </p:sp>
      </p:grpSp>
      <p:sp>
        <p:nvSpPr>
          <p:cNvPr id="26" name="等腰三角形 25"/>
          <p:cNvSpPr/>
          <p:nvPr/>
        </p:nvSpPr>
        <p:spPr bwMode="auto">
          <a:xfrm rot="16200000" flipV="1">
            <a:off x="3189288" y="5499100"/>
            <a:ext cx="317500" cy="209550"/>
          </a:xfrm>
          <a:prstGeom prst="triangle">
            <a:avLst/>
          </a:prstGeom>
          <a:solidFill>
            <a:schemeClr val="tx1">
              <a:lumMod val="75000"/>
              <a:lumOff val="25000"/>
            </a:schemeClr>
          </a:solidFill>
          <a:ln w="952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chemeClr val="tx1"/>
              </a:solidFill>
              <a:effectLst/>
              <a:uLnTx/>
              <a:uFillTx/>
              <a:latin typeface="Arial Black" pitchFamily="34" charset="0"/>
              <a:ea typeface="+mn-ea"/>
              <a:cs typeface="+mn-cs"/>
            </a:endParaRPr>
          </a:p>
        </p:txBody>
      </p:sp>
      <p:sp>
        <p:nvSpPr>
          <p:cNvPr id="359436" name="Text Box 12"/>
          <p:cNvSpPr txBox="1">
            <a:spLocks noChangeArrowheads="1"/>
          </p:cNvSpPr>
          <p:nvPr/>
        </p:nvSpPr>
        <p:spPr bwMode="auto">
          <a:xfrm>
            <a:off x="1008063" y="1468438"/>
            <a:ext cx="2087563" cy="522288"/>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defPPr>
              <a:defRPr lang="en-US"/>
            </a:defPPr>
            <a:lvl1pPr algn="ctr">
              <a:spcBef>
                <a:spcPct val="50000"/>
              </a:spcBef>
              <a:defRPr sz="2800">
                <a:latin typeface="微软雅黑"/>
                <a:ea typeface="微软雅黑"/>
              </a:defRPr>
            </a:lvl1pPr>
          </a:lstStyle>
          <a:p>
            <a:pPr marL="0" marR="0" lvl="0" indent="0" algn="ctr" defTabSz="914400" rtl="0" eaLnBrk="1" fontAlgn="base" latinLnBrk="0" hangingPunct="1">
              <a:lnSpc>
                <a:spcPct val="100000"/>
              </a:lnSpc>
              <a:spcBef>
                <a:spcPct val="50000"/>
              </a:spcBef>
              <a:spcAft>
                <a:spcPct val="0"/>
              </a:spcAft>
              <a:buClrTx/>
              <a:buSzTx/>
              <a:buFontTx/>
              <a:buNone/>
              <a:defRPr/>
            </a:pPr>
            <a:r>
              <a:rPr kumimoji="0" lang="zh-CN" altLang="en-US" sz="2800" b="1" i="0" u="none" strike="noStrike" kern="1200" cap="none" spc="0" normalizeH="0" baseline="0" noProof="0" dirty="0">
                <a:ln>
                  <a:noFill/>
                </a:ln>
                <a:solidFill>
                  <a:schemeClr val="tx1"/>
                </a:solidFill>
                <a:effectLst/>
                <a:uLnTx/>
                <a:uFillTx/>
                <a:latin typeface="微软雅黑"/>
                <a:ea typeface="微软雅黑"/>
                <a:cs typeface="+mn-cs"/>
              </a:rPr>
              <a:t>压力管道</a:t>
            </a:r>
          </a:p>
        </p:txBody>
      </p:sp>
      <p:sp>
        <p:nvSpPr>
          <p:cNvPr id="359438" name="Text Box 14"/>
          <p:cNvSpPr txBox="1">
            <a:spLocks noChangeArrowheads="1"/>
          </p:cNvSpPr>
          <p:nvPr/>
        </p:nvSpPr>
        <p:spPr bwMode="auto">
          <a:xfrm>
            <a:off x="1149350" y="3424238"/>
            <a:ext cx="1782763" cy="522288"/>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defPPr>
              <a:defRPr lang="en-US"/>
            </a:defPPr>
            <a:lvl1pPr algn="ctr">
              <a:spcBef>
                <a:spcPct val="50000"/>
              </a:spcBef>
              <a:defRPr sz="2800">
                <a:latin typeface="微软雅黑"/>
                <a:ea typeface="微软雅黑"/>
              </a:defRPr>
            </a:lvl1pPr>
          </a:lstStyle>
          <a:p>
            <a:pPr marL="0" marR="0" lvl="0" indent="0" algn="ctr" defTabSz="914400" rtl="0" eaLnBrk="1" fontAlgn="base" latinLnBrk="0" hangingPunct="1">
              <a:lnSpc>
                <a:spcPct val="100000"/>
              </a:lnSpc>
              <a:spcBef>
                <a:spcPct val="50000"/>
              </a:spcBef>
              <a:spcAft>
                <a:spcPct val="0"/>
              </a:spcAft>
              <a:buClrTx/>
              <a:buSzTx/>
              <a:buFontTx/>
              <a:buNone/>
              <a:defRPr/>
            </a:pPr>
            <a:r>
              <a:rPr kumimoji="0" lang="zh-CN" altLang="en-US" sz="2800" b="1" i="0" u="none" strike="noStrike" kern="1200" cap="none" spc="0" normalizeH="0" baseline="0" noProof="0" dirty="0">
                <a:ln>
                  <a:noFill/>
                </a:ln>
                <a:solidFill>
                  <a:schemeClr val="tx1"/>
                </a:solidFill>
                <a:effectLst/>
                <a:uLnTx/>
                <a:uFillTx/>
                <a:latin typeface="微软雅黑"/>
                <a:ea typeface="微软雅黑"/>
                <a:cs typeface="+mn-cs"/>
              </a:rPr>
              <a:t>起重机械</a:t>
            </a:r>
          </a:p>
        </p:txBody>
      </p:sp>
      <p:sp>
        <p:nvSpPr>
          <p:cNvPr id="359439" name="Text Box 15"/>
          <p:cNvSpPr txBox="1">
            <a:spLocks noChangeArrowheads="1"/>
          </p:cNvSpPr>
          <p:nvPr/>
        </p:nvSpPr>
        <p:spPr bwMode="auto">
          <a:xfrm>
            <a:off x="1212850" y="5313363"/>
            <a:ext cx="1703388" cy="522288"/>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defPPr>
              <a:defRPr lang="en-US"/>
            </a:defPPr>
            <a:lvl1pPr algn="ctr">
              <a:spcBef>
                <a:spcPct val="50000"/>
              </a:spcBef>
              <a:defRPr sz="2800">
                <a:latin typeface="微软雅黑"/>
                <a:ea typeface="微软雅黑"/>
              </a:defRPr>
            </a:lvl1pPr>
          </a:lstStyle>
          <a:p>
            <a:pPr marL="0" marR="0" lvl="0" indent="0" algn="ctr" defTabSz="914400" rtl="0" eaLnBrk="1" fontAlgn="base" latinLnBrk="0" hangingPunct="1">
              <a:lnSpc>
                <a:spcPct val="100000"/>
              </a:lnSpc>
              <a:spcBef>
                <a:spcPct val="50000"/>
              </a:spcBef>
              <a:spcAft>
                <a:spcPct val="0"/>
              </a:spcAft>
              <a:buClrTx/>
              <a:buSzTx/>
              <a:buFontTx/>
              <a:buNone/>
              <a:defRPr/>
            </a:pPr>
            <a:r>
              <a:rPr kumimoji="0" lang="zh-CN" altLang="en-US" sz="2800" b="1" i="0" u="none" strike="noStrike" kern="1200" cap="none" spc="0" normalizeH="0" baseline="0" noProof="0" dirty="0">
                <a:ln>
                  <a:noFill/>
                </a:ln>
                <a:solidFill>
                  <a:schemeClr val="tx1"/>
                </a:solidFill>
                <a:effectLst/>
                <a:uLnTx/>
                <a:uFillTx/>
                <a:latin typeface="微软雅黑"/>
                <a:ea typeface="微软雅黑"/>
                <a:cs typeface="+mn-cs"/>
              </a:rPr>
              <a:t>厂机动车</a:t>
            </a:r>
          </a:p>
        </p:txBody>
      </p:sp>
      <p:sp>
        <p:nvSpPr>
          <p:cNvPr id="50191" name="矩形 26"/>
          <p:cNvSpPr/>
          <p:nvPr/>
        </p:nvSpPr>
        <p:spPr>
          <a:xfrm>
            <a:off x="77788" y="57150"/>
            <a:ext cx="493712" cy="461963"/>
          </a:xfrm>
          <a:prstGeom prst="rect">
            <a:avLst/>
          </a:prstGeom>
          <a:noFill/>
          <a:ln w="9525">
            <a:noFill/>
          </a:ln>
        </p:spPr>
        <p:txBody>
          <a:bodyPr wrap="none">
            <a:spAutoFit/>
          </a:bodyPr>
          <a:lstStyle/>
          <a:p>
            <a:pPr lvl="0" eaLnBrk="1" hangingPunct="1"/>
            <a:r>
              <a:rPr lang="zh-CN" altLang="en-US" dirty="0">
                <a:latin typeface="微软雅黑"/>
                <a:ea typeface="微软雅黑"/>
              </a:rPr>
              <a:t>一</a:t>
            </a:r>
          </a:p>
        </p:txBody>
      </p:sp>
      <p:sp>
        <p:nvSpPr>
          <p:cNvPr id="50192" name="矩形 27"/>
          <p:cNvSpPr/>
          <p:nvPr/>
        </p:nvSpPr>
        <p:spPr>
          <a:xfrm>
            <a:off x="725488" y="49213"/>
            <a:ext cx="3587750" cy="461962"/>
          </a:xfrm>
          <a:prstGeom prst="rect">
            <a:avLst/>
          </a:prstGeom>
          <a:noFill/>
          <a:ln w="9525">
            <a:noFill/>
          </a:ln>
        </p:spPr>
        <p:txBody>
          <a:bodyPr wrap="none">
            <a:spAutoFit/>
          </a:bodyPr>
          <a:lstStyle/>
          <a:p>
            <a:pPr lvl="0" eaLnBrk="1" hangingPunct="1">
              <a:spcBef>
                <a:spcPct val="50000"/>
              </a:spcBef>
            </a:pPr>
            <a:r>
              <a:rPr lang="en-US" altLang="zh-CN" dirty="0">
                <a:latin typeface="微软雅黑"/>
                <a:ea typeface="微软雅黑"/>
              </a:rPr>
              <a:t>《</a:t>
            </a:r>
            <a:r>
              <a:rPr lang="zh-CN" altLang="en-US" dirty="0">
                <a:latin typeface="微软雅黑"/>
                <a:ea typeface="微软雅黑"/>
              </a:rPr>
              <a:t>特种设备安全法</a:t>
            </a:r>
            <a:r>
              <a:rPr lang="en-US" altLang="zh-CN" dirty="0">
                <a:latin typeface="微软雅黑"/>
                <a:ea typeface="微软雅黑"/>
              </a:rPr>
              <a:t>》</a:t>
            </a:r>
            <a:r>
              <a:rPr lang="zh-CN" altLang="en-US" dirty="0">
                <a:latin typeface="微软雅黑"/>
                <a:ea typeface="微软雅黑"/>
              </a:rPr>
              <a:t>解读</a:t>
            </a:r>
          </a:p>
        </p:txBody>
      </p:sp>
    </p:spTree>
  </p:cSld>
  <p:clrMapOvr>
    <a:masterClrMapping/>
  </p:clrMapOvr>
  <p:transition spd="slow">
    <p:push/>
  </p:transition>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A6S0wzOvQ8a50SA42PUNRg"/>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1Smkff3fSzGMOuItfjj3Fw"/>
</p:tagLst>
</file>

<file path=ppt/theme/theme1.xml><?xml version="1.0" encoding="utf-8"?>
<a:theme xmlns:a="http://schemas.openxmlformats.org/drawingml/2006/main" name="20_기본 디자인">
  <a:themeElements>
    <a:clrScheme name="20_기본 디자인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0_기본 디자인">
      <a:majorFont>
        <a:latin typeface="굴림"/>
        <a:ea typeface="宋体"/>
        <a:cs typeface=""/>
      </a:majorFont>
      <a:minorFont>
        <a:latin typeface="굴림"/>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outerShdw dist="17961" dir="2700000" algn="ctr" rotWithShape="0">
            <a:schemeClr val="tx1">
              <a:gamma/>
              <a:shade val="60000"/>
              <a:invGamma/>
            </a:schemeClr>
          </a:outerShdw>
        </a:effectLst>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en-US" altLang="zh-CN" sz="2400" b="1" i="0" u="none" strike="noStrike" cap="none" normalizeH="0" baseline="0" smtClean="0">
            <a:ln>
              <a:noFill/>
            </a:ln>
            <a:solidFill>
              <a:schemeClr val="tx1"/>
            </a:solidFill>
            <a:effectLst/>
            <a:latin typeface="Arial Black"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outerShdw dist="17961" dir="2700000" algn="ctr" rotWithShape="0">
            <a:schemeClr val="tx1">
              <a:gamma/>
              <a:shade val="60000"/>
              <a:invGamma/>
            </a:schemeClr>
          </a:outerShdw>
        </a:effectLst>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en-US" altLang="zh-CN" sz="2400" b="1" i="0" u="none" strike="noStrike" cap="none" normalizeH="0" baseline="0" smtClean="0">
            <a:ln>
              <a:noFill/>
            </a:ln>
            <a:solidFill>
              <a:schemeClr val="tx1"/>
            </a:solidFill>
            <a:effectLst/>
            <a:latin typeface="Arial Black" pitchFamily="34" charset="0"/>
          </a:defRPr>
        </a:defPPr>
      </a:lstStyle>
    </a:lnDef>
  </a:objectDefaults>
  <a:extraClrSchemeLst>
    <a:extraClrScheme>
      <a:clrScheme name="20_기본 디자인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0_기본 디자인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0_기본 디자인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0_기본 디자인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0_기본 디자인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0_기본 디자인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0_기본 디자인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0_기본 디자인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0_기본 디자인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0_기본 디자인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0_기본 디자인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0_기본 디자인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5_기본 디자인">
  <a:themeElements>
    <a:clrScheme name="5_기본 디자인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5_기본 디자인">
      <a:majorFont>
        <a:latin typeface="굴림"/>
        <a:ea typeface="宋体"/>
        <a:cs typeface=""/>
      </a:majorFont>
      <a:minorFont>
        <a:latin typeface="굴림"/>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outerShdw dist="17961" dir="2700000" algn="ctr" rotWithShape="0">
            <a:schemeClr val="tx1">
              <a:gamma/>
              <a:shade val="60000"/>
              <a:invGamma/>
            </a:schemeClr>
          </a:outerShdw>
        </a:effectLst>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en-US" altLang="zh-CN" sz="2400" b="1" i="0" u="none" strike="noStrike" cap="none" normalizeH="0" baseline="0" smtClean="0">
            <a:ln>
              <a:noFill/>
            </a:ln>
            <a:solidFill>
              <a:schemeClr val="tx1"/>
            </a:solidFill>
            <a:effectLst/>
            <a:latin typeface="Arial Black"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outerShdw dist="17961" dir="2700000" algn="ctr" rotWithShape="0">
            <a:schemeClr val="tx1">
              <a:gamma/>
              <a:shade val="60000"/>
              <a:invGamma/>
            </a:schemeClr>
          </a:outerShdw>
        </a:effectLst>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en-US" altLang="zh-CN" sz="2400" b="1" i="0" u="none" strike="noStrike" cap="none" normalizeH="0" baseline="0" smtClean="0">
            <a:ln>
              <a:noFill/>
            </a:ln>
            <a:solidFill>
              <a:schemeClr val="tx1"/>
            </a:solidFill>
            <a:effectLst/>
            <a:latin typeface="Arial Black" pitchFamily="34" charset="0"/>
          </a:defRPr>
        </a:defPPr>
      </a:lstStyle>
    </a:lnDef>
  </a:objectDefaults>
  <a:extraClrSchemeLst>
    <a:extraClrScheme>
      <a:clrScheme name="5_기본 디자인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5_기본 디자인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5_기본 디자인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5_기본 디자인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5_기본 디자인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5_기본 디자인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5_기본 디자인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5_기본 디자인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5_기본 디자인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5_기본 디자인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5_기본 디자인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5_기본 디자인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45_기본 디자인">
  <a:themeElements>
    <a:clrScheme name="45_기본 디자인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45_기본 디자인">
      <a:majorFont>
        <a:latin typeface="굴림"/>
        <a:ea typeface="宋体"/>
        <a:cs typeface=""/>
      </a:majorFont>
      <a:minorFont>
        <a:latin typeface="굴림"/>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outerShdw dist="17961" dir="2700000" algn="ctr" rotWithShape="0">
            <a:schemeClr val="tx1">
              <a:gamma/>
              <a:shade val="60000"/>
              <a:invGamma/>
            </a:schemeClr>
          </a:outerShdw>
        </a:effectLst>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en-US" altLang="zh-CN" sz="2400" b="1" i="0" u="none" strike="noStrike" cap="none" normalizeH="0" baseline="0" smtClean="0">
            <a:ln>
              <a:noFill/>
            </a:ln>
            <a:solidFill>
              <a:schemeClr val="tx1"/>
            </a:solidFill>
            <a:effectLst/>
            <a:latin typeface="Arial Black"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outerShdw dist="17961" dir="2700000" algn="ctr" rotWithShape="0">
            <a:schemeClr val="tx1">
              <a:gamma/>
              <a:shade val="60000"/>
              <a:invGamma/>
            </a:schemeClr>
          </a:outerShdw>
        </a:effectLst>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en-US" altLang="zh-CN" sz="2400" b="1" i="0" u="none" strike="noStrike" cap="none" normalizeH="0" baseline="0" smtClean="0">
            <a:ln>
              <a:noFill/>
            </a:ln>
            <a:solidFill>
              <a:schemeClr val="tx1"/>
            </a:solidFill>
            <a:effectLst/>
            <a:latin typeface="Arial Black" pitchFamily="34" charset="0"/>
          </a:defRPr>
        </a:defPPr>
      </a:lstStyle>
    </a:lnDef>
  </a:objectDefaults>
  <a:extraClrSchemeLst>
    <a:extraClrScheme>
      <a:clrScheme name="45_기본 디자인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45_기본 디자인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45_기본 디자인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45_기본 디자인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45_기본 디자인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45_기본 디자인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45_기본 디자인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45_기본 디자인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45_기본 디자인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45_기본 디자인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45_기본 디자인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45_기본 디자인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主题5">
  <a:themeElements>
    <a:clrScheme name="房利美">
      <a:dk1>
        <a:srgbClr val="000000"/>
      </a:dk1>
      <a:lt1>
        <a:srgbClr val="FFFFFF"/>
      </a:lt1>
      <a:dk2>
        <a:srgbClr val="768394"/>
      </a:dk2>
      <a:lt2>
        <a:srgbClr val="F0F0F0"/>
      </a:lt2>
      <a:accent1>
        <a:srgbClr val="FCA209"/>
      </a:accent1>
      <a:accent2>
        <a:srgbClr val="FFE321"/>
      </a:accent2>
      <a:accent3>
        <a:srgbClr val="B09F6C"/>
      </a:accent3>
      <a:accent4>
        <a:srgbClr val="666871"/>
      </a:accent4>
      <a:accent5>
        <a:srgbClr val="81838A"/>
      </a:accent5>
      <a:accent6>
        <a:srgbClr val="A3A3A3"/>
      </a:accent6>
      <a:hlink>
        <a:srgbClr val="4472C4"/>
      </a:hlink>
      <a:folHlink>
        <a:srgbClr val="BFBFBF"/>
      </a:folHlink>
    </a:clrScheme>
    <a:fontScheme name="Temp">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1_主题5">
  <a:themeElements>
    <a:clrScheme name="房利美">
      <a:dk1>
        <a:srgbClr val="000000"/>
      </a:dk1>
      <a:lt1>
        <a:srgbClr val="FFFFFF"/>
      </a:lt1>
      <a:dk2>
        <a:srgbClr val="768394"/>
      </a:dk2>
      <a:lt2>
        <a:srgbClr val="F0F0F0"/>
      </a:lt2>
      <a:accent1>
        <a:srgbClr val="FCA209"/>
      </a:accent1>
      <a:accent2>
        <a:srgbClr val="FFE321"/>
      </a:accent2>
      <a:accent3>
        <a:srgbClr val="B09F6C"/>
      </a:accent3>
      <a:accent4>
        <a:srgbClr val="666871"/>
      </a:accent4>
      <a:accent5>
        <a:srgbClr val="81838A"/>
      </a:accent5>
      <a:accent6>
        <a:srgbClr val="A3A3A3"/>
      </a:accent6>
      <a:hlink>
        <a:srgbClr val="4472C4"/>
      </a:hlink>
      <a:folHlink>
        <a:srgbClr val="BFBFBF"/>
      </a:folHlink>
    </a:clrScheme>
    <a:fontScheme name="Temp">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2_主题5">
  <a:themeElements>
    <a:clrScheme name="房利美">
      <a:dk1>
        <a:srgbClr val="000000"/>
      </a:dk1>
      <a:lt1>
        <a:srgbClr val="FFFFFF"/>
      </a:lt1>
      <a:dk2>
        <a:srgbClr val="768394"/>
      </a:dk2>
      <a:lt2>
        <a:srgbClr val="F0F0F0"/>
      </a:lt2>
      <a:accent1>
        <a:srgbClr val="FCA209"/>
      </a:accent1>
      <a:accent2>
        <a:srgbClr val="FFE321"/>
      </a:accent2>
      <a:accent3>
        <a:srgbClr val="B09F6C"/>
      </a:accent3>
      <a:accent4>
        <a:srgbClr val="666871"/>
      </a:accent4>
      <a:accent5>
        <a:srgbClr val="81838A"/>
      </a:accent5>
      <a:accent6>
        <a:srgbClr val="A3A3A3"/>
      </a:accent6>
      <a:hlink>
        <a:srgbClr val="4472C4"/>
      </a:hlink>
      <a:folHlink>
        <a:srgbClr val="BFBFBF"/>
      </a:folHlink>
    </a:clrScheme>
    <a:fontScheme name="Temp">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房利美">
    <a:dk1>
      <a:srgbClr val="000000"/>
    </a:dk1>
    <a:lt1>
      <a:srgbClr val="FFFFFF"/>
    </a:lt1>
    <a:dk2>
      <a:srgbClr val="768394"/>
    </a:dk2>
    <a:lt2>
      <a:srgbClr val="F0F0F0"/>
    </a:lt2>
    <a:accent1>
      <a:srgbClr val="FCA209"/>
    </a:accent1>
    <a:accent2>
      <a:srgbClr val="FFE321"/>
    </a:accent2>
    <a:accent3>
      <a:srgbClr val="B09F6C"/>
    </a:accent3>
    <a:accent4>
      <a:srgbClr val="666871"/>
    </a:accent4>
    <a:accent5>
      <a:srgbClr val="81838A"/>
    </a:accent5>
    <a:accent6>
      <a:srgbClr val="A3A3A3"/>
    </a:accent6>
    <a:hlink>
      <a:srgbClr val="4472C4"/>
    </a:hlink>
    <a:folHlink>
      <a:srgbClr val="BFBFBF"/>
    </a:folHlink>
  </a:clrScheme>
</a:themeOverride>
</file>

<file path=ppt/theme/themeOverride2.xml><?xml version="1.0" encoding="utf-8"?>
<a:themeOverride xmlns:a="http://schemas.openxmlformats.org/drawingml/2006/main">
  <a:clrScheme name="房利美">
    <a:dk1>
      <a:srgbClr val="000000"/>
    </a:dk1>
    <a:lt1>
      <a:srgbClr val="FFFFFF"/>
    </a:lt1>
    <a:dk2>
      <a:srgbClr val="768394"/>
    </a:dk2>
    <a:lt2>
      <a:srgbClr val="F0F0F0"/>
    </a:lt2>
    <a:accent1>
      <a:srgbClr val="FCA209"/>
    </a:accent1>
    <a:accent2>
      <a:srgbClr val="FFE321"/>
    </a:accent2>
    <a:accent3>
      <a:srgbClr val="B09F6C"/>
    </a:accent3>
    <a:accent4>
      <a:srgbClr val="666871"/>
    </a:accent4>
    <a:accent5>
      <a:srgbClr val="81838A"/>
    </a:accent5>
    <a:accent6>
      <a:srgbClr val="A3A3A3"/>
    </a:accent6>
    <a:hlink>
      <a:srgbClr val="4472C4"/>
    </a:hlink>
    <a:folHlink>
      <a:srgbClr val="BFBFBF"/>
    </a:folHlink>
  </a:clrScheme>
</a:themeOverride>
</file>

<file path=ppt/theme/themeOverride3.xml><?xml version="1.0" encoding="utf-8"?>
<a:themeOverride xmlns:a="http://schemas.openxmlformats.org/drawingml/2006/main">
  <a:clrScheme name="房利美">
    <a:dk1>
      <a:srgbClr val="000000"/>
    </a:dk1>
    <a:lt1>
      <a:srgbClr val="FFFFFF"/>
    </a:lt1>
    <a:dk2>
      <a:srgbClr val="768394"/>
    </a:dk2>
    <a:lt2>
      <a:srgbClr val="F0F0F0"/>
    </a:lt2>
    <a:accent1>
      <a:srgbClr val="FCA209"/>
    </a:accent1>
    <a:accent2>
      <a:srgbClr val="FFE321"/>
    </a:accent2>
    <a:accent3>
      <a:srgbClr val="B09F6C"/>
    </a:accent3>
    <a:accent4>
      <a:srgbClr val="666871"/>
    </a:accent4>
    <a:accent5>
      <a:srgbClr val="81838A"/>
    </a:accent5>
    <a:accent6>
      <a:srgbClr val="A3A3A3"/>
    </a:accent6>
    <a:hlink>
      <a:srgbClr val="4472C4"/>
    </a:hlink>
    <a:folHlink>
      <a:srgbClr val="BFBFBF"/>
    </a:folHlink>
  </a:clrScheme>
</a:themeOverride>
</file>

<file path=ppt/theme/themeOverride4.xml><?xml version="1.0" encoding="utf-8"?>
<a:themeOverride xmlns:a="http://schemas.openxmlformats.org/drawingml/2006/main">
  <a:clrScheme name="房利美">
    <a:dk1>
      <a:srgbClr val="000000"/>
    </a:dk1>
    <a:lt1>
      <a:srgbClr val="FFFFFF"/>
    </a:lt1>
    <a:dk2>
      <a:srgbClr val="768394"/>
    </a:dk2>
    <a:lt2>
      <a:srgbClr val="F0F0F0"/>
    </a:lt2>
    <a:accent1>
      <a:srgbClr val="FCA209"/>
    </a:accent1>
    <a:accent2>
      <a:srgbClr val="FFE321"/>
    </a:accent2>
    <a:accent3>
      <a:srgbClr val="B09F6C"/>
    </a:accent3>
    <a:accent4>
      <a:srgbClr val="666871"/>
    </a:accent4>
    <a:accent5>
      <a:srgbClr val="81838A"/>
    </a:accent5>
    <a:accent6>
      <a:srgbClr val="A3A3A3"/>
    </a:accent6>
    <a:hlink>
      <a:srgbClr val="4472C4"/>
    </a:hlink>
    <a:folHlink>
      <a:srgbClr val="BFBFBF"/>
    </a:folHlink>
  </a:clrScheme>
</a:themeOverride>
</file>

<file path=ppt/theme/themeOverride5.xml><?xml version="1.0" encoding="utf-8"?>
<a:themeOverride xmlns:a="http://schemas.openxmlformats.org/drawingml/2006/main">
  <a:clrScheme name="房利美">
    <a:dk1>
      <a:srgbClr val="000000"/>
    </a:dk1>
    <a:lt1>
      <a:srgbClr val="FFFFFF"/>
    </a:lt1>
    <a:dk2>
      <a:srgbClr val="768394"/>
    </a:dk2>
    <a:lt2>
      <a:srgbClr val="F0F0F0"/>
    </a:lt2>
    <a:accent1>
      <a:srgbClr val="FCA209"/>
    </a:accent1>
    <a:accent2>
      <a:srgbClr val="FFE321"/>
    </a:accent2>
    <a:accent3>
      <a:srgbClr val="B09F6C"/>
    </a:accent3>
    <a:accent4>
      <a:srgbClr val="666871"/>
    </a:accent4>
    <a:accent5>
      <a:srgbClr val="81838A"/>
    </a:accent5>
    <a:accent6>
      <a:srgbClr val="A3A3A3"/>
    </a:accent6>
    <a:hlink>
      <a:srgbClr val="4472C4"/>
    </a:hlink>
    <a:folHlink>
      <a:srgbClr val="BFBFBF"/>
    </a:folHlink>
  </a:clrScheme>
</a:themeOverride>
</file>

<file path=docProps/app.xml><?xml version="1.0" encoding="utf-8"?>
<Properties xmlns="http://schemas.openxmlformats.org/officeDocument/2006/extended-properties" xmlns:vt="http://schemas.openxmlformats.org/officeDocument/2006/docPropsVTypes">
  <Template>578tgp_cleancity_light_ani</Template>
  <TotalTime>2</TotalTime>
  <Words>3906</Words>
  <Application>Microsoft Office PowerPoint</Application>
  <PresentationFormat>全屏显示(4:3)</PresentationFormat>
  <Paragraphs>662</Paragraphs>
  <Slides>86</Slides>
  <Notes>43</Notes>
  <HiddenSlides>0</HiddenSlides>
  <MMClips>0</MMClips>
  <ScaleCrop>false</ScaleCrop>
  <HeadingPairs>
    <vt:vector size="8" baseType="variant">
      <vt:variant>
        <vt:lpstr>已用的字体</vt:lpstr>
      </vt:variant>
      <vt:variant>
        <vt:i4>13</vt:i4>
      </vt:variant>
      <vt:variant>
        <vt:lpstr>主题</vt:lpstr>
      </vt:variant>
      <vt:variant>
        <vt:i4>6</vt:i4>
      </vt:variant>
      <vt:variant>
        <vt:lpstr>嵌入 OLE 服务器</vt:lpstr>
      </vt:variant>
      <vt:variant>
        <vt:i4>1</vt:i4>
      </vt:variant>
      <vt:variant>
        <vt:lpstr>幻灯片标题</vt:lpstr>
      </vt:variant>
      <vt:variant>
        <vt:i4>86</vt:i4>
      </vt:variant>
    </vt:vector>
  </HeadingPairs>
  <TitlesOfParts>
    <vt:vector size="106" baseType="lpstr">
      <vt:lpstr>굴림</vt:lpstr>
      <vt:lpstr>HY견고딕</vt:lpstr>
      <vt:lpstr>Palatino</vt:lpstr>
      <vt:lpstr>仿宋_GB2312</vt:lpstr>
      <vt:lpstr>楷体_GB2312</vt:lpstr>
      <vt:lpstr>宋体</vt:lpstr>
      <vt:lpstr>微软雅黑</vt:lpstr>
      <vt:lpstr>Arial</vt:lpstr>
      <vt:lpstr>Arial Black</vt:lpstr>
      <vt:lpstr>Impact</vt:lpstr>
      <vt:lpstr>Times New Roman</vt:lpstr>
      <vt:lpstr>Verdana</vt:lpstr>
      <vt:lpstr>Wingdings</vt:lpstr>
      <vt:lpstr>20_기본 디자인</vt:lpstr>
      <vt:lpstr>5_기본 디자인</vt:lpstr>
      <vt:lpstr>45_기본 디자인</vt:lpstr>
      <vt:lpstr>主题5</vt:lpstr>
      <vt:lpstr>1_主题5</vt:lpstr>
      <vt:lpstr>2_主题5</vt:lpstr>
      <vt:lpstr>think-cell Slide</vt:lpstr>
      <vt:lpstr> 特种设备安全管理</vt:lpstr>
      <vt:lpstr>《特种设备安全法》解读</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特点4：明确了各方的责任</vt:lpstr>
      <vt:lpstr>PowerPoint 演示文稿</vt:lpstr>
      <vt:lpstr>特点6：确立了可追塑制度</vt:lpstr>
      <vt:lpstr>PowerPoint 演示文稿</vt:lpstr>
      <vt:lpstr>特点8：确立了报废制度</vt:lpstr>
      <vt:lpstr>特点9：事故陪偿  民事优先</vt:lpstr>
      <vt:lpstr>特点10：加大对违法行为的处罚力度</vt:lpstr>
      <vt:lpstr>  特种设备管理方法</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场（厂）内机动车辆</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  特种设备管理重点工作</vt:lpstr>
      <vt:lpstr>PowerPoint 演示文稿</vt:lpstr>
      <vt:lpstr>PowerPoint 演示文稿</vt:lpstr>
      <vt:lpstr>PowerPoint 演示文稿</vt:lpstr>
      <vt:lpstr>实行三级点检制·定人</vt:lpstr>
      <vt:lpstr>完善两大标准·定标准</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THANKS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安应vs安全人联盟</dc:title>
  <dc:subject>获取资料咨询微信：ansyingcysafety</dc:subject>
  <dc:creator>安应ansying.com</dc:creator>
  <cp:keywords>安应</cp:keywords>
  <dc:description>获取资料咨询微信：ansyingcysafety</dc:description>
  <cp:lastModifiedBy>xbany</cp:lastModifiedBy>
  <cp:revision>2</cp:revision>
  <dcterms:created xsi:type="dcterms:W3CDTF">1900-01-01T00:00:00Z</dcterms:created>
  <dcterms:modified xsi:type="dcterms:W3CDTF">2019-05-25T12:10:26Z</dcterms:modified>
  <cp:category>EHS</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2052-9.5.0</vt:lpwstr>
  </property>
</Properties>
</file>