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33"/>
  </p:handoutMasterIdLst>
  <p:sldIdLst>
    <p:sldId id="1300" r:id="rId4"/>
    <p:sldId id="1301" r:id="rId6"/>
    <p:sldId id="1302" r:id="rId7"/>
    <p:sldId id="1303" r:id="rId8"/>
    <p:sldId id="1304" r:id="rId9"/>
    <p:sldId id="1305" r:id="rId10"/>
    <p:sldId id="1306" r:id="rId11"/>
    <p:sldId id="1307" r:id="rId12"/>
    <p:sldId id="1308" r:id="rId13"/>
    <p:sldId id="1309" r:id="rId14"/>
    <p:sldId id="1310" r:id="rId15"/>
    <p:sldId id="1311" r:id="rId16"/>
    <p:sldId id="1312" r:id="rId17"/>
    <p:sldId id="1313" r:id="rId18"/>
    <p:sldId id="1314" r:id="rId19"/>
    <p:sldId id="1315" r:id="rId20"/>
    <p:sldId id="1316" r:id="rId21"/>
    <p:sldId id="1317" r:id="rId22"/>
    <p:sldId id="1318" r:id="rId23"/>
    <p:sldId id="1319" r:id="rId24"/>
    <p:sldId id="1320" r:id="rId25"/>
    <p:sldId id="1321" r:id="rId26"/>
    <p:sldId id="1322" r:id="rId27"/>
    <p:sldId id="1323" r:id="rId28"/>
    <p:sldId id="1324" r:id="rId29"/>
    <p:sldId id="1325" r:id="rId30"/>
    <p:sldId id="1326" r:id="rId31"/>
    <p:sldId id="1327" r:id="rId3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00CC00"/>
    <a:srgbClr val="FF3300"/>
    <a:srgbClr val="800000"/>
    <a:srgbClr val="99CCFF"/>
    <a:srgbClr val="FFFF00"/>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441"/>
    <p:restoredTop sz="94737"/>
  </p:normalViewPr>
  <p:slideViewPr>
    <p:cSldViewPr showGuides="1">
      <p:cViewPr varScale="1">
        <p:scale>
          <a:sx n="113" d="100"/>
          <a:sy n="113" d="100"/>
        </p:scale>
        <p:origin x="120" y="96"/>
      </p:cViewPr>
      <p:guideLst>
        <p:guide pos="3795"/>
        <p:guide orient="horz" pos="663"/>
        <p:guide orient="horz" pos="2160"/>
        <p:guide pos="393"/>
        <p:guide pos="7680"/>
        <p:guide orient="horz" pos="4110"/>
        <p:guide orient="horz" pos="4020"/>
        <p:guide orient="horz" pos="3022"/>
        <p:guide orient="horz" pos="2750"/>
        <p:guide pos="76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75" d="100"/>
        <a:sy n="75" d="100"/>
      </p:scale>
      <p:origin x="0" y="-267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45.jpeg"/></Relationships>
</file>

<file path=ppt/diagrams/_rels/data11.xml.rels><?xml version="1.0" encoding="UTF-8" standalone="yes"?>
<Relationships xmlns="http://schemas.openxmlformats.org/package/2006/relationships"><Relationship Id="rId1" Type="http://schemas.openxmlformats.org/officeDocument/2006/relationships/image" Target="../media/image46.jpeg"/></Relationships>
</file>

<file path=ppt/diagrams/_rels/data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jpeg"/></Relationships>
</file>

<file path=ppt/diagrams/_rels/data9.xml.rels><?xml version="1.0" encoding="UTF-8" standalone="yes"?>
<Relationships xmlns="http://schemas.openxmlformats.org/package/2006/relationships"><Relationship Id="rId1" Type="http://schemas.openxmlformats.org/officeDocument/2006/relationships/image" Target="../media/image44.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4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4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1F480D3-71B8-44BE-819F-5316570E7DE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D8D1E5F7-EBBD-4BCD-8F54-C54E79BE6BB8}">
      <dgm:prSet phldrT="[文本]" custT="1"/>
      <dgm:spPr/>
      <dgm:t>
        <a:bodyPr/>
        <a:lstStyle/>
        <a:p>
          <a:r>
            <a:rPr lang="en-US" altLang="zh-CN" sz="1600" b="1"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dgm:t>
    </dgm:pt>
    <dgm:pt modelId="{E65A71CE-F398-4A35-AC6A-1204AB9894E9}" cxnId="{3AFF5FC4-035D-4D06-B9BD-299AAB44EB72}"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EB762481-BEAB-476F-9A57-4B31A8EF7F6B}" cxnId="{3AFF5FC4-035D-4D06-B9BD-299AAB44EB72}"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9EA7D2FC-D4DD-4216-9112-177DFA5368F3}">
      <dgm:prSet phldrT="[文本]"/>
      <dgm:spPr/>
      <dgm:t>
        <a:bodyPr/>
        <a:lstStyle/>
        <a:p>
          <a:r>
            <a:rPr lang="zh-CN" altLang="en-US" b="1" dirty="0">
              <a:solidFill>
                <a:schemeClr val="accent1"/>
              </a:solidFill>
              <a:latin typeface="微软雅黑" panose="020B0503020204020204" pitchFamily="34" charset="-122"/>
              <a:ea typeface="微软雅黑" panose="020B0503020204020204" pitchFamily="34" charset="-122"/>
            </a:rPr>
            <a:t>活动概况</a:t>
          </a:r>
        </a:p>
      </dgm:t>
    </dgm:pt>
    <dgm:pt modelId="{AC06BCB9-932C-44CC-85E1-54A95CE17276}" cxnId="{19C1F0DE-396A-40AB-B99E-BBB93245E843}"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E0FDAA3-9C13-4FE5-B8FF-4D0BCE2CB2AF}" cxnId="{19C1F0DE-396A-40AB-B99E-BBB93245E843}"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FF005B87-9E4C-4BC0-A851-8F04F7599FDC}">
      <dgm:prSet phldrT="[文本]" custT="1"/>
      <dgm:spPr>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US" altLang="zh-CN" sz="1600" b="1" kern="1200" dirty="0">
              <a:solidFill>
                <a:prstClr val="white"/>
              </a:solidFill>
              <a:latin typeface="微软雅黑" panose="020B0503020204020204" pitchFamily="34" charset="-122"/>
              <a:ea typeface="微软雅黑" panose="020B0503020204020204" pitchFamily="34" charset="-122"/>
              <a:cs typeface="+mn-cs"/>
            </a:rPr>
            <a:t>2</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gm:t>
    </dgm:pt>
    <dgm:pt modelId="{CA1EBBB4-2AAB-4CB7-932F-BAC87E59B3D0}" cxnId="{14F8B302-78AB-48E5-A2AD-E0D9F180D269}"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41136901-69BF-40C2-B821-93CA4C92C3E3}" cxnId="{14F8B302-78AB-48E5-A2AD-E0D9F180D269}"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DC1DEBC4-A383-45A2-A234-4773E84950BD}">
      <dgm:prSet phldrT="[文本]"/>
      <dgm:spPr/>
      <dgm:t>
        <a:bodyPr/>
        <a:lstStyle/>
        <a:p>
          <a:r>
            <a:rPr lang="zh-CN" altLang="en-US" b="1" dirty="0">
              <a:solidFill>
                <a:schemeClr val="accent1"/>
              </a:solidFill>
              <a:latin typeface="微软雅黑" panose="020B0503020204020204" pitchFamily="34" charset="-122"/>
              <a:ea typeface="微软雅黑" panose="020B0503020204020204" pitchFamily="34" charset="-122"/>
            </a:rPr>
            <a:t>活动策划</a:t>
          </a:r>
        </a:p>
      </dgm:t>
    </dgm:pt>
    <dgm:pt modelId="{3FF65D4B-46DF-43F2-8E73-A9C52A30F3DD}" cxnId="{E3FC9378-64B8-4773-B2F9-D21936E7C95D}"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DE332505-06A8-4F83-9D33-1292E86671E5}" cxnId="{E3FC9378-64B8-4773-B2F9-D21936E7C95D}"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4782E91E-475F-4561-946D-BFE53503954A}">
      <dgm:prSet phldrT="[文本]" custT="1"/>
      <dgm:spPr>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n-US" altLang="zh-CN" sz="1600" b="1" kern="1200" dirty="0">
              <a:solidFill>
                <a:prstClr val="white"/>
              </a:solidFill>
              <a:latin typeface="微软雅黑" panose="020B0503020204020204" pitchFamily="34" charset="-122"/>
              <a:ea typeface="微软雅黑" panose="020B0503020204020204" pitchFamily="34" charset="-122"/>
              <a:cs typeface="+mn-cs"/>
            </a:rPr>
            <a:t>3</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gm:t>
    </dgm:pt>
    <dgm:pt modelId="{D34BA566-0A45-4C9A-963E-BA6F59FA39DC}" cxnId="{45E64F3C-F59B-4B96-9515-AFCD678F6DA1}"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FD5CC58E-E6EA-4BC0-90E9-939DA2F024A0}" cxnId="{45E64F3C-F59B-4B96-9515-AFCD678F6DA1}"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8FD017BF-09FE-4E43-B166-B5AA57DE71D3}">
      <dgm:prSet phldrT="[文本]"/>
      <dgm:spPr/>
      <dgm:t>
        <a:bodyPr/>
        <a:lstStyle/>
        <a:p>
          <a:r>
            <a:rPr lang="zh-CN" altLang="en-US" b="1" dirty="0">
              <a:solidFill>
                <a:schemeClr val="accent1"/>
              </a:solidFill>
              <a:latin typeface="微软雅黑" panose="020B0503020204020204" pitchFamily="34" charset="-122"/>
              <a:ea typeface="微软雅黑" panose="020B0503020204020204" pitchFamily="34" charset="-122"/>
            </a:rPr>
            <a:t>活动开展</a:t>
          </a:r>
        </a:p>
      </dgm:t>
    </dgm:pt>
    <dgm:pt modelId="{4C46FDBC-C2BE-4985-9FDB-6E4C58A066B3}" cxnId="{01611B82-6EDA-403C-ABB8-36C16F1A147E}" type="par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D8D5DEB0-6129-4BAB-B2C6-A1BC889FF9FA}" cxnId="{01611B82-6EDA-403C-ABB8-36C16F1A147E}" type="sibTrans">
      <dgm:prSet/>
      <dgm:spPr/>
      <dgm:t>
        <a:bodyPr/>
        <a:lstStyle/>
        <a:p>
          <a:endParaRPr lang="zh-CN" altLang="en-US" b="1">
            <a:latin typeface="微软雅黑" panose="020B0503020204020204" pitchFamily="34" charset="-122"/>
            <a:ea typeface="微软雅黑" panose="020B0503020204020204" pitchFamily="34" charset="-122"/>
          </a:endParaRPr>
        </a:p>
      </dgm:t>
    </dgm:pt>
    <dgm:pt modelId="{1109F785-C60E-40DA-BC53-D95DC7B1DCE5}">
      <dgm:prSet phldrT="[文本]"/>
      <dgm:spPr>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spcFirstLastPara="0" vert="horz" wrap="square" lIns="10160" tIns="10160" rIns="10160" bIns="10160" numCol="1" spcCol="1270" anchor="ctr" anchorCtr="0"/>
        <a:lstStyle/>
        <a:p>
          <a:pPr>
            <a:buNone/>
          </a:pPr>
          <a:r>
            <a:rPr lang="en-US" altLang="zh-CN" b="1" dirty="0">
              <a:solidFill>
                <a:prstClr val="white"/>
              </a:solidFill>
              <a:latin typeface="微软雅黑" panose="020B0503020204020204" pitchFamily="34" charset="-122"/>
              <a:ea typeface="微软雅黑" panose="020B0503020204020204" pitchFamily="34" charset="-122"/>
              <a:cs typeface="+mn-cs"/>
            </a:rPr>
            <a:t>4</a:t>
          </a:r>
          <a:endParaRPr lang="zh-CN" altLang="en-US" b="1" dirty="0">
            <a:solidFill>
              <a:prstClr val="white"/>
            </a:solidFill>
            <a:latin typeface="微软雅黑" panose="020B0503020204020204" pitchFamily="34" charset="-122"/>
            <a:ea typeface="微软雅黑" panose="020B0503020204020204" pitchFamily="34" charset="-122"/>
            <a:cs typeface="+mn-cs"/>
          </a:endParaRPr>
        </a:p>
      </dgm:t>
    </dgm:pt>
    <dgm:pt modelId="{0D59ABCF-3E1C-4EB5-994A-E0605F06B7A0}" cxnId="{C944937F-6C51-45B2-BA9B-CADF854D7990}" type="parTrans">
      <dgm:prSet/>
      <dgm:spPr/>
      <dgm:t>
        <a:bodyPr/>
        <a:lstStyle/>
        <a:p>
          <a:endParaRPr lang="zh-CN" altLang="en-US"/>
        </a:p>
      </dgm:t>
    </dgm:pt>
    <dgm:pt modelId="{D8E0B5E6-D073-46FF-B284-D61E563B7FB2}" cxnId="{C944937F-6C51-45B2-BA9B-CADF854D7990}" type="sibTrans">
      <dgm:prSet/>
      <dgm:spPr/>
      <dgm:t>
        <a:bodyPr/>
        <a:lstStyle/>
        <a:p>
          <a:endParaRPr lang="zh-CN" altLang="en-US"/>
        </a:p>
      </dgm:t>
    </dgm:pt>
    <dgm:pt modelId="{DDF74F22-DFBE-4DAD-8D76-BF5EAF1D1638}">
      <dgm:prSet phldrT="[文本]"/>
      <dgm:spPr/>
      <dgm:t>
        <a:bodyPr/>
        <a:lstStyle/>
        <a:p>
          <a:r>
            <a:rPr lang="zh-CN" altLang="en-US" b="1" dirty="0">
              <a:solidFill>
                <a:schemeClr val="accent1"/>
              </a:solidFill>
              <a:latin typeface="微软雅黑" panose="020B0503020204020204" pitchFamily="34" charset="-122"/>
              <a:ea typeface="微软雅黑" panose="020B0503020204020204" pitchFamily="34" charset="-122"/>
            </a:rPr>
            <a:t>活动归纳</a:t>
          </a:r>
        </a:p>
      </dgm:t>
    </dgm:pt>
    <dgm:pt modelId="{E5783A9D-EC1B-4CDB-8826-B9560B381EDC}" cxnId="{A1A6AA7F-AA3E-42B8-A455-6910D287AF78}" type="parTrans">
      <dgm:prSet/>
      <dgm:spPr/>
      <dgm:t>
        <a:bodyPr/>
        <a:lstStyle/>
        <a:p>
          <a:endParaRPr lang="zh-CN" altLang="en-US"/>
        </a:p>
      </dgm:t>
    </dgm:pt>
    <dgm:pt modelId="{4E18DA07-B14C-4C08-AD9D-37C067E419AE}" cxnId="{A1A6AA7F-AA3E-42B8-A455-6910D287AF78}" type="sibTrans">
      <dgm:prSet/>
      <dgm:spPr/>
      <dgm:t>
        <a:bodyPr/>
        <a:lstStyle/>
        <a:p>
          <a:endParaRPr lang="zh-CN" altLang="en-US"/>
        </a:p>
      </dgm:t>
    </dgm:pt>
    <dgm:pt modelId="{84986E7D-73D6-4515-80BF-BCC49738FF8E}" type="pres">
      <dgm:prSet presAssocID="{81F480D3-71B8-44BE-819F-5316570E7DEB}" presName="linearFlow" presStyleCnt="0">
        <dgm:presLayoutVars>
          <dgm:dir/>
          <dgm:animLvl val="lvl"/>
          <dgm:resizeHandles val="exact"/>
        </dgm:presLayoutVars>
      </dgm:prSet>
      <dgm:spPr/>
      <dgm:t>
        <a:bodyPr/>
        <a:lstStyle/>
        <a:p>
          <a:endParaRPr lang="zh-CN" altLang="en-US"/>
        </a:p>
      </dgm:t>
    </dgm:pt>
    <dgm:pt modelId="{AACD88FE-5725-4817-A629-213F53312D8E}" type="pres">
      <dgm:prSet presAssocID="{D8D1E5F7-EBBD-4BCD-8F54-C54E79BE6BB8}" presName="composite" presStyleCnt="0"/>
      <dgm:spPr/>
    </dgm:pt>
    <dgm:pt modelId="{4CD58FA1-7813-4EC6-BE2E-144A0D8E8726}" type="pres">
      <dgm:prSet presAssocID="{D8D1E5F7-EBBD-4BCD-8F54-C54E79BE6BB8}" presName="parentText" presStyleLbl="alignNode1" presStyleIdx="0" presStyleCnt="4">
        <dgm:presLayoutVars>
          <dgm:chMax val="1"/>
          <dgm:bulletEnabled val="1"/>
        </dgm:presLayoutVars>
      </dgm:prSet>
      <dgm:spPr/>
      <dgm:t>
        <a:bodyPr/>
        <a:lstStyle/>
        <a:p>
          <a:endParaRPr lang="zh-CN" altLang="en-US"/>
        </a:p>
      </dgm:t>
    </dgm:pt>
    <dgm:pt modelId="{56EE64D7-E6B4-4697-8986-5C417B162E3D}" type="pres">
      <dgm:prSet presAssocID="{D8D1E5F7-EBBD-4BCD-8F54-C54E79BE6BB8}" presName="descendantText" presStyleLbl="alignAcc1" presStyleIdx="0" presStyleCnt="4">
        <dgm:presLayoutVars>
          <dgm:bulletEnabled val="1"/>
        </dgm:presLayoutVars>
      </dgm:prSet>
      <dgm:spPr/>
      <dgm:t>
        <a:bodyPr/>
        <a:lstStyle/>
        <a:p>
          <a:endParaRPr lang="zh-CN" altLang="en-US"/>
        </a:p>
      </dgm:t>
    </dgm:pt>
    <dgm:pt modelId="{AD3CD5FE-34B3-453C-9FB1-B075555ED19A}" type="pres">
      <dgm:prSet presAssocID="{EB762481-BEAB-476F-9A57-4B31A8EF7F6B}" presName="sp" presStyleCnt="0"/>
      <dgm:spPr/>
    </dgm:pt>
    <dgm:pt modelId="{043C6CC6-34AE-4450-AB58-61B634964A28}" type="pres">
      <dgm:prSet presAssocID="{FF005B87-9E4C-4BC0-A851-8F04F7599FDC}" presName="composite" presStyleCnt="0"/>
      <dgm:spPr/>
    </dgm:pt>
    <dgm:pt modelId="{1E25A584-771F-49D9-93B8-2A60C675416D}" type="pres">
      <dgm:prSet presAssocID="{FF005B87-9E4C-4BC0-A851-8F04F7599FDC}" presName="parentText" presStyleLbl="alignNode1" presStyleIdx="1" presStyleCnt="4">
        <dgm:presLayoutVars>
          <dgm:chMax val="1"/>
          <dgm:bulletEnabled val="1"/>
        </dgm:presLayoutVars>
      </dgm:prSet>
      <dgm:spPr>
        <a:xfrm rot="5400000">
          <a:off x="-115425" y="725301"/>
          <a:ext cx="769500" cy="538650"/>
        </a:xfrm>
        <a:prstGeom prst="chevron">
          <a:avLst/>
        </a:prstGeom>
      </dgm:spPr>
      <dgm:t>
        <a:bodyPr/>
        <a:lstStyle/>
        <a:p>
          <a:endParaRPr lang="zh-CN" altLang="en-US"/>
        </a:p>
      </dgm:t>
    </dgm:pt>
    <dgm:pt modelId="{E21EC11D-508D-4C82-839E-C0F9E54654F6}" type="pres">
      <dgm:prSet presAssocID="{FF005B87-9E4C-4BC0-A851-8F04F7599FDC}" presName="descendantText" presStyleLbl="alignAcc1" presStyleIdx="1" presStyleCnt="4">
        <dgm:presLayoutVars>
          <dgm:bulletEnabled val="1"/>
        </dgm:presLayoutVars>
      </dgm:prSet>
      <dgm:spPr/>
      <dgm:t>
        <a:bodyPr/>
        <a:lstStyle/>
        <a:p>
          <a:endParaRPr lang="zh-CN" altLang="en-US"/>
        </a:p>
      </dgm:t>
    </dgm:pt>
    <dgm:pt modelId="{174F1607-81DF-41BC-8237-EFE0C7AEB6C4}" type="pres">
      <dgm:prSet presAssocID="{41136901-69BF-40C2-B821-93CA4C92C3E3}" presName="sp" presStyleCnt="0"/>
      <dgm:spPr/>
    </dgm:pt>
    <dgm:pt modelId="{2B3DCA8B-C4C0-44DE-B142-4E368A5989C2}" type="pres">
      <dgm:prSet presAssocID="{4782E91E-475F-4561-946D-BFE53503954A}" presName="composite" presStyleCnt="0"/>
      <dgm:spPr/>
    </dgm:pt>
    <dgm:pt modelId="{AD217C0C-8359-4D9F-A6C5-90F7034A9D9A}" type="pres">
      <dgm:prSet presAssocID="{4782E91E-475F-4561-946D-BFE53503954A}" presName="parentText" presStyleLbl="alignNode1" presStyleIdx="2" presStyleCnt="4">
        <dgm:presLayoutVars>
          <dgm:chMax val="1"/>
          <dgm:bulletEnabled val="1"/>
        </dgm:presLayoutVars>
      </dgm:prSet>
      <dgm:spPr>
        <a:xfrm rot="5400000">
          <a:off x="-115425" y="1333207"/>
          <a:ext cx="769500" cy="538650"/>
        </a:xfrm>
        <a:prstGeom prst="chevron">
          <a:avLst/>
        </a:prstGeom>
      </dgm:spPr>
      <dgm:t>
        <a:bodyPr/>
        <a:lstStyle/>
        <a:p>
          <a:endParaRPr lang="zh-CN" altLang="en-US"/>
        </a:p>
      </dgm:t>
    </dgm:pt>
    <dgm:pt modelId="{D4D87FDD-0E80-46E8-85D3-ECB376C5FD29}" type="pres">
      <dgm:prSet presAssocID="{4782E91E-475F-4561-946D-BFE53503954A}" presName="descendantText" presStyleLbl="alignAcc1" presStyleIdx="2" presStyleCnt="4">
        <dgm:presLayoutVars>
          <dgm:bulletEnabled val="1"/>
        </dgm:presLayoutVars>
      </dgm:prSet>
      <dgm:spPr/>
      <dgm:t>
        <a:bodyPr/>
        <a:lstStyle/>
        <a:p>
          <a:endParaRPr lang="zh-CN" altLang="en-US"/>
        </a:p>
      </dgm:t>
    </dgm:pt>
    <dgm:pt modelId="{60473B14-BB5A-4472-8D64-772E1284DA53}" type="pres">
      <dgm:prSet presAssocID="{FD5CC58E-E6EA-4BC0-90E9-939DA2F024A0}" presName="sp" presStyleCnt="0"/>
      <dgm:spPr/>
    </dgm:pt>
    <dgm:pt modelId="{25DDDE1A-6378-40F9-9F88-E697B8F5E11A}" type="pres">
      <dgm:prSet presAssocID="{1109F785-C60E-40DA-BC53-D95DC7B1DCE5}" presName="composite" presStyleCnt="0"/>
      <dgm:spPr/>
    </dgm:pt>
    <dgm:pt modelId="{D1F9D0A4-18A0-49B2-A3C7-B90562AC07B7}" type="pres">
      <dgm:prSet presAssocID="{1109F785-C60E-40DA-BC53-D95DC7B1DCE5}" presName="parentText" presStyleLbl="alignNode1" presStyleIdx="3" presStyleCnt="4">
        <dgm:presLayoutVars>
          <dgm:chMax val="1"/>
          <dgm:bulletEnabled val="1"/>
        </dgm:presLayoutVars>
      </dgm:prSet>
      <dgm:spPr>
        <a:prstGeom prst="chevron">
          <a:avLst/>
        </a:prstGeom>
      </dgm:spPr>
      <dgm:t>
        <a:bodyPr/>
        <a:lstStyle/>
        <a:p>
          <a:endParaRPr lang="zh-CN" altLang="en-US"/>
        </a:p>
      </dgm:t>
    </dgm:pt>
    <dgm:pt modelId="{E675A80C-C26D-4329-842F-A7327AD37156}" type="pres">
      <dgm:prSet presAssocID="{1109F785-C60E-40DA-BC53-D95DC7B1DCE5}" presName="descendantText" presStyleLbl="alignAcc1" presStyleIdx="3" presStyleCnt="4">
        <dgm:presLayoutVars>
          <dgm:bulletEnabled val="1"/>
        </dgm:presLayoutVars>
      </dgm:prSet>
      <dgm:spPr/>
      <dgm:t>
        <a:bodyPr/>
        <a:lstStyle/>
        <a:p>
          <a:endParaRPr lang="zh-CN" altLang="en-US"/>
        </a:p>
      </dgm:t>
    </dgm:pt>
  </dgm:ptLst>
  <dgm:cxnLst>
    <dgm:cxn modelId="{C944937F-6C51-45B2-BA9B-CADF854D7990}" srcId="{81F480D3-71B8-44BE-819F-5316570E7DEB}" destId="{1109F785-C60E-40DA-BC53-D95DC7B1DCE5}" srcOrd="3" destOrd="0" parTransId="{0D59ABCF-3E1C-4EB5-994A-E0605F06B7A0}" sibTransId="{D8E0B5E6-D073-46FF-B284-D61E563B7FB2}"/>
    <dgm:cxn modelId="{3AFF5FC4-035D-4D06-B9BD-299AAB44EB72}" srcId="{81F480D3-71B8-44BE-819F-5316570E7DEB}" destId="{D8D1E5F7-EBBD-4BCD-8F54-C54E79BE6BB8}" srcOrd="0" destOrd="0" parTransId="{E65A71CE-F398-4A35-AC6A-1204AB9894E9}" sibTransId="{EB762481-BEAB-476F-9A57-4B31A8EF7F6B}"/>
    <dgm:cxn modelId="{14F8B302-78AB-48E5-A2AD-E0D9F180D269}" srcId="{81F480D3-71B8-44BE-819F-5316570E7DEB}" destId="{FF005B87-9E4C-4BC0-A851-8F04F7599FDC}" srcOrd="1" destOrd="0" parTransId="{CA1EBBB4-2AAB-4CB7-932F-BAC87E59B3D0}" sibTransId="{41136901-69BF-40C2-B821-93CA4C92C3E3}"/>
    <dgm:cxn modelId="{64D802C9-EA6D-4CBE-B441-0CDFB195A048}" type="presOf" srcId="{D8D1E5F7-EBBD-4BCD-8F54-C54E79BE6BB8}" destId="{4CD58FA1-7813-4EC6-BE2E-144A0D8E8726}" srcOrd="0" destOrd="0" presId="urn:microsoft.com/office/officeart/2005/8/layout/chevron2"/>
    <dgm:cxn modelId="{E3FC9378-64B8-4773-B2F9-D21936E7C95D}" srcId="{FF005B87-9E4C-4BC0-A851-8F04F7599FDC}" destId="{DC1DEBC4-A383-45A2-A234-4773E84950BD}" srcOrd="0" destOrd="0" parTransId="{3FF65D4B-46DF-43F2-8E73-A9C52A30F3DD}" sibTransId="{DE332505-06A8-4F83-9D33-1292E86671E5}"/>
    <dgm:cxn modelId="{45E64F3C-F59B-4B96-9515-AFCD678F6DA1}" srcId="{81F480D3-71B8-44BE-819F-5316570E7DEB}" destId="{4782E91E-475F-4561-946D-BFE53503954A}" srcOrd="2" destOrd="0" parTransId="{D34BA566-0A45-4C9A-963E-BA6F59FA39DC}" sibTransId="{FD5CC58E-E6EA-4BC0-90E9-939DA2F024A0}"/>
    <dgm:cxn modelId="{19C1F0DE-396A-40AB-B99E-BBB93245E843}" srcId="{D8D1E5F7-EBBD-4BCD-8F54-C54E79BE6BB8}" destId="{9EA7D2FC-D4DD-4216-9112-177DFA5368F3}" srcOrd="0" destOrd="0" parTransId="{AC06BCB9-932C-44CC-85E1-54A95CE17276}" sibTransId="{8E0FDAA3-9C13-4FE5-B8FF-4D0BCE2CB2AF}"/>
    <dgm:cxn modelId="{58842C13-D1AF-49E3-91A6-FB62CE9351B2}" type="presOf" srcId="{DDF74F22-DFBE-4DAD-8D76-BF5EAF1D1638}" destId="{E675A80C-C26D-4329-842F-A7327AD37156}" srcOrd="0" destOrd="0" presId="urn:microsoft.com/office/officeart/2005/8/layout/chevron2"/>
    <dgm:cxn modelId="{CCFECE8C-D5CA-4089-8790-D5821E91277A}" type="presOf" srcId="{1109F785-C60E-40DA-BC53-D95DC7B1DCE5}" destId="{D1F9D0A4-18A0-49B2-A3C7-B90562AC07B7}" srcOrd="0" destOrd="0" presId="urn:microsoft.com/office/officeart/2005/8/layout/chevron2"/>
    <dgm:cxn modelId="{A1A6AA7F-AA3E-42B8-A455-6910D287AF78}" srcId="{1109F785-C60E-40DA-BC53-D95DC7B1DCE5}" destId="{DDF74F22-DFBE-4DAD-8D76-BF5EAF1D1638}" srcOrd="0" destOrd="0" parTransId="{E5783A9D-EC1B-4CDB-8826-B9560B381EDC}" sibTransId="{4E18DA07-B14C-4C08-AD9D-37C067E419AE}"/>
    <dgm:cxn modelId="{DA81E97F-AE04-44D8-BD9B-91BE612DC8F9}" type="presOf" srcId="{8FD017BF-09FE-4E43-B166-B5AA57DE71D3}" destId="{D4D87FDD-0E80-46E8-85D3-ECB376C5FD29}" srcOrd="0" destOrd="0" presId="urn:microsoft.com/office/officeart/2005/8/layout/chevron2"/>
    <dgm:cxn modelId="{01611B82-6EDA-403C-ABB8-36C16F1A147E}" srcId="{4782E91E-475F-4561-946D-BFE53503954A}" destId="{8FD017BF-09FE-4E43-B166-B5AA57DE71D3}" srcOrd="0" destOrd="0" parTransId="{4C46FDBC-C2BE-4985-9FDB-6E4C58A066B3}" sibTransId="{D8D5DEB0-6129-4BAB-B2C6-A1BC889FF9FA}"/>
    <dgm:cxn modelId="{599821C5-10A0-401B-8D07-B6242C8C0DE5}" type="presOf" srcId="{9EA7D2FC-D4DD-4216-9112-177DFA5368F3}" destId="{56EE64D7-E6B4-4697-8986-5C417B162E3D}" srcOrd="0" destOrd="0" presId="urn:microsoft.com/office/officeart/2005/8/layout/chevron2"/>
    <dgm:cxn modelId="{DDE6B221-96CD-4908-9325-021886400439}" type="presOf" srcId="{4782E91E-475F-4561-946D-BFE53503954A}" destId="{AD217C0C-8359-4D9F-A6C5-90F7034A9D9A}" srcOrd="0" destOrd="0" presId="urn:microsoft.com/office/officeart/2005/8/layout/chevron2"/>
    <dgm:cxn modelId="{04070330-6DCB-48EF-AFBF-E960B827F7A4}" type="presOf" srcId="{DC1DEBC4-A383-45A2-A234-4773E84950BD}" destId="{E21EC11D-508D-4C82-839E-C0F9E54654F6}" srcOrd="0" destOrd="0" presId="urn:microsoft.com/office/officeart/2005/8/layout/chevron2"/>
    <dgm:cxn modelId="{54455788-C00E-413C-BDC3-4248598B99ED}" type="presOf" srcId="{FF005B87-9E4C-4BC0-A851-8F04F7599FDC}" destId="{1E25A584-771F-49D9-93B8-2A60C675416D}" srcOrd="0" destOrd="0" presId="urn:microsoft.com/office/officeart/2005/8/layout/chevron2"/>
    <dgm:cxn modelId="{4C1E8265-33A3-4359-A5C2-4A9D9BBF19E7}" type="presOf" srcId="{81F480D3-71B8-44BE-819F-5316570E7DEB}" destId="{84986E7D-73D6-4515-80BF-BCC49738FF8E}" srcOrd="0" destOrd="0" presId="urn:microsoft.com/office/officeart/2005/8/layout/chevron2"/>
    <dgm:cxn modelId="{4CA948E0-474D-4773-B292-69E8CA3FFFBA}" type="presParOf" srcId="{84986E7D-73D6-4515-80BF-BCC49738FF8E}" destId="{AACD88FE-5725-4817-A629-213F53312D8E}" srcOrd="0" destOrd="0" presId="urn:microsoft.com/office/officeart/2005/8/layout/chevron2"/>
    <dgm:cxn modelId="{6C912136-08D8-4351-BE7D-C6DCC91E0DF5}" type="presParOf" srcId="{AACD88FE-5725-4817-A629-213F53312D8E}" destId="{4CD58FA1-7813-4EC6-BE2E-144A0D8E8726}" srcOrd="0" destOrd="0" presId="urn:microsoft.com/office/officeart/2005/8/layout/chevron2"/>
    <dgm:cxn modelId="{0B2F9192-F7D3-447B-885A-71A94A93BA6A}" type="presParOf" srcId="{AACD88FE-5725-4817-A629-213F53312D8E}" destId="{56EE64D7-E6B4-4697-8986-5C417B162E3D}" srcOrd="1" destOrd="0" presId="urn:microsoft.com/office/officeart/2005/8/layout/chevron2"/>
    <dgm:cxn modelId="{686F1E31-7179-4552-9A06-EAC1DD1231CC}" type="presParOf" srcId="{84986E7D-73D6-4515-80BF-BCC49738FF8E}" destId="{AD3CD5FE-34B3-453C-9FB1-B075555ED19A}" srcOrd="1" destOrd="0" presId="urn:microsoft.com/office/officeart/2005/8/layout/chevron2"/>
    <dgm:cxn modelId="{6BFF23D5-0C40-4207-BE1F-012427558AC7}" type="presParOf" srcId="{84986E7D-73D6-4515-80BF-BCC49738FF8E}" destId="{043C6CC6-34AE-4450-AB58-61B634964A28}" srcOrd="2" destOrd="0" presId="urn:microsoft.com/office/officeart/2005/8/layout/chevron2"/>
    <dgm:cxn modelId="{0050DA47-AC76-4049-B9CF-A982FE101F08}" type="presParOf" srcId="{043C6CC6-34AE-4450-AB58-61B634964A28}" destId="{1E25A584-771F-49D9-93B8-2A60C675416D}" srcOrd="0" destOrd="0" presId="urn:microsoft.com/office/officeart/2005/8/layout/chevron2"/>
    <dgm:cxn modelId="{4C874179-1D30-40B6-A447-887A860EF95B}" type="presParOf" srcId="{043C6CC6-34AE-4450-AB58-61B634964A28}" destId="{E21EC11D-508D-4C82-839E-C0F9E54654F6}" srcOrd="1" destOrd="0" presId="urn:microsoft.com/office/officeart/2005/8/layout/chevron2"/>
    <dgm:cxn modelId="{C735ABDE-5969-4033-AD45-BF232763B1A5}" type="presParOf" srcId="{84986E7D-73D6-4515-80BF-BCC49738FF8E}" destId="{174F1607-81DF-41BC-8237-EFE0C7AEB6C4}" srcOrd="3" destOrd="0" presId="urn:microsoft.com/office/officeart/2005/8/layout/chevron2"/>
    <dgm:cxn modelId="{0372E263-5C5D-4334-9859-6F878E583CAC}" type="presParOf" srcId="{84986E7D-73D6-4515-80BF-BCC49738FF8E}" destId="{2B3DCA8B-C4C0-44DE-B142-4E368A5989C2}" srcOrd="4" destOrd="0" presId="urn:microsoft.com/office/officeart/2005/8/layout/chevron2"/>
    <dgm:cxn modelId="{C4D7B9FF-04D7-4A8F-BB83-0E44E71639CC}" type="presParOf" srcId="{2B3DCA8B-C4C0-44DE-B142-4E368A5989C2}" destId="{AD217C0C-8359-4D9F-A6C5-90F7034A9D9A}" srcOrd="0" destOrd="0" presId="urn:microsoft.com/office/officeart/2005/8/layout/chevron2"/>
    <dgm:cxn modelId="{47ADCB25-0C7B-4A8C-982E-89844801B9E5}" type="presParOf" srcId="{2B3DCA8B-C4C0-44DE-B142-4E368A5989C2}" destId="{D4D87FDD-0E80-46E8-85D3-ECB376C5FD29}" srcOrd="1" destOrd="0" presId="urn:microsoft.com/office/officeart/2005/8/layout/chevron2"/>
    <dgm:cxn modelId="{131BBB97-CF3C-445D-BE9F-7A7F6F158DB1}" type="presParOf" srcId="{84986E7D-73D6-4515-80BF-BCC49738FF8E}" destId="{60473B14-BB5A-4472-8D64-772E1284DA53}" srcOrd="5" destOrd="0" presId="urn:microsoft.com/office/officeart/2005/8/layout/chevron2"/>
    <dgm:cxn modelId="{0360F59E-FE3A-4890-A975-F5FCEC792E6C}" type="presParOf" srcId="{84986E7D-73D6-4515-80BF-BCC49738FF8E}" destId="{25DDDE1A-6378-40F9-9F88-E697B8F5E11A}" srcOrd="6" destOrd="0" presId="urn:microsoft.com/office/officeart/2005/8/layout/chevron2"/>
    <dgm:cxn modelId="{D22E429D-3D17-4500-9814-1F1E82B34F98}" type="presParOf" srcId="{25DDDE1A-6378-40F9-9F88-E697B8F5E11A}" destId="{D1F9D0A4-18A0-49B2-A3C7-B90562AC07B7}" srcOrd="0" destOrd="0" presId="urn:microsoft.com/office/officeart/2005/8/layout/chevron2"/>
    <dgm:cxn modelId="{6CF5642B-1BA2-4D72-A27D-F52EC0BB0E2F}" type="presParOf" srcId="{25DDDE1A-6378-40F9-9F88-E697B8F5E11A}" destId="{E675A80C-C26D-4329-842F-A7327AD37156}"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36C18E-4446-463F-A06F-A066A770FEE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CN" altLang="en-US"/>
        </a:p>
      </dgm:t>
    </dgm:pt>
    <dgm:pt modelId="{226329D2-39DA-4300-AFF6-4220CB82F41C}">
      <dgm:prSet custT="1"/>
      <dgm:spPr/>
      <dgm:t>
        <a:bodyPr/>
        <a:lstStyle/>
        <a:p>
          <a:pPr algn="l"/>
          <a:r>
            <a:rPr lang="zh-CN" altLang="en-US" sz="1400" b="1" dirty="0">
              <a:latin typeface="微软雅黑" panose="020B0503020204020204" pitchFamily="34" charset="-122"/>
              <a:ea typeface="微软雅黑" panose="020B0503020204020204" pitchFamily="34" charset="-122"/>
            </a:rPr>
            <a:t>培训讲师：</a:t>
          </a:r>
          <a:r>
            <a:rPr lang="zh-CN" altLang="en-US" sz="1400" b="0" dirty="0">
              <a:latin typeface="微软雅黑" panose="020B0503020204020204" pitchFamily="34" charset="-122"/>
              <a:ea typeface="微软雅黑" panose="020B0503020204020204" pitchFamily="34" charset="-122"/>
            </a:rPr>
            <a:t>国家</a:t>
          </a:r>
          <a:r>
            <a:rPr lang="zh-CN" altLang="en-US" sz="1400" dirty="0">
              <a:latin typeface="微软雅黑" panose="020B0503020204020204" pitchFamily="34" charset="-122"/>
              <a:ea typeface="微软雅黑" panose="020B0503020204020204" pitchFamily="34" charset="-122"/>
            </a:rPr>
            <a:t>家级安全标准化专家罗红艳老师</a:t>
          </a:r>
          <a:endParaRPr lang="zh-CN" altLang="en-US" sz="1600" dirty="0">
            <a:latin typeface="微软雅黑" panose="020B0503020204020204" pitchFamily="34" charset="-122"/>
            <a:ea typeface="微软雅黑" panose="020B0503020204020204" pitchFamily="34" charset="-122"/>
          </a:endParaRPr>
        </a:p>
      </dgm:t>
    </dgm:pt>
    <dgm:pt modelId="{D5ECBBE1-43C8-4C9F-9E45-0D62039A3F01}" cxnId="{55068F5D-2A07-4270-BF8A-5BC97C479878}" type="parTrans">
      <dgm:prSet/>
      <dgm:spPr/>
      <dgm:t>
        <a:bodyPr/>
        <a:lstStyle/>
        <a:p>
          <a:endParaRPr lang="zh-CN" altLang="en-US"/>
        </a:p>
      </dgm:t>
    </dgm:pt>
    <dgm:pt modelId="{F64CA463-D3F2-4727-9705-C2D6ADFA7BC8}" cxnId="{55068F5D-2A07-4270-BF8A-5BC97C479878}" type="sibTrans">
      <dgm:prSet/>
      <dgm:spPr/>
      <dgm:t>
        <a:bodyPr/>
        <a:lstStyle/>
        <a:p>
          <a:endParaRPr lang="zh-CN" altLang="en-US"/>
        </a:p>
      </dgm:t>
    </dgm:pt>
    <dgm:pt modelId="{19194297-3B32-46D4-8813-537D89850E6E}" type="pres">
      <dgm:prSet presAssocID="{0F36C18E-4446-463F-A06F-A066A770FEE2}" presName="linearFlow" presStyleCnt="0">
        <dgm:presLayoutVars>
          <dgm:dir/>
          <dgm:resizeHandles val="exact"/>
        </dgm:presLayoutVars>
      </dgm:prSet>
      <dgm:spPr/>
      <dgm:t>
        <a:bodyPr/>
        <a:lstStyle/>
        <a:p>
          <a:endParaRPr lang="zh-CN" altLang="en-US"/>
        </a:p>
      </dgm:t>
    </dgm:pt>
    <dgm:pt modelId="{B8E123C7-F4F7-419B-B95E-9A388D4793F5}" type="pres">
      <dgm:prSet presAssocID="{226329D2-39DA-4300-AFF6-4220CB82F41C}" presName="composite" presStyleCnt="0"/>
      <dgm:spPr/>
    </dgm:pt>
    <dgm:pt modelId="{8794EFE0-1DA7-4D6C-A38A-236F81A7EC4A}" type="pres">
      <dgm:prSet presAssocID="{226329D2-39DA-4300-AFF6-4220CB82F41C}" presName="imgShp" presStyleLbl="fgImgPlace1" presStyleIdx="0" presStyleCnt="1" custLinFactNeighborX="-29487"/>
      <dgm:spPr>
        <a:blipFill>
          <a:blip xmlns:r="http://schemas.openxmlformats.org/officeDocument/2006/relationships" r:embed="rId1" cstate="email"/>
          <a:srcRect/>
          <a:stretch>
            <a:fillRect/>
          </a:stretch>
        </a:blipFill>
      </dgm:spPr>
    </dgm:pt>
    <dgm:pt modelId="{3E661412-9C69-4519-AF72-F02E99BC044B}" type="pres">
      <dgm:prSet presAssocID="{226329D2-39DA-4300-AFF6-4220CB82F41C}" presName="txShp" presStyleLbl="node1" presStyleIdx="0" presStyleCnt="1" custScaleX="129722">
        <dgm:presLayoutVars>
          <dgm:bulletEnabled val="1"/>
        </dgm:presLayoutVars>
      </dgm:prSet>
      <dgm:spPr/>
      <dgm:t>
        <a:bodyPr/>
        <a:lstStyle/>
        <a:p>
          <a:endParaRPr lang="zh-CN" altLang="en-US"/>
        </a:p>
      </dgm:t>
    </dgm:pt>
  </dgm:ptLst>
  <dgm:cxnLst>
    <dgm:cxn modelId="{32071E4C-36AA-48FE-840B-CBD5D9E67E85}" type="presOf" srcId="{0F36C18E-4446-463F-A06F-A066A770FEE2}" destId="{19194297-3B32-46D4-8813-537D89850E6E}" srcOrd="0" destOrd="0" presId="urn:microsoft.com/office/officeart/2005/8/layout/vList3"/>
    <dgm:cxn modelId="{A24D1948-C3D5-4992-8B91-E6DE81600EE8}" type="presOf" srcId="{226329D2-39DA-4300-AFF6-4220CB82F41C}" destId="{3E661412-9C69-4519-AF72-F02E99BC044B}" srcOrd="0" destOrd="0" presId="urn:microsoft.com/office/officeart/2005/8/layout/vList3"/>
    <dgm:cxn modelId="{55068F5D-2A07-4270-BF8A-5BC97C479878}" srcId="{0F36C18E-4446-463F-A06F-A066A770FEE2}" destId="{226329D2-39DA-4300-AFF6-4220CB82F41C}" srcOrd="0" destOrd="0" parTransId="{D5ECBBE1-43C8-4C9F-9E45-0D62039A3F01}" sibTransId="{F64CA463-D3F2-4727-9705-C2D6ADFA7BC8}"/>
    <dgm:cxn modelId="{73145B79-8480-4BF1-9473-D1222CCEDBF6}" type="presParOf" srcId="{19194297-3B32-46D4-8813-537D89850E6E}" destId="{B8E123C7-F4F7-419B-B95E-9A388D4793F5}" srcOrd="0" destOrd="0" presId="urn:microsoft.com/office/officeart/2005/8/layout/vList3"/>
    <dgm:cxn modelId="{0881770F-646E-4672-9E6F-420D63687881}" type="presParOf" srcId="{B8E123C7-F4F7-419B-B95E-9A388D4793F5}" destId="{8794EFE0-1DA7-4D6C-A38A-236F81A7EC4A}" srcOrd="0" destOrd="0" presId="urn:microsoft.com/office/officeart/2005/8/layout/vList3"/>
    <dgm:cxn modelId="{ED7945FB-971F-4E4F-AF43-FB5D662CFDAA}" type="presParOf" srcId="{B8E123C7-F4F7-419B-B95E-9A388D4793F5}" destId="{3E661412-9C69-4519-AF72-F02E99BC044B}"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36C18E-4446-463F-A06F-A066A770FEE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CN" altLang="en-US"/>
        </a:p>
      </dgm:t>
    </dgm:pt>
    <dgm:pt modelId="{226329D2-39DA-4300-AFF6-4220CB82F41C}">
      <dgm:prSet custT="1"/>
      <dgm:spPr/>
      <dgm:t>
        <a:bodyPr/>
        <a:lstStyle/>
        <a:p>
          <a:pPr algn="l"/>
          <a:r>
            <a:rPr lang="zh-CN" altLang="en-US" sz="1400" b="1" dirty="0">
              <a:latin typeface="微软雅黑" panose="020B0503020204020204" pitchFamily="34" charset="-122"/>
              <a:ea typeface="微软雅黑" panose="020B0503020204020204" pitchFamily="34" charset="-122"/>
            </a:rPr>
            <a:t>培训效果：</a:t>
          </a:r>
          <a:r>
            <a:rPr lang="zh-CN" altLang="en-US" sz="1400" b="0" dirty="0">
              <a:latin typeface="微软雅黑" panose="020B0503020204020204" pitchFamily="34" charset="-122"/>
              <a:ea typeface="微软雅黑" panose="020B0503020204020204" pitchFamily="34" charset="-122"/>
            </a:rPr>
            <a:t>学员明确了什么是安全标准化及其重要性，表示这样的培训可以多组织几次。</a:t>
          </a:r>
          <a:endParaRPr lang="zh-CN" altLang="en-US" sz="1600" b="0" dirty="0">
            <a:latin typeface="微软雅黑" panose="020B0503020204020204" pitchFamily="34" charset="-122"/>
            <a:ea typeface="微软雅黑" panose="020B0503020204020204" pitchFamily="34" charset="-122"/>
          </a:endParaRPr>
        </a:p>
      </dgm:t>
    </dgm:pt>
    <dgm:pt modelId="{D5ECBBE1-43C8-4C9F-9E45-0D62039A3F01}" cxnId="{55068F5D-2A07-4270-BF8A-5BC97C479878}" type="parTrans">
      <dgm:prSet/>
      <dgm:spPr/>
      <dgm:t>
        <a:bodyPr/>
        <a:lstStyle/>
        <a:p>
          <a:endParaRPr lang="zh-CN" altLang="en-US"/>
        </a:p>
      </dgm:t>
    </dgm:pt>
    <dgm:pt modelId="{F64CA463-D3F2-4727-9705-C2D6ADFA7BC8}" cxnId="{55068F5D-2A07-4270-BF8A-5BC97C479878}" type="sibTrans">
      <dgm:prSet/>
      <dgm:spPr/>
      <dgm:t>
        <a:bodyPr/>
        <a:lstStyle/>
        <a:p>
          <a:endParaRPr lang="zh-CN" altLang="en-US"/>
        </a:p>
      </dgm:t>
    </dgm:pt>
    <dgm:pt modelId="{19194297-3B32-46D4-8813-537D89850E6E}" type="pres">
      <dgm:prSet presAssocID="{0F36C18E-4446-463F-A06F-A066A770FEE2}" presName="linearFlow" presStyleCnt="0">
        <dgm:presLayoutVars>
          <dgm:dir/>
          <dgm:resizeHandles val="exact"/>
        </dgm:presLayoutVars>
      </dgm:prSet>
      <dgm:spPr/>
      <dgm:t>
        <a:bodyPr/>
        <a:lstStyle/>
        <a:p>
          <a:endParaRPr lang="zh-CN" altLang="en-US"/>
        </a:p>
      </dgm:t>
    </dgm:pt>
    <dgm:pt modelId="{B8E123C7-F4F7-419B-B95E-9A388D4793F5}" type="pres">
      <dgm:prSet presAssocID="{226329D2-39DA-4300-AFF6-4220CB82F41C}" presName="composite" presStyleCnt="0"/>
      <dgm:spPr/>
    </dgm:pt>
    <dgm:pt modelId="{8794EFE0-1DA7-4D6C-A38A-236F81A7EC4A}" type="pres">
      <dgm:prSet presAssocID="{226329D2-39DA-4300-AFF6-4220CB82F41C}" presName="imgShp" presStyleLbl="fgImgPlace1" presStyleIdx="0" presStyleCnt="1" custLinFactNeighborX="-29487"/>
      <dgm:spPr>
        <a:blipFill>
          <a:blip xmlns:r="http://schemas.openxmlformats.org/officeDocument/2006/relationships" r:embed="rId1" cstate="email"/>
          <a:srcRect/>
          <a:stretch>
            <a:fillRect/>
          </a:stretch>
        </a:blipFill>
      </dgm:spPr>
    </dgm:pt>
    <dgm:pt modelId="{3E661412-9C69-4519-AF72-F02E99BC044B}" type="pres">
      <dgm:prSet presAssocID="{226329D2-39DA-4300-AFF6-4220CB82F41C}" presName="txShp" presStyleLbl="node1" presStyleIdx="0" presStyleCnt="1" custScaleX="129722">
        <dgm:presLayoutVars>
          <dgm:bulletEnabled val="1"/>
        </dgm:presLayoutVars>
      </dgm:prSet>
      <dgm:spPr/>
      <dgm:t>
        <a:bodyPr/>
        <a:lstStyle/>
        <a:p>
          <a:endParaRPr lang="zh-CN" altLang="en-US"/>
        </a:p>
      </dgm:t>
    </dgm:pt>
  </dgm:ptLst>
  <dgm:cxnLst>
    <dgm:cxn modelId="{65F034B3-9339-4D0D-B8E8-A217B7F214E6}" type="presOf" srcId="{226329D2-39DA-4300-AFF6-4220CB82F41C}" destId="{3E661412-9C69-4519-AF72-F02E99BC044B}" srcOrd="0" destOrd="0" presId="urn:microsoft.com/office/officeart/2005/8/layout/vList3"/>
    <dgm:cxn modelId="{28EA6AF9-116E-4BCE-AA56-7EC8F837186E}" type="presOf" srcId="{0F36C18E-4446-463F-A06F-A066A770FEE2}" destId="{19194297-3B32-46D4-8813-537D89850E6E}" srcOrd="0" destOrd="0" presId="urn:microsoft.com/office/officeart/2005/8/layout/vList3"/>
    <dgm:cxn modelId="{55068F5D-2A07-4270-BF8A-5BC97C479878}" srcId="{0F36C18E-4446-463F-A06F-A066A770FEE2}" destId="{226329D2-39DA-4300-AFF6-4220CB82F41C}" srcOrd="0" destOrd="0" parTransId="{D5ECBBE1-43C8-4C9F-9E45-0D62039A3F01}" sibTransId="{F64CA463-D3F2-4727-9705-C2D6ADFA7BC8}"/>
    <dgm:cxn modelId="{4B9F5C4D-F7F7-441F-81DE-BAF64295DE4B}" type="presParOf" srcId="{19194297-3B32-46D4-8813-537D89850E6E}" destId="{B8E123C7-F4F7-419B-B95E-9A388D4793F5}" srcOrd="0" destOrd="0" presId="urn:microsoft.com/office/officeart/2005/8/layout/vList3"/>
    <dgm:cxn modelId="{FA9172A2-1EDD-4871-811C-9D97762B58BF}" type="presParOf" srcId="{B8E123C7-F4F7-419B-B95E-9A388D4793F5}" destId="{8794EFE0-1DA7-4D6C-A38A-236F81A7EC4A}" srcOrd="0" destOrd="0" presId="urn:microsoft.com/office/officeart/2005/8/layout/vList3"/>
    <dgm:cxn modelId="{18945881-F196-4FDD-9174-7B8918257132}" type="presParOf" srcId="{B8E123C7-F4F7-419B-B95E-9A388D4793F5}" destId="{3E661412-9C69-4519-AF72-F02E99BC044B}" srcOrd="1" destOrd="0" presId="urn:microsoft.com/office/officeart/2005/8/layout/vLis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77DA59-811D-44EC-B59F-A13ABB7FA78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1134A99-CA60-4E52-8D0E-64F24AA4B290}">
      <dgm:prSet phldrT="[文本]" custT="1"/>
      <dgm:spPr/>
      <dgm:t>
        <a:bodyPr/>
        <a:lstStyle/>
        <a:p>
          <a:r>
            <a:rPr lang="zh-CN" altLang="en-US" sz="1800" b="1" dirty="0">
              <a:latin typeface="微软雅黑" panose="020B0503020204020204" pitchFamily="34" charset="-122"/>
              <a:ea typeface="微软雅黑" panose="020B0503020204020204" pitchFamily="34" charset="-122"/>
            </a:rPr>
            <a:t>观看影片</a:t>
          </a:r>
        </a:p>
      </dgm:t>
    </dgm:pt>
    <dgm:pt modelId="{44C6ED08-5907-4A97-940F-ABFE6992A336}" cxnId="{25B3DF5E-859C-41F9-99ED-742F1D16F52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D038EB2-DA3A-45D0-B045-94F895A80F2E}" cxnId="{25B3DF5E-859C-41F9-99ED-742F1D16F52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927AC8B8-8D3A-4165-9600-2B1693EA39ED}">
      <dgm:prSet phldrT="[文本]"/>
      <dgm:spPr/>
      <dgm:t>
        <a:bodyPr/>
        <a:lstStyle/>
        <a:p>
          <a:r>
            <a:rPr lang="zh-CN" altLang="en-US" dirty="0">
              <a:latin typeface="微软雅黑" panose="020B0503020204020204" pitchFamily="34" charset="-122"/>
              <a:ea typeface="微软雅黑" panose="020B0503020204020204" pitchFamily="34" charset="-122"/>
            </a:rPr>
            <a:t>在安全月期间各部门共组织</a:t>
          </a:r>
          <a:r>
            <a:rPr lang="en-US" altLang="zh-CN" dirty="0">
              <a:latin typeface="微软雅黑" panose="020B0503020204020204" pitchFamily="34" charset="-122"/>
              <a:ea typeface="微软雅黑" panose="020B0503020204020204" pitchFamily="34" charset="-122"/>
            </a:rPr>
            <a:t>470</a:t>
          </a:r>
          <a:r>
            <a:rPr lang="zh-CN" altLang="en-US" dirty="0">
              <a:latin typeface="微软雅黑" panose="020B0503020204020204" pitchFamily="34" charset="-122"/>
              <a:ea typeface="微软雅黑" panose="020B0503020204020204" pitchFamily="34" charset="-122"/>
            </a:rPr>
            <a:t>余人次观看</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重特大事故案例</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生命红</a:t>
          </a:r>
          <a:r>
            <a:rPr lang="zh-CN" altLang="en-US" dirty="0">
              <a:latin typeface="微软雅黑" panose="020B0503020204020204" pitchFamily="34" charset="-122"/>
              <a:ea typeface="微软雅黑" panose="020B0503020204020204" pitchFamily="34" charset="-122"/>
            </a:rPr>
            <a:t>线</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等警示教育记录片。</a:t>
          </a:r>
        </a:p>
      </dgm:t>
    </dgm:pt>
    <dgm:pt modelId="{602C5CFE-073F-43AA-A83F-858A863372F3}" cxnId="{B2F43969-F64C-4178-AD0C-DBC0A6AA175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373FC8A-3A19-481E-9D8E-D3E39DC85E52}" cxnId="{B2F43969-F64C-4178-AD0C-DBC0A6AA175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95ABE373-A48F-4418-8788-F1CFA423E399}">
      <dgm:prSet phldrT="[文本]" custT="1"/>
      <dgm:spPr/>
      <dgm:t>
        <a:bodyPr/>
        <a:lstStyle/>
        <a:p>
          <a:r>
            <a:rPr lang="zh-CN" altLang="en-US" sz="1800" b="1" dirty="0">
              <a:latin typeface="微软雅黑" panose="020B0503020204020204" pitchFamily="34" charset="-122"/>
              <a:ea typeface="微软雅黑" panose="020B0503020204020204" pitchFamily="34" charset="-122"/>
            </a:rPr>
            <a:t>观后感悟</a:t>
          </a:r>
        </a:p>
      </dgm:t>
    </dgm:pt>
    <dgm:pt modelId="{C97C350C-E60B-4EE9-99E9-EFEF319C9751}" cxnId="{AFF76ADB-F26A-4806-A92E-943D4390CC4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255DFC79-66F2-4ACA-9A4E-1CF24737DD81}" cxnId="{AFF76ADB-F26A-4806-A92E-943D4390CC4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CD9C7DDE-5D6B-48B7-9E12-43F6CFFFF4AF}">
      <dgm:prSet phldrT="[文本]"/>
      <dgm:spPr/>
      <dgm:t>
        <a:bodyPr/>
        <a:lstStyle/>
        <a:p>
          <a:r>
            <a:rPr lang="zh-CN" altLang="en-US" dirty="0">
              <a:latin typeface="微软雅黑" panose="020B0503020204020204" pitchFamily="34" charset="-122"/>
              <a:ea typeface="微软雅黑" panose="020B0503020204020204" pitchFamily="34" charset="-122"/>
            </a:rPr>
            <a:t>员工在观看后将观后感触、对自身的实际生产活动有哪些指导作用及在以后工作生活中对安全的想法记录下来。</a:t>
          </a:r>
        </a:p>
      </dgm:t>
    </dgm:pt>
    <dgm:pt modelId="{7E8B0F6F-E940-4225-B8A1-93733ABAE63F}" cxnId="{3E47B610-EDB7-4D63-8851-8044D4FD713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53D7751-A288-4CB4-A1EA-44075C932047}" cxnId="{3E47B610-EDB7-4D63-8851-8044D4FD713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C2D2F310-CC0F-4F78-9106-E80510D42F58}">
      <dgm:prSet phldrT="[文本]" custT="1"/>
      <dgm:spPr/>
      <dgm:t>
        <a:bodyPr/>
        <a:lstStyle/>
        <a:p>
          <a:r>
            <a:rPr lang="zh-CN" altLang="en-US" sz="1800" b="1" dirty="0">
              <a:latin typeface="微软雅黑" panose="020B0503020204020204" pitchFamily="34" charset="-122"/>
              <a:ea typeface="微软雅黑" panose="020B0503020204020204" pitchFamily="34" charset="-122"/>
            </a:rPr>
            <a:t>交流探讨</a:t>
          </a:r>
        </a:p>
      </dgm:t>
    </dgm:pt>
    <dgm:pt modelId="{49C4F9B3-2634-4A06-9F56-851D5398AFDC}" cxnId="{B2A3C44F-4FF8-487A-A801-E7E465DD51F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01145E8-9CF9-4EB0-AC3A-99F1563F445E}" cxnId="{B2A3C44F-4FF8-487A-A801-E7E465DD51F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89296FD-4CE8-487C-9392-7E623C338B49}">
      <dgm:prSet phldrT="[文本]"/>
      <dgm:spPr/>
      <dgm:t>
        <a:bodyPr/>
        <a:lstStyle/>
        <a:p>
          <a:r>
            <a:rPr lang="zh-CN" altLang="en-US" dirty="0">
              <a:latin typeface="微软雅黑" panose="020B0503020204020204" pitchFamily="34" charset="-122"/>
              <a:ea typeface="微软雅黑" panose="020B0503020204020204" pitchFamily="34" charset="-122"/>
            </a:rPr>
            <a:t>部分科室在观影后组织了简单的交流探讨会，分享自己观影的感悟及对安全工作的看法。</a:t>
          </a:r>
        </a:p>
      </dgm:t>
    </dgm:pt>
    <dgm:pt modelId="{2995485A-2089-4100-B42B-BEA7E6F9205B}" cxnId="{EC5F0A55-E46B-4433-B755-27B3F6A5406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1F6CA7FA-851B-4D06-9F1B-31B9D2D352E1}" cxnId="{EC5F0A55-E46B-4433-B755-27B3F6A5406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504F690-11C0-4252-A35A-A4144260A743}" type="pres">
      <dgm:prSet presAssocID="{D277DA59-811D-44EC-B59F-A13ABB7FA784}" presName="linearFlow" presStyleCnt="0">
        <dgm:presLayoutVars>
          <dgm:dir/>
          <dgm:animLvl val="lvl"/>
          <dgm:resizeHandles val="exact"/>
        </dgm:presLayoutVars>
      </dgm:prSet>
      <dgm:spPr/>
      <dgm:t>
        <a:bodyPr/>
        <a:lstStyle/>
        <a:p>
          <a:endParaRPr lang="zh-CN" altLang="en-US"/>
        </a:p>
      </dgm:t>
    </dgm:pt>
    <dgm:pt modelId="{B29F34C6-056B-41DD-ADFF-CC1CC8DE5D6B}" type="pres">
      <dgm:prSet presAssocID="{A1134A99-CA60-4E52-8D0E-64F24AA4B290}" presName="composite" presStyleCnt="0"/>
      <dgm:spPr/>
    </dgm:pt>
    <dgm:pt modelId="{DBD060DC-E888-4E40-804C-8A11AA55CE8A}" type="pres">
      <dgm:prSet presAssocID="{A1134A99-CA60-4E52-8D0E-64F24AA4B290}" presName="parentText" presStyleLbl="alignNode1" presStyleIdx="0" presStyleCnt="3">
        <dgm:presLayoutVars>
          <dgm:chMax val="1"/>
          <dgm:bulletEnabled val="1"/>
        </dgm:presLayoutVars>
      </dgm:prSet>
      <dgm:spPr/>
      <dgm:t>
        <a:bodyPr/>
        <a:lstStyle/>
        <a:p>
          <a:endParaRPr lang="zh-CN" altLang="en-US"/>
        </a:p>
      </dgm:t>
    </dgm:pt>
    <dgm:pt modelId="{3341939A-60E0-4195-8073-CC4C126EADAD}" type="pres">
      <dgm:prSet presAssocID="{A1134A99-CA60-4E52-8D0E-64F24AA4B290}" presName="descendantText" presStyleLbl="alignAcc1" presStyleIdx="0" presStyleCnt="3">
        <dgm:presLayoutVars>
          <dgm:bulletEnabled val="1"/>
        </dgm:presLayoutVars>
      </dgm:prSet>
      <dgm:spPr/>
      <dgm:t>
        <a:bodyPr/>
        <a:lstStyle/>
        <a:p>
          <a:endParaRPr lang="zh-CN" altLang="en-US"/>
        </a:p>
      </dgm:t>
    </dgm:pt>
    <dgm:pt modelId="{5576BBAA-7C41-464C-B8EC-74BC6945191E}" type="pres">
      <dgm:prSet presAssocID="{DD038EB2-DA3A-45D0-B045-94F895A80F2E}" presName="sp" presStyleCnt="0"/>
      <dgm:spPr/>
    </dgm:pt>
    <dgm:pt modelId="{2D3B0DC8-2406-4575-8ADA-37C661B465F6}" type="pres">
      <dgm:prSet presAssocID="{95ABE373-A48F-4418-8788-F1CFA423E399}" presName="composite" presStyleCnt="0"/>
      <dgm:spPr/>
    </dgm:pt>
    <dgm:pt modelId="{1428A651-3853-4600-AC9A-AE6451510279}" type="pres">
      <dgm:prSet presAssocID="{95ABE373-A48F-4418-8788-F1CFA423E399}" presName="parentText" presStyleLbl="alignNode1" presStyleIdx="1" presStyleCnt="3">
        <dgm:presLayoutVars>
          <dgm:chMax val="1"/>
          <dgm:bulletEnabled val="1"/>
        </dgm:presLayoutVars>
      </dgm:prSet>
      <dgm:spPr/>
      <dgm:t>
        <a:bodyPr/>
        <a:lstStyle/>
        <a:p>
          <a:endParaRPr lang="zh-CN" altLang="en-US"/>
        </a:p>
      </dgm:t>
    </dgm:pt>
    <dgm:pt modelId="{E07522F5-BF00-4CA7-8549-C1752992A70A}" type="pres">
      <dgm:prSet presAssocID="{95ABE373-A48F-4418-8788-F1CFA423E399}" presName="descendantText" presStyleLbl="alignAcc1" presStyleIdx="1" presStyleCnt="3">
        <dgm:presLayoutVars>
          <dgm:bulletEnabled val="1"/>
        </dgm:presLayoutVars>
      </dgm:prSet>
      <dgm:spPr/>
      <dgm:t>
        <a:bodyPr/>
        <a:lstStyle/>
        <a:p>
          <a:endParaRPr lang="zh-CN" altLang="en-US"/>
        </a:p>
      </dgm:t>
    </dgm:pt>
    <dgm:pt modelId="{FA0E0060-7FDD-4D68-81CC-C4B740B42D00}" type="pres">
      <dgm:prSet presAssocID="{255DFC79-66F2-4ACA-9A4E-1CF24737DD81}" presName="sp" presStyleCnt="0"/>
      <dgm:spPr/>
    </dgm:pt>
    <dgm:pt modelId="{17CC4EC5-94DA-4BE0-AAB0-7B9FFDBF24AF}" type="pres">
      <dgm:prSet presAssocID="{C2D2F310-CC0F-4F78-9106-E80510D42F58}" presName="composite" presStyleCnt="0"/>
      <dgm:spPr/>
    </dgm:pt>
    <dgm:pt modelId="{E4883552-A55D-4271-85C9-304090B66C5C}" type="pres">
      <dgm:prSet presAssocID="{C2D2F310-CC0F-4F78-9106-E80510D42F58}" presName="parentText" presStyleLbl="alignNode1" presStyleIdx="2" presStyleCnt="3">
        <dgm:presLayoutVars>
          <dgm:chMax val="1"/>
          <dgm:bulletEnabled val="1"/>
        </dgm:presLayoutVars>
      </dgm:prSet>
      <dgm:spPr/>
      <dgm:t>
        <a:bodyPr/>
        <a:lstStyle/>
        <a:p>
          <a:endParaRPr lang="zh-CN" altLang="en-US"/>
        </a:p>
      </dgm:t>
    </dgm:pt>
    <dgm:pt modelId="{897DEB72-0238-4583-9053-646989CDC33A}" type="pres">
      <dgm:prSet presAssocID="{C2D2F310-CC0F-4F78-9106-E80510D42F58}" presName="descendantText" presStyleLbl="alignAcc1" presStyleIdx="2" presStyleCnt="3">
        <dgm:presLayoutVars>
          <dgm:bulletEnabled val="1"/>
        </dgm:presLayoutVars>
      </dgm:prSet>
      <dgm:spPr/>
      <dgm:t>
        <a:bodyPr/>
        <a:lstStyle/>
        <a:p>
          <a:endParaRPr lang="zh-CN" altLang="en-US"/>
        </a:p>
      </dgm:t>
    </dgm:pt>
  </dgm:ptLst>
  <dgm:cxnLst>
    <dgm:cxn modelId="{3E47B610-EDB7-4D63-8851-8044D4FD7133}" srcId="{95ABE373-A48F-4418-8788-F1CFA423E399}" destId="{CD9C7DDE-5D6B-48B7-9E12-43F6CFFFF4AF}" srcOrd="0" destOrd="0" parTransId="{7E8B0F6F-E940-4225-B8A1-93733ABAE63F}" sibTransId="{453D7751-A288-4CB4-A1EA-44075C932047}"/>
    <dgm:cxn modelId="{37C00F2F-A66A-4DB3-A8BD-0A28BD7CAE76}" type="presOf" srcId="{CD9C7DDE-5D6B-48B7-9E12-43F6CFFFF4AF}" destId="{E07522F5-BF00-4CA7-8549-C1752992A70A}" srcOrd="0" destOrd="0" presId="urn:microsoft.com/office/officeart/2005/8/layout/chevron2"/>
    <dgm:cxn modelId="{74CE5FAA-E0C4-4C28-BB12-DAD979681BC5}" type="presOf" srcId="{D277DA59-811D-44EC-B59F-A13ABB7FA784}" destId="{5504F690-11C0-4252-A35A-A4144260A743}" srcOrd="0" destOrd="0" presId="urn:microsoft.com/office/officeart/2005/8/layout/chevron2"/>
    <dgm:cxn modelId="{463DC411-6DDD-481F-98BF-1F32E7751644}" type="presOf" srcId="{A1134A99-CA60-4E52-8D0E-64F24AA4B290}" destId="{DBD060DC-E888-4E40-804C-8A11AA55CE8A}" srcOrd="0" destOrd="0" presId="urn:microsoft.com/office/officeart/2005/8/layout/chevron2"/>
    <dgm:cxn modelId="{25B3DF5E-859C-41F9-99ED-742F1D16F524}" srcId="{D277DA59-811D-44EC-B59F-A13ABB7FA784}" destId="{A1134A99-CA60-4E52-8D0E-64F24AA4B290}" srcOrd="0" destOrd="0" parTransId="{44C6ED08-5907-4A97-940F-ABFE6992A336}" sibTransId="{DD038EB2-DA3A-45D0-B045-94F895A80F2E}"/>
    <dgm:cxn modelId="{AFF76ADB-F26A-4806-A92E-943D4390CC46}" srcId="{D277DA59-811D-44EC-B59F-A13ABB7FA784}" destId="{95ABE373-A48F-4418-8788-F1CFA423E399}" srcOrd="1" destOrd="0" parTransId="{C97C350C-E60B-4EE9-99E9-EFEF319C9751}" sibTransId="{255DFC79-66F2-4ACA-9A4E-1CF24737DD81}"/>
    <dgm:cxn modelId="{03D5D7CE-77A7-467D-871E-F3514EA8B0B3}" type="presOf" srcId="{927AC8B8-8D3A-4165-9600-2B1693EA39ED}" destId="{3341939A-60E0-4195-8073-CC4C126EADAD}" srcOrd="0" destOrd="0" presId="urn:microsoft.com/office/officeart/2005/8/layout/chevron2"/>
    <dgm:cxn modelId="{2A0F51DE-3A32-4D49-B921-6B3ACD3CFB08}" type="presOf" srcId="{589296FD-4CE8-487C-9392-7E623C338B49}" destId="{897DEB72-0238-4583-9053-646989CDC33A}" srcOrd="0" destOrd="0" presId="urn:microsoft.com/office/officeart/2005/8/layout/chevron2"/>
    <dgm:cxn modelId="{5CDA2A6E-6F1A-4827-9090-E0682420DA8D}" type="presOf" srcId="{95ABE373-A48F-4418-8788-F1CFA423E399}" destId="{1428A651-3853-4600-AC9A-AE6451510279}" srcOrd="0" destOrd="0" presId="urn:microsoft.com/office/officeart/2005/8/layout/chevron2"/>
    <dgm:cxn modelId="{5B36B7D8-44E2-47BF-94AD-F4541E40DDFF}" type="presOf" srcId="{C2D2F310-CC0F-4F78-9106-E80510D42F58}" destId="{E4883552-A55D-4271-85C9-304090B66C5C}" srcOrd="0" destOrd="0" presId="urn:microsoft.com/office/officeart/2005/8/layout/chevron2"/>
    <dgm:cxn modelId="{B2F43969-F64C-4178-AD0C-DBC0A6AA1751}" srcId="{A1134A99-CA60-4E52-8D0E-64F24AA4B290}" destId="{927AC8B8-8D3A-4165-9600-2B1693EA39ED}" srcOrd="0" destOrd="0" parTransId="{602C5CFE-073F-43AA-A83F-858A863372F3}" sibTransId="{4373FC8A-3A19-481E-9D8E-D3E39DC85E52}"/>
    <dgm:cxn modelId="{B2A3C44F-4FF8-487A-A801-E7E465DD51F6}" srcId="{D277DA59-811D-44EC-B59F-A13ABB7FA784}" destId="{C2D2F310-CC0F-4F78-9106-E80510D42F58}" srcOrd="2" destOrd="0" parTransId="{49C4F9B3-2634-4A06-9F56-851D5398AFDC}" sibTransId="{901145E8-9CF9-4EB0-AC3A-99F1563F445E}"/>
    <dgm:cxn modelId="{EC5F0A55-E46B-4433-B755-27B3F6A54066}" srcId="{C2D2F310-CC0F-4F78-9106-E80510D42F58}" destId="{589296FD-4CE8-487C-9392-7E623C338B49}" srcOrd="0" destOrd="0" parTransId="{2995485A-2089-4100-B42B-BEA7E6F9205B}" sibTransId="{1F6CA7FA-851B-4D06-9F1B-31B9D2D352E1}"/>
    <dgm:cxn modelId="{AAFB7878-C193-479B-99F9-D44EC78CD0D0}" type="presParOf" srcId="{5504F690-11C0-4252-A35A-A4144260A743}" destId="{B29F34C6-056B-41DD-ADFF-CC1CC8DE5D6B}" srcOrd="0" destOrd="0" presId="urn:microsoft.com/office/officeart/2005/8/layout/chevron2"/>
    <dgm:cxn modelId="{C39B9FDA-62E0-46BB-99B3-EAB05B4C0E78}" type="presParOf" srcId="{B29F34C6-056B-41DD-ADFF-CC1CC8DE5D6B}" destId="{DBD060DC-E888-4E40-804C-8A11AA55CE8A}" srcOrd="0" destOrd="0" presId="urn:microsoft.com/office/officeart/2005/8/layout/chevron2"/>
    <dgm:cxn modelId="{B1D6E1CF-E734-4698-9D3E-1B99336111A6}" type="presParOf" srcId="{B29F34C6-056B-41DD-ADFF-CC1CC8DE5D6B}" destId="{3341939A-60E0-4195-8073-CC4C126EADAD}" srcOrd="1" destOrd="0" presId="urn:microsoft.com/office/officeart/2005/8/layout/chevron2"/>
    <dgm:cxn modelId="{44C493A1-0C3A-4B6D-8D67-63E8CD91754F}" type="presParOf" srcId="{5504F690-11C0-4252-A35A-A4144260A743}" destId="{5576BBAA-7C41-464C-B8EC-74BC6945191E}" srcOrd="1" destOrd="0" presId="urn:microsoft.com/office/officeart/2005/8/layout/chevron2"/>
    <dgm:cxn modelId="{C8DEEF72-D705-4DED-A1D2-2981BFF31813}" type="presParOf" srcId="{5504F690-11C0-4252-A35A-A4144260A743}" destId="{2D3B0DC8-2406-4575-8ADA-37C661B465F6}" srcOrd="2" destOrd="0" presId="urn:microsoft.com/office/officeart/2005/8/layout/chevron2"/>
    <dgm:cxn modelId="{1A63DB27-4C22-4CE4-90FB-8CC93B771B59}" type="presParOf" srcId="{2D3B0DC8-2406-4575-8ADA-37C661B465F6}" destId="{1428A651-3853-4600-AC9A-AE6451510279}" srcOrd="0" destOrd="0" presId="urn:microsoft.com/office/officeart/2005/8/layout/chevron2"/>
    <dgm:cxn modelId="{2032CC7F-F826-4BF7-A783-D382A16C1308}" type="presParOf" srcId="{2D3B0DC8-2406-4575-8ADA-37C661B465F6}" destId="{E07522F5-BF00-4CA7-8549-C1752992A70A}" srcOrd="1" destOrd="0" presId="urn:microsoft.com/office/officeart/2005/8/layout/chevron2"/>
    <dgm:cxn modelId="{88D671A2-AFDA-4EA5-8BE8-707D87ED0233}" type="presParOf" srcId="{5504F690-11C0-4252-A35A-A4144260A743}" destId="{FA0E0060-7FDD-4D68-81CC-C4B740B42D00}" srcOrd="3" destOrd="0" presId="urn:microsoft.com/office/officeart/2005/8/layout/chevron2"/>
    <dgm:cxn modelId="{1A6D0DEB-9EA8-4389-A718-5D31527C07CB}" type="presParOf" srcId="{5504F690-11C0-4252-A35A-A4144260A743}" destId="{17CC4EC5-94DA-4BE0-AAB0-7B9FFDBF24AF}" srcOrd="4" destOrd="0" presId="urn:microsoft.com/office/officeart/2005/8/layout/chevron2"/>
    <dgm:cxn modelId="{DADE49EC-D563-48FB-87A8-31F8D0F7E3DB}" type="presParOf" srcId="{17CC4EC5-94DA-4BE0-AAB0-7B9FFDBF24AF}" destId="{E4883552-A55D-4271-85C9-304090B66C5C}" srcOrd="0" destOrd="0" presId="urn:microsoft.com/office/officeart/2005/8/layout/chevron2"/>
    <dgm:cxn modelId="{43AF1DEB-0828-48F1-A02D-447EBBFBCB04}" type="presParOf" srcId="{17CC4EC5-94DA-4BE0-AAB0-7B9FFDBF24AF}" destId="{897DEB72-0238-4583-9053-646989CDC33A}" srcOrd="1" destOrd="0" presId="urn:microsoft.com/office/officeart/2005/8/layout/chevron2"/>
  </dgm:cxnLst>
  <dgm:bg/>
  <dgm:whole/>
  <dgm:extLst>
    <a:ext uri="http://schemas.microsoft.com/office/drawing/2008/diagram">
      <dsp:dataModelExt xmlns:dsp="http://schemas.microsoft.com/office/drawing/2008/diagram" relId="rId18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0E366-B0E2-4BF7-8802-B2D6043079EE}" type="doc">
      <dgm:prSet loTypeId="urn:microsoft.com/office/officeart/2005/8/layout/process1" loCatId="process" qsTypeId="urn:microsoft.com/office/officeart/2005/8/quickstyle/simple1" qsCatId="simple" csTypeId="urn:microsoft.com/office/officeart/2005/8/colors/accent1_2" csCatId="accent1" phldr="1"/>
      <dgm:spPr/>
    </dgm:pt>
    <dgm:pt modelId="{D7114A75-8408-4B2E-A6D9-9FE96491AD21}">
      <dgm:prSet phldrT="[文本]" custT="1"/>
      <dgm:spPr>
        <a:solidFill>
          <a:schemeClr val="bg1">
            <a:lumMod val="50000"/>
          </a:schemeClr>
        </a:solidFill>
      </dgm:spPr>
      <dgm:t>
        <a:bodyPr/>
        <a:lstStyle/>
        <a:p>
          <a:r>
            <a:rPr lang="zh-CN" altLang="en-US" sz="1200" dirty="0">
              <a:latin typeface="微软雅黑" panose="020B0503020204020204" pitchFamily="34" charset="-122"/>
              <a:ea typeface="微软雅黑" panose="020B0503020204020204" pitchFamily="34" charset="-122"/>
            </a:rPr>
            <a:t>员工较年轻，经验少</a:t>
          </a:r>
        </a:p>
      </dgm:t>
    </dgm:pt>
    <dgm:pt modelId="{BFA73788-782A-46F4-896E-1EEA23947743}" cxnId="{B0970BA8-B88D-416F-8B77-DBC0CE0BDFB9}" type="par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F8B9CEB-4C4F-4DA9-B164-4271BDDDA7B8}" cxnId="{B0970BA8-B88D-416F-8B77-DBC0CE0BDFB9}" type="sibTrans">
      <dgm:prSet custT="1"/>
      <dgm:spPr/>
      <dgm:t>
        <a:bodyPr/>
        <a:lstStyle/>
        <a:p>
          <a:endParaRPr lang="zh-CN" altLang="en-US" sz="1200">
            <a:latin typeface="微软雅黑" panose="020B0503020204020204" pitchFamily="34" charset="-122"/>
            <a:ea typeface="微软雅黑" panose="020B0503020204020204" pitchFamily="34" charset="-122"/>
          </a:endParaRPr>
        </a:p>
      </dgm:t>
    </dgm:pt>
    <dgm:pt modelId="{AB45495C-C17A-4B4D-8978-FBF6E4443804}">
      <dgm:prSet custT="1"/>
      <dgm:spPr>
        <a:solidFill>
          <a:schemeClr val="bg1">
            <a:lumMod val="50000"/>
          </a:schemeClr>
        </a:solidFill>
      </dgm:spPr>
      <dgm:t>
        <a:bodyPr/>
        <a:lstStyle/>
        <a:p>
          <a:r>
            <a:rPr lang="zh-CN" altLang="en-US" sz="1200" dirty="0">
              <a:latin typeface="微软雅黑" panose="020B0503020204020204" pitchFamily="34" charset="-122"/>
              <a:ea typeface="微软雅黑" panose="020B0503020204020204" pitchFamily="34" charset="-122"/>
            </a:rPr>
            <a:t>现场安全隐患识别能力较差</a:t>
          </a:r>
        </a:p>
      </dgm:t>
    </dgm:pt>
    <dgm:pt modelId="{8B87C90F-C9E4-4878-8AB3-B26F6CE3F7A0}" cxnId="{02CEA92F-3BCC-4F6B-9F29-B01D0FBD18F7}" type="par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7B0937DA-410A-4524-AB6C-D24D1020D809}" cxnId="{02CEA92F-3BCC-4F6B-9F29-B01D0FBD18F7}" type="sibTrans">
      <dgm:prSet custT="1"/>
      <dgm:spPr/>
      <dgm:t>
        <a:bodyPr/>
        <a:lstStyle/>
        <a:p>
          <a:endParaRPr lang="zh-CN" altLang="en-US" sz="1200">
            <a:latin typeface="微软雅黑" panose="020B0503020204020204" pitchFamily="34" charset="-122"/>
            <a:ea typeface="微软雅黑" panose="020B0503020204020204" pitchFamily="34" charset="-122"/>
          </a:endParaRPr>
        </a:p>
      </dgm:t>
    </dgm:pt>
    <dgm:pt modelId="{D7A4E2B9-D61D-430C-87A6-D2F2A5B900F7}">
      <dgm:prSet custT="1"/>
      <dgm:spPr>
        <a:solidFill>
          <a:schemeClr val="bg1">
            <a:lumMod val="50000"/>
          </a:schemeClr>
        </a:solidFill>
      </dgm:spPr>
      <dgm:t>
        <a:bodyPr/>
        <a:lstStyle/>
        <a:p>
          <a:r>
            <a:rPr lang="zh-CN" altLang="en-US" sz="1200" dirty="0">
              <a:latin typeface="微软雅黑" panose="020B0503020204020204" pitchFamily="34" charset="-122"/>
              <a:ea typeface="微软雅黑" panose="020B0503020204020204" pitchFamily="34" charset="-122"/>
            </a:rPr>
            <a:t>不能及时发现隐患并规避风险</a:t>
          </a:r>
        </a:p>
      </dgm:t>
    </dgm:pt>
    <dgm:pt modelId="{0B41E805-C725-4F88-9431-5493FDD60C59}" cxnId="{C0D1407B-AB6A-4A98-BADF-3D837E639838}" type="par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44505CF-3C00-4BF2-92BB-0C6FFB64464E}" cxnId="{C0D1407B-AB6A-4A98-BADF-3D837E639838}" type="sib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282426CF-1623-4A58-88BD-80D19DF39907}" type="pres">
      <dgm:prSet presAssocID="{EFA0E366-B0E2-4BF7-8802-B2D6043079EE}" presName="Name0" presStyleCnt="0">
        <dgm:presLayoutVars>
          <dgm:dir/>
          <dgm:resizeHandles val="exact"/>
        </dgm:presLayoutVars>
      </dgm:prSet>
      <dgm:spPr/>
    </dgm:pt>
    <dgm:pt modelId="{2B24156D-945D-4F7E-8C9D-FBADA550DB1B}" type="pres">
      <dgm:prSet presAssocID="{D7114A75-8408-4B2E-A6D9-9FE96491AD21}" presName="node" presStyleLbl="node1" presStyleIdx="0" presStyleCnt="3" custLinFactNeighborY="-12478">
        <dgm:presLayoutVars>
          <dgm:bulletEnabled val="1"/>
        </dgm:presLayoutVars>
      </dgm:prSet>
      <dgm:spPr/>
      <dgm:t>
        <a:bodyPr/>
        <a:lstStyle/>
        <a:p>
          <a:endParaRPr lang="zh-CN" altLang="en-US"/>
        </a:p>
      </dgm:t>
    </dgm:pt>
    <dgm:pt modelId="{048A4BB0-E9C5-438C-A3C4-145ADB6EDCCF}" type="pres">
      <dgm:prSet presAssocID="{4F8B9CEB-4C4F-4DA9-B164-4271BDDDA7B8}" presName="sibTrans" presStyleLbl="sibTrans2D1" presStyleIdx="0" presStyleCnt="2"/>
      <dgm:spPr/>
      <dgm:t>
        <a:bodyPr/>
        <a:lstStyle/>
        <a:p>
          <a:endParaRPr lang="zh-CN" altLang="en-US"/>
        </a:p>
      </dgm:t>
    </dgm:pt>
    <dgm:pt modelId="{8B6F2658-04BE-47AA-879E-5512D6423FBE}" type="pres">
      <dgm:prSet presAssocID="{4F8B9CEB-4C4F-4DA9-B164-4271BDDDA7B8}" presName="connectorText" presStyleLbl="sibTrans2D1" presStyleIdx="0" presStyleCnt="2"/>
      <dgm:spPr/>
      <dgm:t>
        <a:bodyPr/>
        <a:lstStyle/>
        <a:p>
          <a:endParaRPr lang="zh-CN" altLang="en-US"/>
        </a:p>
      </dgm:t>
    </dgm:pt>
    <dgm:pt modelId="{A9FFD10D-A2CF-44A2-9C92-4D031201FC62}" type="pres">
      <dgm:prSet presAssocID="{AB45495C-C17A-4B4D-8978-FBF6E4443804}" presName="node" presStyleLbl="node1" presStyleIdx="1" presStyleCnt="3">
        <dgm:presLayoutVars>
          <dgm:bulletEnabled val="1"/>
        </dgm:presLayoutVars>
      </dgm:prSet>
      <dgm:spPr/>
      <dgm:t>
        <a:bodyPr/>
        <a:lstStyle/>
        <a:p>
          <a:endParaRPr lang="zh-CN" altLang="en-US"/>
        </a:p>
      </dgm:t>
    </dgm:pt>
    <dgm:pt modelId="{78CB7F61-C740-4BA8-8E2C-2900C16631C7}" type="pres">
      <dgm:prSet presAssocID="{7B0937DA-410A-4524-AB6C-D24D1020D809}" presName="sibTrans" presStyleLbl="sibTrans2D1" presStyleIdx="1" presStyleCnt="2"/>
      <dgm:spPr/>
      <dgm:t>
        <a:bodyPr/>
        <a:lstStyle/>
        <a:p>
          <a:endParaRPr lang="zh-CN" altLang="en-US"/>
        </a:p>
      </dgm:t>
    </dgm:pt>
    <dgm:pt modelId="{1A803C85-C0AA-423B-9D89-22C1F55DA17F}" type="pres">
      <dgm:prSet presAssocID="{7B0937DA-410A-4524-AB6C-D24D1020D809}" presName="connectorText" presStyleLbl="sibTrans2D1" presStyleIdx="1" presStyleCnt="2"/>
      <dgm:spPr/>
      <dgm:t>
        <a:bodyPr/>
        <a:lstStyle/>
        <a:p>
          <a:endParaRPr lang="zh-CN" altLang="en-US"/>
        </a:p>
      </dgm:t>
    </dgm:pt>
    <dgm:pt modelId="{9FA801FF-CFA9-4F4A-AFE1-A70848025E86}" type="pres">
      <dgm:prSet presAssocID="{D7A4E2B9-D61D-430C-87A6-D2F2A5B900F7}" presName="node" presStyleLbl="node1" presStyleIdx="2" presStyleCnt="3">
        <dgm:presLayoutVars>
          <dgm:bulletEnabled val="1"/>
        </dgm:presLayoutVars>
      </dgm:prSet>
      <dgm:spPr/>
      <dgm:t>
        <a:bodyPr/>
        <a:lstStyle/>
        <a:p>
          <a:endParaRPr lang="zh-CN" altLang="en-US"/>
        </a:p>
      </dgm:t>
    </dgm:pt>
  </dgm:ptLst>
  <dgm:cxnLst>
    <dgm:cxn modelId="{F0932218-B44F-45DB-A593-F34BE4184580}" type="presOf" srcId="{EFA0E366-B0E2-4BF7-8802-B2D6043079EE}" destId="{282426CF-1623-4A58-88BD-80D19DF39907}" srcOrd="0" destOrd="0" presId="urn:microsoft.com/office/officeart/2005/8/layout/process1"/>
    <dgm:cxn modelId="{02CEA92F-3BCC-4F6B-9F29-B01D0FBD18F7}" srcId="{EFA0E366-B0E2-4BF7-8802-B2D6043079EE}" destId="{AB45495C-C17A-4B4D-8978-FBF6E4443804}" srcOrd="1" destOrd="0" parTransId="{8B87C90F-C9E4-4878-8AB3-B26F6CE3F7A0}" sibTransId="{7B0937DA-410A-4524-AB6C-D24D1020D809}"/>
    <dgm:cxn modelId="{779FDFFE-4A11-4950-B6E0-A709DD4A10DB}" type="presOf" srcId="{AB45495C-C17A-4B4D-8978-FBF6E4443804}" destId="{A9FFD10D-A2CF-44A2-9C92-4D031201FC62}" srcOrd="0" destOrd="0" presId="urn:microsoft.com/office/officeart/2005/8/layout/process1"/>
    <dgm:cxn modelId="{6E1EDD08-305F-486C-B996-323410BEFAEA}" type="presOf" srcId="{D7A4E2B9-D61D-430C-87A6-D2F2A5B900F7}" destId="{9FA801FF-CFA9-4F4A-AFE1-A70848025E86}" srcOrd="0" destOrd="0" presId="urn:microsoft.com/office/officeart/2005/8/layout/process1"/>
    <dgm:cxn modelId="{19484142-6900-4F04-B438-4BC7F42425D5}" type="presOf" srcId="{D7114A75-8408-4B2E-A6D9-9FE96491AD21}" destId="{2B24156D-945D-4F7E-8C9D-FBADA550DB1B}" srcOrd="0" destOrd="0" presId="urn:microsoft.com/office/officeart/2005/8/layout/process1"/>
    <dgm:cxn modelId="{A050ECD1-3DCE-468B-BB82-6FA9F7642DC9}" type="presOf" srcId="{4F8B9CEB-4C4F-4DA9-B164-4271BDDDA7B8}" destId="{048A4BB0-E9C5-438C-A3C4-145ADB6EDCCF}" srcOrd="0" destOrd="0" presId="urn:microsoft.com/office/officeart/2005/8/layout/process1"/>
    <dgm:cxn modelId="{C0D1407B-AB6A-4A98-BADF-3D837E639838}" srcId="{EFA0E366-B0E2-4BF7-8802-B2D6043079EE}" destId="{D7A4E2B9-D61D-430C-87A6-D2F2A5B900F7}" srcOrd="2" destOrd="0" parTransId="{0B41E805-C725-4F88-9431-5493FDD60C59}" sibTransId="{C44505CF-3C00-4BF2-92BB-0C6FFB64464E}"/>
    <dgm:cxn modelId="{B0970BA8-B88D-416F-8B77-DBC0CE0BDFB9}" srcId="{EFA0E366-B0E2-4BF7-8802-B2D6043079EE}" destId="{D7114A75-8408-4B2E-A6D9-9FE96491AD21}" srcOrd="0" destOrd="0" parTransId="{BFA73788-782A-46F4-896E-1EEA23947743}" sibTransId="{4F8B9CEB-4C4F-4DA9-B164-4271BDDDA7B8}"/>
    <dgm:cxn modelId="{954DDE1D-050F-4C9A-8C5E-37B2EC24BABE}" type="presOf" srcId="{4F8B9CEB-4C4F-4DA9-B164-4271BDDDA7B8}" destId="{8B6F2658-04BE-47AA-879E-5512D6423FBE}" srcOrd="1" destOrd="0" presId="urn:microsoft.com/office/officeart/2005/8/layout/process1"/>
    <dgm:cxn modelId="{943F9364-5749-4212-8BA7-B8FAD27DABCA}" type="presOf" srcId="{7B0937DA-410A-4524-AB6C-D24D1020D809}" destId="{78CB7F61-C740-4BA8-8E2C-2900C16631C7}" srcOrd="0" destOrd="0" presId="urn:microsoft.com/office/officeart/2005/8/layout/process1"/>
    <dgm:cxn modelId="{405C5DC3-ABA9-4281-8E76-E445A3B3D1EC}" type="presOf" srcId="{7B0937DA-410A-4524-AB6C-D24D1020D809}" destId="{1A803C85-C0AA-423B-9D89-22C1F55DA17F}" srcOrd="1" destOrd="0" presId="urn:microsoft.com/office/officeart/2005/8/layout/process1"/>
    <dgm:cxn modelId="{2AEF1B6B-3131-4840-8DEA-4B17CBA1C213}" type="presParOf" srcId="{282426CF-1623-4A58-88BD-80D19DF39907}" destId="{2B24156D-945D-4F7E-8C9D-FBADA550DB1B}" srcOrd="0" destOrd="0" presId="urn:microsoft.com/office/officeart/2005/8/layout/process1"/>
    <dgm:cxn modelId="{4DCF4ED6-F541-4D17-8E8E-9E3B381E8FA0}" type="presParOf" srcId="{282426CF-1623-4A58-88BD-80D19DF39907}" destId="{048A4BB0-E9C5-438C-A3C4-145ADB6EDCCF}" srcOrd="1" destOrd="0" presId="urn:microsoft.com/office/officeart/2005/8/layout/process1"/>
    <dgm:cxn modelId="{C5A11AA2-7595-4143-A9F8-61586DA35E10}" type="presParOf" srcId="{048A4BB0-E9C5-438C-A3C4-145ADB6EDCCF}" destId="{8B6F2658-04BE-47AA-879E-5512D6423FBE}" srcOrd="0" destOrd="0" presId="urn:microsoft.com/office/officeart/2005/8/layout/process1"/>
    <dgm:cxn modelId="{E1E882A1-DD0A-4AC4-B142-3C99D3C563F6}" type="presParOf" srcId="{282426CF-1623-4A58-88BD-80D19DF39907}" destId="{A9FFD10D-A2CF-44A2-9C92-4D031201FC62}" srcOrd="2" destOrd="0" presId="urn:microsoft.com/office/officeart/2005/8/layout/process1"/>
    <dgm:cxn modelId="{22C903E4-68AF-44AC-AB46-088D885E81B7}" type="presParOf" srcId="{282426CF-1623-4A58-88BD-80D19DF39907}" destId="{78CB7F61-C740-4BA8-8E2C-2900C16631C7}" srcOrd="3" destOrd="0" presId="urn:microsoft.com/office/officeart/2005/8/layout/process1"/>
    <dgm:cxn modelId="{7AA06000-F980-470D-A063-F56819F49E60}" type="presParOf" srcId="{78CB7F61-C740-4BA8-8E2C-2900C16631C7}" destId="{1A803C85-C0AA-423B-9D89-22C1F55DA17F}" srcOrd="0" destOrd="0" presId="urn:microsoft.com/office/officeart/2005/8/layout/process1"/>
    <dgm:cxn modelId="{87C5DE40-C065-4D29-98C6-ABA8C2CA5BE1}" type="presParOf" srcId="{282426CF-1623-4A58-88BD-80D19DF39907}" destId="{9FA801FF-CFA9-4F4A-AFE1-A70848025E86}" srcOrd="4"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0F7CE-B9F8-4911-B0CE-EFFCDBDD21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7AAFA026-D5A6-431A-87D2-3BC743DEC20A}">
      <dgm:prSet phldrT="[文本]" custT="1"/>
      <dgm:spPr/>
      <dgm:t>
        <a:bodyPr/>
        <a:lstStyle/>
        <a:p>
          <a:r>
            <a:rPr lang="zh-CN" altLang="en-US" sz="2000" b="1" dirty="0">
              <a:latin typeface="微软雅黑" panose="020B0503020204020204" pitchFamily="34" charset="-122"/>
              <a:ea typeface="微软雅黑" panose="020B0503020204020204" pitchFamily="34" charset="-122"/>
            </a:rPr>
            <a:t>基础</a:t>
          </a:r>
        </a:p>
      </dgm:t>
    </dgm:pt>
    <dgm:pt modelId="{38C6C62C-B138-4179-AFC3-C5EDDF645DC5}" cxnId="{88681A8F-E4F9-40F0-8DCE-34E55C4EFB4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CC29C19-0609-4C74-83F3-D45FF6C44754}" cxnId="{88681A8F-E4F9-40F0-8DCE-34E55C4EFB4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8DABE01-8EEF-4A76-9960-84F43D1053C9}">
      <dgm:prSet phldrT="[文本]" custT="1"/>
      <dgm:spPr/>
      <dgm:t>
        <a:bodyPr/>
        <a:lstStyle/>
        <a:p>
          <a:pPr algn="just"/>
          <a:r>
            <a:rPr lang="zh-CN" altLang="en-US" sz="1400" dirty="0">
              <a:latin typeface="微软雅黑" panose="020B0503020204020204" pitchFamily="34" charset="-122"/>
              <a:ea typeface="微软雅黑" panose="020B0503020204020204" pitchFamily="34" charset="-122"/>
            </a:rPr>
            <a:t>通过第一步清单查隐患活动，员工对各类安全隐患有了初步认识。</a:t>
          </a:r>
        </a:p>
      </dgm:t>
    </dgm:pt>
    <dgm:pt modelId="{2F0BAF70-E82C-4319-ABBD-8F9061C921CE}" cxnId="{5CADA45D-E135-4CF9-B746-2C212B729767}"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6A8D592-7DA7-478E-93ED-C1B818F5DB31}" cxnId="{5CADA45D-E135-4CF9-B746-2C212B729767}"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CFF4384-1962-44D9-921A-295C58FC7FA9}">
      <dgm:prSet phldrT="[文本]" custT="1"/>
      <dgm:spPr/>
      <dgm:t>
        <a:bodyPr/>
        <a:lstStyle/>
        <a:p>
          <a:r>
            <a:rPr lang="zh-CN" altLang="en-US" sz="2000" b="1" dirty="0">
              <a:latin typeface="微软雅黑" panose="020B0503020204020204" pitchFamily="34" charset="-122"/>
              <a:ea typeface="微软雅黑" panose="020B0503020204020204" pitchFamily="34" charset="-122"/>
            </a:rPr>
            <a:t>提高</a:t>
          </a:r>
        </a:p>
      </dgm:t>
    </dgm:pt>
    <dgm:pt modelId="{0B76A8D8-DC02-496C-B95F-08C62C206A9F}" cxnId="{42BFDA3C-A9AE-49CE-974C-47504D61D47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B5E1C0B-96FD-439A-B490-BAD4BA51464B}" cxnId="{42BFDA3C-A9AE-49CE-974C-47504D61D47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6A6C229-9075-47D8-B3E5-8D3783D6C743}">
      <dgm:prSet phldrT="[文本]" custT="1"/>
      <dgm:spPr/>
      <dgm:t>
        <a:bodyPr/>
        <a:lstStyle/>
        <a:p>
          <a:pPr algn="just"/>
          <a:r>
            <a:rPr lang="zh-CN" altLang="en-US" sz="1400" dirty="0">
              <a:latin typeface="微软雅黑" panose="020B0503020204020204" pitchFamily="34" charset="-122"/>
              <a:ea typeface="微软雅黑" panose="020B0503020204020204" pitchFamily="34" charset="-122"/>
            </a:rPr>
            <a:t>第阶段制作隐患目视化对比图，要求将整改前后进行对比，然后对隐患及整改情况进行描述。</a:t>
          </a:r>
        </a:p>
      </dgm:t>
    </dgm:pt>
    <dgm:pt modelId="{C26C9E58-E7B5-4064-B9BC-7B4D1638196F}" cxnId="{FC55BECD-1168-4F73-AFD8-7943968176C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D21281C-F748-4D81-B9AE-46663C181FFB}" cxnId="{FC55BECD-1168-4F73-AFD8-7943968176C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9D9A6D2-F915-4BD0-9F89-3AAA25E374F5}">
      <dgm:prSet phldrT="[文本]" custT="1"/>
      <dgm:spPr/>
      <dgm:t>
        <a:bodyPr/>
        <a:lstStyle/>
        <a:p>
          <a:r>
            <a:rPr lang="zh-CN" altLang="en-US" sz="2000" b="1" dirty="0">
              <a:latin typeface="微软雅黑" panose="020B0503020204020204" pitchFamily="34" charset="-122"/>
              <a:ea typeface="微软雅黑" panose="020B0503020204020204" pitchFamily="34" charset="-122"/>
            </a:rPr>
            <a:t>效果</a:t>
          </a:r>
        </a:p>
      </dgm:t>
    </dgm:pt>
    <dgm:pt modelId="{C5D2D8CE-DAE9-4D71-A112-772660C14F3D}" cxnId="{24CE6939-B6D9-4766-B542-6DF43750BCB9}"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6F0721B2-0FB0-469F-AC2C-14462C621423}" cxnId="{24CE6939-B6D9-4766-B542-6DF43750BCB9}"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F9AFF912-10C3-440F-8E91-44CFF16C0D9F}">
      <dgm:prSet phldrT="[文本]"/>
      <dgm:spPr/>
      <dgm:t>
        <a:bodyPr/>
        <a:lstStyle/>
        <a:p>
          <a:pPr algn="just"/>
          <a:r>
            <a:rPr lang="zh-CN" altLang="en-US" dirty="0">
              <a:latin typeface="微软雅黑" panose="020B0503020204020204" pitchFamily="34" charset="-122"/>
              <a:ea typeface="微软雅黑" panose="020B0503020204020204" pitchFamily="34" charset="-122"/>
            </a:rPr>
            <a:t>此次活动共有</a:t>
          </a:r>
          <a:r>
            <a:rPr lang="en-US" altLang="zh-CN" dirty="0">
              <a:latin typeface="微软雅黑" panose="020B0503020204020204" pitchFamily="34" charset="-122"/>
              <a:ea typeface="微软雅黑" panose="020B0503020204020204" pitchFamily="34" charset="-122"/>
            </a:rPr>
            <a:t>75</a:t>
          </a:r>
          <a:r>
            <a:rPr lang="zh-CN" altLang="en-US" dirty="0">
              <a:latin typeface="微软雅黑" panose="020B0503020204020204" pitchFamily="34" charset="-122"/>
              <a:ea typeface="微软雅黑" panose="020B0503020204020204" pitchFamily="34" charset="-122"/>
            </a:rPr>
            <a:t>人参与，收到作品</a:t>
          </a:r>
          <a:r>
            <a:rPr lang="en-US" altLang="zh-CN" dirty="0">
              <a:latin typeface="微软雅黑" panose="020B0503020204020204" pitchFamily="34" charset="-122"/>
              <a:ea typeface="微软雅黑" panose="020B0503020204020204" pitchFamily="34" charset="-122"/>
            </a:rPr>
            <a:t>284</a:t>
          </a:r>
          <a:r>
            <a:rPr lang="zh-CN" altLang="en-US" dirty="0">
              <a:latin typeface="微软雅黑" panose="020B0503020204020204" pitchFamily="34" charset="-122"/>
              <a:ea typeface="微软雅黑" panose="020B0503020204020204" pitchFamily="34" charset="-122"/>
            </a:rPr>
            <a:t>份，各个类别的隐患平均分布；</a:t>
          </a:r>
        </a:p>
      </dgm:t>
    </dgm:pt>
    <dgm:pt modelId="{26EDCFCA-70B0-4F30-8B0A-9689966C4618}" cxnId="{163DE4B5-367C-43BB-87CA-32052AC36FF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3807A37-8107-4B7F-B0BB-6615038C4F22}" cxnId="{163DE4B5-367C-43BB-87CA-32052AC36FF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6843B5C7-92C5-4F86-B95D-16EDCBA2E66F}">
      <dgm:prSet phldrT="[文本]"/>
      <dgm:spPr/>
      <dgm:t>
        <a:bodyPr/>
        <a:lstStyle/>
        <a:p>
          <a:pPr algn="just"/>
          <a:r>
            <a:rPr lang="zh-CN" altLang="en-US" dirty="0">
              <a:latin typeface="微软雅黑" panose="020B0503020204020204" pitchFamily="34" charset="-122"/>
              <a:ea typeface="微软雅黑" panose="020B0503020204020204" pitchFamily="34" charset="-122"/>
            </a:rPr>
            <a:t>提交的作品隐患及整改措施准确率达到</a:t>
          </a:r>
          <a:r>
            <a:rPr lang="en-US" altLang="zh-CN" dirty="0">
              <a:latin typeface="微软雅黑" panose="020B0503020204020204" pitchFamily="34" charset="-122"/>
              <a:ea typeface="微软雅黑" panose="020B0503020204020204" pitchFamily="34" charset="-122"/>
            </a:rPr>
            <a:t>87.3%</a:t>
          </a:r>
          <a:r>
            <a:rPr lang="zh-CN" altLang="en-US" dirty="0">
              <a:latin typeface="微软雅黑" panose="020B0503020204020204" pitchFamily="34" charset="-122"/>
              <a:ea typeface="微软雅黑" panose="020B0503020204020204" pitchFamily="34" charset="-122"/>
            </a:rPr>
            <a:t>。</a:t>
          </a:r>
        </a:p>
      </dgm:t>
    </dgm:pt>
    <dgm:pt modelId="{0EA8DD8A-62D2-46FF-A07F-E76E9946F9EE}" cxnId="{12E98EA1-50AB-4A09-A7A1-D232DAED4E5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61AB8F3-0A4A-47ED-A242-7036AEC8CA66}" cxnId="{12E98EA1-50AB-4A09-A7A1-D232DAED4E5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CADA649-1D0E-4F6E-85A9-C866020140B2}" type="pres">
      <dgm:prSet presAssocID="{CC80F7CE-B9F8-4911-B0CE-EFFCDBDD21CC}" presName="linearFlow" presStyleCnt="0">
        <dgm:presLayoutVars>
          <dgm:dir/>
          <dgm:animLvl val="lvl"/>
          <dgm:resizeHandles val="exact"/>
        </dgm:presLayoutVars>
      </dgm:prSet>
      <dgm:spPr/>
      <dgm:t>
        <a:bodyPr/>
        <a:lstStyle/>
        <a:p>
          <a:endParaRPr lang="zh-CN" altLang="en-US"/>
        </a:p>
      </dgm:t>
    </dgm:pt>
    <dgm:pt modelId="{25E774BD-C6F8-491B-A55B-B984A04A804C}" type="pres">
      <dgm:prSet presAssocID="{7AAFA026-D5A6-431A-87D2-3BC743DEC20A}" presName="composite" presStyleCnt="0"/>
      <dgm:spPr/>
    </dgm:pt>
    <dgm:pt modelId="{C503AEF9-4043-4B2D-AF0F-80750214385D}" type="pres">
      <dgm:prSet presAssocID="{7AAFA026-D5A6-431A-87D2-3BC743DEC20A}" presName="parentText" presStyleLbl="alignNode1" presStyleIdx="0" presStyleCnt="3">
        <dgm:presLayoutVars>
          <dgm:chMax val="1"/>
          <dgm:bulletEnabled val="1"/>
        </dgm:presLayoutVars>
      </dgm:prSet>
      <dgm:spPr/>
      <dgm:t>
        <a:bodyPr/>
        <a:lstStyle/>
        <a:p>
          <a:endParaRPr lang="zh-CN" altLang="en-US"/>
        </a:p>
      </dgm:t>
    </dgm:pt>
    <dgm:pt modelId="{E9399DDB-92F7-4035-80D0-07EB9F655C80}" type="pres">
      <dgm:prSet presAssocID="{7AAFA026-D5A6-431A-87D2-3BC743DEC20A}" presName="descendantText" presStyleLbl="alignAcc1" presStyleIdx="0" presStyleCnt="3">
        <dgm:presLayoutVars>
          <dgm:bulletEnabled val="1"/>
        </dgm:presLayoutVars>
      </dgm:prSet>
      <dgm:spPr/>
      <dgm:t>
        <a:bodyPr/>
        <a:lstStyle/>
        <a:p>
          <a:endParaRPr lang="zh-CN" altLang="en-US"/>
        </a:p>
      </dgm:t>
    </dgm:pt>
    <dgm:pt modelId="{63975623-1597-44C7-A941-DCF2C038DA6B}" type="pres">
      <dgm:prSet presAssocID="{5CC29C19-0609-4C74-83F3-D45FF6C44754}" presName="sp" presStyleCnt="0"/>
      <dgm:spPr/>
    </dgm:pt>
    <dgm:pt modelId="{412013A1-FB61-43C7-9631-F17D0C3BD667}" type="pres">
      <dgm:prSet presAssocID="{2CFF4384-1962-44D9-921A-295C58FC7FA9}" presName="composite" presStyleCnt="0"/>
      <dgm:spPr/>
    </dgm:pt>
    <dgm:pt modelId="{1AD693C5-36DE-48E1-9F92-9828E956FA23}" type="pres">
      <dgm:prSet presAssocID="{2CFF4384-1962-44D9-921A-295C58FC7FA9}" presName="parentText" presStyleLbl="alignNode1" presStyleIdx="1" presStyleCnt="3">
        <dgm:presLayoutVars>
          <dgm:chMax val="1"/>
          <dgm:bulletEnabled val="1"/>
        </dgm:presLayoutVars>
      </dgm:prSet>
      <dgm:spPr/>
      <dgm:t>
        <a:bodyPr/>
        <a:lstStyle/>
        <a:p>
          <a:endParaRPr lang="zh-CN" altLang="en-US"/>
        </a:p>
      </dgm:t>
    </dgm:pt>
    <dgm:pt modelId="{C14204DE-318F-459D-B921-62AB6BE7B2C4}" type="pres">
      <dgm:prSet presAssocID="{2CFF4384-1962-44D9-921A-295C58FC7FA9}" presName="descendantText" presStyleLbl="alignAcc1" presStyleIdx="1" presStyleCnt="3">
        <dgm:presLayoutVars>
          <dgm:bulletEnabled val="1"/>
        </dgm:presLayoutVars>
      </dgm:prSet>
      <dgm:spPr/>
      <dgm:t>
        <a:bodyPr/>
        <a:lstStyle/>
        <a:p>
          <a:endParaRPr lang="zh-CN" altLang="en-US"/>
        </a:p>
      </dgm:t>
    </dgm:pt>
    <dgm:pt modelId="{FDE185FF-33DC-4B1A-BC25-52769DCF42E7}" type="pres">
      <dgm:prSet presAssocID="{AB5E1C0B-96FD-439A-B490-BAD4BA51464B}" presName="sp" presStyleCnt="0"/>
      <dgm:spPr/>
    </dgm:pt>
    <dgm:pt modelId="{F890E5E6-A4FB-4033-90C0-F3D086EFAD11}" type="pres">
      <dgm:prSet presAssocID="{A9D9A6D2-F915-4BD0-9F89-3AAA25E374F5}" presName="composite" presStyleCnt="0"/>
      <dgm:spPr/>
    </dgm:pt>
    <dgm:pt modelId="{EB7046DC-D18A-48A3-905C-F7CAF845D50B}" type="pres">
      <dgm:prSet presAssocID="{A9D9A6D2-F915-4BD0-9F89-3AAA25E374F5}" presName="parentText" presStyleLbl="alignNode1" presStyleIdx="2" presStyleCnt="3">
        <dgm:presLayoutVars>
          <dgm:chMax val="1"/>
          <dgm:bulletEnabled val="1"/>
        </dgm:presLayoutVars>
      </dgm:prSet>
      <dgm:spPr/>
      <dgm:t>
        <a:bodyPr/>
        <a:lstStyle/>
        <a:p>
          <a:endParaRPr lang="zh-CN" altLang="en-US"/>
        </a:p>
      </dgm:t>
    </dgm:pt>
    <dgm:pt modelId="{A46F6843-BB18-4D9F-8E6A-36BDAAC7C735}" type="pres">
      <dgm:prSet presAssocID="{A9D9A6D2-F915-4BD0-9F89-3AAA25E374F5}" presName="descendantText" presStyleLbl="alignAcc1" presStyleIdx="2" presStyleCnt="3">
        <dgm:presLayoutVars>
          <dgm:bulletEnabled val="1"/>
        </dgm:presLayoutVars>
      </dgm:prSet>
      <dgm:spPr/>
      <dgm:t>
        <a:bodyPr/>
        <a:lstStyle/>
        <a:p>
          <a:endParaRPr lang="zh-CN" altLang="en-US"/>
        </a:p>
      </dgm:t>
    </dgm:pt>
  </dgm:ptLst>
  <dgm:cxnLst>
    <dgm:cxn modelId="{0FF2F84E-88D9-49AB-A2B8-B21AAB6F87E2}" type="presOf" srcId="{A9D9A6D2-F915-4BD0-9F89-3AAA25E374F5}" destId="{EB7046DC-D18A-48A3-905C-F7CAF845D50B}" srcOrd="0" destOrd="0" presId="urn:microsoft.com/office/officeart/2005/8/layout/chevron2"/>
    <dgm:cxn modelId="{6373CEB9-5FDC-4D54-9A0D-C6F7B170BDC5}" type="presOf" srcId="{F9AFF912-10C3-440F-8E91-44CFF16C0D9F}" destId="{A46F6843-BB18-4D9F-8E6A-36BDAAC7C735}" srcOrd="0" destOrd="0" presId="urn:microsoft.com/office/officeart/2005/8/layout/chevron2"/>
    <dgm:cxn modelId="{A34E3065-E96D-49D7-94D6-AC045B227D5F}" type="presOf" srcId="{2CFF4384-1962-44D9-921A-295C58FC7FA9}" destId="{1AD693C5-36DE-48E1-9F92-9828E956FA23}" srcOrd="0" destOrd="0" presId="urn:microsoft.com/office/officeart/2005/8/layout/chevron2"/>
    <dgm:cxn modelId="{17C17782-53F4-4B03-B743-C3C407F07E66}" type="presOf" srcId="{56A6C229-9075-47D8-B3E5-8D3783D6C743}" destId="{C14204DE-318F-459D-B921-62AB6BE7B2C4}" srcOrd="0" destOrd="0" presId="urn:microsoft.com/office/officeart/2005/8/layout/chevron2"/>
    <dgm:cxn modelId="{163DE4B5-367C-43BB-87CA-32052AC36FFD}" srcId="{A9D9A6D2-F915-4BD0-9F89-3AAA25E374F5}" destId="{F9AFF912-10C3-440F-8E91-44CFF16C0D9F}" srcOrd="0" destOrd="0" parTransId="{26EDCFCA-70B0-4F30-8B0A-9689966C4618}" sibTransId="{83807A37-8107-4B7F-B0BB-6615038C4F22}"/>
    <dgm:cxn modelId="{674D48C4-7B38-4D80-BC7F-E22E2592655B}" type="presOf" srcId="{08DABE01-8EEF-4A76-9960-84F43D1053C9}" destId="{E9399DDB-92F7-4035-80D0-07EB9F655C80}" srcOrd="0" destOrd="0" presId="urn:microsoft.com/office/officeart/2005/8/layout/chevron2"/>
    <dgm:cxn modelId="{9396A132-C9F6-4765-A46D-420B84D472A2}" type="presOf" srcId="{CC80F7CE-B9F8-4911-B0CE-EFFCDBDD21CC}" destId="{ACADA649-1D0E-4F6E-85A9-C866020140B2}" srcOrd="0" destOrd="0" presId="urn:microsoft.com/office/officeart/2005/8/layout/chevron2"/>
    <dgm:cxn modelId="{7D00A057-38A3-4976-83EE-EF9A3D14BE6C}" type="presOf" srcId="{6843B5C7-92C5-4F86-B95D-16EDCBA2E66F}" destId="{A46F6843-BB18-4D9F-8E6A-36BDAAC7C735}" srcOrd="0" destOrd="1" presId="urn:microsoft.com/office/officeart/2005/8/layout/chevron2"/>
    <dgm:cxn modelId="{12E98EA1-50AB-4A09-A7A1-D232DAED4E5C}" srcId="{A9D9A6D2-F915-4BD0-9F89-3AAA25E374F5}" destId="{6843B5C7-92C5-4F86-B95D-16EDCBA2E66F}" srcOrd="1" destOrd="0" parTransId="{0EA8DD8A-62D2-46FF-A07F-E76E9946F9EE}" sibTransId="{D61AB8F3-0A4A-47ED-A242-7036AEC8CA66}"/>
    <dgm:cxn modelId="{7CEC2A99-E31B-48BD-B976-7FAEE892904E}" type="presOf" srcId="{7AAFA026-D5A6-431A-87D2-3BC743DEC20A}" destId="{C503AEF9-4043-4B2D-AF0F-80750214385D}" srcOrd="0" destOrd="0" presId="urn:microsoft.com/office/officeart/2005/8/layout/chevron2"/>
    <dgm:cxn modelId="{88681A8F-E4F9-40F0-8DCE-34E55C4EFB4A}" srcId="{CC80F7CE-B9F8-4911-B0CE-EFFCDBDD21CC}" destId="{7AAFA026-D5A6-431A-87D2-3BC743DEC20A}" srcOrd="0" destOrd="0" parTransId="{38C6C62C-B138-4179-AFC3-C5EDDF645DC5}" sibTransId="{5CC29C19-0609-4C74-83F3-D45FF6C44754}"/>
    <dgm:cxn modelId="{5CADA45D-E135-4CF9-B746-2C212B729767}" srcId="{7AAFA026-D5A6-431A-87D2-3BC743DEC20A}" destId="{08DABE01-8EEF-4A76-9960-84F43D1053C9}" srcOrd="0" destOrd="0" parTransId="{2F0BAF70-E82C-4319-ABBD-8F9061C921CE}" sibTransId="{E6A8D592-7DA7-478E-93ED-C1B818F5DB31}"/>
    <dgm:cxn modelId="{42BFDA3C-A9AE-49CE-974C-47504D61D473}" srcId="{CC80F7CE-B9F8-4911-B0CE-EFFCDBDD21CC}" destId="{2CFF4384-1962-44D9-921A-295C58FC7FA9}" srcOrd="1" destOrd="0" parTransId="{0B76A8D8-DC02-496C-B95F-08C62C206A9F}" sibTransId="{AB5E1C0B-96FD-439A-B490-BAD4BA51464B}"/>
    <dgm:cxn modelId="{24CE6939-B6D9-4766-B542-6DF43750BCB9}" srcId="{CC80F7CE-B9F8-4911-B0CE-EFFCDBDD21CC}" destId="{A9D9A6D2-F915-4BD0-9F89-3AAA25E374F5}" srcOrd="2" destOrd="0" parTransId="{C5D2D8CE-DAE9-4D71-A112-772660C14F3D}" sibTransId="{6F0721B2-0FB0-469F-AC2C-14462C621423}"/>
    <dgm:cxn modelId="{FC55BECD-1168-4F73-AFD8-7943968176CD}" srcId="{2CFF4384-1962-44D9-921A-295C58FC7FA9}" destId="{56A6C229-9075-47D8-B3E5-8D3783D6C743}" srcOrd="0" destOrd="0" parTransId="{C26C9E58-E7B5-4064-B9BC-7B4D1638196F}" sibTransId="{3D21281C-F748-4D81-B9AE-46663C181FFB}"/>
    <dgm:cxn modelId="{EFBAC5A9-6A5A-4342-8AC6-CF72A69B999D}" type="presParOf" srcId="{ACADA649-1D0E-4F6E-85A9-C866020140B2}" destId="{25E774BD-C6F8-491B-A55B-B984A04A804C}" srcOrd="0" destOrd="0" presId="urn:microsoft.com/office/officeart/2005/8/layout/chevron2"/>
    <dgm:cxn modelId="{6B685D0E-A7D4-4E60-A8A1-69E4663318A7}" type="presParOf" srcId="{25E774BD-C6F8-491B-A55B-B984A04A804C}" destId="{C503AEF9-4043-4B2D-AF0F-80750214385D}" srcOrd="0" destOrd="0" presId="urn:microsoft.com/office/officeart/2005/8/layout/chevron2"/>
    <dgm:cxn modelId="{BBE201A0-BC41-4197-921E-A850358D81ED}" type="presParOf" srcId="{25E774BD-C6F8-491B-A55B-B984A04A804C}" destId="{E9399DDB-92F7-4035-80D0-07EB9F655C80}" srcOrd="1" destOrd="0" presId="urn:microsoft.com/office/officeart/2005/8/layout/chevron2"/>
    <dgm:cxn modelId="{AFA357E7-C52E-4063-AE0E-4CB4852A40B8}" type="presParOf" srcId="{ACADA649-1D0E-4F6E-85A9-C866020140B2}" destId="{63975623-1597-44C7-A941-DCF2C038DA6B}" srcOrd="1" destOrd="0" presId="urn:microsoft.com/office/officeart/2005/8/layout/chevron2"/>
    <dgm:cxn modelId="{2ED852E4-6604-42F6-B85C-67147358F29C}" type="presParOf" srcId="{ACADA649-1D0E-4F6E-85A9-C866020140B2}" destId="{412013A1-FB61-43C7-9631-F17D0C3BD667}" srcOrd="2" destOrd="0" presId="urn:microsoft.com/office/officeart/2005/8/layout/chevron2"/>
    <dgm:cxn modelId="{D887DF38-777F-49B3-99ED-9228DF43612E}" type="presParOf" srcId="{412013A1-FB61-43C7-9631-F17D0C3BD667}" destId="{1AD693C5-36DE-48E1-9F92-9828E956FA23}" srcOrd="0" destOrd="0" presId="urn:microsoft.com/office/officeart/2005/8/layout/chevron2"/>
    <dgm:cxn modelId="{04AF07F6-2CC8-424E-A274-36A18F6CF65A}" type="presParOf" srcId="{412013A1-FB61-43C7-9631-F17D0C3BD667}" destId="{C14204DE-318F-459D-B921-62AB6BE7B2C4}" srcOrd="1" destOrd="0" presId="urn:microsoft.com/office/officeart/2005/8/layout/chevron2"/>
    <dgm:cxn modelId="{8999E389-662D-4E47-B66A-7CCC7F6D96EE}" type="presParOf" srcId="{ACADA649-1D0E-4F6E-85A9-C866020140B2}" destId="{FDE185FF-33DC-4B1A-BC25-52769DCF42E7}" srcOrd="3" destOrd="0" presId="urn:microsoft.com/office/officeart/2005/8/layout/chevron2"/>
    <dgm:cxn modelId="{463034E3-9316-4D40-B8F0-24E7BCD25A0A}" type="presParOf" srcId="{ACADA649-1D0E-4F6E-85A9-C866020140B2}" destId="{F890E5E6-A4FB-4033-90C0-F3D086EFAD11}" srcOrd="4" destOrd="0" presId="urn:microsoft.com/office/officeart/2005/8/layout/chevron2"/>
    <dgm:cxn modelId="{F64BE164-E832-4710-9B7D-C6E89DA2E6AD}" type="presParOf" srcId="{F890E5E6-A4FB-4033-90C0-F3D086EFAD11}" destId="{EB7046DC-D18A-48A3-905C-F7CAF845D50B}" srcOrd="0" destOrd="0" presId="urn:microsoft.com/office/officeart/2005/8/layout/chevron2"/>
    <dgm:cxn modelId="{97AE0B3D-B82D-427B-93EB-4D859D02815A}" type="presParOf" srcId="{F890E5E6-A4FB-4033-90C0-F3D086EFAD11}" destId="{A46F6843-BB18-4D9F-8E6A-36BDAAC7C735}"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BE394-5FC8-4BC4-BAAF-363D9D71E44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3E7BFC05-B09E-4152-9B48-D5BBFF08C9A3}">
      <dgm:prSet phldrT="[文本]" custT="1"/>
      <dgm:spPr/>
      <dgm:t>
        <a:bodyPr/>
        <a:lstStyle/>
        <a:p>
          <a:r>
            <a:rPr lang="zh-CN" altLang="en-US" sz="1050" b="1" dirty="0">
              <a:latin typeface="微软雅黑" panose="020B0503020204020204" pitchFamily="34" charset="-122"/>
              <a:ea typeface="微软雅黑" panose="020B0503020204020204" pitchFamily="34" charset="-122"/>
            </a:rPr>
            <a:t>安全检查基准（</a:t>
          </a:r>
          <a:r>
            <a:rPr lang="en-US" altLang="zh-CN" sz="1050" b="1" dirty="0">
              <a:latin typeface="微软雅黑" panose="020B0503020204020204" pitchFamily="34" charset="-122"/>
              <a:ea typeface="微软雅黑" panose="020B0503020204020204" pitchFamily="34" charset="-122"/>
            </a:rPr>
            <a:t>9</a:t>
          </a:r>
          <a:r>
            <a:rPr lang="zh-CN" altLang="en-US" sz="1050" b="1" dirty="0">
              <a:latin typeface="微软雅黑" panose="020B0503020204020204" pitchFamily="34" charset="-122"/>
              <a:ea typeface="微软雅黑" panose="020B0503020204020204" pitchFamily="34" charset="-122"/>
            </a:rPr>
            <a:t>大类</a:t>
          </a:r>
          <a:r>
            <a:rPr lang="en-US" altLang="zh-CN" sz="1050" b="1" dirty="0">
              <a:latin typeface="微软雅黑" panose="020B0503020204020204" pitchFamily="34" charset="-122"/>
              <a:ea typeface="微软雅黑" panose="020B0503020204020204" pitchFamily="34" charset="-122"/>
            </a:rPr>
            <a:t>39</a:t>
          </a:r>
          <a:r>
            <a:rPr lang="zh-CN" altLang="en-US" sz="1050" b="1" dirty="0">
              <a:latin typeface="微软雅黑" panose="020B0503020204020204" pitchFamily="34" charset="-122"/>
              <a:ea typeface="微软雅黑" panose="020B0503020204020204" pitchFamily="34" charset="-122"/>
            </a:rPr>
            <a:t>项</a:t>
          </a:r>
          <a:r>
            <a:rPr lang="en-US" altLang="zh-CN" sz="1050" b="1" dirty="0">
              <a:latin typeface="微软雅黑" panose="020B0503020204020204" pitchFamily="34" charset="-122"/>
              <a:ea typeface="微软雅黑" panose="020B0503020204020204" pitchFamily="34" charset="-122"/>
            </a:rPr>
            <a:t>346</a:t>
          </a:r>
          <a:r>
            <a:rPr lang="zh-CN" altLang="en-US" sz="1050" b="1" dirty="0">
              <a:latin typeface="微软雅黑" panose="020B0503020204020204" pitchFamily="34" charset="-122"/>
              <a:ea typeface="微软雅黑" panose="020B0503020204020204" pitchFamily="34" charset="-122"/>
            </a:rPr>
            <a:t>个检查点）</a:t>
          </a:r>
        </a:p>
      </dgm:t>
    </dgm:pt>
    <dgm:pt modelId="{3A192C68-8548-4C51-8A7D-81C4457FB866}" cxnId="{25F8A4AF-5277-4A5F-928F-5B205879C096}" type="par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D815EE85-EDC2-4963-9258-745DDDB44728}" cxnId="{25F8A4AF-5277-4A5F-928F-5B205879C096}"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8C9FA057-8E2D-42FA-8615-16E4ADDBDA22}">
      <dgm:prSet phldrT="[文本]" custT="1"/>
      <dgm:spPr/>
      <dgm:t>
        <a:bodyPr/>
        <a:lstStyle/>
        <a:p>
          <a:r>
            <a:rPr lang="en-US" altLang="zh-CN" sz="1000" b="1" dirty="0">
              <a:latin typeface="微软雅黑" panose="020B0503020204020204" pitchFamily="34" charset="-122"/>
              <a:ea typeface="微软雅黑" panose="020B0503020204020204" pitchFamily="34" charset="-122"/>
            </a:rPr>
            <a:t>A</a:t>
          </a:r>
          <a:r>
            <a:rPr lang="zh-CN" altLang="en-US" sz="1000" b="1" dirty="0">
              <a:latin typeface="微软雅黑" panose="020B0503020204020204" pitchFamily="34" charset="-122"/>
              <a:ea typeface="微软雅黑" panose="020B0503020204020204" pitchFamily="34" charset="-122"/>
            </a:rPr>
            <a:t>特种设备（</a:t>
          </a:r>
          <a:r>
            <a:rPr lang="en-US" altLang="zh-CN" sz="1000" b="1" dirty="0">
              <a:latin typeface="微软雅黑" panose="020B0503020204020204" pitchFamily="34" charset="-122"/>
              <a:ea typeface="微软雅黑" panose="020B0503020204020204" pitchFamily="34" charset="-122"/>
            </a:rPr>
            <a:t>4</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36</a:t>
          </a:r>
          <a:r>
            <a:rPr lang="zh-CN" altLang="en-US" sz="1000" b="1" dirty="0">
              <a:latin typeface="微软雅黑" panose="020B0503020204020204" pitchFamily="34" charset="-122"/>
              <a:ea typeface="微软雅黑" panose="020B0503020204020204" pitchFamily="34" charset="-122"/>
            </a:rPr>
            <a:t>个检查点）</a:t>
          </a:r>
        </a:p>
      </dgm:t>
    </dgm:pt>
    <dgm:pt modelId="{81D88A4E-0D3E-4053-8E4F-D0DEBE69B012}" cxnId="{B10C5960-1942-495E-B841-8DF989B4125F}"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8C7AA54D-84E2-4A31-BEFE-7AC01FFD12AE}" cxnId="{B10C5960-1942-495E-B841-8DF989B4125F}"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30A657B6-B040-4AA8-B8DF-2356F372FC02}">
      <dgm:prSet phldrT="[文本]" custT="1"/>
      <dgm:spPr/>
      <dgm:t>
        <a:bodyPr/>
        <a:lstStyle/>
        <a:p>
          <a:r>
            <a:rPr lang="en-US" altLang="zh-CN" sz="1000" b="1" dirty="0">
              <a:latin typeface="微软雅黑" panose="020B0503020204020204" pitchFamily="34" charset="-122"/>
              <a:ea typeface="微软雅黑" panose="020B0503020204020204" pitchFamily="34" charset="-122"/>
            </a:rPr>
            <a:t>B</a:t>
          </a:r>
          <a:r>
            <a:rPr lang="zh-CN" altLang="en-US" sz="1000" b="1" dirty="0">
              <a:latin typeface="微软雅黑" panose="020B0503020204020204" pitchFamily="34" charset="-122"/>
              <a:ea typeface="微软雅黑" panose="020B0503020204020204" pitchFamily="34" charset="-122"/>
            </a:rPr>
            <a:t>一般机械设备（</a:t>
          </a:r>
          <a:r>
            <a:rPr lang="en-US" altLang="zh-CN" sz="1000" b="1" dirty="0">
              <a:latin typeface="微软雅黑" panose="020B0503020204020204" pitchFamily="34" charset="-122"/>
              <a:ea typeface="微软雅黑" panose="020B0503020204020204" pitchFamily="34" charset="-122"/>
            </a:rPr>
            <a:t>2</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13</a:t>
          </a:r>
          <a:r>
            <a:rPr lang="zh-CN" altLang="en-US" sz="1000" b="1" dirty="0">
              <a:latin typeface="微软雅黑" panose="020B0503020204020204" pitchFamily="34" charset="-122"/>
              <a:ea typeface="微软雅黑" panose="020B0503020204020204" pitchFamily="34" charset="-122"/>
            </a:rPr>
            <a:t>个检查点）</a:t>
          </a:r>
        </a:p>
      </dgm:t>
    </dgm:pt>
    <dgm:pt modelId="{4C2D712D-2A22-41A5-B265-779890703C25}" cxnId="{BE5E8092-B1DE-47F0-843E-7F7281974C70}"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BD5013E1-D6D7-4C4E-A662-9FB26D585330}" cxnId="{BE5E8092-B1DE-47F0-843E-7F7281974C70}"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15447759-5A25-4B7E-BBF7-166E5F971557}">
      <dgm:prSet phldrT="[文本]" custT="1"/>
      <dgm:spPr/>
      <dgm:t>
        <a:bodyPr/>
        <a:lstStyle/>
        <a:p>
          <a:r>
            <a:rPr lang="en-US" altLang="zh-CN" sz="1000" b="1" dirty="0">
              <a:latin typeface="微软雅黑" panose="020B0503020204020204" pitchFamily="34" charset="-122"/>
              <a:ea typeface="微软雅黑" panose="020B0503020204020204" pitchFamily="34" charset="-122"/>
            </a:rPr>
            <a:t>C</a:t>
          </a:r>
          <a:r>
            <a:rPr lang="zh-CN" altLang="en-US" sz="1000" b="1" dirty="0">
              <a:latin typeface="微软雅黑" panose="020B0503020204020204" pitchFamily="34" charset="-122"/>
              <a:ea typeface="微软雅黑" panose="020B0503020204020204" pitchFamily="34" charset="-122"/>
            </a:rPr>
            <a:t>电气设备（</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43</a:t>
          </a:r>
          <a:r>
            <a:rPr lang="zh-CN" altLang="en-US" sz="1000" b="1" dirty="0">
              <a:latin typeface="微软雅黑" panose="020B0503020204020204" pitchFamily="34" charset="-122"/>
              <a:ea typeface="微软雅黑" panose="020B0503020204020204" pitchFamily="34" charset="-122"/>
            </a:rPr>
            <a:t>个检查点）</a:t>
          </a:r>
        </a:p>
      </dgm:t>
    </dgm:pt>
    <dgm:pt modelId="{84B4D988-10F5-4473-9ABC-7B4E4C8E5119}" cxnId="{29572375-2F04-4F70-9AD8-053C24AED3AC}"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954B14B9-57A8-42A0-8F0A-C8C6697E76BC}" cxnId="{29572375-2F04-4F70-9AD8-053C24AED3AC}"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AA12D92C-E6FD-4AED-8E6D-351A48C95175}">
      <dgm:prSet phldrT="[文本]" custT="1"/>
      <dgm:spPr/>
      <dgm:t>
        <a:bodyPr/>
        <a:lstStyle/>
        <a:p>
          <a:r>
            <a:rPr lang="en-US" altLang="zh-CN" sz="1000" b="1" dirty="0">
              <a:latin typeface="微软雅黑" panose="020B0503020204020204" pitchFamily="34" charset="-122"/>
              <a:ea typeface="微软雅黑" panose="020B0503020204020204" pitchFamily="34" charset="-122"/>
            </a:rPr>
            <a:t>D</a:t>
          </a:r>
          <a:r>
            <a:rPr lang="zh-CN" altLang="en-US" sz="1000" b="1" dirty="0">
              <a:latin typeface="微软雅黑" panose="020B0503020204020204" pitchFamily="34" charset="-122"/>
              <a:ea typeface="微软雅黑" panose="020B0503020204020204" pitchFamily="34" charset="-122"/>
            </a:rPr>
            <a:t>储槽设备（</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36</a:t>
          </a:r>
          <a:r>
            <a:rPr lang="zh-CN" altLang="en-US" sz="1000" b="1" dirty="0">
              <a:latin typeface="微软雅黑" panose="020B0503020204020204" pitchFamily="34" charset="-122"/>
              <a:ea typeface="微软雅黑" panose="020B0503020204020204" pitchFamily="34" charset="-122"/>
            </a:rPr>
            <a:t>个检查点）</a:t>
          </a:r>
        </a:p>
      </dgm:t>
    </dgm:pt>
    <dgm:pt modelId="{4BD5F967-F917-437E-B38E-4995C87BE840}" cxnId="{E966E399-6480-445D-9072-01D88BAE30ED}"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C3A6CC72-8207-47FB-B028-E4F9B9C7EF28}" cxnId="{E966E399-6480-445D-9072-01D88BAE30ED}"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B711B870-C17A-43EB-BDD1-22037341F7E3}">
      <dgm:prSet phldrT="[文本]" custT="1"/>
      <dgm:spPr/>
      <dgm:t>
        <a:bodyPr/>
        <a:lstStyle/>
        <a:p>
          <a:r>
            <a:rPr lang="en-US" altLang="zh-CN" sz="1000" b="1" dirty="0">
              <a:latin typeface="微软雅黑" panose="020B0503020204020204" pitchFamily="34" charset="-122"/>
              <a:ea typeface="微软雅黑" panose="020B0503020204020204" pitchFamily="34" charset="-122"/>
            </a:rPr>
            <a:t>E</a:t>
          </a:r>
          <a:r>
            <a:rPr lang="zh-CN" altLang="en-US" sz="1000" b="1" dirty="0">
              <a:latin typeface="微软雅黑" panose="020B0503020204020204" pitchFamily="34" charset="-122"/>
              <a:ea typeface="微软雅黑" panose="020B0503020204020204" pitchFamily="34" charset="-122"/>
            </a:rPr>
            <a:t>管路设备（</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15</a:t>
          </a:r>
          <a:r>
            <a:rPr lang="zh-CN" altLang="en-US" sz="1000" b="1" dirty="0">
              <a:latin typeface="微软雅黑" panose="020B0503020204020204" pitchFamily="34" charset="-122"/>
              <a:ea typeface="微软雅黑" panose="020B0503020204020204" pitchFamily="34" charset="-122"/>
            </a:rPr>
            <a:t>个检查点）</a:t>
          </a:r>
        </a:p>
      </dgm:t>
    </dgm:pt>
    <dgm:pt modelId="{87D29458-8F43-4183-99E5-4986D5BE9B37}" cxnId="{38043077-BB34-4FF1-A62C-E38278DA593E}"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49E7C141-3D2B-4830-B016-F6AE07B7F729}" cxnId="{38043077-BB34-4FF1-A62C-E38278DA593E}"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8B862E83-3B36-40E5-A2EE-6E195467CEDF}">
      <dgm:prSet phldrT="[文本]" custT="1"/>
      <dgm:spPr/>
      <dgm:t>
        <a:bodyPr/>
        <a:lstStyle/>
        <a:p>
          <a:r>
            <a:rPr lang="en-US" altLang="zh-CN" sz="1000" b="1" dirty="0">
              <a:latin typeface="微软雅黑" panose="020B0503020204020204" pitchFamily="34" charset="-122"/>
              <a:ea typeface="微软雅黑" panose="020B0503020204020204" pitchFamily="34" charset="-122"/>
            </a:rPr>
            <a:t>F</a:t>
          </a:r>
          <a:r>
            <a:rPr lang="zh-CN" altLang="en-US" sz="1000" b="1" dirty="0">
              <a:latin typeface="微软雅黑" panose="020B0503020204020204" pitchFamily="34" charset="-122"/>
              <a:ea typeface="微软雅黑" panose="020B0503020204020204" pitchFamily="34" charset="-122"/>
            </a:rPr>
            <a:t>人体防护（</a:t>
          </a:r>
          <a:r>
            <a:rPr lang="en-US" altLang="zh-CN" sz="1000" b="1" dirty="0">
              <a:latin typeface="微软雅黑" panose="020B0503020204020204" pitchFamily="34" charset="-122"/>
              <a:ea typeface="微软雅黑" panose="020B0503020204020204" pitchFamily="34" charset="-122"/>
            </a:rPr>
            <a:t>2</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15</a:t>
          </a:r>
          <a:r>
            <a:rPr lang="zh-CN" altLang="en-US" sz="1000" b="1" dirty="0">
              <a:latin typeface="微软雅黑" panose="020B0503020204020204" pitchFamily="34" charset="-122"/>
              <a:ea typeface="微软雅黑" panose="020B0503020204020204" pitchFamily="34" charset="-122"/>
            </a:rPr>
            <a:t>个检查点）</a:t>
          </a:r>
        </a:p>
      </dgm:t>
    </dgm:pt>
    <dgm:pt modelId="{B4C36851-FB2E-4FE4-ADC3-14944776DBC6}" cxnId="{AA1BEE34-626C-4621-AD98-40791BC6C6C1}"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FB34528E-1C2F-4429-91F8-BA527A8EA39B}" cxnId="{AA1BEE34-626C-4621-AD98-40791BC6C6C1}"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AC97074C-80C3-4B7E-9762-6936D26B0090}">
      <dgm:prSet phldrT="[文本]" custT="1"/>
      <dgm:spPr/>
      <dgm:t>
        <a:bodyPr/>
        <a:lstStyle/>
        <a:p>
          <a:r>
            <a:rPr lang="en-US" altLang="zh-CN" sz="1000" b="1" dirty="0">
              <a:latin typeface="微软雅黑" panose="020B0503020204020204" pitchFamily="34" charset="-122"/>
              <a:ea typeface="微软雅黑" panose="020B0503020204020204" pitchFamily="34" charset="-122"/>
            </a:rPr>
            <a:t>G</a:t>
          </a:r>
          <a:r>
            <a:rPr lang="zh-CN" altLang="en-US" sz="1000" b="1" dirty="0">
              <a:latin typeface="微软雅黑" panose="020B0503020204020204" pitchFamily="34" charset="-122"/>
              <a:ea typeface="微软雅黑" panose="020B0503020204020204" pitchFamily="34" charset="-122"/>
            </a:rPr>
            <a:t>化学品充装（</a:t>
          </a:r>
          <a:r>
            <a:rPr lang="en-US" altLang="zh-CN" sz="1000" b="1" dirty="0">
              <a:latin typeface="微软雅黑" panose="020B0503020204020204" pitchFamily="34" charset="-122"/>
              <a:ea typeface="微软雅黑" panose="020B0503020204020204" pitchFamily="34" charset="-122"/>
            </a:rPr>
            <a:t>7</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39</a:t>
          </a:r>
          <a:r>
            <a:rPr lang="zh-CN" altLang="en-US" sz="1000" b="1" dirty="0">
              <a:latin typeface="微软雅黑" panose="020B0503020204020204" pitchFamily="34" charset="-122"/>
              <a:ea typeface="微软雅黑" panose="020B0503020204020204" pitchFamily="34" charset="-122"/>
            </a:rPr>
            <a:t>个检查点）</a:t>
          </a:r>
        </a:p>
      </dgm:t>
    </dgm:pt>
    <dgm:pt modelId="{2EB00D62-1973-4DCC-908E-9DCAFEA892FE}" cxnId="{3112499C-468E-4E8C-A6B2-A7FE453B8BEF}"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C3FAB95A-C9D0-4839-AEDD-2597C482537F}" cxnId="{3112499C-468E-4E8C-A6B2-A7FE453B8BEF}"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CC21C15C-4621-4336-9266-8F8FA83154B1}">
      <dgm:prSet phldrT="[文本]" custT="1"/>
      <dgm:spPr/>
      <dgm:t>
        <a:bodyPr/>
        <a:lstStyle/>
        <a:p>
          <a:r>
            <a:rPr lang="en-US" altLang="zh-CN" sz="1000" b="1" dirty="0">
              <a:latin typeface="微软雅黑" panose="020B0503020204020204" pitchFamily="34" charset="-122"/>
              <a:ea typeface="微软雅黑" panose="020B0503020204020204" pitchFamily="34" charset="-122"/>
            </a:rPr>
            <a:t>H</a:t>
          </a:r>
          <a:r>
            <a:rPr lang="zh-CN" altLang="en-US" sz="1000" b="1" dirty="0">
              <a:latin typeface="微软雅黑" panose="020B0503020204020204" pitchFamily="34" charset="-122"/>
              <a:ea typeface="微软雅黑" panose="020B0503020204020204" pitchFamily="34" charset="-122"/>
            </a:rPr>
            <a:t>作业场所共同性设备（</a:t>
          </a:r>
          <a:r>
            <a:rPr lang="en-US" altLang="zh-CN" sz="1000" b="1" dirty="0">
              <a:latin typeface="微软雅黑" panose="020B0503020204020204" pitchFamily="34" charset="-122"/>
              <a:ea typeface="微软雅黑" panose="020B0503020204020204" pitchFamily="34" charset="-122"/>
            </a:rPr>
            <a:t>4</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38</a:t>
          </a:r>
          <a:r>
            <a:rPr lang="zh-CN" altLang="en-US" sz="1000" b="1" dirty="0">
              <a:latin typeface="微软雅黑" panose="020B0503020204020204" pitchFamily="34" charset="-122"/>
              <a:ea typeface="微软雅黑" panose="020B0503020204020204" pitchFamily="34" charset="-122"/>
            </a:rPr>
            <a:t>个检查点）</a:t>
          </a:r>
        </a:p>
      </dgm:t>
    </dgm:pt>
    <dgm:pt modelId="{52A5CC64-BA7A-4F99-B20B-F26DEEE70DE8}" cxnId="{E27719C3-B729-4C6E-AC48-5873BE08A02D}"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40B65E0A-5527-476B-ABF1-A8398BC91964}" cxnId="{E27719C3-B729-4C6E-AC48-5873BE08A02D}"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34315294-4A15-4A83-B51B-935C0D90F5A8}">
      <dgm:prSet phldrT="[文本]" custT="1"/>
      <dgm:spPr/>
      <dgm:t>
        <a:bodyPr/>
        <a:lstStyle/>
        <a:p>
          <a:r>
            <a:rPr lang="en-US" altLang="zh-CN" sz="1000" b="1" dirty="0">
              <a:latin typeface="微软雅黑" panose="020B0503020204020204" pitchFamily="34" charset="-122"/>
              <a:ea typeface="微软雅黑" panose="020B0503020204020204" pitchFamily="34" charset="-122"/>
            </a:rPr>
            <a:t>I</a:t>
          </a:r>
          <a:r>
            <a:rPr lang="zh-CN" altLang="en-US" sz="1000" b="1" dirty="0">
              <a:latin typeface="微软雅黑" panose="020B0503020204020204" pitchFamily="34" charset="-122"/>
              <a:ea typeface="微软雅黑" panose="020B0503020204020204" pitchFamily="34" charset="-122"/>
            </a:rPr>
            <a:t>高危作业（</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项</a:t>
          </a:r>
          <a:r>
            <a:rPr lang="en-US" altLang="zh-CN" sz="1000" b="1" dirty="0">
              <a:latin typeface="微软雅黑" panose="020B0503020204020204" pitchFamily="34" charset="-122"/>
              <a:ea typeface="微软雅黑" panose="020B0503020204020204" pitchFamily="34" charset="-122"/>
            </a:rPr>
            <a:t>111</a:t>
          </a:r>
          <a:r>
            <a:rPr lang="zh-CN" altLang="en-US" sz="1000" b="1" dirty="0">
              <a:latin typeface="微软雅黑" panose="020B0503020204020204" pitchFamily="34" charset="-122"/>
              <a:ea typeface="微软雅黑" panose="020B0503020204020204" pitchFamily="34" charset="-122"/>
            </a:rPr>
            <a:t>个检查点）</a:t>
          </a:r>
        </a:p>
      </dgm:t>
    </dgm:pt>
    <dgm:pt modelId="{E3932C0D-64AF-41A2-8587-131355C54488}" cxnId="{7B43E897-0BF7-4382-AA04-9F271F32118F}"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0B759597-F0D9-4B37-B075-7BB6462E3CFA}" cxnId="{7B43E897-0BF7-4382-AA04-9F271F32118F}"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88C71C75-838A-4179-8F52-B08C8B0F85B8}" type="pres">
      <dgm:prSet presAssocID="{3F8BE394-5FC8-4BC4-BAAF-363D9D71E44F}" presName="Name0" presStyleCnt="0">
        <dgm:presLayoutVars>
          <dgm:chMax val="1"/>
          <dgm:dir/>
          <dgm:animLvl val="ctr"/>
          <dgm:resizeHandles val="exact"/>
        </dgm:presLayoutVars>
      </dgm:prSet>
      <dgm:spPr/>
      <dgm:t>
        <a:bodyPr/>
        <a:lstStyle/>
        <a:p>
          <a:endParaRPr lang="zh-CN" altLang="en-US"/>
        </a:p>
      </dgm:t>
    </dgm:pt>
    <dgm:pt modelId="{FFDEF49F-F6DA-42F8-AE4E-D702BCB2BBF2}" type="pres">
      <dgm:prSet presAssocID="{3E7BFC05-B09E-4152-9B48-D5BBFF08C9A3}" presName="centerShape" presStyleLbl="node0" presStyleIdx="0" presStyleCnt="1"/>
      <dgm:spPr/>
      <dgm:t>
        <a:bodyPr/>
        <a:lstStyle/>
        <a:p>
          <a:endParaRPr lang="zh-CN" altLang="en-US"/>
        </a:p>
      </dgm:t>
    </dgm:pt>
    <dgm:pt modelId="{5A079380-EF08-4A0A-9ED5-99B7075D8A54}" type="pres">
      <dgm:prSet presAssocID="{81D88A4E-0D3E-4053-8E4F-D0DEBE69B012}" presName="parTrans" presStyleLbl="sibTrans2D1" presStyleIdx="0" presStyleCnt="9"/>
      <dgm:spPr/>
      <dgm:t>
        <a:bodyPr/>
        <a:lstStyle/>
        <a:p>
          <a:endParaRPr lang="zh-CN" altLang="en-US"/>
        </a:p>
      </dgm:t>
    </dgm:pt>
    <dgm:pt modelId="{A8F4FB70-BBE7-48A4-AF91-7F19DABD9A4B}" type="pres">
      <dgm:prSet presAssocID="{81D88A4E-0D3E-4053-8E4F-D0DEBE69B012}" presName="connectorText" presStyleLbl="sibTrans2D1" presStyleIdx="0" presStyleCnt="9"/>
      <dgm:spPr/>
      <dgm:t>
        <a:bodyPr/>
        <a:lstStyle/>
        <a:p>
          <a:endParaRPr lang="zh-CN" altLang="en-US"/>
        </a:p>
      </dgm:t>
    </dgm:pt>
    <dgm:pt modelId="{8F0882EB-1D6C-4B8A-9A71-51FDF523A031}" type="pres">
      <dgm:prSet presAssocID="{8C9FA057-8E2D-42FA-8615-16E4ADDBDA22}" presName="node" presStyleLbl="node1" presStyleIdx="0" presStyleCnt="9">
        <dgm:presLayoutVars>
          <dgm:bulletEnabled val="1"/>
        </dgm:presLayoutVars>
      </dgm:prSet>
      <dgm:spPr/>
      <dgm:t>
        <a:bodyPr/>
        <a:lstStyle/>
        <a:p>
          <a:endParaRPr lang="zh-CN" altLang="en-US"/>
        </a:p>
      </dgm:t>
    </dgm:pt>
    <dgm:pt modelId="{308AEAAF-4561-443F-B26C-EDF55185713C}" type="pres">
      <dgm:prSet presAssocID="{4C2D712D-2A22-41A5-B265-779890703C25}" presName="parTrans" presStyleLbl="sibTrans2D1" presStyleIdx="1" presStyleCnt="9"/>
      <dgm:spPr/>
      <dgm:t>
        <a:bodyPr/>
        <a:lstStyle/>
        <a:p>
          <a:endParaRPr lang="zh-CN" altLang="en-US"/>
        </a:p>
      </dgm:t>
    </dgm:pt>
    <dgm:pt modelId="{060BCEC8-6B09-4120-8E8A-4ED97D1B3A10}" type="pres">
      <dgm:prSet presAssocID="{4C2D712D-2A22-41A5-B265-779890703C25}" presName="connectorText" presStyleLbl="sibTrans2D1" presStyleIdx="1" presStyleCnt="9"/>
      <dgm:spPr/>
      <dgm:t>
        <a:bodyPr/>
        <a:lstStyle/>
        <a:p>
          <a:endParaRPr lang="zh-CN" altLang="en-US"/>
        </a:p>
      </dgm:t>
    </dgm:pt>
    <dgm:pt modelId="{DB477253-C76B-4FD2-9E2F-4C3DE556601E}" type="pres">
      <dgm:prSet presAssocID="{30A657B6-B040-4AA8-B8DF-2356F372FC02}" presName="node" presStyleLbl="node1" presStyleIdx="1" presStyleCnt="9">
        <dgm:presLayoutVars>
          <dgm:bulletEnabled val="1"/>
        </dgm:presLayoutVars>
      </dgm:prSet>
      <dgm:spPr/>
      <dgm:t>
        <a:bodyPr/>
        <a:lstStyle/>
        <a:p>
          <a:endParaRPr lang="zh-CN" altLang="en-US"/>
        </a:p>
      </dgm:t>
    </dgm:pt>
    <dgm:pt modelId="{D953B7BD-344B-4871-B69A-7545874292A7}" type="pres">
      <dgm:prSet presAssocID="{84B4D988-10F5-4473-9ABC-7B4E4C8E5119}" presName="parTrans" presStyleLbl="sibTrans2D1" presStyleIdx="2" presStyleCnt="9"/>
      <dgm:spPr/>
      <dgm:t>
        <a:bodyPr/>
        <a:lstStyle/>
        <a:p>
          <a:endParaRPr lang="zh-CN" altLang="en-US"/>
        </a:p>
      </dgm:t>
    </dgm:pt>
    <dgm:pt modelId="{8AC0E87B-444B-4AAD-9BA7-252A4758541A}" type="pres">
      <dgm:prSet presAssocID="{84B4D988-10F5-4473-9ABC-7B4E4C8E5119}" presName="connectorText" presStyleLbl="sibTrans2D1" presStyleIdx="2" presStyleCnt="9"/>
      <dgm:spPr/>
      <dgm:t>
        <a:bodyPr/>
        <a:lstStyle/>
        <a:p>
          <a:endParaRPr lang="zh-CN" altLang="en-US"/>
        </a:p>
      </dgm:t>
    </dgm:pt>
    <dgm:pt modelId="{0D3A8893-B02B-470A-BB6D-52F3C97B276A}" type="pres">
      <dgm:prSet presAssocID="{15447759-5A25-4B7E-BBF7-166E5F971557}" presName="node" presStyleLbl="node1" presStyleIdx="2" presStyleCnt="9">
        <dgm:presLayoutVars>
          <dgm:bulletEnabled val="1"/>
        </dgm:presLayoutVars>
      </dgm:prSet>
      <dgm:spPr/>
      <dgm:t>
        <a:bodyPr/>
        <a:lstStyle/>
        <a:p>
          <a:endParaRPr lang="zh-CN" altLang="en-US"/>
        </a:p>
      </dgm:t>
    </dgm:pt>
    <dgm:pt modelId="{579C3977-8EB7-4E3E-AAEF-7345ABAA5C9D}" type="pres">
      <dgm:prSet presAssocID="{4BD5F967-F917-437E-B38E-4995C87BE840}" presName="parTrans" presStyleLbl="sibTrans2D1" presStyleIdx="3" presStyleCnt="9"/>
      <dgm:spPr/>
      <dgm:t>
        <a:bodyPr/>
        <a:lstStyle/>
        <a:p>
          <a:endParaRPr lang="zh-CN" altLang="en-US"/>
        </a:p>
      </dgm:t>
    </dgm:pt>
    <dgm:pt modelId="{C360F864-DEA9-4C0C-9D18-C9ED330F225F}" type="pres">
      <dgm:prSet presAssocID="{4BD5F967-F917-437E-B38E-4995C87BE840}" presName="connectorText" presStyleLbl="sibTrans2D1" presStyleIdx="3" presStyleCnt="9"/>
      <dgm:spPr/>
      <dgm:t>
        <a:bodyPr/>
        <a:lstStyle/>
        <a:p>
          <a:endParaRPr lang="zh-CN" altLang="en-US"/>
        </a:p>
      </dgm:t>
    </dgm:pt>
    <dgm:pt modelId="{48A0F93B-C897-4C69-B777-A4392F21E117}" type="pres">
      <dgm:prSet presAssocID="{AA12D92C-E6FD-4AED-8E6D-351A48C95175}" presName="node" presStyleLbl="node1" presStyleIdx="3" presStyleCnt="9">
        <dgm:presLayoutVars>
          <dgm:bulletEnabled val="1"/>
        </dgm:presLayoutVars>
      </dgm:prSet>
      <dgm:spPr/>
      <dgm:t>
        <a:bodyPr/>
        <a:lstStyle/>
        <a:p>
          <a:endParaRPr lang="zh-CN" altLang="en-US"/>
        </a:p>
      </dgm:t>
    </dgm:pt>
    <dgm:pt modelId="{F222EDF7-6EC1-4F3D-99A4-3F868EC1EB59}" type="pres">
      <dgm:prSet presAssocID="{87D29458-8F43-4183-99E5-4986D5BE9B37}" presName="parTrans" presStyleLbl="sibTrans2D1" presStyleIdx="4" presStyleCnt="9"/>
      <dgm:spPr/>
      <dgm:t>
        <a:bodyPr/>
        <a:lstStyle/>
        <a:p>
          <a:endParaRPr lang="zh-CN" altLang="en-US"/>
        </a:p>
      </dgm:t>
    </dgm:pt>
    <dgm:pt modelId="{60C80908-7CB2-46E3-AE44-85533CBB2B12}" type="pres">
      <dgm:prSet presAssocID="{87D29458-8F43-4183-99E5-4986D5BE9B37}" presName="connectorText" presStyleLbl="sibTrans2D1" presStyleIdx="4" presStyleCnt="9"/>
      <dgm:spPr/>
      <dgm:t>
        <a:bodyPr/>
        <a:lstStyle/>
        <a:p>
          <a:endParaRPr lang="zh-CN" altLang="en-US"/>
        </a:p>
      </dgm:t>
    </dgm:pt>
    <dgm:pt modelId="{94A8E588-6F19-46AB-8929-E6E61ED7201A}" type="pres">
      <dgm:prSet presAssocID="{B711B870-C17A-43EB-BDD1-22037341F7E3}" presName="node" presStyleLbl="node1" presStyleIdx="4" presStyleCnt="9">
        <dgm:presLayoutVars>
          <dgm:bulletEnabled val="1"/>
        </dgm:presLayoutVars>
      </dgm:prSet>
      <dgm:spPr/>
      <dgm:t>
        <a:bodyPr/>
        <a:lstStyle/>
        <a:p>
          <a:endParaRPr lang="zh-CN" altLang="en-US"/>
        </a:p>
      </dgm:t>
    </dgm:pt>
    <dgm:pt modelId="{0ED2220B-A9F0-487F-860D-AF2BBFDE6567}" type="pres">
      <dgm:prSet presAssocID="{B4C36851-FB2E-4FE4-ADC3-14944776DBC6}" presName="parTrans" presStyleLbl="sibTrans2D1" presStyleIdx="5" presStyleCnt="9"/>
      <dgm:spPr/>
      <dgm:t>
        <a:bodyPr/>
        <a:lstStyle/>
        <a:p>
          <a:endParaRPr lang="zh-CN" altLang="en-US"/>
        </a:p>
      </dgm:t>
    </dgm:pt>
    <dgm:pt modelId="{8A6F3693-7BD4-4228-9A05-757489329ACD}" type="pres">
      <dgm:prSet presAssocID="{B4C36851-FB2E-4FE4-ADC3-14944776DBC6}" presName="connectorText" presStyleLbl="sibTrans2D1" presStyleIdx="5" presStyleCnt="9"/>
      <dgm:spPr/>
      <dgm:t>
        <a:bodyPr/>
        <a:lstStyle/>
        <a:p>
          <a:endParaRPr lang="zh-CN" altLang="en-US"/>
        </a:p>
      </dgm:t>
    </dgm:pt>
    <dgm:pt modelId="{FE67F444-3432-419C-A8D2-B241E8768716}" type="pres">
      <dgm:prSet presAssocID="{8B862E83-3B36-40E5-A2EE-6E195467CEDF}" presName="node" presStyleLbl="node1" presStyleIdx="5" presStyleCnt="9">
        <dgm:presLayoutVars>
          <dgm:bulletEnabled val="1"/>
        </dgm:presLayoutVars>
      </dgm:prSet>
      <dgm:spPr/>
      <dgm:t>
        <a:bodyPr/>
        <a:lstStyle/>
        <a:p>
          <a:endParaRPr lang="zh-CN" altLang="en-US"/>
        </a:p>
      </dgm:t>
    </dgm:pt>
    <dgm:pt modelId="{A1954425-990E-488C-809E-FD219FC5DC3B}" type="pres">
      <dgm:prSet presAssocID="{2EB00D62-1973-4DCC-908E-9DCAFEA892FE}" presName="parTrans" presStyleLbl="sibTrans2D1" presStyleIdx="6" presStyleCnt="9"/>
      <dgm:spPr/>
      <dgm:t>
        <a:bodyPr/>
        <a:lstStyle/>
        <a:p>
          <a:endParaRPr lang="zh-CN" altLang="en-US"/>
        </a:p>
      </dgm:t>
    </dgm:pt>
    <dgm:pt modelId="{F2604D4E-2123-406E-A814-329869155900}" type="pres">
      <dgm:prSet presAssocID="{2EB00D62-1973-4DCC-908E-9DCAFEA892FE}" presName="connectorText" presStyleLbl="sibTrans2D1" presStyleIdx="6" presStyleCnt="9"/>
      <dgm:spPr/>
      <dgm:t>
        <a:bodyPr/>
        <a:lstStyle/>
        <a:p>
          <a:endParaRPr lang="zh-CN" altLang="en-US"/>
        </a:p>
      </dgm:t>
    </dgm:pt>
    <dgm:pt modelId="{5C141157-0FAC-4BAF-BC62-682248228DB7}" type="pres">
      <dgm:prSet presAssocID="{AC97074C-80C3-4B7E-9762-6936D26B0090}" presName="node" presStyleLbl="node1" presStyleIdx="6" presStyleCnt="9">
        <dgm:presLayoutVars>
          <dgm:bulletEnabled val="1"/>
        </dgm:presLayoutVars>
      </dgm:prSet>
      <dgm:spPr/>
      <dgm:t>
        <a:bodyPr/>
        <a:lstStyle/>
        <a:p>
          <a:endParaRPr lang="zh-CN" altLang="en-US"/>
        </a:p>
      </dgm:t>
    </dgm:pt>
    <dgm:pt modelId="{42AE5898-4609-423A-890F-C4BE9417263A}" type="pres">
      <dgm:prSet presAssocID="{52A5CC64-BA7A-4F99-B20B-F26DEEE70DE8}" presName="parTrans" presStyleLbl="sibTrans2D1" presStyleIdx="7" presStyleCnt="9"/>
      <dgm:spPr/>
      <dgm:t>
        <a:bodyPr/>
        <a:lstStyle/>
        <a:p>
          <a:endParaRPr lang="zh-CN" altLang="en-US"/>
        </a:p>
      </dgm:t>
    </dgm:pt>
    <dgm:pt modelId="{914BEC35-BBE5-4640-98BE-33077395C1D5}" type="pres">
      <dgm:prSet presAssocID="{52A5CC64-BA7A-4F99-B20B-F26DEEE70DE8}" presName="connectorText" presStyleLbl="sibTrans2D1" presStyleIdx="7" presStyleCnt="9"/>
      <dgm:spPr/>
      <dgm:t>
        <a:bodyPr/>
        <a:lstStyle/>
        <a:p>
          <a:endParaRPr lang="zh-CN" altLang="en-US"/>
        </a:p>
      </dgm:t>
    </dgm:pt>
    <dgm:pt modelId="{684AEEF0-7523-4DAC-A694-BDF4CB8074E3}" type="pres">
      <dgm:prSet presAssocID="{CC21C15C-4621-4336-9266-8F8FA83154B1}" presName="node" presStyleLbl="node1" presStyleIdx="7" presStyleCnt="9">
        <dgm:presLayoutVars>
          <dgm:bulletEnabled val="1"/>
        </dgm:presLayoutVars>
      </dgm:prSet>
      <dgm:spPr/>
      <dgm:t>
        <a:bodyPr/>
        <a:lstStyle/>
        <a:p>
          <a:endParaRPr lang="zh-CN" altLang="en-US"/>
        </a:p>
      </dgm:t>
    </dgm:pt>
    <dgm:pt modelId="{C09024A5-08BE-4E36-AE84-8FF56A69CA8B}" type="pres">
      <dgm:prSet presAssocID="{E3932C0D-64AF-41A2-8587-131355C54488}" presName="parTrans" presStyleLbl="sibTrans2D1" presStyleIdx="8" presStyleCnt="9"/>
      <dgm:spPr/>
      <dgm:t>
        <a:bodyPr/>
        <a:lstStyle/>
        <a:p>
          <a:endParaRPr lang="zh-CN" altLang="en-US"/>
        </a:p>
      </dgm:t>
    </dgm:pt>
    <dgm:pt modelId="{F017598A-F0D0-46EC-A216-56F715BC7C25}" type="pres">
      <dgm:prSet presAssocID="{E3932C0D-64AF-41A2-8587-131355C54488}" presName="connectorText" presStyleLbl="sibTrans2D1" presStyleIdx="8" presStyleCnt="9"/>
      <dgm:spPr/>
      <dgm:t>
        <a:bodyPr/>
        <a:lstStyle/>
        <a:p>
          <a:endParaRPr lang="zh-CN" altLang="en-US"/>
        </a:p>
      </dgm:t>
    </dgm:pt>
    <dgm:pt modelId="{D652D453-2057-429A-9323-7F1526F443C3}" type="pres">
      <dgm:prSet presAssocID="{34315294-4A15-4A83-B51B-935C0D90F5A8}" presName="node" presStyleLbl="node1" presStyleIdx="8" presStyleCnt="9">
        <dgm:presLayoutVars>
          <dgm:bulletEnabled val="1"/>
        </dgm:presLayoutVars>
      </dgm:prSet>
      <dgm:spPr/>
      <dgm:t>
        <a:bodyPr/>
        <a:lstStyle/>
        <a:p>
          <a:endParaRPr lang="zh-CN" altLang="en-US"/>
        </a:p>
      </dgm:t>
    </dgm:pt>
  </dgm:ptLst>
  <dgm:cxnLst>
    <dgm:cxn modelId="{3112499C-468E-4E8C-A6B2-A7FE453B8BEF}" srcId="{3E7BFC05-B09E-4152-9B48-D5BBFF08C9A3}" destId="{AC97074C-80C3-4B7E-9762-6936D26B0090}" srcOrd="6" destOrd="0" parTransId="{2EB00D62-1973-4DCC-908E-9DCAFEA892FE}" sibTransId="{C3FAB95A-C9D0-4839-AEDD-2597C482537F}"/>
    <dgm:cxn modelId="{BCDFE02D-6F5D-4336-BA14-E4EE87EBAE8F}" type="presOf" srcId="{4C2D712D-2A22-41A5-B265-779890703C25}" destId="{308AEAAF-4561-443F-B26C-EDF55185713C}" srcOrd="0" destOrd="0" presId="urn:microsoft.com/office/officeart/2005/8/layout/radial5"/>
    <dgm:cxn modelId="{618FEC04-DDF3-4677-B3DE-E49E4A964075}" type="presOf" srcId="{E3932C0D-64AF-41A2-8587-131355C54488}" destId="{C09024A5-08BE-4E36-AE84-8FF56A69CA8B}" srcOrd="0" destOrd="0" presId="urn:microsoft.com/office/officeart/2005/8/layout/radial5"/>
    <dgm:cxn modelId="{72BCA143-0649-4A08-9FD7-07A22A2188A4}" type="presOf" srcId="{E3932C0D-64AF-41A2-8587-131355C54488}" destId="{F017598A-F0D0-46EC-A216-56F715BC7C25}" srcOrd="1" destOrd="0" presId="urn:microsoft.com/office/officeart/2005/8/layout/radial5"/>
    <dgm:cxn modelId="{03203F46-6D53-4585-B512-122583419C60}" type="presOf" srcId="{81D88A4E-0D3E-4053-8E4F-D0DEBE69B012}" destId="{5A079380-EF08-4A0A-9ED5-99B7075D8A54}" srcOrd="0" destOrd="0" presId="urn:microsoft.com/office/officeart/2005/8/layout/radial5"/>
    <dgm:cxn modelId="{80C34E80-8A18-4E5B-A638-77EB765F03D0}" type="presOf" srcId="{4C2D712D-2A22-41A5-B265-779890703C25}" destId="{060BCEC8-6B09-4120-8E8A-4ED97D1B3A10}" srcOrd="1" destOrd="0" presId="urn:microsoft.com/office/officeart/2005/8/layout/radial5"/>
    <dgm:cxn modelId="{B3A6CC5F-325E-4868-9748-0AEC40865582}" type="presOf" srcId="{87D29458-8F43-4183-99E5-4986D5BE9B37}" destId="{60C80908-7CB2-46E3-AE44-85533CBB2B12}" srcOrd="1" destOrd="0" presId="urn:microsoft.com/office/officeart/2005/8/layout/radial5"/>
    <dgm:cxn modelId="{68098C86-2B89-4145-82B6-80AB1F1932F7}" type="presOf" srcId="{84B4D988-10F5-4473-9ABC-7B4E4C8E5119}" destId="{D953B7BD-344B-4871-B69A-7545874292A7}" srcOrd="0" destOrd="0" presId="urn:microsoft.com/office/officeart/2005/8/layout/radial5"/>
    <dgm:cxn modelId="{3C79AF19-B6D8-4B00-A35E-F0CE9378F905}" type="presOf" srcId="{2EB00D62-1973-4DCC-908E-9DCAFEA892FE}" destId="{A1954425-990E-488C-809E-FD219FC5DC3B}" srcOrd="0" destOrd="0" presId="urn:microsoft.com/office/officeart/2005/8/layout/radial5"/>
    <dgm:cxn modelId="{E27719C3-B729-4C6E-AC48-5873BE08A02D}" srcId="{3E7BFC05-B09E-4152-9B48-D5BBFF08C9A3}" destId="{CC21C15C-4621-4336-9266-8F8FA83154B1}" srcOrd="7" destOrd="0" parTransId="{52A5CC64-BA7A-4F99-B20B-F26DEEE70DE8}" sibTransId="{40B65E0A-5527-476B-ABF1-A8398BC91964}"/>
    <dgm:cxn modelId="{BE5E8092-B1DE-47F0-843E-7F7281974C70}" srcId="{3E7BFC05-B09E-4152-9B48-D5BBFF08C9A3}" destId="{30A657B6-B040-4AA8-B8DF-2356F372FC02}" srcOrd="1" destOrd="0" parTransId="{4C2D712D-2A22-41A5-B265-779890703C25}" sibTransId="{BD5013E1-D6D7-4C4E-A662-9FB26D585330}"/>
    <dgm:cxn modelId="{7A938115-7BD1-490E-82A6-E54C1483B6FD}" type="presOf" srcId="{B4C36851-FB2E-4FE4-ADC3-14944776DBC6}" destId="{0ED2220B-A9F0-487F-860D-AF2BBFDE6567}" srcOrd="0" destOrd="0" presId="urn:microsoft.com/office/officeart/2005/8/layout/radial5"/>
    <dgm:cxn modelId="{B10C5960-1942-495E-B841-8DF989B4125F}" srcId="{3E7BFC05-B09E-4152-9B48-D5BBFF08C9A3}" destId="{8C9FA057-8E2D-42FA-8615-16E4ADDBDA22}" srcOrd="0" destOrd="0" parTransId="{81D88A4E-0D3E-4053-8E4F-D0DEBE69B012}" sibTransId="{8C7AA54D-84E2-4A31-BEFE-7AC01FFD12AE}"/>
    <dgm:cxn modelId="{7DEAB6CD-8CC1-437F-B24D-F9A2D81AE97C}" type="presOf" srcId="{4BD5F967-F917-437E-B38E-4995C87BE840}" destId="{C360F864-DEA9-4C0C-9D18-C9ED330F225F}" srcOrd="1" destOrd="0" presId="urn:microsoft.com/office/officeart/2005/8/layout/radial5"/>
    <dgm:cxn modelId="{2F4E6329-8E18-474F-A3A1-88CA66740506}" type="presOf" srcId="{CC21C15C-4621-4336-9266-8F8FA83154B1}" destId="{684AEEF0-7523-4DAC-A694-BDF4CB8074E3}" srcOrd="0" destOrd="0" presId="urn:microsoft.com/office/officeart/2005/8/layout/radial5"/>
    <dgm:cxn modelId="{1A51F1C4-7C0F-4C22-8E93-FF304046BEAA}" type="presOf" srcId="{AC97074C-80C3-4B7E-9762-6936D26B0090}" destId="{5C141157-0FAC-4BAF-BC62-682248228DB7}" srcOrd="0" destOrd="0" presId="urn:microsoft.com/office/officeart/2005/8/layout/radial5"/>
    <dgm:cxn modelId="{6FC2A62F-10FA-47F0-AAF6-71D0D3C5C356}" type="presOf" srcId="{84B4D988-10F5-4473-9ABC-7B4E4C8E5119}" destId="{8AC0E87B-444B-4AAD-9BA7-252A4758541A}" srcOrd="1" destOrd="0" presId="urn:microsoft.com/office/officeart/2005/8/layout/radial5"/>
    <dgm:cxn modelId="{BF8EEFE8-D957-44DD-B685-174AFBD29D68}" type="presOf" srcId="{8B862E83-3B36-40E5-A2EE-6E195467CEDF}" destId="{FE67F444-3432-419C-A8D2-B241E8768716}" srcOrd="0" destOrd="0" presId="urn:microsoft.com/office/officeart/2005/8/layout/radial5"/>
    <dgm:cxn modelId="{443C1D09-BBC1-4D4E-8682-92C4E5AAB6CE}" type="presOf" srcId="{52A5CC64-BA7A-4F99-B20B-F26DEEE70DE8}" destId="{42AE5898-4609-423A-890F-C4BE9417263A}" srcOrd="0" destOrd="0" presId="urn:microsoft.com/office/officeart/2005/8/layout/radial5"/>
    <dgm:cxn modelId="{1DE508F0-D79B-47C5-9A9E-5288F1E72E22}" type="presOf" srcId="{B711B870-C17A-43EB-BDD1-22037341F7E3}" destId="{94A8E588-6F19-46AB-8929-E6E61ED7201A}" srcOrd="0" destOrd="0" presId="urn:microsoft.com/office/officeart/2005/8/layout/radial5"/>
    <dgm:cxn modelId="{7B43E897-0BF7-4382-AA04-9F271F32118F}" srcId="{3E7BFC05-B09E-4152-9B48-D5BBFF08C9A3}" destId="{34315294-4A15-4A83-B51B-935C0D90F5A8}" srcOrd="8" destOrd="0" parTransId="{E3932C0D-64AF-41A2-8587-131355C54488}" sibTransId="{0B759597-F0D9-4B37-B075-7BB6462E3CFA}"/>
    <dgm:cxn modelId="{16031C0F-4DC1-4E60-B63A-92DECFBFDCEC}" type="presOf" srcId="{2EB00D62-1973-4DCC-908E-9DCAFEA892FE}" destId="{F2604D4E-2123-406E-A814-329869155900}" srcOrd="1" destOrd="0" presId="urn:microsoft.com/office/officeart/2005/8/layout/radial5"/>
    <dgm:cxn modelId="{FD169888-981A-4D39-84FC-9FA90F8F8017}" type="presOf" srcId="{34315294-4A15-4A83-B51B-935C0D90F5A8}" destId="{D652D453-2057-429A-9323-7F1526F443C3}" srcOrd="0" destOrd="0" presId="urn:microsoft.com/office/officeart/2005/8/layout/radial5"/>
    <dgm:cxn modelId="{A669430C-3DC0-4C5A-874D-F56ADE661DBE}" type="presOf" srcId="{3F8BE394-5FC8-4BC4-BAAF-363D9D71E44F}" destId="{88C71C75-838A-4179-8F52-B08C8B0F85B8}" srcOrd="0" destOrd="0" presId="urn:microsoft.com/office/officeart/2005/8/layout/radial5"/>
    <dgm:cxn modelId="{0EC14936-A0A4-49C0-87CC-C306852140BD}" type="presOf" srcId="{3E7BFC05-B09E-4152-9B48-D5BBFF08C9A3}" destId="{FFDEF49F-F6DA-42F8-AE4E-D702BCB2BBF2}" srcOrd="0" destOrd="0" presId="urn:microsoft.com/office/officeart/2005/8/layout/radial5"/>
    <dgm:cxn modelId="{25F8A4AF-5277-4A5F-928F-5B205879C096}" srcId="{3F8BE394-5FC8-4BC4-BAAF-363D9D71E44F}" destId="{3E7BFC05-B09E-4152-9B48-D5BBFF08C9A3}" srcOrd="0" destOrd="0" parTransId="{3A192C68-8548-4C51-8A7D-81C4457FB866}" sibTransId="{D815EE85-EDC2-4963-9258-745DDDB44728}"/>
    <dgm:cxn modelId="{1AD18F98-7E8E-4242-920C-329ADF4CF884}" type="presOf" srcId="{B4C36851-FB2E-4FE4-ADC3-14944776DBC6}" destId="{8A6F3693-7BD4-4228-9A05-757489329ACD}" srcOrd="1" destOrd="0" presId="urn:microsoft.com/office/officeart/2005/8/layout/radial5"/>
    <dgm:cxn modelId="{ED806460-8DF9-43EC-B31A-5FD3E011C102}" type="presOf" srcId="{8C9FA057-8E2D-42FA-8615-16E4ADDBDA22}" destId="{8F0882EB-1D6C-4B8A-9A71-51FDF523A031}" srcOrd="0" destOrd="0" presId="urn:microsoft.com/office/officeart/2005/8/layout/radial5"/>
    <dgm:cxn modelId="{FD1C31D0-7762-425B-BA61-8856A47FE43E}" type="presOf" srcId="{81D88A4E-0D3E-4053-8E4F-D0DEBE69B012}" destId="{A8F4FB70-BBE7-48A4-AF91-7F19DABD9A4B}" srcOrd="1" destOrd="0" presId="urn:microsoft.com/office/officeart/2005/8/layout/radial5"/>
    <dgm:cxn modelId="{2B775E31-1605-43C2-84E5-81F6FBB4525D}" type="presOf" srcId="{AA12D92C-E6FD-4AED-8E6D-351A48C95175}" destId="{48A0F93B-C897-4C69-B777-A4392F21E117}" srcOrd="0" destOrd="0" presId="urn:microsoft.com/office/officeart/2005/8/layout/radial5"/>
    <dgm:cxn modelId="{D9EA364F-4DC4-496C-A9CA-AB0C41B9D65E}" type="presOf" srcId="{4BD5F967-F917-437E-B38E-4995C87BE840}" destId="{579C3977-8EB7-4E3E-AAEF-7345ABAA5C9D}" srcOrd="0" destOrd="0" presId="urn:microsoft.com/office/officeart/2005/8/layout/radial5"/>
    <dgm:cxn modelId="{E966E399-6480-445D-9072-01D88BAE30ED}" srcId="{3E7BFC05-B09E-4152-9B48-D5BBFF08C9A3}" destId="{AA12D92C-E6FD-4AED-8E6D-351A48C95175}" srcOrd="3" destOrd="0" parTransId="{4BD5F967-F917-437E-B38E-4995C87BE840}" sibTransId="{C3A6CC72-8207-47FB-B028-E4F9B9C7EF28}"/>
    <dgm:cxn modelId="{ABE9DEEF-E23F-4C8E-9F84-CA86878E1849}" type="presOf" srcId="{87D29458-8F43-4183-99E5-4986D5BE9B37}" destId="{F222EDF7-6EC1-4F3D-99A4-3F868EC1EB59}" srcOrd="0" destOrd="0" presId="urn:microsoft.com/office/officeart/2005/8/layout/radial5"/>
    <dgm:cxn modelId="{38043077-BB34-4FF1-A62C-E38278DA593E}" srcId="{3E7BFC05-B09E-4152-9B48-D5BBFF08C9A3}" destId="{B711B870-C17A-43EB-BDD1-22037341F7E3}" srcOrd="4" destOrd="0" parTransId="{87D29458-8F43-4183-99E5-4986D5BE9B37}" sibTransId="{49E7C141-3D2B-4830-B016-F6AE07B7F729}"/>
    <dgm:cxn modelId="{72FBC97E-3C1E-4E7E-A8D6-9357A6788306}" type="presOf" srcId="{52A5CC64-BA7A-4F99-B20B-F26DEEE70DE8}" destId="{914BEC35-BBE5-4640-98BE-33077395C1D5}" srcOrd="1" destOrd="0" presId="urn:microsoft.com/office/officeart/2005/8/layout/radial5"/>
    <dgm:cxn modelId="{AA1BEE34-626C-4621-AD98-40791BC6C6C1}" srcId="{3E7BFC05-B09E-4152-9B48-D5BBFF08C9A3}" destId="{8B862E83-3B36-40E5-A2EE-6E195467CEDF}" srcOrd="5" destOrd="0" parTransId="{B4C36851-FB2E-4FE4-ADC3-14944776DBC6}" sibTransId="{FB34528E-1C2F-4429-91F8-BA527A8EA39B}"/>
    <dgm:cxn modelId="{29572375-2F04-4F70-9AD8-053C24AED3AC}" srcId="{3E7BFC05-B09E-4152-9B48-D5BBFF08C9A3}" destId="{15447759-5A25-4B7E-BBF7-166E5F971557}" srcOrd="2" destOrd="0" parTransId="{84B4D988-10F5-4473-9ABC-7B4E4C8E5119}" sibTransId="{954B14B9-57A8-42A0-8F0A-C8C6697E76BC}"/>
    <dgm:cxn modelId="{55772BF7-5016-4128-910A-789BCCB0620B}" type="presOf" srcId="{30A657B6-B040-4AA8-B8DF-2356F372FC02}" destId="{DB477253-C76B-4FD2-9E2F-4C3DE556601E}" srcOrd="0" destOrd="0" presId="urn:microsoft.com/office/officeart/2005/8/layout/radial5"/>
    <dgm:cxn modelId="{81342077-EBA2-4368-AC4B-CADDD5E5B39E}" type="presOf" srcId="{15447759-5A25-4B7E-BBF7-166E5F971557}" destId="{0D3A8893-B02B-470A-BB6D-52F3C97B276A}" srcOrd="0" destOrd="0" presId="urn:microsoft.com/office/officeart/2005/8/layout/radial5"/>
    <dgm:cxn modelId="{5FBCF46F-B118-458B-9A48-74FA48FF5D49}" type="presParOf" srcId="{88C71C75-838A-4179-8F52-B08C8B0F85B8}" destId="{FFDEF49F-F6DA-42F8-AE4E-D702BCB2BBF2}" srcOrd="0" destOrd="0" presId="urn:microsoft.com/office/officeart/2005/8/layout/radial5"/>
    <dgm:cxn modelId="{9C854A64-19DF-4E02-92C2-FE6C73A33960}" type="presParOf" srcId="{88C71C75-838A-4179-8F52-B08C8B0F85B8}" destId="{5A079380-EF08-4A0A-9ED5-99B7075D8A54}" srcOrd="1" destOrd="0" presId="urn:microsoft.com/office/officeart/2005/8/layout/radial5"/>
    <dgm:cxn modelId="{4E5BC36D-594E-4961-AEAB-4EEE2DD16493}" type="presParOf" srcId="{5A079380-EF08-4A0A-9ED5-99B7075D8A54}" destId="{A8F4FB70-BBE7-48A4-AF91-7F19DABD9A4B}" srcOrd="0" destOrd="0" presId="urn:microsoft.com/office/officeart/2005/8/layout/radial5"/>
    <dgm:cxn modelId="{F921097A-845B-46ED-B051-78103489019E}" type="presParOf" srcId="{88C71C75-838A-4179-8F52-B08C8B0F85B8}" destId="{8F0882EB-1D6C-4B8A-9A71-51FDF523A031}" srcOrd="2" destOrd="0" presId="urn:microsoft.com/office/officeart/2005/8/layout/radial5"/>
    <dgm:cxn modelId="{208D7284-3FF7-43A2-899E-EBFCD6659EF5}" type="presParOf" srcId="{88C71C75-838A-4179-8F52-B08C8B0F85B8}" destId="{308AEAAF-4561-443F-B26C-EDF55185713C}" srcOrd="3" destOrd="0" presId="urn:microsoft.com/office/officeart/2005/8/layout/radial5"/>
    <dgm:cxn modelId="{EF9F2744-2E3D-4122-9675-0DC2EFF1A7EB}" type="presParOf" srcId="{308AEAAF-4561-443F-B26C-EDF55185713C}" destId="{060BCEC8-6B09-4120-8E8A-4ED97D1B3A10}" srcOrd="0" destOrd="0" presId="urn:microsoft.com/office/officeart/2005/8/layout/radial5"/>
    <dgm:cxn modelId="{9C13670E-57A9-45A4-8D73-324B6B4B36D5}" type="presParOf" srcId="{88C71C75-838A-4179-8F52-B08C8B0F85B8}" destId="{DB477253-C76B-4FD2-9E2F-4C3DE556601E}" srcOrd="4" destOrd="0" presId="urn:microsoft.com/office/officeart/2005/8/layout/radial5"/>
    <dgm:cxn modelId="{7A125DD2-3EDE-4480-9161-B1EA50936FE7}" type="presParOf" srcId="{88C71C75-838A-4179-8F52-B08C8B0F85B8}" destId="{D953B7BD-344B-4871-B69A-7545874292A7}" srcOrd="5" destOrd="0" presId="urn:microsoft.com/office/officeart/2005/8/layout/radial5"/>
    <dgm:cxn modelId="{BC488B7A-C373-4A66-A9B5-AD7C19AF5E1E}" type="presParOf" srcId="{D953B7BD-344B-4871-B69A-7545874292A7}" destId="{8AC0E87B-444B-4AAD-9BA7-252A4758541A}" srcOrd="0" destOrd="0" presId="urn:microsoft.com/office/officeart/2005/8/layout/radial5"/>
    <dgm:cxn modelId="{98FDF4B4-AA55-4FB9-B4C4-83CAA9CF64DD}" type="presParOf" srcId="{88C71C75-838A-4179-8F52-B08C8B0F85B8}" destId="{0D3A8893-B02B-470A-BB6D-52F3C97B276A}" srcOrd="6" destOrd="0" presId="urn:microsoft.com/office/officeart/2005/8/layout/radial5"/>
    <dgm:cxn modelId="{CB09DEBF-58E7-46DF-A88B-EE73CD227ADE}" type="presParOf" srcId="{88C71C75-838A-4179-8F52-B08C8B0F85B8}" destId="{579C3977-8EB7-4E3E-AAEF-7345ABAA5C9D}" srcOrd="7" destOrd="0" presId="urn:microsoft.com/office/officeart/2005/8/layout/radial5"/>
    <dgm:cxn modelId="{DA42BC65-08BF-4863-AD8A-AB5FFA5096DC}" type="presParOf" srcId="{579C3977-8EB7-4E3E-AAEF-7345ABAA5C9D}" destId="{C360F864-DEA9-4C0C-9D18-C9ED330F225F}" srcOrd="0" destOrd="0" presId="urn:microsoft.com/office/officeart/2005/8/layout/radial5"/>
    <dgm:cxn modelId="{F58C0EB8-7968-4FC5-BB8D-3AD1B282843E}" type="presParOf" srcId="{88C71C75-838A-4179-8F52-B08C8B0F85B8}" destId="{48A0F93B-C897-4C69-B777-A4392F21E117}" srcOrd="8" destOrd="0" presId="urn:microsoft.com/office/officeart/2005/8/layout/radial5"/>
    <dgm:cxn modelId="{A97C5892-0EBE-432C-AE0D-DF9511178CD7}" type="presParOf" srcId="{88C71C75-838A-4179-8F52-B08C8B0F85B8}" destId="{F222EDF7-6EC1-4F3D-99A4-3F868EC1EB59}" srcOrd="9" destOrd="0" presId="urn:microsoft.com/office/officeart/2005/8/layout/radial5"/>
    <dgm:cxn modelId="{6CE8781F-0C6C-440F-8FEF-99E3CBFF5327}" type="presParOf" srcId="{F222EDF7-6EC1-4F3D-99A4-3F868EC1EB59}" destId="{60C80908-7CB2-46E3-AE44-85533CBB2B12}" srcOrd="0" destOrd="0" presId="urn:microsoft.com/office/officeart/2005/8/layout/radial5"/>
    <dgm:cxn modelId="{9D65B7BD-FF35-4190-B3B5-ADFFD8F355CB}" type="presParOf" srcId="{88C71C75-838A-4179-8F52-B08C8B0F85B8}" destId="{94A8E588-6F19-46AB-8929-E6E61ED7201A}" srcOrd="10" destOrd="0" presId="urn:microsoft.com/office/officeart/2005/8/layout/radial5"/>
    <dgm:cxn modelId="{5EE6F45E-3415-4EC4-9846-67F2C8ED1EE4}" type="presParOf" srcId="{88C71C75-838A-4179-8F52-B08C8B0F85B8}" destId="{0ED2220B-A9F0-487F-860D-AF2BBFDE6567}" srcOrd="11" destOrd="0" presId="urn:microsoft.com/office/officeart/2005/8/layout/radial5"/>
    <dgm:cxn modelId="{20FA491F-541F-46FA-8AED-1F34BD461A30}" type="presParOf" srcId="{0ED2220B-A9F0-487F-860D-AF2BBFDE6567}" destId="{8A6F3693-7BD4-4228-9A05-757489329ACD}" srcOrd="0" destOrd="0" presId="urn:microsoft.com/office/officeart/2005/8/layout/radial5"/>
    <dgm:cxn modelId="{2A093E3F-B2A3-4560-966B-7BC835E30DDC}" type="presParOf" srcId="{88C71C75-838A-4179-8F52-B08C8B0F85B8}" destId="{FE67F444-3432-419C-A8D2-B241E8768716}" srcOrd="12" destOrd="0" presId="urn:microsoft.com/office/officeart/2005/8/layout/radial5"/>
    <dgm:cxn modelId="{3B64CF00-D8BD-44FA-A449-3ABFCFFF9B9F}" type="presParOf" srcId="{88C71C75-838A-4179-8F52-B08C8B0F85B8}" destId="{A1954425-990E-488C-809E-FD219FC5DC3B}" srcOrd="13" destOrd="0" presId="urn:microsoft.com/office/officeart/2005/8/layout/radial5"/>
    <dgm:cxn modelId="{1640E9E3-9642-42CD-AC13-0C8F52248FDE}" type="presParOf" srcId="{A1954425-990E-488C-809E-FD219FC5DC3B}" destId="{F2604D4E-2123-406E-A814-329869155900}" srcOrd="0" destOrd="0" presId="urn:microsoft.com/office/officeart/2005/8/layout/radial5"/>
    <dgm:cxn modelId="{9D499A91-0A87-4D0A-A812-07610A421E49}" type="presParOf" srcId="{88C71C75-838A-4179-8F52-B08C8B0F85B8}" destId="{5C141157-0FAC-4BAF-BC62-682248228DB7}" srcOrd="14" destOrd="0" presId="urn:microsoft.com/office/officeart/2005/8/layout/radial5"/>
    <dgm:cxn modelId="{635CC911-D49E-43A5-8E55-D896F1CDE4C6}" type="presParOf" srcId="{88C71C75-838A-4179-8F52-B08C8B0F85B8}" destId="{42AE5898-4609-423A-890F-C4BE9417263A}" srcOrd="15" destOrd="0" presId="urn:microsoft.com/office/officeart/2005/8/layout/radial5"/>
    <dgm:cxn modelId="{B5C877C3-09AC-4565-B3FF-FDB5F2B2383A}" type="presParOf" srcId="{42AE5898-4609-423A-890F-C4BE9417263A}" destId="{914BEC35-BBE5-4640-98BE-33077395C1D5}" srcOrd="0" destOrd="0" presId="urn:microsoft.com/office/officeart/2005/8/layout/radial5"/>
    <dgm:cxn modelId="{7CB6669B-A31B-4619-89CC-7173182C067F}" type="presParOf" srcId="{88C71C75-838A-4179-8F52-B08C8B0F85B8}" destId="{684AEEF0-7523-4DAC-A694-BDF4CB8074E3}" srcOrd="16" destOrd="0" presId="urn:microsoft.com/office/officeart/2005/8/layout/radial5"/>
    <dgm:cxn modelId="{F7B79BE4-B89F-4AA8-ACFC-0644B57A8CF6}" type="presParOf" srcId="{88C71C75-838A-4179-8F52-B08C8B0F85B8}" destId="{C09024A5-08BE-4E36-AE84-8FF56A69CA8B}" srcOrd="17" destOrd="0" presId="urn:microsoft.com/office/officeart/2005/8/layout/radial5"/>
    <dgm:cxn modelId="{6E670229-D6E0-4B4C-BB10-84B8C89F967C}" type="presParOf" srcId="{C09024A5-08BE-4E36-AE84-8FF56A69CA8B}" destId="{F017598A-F0D0-46EC-A216-56F715BC7C25}" srcOrd="0" destOrd="0" presId="urn:microsoft.com/office/officeart/2005/8/layout/radial5"/>
    <dgm:cxn modelId="{353A3B63-29DF-4EA2-8F2A-E943970CD573}" type="presParOf" srcId="{88C71C75-838A-4179-8F52-B08C8B0F85B8}" destId="{D652D453-2057-429A-9323-7F1526F443C3}" srcOrd="1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47B500-4E38-4BE7-A15F-7D17F6105B6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CN" altLang="en-US"/>
        </a:p>
      </dgm:t>
    </dgm:pt>
    <dgm:pt modelId="{88597286-71E7-4BB5-BECB-F88502FECC6C}">
      <dgm:prSet phldrT="[文本]" custT="1"/>
      <dgm:spPr/>
      <dgm:t>
        <a:bodyPr/>
        <a:lstStyle/>
        <a:p>
          <a:r>
            <a:rPr lang="zh-CN" altLang="en-US" sz="1600" b="1" dirty="0">
              <a:latin typeface="微软雅黑" panose="020B0503020204020204" pitchFamily="34" charset="-122"/>
              <a:ea typeface="微软雅黑" panose="020B0503020204020204" pitchFamily="34" charset="-122"/>
            </a:rPr>
            <a:t>能力提升</a:t>
          </a:r>
          <a:endParaRPr lang="en-US" altLang="zh-CN" sz="16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通过隐患识别“三步曲”活动，员工隐患识别能力得到一定程度的提升</a:t>
          </a:r>
          <a:endParaRPr lang="zh-CN" altLang="en-US" sz="1600" b="1" dirty="0">
            <a:latin typeface="微软雅黑" panose="020B0503020204020204" pitchFamily="34" charset="-122"/>
            <a:ea typeface="微软雅黑" panose="020B0503020204020204" pitchFamily="34" charset="-122"/>
          </a:endParaRPr>
        </a:p>
      </dgm:t>
    </dgm:pt>
    <dgm:pt modelId="{3AB42B2F-63F6-4A10-A5AA-AB229B974759}" cxnId="{EC6B99D9-AEF8-45E4-976A-B75494387FCF}" type="parTrans">
      <dgm:prSet/>
      <dgm:spPr/>
      <dgm:t>
        <a:bodyPr/>
        <a:lstStyle/>
        <a:p>
          <a:endParaRPr lang="zh-CN" altLang="en-US"/>
        </a:p>
      </dgm:t>
    </dgm:pt>
    <dgm:pt modelId="{CAA7CBC0-D4F1-46D4-A435-3C53D7177157}" cxnId="{EC6B99D9-AEF8-45E4-976A-B75494387FCF}" type="sibTrans">
      <dgm:prSet/>
      <dgm:spPr/>
      <dgm:t>
        <a:bodyPr/>
        <a:lstStyle/>
        <a:p>
          <a:endParaRPr lang="zh-CN" altLang="en-US"/>
        </a:p>
      </dgm:t>
    </dgm:pt>
    <dgm:pt modelId="{570CF504-F63B-4885-A53F-59166D842FF6}">
      <dgm:prSet phldrT="[文本]"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t" anchorCtr="0"/>
        <a:lstStyle/>
        <a:p>
          <a:pPr marL="0" lvl="0" indent="0" algn="l" defTabSz="622300">
            <a:lnSpc>
              <a:spcPct val="90000"/>
            </a:lnSpc>
            <a:spcBef>
              <a:spcPct val="0"/>
            </a:spcBef>
            <a:spcAft>
              <a:spcPct val="35000"/>
            </a:spcAft>
            <a:buNone/>
          </a:pPr>
          <a:r>
            <a:rPr lang="zh-CN" altLang="en-US" sz="1600" b="1" kern="1200" dirty="0">
              <a:solidFill>
                <a:prstClr val="white"/>
              </a:solidFill>
              <a:latin typeface="微软雅黑" panose="020B0503020204020204" pitchFamily="34" charset="-122"/>
              <a:ea typeface="微软雅黑" panose="020B0503020204020204" pitchFamily="34" charset="-122"/>
              <a:cs typeface="+mn-cs"/>
            </a:rPr>
            <a:t>文件输出</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a:p>
          <a:pPr marL="0" lvl="0" indent="0" algn="l" defTabSz="622300">
            <a:lnSpc>
              <a:spcPct val="90000"/>
            </a:lnSpc>
            <a:spcBef>
              <a:spcPct val="0"/>
            </a:spcBef>
            <a:spcAft>
              <a:spcPct val="35000"/>
            </a:spcAft>
            <a:buNone/>
          </a:pPr>
          <a:r>
            <a:rPr lang="zh-CN" altLang="en-US" sz="1400" b="0" kern="1200" dirty="0">
              <a:solidFill>
                <a:prstClr val="white"/>
              </a:solidFill>
              <a:latin typeface="微软雅黑" panose="020B0503020204020204" pitchFamily="34" charset="-122"/>
              <a:ea typeface="微软雅黑" panose="020B0503020204020204" pitchFamily="34" charset="-122"/>
              <a:cs typeface="+mn-cs"/>
            </a:rPr>
            <a:t>根据活动检查结果编制完成</a:t>
          </a:r>
          <a:r>
            <a:rPr lang="en-US" altLang="zh-CN" sz="1400" b="0"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0" kern="1200" dirty="0">
              <a:solidFill>
                <a:prstClr val="white"/>
              </a:solidFill>
              <a:latin typeface="微软雅黑" panose="020B0503020204020204" pitchFamily="34" charset="-122"/>
              <a:ea typeface="微软雅黑" panose="020B0503020204020204" pitchFamily="34" charset="-122"/>
              <a:cs typeface="+mn-cs"/>
            </a:rPr>
            <a:t>福州京东方安全检查手册</a:t>
          </a:r>
          <a:r>
            <a:rPr lang="en-US" altLang="zh-CN" sz="1400" b="0"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0" kern="1200" dirty="0">
              <a:solidFill>
                <a:prstClr val="white"/>
              </a:solidFill>
              <a:latin typeface="微软雅黑" panose="020B0503020204020204" pitchFamily="34" charset="-122"/>
              <a:ea typeface="微软雅黑" panose="020B0503020204020204" pitchFamily="34" charset="-122"/>
              <a:cs typeface="+mn-cs"/>
            </a:rPr>
            <a:t>以供各部门长期教育培训使用。</a:t>
          </a:r>
        </a:p>
      </dgm:t>
    </dgm:pt>
    <dgm:pt modelId="{0FF8EBBA-6D9A-4901-B5CF-1C1DCD70D328}" cxnId="{E74EF632-4762-4F8D-B82C-4EBAE3B31E8C}" type="parTrans">
      <dgm:prSet/>
      <dgm:spPr/>
      <dgm:t>
        <a:bodyPr/>
        <a:lstStyle/>
        <a:p>
          <a:endParaRPr lang="zh-CN" altLang="en-US"/>
        </a:p>
      </dgm:t>
    </dgm:pt>
    <dgm:pt modelId="{F99A87F4-8DF6-4151-897A-5034229A7463}" cxnId="{E74EF632-4762-4F8D-B82C-4EBAE3B31E8C}" type="sibTrans">
      <dgm:prSet/>
      <dgm:spPr/>
      <dgm:t>
        <a:bodyPr/>
        <a:lstStyle/>
        <a:p>
          <a:endParaRPr lang="zh-CN" altLang="en-US"/>
        </a:p>
      </dgm:t>
    </dgm:pt>
    <dgm:pt modelId="{4A918CAE-615E-44DC-B5DE-407FA9B980B2}">
      <dgm:prSet phldrT="[文本]"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t" anchorCtr="0"/>
        <a:lstStyle/>
        <a:p>
          <a:pPr marL="0" lvl="0" indent="0" algn="l" defTabSz="622300">
            <a:lnSpc>
              <a:spcPct val="90000"/>
            </a:lnSpc>
            <a:spcBef>
              <a:spcPct val="0"/>
            </a:spcBef>
            <a:spcAft>
              <a:spcPct val="35000"/>
            </a:spcAft>
            <a:buNone/>
          </a:pPr>
          <a:r>
            <a:rPr lang="zh-CN" altLang="en-US" sz="1600" b="1" kern="1200" dirty="0">
              <a:solidFill>
                <a:prstClr val="white"/>
              </a:solidFill>
              <a:latin typeface="微软雅黑" panose="020B0503020204020204" pitchFamily="34" charset="-122"/>
              <a:ea typeface="微软雅黑" panose="020B0503020204020204" pitchFamily="34" charset="-122"/>
              <a:cs typeface="+mn-cs"/>
            </a:rPr>
            <a:t>成果巩固</a:t>
          </a:r>
        </a:p>
      </dgm:t>
    </dgm:pt>
    <dgm:pt modelId="{AC0FED0B-2AA3-439E-A7E4-020541FDDBB2}" cxnId="{CD549D0C-55DE-4626-B07E-2C8CA438A52B}" type="parTrans">
      <dgm:prSet/>
      <dgm:spPr/>
      <dgm:t>
        <a:bodyPr/>
        <a:lstStyle/>
        <a:p>
          <a:endParaRPr lang="zh-CN" altLang="en-US"/>
        </a:p>
      </dgm:t>
    </dgm:pt>
    <dgm:pt modelId="{6E6B241E-2E17-480D-B568-C7896DE71EF1}" cxnId="{CD549D0C-55DE-4626-B07E-2C8CA438A52B}" type="sibTrans">
      <dgm:prSet/>
      <dgm:spPr/>
      <dgm:t>
        <a:bodyPr/>
        <a:lstStyle/>
        <a:p>
          <a:endParaRPr lang="zh-CN" altLang="en-US"/>
        </a:p>
      </dgm:t>
    </dgm:pt>
    <dgm:pt modelId="{3D1BF619-EAC4-4408-A6A9-43EE4E858703}">
      <dgm:prSet phldrT="[文本]"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t" anchorCtr="0"/>
        <a:lstStyle/>
        <a:p>
          <a:pPr marL="0" lvl="0" indent="0" algn="l" defTabSz="622300">
            <a:lnSpc>
              <a:spcPct val="90000"/>
            </a:lnSpc>
            <a:spcBef>
              <a:spcPct val="0"/>
            </a:spcBef>
            <a:spcAft>
              <a:spcPct val="35000"/>
            </a:spcAft>
            <a:buNone/>
          </a:pPr>
          <a:r>
            <a:rPr lang="zh-CN" altLang="en-US" sz="1400" b="1" kern="1200" dirty="0">
              <a:solidFill>
                <a:prstClr val="white"/>
              </a:solidFill>
              <a:latin typeface="微软雅黑" panose="020B0503020204020204" pitchFamily="34" charset="-122"/>
              <a:ea typeface="微软雅黑" panose="020B0503020204020204" pitchFamily="34" charset="-122"/>
              <a:cs typeface="+mn-cs"/>
            </a:rPr>
            <a:t>根据活动检查结果编制完成</a:t>
          </a:r>
          <a:r>
            <a:rPr lang="en-US" altLang="en-US" sz="1400" b="1"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1" kern="1200" dirty="0">
              <a:solidFill>
                <a:prstClr val="white"/>
              </a:solidFill>
              <a:latin typeface="微软雅黑" panose="020B0503020204020204" pitchFamily="34" charset="-122"/>
              <a:ea typeface="微软雅黑" panose="020B0503020204020204" pitchFamily="34" charset="-122"/>
              <a:cs typeface="+mn-cs"/>
            </a:rPr>
            <a:t>福州京东方安全检查手册</a:t>
          </a:r>
          <a:r>
            <a:rPr lang="en-US" altLang="en-US" sz="1400" b="1"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1" kern="1200" dirty="0">
              <a:solidFill>
                <a:prstClr val="white"/>
              </a:solidFill>
              <a:latin typeface="微软雅黑" panose="020B0503020204020204" pitchFamily="34" charset="-122"/>
              <a:ea typeface="微软雅黑" panose="020B0503020204020204" pitchFamily="34" charset="-122"/>
              <a:cs typeface="+mn-cs"/>
            </a:rPr>
            <a:t>以供各部门长期教育培训使用。</a:t>
          </a:r>
        </a:p>
      </dgm:t>
    </dgm:pt>
    <dgm:pt modelId="{C4325AA2-E23E-4FC1-A38D-415264F41EA1}" cxnId="{BF9381E1-0E8C-4F12-8677-F5B21F1C034E}" type="parTrans">
      <dgm:prSet/>
      <dgm:spPr/>
      <dgm:t>
        <a:bodyPr/>
        <a:lstStyle/>
        <a:p>
          <a:endParaRPr lang="zh-CN" altLang="en-US"/>
        </a:p>
      </dgm:t>
    </dgm:pt>
    <dgm:pt modelId="{2DBB03EF-ACEF-40E3-87B3-4E7F65619DAC}" cxnId="{BF9381E1-0E8C-4F12-8677-F5B21F1C034E}" type="sibTrans">
      <dgm:prSet/>
      <dgm:spPr/>
      <dgm:t>
        <a:bodyPr/>
        <a:lstStyle/>
        <a:p>
          <a:endParaRPr lang="zh-CN" altLang="en-US"/>
        </a:p>
      </dgm:t>
    </dgm:pt>
    <dgm:pt modelId="{A4BA7FB8-FDFB-4ED5-8B7A-258CC75DA4F0}">
      <dgm:prSet custT="1"/>
      <dgm:spPr/>
      <dgm:t>
        <a:bodyPr/>
        <a:lstStyle/>
        <a:p>
          <a:pPr marL="0" lvl="0" indent="0" algn="l" defTabSz="622300">
            <a:lnSpc>
              <a:spcPct val="90000"/>
            </a:lnSpc>
            <a:spcBef>
              <a:spcPct val="0"/>
            </a:spcBef>
            <a:spcAft>
              <a:spcPct val="35000"/>
            </a:spcAft>
            <a:buNone/>
          </a:pPr>
          <a:endParaRPr lang="zh-CN" altLang="en-US" sz="1400" b="1" kern="1200" dirty="0">
            <a:solidFill>
              <a:prstClr val="white"/>
            </a:solidFill>
            <a:latin typeface="微软雅黑" panose="020B0503020204020204" pitchFamily="34" charset="-122"/>
            <a:ea typeface="微软雅黑" panose="020B0503020204020204" pitchFamily="34" charset="-122"/>
            <a:cs typeface="+mn-cs"/>
          </a:endParaRPr>
        </a:p>
      </dgm:t>
    </dgm:pt>
    <dgm:pt modelId="{8EE08DBC-1552-4AC3-AA20-C6601E2C9A6C}" cxnId="{2A5A3757-EEF9-4D8A-8621-45EC2CEDCBD6}" type="parTrans">
      <dgm:prSet/>
      <dgm:spPr/>
      <dgm:t>
        <a:bodyPr/>
        <a:lstStyle/>
        <a:p>
          <a:endParaRPr lang="zh-CN" altLang="en-US"/>
        </a:p>
      </dgm:t>
    </dgm:pt>
    <dgm:pt modelId="{B2E6D8D3-1556-4307-8407-645965B74673}" cxnId="{2A5A3757-EEF9-4D8A-8621-45EC2CEDCBD6}" type="sibTrans">
      <dgm:prSet/>
      <dgm:spPr/>
      <dgm:t>
        <a:bodyPr/>
        <a:lstStyle/>
        <a:p>
          <a:endParaRPr lang="zh-CN" altLang="en-US"/>
        </a:p>
      </dgm:t>
    </dgm:pt>
    <dgm:pt modelId="{C781FBE4-2330-4884-B703-1A8A0905400C}" type="pres">
      <dgm:prSet presAssocID="{8C47B500-4E38-4BE7-A15F-7D17F6105B68}" presName="linear" presStyleCnt="0">
        <dgm:presLayoutVars>
          <dgm:dir/>
          <dgm:resizeHandles val="exact"/>
        </dgm:presLayoutVars>
      </dgm:prSet>
      <dgm:spPr/>
      <dgm:t>
        <a:bodyPr/>
        <a:lstStyle/>
        <a:p>
          <a:endParaRPr lang="zh-CN" altLang="en-US"/>
        </a:p>
      </dgm:t>
    </dgm:pt>
    <dgm:pt modelId="{955DFCF9-250D-4F9F-BC1B-A0D0AF824B7E}" type="pres">
      <dgm:prSet presAssocID="{88597286-71E7-4BB5-BECB-F88502FECC6C}" presName="comp" presStyleCnt="0"/>
      <dgm:spPr/>
    </dgm:pt>
    <dgm:pt modelId="{55C65D30-F674-43E7-87E2-F9235A139C78}" type="pres">
      <dgm:prSet presAssocID="{88597286-71E7-4BB5-BECB-F88502FECC6C}" presName="box" presStyleLbl="node1" presStyleIdx="0" presStyleCnt="3"/>
      <dgm:spPr/>
      <dgm:t>
        <a:bodyPr/>
        <a:lstStyle/>
        <a:p>
          <a:endParaRPr lang="zh-CN" altLang="en-US"/>
        </a:p>
      </dgm:t>
    </dgm:pt>
    <dgm:pt modelId="{FBA88158-2278-4585-A18A-B64E6F07E5DD}" type="pres">
      <dgm:prSet presAssocID="{88597286-71E7-4BB5-BECB-F88502FECC6C}" presName="img" presStyleLbl="fgImgPlace1" presStyleIdx="0" presStyleCnt="3"/>
      <dgm:spPr>
        <a:blipFill>
          <a:blip xmlns:r="http://schemas.openxmlformats.org/officeDocument/2006/relationships" r:embed="rId1" cstate="email"/>
          <a:srcRect/>
          <a:stretch>
            <a:fillRect/>
          </a:stretch>
        </a:blipFill>
      </dgm:spPr>
    </dgm:pt>
    <dgm:pt modelId="{DD4872B8-3AD0-4E3C-8BBD-F79A8B271D51}" type="pres">
      <dgm:prSet presAssocID="{88597286-71E7-4BB5-BECB-F88502FECC6C}" presName="text" presStyleLbl="node1" presStyleIdx="0" presStyleCnt="3">
        <dgm:presLayoutVars>
          <dgm:bulletEnabled val="1"/>
        </dgm:presLayoutVars>
      </dgm:prSet>
      <dgm:spPr/>
      <dgm:t>
        <a:bodyPr/>
        <a:lstStyle/>
        <a:p>
          <a:endParaRPr lang="zh-CN" altLang="en-US"/>
        </a:p>
      </dgm:t>
    </dgm:pt>
    <dgm:pt modelId="{FC120332-259F-45D1-973C-3039FD6B0E48}" type="pres">
      <dgm:prSet presAssocID="{CAA7CBC0-D4F1-46D4-A435-3C53D7177157}" presName="spacer" presStyleCnt="0"/>
      <dgm:spPr/>
    </dgm:pt>
    <dgm:pt modelId="{FEBDE297-DD64-435A-B191-2F7C2B6084E7}" type="pres">
      <dgm:prSet presAssocID="{570CF504-F63B-4885-A53F-59166D842FF6}" presName="comp" presStyleCnt="0"/>
      <dgm:spPr/>
    </dgm:pt>
    <dgm:pt modelId="{C2B452D5-7651-404D-91F0-CD5F573F39EC}" type="pres">
      <dgm:prSet presAssocID="{570CF504-F63B-4885-A53F-59166D842FF6}" presName="box" presStyleLbl="node1" presStyleIdx="1" presStyleCnt="3"/>
      <dgm:spPr>
        <a:xfrm>
          <a:off x="0" y="1030105"/>
          <a:ext cx="5600170" cy="936459"/>
        </a:xfrm>
        <a:prstGeom prst="roundRect">
          <a:avLst>
            <a:gd name="adj" fmla="val 10000"/>
          </a:avLst>
        </a:prstGeom>
      </dgm:spPr>
      <dgm:t>
        <a:bodyPr/>
        <a:lstStyle/>
        <a:p>
          <a:endParaRPr lang="zh-CN" altLang="en-US"/>
        </a:p>
      </dgm:t>
    </dgm:pt>
    <dgm:pt modelId="{5A45A812-DB88-45B0-8ADE-0B1CBFC7BBDC}" type="pres">
      <dgm:prSet presAssocID="{570CF504-F63B-4885-A53F-59166D842FF6}" presName="img" presStyleLbl="fgImgPlace1" presStyleIdx="1" presStyleCnt="3"/>
      <dgm:spPr>
        <a:blipFill>
          <a:blip xmlns:r="http://schemas.openxmlformats.org/officeDocument/2006/relationships" r:embed="rId2" cstate="email"/>
          <a:srcRect/>
          <a:stretch>
            <a:fillRect/>
          </a:stretch>
        </a:blipFill>
      </dgm:spPr>
    </dgm:pt>
    <dgm:pt modelId="{037EF02F-B8F5-458B-8D7B-9A812E5005FE}" type="pres">
      <dgm:prSet presAssocID="{570CF504-F63B-4885-A53F-59166D842FF6}" presName="text" presStyleLbl="node1" presStyleIdx="1" presStyleCnt="3">
        <dgm:presLayoutVars>
          <dgm:bulletEnabled val="1"/>
        </dgm:presLayoutVars>
      </dgm:prSet>
      <dgm:spPr/>
      <dgm:t>
        <a:bodyPr/>
        <a:lstStyle/>
        <a:p>
          <a:endParaRPr lang="zh-CN" altLang="en-US"/>
        </a:p>
      </dgm:t>
    </dgm:pt>
    <dgm:pt modelId="{7970AC6C-7AD8-4F89-9958-661633455307}" type="pres">
      <dgm:prSet presAssocID="{F99A87F4-8DF6-4151-897A-5034229A7463}" presName="spacer" presStyleCnt="0"/>
      <dgm:spPr/>
    </dgm:pt>
    <dgm:pt modelId="{E73B865D-DABA-4979-AF58-900E0658D426}" type="pres">
      <dgm:prSet presAssocID="{4A918CAE-615E-44DC-B5DE-407FA9B980B2}" presName="comp" presStyleCnt="0"/>
      <dgm:spPr/>
    </dgm:pt>
    <dgm:pt modelId="{70F62245-36DD-4FE9-8AAA-37EA0A25D235}" type="pres">
      <dgm:prSet presAssocID="{4A918CAE-615E-44DC-B5DE-407FA9B980B2}" presName="box" presStyleLbl="node1" presStyleIdx="2" presStyleCnt="3"/>
      <dgm:spPr>
        <a:xfrm>
          <a:off x="0" y="2060211"/>
          <a:ext cx="5600170" cy="936459"/>
        </a:xfrm>
        <a:prstGeom prst="roundRect">
          <a:avLst>
            <a:gd name="adj" fmla="val 10000"/>
          </a:avLst>
        </a:prstGeom>
      </dgm:spPr>
      <dgm:t>
        <a:bodyPr/>
        <a:lstStyle/>
        <a:p>
          <a:endParaRPr lang="zh-CN" altLang="en-US"/>
        </a:p>
      </dgm:t>
    </dgm:pt>
    <dgm:pt modelId="{BB45AAAE-D43D-4931-BB25-C78A2A2E8657}" type="pres">
      <dgm:prSet presAssocID="{4A918CAE-615E-44DC-B5DE-407FA9B980B2}" presName="img" presStyleLbl="fgImgPlace1" presStyleIdx="2" presStyleCnt="3"/>
      <dgm:spPr>
        <a:blipFill>
          <a:blip xmlns:r="http://schemas.openxmlformats.org/officeDocument/2006/relationships" r:embed="rId3" cstate="email"/>
          <a:srcRect/>
          <a:stretch>
            <a:fillRect/>
          </a:stretch>
        </a:blipFill>
      </dgm:spPr>
    </dgm:pt>
    <dgm:pt modelId="{36981682-4EDA-469C-926F-616A5E87C5DB}" type="pres">
      <dgm:prSet presAssocID="{4A918CAE-615E-44DC-B5DE-407FA9B980B2}" presName="text" presStyleLbl="node1" presStyleIdx="2" presStyleCnt="3">
        <dgm:presLayoutVars>
          <dgm:bulletEnabled val="1"/>
        </dgm:presLayoutVars>
      </dgm:prSet>
      <dgm:spPr/>
      <dgm:t>
        <a:bodyPr/>
        <a:lstStyle/>
        <a:p>
          <a:endParaRPr lang="zh-CN" altLang="en-US"/>
        </a:p>
      </dgm:t>
    </dgm:pt>
  </dgm:ptLst>
  <dgm:cxnLst>
    <dgm:cxn modelId="{E74EF632-4762-4F8D-B82C-4EBAE3B31E8C}" srcId="{8C47B500-4E38-4BE7-A15F-7D17F6105B68}" destId="{570CF504-F63B-4885-A53F-59166D842FF6}" srcOrd="1" destOrd="0" parTransId="{0FF8EBBA-6D9A-4901-B5CF-1C1DCD70D328}" sibTransId="{F99A87F4-8DF6-4151-897A-5034229A7463}"/>
    <dgm:cxn modelId="{2A5A3757-EEF9-4D8A-8621-45EC2CEDCBD6}" srcId="{4A918CAE-615E-44DC-B5DE-407FA9B980B2}" destId="{A4BA7FB8-FDFB-4ED5-8B7A-258CC75DA4F0}" srcOrd="1" destOrd="0" parTransId="{8EE08DBC-1552-4AC3-AA20-C6601E2C9A6C}" sibTransId="{B2E6D8D3-1556-4307-8407-645965B74673}"/>
    <dgm:cxn modelId="{44AE2AEF-1EAE-43B4-8641-F0BD5D3CAD24}" type="presOf" srcId="{4A918CAE-615E-44DC-B5DE-407FA9B980B2}" destId="{36981682-4EDA-469C-926F-616A5E87C5DB}" srcOrd="1" destOrd="0" presId="urn:microsoft.com/office/officeart/2005/8/layout/vList4"/>
    <dgm:cxn modelId="{0F22E772-4060-4396-A6A8-4539D3608F06}" type="presOf" srcId="{88597286-71E7-4BB5-BECB-F88502FECC6C}" destId="{DD4872B8-3AD0-4E3C-8BBD-F79A8B271D51}" srcOrd="1" destOrd="0" presId="urn:microsoft.com/office/officeart/2005/8/layout/vList4"/>
    <dgm:cxn modelId="{54A6DF4F-5EB3-4398-AF90-B6CA47DF358D}" type="presOf" srcId="{A4BA7FB8-FDFB-4ED5-8B7A-258CC75DA4F0}" destId="{70F62245-36DD-4FE9-8AAA-37EA0A25D235}" srcOrd="0" destOrd="2" presId="urn:microsoft.com/office/officeart/2005/8/layout/vList4"/>
    <dgm:cxn modelId="{8D402A16-7240-4921-8C5C-2FD390002BA9}" type="presOf" srcId="{88597286-71E7-4BB5-BECB-F88502FECC6C}" destId="{55C65D30-F674-43E7-87E2-F9235A139C78}" srcOrd="0" destOrd="0" presId="urn:microsoft.com/office/officeart/2005/8/layout/vList4"/>
    <dgm:cxn modelId="{BF9381E1-0E8C-4F12-8677-F5B21F1C034E}" srcId="{4A918CAE-615E-44DC-B5DE-407FA9B980B2}" destId="{3D1BF619-EAC4-4408-A6A9-43EE4E858703}" srcOrd="0" destOrd="0" parTransId="{C4325AA2-E23E-4FC1-A38D-415264F41EA1}" sibTransId="{2DBB03EF-ACEF-40E3-87B3-4E7F65619DAC}"/>
    <dgm:cxn modelId="{A7461527-0223-4CA6-ADF7-67BA1B3F39D9}" type="presOf" srcId="{3D1BF619-EAC4-4408-A6A9-43EE4E858703}" destId="{70F62245-36DD-4FE9-8AAA-37EA0A25D235}" srcOrd="0" destOrd="1" presId="urn:microsoft.com/office/officeart/2005/8/layout/vList4"/>
    <dgm:cxn modelId="{12F112DE-5360-46B7-B381-9589DA831452}" type="presOf" srcId="{570CF504-F63B-4885-A53F-59166D842FF6}" destId="{037EF02F-B8F5-458B-8D7B-9A812E5005FE}" srcOrd="1" destOrd="0" presId="urn:microsoft.com/office/officeart/2005/8/layout/vList4"/>
    <dgm:cxn modelId="{63BF086B-5F4C-4567-AB57-63447863F625}" type="presOf" srcId="{A4BA7FB8-FDFB-4ED5-8B7A-258CC75DA4F0}" destId="{36981682-4EDA-469C-926F-616A5E87C5DB}" srcOrd="1" destOrd="2" presId="urn:microsoft.com/office/officeart/2005/8/layout/vList4"/>
    <dgm:cxn modelId="{9E1C1BF2-6509-4A5E-89E2-459BFF04F140}" type="presOf" srcId="{4A918CAE-615E-44DC-B5DE-407FA9B980B2}" destId="{70F62245-36DD-4FE9-8AAA-37EA0A25D235}" srcOrd="0" destOrd="0" presId="urn:microsoft.com/office/officeart/2005/8/layout/vList4"/>
    <dgm:cxn modelId="{8872D22E-5FBE-4B88-A65D-07DFF2BE240E}" type="presOf" srcId="{8C47B500-4E38-4BE7-A15F-7D17F6105B68}" destId="{C781FBE4-2330-4884-B703-1A8A0905400C}" srcOrd="0" destOrd="0" presId="urn:microsoft.com/office/officeart/2005/8/layout/vList4"/>
    <dgm:cxn modelId="{CD549D0C-55DE-4626-B07E-2C8CA438A52B}" srcId="{8C47B500-4E38-4BE7-A15F-7D17F6105B68}" destId="{4A918CAE-615E-44DC-B5DE-407FA9B980B2}" srcOrd="2" destOrd="0" parTransId="{AC0FED0B-2AA3-439E-A7E4-020541FDDBB2}" sibTransId="{6E6B241E-2E17-480D-B568-C7896DE71EF1}"/>
    <dgm:cxn modelId="{C1B3313B-5C4C-4A2E-9FB4-AED0153FC167}" type="presOf" srcId="{570CF504-F63B-4885-A53F-59166D842FF6}" destId="{C2B452D5-7651-404D-91F0-CD5F573F39EC}" srcOrd="0" destOrd="0" presId="urn:microsoft.com/office/officeart/2005/8/layout/vList4"/>
    <dgm:cxn modelId="{713DF3C4-5095-4DFF-B706-5641D6D965C1}" type="presOf" srcId="{3D1BF619-EAC4-4408-A6A9-43EE4E858703}" destId="{36981682-4EDA-469C-926F-616A5E87C5DB}" srcOrd="1" destOrd="1" presId="urn:microsoft.com/office/officeart/2005/8/layout/vList4"/>
    <dgm:cxn modelId="{EC6B99D9-AEF8-45E4-976A-B75494387FCF}" srcId="{8C47B500-4E38-4BE7-A15F-7D17F6105B68}" destId="{88597286-71E7-4BB5-BECB-F88502FECC6C}" srcOrd="0" destOrd="0" parTransId="{3AB42B2F-63F6-4A10-A5AA-AB229B974759}" sibTransId="{CAA7CBC0-D4F1-46D4-A435-3C53D7177157}"/>
    <dgm:cxn modelId="{D35950D9-83A7-49E4-9D2A-11814551F308}" type="presParOf" srcId="{C781FBE4-2330-4884-B703-1A8A0905400C}" destId="{955DFCF9-250D-4F9F-BC1B-A0D0AF824B7E}" srcOrd="0" destOrd="0" presId="urn:microsoft.com/office/officeart/2005/8/layout/vList4"/>
    <dgm:cxn modelId="{3CF9CA82-F5DE-401C-9FA7-FCC1B884F532}" type="presParOf" srcId="{955DFCF9-250D-4F9F-BC1B-A0D0AF824B7E}" destId="{55C65D30-F674-43E7-87E2-F9235A139C78}" srcOrd="0" destOrd="0" presId="urn:microsoft.com/office/officeart/2005/8/layout/vList4"/>
    <dgm:cxn modelId="{6EE34B64-F78F-4D4B-A50A-EB3A5858E37E}" type="presParOf" srcId="{955DFCF9-250D-4F9F-BC1B-A0D0AF824B7E}" destId="{FBA88158-2278-4585-A18A-B64E6F07E5DD}" srcOrd="1" destOrd="0" presId="urn:microsoft.com/office/officeart/2005/8/layout/vList4"/>
    <dgm:cxn modelId="{F75F0866-A9C6-4814-85A7-2C6F68E442F1}" type="presParOf" srcId="{955DFCF9-250D-4F9F-BC1B-A0D0AF824B7E}" destId="{DD4872B8-3AD0-4E3C-8BBD-F79A8B271D51}" srcOrd="2" destOrd="0" presId="urn:microsoft.com/office/officeart/2005/8/layout/vList4"/>
    <dgm:cxn modelId="{BAC5139C-A0D4-4605-90B6-3315E2AE0F7C}" type="presParOf" srcId="{C781FBE4-2330-4884-B703-1A8A0905400C}" destId="{FC120332-259F-45D1-973C-3039FD6B0E48}" srcOrd="1" destOrd="0" presId="urn:microsoft.com/office/officeart/2005/8/layout/vList4"/>
    <dgm:cxn modelId="{2C74C476-5B1E-4881-8BEF-881D66EA1761}" type="presParOf" srcId="{C781FBE4-2330-4884-B703-1A8A0905400C}" destId="{FEBDE297-DD64-435A-B191-2F7C2B6084E7}" srcOrd="2" destOrd="0" presId="urn:microsoft.com/office/officeart/2005/8/layout/vList4"/>
    <dgm:cxn modelId="{E7B1A7F2-AD74-4DBC-8AC1-EE62C892C0D8}" type="presParOf" srcId="{FEBDE297-DD64-435A-B191-2F7C2B6084E7}" destId="{C2B452D5-7651-404D-91F0-CD5F573F39EC}" srcOrd="0" destOrd="0" presId="urn:microsoft.com/office/officeart/2005/8/layout/vList4"/>
    <dgm:cxn modelId="{D5848B92-3022-49AF-9742-1F7D2ABBB716}" type="presParOf" srcId="{FEBDE297-DD64-435A-B191-2F7C2B6084E7}" destId="{5A45A812-DB88-45B0-8ADE-0B1CBFC7BBDC}" srcOrd="1" destOrd="0" presId="urn:microsoft.com/office/officeart/2005/8/layout/vList4"/>
    <dgm:cxn modelId="{4AF366B1-ABE5-4694-96A4-5C5BFC0FCEFD}" type="presParOf" srcId="{FEBDE297-DD64-435A-B191-2F7C2B6084E7}" destId="{037EF02F-B8F5-458B-8D7B-9A812E5005FE}" srcOrd="2" destOrd="0" presId="urn:microsoft.com/office/officeart/2005/8/layout/vList4"/>
    <dgm:cxn modelId="{133E2568-5EDD-45A0-B68F-56ADF9196181}" type="presParOf" srcId="{C781FBE4-2330-4884-B703-1A8A0905400C}" destId="{7970AC6C-7AD8-4F89-9958-661633455307}" srcOrd="3" destOrd="0" presId="urn:microsoft.com/office/officeart/2005/8/layout/vList4"/>
    <dgm:cxn modelId="{7D36E88D-F017-49DE-B5F5-F33D22D51D0A}" type="presParOf" srcId="{C781FBE4-2330-4884-B703-1A8A0905400C}" destId="{E73B865D-DABA-4979-AF58-900E0658D426}" srcOrd="4" destOrd="0" presId="urn:microsoft.com/office/officeart/2005/8/layout/vList4"/>
    <dgm:cxn modelId="{20038175-937D-4F09-91B4-A53FF19B3114}" type="presParOf" srcId="{E73B865D-DABA-4979-AF58-900E0658D426}" destId="{70F62245-36DD-4FE9-8AAA-37EA0A25D235}" srcOrd="0" destOrd="0" presId="urn:microsoft.com/office/officeart/2005/8/layout/vList4"/>
    <dgm:cxn modelId="{CBD31AE1-B8E0-47A8-B514-16DBE9EDB120}" type="presParOf" srcId="{E73B865D-DABA-4979-AF58-900E0658D426}" destId="{BB45AAAE-D43D-4931-BB25-C78A2A2E8657}" srcOrd="1" destOrd="0" presId="urn:microsoft.com/office/officeart/2005/8/layout/vList4"/>
    <dgm:cxn modelId="{B7A65F59-2B7F-4CB2-82E3-4C46DE79BABF}" type="presParOf" srcId="{E73B865D-DABA-4979-AF58-900E0658D426}" destId="{36981682-4EDA-469C-926F-616A5E87C5DB}"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8C58B6-02D0-4E41-98DE-642CF23A51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5670CFA-1EA0-40B7-A7DD-6B623633EAD6}">
      <dgm:prSet phldrT="[文本]" custT="1"/>
      <dgm:spPr>
        <a:solidFill>
          <a:schemeClr val="bg1">
            <a:lumMod val="75000"/>
          </a:schemeClr>
        </a:solidFill>
        <a:ln>
          <a:noFill/>
        </a:ln>
        <a:effectLst/>
      </dgm:spPr>
      <dgm:t>
        <a:bodyPr spcFirstLastPara="0" vert="horz" wrap="square" lIns="60960" tIns="60960" rIns="60960" bIns="60960" numCol="1" spcCol="1270" anchor="ctr" anchorCtr="0"/>
        <a:lstStyle/>
        <a:p>
          <a:pPr algn="ctr"/>
          <a:r>
            <a:rPr lang="zh-CN" altLang="en-US" sz="2000" dirty="0">
              <a:latin typeface="微软雅黑" panose="020B0503020204020204" pitchFamily="34" charset="-122"/>
              <a:ea typeface="微软雅黑" panose="020B0503020204020204" pitchFamily="34" charset="-122"/>
            </a:rPr>
            <a:t>检查</a:t>
          </a:r>
          <a:endParaRPr lang="en-US" altLang="zh-CN" sz="2000" dirty="0">
            <a:latin typeface="微软雅黑" panose="020B0503020204020204" pitchFamily="34" charset="-122"/>
            <a:ea typeface="微软雅黑" panose="020B0503020204020204" pitchFamily="34" charset="-122"/>
          </a:endParaRPr>
        </a:p>
        <a:p>
          <a:pPr algn="ctr"/>
          <a:r>
            <a:rPr lang="zh-CN" altLang="en-US" sz="2000" dirty="0">
              <a:latin typeface="微软雅黑" panose="020B0503020204020204" pitchFamily="34" charset="-122"/>
              <a:ea typeface="微软雅黑" panose="020B0503020204020204" pitchFamily="34" charset="-122"/>
            </a:rPr>
            <a:t>背景</a:t>
          </a:r>
        </a:p>
      </dgm:t>
    </dgm:pt>
    <dgm:pt modelId="{6F8F4030-86B3-4DCD-B500-02992DA9EC74}" cxnId="{7A1C5C4D-8015-404B-BE5C-E57DBAC91ED3}" type="par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46E6532-20AB-473E-A87A-A5EB0921DC63}" cxnId="{7A1C5C4D-8015-404B-BE5C-E57DBAC91ED3}" type="sib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0EB03C03-CB3D-4EB6-92B4-D3724E2DBC1E}">
      <dgm:prSet phldrT="[文本]" custT="1"/>
      <dgm:spPr/>
      <dgm:t>
        <a:bodyPr anchor="ctr" anchorCtr="0"/>
        <a:lstStyle/>
        <a:p>
          <a:pPr algn="l"/>
          <a:r>
            <a:rPr lang="zh-CN" altLang="en-US" sz="1400" dirty="0">
              <a:latin typeface="微软雅黑" panose="020B0503020204020204" pitchFamily="34" charset="-122"/>
              <a:ea typeface="微软雅黑" panose="020B0503020204020204" pitchFamily="34" charset="-122"/>
            </a:rPr>
            <a:t>夏季用电负荷高，线路荷载大，容易产生电气火灾</a:t>
          </a:r>
        </a:p>
      </dgm:t>
    </dgm:pt>
    <dgm:pt modelId="{BBE0E522-C00F-42AD-8707-B9850C49D5D7}" cxnId="{8B8629DF-5530-4264-8061-A21FEEEF79DE}" type="par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993AF161-0636-4FDE-A335-A263F8E0B08D}" cxnId="{8B8629DF-5530-4264-8061-A21FEEEF79DE}" type="sib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73EC9DF-5FE4-443F-B4B7-8564FB8F6C7B}">
      <dgm:prSet phldrT="[文本]" custT="1"/>
      <dgm:spPr>
        <a:noFill/>
        <a:ln>
          <a:noFill/>
        </a:ln>
        <a:effectLst/>
      </dgm:spPr>
      <dgm:t>
        <a:bodyPr spcFirstLastPara="0" vert="horz" wrap="square" lIns="60960" tIns="60960" rIns="60960" bIns="60960" numCol="1" spcCol="1270" anchor="ctr" anchorCtr="0"/>
        <a:lstStyle/>
        <a:p>
          <a:r>
            <a:rPr lang="zh-CN" altLang="en-US" sz="1400" dirty="0">
              <a:latin typeface="微软雅黑" panose="020B0503020204020204" pitchFamily="34" charset="-122"/>
              <a:ea typeface="微软雅黑" panose="020B0503020204020204" pitchFamily="34" charset="-122"/>
            </a:rPr>
            <a:t>夏季湿度大，降水量大，电气线路容易短路</a:t>
          </a:r>
        </a:p>
      </dgm:t>
    </dgm:pt>
    <dgm:pt modelId="{476EF646-55C7-4487-A462-EC4A55BB2C3F}" cxnId="{0555A79E-F63C-48FF-8F9E-A222F456274F}" type="par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A2F5CBD-DD64-47F0-A307-523E73CF14B3}" cxnId="{0555A79E-F63C-48FF-8F9E-A222F456274F}" type="sib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4C8F0FE-5128-4362-81F8-537D587FA2D8}">
      <dgm:prSet phldrT="[文本]" custT="1"/>
      <dgm:spPr>
        <a:noFill/>
        <a:ln>
          <a:noFill/>
        </a:ln>
        <a:effectLst/>
      </dgm:spPr>
      <dgm:t>
        <a:bodyPr spcFirstLastPara="0" vert="horz" wrap="square" lIns="60960" tIns="60960" rIns="60960" bIns="60960" numCol="1" spcCol="1270" anchor="ctr" anchorCtr="0"/>
        <a:lstStyle/>
        <a:p>
          <a:r>
            <a:rPr lang="zh-CN" altLang="en-US" sz="1400" dirty="0">
              <a:latin typeface="微软雅黑" panose="020B0503020204020204" pitchFamily="34" charset="-122"/>
              <a:ea typeface="微软雅黑" panose="020B0503020204020204" pitchFamily="34" charset="-122"/>
            </a:rPr>
            <a:t>室外温度高，检查不及时，容易产生巡检盲区</a:t>
          </a:r>
        </a:p>
      </dgm:t>
    </dgm:pt>
    <dgm:pt modelId="{189C34F1-E95A-43A0-A537-A7F6422399BC}" cxnId="{91C61D43-9421-4844-9A46-032C3C24D1EF}" type="par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B5DBFED-8382-44A3-BDC6-389C1318CF89}" cxnId="{91C61D43-9421-4844-9A46-032C3C24D1EF}" type="sibTrans">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E63C2134-38E1-472D-ABFC-B015AA5870FC}" type="pres">
      <dgm:prSet presAssocID="{2E8C58B6-02D0-4E41-98DE-642CF23A51A3}" presName="vert0" presStyleCnt="0">
        <dgm:presLayoutVars>
          <dgm:dir/>
          <dgm:animOne val="branch"/>
          <dgm:animLvl val="lvl"/>
        </dgm:presLayoutVars>
      </dgm:prSet>
      <dgm:spPr/>
      <dgm:t>
        <a:bodyPr/>
        <a:lstStyle/>
        <a:p>
          <a:endParaRPr lang="zh-CN" altLang="en-US"/>
        </a:p>
      </dgm:t>
    </dgm:pt>
    <dgm:pt modelId="{723AD5F8-EA5B-4B3E-8347-FBC379F8612A}" type="pres">
      <dgm:prSet presAssocID="{95670CFA-1EA0-40B7-A7DD-6B623633EAD6}" presName="thickLine" presStyleLbl="alignNode1" presStyleIdx="0" presStyleCnt="1"/>
      <dgm:spPr/>
    </dgm:pt>
    <dgm:pt modelId="{C13F22B4-5D5B-4159-8B4A-5088CA295879}" type="pres">
      <dgm:prSet presAssocID="{95670CFA-1EA0-40B7-A7DD-6B623633EAD6}" presName="horz1" presStyleCnt="0"/>
      <dgm:spPr/>
    </dgm:pt>
    <dgm:pt modelId="{112DD784-14AF-4743-A8F0-B52C96240E08}" type="pres">
      <dgm:prSet presAssocID="{95670CFA-1EA0-40B7-A7DD-6B623633EAD6}" presName="tx1" presStyleLbl="revTx" presStyleIdx="0" presStyleCnt="4"/>
      <dgm:spPr>
        <a:xfrm>
          <a:off x="0" y="1160"/>
          <a:ext cx="870406" cy="2373942"/>
        </a:xfrm>
        <a:prstGeom prst="rect">
          <a:avLst/>
        </a:prstGeom>
      </dgm:spPr>
      <dgm:t>
        <a:bodyPr/>
        <a:lstStyle/>
        <a:p>
          <a:endParaRPr lang="zh-CN" altLang="en-US"/>
        </a:p>
      </dgm:t>
    </dgm:pt>
    <dgm:pt modelId="{89FBD8AA-106F-4F63-AB2F-DF30296820D8}" type="pres">
      <dgm:prSet presAssocID="{95670CFA-1EA0-40B7-A7DD-6B623633EAD6}" presName="vert1" presStyleCnt="0"/>
      <dgm:spPr/>
    </dgm:pt>
    <dgm:pt modelId="{70F28CDB-C81E-483D-84EB-6B561A77FC8A}" type="pres">
      <dgm:prSet presAssocID="{0EB03C03-CB3D-4EB6-92B4-D3724E2DBC1E}" presName="vertSpace2a" presStyleCnt="0"/>
      <dgm:spPr/>
    </dgm:pt>
    <dgm:pt modelId="{272800FA-6485-44EF-B83A-6996CBE23703}" type="pres">
      <dgm:prSet presAssocID="{0EB03C03-CB3D-4EB6-92B4-D3724E2DBC1E}" presName="horz2" presStyleCnt="0"/>
      <dgm:spPr/>
    </dgm:pt>
    <dgm:pt modelId="{84AF0528-4200-4547-8C08-910F0E4EA211}" type="pres">
      <dgm:prSet presAssocID="{0EB03C03-CB3D-4EB6-92B4-D3724E2DBC1E}" presName="horzSpace2" presStyleCnt="0"/>
      <dgm:spPr/>
    </dgm:pt>
    <dgm:pt modelId="{8C9AB7EC-3382-4549-A640-FF8CD9B28AAD}" type="pres">
      <dgm:prSet presAssocID="{0EB03C03-CB3D-4EB6-92B4-D3724E2DBC1E}" presName="tx2" presStyleLbl="revTx" presStyleIdx="1" presStyleCnt="4"/>
      <dgm:spPr/>
      <dgm:t>
        <a:bodyPr/>
        <a:lstStyle/>
        <a:p>
          <a:endParaRPr lang="zh-CN" altLang="en-US"/>
        </a:p>
      </dgm:t>
    </dgm:pt>
    <dgm:pt modelId="{D6AEC95D-CE46-4269-B908-D7267D8FE6D2}" type="pres">
      <dgm:prSet presAssocID="{0EB03C03-CB3D-4EB6-92B4-D3724E2DBC1E}" presName="vert2" presStyleCnt="0"/>
      <dgm:spPr/>
    </dgm:pt>
    <dgm:pt modelId="{FB05AB3C-5920-4157-BF25-E0E9FD4E18AF}" type="pres">
      <dgm:prSet presAssocID="{0EB03C03-CB3D-4EB6-92B4-D3724E2DBC1E}" presName="thinLine2b" presStyleLbl="callout" presStyleIdx="0" presStyleCnt="3"/>
      <dgm:spPr/>
    </dgm:pt>
    <dgm:pt modelId="{A72CFC68-0974-4F6B-A48E-15D55A2D1BEA}" type="pres">
      <dgm:prSet presAssocID="{0EB03C03-CB3D-4EB6-92B4-D3724E2DBC1E}" presName="vertSpace2b" presStyleCnt="0"/>
      <dgm:spPr/>
    </dgm:pt>
    <dgm:pt modelId="{07F3E7F4-41EC-4F48-B6BF-A03D99C48A83}" type="pres">
      <dgm:prSet presAssocID="{E73EC9DF-5FE4-443F-B4B7-8564FB8F6C7B}" presName="horz2" presStyleCnt="0"/>
      <dgm:spPr/>
    </dgm:pt>
    <dgm:pt modelId="{B607FD39-2FA7-4956-A92C-FBB1A7466265}" type="pres">
      <dgm:prSet presAssocID="{E73EC9DF-5FE4-443F-B4B7-8564FB8F6C7B}" presName="horzSpace2" presStyleCnt="0"/>
      <dgm:spPr/>
    </dgm:pt>
    <dgm:pt modelId="{FCA69EF7-FC68-4FAE-88B1-D0E35F6BABE2}" type="pres">
      <dgm:prSet presAssocID="{E73EC9DF-5FE4-443F-B4B7-8564FB8F6C7B}" presName="tx2" presStyleLbl="revTx" presStyleIdx="2" presStyleCnt="4"/>
      <dgm:spPr>
        <a:xfrm>
          <a:off x="935686" y="817202"/>
          <a:ext cx="3416345" cy="741857"/>
        </a:xfrm>
        <a:prstGeom prst="rect">
          <a:avLst/>
        </a:prstGeom>
      </dgm:spPr>
      <dgm:t>
        <a:bodyPr/>
        <a:lstStyle/>
        <a:p>
          <a:endParaRPr lang="zh-CN" altLang="en-US"/>
        </a:p>
      </dgm:t>
    </dgm:pt>
    <dgm:pt modelId="{A504E85A-21FD-41CC-8376-97812041D2EE}" type="pres">
      <dgm:prSet presAssocID="{E73EC9DF-5FE4-443F-B4B7-8564FB8F6C7B}" presName="vert2" presStyleCnt="0"/>
      <dgm:spPr/>
    </dgm:pt>
    <dgm:pt modelId="{8DABF93F-0BFB-492E-BB8D-315E5BD33694}" type="pres">
      <dgm:prSet presAssocID="{E73EC9DF-5FE4-443F-B4B7-8564FB8F6C7B}" presName="thinLine2b" presStyleLbl="callout" presStyleIdx="1" presStyleCnt="3"/>
      <dgm:spPr/>
    </dgm:pt>
    <dgm:pt modelId="{6EB52CEC-7BC7-431C-8799-5B5A1A73479B}" type="pres">
      <dgm:prSet presAssocID="{E73EC9DF-5FE4-443F-B4B7-8564FB8F6C7B}" presName="vertSpace2b" presStyleCnt="0"/>
      <dgm:spPr/>
    </dgm:pt>
    <dgm:pt modelId="{F3FB9692-9966-4C8A-8FE5-5D34900DF5E0}" type="pres">
      <dgm:prSet presAssocID="{C4C8F0FE-5128-4362-81F8-537D587FA2D8}" presName="horz2" presStyleCnt="0"/>
      <dgm:spPr/>
    </dgm:pt>
    <dgm:pt modelId="{59C2870D-0F1A-445B-BF8F-CC01A0BB1B71}" type="pres">
      <dgm:prSet presAssocID="{C4C8F0FE-5128-4362-81F8-537D587FA2D8}" presName="horzSpace2" presStyleCnt="0"/>
      <dgm:spPr/>
    </dgm:pt>
    <dgm:pt modelId="{5CE405EA-B553-4E78-8853-E99EF75338C2}" type="pres">
      <dgm:prSet presAssocID="{C4C8F0FE-5128-4362-81F8-537D587FA2D8}" presName="tx2" presStyleLbl="revTx" presStyleIdx="3" presStyleCnt="4"/>
      <dgm:spPr>
        <a:xfrm>
          <a:off x="935686" y="1596152"/>
          <a:ext cx="3416345" cy="741857"/>
        </a:xfrm>
        <a:prstGeom prst="rect">
          <a:avLst/>
        </a:prstGeom>
      </dgm:spPr>
      <dgm:t>
        <a:bodyPr/>
        <a:lstStyle/>
        <a:p>
          <a:endParaRPr lang="zh-CN" altLang="en-US"/>
        </a:p>
      </dgm:t>
    </dgm:pt>
    <dgm:pt modelId="{7CE7B14A-39A5-4B0B-9CF7-BDA23553A99C}" type="pres">
      <dgm:prSet presAssocID="{C4C8F0FE-5128-4362-81F8-537D587FA2D8}" presName="vert2" presStyleCnt="0"/>
      <dgm:spPr/>
    </dgm:pt>
    <dgm:pt modelId="{914B6983-3F14-47C4-9880-4EAAFFD14BCE}" type="pres">
      <dgm:prSet presAssocID="{C4C8F0FE-5128-4362-81F8-537D587FA2D8}" presName="thinLine2b" presStyleLbl="callout" presStyleIdx="2" presStyleCnt="3"/>
      <dgm:spPr/>
    </dgm:pt>
    <dgm:pt modelId="{7FB012DD-1AA9-45E4-AF03-4DAB7ACFEAB2}" type="pres">
      <dgm:prSet presAssocID="{C4C8F0FE-5128-4362-81F8-537D587FA2D8}" presName="vertSpace2b" presStyleCnt="0"/>
      <dgm:spPr/>
    </dgm:pt>
  </dgm:ptLst>
  <dgm:cxnLst>
    <dgm:cxn modelId="{BED7CB25-6170-48E0-AD0E-B58365F00C49}" type="presOf" srcId="{95670CFA-1EA0-40B7-A7DD-6B623633EAD6}" destId="{112DD784-14AF-4743-A8F0-B52C96240E08}" srcOrd="0" destOrd="0" presId="urn:microsoft.com/office/officeart/2008/layout/LinedList"/>
    <dgm:cxn modelId="{7A1C5C4D-8015-404B-BE5C-E57DBAC91ED3}" srcId="{2E8C58B6-02D0-4E41-98DE-642CF23A51A3}" destId="{95670CFA-1EA0-40B7-A7DD-6B623633EAD6}" srcOrd="0" destOrd="0" parTransId="{6F8F4030-86B3-4DCD-B500-02992DA9EC74}" sibTransId="{C46E6532-20AB-473E-A87A-A5EB0921DC63}"/>
    <dgm:cxn modelId="{542AEB35-F8F8-4F06-80BB-70C2008C46C8}" type="presOf" srcId="{2E8C58B6-02D0-4E41-98DE-642CF23A51A3}" destId="{E63C2134-38E1-472D-ABFC-B015AA5870FC}" srcOrd="0" destOrd="0" presId="urn:microsoft.com/office/officeart/2008/layout/LinedList"/>
    <dgm:cxn modelId="{91C61D43-9421-4844-9A46-032C3C24D1EF}" srcId="{95670CFA-1EA0-40B7-A7DD-6B623633EAD6}" destId="{C4C8F0FE-5128-4362-81F8-537D587FA2D8}" srcOrd="2" destOrd="0" parTransId="{189C34F1-E95A-43A0-A537-A7F6422399BC}" sibTransId="{CB5DBFED-8382-44A3-BDC6-389C1318CF89}"/>
    <dgm:cxn modelId="{1D8958EA-71E8-421D-A2C2-EEC7B249BD85}" type="presOf" srcId="{E73EC9DF-5FE4-443F-B4B7-8564FB8F6C7B}" destId="{FCA69EF7-FC68-4FAE-88B1-D0E35F6BABE2}" srcOrd="0" destOrd="0" presId="urn:microsoft.com/office/officeart/2008/layout/LinedList"/>
    <dgm:cxn modelId="{3427FCC4-A77F-4B5D-BAEA-4C039B47C768}" type="presOf" srcId="{C4C8F0FE-5128-4362-81F8-537D587FA2D8}" destId="{5CE405EA-B553-4E78-8853-E99EF75338C2}" srcOrd="0" destOrd="0" presId="urn:microsoft.com/office/officeart/2008/layout/LinedList"/>
    <dgm:cxn modelId="{8B8629DF-5530-4264-8061-A21FEEEF79DE}" srcId="{95670CFA-1EA0-40B7-A7DD-6B623633EAD6}" destId="{0EB03C03-CB3D-4EB6-92B4-D3724E2DBC1E}" srcOrd="0" destOrd="0" parTransId="{BBE0E522-C00F-42AD-8707-B9850C49D5D7}" sibTransId="{993AF161-0636-4FDE-A335-A263F8E0B08D}"/>
    <dgm:cxn modelId="{0555A79E-F63C-48FF-8F9E-A222F456274F}" srcId="{95670CFA-1EA0-40B7-A7DD-6B623633EAD6}" destId="{E73EC9DF-5FE4-443F-B4B7-8564FB8F6C7B}" srcOrd="1" destOrd="0" parTransId="{476EF646-55C7-4487-A462-EC4A55BB2C3F}" sibTransId="{CA2F5CBD-DD64-47F0-A307-523E73CF14B3}"/>
    <dgm:cxn modelId="{98C25280-2799-4EDA-8633-203B03356EB6}" type="presOf" srcId="{0EB03C03-CB3D-4EB6-92B4-D3724E2DBC1E}" destId="{8C9AB7EC-3382-4549-A640-FF8CD9B28AAD}" srcOrd="0" destOrd="0" presId="urn:microsoft.com/office/officeart/2008/layout/LinedList"/>
    <dgm:cxn modelId="{BDE684AE-85E0-454C-9863-5D64DE79F5DD}" type="presParOf" srcId="{E63C2134-38E1-472D-ABFC-B015AA5870FC}" destId="{723AD5F8-EA5B-4B3E-8347-FBC379F8612A}" srcOrd="0" destOrd="0" presId="urn:microsoft.com/office/officeart/2008/layout/LinedList"/>
    <dgm:cxn modelId="{F957EB5B-95F1-4146-A1A5-97FC4E93E82E}" type="presParOf" srcId="{E63C2134-38E1-472D-ABFC-B015AA5870FC}" destId="{C13F22B4-5D5B-4159-8B4A-5088CA295879}" srcOrd="1" destOrd="0" presId="urn:microsoft.com/office/officeart/2008/layout/LinedList"/>
    <dgm:cxn modelId="{603A82FC-8879-47A9-B2A8-C7AADF66D180}" type="presParOf" srcId="{C13F22B4-5D5B-4159-8B4A-5088CA295879}" destId="{112DD784-14AF-4743-A8F0-B52C96240E08}" srcOrd="0" destOrd="0" presId="urn:microsoft.com/office/officeart/2008/layout/LinedList"/>
    <dgm:cxn modelId="{0675EF91-FC4D-4FB6-AA6C-8E987EA24436}" type="presParOf" srcId="{C13F22B4-5D5B-4159-8B4A-5088CA295879}" destId="{89FBD8AA-106F-4F63-AB2F-DF30296820D8}" srcOrd="1" destOrd="0" presId="urn:microsoft.com/office/officeart/2008/layout/LinedList"/>
    <dgm:cxn modelId="{E2CDB7DE-7E33-4EE5-8087-82F93B98DE93}" type="presParOf" srcId="{89FBD8AA-106F-4F63-AB2F-DF30296820D8}" destId="{70F28CDB-C81E-483D-84EB-6B561A77FC8A}" srcOrd="0" destOrd="0" presId="urn:microsoft.com/office/officeart/2008/layout/LinedList"/>
    <dgm:cxn modelId="{C5FF518A-B4D5-4430-85D9-46AE154415D6}" type="presParOf" srcId="{89FBD8AA-106F-4F63-AB2F-DF30296820D8}" destId="{272800FA-6485-44EF-B83A-6996CBE23703}" srcOrd="1" destOrd="0" presId="urn:microsoft.com/office/officeart/2008/layout/LinedList"/>
    <dgm:cxn modelId="{7D9C6223-79FA-410E-8DAE-CF702F73E8CC}" type="presParOf" srcId="{272800FA-6485-44EF-B83A-6996CBE23703}" destId="{84AF0528-4200-4547-8C08-910F0E4EA211}" srcOrd="0" destOrd="0" presId="urn:microsoft.com/office/officeart/2008/layout/LinedList"/>
    <dgm:cxn modelId="{61F7A457-F8E6-450D-9C7D-359D8C1EDEB0}" type="presParOf" srcId="{272800FA-6485-44EF-B83A-6996CBE23703}" destId="{8C9AB7EC-3382-4549-A640-FF8CD9B28AAD}" srcOrd="1" destOrd="0" presId="urn:microsoft.com/office/officeart/2008/layout/LinedList"/>
    <dgm:cxn modelId="{FFE7E54E-4EB8-48FE-9160-33A6DCC70A5A}" type="presParOf" srcId="{272800FA-6485-44EF-B83A-6996CBE23703}" destId="{D6AEC95D-CE46-4269-B908-D7267D8FE6D2}" srcOrd="2" destOrd="0" presId="urn:microsoft.com/office/officeart/2008/layout/LinedList"/>
    <dgm:cxn modelId="{072319B3-46A1-43EF-A963-FA794481130F}" type="presParOf" srcId="{89FBD8AA-106F-4F63-AB2F-DF30296820D8}" destId="{FB05AB3C-5920-4157-BF25-E0E9FD4E18AF}" srcOrd="2" destOrd="0" presId="urn:microsoft.com/office/officeart/2008/layout/LinedList"/>
    <dgm:cxn modelId="{B1A914FE-9B84-4B52-AE32-2186F6F97F8A}" type="presParOf" srcId="{89FBD8AA-106F-4F63-AB2F-DF30296820D8}" destId="{A72CFC68-0974-4F6B-A48E-15D55A2D1BEA}" srcOrd="3" destOrd="0" presId="urn:microsoft.com/office/officeart/2008/layout/LinedList"/>
    <dgm:cxn modelId="{9B90ACFE-24B2-4854-9F79-3AFFF66A0F70}" type="presParOf" srcId="{89FBD8AA-106F-4F63-AB2F-DF30296820D8}" destId="{07F3E7F4-41EC-4F48-B6BF-A03D99C48A83}" srcOrd="4" destOrd="0" presId="urn:microsoft.com/office/officeart/2008/layout/LinedList"/>
    <dgm:cxn modelId="{F70AAF50-0A24-4928-9319-C057F3FAF373}" type="presParOf" srcId="{07F3E7F4-41EC-4F48-B6BF-A03D99C48A83}" destId="{B607FD39-2FA7-4956-A92C-FBB1A7466265}" srcOrd="0" destOrd="0" presId="urn:microsoft.com/office/officeart/2008/layout/LinedList"/>
    <dgm:cxn modelId="{5C830141-F0DF-4B5E-B9CB-82647F042586}" type="presParOf" srcId="{07F3E7F4-41EC-4F48-B6BF-A03D99C48A83}" destId="{FCA69EF7-FC68-4FAE-88B1-D0E35F6BABE2}" srcOrd="1" destOrd="0" presId="urn:microsoft.com/office/officeart/2008/layout/LinedList"/>
    <dgm:cxn modelId="{8CC95473-CAF0-4C8B-97E1-253293890F2C}" type="presParOf" srcId="{07F3E7F4-41EC-4F48-B6BF-A03D99C48A83}" destId="{A504E85A-21FD-41CC-8376-97812041D2EE}" srcOrd="2" destOrd="0" presId="urn:microsoft.com/office/officeart/2008/layout/LinedList"/>
    <dgm:cxn modelId="{D570C632-597F-40C2-89A2-134D8BCDD3CF}" type="presParOf" srcId="{89FBD8AA-106F-4F63-AB2F-DF30296820D8}" destId="{8DABF93F-0BFB-492E-BB8D-315E5BD33694}" srcOrd="5" destOrd="0" presId="urn:microsoft.com/office/officeart/2008/layout/LinedList"/>
    <dgm:cxn modelId="{F91DA9E6-E55B-439D-AA3B-802A16893A45}" type="presParOf" srcId="{89FBD8AA-106F-4F63-AB2F-DF30296820D8}" destId="{6EB52CEC-7BC7-431C-8799-5B5A1A73479B}" srcOrd="6" destOrd="0" presId="urn:microsoft.com/office/officeart/2008/layout/LinedList"/>
    <dgm:cxn modelId="{8A94D533-9CE6-45E7-8EEA-0E097963CCA1}" type="presParOf" srcId="{89FBD8AA-106F-4F63-AB2F-DF30296820D8}" destId="{F3FB9692-9966-4C8A-8FE5-5D34900DF5E0}" srcOrd="7" destOrd="0" presId="urn:microsoft.com/office/officeart/2008/layout/LinedList"/>
    <dgm:cxn modelId="{2B832C57-BF9C-41D7-950C-4F8CA14279DD}" type="presParOf" srcId="{F3FB9692-9966-4C8A-8FE5-5D34900DF5E0}" destId="{59C2870D-0F1A-445B-BF8F-CC01A0BB1B71}" srcOrd="0" destOrd="0" presId="urn:microsoft.com/office/officeart/2008/layout/LinedList"/>
    <dgm:cxn modelId="{AD8D20E7-A7D0-4EC7-83DC-A2DEE3D3FAA6}" type="presParOf" srcId="{F3FB9692-9966-4C8A-8FE5-5D34900DF5E0}" destId="{5CE405EA-B553-4E78-8853-E99EF75338C2}" srcOrd="1" destOrd="0" presId="urn:microsoft.com/office/officeart/2008/layout/LinedList"/>
    <dgm:cxn modelId="{29DD27B7-C331-4AA1-A5DE-22A0148FB098}" type="presParOf" srcId="{F3FB9692-9966-4C8A-8FE5-5D34900DF5E0}" destId="{7CE7B14A-39A5-4B0B-9CF7-BDA23553A99C}" srcOrd="2" destOrd="0" presId="urn:microsoft.com/office/officeart/2008/layout/LinedList"/>
    <dgm:cxn modelId="{A0B4C465-8506-4573-8463-6190EDEADFB2}" type="presParOf" srcId="{89FBD8AA-106F-4F63-AB2F-DF30296820D8}" destId="{914B6983-3F14-47C4-9880-4EAAFFD14BCE}" srcOrd="8" destOrd="0" presId="urn:microsoft.com/office/officeart/2008/layout/LinedList"/>
    <dgm:cxn modelId="{AC92D881-EF64-42B3-96D2-716F1A736A8F}" type="presParOf" srcId="{89FBD8AA-106F-4F63-AB2F-DF30296820D8}" destId="{7FB012DD-1AA9-45E4-AF03-4DAB7ACFEAB2}" srcOrd="9" destOrd="0" presId="urn:microsoft.com/office/officeart/2008/layout/LinedList"/>
  </dgm:cxnLst>
  <dgm:bg/>
  <dgm:whole>
    <a:ln w="19050">
      <a:solidFill>
        <a:schemeClr val="accent1">
          <a:lumMod val="50000"/>
        </a:schemeClr>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80F7CE-B9F8-4911-B0CE-EFFCDBDD21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7AAFA026-D5A6-431A-87D2-3BC743DEC20A}">
      <dgm:prSet phldrT="[文本]" custT="1"/>
      <dgm:spPr/>
      <dgm:t>
        <a:bodyPr/>
        <a:lstStyle/>
        <a:p>
          <a:r>
            <a:rPr lang="zh-CN" altLang="en-US" sz="1800" dirty="0">
              <a:latin typeface="微软雅黑" panose="020B0503020204020204" pitchFamily="34" charset="-122"/>
              <a:ea typeface="微软雅黑" panose="020B0503020204020204" pitchFamily="34" charset="-122"/>
            </a:rPr>
            <a:t>活动目的</a:t>
          </a:r>
          <a:endParaRPr lang="zh-CN" altLang="en-US" sz="2000" dirty="0">
            <a:latin typeface="微软雅黑" panose="020B0503020204020204" pitchFamily="34" charset="-122"/>
            <a:ea typeface="微软雅黑" panose="020B0503020204020204" pitchFamily="34" charset="-122"/>
          </a:endParaRPr>
        </a:p>
      </dgm:t>
    </dgm:pt>
    <dgm:pt modelId="{38C6C62C-B138-4179-AFC3-C5EDDF645DC5}" cxnId="{88681A8F-E4F9-40F0-8DCE-34E55C4EFB4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CC29C19-0609-4C74-83F3-D45FF6C44754}" cxnId="{88681A8F-E4F9-40F0-8DCE-34E55C4EFB4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8DABE01-8EEF-4A76-9960-84F43D1053C9}">
      <dgm:prSet phldrT="[文本]" custT="1"/>
      <dgm:spPr/>
      <dgm:t>
        <a:bodyPr/>
        <a:lstStyle/>
        <a:p>
          <a:r>
            <a:rPr lang="zh-CN" altLang="en-US" sz="1200" dirty="0">
              <a:latin typeface="微软雅黑" panose="020B0503020204020204" pitchFamily="34" charset="-122"/>
              <a:ea typeface="微软雅黑" panose="020B0503020204020204" pitchFamily="34" charset="-122"/>
            </a:rPr>
            <a:t>启发和教育人们珍爱生命、遵章守纪、远离事故、防范风险</a:t>
          </a:r>
        </a:p>
      </dgm:t>
    </dgm:pt>
    <dgm:pt modelId="{2F0BAF70-E82C-4319-ABBD-8F9061C921CE}" cxnId="{5CADA45D-E135-4CF9-B746-2C212B729767}"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6A8D592-7DA7-478E-93ED-C1B818F5DB31}" cxnId="{5CADA45D-E135-4CF9-B746-2C212B729767}"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CFF4384-1962-44D9-921A-295C58FC7FA9}">
      <dgm:prSet phldrT="[文本]" custT="1"/>
      <dgm:spPr/>
      <dgm:t>
        <a:bodyPr/>
        <a:lstStyle/>
        <a:p>
          <a:r>
            <a:rPr lang="zh-CN" altLang="en-US" sz="1800" dirty="0">
              <a:latin typeface="微软雅黑" panose="020B0503020204020204" pitchFamily="34" charset="-122"/>
              <a:ea typeface="微软雅黑" panose="020B0503020204020204" pitchFamily="34" charset="-122"/>
            </a:rPr>
            <a:t>比赛情况</a:t>
          </a:r>
        </a:p>
      </dgm:t>
    </dgm:pt>
    <dgm:pt modelId="{0B76A8D8-DC02-496C-B95F-08C62C206A9F}" cxnId="{42BFDA3C-A9AE-49CE-974C-47504D61D47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B5E1C0B-96FD-439A-B490-BAD4BA51464B}" cxnId="{42BFDA3C-A9AE-49CE-974C-47504D61D47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6A6C229-9075-47D8-B3E5-8D3783D6C743}">
      <dgm:prSet phldrT="[文本]" custT="1"/>
      <dgm:spPr/>
      <dgm:t>
        <a:bodyPr/>
        <a:lstStyle/>
        <a:p>
          <a:r>
            <a:rPr lang="zh-CN" altLang="en-US" sz="1200" dirty="0">
              <a:latin typeface="微软雅黑" panose="020B0503020204020204" pitchFamily="34" charset="-122"/>
              <a:ea typeface="微软雅黑" panose="020B0503020204020204" pitchFamily="34" charset="-122"/>
            </a:rPr>
            <a:t>本次活动共有参赛选手</a:t>
          </a:r>
          <a:r>
            <a:rPr lang="en-US" altLang="zh-CN" sz="1200" dirty="0">
              <a:latin typeface="微软雅黑" panose="020B0503020204020204" pitchFamily="34" charset="-122"/>
              <a:ea typeface="微软雅黑" panose="020B0503020204020204" pitchFamily="34" charset="-122"/>
            </a:rPr>
            <a:t>26</a:t>
          </a:r>
          <a:r>
            <a:rPr lang="zh-CN" altLang="en-US" sz="1200" dirty="0">
              <a:latin typeface="微软雅黑" panose="020B0503020204020204" pitchFamily="34" charset="-122"/>
              <a:ea typeface="微软雅黑" panose="020B0503020204020204" pitchFamily="34" charset="-122"/>
            </a:rPr>
            <a:t>名，分初赛、复赛进行；</a:t>
          </a:r>
        </a:p>
      </dgm:t>
    </dgm:pt>
    <dgm:pt modelId="{C26C9E58-E7B5-4064-B9BC-7B4D1638196F}" cxnId="{FC55BECD-1168-4F73-AFD8-7943968176C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D21281C-F748-4D81-B9AE-46663C181FFB}" cxnId="{FC55BECD-1168-4F73-AFD8-7943968176C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9D9A6D2-F915-4BD0-9F89-3AAA25E374F5}">
      <dgm:prSet phldrT="[文本]" custT="1"/>
      <dgm:spPr/>
      <dgm:t>
        <a:bodyPr/>
        <a:lstStyle/>
        <a:p>
          <a:r>
            <a:rPr lang="zh-CN" altLang="en-US" sz="1800" dirty="0">
              <a:latin typeface="微软雅黑" panose="020B0503020204020204" pitchFamily="34" charset="-122"/>
              <a:ea typeface="微软雅黑" panose="020B0503020204020204" pitchFamily="34" charset="-122"/>
            </a:rPr>
            <a:t>活动效果</a:t>
          </a:r>
        </a:p>
      </dgm:t>
    </dgm:pt>
    <dgm:pt modelId="{C5D2D8CE-DAE9-4D71-A112-772660C14F3D}" cxnId="{24CE6939-B6D9-4766-B542-6DF43750BCB9}"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6F0721B2-0FB0-469F-AC2C-14462C621423}" cxnId="{24CE6939-B6D9-4766-B542-6DF43750BCB9}"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F9AFF912-10C3-440F-8E91-44CFF16C0D9F}">
      <dgm:prSet phldrT="[文本]" custT="1"/>
      <dgm:spPr/>
      <dgm:t>
        <a:bodyPr/>
        <a:lstStyle/>
        <a:p>
          <a:r>
            <a:rPr lang="zh-CN" altLang="en-US" sz="1200" dirty="0">
              <a:latin typeface="微软雅黑" panose="020B0503020204020204" pitchFamily="34" charset="-122"/>
              <a:ea typeface="微软雅黑" panose="020B0503020204020204" pitchFamily="34" charset="-122"/>
            </a:rPr>
            <a:t>选手选材全部为发生在自己身边或自己身上的故事，感染力强；</a:t>
          </a:r>
        </a:p>
      </dgm:t>
    </dgm:pt>
    <dgm:pt modelId="{26EDCFCA-70B0-4F30-8B0A-9689966C4618}" cxnId="{163DE4B5-367C-43BB-87CA-32052AC36FF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3807A37-8107-4B7F-B0BB-6615038C4F22}" cxnId="{163DE4B5-367C-43BB-87CA-32052AC36FF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41A85364-28F4-48A3-909B-44B3895ECE31}">
      <dgm:prSet phldrT="[文本]" custT="1"/>
      <dgm:spPr/>
      <dgm:t>
        <a:bodyPr/>
        <a:lstStyle/>
        <a:p>
          <a:r>
            <a:rPr lang="zh-CN" altLang="en-US" sz="1200" dirty="0">
              <a:latin typeface="微软雅黑" panose="020B0503020204020204" pitchFamily="34" charset="-122"/>
              <a:ea typeface="微软雅黑" panose="020B0503020204020204" pitchFamily="34" charset="-122"/>
            </a:rPr>
            <a:t>营造浓厚的“关爱生命、安康发展”及“我会安全、我能安全”的全面安全良好氛围。</a:t>
          </a:r>
        </a:p>
      </dgm:t>
    </dgm:pt>
    <dgm:pt modelId="{B837E722-C64C-418C-8264-7F749F69F1AA}" cxnId="{409D61F7-F89D-4623-8F74-94C793C24EB9}" type="parTrans">
      <dgm:prSet/>
      <dgm:spPr/>
      <dgm:t>
        <a:bodyPr/>
        <a:lstStyle/>
        <a:p>
          <a:endParaRPr lang="zh-CN" altLang="en-US"/>
        </a:p>
      </dgm:t>
    </dgm:pt>
    <dgm:pt modelId="{93741935-7784-4D0E-87EC-7A789B89B998}" cxnId="{409D61F7-F89D-4623-8F74-94C793C24EB9}" type="sibTrans">
      <dgm:prSet/>
      <dgm:spPr/>
      <dgm:t>
        <a:bodyPr/>
        <a:lstStyle/>
        <a:p>
          <a:endParaRPr lang="zh-CN" altLang="en-US"/>
        </a:p>
      </dgm:t>
    </dgm:pt>
    <dgm:pt modelId="{F92F02B2-8CAF-444B-AFC3-3C53844B639E}">
      <dgm:prSet phldrT="[文本]" custT="1"/>
      <dgm:spPr/>
      <dgm:t>
        <a:bodyPr/>
        <a:lstStyle/>
        <a:p>
          <a:r>
            <a:rPr lang="zh-CN" altLang="en-US" sz="1200" dirty="0">
              <a:latin typeface="微软雅黑" panose="020B0503020204020204" pitchFamily="34" charset="-122"/>
              <a:ea typeface="微软雅黑" panose="020B0503020204020204" pitchFamily="34" charset="-122"/>
            </a:rPr>
            <a:t>比赛有评委嘉宾和大众评委进行打分；</a:t>
          </a:r>
        </a:p>
      </dgm:t>
    </dgm:pt>
    <dgm:pt modelId="{CB7740F0-9C06-422E-AEBB-621D781AE887}" cxnId="{E49BD978-5A42-4933-8CBF-D2FD4BF417A6}" type="parTrans">
      <dgm:prSet/>
      <dgm:spPr/>
      <dgm:t>
        <a:bodyPr/>
        <a:lstStyle/>
        <a:p>
          <a:endParaRPr lang="zh-CN" altLang="en-US"/>
        </a:p>
      </dgm:t>
    </dgm:pt>
    <dgm:pt modelId="{E96FC97F-E9AE-496E-9592-39AF9028EDE3}" cxnId="{E49BD978-5A42-4933-8CBF-D2FD4BF417A6}" type="sibTrans">
      <dgm:prSet/>
      <dgm:spPr/>
      <dgm:t>
        <a:bodyPr/>
        <a:lstStyle/>
        <a:p>
          <a:endParaRPr lang="zh-CN" altLang="en-US"/>
        </a:p>
      </dgm:t>
    </dgm:pt>
    <dgm:pt modelId="{9523C660-4514-4BD4-A412-372686C776D0}">
      <dgm:prSet phldrT="[文本]" custT="1"/>
      <dgm:spPr/>
      <dgm:t>
        <a:bodyPr/>
        <a:lstStyle/>
        <a:p>
          <a:r>
            <a:rPr lang="zh-CN" altLang="en-US" sz="1200" dirty="0">
              <a:latin typeface="微软雅黑" panose="020B0503020204020204" pitchFamily="34" charset="-122"/>
              <a:ea typeface="微软雅黑" panose="020B0503020204020204" pitchFamily="34" charset="-122"/>
            </a:rPr>
            <a:t>公司副总经理总、总等领导出席活动并致辞</a:t>
          </a:r>
        </a:p>
      </dgm:t>
    </dgm:pt>
    <dgm:pt modelId="{51CEC52E-683A-4CDD-A088-A2EE21999547}" cxnId="{5EFFBD71-C122-4CE3-A66D-8E3F381A5455}" type="parTrans">
      <dgm:prSet/>
      <dgm:spPr/>
      <dgm:t>
        <a:bodyPr/>
        <a:lstStyle/>
        <a:p>
          <a:endParaRPr lang="zh-CN" altLang="en-US"/>
        </a:p>
      </dgm:t>
    </dgm:pt>
    <dgm:pt modelId="{615E575C-B18E-40F6-8329-0A9052912498}" cxnId="{5EFFBD71-C122-4CE3-A66D-8E3F381A5455}" type="sibTrans">
      <dgm:prSet/>
      <dgm:spPr/>
      <dgm:t>
        <a:bodyPr/>
        <a:lstStyle/>
        <a:p>
          <a:endParaRPr lang="zh-CN" altLang="en-US"/>
        </a:p>
      </dgm:t>
    </dgm:pt>
    <dgm:pt modelId="{B87822D2-7042-4511-8E2C-6E6AE0944618}">
      <dgm:prSet phldrT="[文本]" custT="1"/>
      <dgm:spPr/>
      <dgm:t>
        <a:bodyPr/>
        <a:lstStyle/>
        <a:p>
          <a:r>
            <a:rPr lang="zh-CN" altLang="en-US" sz="1200" dirty="0">
              <a:latin typeface="微软雅黑" panose="020B0503020204020204" pitchFamily="34" charset="-122"/>
              <a:ea typeface="微软雅黑" panose="020B0503020204020204" pitchFamily="34" charset="-122"/>
            </a:rPr>
            <a:t>现身说法给现场观众较大的震撼，巩固了安全月前期安全能力建设、意识培训的效果。</a:t>
          </a:r>
        </a:p>
      </dgm:t>
    </dgm:pt>
    <dgm:pt modelId="{19F76F17-B4B9-4BF8-A373-4DAFED657A21}" cxnId="{6600DC10-8547-4615-A034-EAED11A2FD5B}" type="parTrans">
      <dgm:prSet/>
      <dgm:spPr/>
      <dgm:t>
        <a:bodyPr/>
        <a:lstStyle/>
        <a:p>
          <a:endParaRPr lang="zh-CN" altLang="en-US"/>
        </a:p>
      </dgm:t>
    </dgm:pt>
    <dgm:pt modelId="{320D2014-0FB8-4B3C-8CF9-C72C274868D4}" cxnId="{6600DC10-8547-4615-A034-EAED11A2FD5B}" type="sibTrans">
      <dgm:prSet/>
      <dgm:spPr/>
      <dgm:t>
        <a:bodyPr/>
        <a:lstStyle/>
        <a:p>
          <a:endParaRPr lang="zh-CN" altLang="en-US"/>
        </a:p>
      </dgm:t>
    </dgm:pt>
    <dgm:pt modelId="{ACADA649-1D0E-4F6E-85A9-C866020140B2}" type="pres">
      <dgm:prSet presAssocID="{CC80F7CE-B9F8-4911-B0CE-EFFCDBDD21CC}" presName="linearFlow" presStyleCnt="0">
        <dgm:presLayoutVars>
          <dgm:dir/>
          <dgm:animLvl val="lvl"/>
          <dgm:resizeHandles val="exact"/>
        </dgm:presLayoutVars>
      </dgm:prSet>
      <dgm:spPr/>
      <dgm:t>
        <a:bodyPr/>
        <a:lstStyle/>
        <a:p>
          <a:endParaRPr lang="zh-CN" altLang="en-US"/>
        </a:p>
      </dgm:t>
    </dgm:pt>
    <dgm:pt modelId="{25E774BD-C6F8-491B-A55B-B984A04A804C}" type="pres">
      <dgm:prSet presAssocID="{7AAFA026-D5A6-431A-87D2-3BC743DEC20A}" presName="composite" presStyleCnt="0"/>
      <dgm:spPr/>
    </dgm:pt>
    <dgm:pt modelId="{C503AEF9-4043-4B2D-AF0F-80750214385D}" type="pres">
      <dgm:prSet presAssocID="{7AAFA026-D5A6-431A-87D2-3BC743DEC20A}" presName="parentText" presStyleLbl="alignNode1" presStyleIdx="0" presStyleCnt="3">
        <dgm:presLayoutVars>
          <dgm:chMax val="1"/>
          <dgm:bulletEnabled val="1"/>
        </dgm:presLayoutVars>
      </dgm:prSet>
      <dgm:spPr/>
      <dgm:t>
        <a:bodyPr/>
        <a:lstStyle/>
        <a:p>
          <a:endParaRPr lang="zh-CN" altLang="en-US"/>
        </a:p>
      </dgm:t>
    </dgm:pt>
    <dgm:pt modelId="{E9399DDB-92F7-4035-80D0-07EB9F655C80}" type="pres">
      <dgm:prSet presAssocID="{7AAFA026-D5A6-431A-87D2-3BC743DEC20A}" presName="descendantText" presStyleLbl="alignAcc1" presStyleIdx="0" presStyleCnt="3">
        <dgm:presLayoutVars>
          <dgm:bulletEnabled val="1"/>
        </dgm:presLayoutVars>
      </dgm:prSet>
      <dgm:spPr/>
      <dgm:t>
        <a:bodyPr/>
        <a:lstStyle/>
        <a:p>
          <a:endParaRPr lang="zh-CN" altLang="en-US"/>
        </a:p>
      </dgm:t>
    </dgm:pt>
    <dgm:pt modelId="{63975623-1597-44C7-A941-DCF2C038DA6B}" type="pres">
      <dgm:prSet presAssocID="{5CC29C19-0609-4C74-83F3-D45FF6C44754}" presName="sp" presStyleCnt="0"/>
      <dgm:spPr/>
    </dgm:pt>
    <dgm:pt modelId="{412013A1-FB61-43C7-9631-F17D0C3BD667}" type="pres">
      <dgm:prSet presAssocID="{2CFF4384-1962-44D9-921A-295C58FC7FA9}" presName="composite" presStyleCnt="0"/>
      <dgm:spPr/>
    </dgm:pt>
    <dgm:pt modelId="{1AD693C5-36DE-48E1-9F92-9828E956FA23}" type="pres">
      <dgm:prSet presAssocID="{2CFF4384-1962-44D9-921A-295C58FC7FA9}" presName="parentText" presStyleLbl="alignNode1" presStyleIdx="1" presStyleCnt="3">
        <dgm:presLayoutVars>
          <dgm:chMax val="1"/>
          <dgm:bulletEnabled val="1"/>
        </dgm:presLayoutVars>
      </dgm:prSet>
      <dgm:spPr/>
      <dgm:t>
        <a:bodyPr/>
        <a:lstStyle/>
        <a:p>
          <a:endParaRPr lang="zh-CN" altLang="en-US"/>
        </a:p>
      </dgm:t>
    </dgm:pt>
    <dgm:pt modelId="{C14204DE-318F-459D-B921-62AB6BE7B2C4}" type="pres">
      <dgm:prSet presAssocID="{2CFF4384-1962-44D9-921A-295C58FC7FA9}" presName="descendantText" presStyleLbl="alignAcc1" presStyleIdx="1" presStyleCnt="3">
        <dgm:presLayoutVars>
          <dgm:bulletEnabled val="1"/>
        </dgm:presLayoutVars>
      </dgm:prSet>
      <dgm:spPr/>
      <dgm:t>
        <a:bodyPr/>
        <a:lstStyle/>
        <a:p>
          <a:endParaRPr lang="zh-CN" altLang="en-US"/>
        </a:p>
      </dgm:t>
    </dgm:pt>
    <dgm:pt modelId="{FDE185FF-33DC-4B1A-BC25-52769DCF42E7}" type="pres">
      <dgm:prSet presAssocID="{AB5E1C0B-96FD-439A-B490-BAD4BA51464B}" presName="sp" presStyleCnt="0"/>
      <dgm:spPr/>
    </dgm:pt>
    <dgm:pt modelId="{F890E5E6-A4FB-4033-90C0-F3D086EFAD11}" type="pres">
      <dgm:prSet presAssocID="{A9D9A6D2-F915-4BD0-9F89-3AAA25E374F5}" presName="composite" presStyleCnt="0"/>
      <dgm:spPr/>
    </dgm:pt>
    <dgm:pt modelId="{EB7046DC-D18A-48A3-905C-F7CAF845D50B}" type="pres">
      <dgm:prSet presAssocID="{A9D9A6D2-F915-4BD0-9F89-3AAA25E374F5}" presName="parentText" presStyleLbl="alignNode1" presStyleIdx="2" presStyleCnt="3">
        <dgm:presLayoutVars>
          <dgm:chMax val="1"/>
          <dgm:bulletEnabled val="1"/>
        </dgm:presLayoutVars>
      </dgm:prSet>
      <dgm:spPr/>
      <dgm:t>
        <a:bodyPr/>
        <a:lstStyle/>
        <a:p>
          <a:endParaRPr lang="zh-CN" altLang="en-US"/>
        </a:p>
      </dgm:t>
    </dgm:pt>
    <dgm:pt modelId="{A46F6843-BB18-4D9F-8E6A-36BDAAC7C735}" type="pres">
      <dgm:prSet presAssocID="{A9D9A6D2-F915-4BD0-9F89-3AAA25E374F5}" presName="descendantText" presStyleLbl="alignAcc1" presStyleIdx="2" presStyleCnt="3">
        <dgm:presLayoutVars>
          <dgm:bulletEnabled val="1"/>
        </dgm:presLayoutVars>
      </dgm:prSet>
      <dgm:spPr/>
      <dgm:t>
        <a:bodyPr/>
        <a:lstStyle/>
        <a:p>
          <a:endParaRPr lang="zh-CN" altLang="en-US"/>
        </a:p>
      </dgm:t>
    </dgm:pt>
  </dgm:ptLst>
  <dgm:cxnLst>
    <dgm:cxn modelId="{0E4629AD-9AD5-4CFC-BA1B-7946041006E9}" type="presOf" srcId="{F92F02B2-8CAF-444B-AFC3-3C53844B639E}" destId="{C14204DE-318F-459D-B921-62AB6BE7B2C4}" srcOrd="0" destOrd="1" presId="urn:microsoft.com/office/officeart/2005/8/layout/chevron2"/>
    <dgm:cxn modelId="{7C7C3833-891F-49BA-B9DB-DDDBE1503F34}" type="presOf" srcId="{08DABE01-8EEF-4A76-9960-84F43D1053C9}" destId="{E9399DDB-92F7-4035-80D0-07EB9F655C80}" srcOrd="0" destOrd="0" presId="urn:microsoft.com/office/officeart/2005/8/layout/chevron2"/>
    <dgm:cxn modelId="{5EFFBD71-C122-4CE3-A66D-8E3F381A5455}" srcId="{2CFF4384-1962-44D9-921A-295C58FC7FA9}" destId="{9523C660-4514-4BD4-A412-372686C776D0}" srcOrd="2" destOrd="0" parTransId="{51CEC52E-683A-4CDD-A088-A2EE21999547}" sibTransId="{615E575C-B18E-40F6-8329-0A9052912498}"/>
    <dgm:cxn modelId="{C3B16BFE-C1B8-4313-A734-0B3E12E14C2A}" type="presOf" srcId="{A9D9A6D2-F915-4BD0-9F89-3AAA25E374F5}" destId="{EB7046DC-D18A-48A3-905C-F7CAF845D50B}" srcOrd="0" destOrd="0" presId="urn:microsoft.com/office/officeart/2005/8/layout/chevron2"/>
    <dgm:cxn modelId="{6600DC10-8547-4615-A034-EAED11A2FD5B}" srcId="{A9D9A6D2-F915-4BD0-9F89-3AAA25E374F5}" destId="{B87822D2-7042-4511-8E2C-6E6AE0944618}" srcOrd="1" destOrd="0" parTransId="{19F76F17-B4B9-4BF8-A373-4DAFED657A21}" sibTransId="{320D2014-0FB8-4B3C-8CF9-C72C274868D4}"/>
    <dgm:cxn modelId="{163DE4B5-367C-43BB-87CA-32052AC36FFD}" srcId="{A9D9A6D2-F915-4BD0-9F89-3AAA25E374F5}" destId="{F9AFF912-10C3-440F-8E91-44CFF16C0D9F}" srcOrd="0" destOrd="0" parTransId="{26EDCFCA-70B0-4F30-8B0A-9689966C4618}" sibTransId="{83807A37-8107-4B7F-B0BB-6615038C4F22}"/>
    <dgm:cxn modelId="{DE9F64E6-533F-4D72-B7E5-782AA88CCC43}" type="presOf" srcId="{B87822D2-7042-4511-8E2C-6E6AE0944618}" destId="{A46F6843-BB18-4D9F-8E6A-36BDAAC7C735}" srcOrd="0" destOrd="1" presId="urn:microsoft.com/office/officeart/2005/8/layout/chevron2"/>
    <dgm:cxn modelId="{8C7EE50A-F9DB-4A20-94F7-C381E97B3468}" type="presOf" srcId="{CC80F7CE-B9F8-4911-B0CE-EFFCDBDD21CC}" destId="{ACADA649-1D0E-4F6E-85A9-C866020140B2}" srcOrd="0" destOrd="0" presId="urn:microsoft.com/office/officeart/2005/8/layout/chevron2"/>
    <dgm:cxn modelId="{77CE5DF8-6F6C-4E76-9FB8-83A367FB7132}" type="presOf" srcId="{2CFF4384-1962-44D9-921A-295C58FC7FA9}" destId="{1AD693C5-36DE-48E1-9F92-9828E956FA23}" srcOrd="0" destOrd="0" presId="urn:microsoft.com/office/officeart/2005/8/layout/chevron2"/>
    <dgm:cxn modelId="{88681A8F-E4F9-40F0-8DCE-34E55C4EFB4A}" srcId="{CC80F7CE-B9F8-4911-B0CE-EFFCDBDD21CC}" destId="{7AAFA026-D5A6-431A-87D2-3BC743DEC20A}" srcOrd="0" destOrd="0" parTransId="{38C6C62C-B138-4179-AFC3-C5EDDF645DC5}" sibTransId="{5CC29C19-0609-4C74-83F3-D45FF6C44754}"/>
    <dgm:cxn modelId="{5CADA45D-E135-4CF9-B746-2C212B729767}" srcId="{7AAFA026-D5A6-431A-87D2-3BC743DEC20A}" destId="{08DABE01-8EEF-4A76-9960-84F43D1053C9}" srcOrd="0" destOrd="0" parTransId="{2F0BAF70-E82C-4319-ABBD-8F9061C921CE}" sibTransId="{E6A8D592-7DA7-478E-93ED-C1B818F5DB31}"/>
    <dgm:cxn modelId="{3818BA92-77A7-4687-AB79-587D6E32F135}" type="presOf" srcId="{9523C660-4514-4BD4-A412-372686C776D0}" destId="{C14204DE-318F-459D-B921-62AB6BE7B2C4}" srcOrd="0" destOrd="2" presId="urn:microsoft.com/office/officeart/2005/8/layout/chevron2"/>
    <dgm:cxn modelId="{E49BD978-5A42-4933-8CBF-D2FD4BF417A6}" srcId="{2CFF4384-1962-44D9-921A-295C58FC7FA9}" destId="{F92F02B2-8CAF-444B-AFC3-3C53844B639E}" srcOrd="1" destOrd="0" parTransId="{CB7740F0-9C06-422E-AEBB-621D781AE887}" sibTransId="{E96FC97F-E9AE-496E-9592-39AF9028EDE3}"/>
    <dgm:cxn modelId="{0FC6CC44-9E9A-401F-9D6C-D2D0E2ECB74C}" type="presOf" srcId="{7AAFA026-D5A6-431A-87D2-3BC743DEC20A}" destId="{C503AEF9-4043-4B2D-AF0F-80750214385D}" srcOrd="0" destOrd="0" presId="urn:microsoft.com/office/officeart/2005/8/layout/chevron2"/>
    <dgm:cxn modelId="{42BFDA3C-A9AE-49CE-974C-47504D61D473}" srcId="{CC80F7CE-B9F8-4911-B0CE-EFFCDBDD21CC}" destId="{2CFF4384-1962-44D9-921A-295C58FC7FA9}" srcOrd="1" destOrd="0" parTransId="{0B76A8D8-DC02-496C-B95F-08C62C206A9F}" sibTransId="{AB5E1C0B-96FD-439A-B490-BAD4BA51464B}"/>
    <dgm:cxn modelId="{F9CF0731-50F7-4C9B-8F82-7BE5E4A7CF38}" type="presOf" srcId="{56A6C229-9075-47D8-B3E5-8D3783D6C743}" destId="{C14204DE-318F-459D-B921-62AB6BE7B2C4}" srcOrd="0" destOrd="0" presId="urn:microsoft.com/office/officeart/2005/8/layout/chevron2"/>
    <dgm:cxn modelId="{B42DA827-DD00-4AB1-AEB4-43341BB4CF41}" type="presOf" srcId="{41A85364-28F4-48A3-909B-44B3895ECE31}" destId="{E9399DDB-92F7-4035-80D0-07EB9F655C80}" srcOrd="0" destOrd="1" presId="urn:microsoft.com/office/officeart/2005/8/layout/chevron2"/>
    <dgm:cxn modelId="{ACEF28C0-380E-4B51-93AC-108A3E204418}" type="presOf" srcId="{F9AFF912-10C3-440F-8E91-44CFF16C0D9F}" destId="{A46F6843-BB18-4D9F-8E6A-36BDAAC7C735}" srcOrd="0" destOrd="0" presId="urn:microsoft.com/office/officeart/2005/8/layout/chevron2"/>
    <dgm:cxn modelId="{24CE6939-B6D9-4766-B542-6DF43750BCB9}" srcId="{CC80F7CE-B9F8-4911-B0CE-EFFCDBDD21CC}" destId="{A9D9A6D2-F915-4BD0-9F89-3AAA25E374F5}" srcOrd="2" destOrd="0" parTransId="{C5D2D8CE-DAE9-4D71-A112-772660C14F3D}" sibTransId="{6F0721B2-0FB0-469F-AC2C-14462C621423}"/>
    <dgm:cxn modelId="{409D61F7-F89D-4623-8F74-94C793C24EB9}" srcId="{7AAFA026-D5A6-431A-87D2-3BC743DEC20A}" destId="{41A85364-28F4-48A3-909B-44B3895ECE31}" srcOrd="1" destOrd="0" parTransId="{B837E722-C64C-418C-8264-7F749F69F1AA}" sibTransId="{93741935-7784-4D0E-87EC-7A789B89B998}"/>
    <dgm:cxn modelId="{FC55BECD-1168-4F73-AFD8-7943968176CD}" srcId="{2CFF4384-1962-44D9-921A-295C58FC7FA9}" destId="{56A6C229-9075-47D8-B3E5-8D3783D6C743}" srcOrd="0" destOrd="0" parTransId="{C26C9E58-E7B5-4064-B9BC-7B4D1638196F}" sibTransId="{3D21281C-F748-4D81-B9AE-46663C181FFB}"/>
    <dgm:cxn modelId="{399E8106-0A46-414A-88DB-97186435854C}" type="presParOf" srcId="{ACADA649-1D0E-4F6E-85A9-C866020140B2}" destId="{25E774BD-C6F8-491B-A55B-B984A04A804C}" srcOrd="0" destOrd="0" presId="urn:microsoft.com/office/officeart/2005/8/layout/chevron2"/>
    <dgm:cxn modelId="{E2BD6D31-AEBB-4C0D-A136-8720AF88A45C}" type="presParOf" srcId="{25E774BD-C6F8-491B-A55B-B984A04A804C}" destId="{C503AEF9-4043-4B2D-AF0F-80750214385D}" srcOrd="0" destOrd="0" presId="urn:microsoft.com/office/officeart/2005/8/layout/chevron2"/>
    <dgm:cxn modelId="{99A6399D-2EDD-43D7-B9F2-9F2668CD6B58}" type="presParOf" srcId="{25E774BD-C6F8-491B-A55B-B984A04A804C}" destId="{E9399DDB-92F7-4035-80D0-07EB9F655C80}" srcOrd="1" destOrd="0" presId="urn:microsoft.com/office/officeart/2005/8/layout/chevron2"/>
    <dgm:cxn modelId="{B6A9D20C-DC3F-4B13-91B4-2F59CAFA1A05}" type="presParOf" srcId="{ACADA649-1D0E-4F6E-85A9-C866020140B2}" destId="{63975623-1597-44C7-A941-DCF2C038DA6B}" srcOrd="1" destOrd="0" presId="urn:microsoft.com/office/officeart/2005/8/layout/chevron2"/>
    <dgm:cxn modelId="{0189B92F-D116-4D07-AAC8-F6AF2C79E1C2}" type="presParOf" srcId="{ACADA649-1D0E-4F6E-85A9-C866020140B2}" destId="{412013A1-FB61-43C7-9631-F17D0C3BD667}" srcOrd="2" destOrd="0" presId="urn:microsoft.com/office/officeart/2005/8/layout/chevron2"/>
    <dgm:cxn modelId="{345ECD9D-E3D7-4882-8F37-A8A37B3A46C0}" type="presParOf" srcId="{412013A1-FB61-43C7-9631-F17D0C3BD667}" destId="{1AD693C5-36DE-48E1-9F92-9828E956FA23}" srcOrd="0" destOrd="0" presId="urn:microsoft.com/office/officeart/2005/8/layout/chevron2"/>
    <dgm:cxn modelId="{34808C44-B663-4799-8F78-88EA4661CC43}" type="presParOf" srcId="{412013A1-FB61-43C7-9631-F17D0C3BD667}" destId="{C14204DE-318F-459D-B921-62AB6BE7B2C4}" srcOrd="1" destOrd="0" presId="urn:microsoft.com/office/officeart/2005/8/layout/chevron2"/>
    <dgm:cxn modelId="{FDEAD0C8-EE4E-4AC6-BFEA-30E7259EA50D}" type="presParOf" srcId="{ACADA649-1D0E-4F6E-85A9-C866020140B2}" destId="{FDE185FF-33DC-4B1A-BC25-52769DCF42E7}" srcOrd="3" destOrd="0" presId="urn:microsoft.com/office/officeart/2005/8/layout/chevron2"/>
    <dgm:cxn modelId="{E7E6F3EE-25DD-4336-9F36-2713EE6600D9}" type="presParOf" srcId="{ACADA649-1D0E-4F6E-85A9-C866020140B2}" destId="{F890E5E6-A4FB-4033-90C0-F3D086EFAD11}" srcOrd="4" destOrd="0" presId="urn:microsoft.com/office/officeart/2005/8/layout/chevron2"/>
    <dgm:cxn modelId="{1CE7ADC4-7B43-4AD8-B61F-ABBB662D2BBE}" type="presParOf" srcId="{F890E5E6-A4FB-4033-90C0-F3D086EFAD11}" destId="{EB7046DC-D18A-48A3-905C-F7CAF845D50B}" srcOrd="0" destOrd="0" presId="urn:microsoft.com/office/officeart/2005/8/layout/chevron2"/>
    <dgm:cxn modelId="{4724972F-2ABF-4503-A1BF-07C8397486DC}" type="presParOf" srcId="{F890E5E6-A4FB-4033-90C0-F3D086EFAD11}" destId="{A46F6843-BB18-4D9F-8E6A-36BDAAC7C735}"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32D98C-F3CB-4F10-BEF2-2A32B125F0D4}" type="doc">
      <dgm:prSet loTypeId="urn:microsoft.com/office/officeart/2009/3/layout/SpiralPicture" loCatId="picture" qsTypeId="urn:microsoft.com/office/officeart/2005/8/quickstyle/simple1" qsCatId="simple" csTypeId="urn:microsoft.com/office/officeart/2005/8/colors/accent1_2" csCatId="accent1" phldr="1"/>
      <dgm:spPr/>
    </dgm:pt>
    <dgm:pt modelId="{41E57663-6486-45F5-8964-EDC4063DB948}">
      <dgm:prSet phldrT="[文本]" custT="1"/>
      <dgm:spPr/>
      <dgm:t>
        <a:bodyPr/>
        <a:lstStyle/>
        <a:p>
          <a:r>
            <a:rPr lang="zh-CN" altLang="en-US" sz="1400" b="1" dirty="0">
              <a:latin typeface="微软雅黑" panose="020B0503020204020204" pitchFamily="34" charset="-122"/>
              <a:ea typeface="微软雅黑" panose="020B0503020204020204" pitchFamily="34" charset="-122"/>
            </a:rPr>
            <a:t>老师授课</a:t>
          </a:r>
        </a:p>
      </dgm:t>
    </dgm:pt>
    <dgm:pt modelId="{CDC75C87-D5B1-4466-82E2-29A410AF969E}" cxnId="{60569427-2940-4BD1-8644-4CA44A73A1AF}" type="parTrans">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D185E38E-56BD-49B3-9041-8527316E5B85}" cxnId="{60569427-2940-4BD1-8644-4CA44A73A1AF}" type="sibTrans">
      <dgm:prSet/>
      <dgm:spPr>
        <a:blipFill>
          <a:blip xmlns:r="http://schemas.openxmlformats.org/officeDocument/2006/relationships" r:embed="rId1" cstate="email"/>
          <a:srcRect/>
          <a:stretch>
            <a:fillRect/>
          </a:stretch>
        </a:blipFill>
      </dgm:spPr>
      <dgm:t>
        <a:bodyPr/>
        <a:lstStyle/>
        <a:p>
          <a:endParaRPr lang="zh-CN" altLang="en-US" sz="1400" b="1">
            <a:latin typeface="微软雅黑" panose="020B0503020204020204" pitchFamily="34" charset="-122"/>
            <a:ea typeface="微软雅黑" panose="020B0503020204020204" pitchFamily="34" charset="-122"/>
          </a:endParaRPr>
        </a:p>
      </dgm:t>
    </dgm:pt>
    <dgm:pt modelId="{2594F09A-0626-455D-BF10-11BE836D2FC3}">
      <dgm:prSet phldrT="[文本]" custT="1"/>
      <dgm:spPr/>
      <dgm:t>
        <a:bodyPr/>
        <a:lstStyle/>
        <a:p>
          <a:r>
            <a:rPr lang="zh-CN" altLang="en-US" sz="1400" b="1" dirty="0">
              <a:latin typeface="微软雅黑" panose="020B0503020204020204" pitchFamily="34" charset="-122"/>
              <a:ea typeface="微软雅黑" panose="020B0503020204020204" pitchFamily="34" charset="-122"/>
            </a:rPr>
            <a:t>施总致辞</a:t>
          </a:r>
        </a:p>
      </dgm:t>
    </dgm:pt>
    <dgm:pt modelId="{40A80B89-46FB-4712-A977-FC2B1B37030E}" cxnId="{0935F232-6AAC-4B63-B142-2C7CBE823AE9}" type="parTrans">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AC851190-2747-4EC5-B28E-9F229C457E71}" cxnId="{0935F232-6AAC-4B63-B142-2C7CBE823AE9}" type="sibTrans">
      <dgm:prSet/>
      <dgm:spPr>
        <a:blipFill>
          <a:blip xmlns:r="http://schemas.openxmlformats.org/officeDocument/2006/relationships" r:embed="rId2" cstate="email"/>
          <a:srcRect/>
          <a:stretch>
            <a:fillRect/>
          </a:stretch>
        </a:blipFill>
      </dgm:spPr>
      <dgm:t>
        <a:bodyPr/>
        <a:lstStyle/>
        <a:p>
          <a:endParaRPr lang="zh-CN" altLang="en-US" sz="1400" b="1">
            <a:latin typeface="微软雅黑" panose="020B0503020204020204" pitchFamily="34" charset="-122"/>
            <a:ea typeface="微软雅黑" panose="020B0503020204020204" pitchFamily="34" charset="-122"/>
          </a:endParaRPr>
        </a:p>
      </dgm:t>
    </dgm:pt>
    <dgm:pt modelId="{1A04A4EA-EB77-473A-A816-90008A3D156C}">
      <dgm:prSet phldrT="[文本]" custT="1"/>
      <dgm:spPr/>
      <dgm:t>
        <a:bodyPr/>
        <a:lstStyle/>
        <a:p>
          <a:r>
            <a:rPr lang="zh-CN" altLang="en-US" sz="1400" b="1" dirty="0">
              <a:latin typeface="微软雅黑" panose="020B0503020204020204" pitchFamily="34" charset="-122"/>
              <a:ea typeface="微软雅黑" panose="020B0503020204020204" pitchFamily="34" charset="-122"/>
            </a:rPr>
            <a:t>课堂互动</a:t>
          </a:r>
        </a:p>
      </dgm:t>
    </dgm:pt>
    <dgm:pt modelId="{611789BA-97E2-4E44-A39E-CF5FBB03BCF3}" cxnId="{8D1AB7A6-5957-432A-882C-02E2B7F41BC5}" type="parTrans">
      <dgm:prSet/>
      <dgm:spPr/>
      <dgm:t>
        <a:bodyPr/>
        <a:lstStyle/>
        <a:p>
          <a:endParaRPr lang="zh-CN" altLang="en-US" sz="1400" b="1">
            <a:latin typeface="微软雅黑" panose="020B0503020204020204" pitchFamily="34" charset="-122"/>
            <a:ea typeface="微软雅黑" panose="020B0503020204020204" pitchFamily="34" charset="-122"/>
          </a:endParaRPr>
        </a:p>
      </dgm:t>
    </dgm:pt>
    <dgm:pt modelId="{D4C84C65-57B3-4BF1-9BB6-D5BB78D7A75E}" cxnId="{8D1AB7A6-5957-432A-882C-02E2B7F41BC5}" type="sibTrans">
      <dgm:prSet/>
      <dgm:spPr>
        <a:blipFill>
          <a:blip xmlns:r="http://schemas.openxmlformats.org/officeDocument/2006/relationships" r:embed="rId3" cstate="email"/>
          <a:srcRect/>
          <a:stretch>
            <a:fillRect/>
          </a:stretch>
        </a:blipFill>
      </dgm:spPr>
      <dgm:t>
        <a:bodyPr/>
        <a:lstStyle/>
        <a:p>
          <a:endParaRPr lang="zh-CN" altLang="en-US" sz="1400" b="1">
            <a:latin typeface="微软雅黑" panose="020B0503020204020204" pitchFamily="34" charset="-122"/>
            <a:ea typeface="微软雅黑" panose="020B0503020204020204" pitchFamily="34" charset="-122"/>
          </a:endParaRPr>
        </a:p>
      </dgm:t>
    </dgm:pt>
    <dgm:pt modelId="{1EC1B505-2CB7-4D01-8F79-21EAD0393371}" type="pres">
      <dgm:prSet presAssocID="{2632D98C-F3CB-4F10-BEF2-2A32B125F0D4}" presName="Name0" presStyleCnt="0">
        <dgm:presLayoutVars>
          <dgm:chMax val="5"/>
          <dgm:dir/>
        </dgm:presLayoutVars>
      </dgm:prSet>
      <dgm:spPr/>
    </dgm:pt>
    <dgm:pt modelId="{B48F2DCE-6D18-4446-882F-B93B71D367A7}" type="pres">
      <dgm:prSet presAssocID="{2632D98C-F3CB-4F10-BEF2-2A32B125F0D4}" presName="picts" presStyleCnt="0"/>
      <dgm:spPr/>
    </dgm:pt>
    <dgm:pt modelId="{DC7EE4BA-4F49-4832-8806-6EAF16AA626C}" type="pres">
      <dgm:prSet presAssocID="{2632D98C-F3CB-4F10-BEF2-2A32B125F0D4}" presName="space1" presStyleCnt="0"/>
      <dgm:spPr/>
    </dgm:pt>
    <dgm:pt modelId="{37EDA8EB-C442-458C-A74E-DFD2B32104BD}" type="pres">
      <dgm:prSet presAssocID="{2632D98C-F3CB-4F10-BEF2-2A32B125F0D4}" presName="space2" presStyleCnt="0"/>
      <dgm:spPr/>
    </dgm:pt>
    <dgm:pt modelId="{D9F6D69B-9A10-4C86-9D63-51F15D52CF9A}" type="pres">
      <dgm:prSet presAssocID="{D185E38E-56BD-49B3-9041-8527316E5B85}" presName="pictA1" presStyleCnt="0"/>
      <dgm:spPr/>
    </dgm:pt>
    <dgm:pt modelId="{32BF7FF5-A3F5-4388-976B-95BBEFB6819D}" type="pres">
      <dgm:prSet presAssocID="{D185E38E-56BD-49B3-9041-8527316E5B85}" presName="imageRepeatNode" presStyleLbl="alignNode1" presStyleIdx="0" presStyleCnt="5"/>
      <dgm:spPr/>
      <dgm:t>
        <a:bodyPr/>
        <a:lstStyle/>
        <a:p>
          <a:endParaRPr lang="zh-CN" altLang="en-US"/>
        </a:p>
      </dgm:t>
    </dgm:pt>
    <dgm:pt modelId="{0CC5CB85-F046-4819-BE90-C0A22DFDE841}" type="pres">
      <dgm:prSet presAssocID="{D185E38E-56BD-49B3-9041-8527316E5B85}" presName="oneDotPict" presStyleCnt="0"/>
      <dgm:spPr/>
    </dgm:pt>
    <dgm:pt modelId="{5840CC2F-958A-47A7-98D1-BE163995FA74}" type="pres">
      <dgm:prSet presAssocID="{D185E38E-56BD-49B3-9041-8527316E5B85}" presName="dotPict_11" presStyleLbl="solidFgAcc1" presStyleIdx="0" presStyleCnt="12"/>
      <dgm:spPr/>
    </dgm:pt>
    <dgm:pt modelId="{63E90223-409A-4D86-9DD6-DC9C3CC7E13A}" type="pres">
      <dgm:prSet presAssocID="{AC851190-2747-4EC5-B28E-9F229C457E71}" presName="pictA2" presStyleCnt="0"/>
      <dgm:spPr/>
    </dgm:pt>
    <dgm:pt modelId="{FEBA38CC-70DC-4374-AD17-2A477464326A}" type="pres">
      <dgm:prSet presAssocID="{AC851190-2747-4EC5-B28E-9F229C457E71}" presName="imageRepeatNode" presStyleLbl="alignNode1" presStyleIdx="1" presStyleCnt="5"/>
      <dgm:spPr/>
      <dgm:t>
        <a:bodyPr/>
        <a:lstStyle/>
        <a:p>
          <a:endParaRPr lang="zh-CN" altLang="en-US"/>
        </a:p>
      </dgm:t>
    </dgm:pt>
    <dgm:pt modelId="{CF8D1A03-0556-4324-87CD-4C74B9577E08}" type="pres">
      <dgm:prSet presAssocID="{AC851190-2747-4EC5-B28E-9F229C457E71}" presName="twoDotsPict" presStyleCnt="0"/>
      <dgm:spPr/>
    </dgm:pt>
    <dgm:pt modelId="{D614D87F-0094-42FE-8B2D-A690FC74C268}" type="pres">
      <dgm:prSet presAssocID="{AC851190-2747-4EC5-B28E-9F229C457E71}" presName="dotPict_21" presStyleLbl="solidFgAcc1" presStyleIdx="1" presStyleCnt="12"/>
      <dgm:spPr/>
    </dgm:pt>
    <dgm:pt modelId="{01D28590-2D68-48F4-BFCF-C36D279582E7}" type="pres">
      <dgm:prSet presAssocID="{AC851190-2747-4EC5-B28E-9F229C457E71}" presName="dotPict_22" presStyleLbl="solidFgAcc1" presStyleIdx="2" presStyleCnt="12"/>
      <dgm:spPr/>
    </dgm:pt>
    <dgm:pt modelId="{7D7E76CB-8ADE-4FC6-A3A6-998F94FA6FB0}" type="pres">
      <dgm:prSet presAssocID="{D4C84C65-57B3-4BF1-9BB6-D5BB78D7A75E}" presName="pictA3" presStyleCnt="0"/>
      <dgm:spPr/>
    </dgm:pt>
    <dgm:pt modelId="{5D51566B-136D-4E63-A424-2340EB7311F0}" type="pres">
      <dgm:prSet presAssocID="{D4C84C65-57B3-4BF1-9BB6-D5BB78D7A75E}" presName="imageRepeatNode" presStyleLbl="alignNode1" presStyleIdx="2" presStyleCnt="5"/>
      <dgm:spPr/>
      <dgm:t>
        <a:bodyPr/>
        <a:lstStyle/>
        <a:p>
          <a:endParaRPr lang="zh-CN" altLang="en-US"/>
        </a:p>
      </dgm:t>
    </dgm:pt>
    <dgm:pt modelId="{53FEC0D4-AD1C-45DA-8B67-C5FFAE99F4A1}" type="pres">
      <dgm:prSet presAssocID="{D4C84C65-57B3-4BF1-9BB6-D5BB78D7A75E}" presName="threeDotsPict" presStyleCnt="0"/>
      <dgm:spPr/>
    </dgm:pt>
    <dgm:pt modelId="{D71479CD-B9CF-4C8F-8875-A432CBD0C819}" type="pres">
      <dgm:prSet presAssocID="{D4C84C65-57B3-4BF1-9BB6-D5BB78D7A75E}" presName="dotPict_31" presStyleLbl="solidFgAcc1" presStyleIdx="3" presStyleCnt="12"/>
      <dgm:spPr/>
    </dgm:pt>
    <dgm:pt modelId="{D76FC463-4524-4120-AB89-B76119DC437B}" type="pres">
      <dgm:prSet presAssocID="{D4C84C65-57B3-4BF1-9BB6-D5BB78D7A75E}" presName="dotPict_32" presStyleLbl="solidFgAcc1" presStyleIdx="4" presStyleCnt="12"/>
      <dgm:spPr/>
    </dgm:pt>
    <dgm:pt modelId="{2EC1569E-C7E9-40E0-B3DA-D237E3AF5749}" type="pres">
      <dgm:prSet presAssocID="{D4C84C65-57B3-4BF1-9BB6-D5BB78D7A75E}" presName="dotPict_33" presStyleLbl="solidFgAcc1" presStyleIdx="5" presStyleCnt="12"/>
      <dgm:spPr/>
    </dgm:pt>
    <dgm:pt modelId="{513F1B1C-8C2B-4CAC-80DC-12CAA1E266AA}" type="pres">
      <dgm:prSet presAssocID="{2632D98C-F3CB-4F10-BEF2-2A32B125F0D4}" presName="pictB4" presStyleLbl="alignNode1" presStyleIdx="3" presStyleCnt="5"/>
      <dgm:spPr/>
    </dgm:pt>
    <dgm:pt modelId="{9B98BA05-99C2-422F-ADD3-CAA9528265CB}" type="pres">
      <dgm:prSet presAssocID="{2632D98C-F3CB-4F10-BEF2-2A32B125F0D4}" presName="pictB5" presStyleLbl="alignNode1" presStyleIdx="4" presStyleCnt="5"/>
      <dgm:spPr/>
    </dgm:pt>
    <dgm:pt modelId="{302DA67B-0D0D-4304-9E77-1F4A4E8AC306}" type="pres">
      <dgm:prSet presAssocID="{2632D98C-F3CB-4F10-BEF2-2A32B125F0D4}" presName="txLine" presStyleCnt="0"/>
      <dgm:spPr/>
    </dgm:pt>
    <dgm:pt modelId="{66663A96-DF6E-47FD-98E3-330D9D7BD4AF}" type="pres">
      <dgm:prSet presAssocID="{41E57663-6486-45F5-8964-EDC4063DB948}" presName="oneDotTx" presStyleCnt="0"/>
      <dgm:spPr/>
    </dgm:pt>
    <dgm:pt modelId="{B257EA33-AF31-4E07-B1D6-C8FDA39755D2}" type="pres">
      <dgm:prSet presAssocID="{41E57663-6486-45F5-8964-EDC4063DB948}" presName="dotTx_11" presStyleLbl="solidFgAcc1" presStyleIdx="6" presStyleCnt="12"/>
      <dgm:spPr/>
    </dgm:pt>
    <dgm:pt modelId="{BBE55685-43E4-43FF-8D69-0BCE7D4E173B}" type="pres">
      <dgm:prSet presAssocID="{41E57663-6486-45F5-8964-EDC4063DB948}" presName="Name37" presStyleLbl="revTx" presStyleIdx="0" presStyleCnt="3">
        <dgm:presLayoutVars>
          <dgm:bulletEnabled val="1"/>
        </dgm:presLayoutVars>
      </dgm:prSet>
      <dgm:spPr/>
      <dgm:t>
        <a:bodyPr/>
        <a:lstStyle/>
        <a:p>
          <a:endParaRPr lang="zh-CN" altLang="en-US"/>
        </a:p>
      </dgm:t>
    </dgm:pt>
    <dgm:pt modelId="{7046298C-2E4A-40F5-A38E-21FD09D60381}" type="pres">
      <dgm:prSet presAssocID="{2594F09A-0626-455D-BF10-11BE836D2FC3}" presName="twoDotsTx" presStyleCnt="0"/>
      <dgm:spPr/>
    </dgm:pt>
    <dgm:pt modelId="{A5C5A4ED-1AEE-4C79-A95F-304B9D1A779D}" type="pres">
      <dgm:prSet presAssocID="{2594F09A-0626-455D-BF10-11BE836D2FC3}" presName="dotTx_21" presStyleLbl="solidFgAcc1" presStyleIdx="7" presStyleCnt="12"/>
      <dgm:spPr/>
    </dgm:pt>
    <dgm:pt modelId="{B7B3B639-6162-4628-8958-3819BF045057}" type="pres">
      <dgm:prSet presAssocID="{2594F09A-0626-455D-BF10-11BE836D2FC3}" presName="dotTx_22" presStyleLbl="solidFgAcc1" presStyleIdx="8" presStyleCnt="12"/>
      <dgm:spPr/>
    </dgm:pt>
    <dgm:pt modelId="{1F825CFB-6C9B-410E-8516-51C6442893FC}" type="pres">
      <dgm:prSet presAssocID="{2594F09A-0626-455D-BF10-11BE836D2FC3}" presName="Name39" presStyleLbl="revTx" presStyleIdx="1" presStyleCnt="3">
        <dgm:presLayoutVars>
          <dgm:bulletEnabled val="1"/>
        </dgm:presLayoutVars>
      </dgm:prSet>
      <dgm:spPr/>
      <dgm:t>
        <a:bodyPr/>
        <a:lstStyle/>
        <a:p>
          <a:endParaRPr lang="zh-CN" altLang="en-US"/>
        </a:p>
      </dgm:t>
    </dgm:pt>
    <dgm:pt modelId="{6AAFF205-238B-4D45-9ABF-73AB52B651A9}" type="pres">
      <dgm:prSet presAssocID="{1A04A4EA-EB77-473A-A816-90008A3D156C}" presName="threeDotsTx" presStyleCnt="0"/>
      <dgm:spPr/>
    </dgm:pt>
    <dgm:pt modelId="{F995898F-DC94-4FA1-B913-B6DC10D5F25F}" type="pres">
      <dgm:prSet presAssocID="{1A04A4EA-EB77-473A-A816-90008A3D156C}" presName="dotTx_31" presStyleLbl="solidFgAcc1" presStyleIdx="9" presStyleCnt="12"/>
      <dgm:spPr/>
    </dgm:pt>
    <dgm:pt modelId="{C3B785B5-C752-42ED-A098-DEA64A537E40}" type="pres">
      <dgm:prSet presAssocID="{1A04A4EA-EB77-473A-A816-90008A3D156C}" presName="dotTx_32" presStyleLbl="solidFgAcc1" presStyleIdx="10" presStyleCnt="12"/>
      <dgm:spPr/>
    </dgm:pt>
    <dgm:pt modelId="{7DAA534A-EAAB-4938-951D-515C4D99B549}" type="pres">
      <dgm:prSet presAssocID="{1A04A4EA-EB77-473A-A816-90008A3D156C}" presName="dotTx_33" presStyleLbl="solidFgAcc1" presStyleIdx="11" presStyleCnt="12"/>
      <dgm:spPr/>
    </dgm:pt>
    <dgm:pt modelId="{9145CA31-510B-432A-9F09-1D42ADC69792}" type="pres">
      <dgm:prSet presAssocID="{1A04A4EA-EB77-473A-A816-90008A3D156C}" presName="Name41" presStyleLbl="revTx" presStyleIdx="2" presStyleCnt="3">
        <dgm:presLayoutVars>
          <dgm:bulletEnabled val="1"/>
        </dgm:presLayoutVars>
      </dgm:prSet>
      <dgm:spPr/>
      <dgm:t>
        <a:bodyPr/>
        <a:lstStyle/>
        <a:p>
          <a:endParaRPr lang="zh-CN" altLang="en-US"/>
        </a:p>
      </dgm:t>
    </dgm:pt>
  </dgm:ptLst>
  <dgm:cxnLst>
    <dgm:cxn modelId="{F71EE371-D3CA-4054-9C9B-0EC7C70EA9B4}" type="presOf" srcId="{2632D98C-F3CB-4F10-BEF2-2A32B125F0D4}" destId="{1EC1B505-2CB7-4D01-8F79-21EAD0393371}" srcOrd="0" destOrd="0" presId="urn:microsoft.com/office/officeart/2009/3/layout/SpiralPicture"/>
    <dgm:cxn modelId="{911572C6-401C-44CA-8C41-CF5B47758B45}" type="presOf" srcId="{AC851190-2747-4EC5-B28E-9F229C457E71}" destId="{FEBA38CC-70DC-4374-AD17-2A477464326A}" srcOrd="0" destOrd="0" presId="urn:microsoft.com/office/officeart/2009/3/layout/SpiralPicture"/>
    <dgm:cxn modelId="{60569427-2940-4BD1-8644-4CA44A73A1AF}" srcId="{2632D98C-F3CB-4F10-BEF2-2A32B125F0D4}" destId="{41E57663-6486-45F5-8964-EDC4063DB948}" srcOrd="0" destOrd="0" parTransId="{CDC75C87-D5B1-4466-82E2-29A410AF969E}" sibTransId="{D185E38E-56BD-49B3-9041-8527316E5B85}"/>
    <dgm:cxn modelId="{96262C28-C828-4E64-A240-7B5E2F31139C}" type="presOf" srcId="{41E57663-6486-45F5-8964-EDC4063DB948}" destId="{BBE55685-43E4-43FF-8D69-0BCE7D4E173B}" srcOrd="0" destOrd="0" presId="urn:microsoft.com/office/officeart/2009/3/layout/SpiralPicture"/>
    <dgm:cxn modelId="{8D1AB7A6-5957-432A-882C-02E2B7F41BC5}" srcId="{2632D98C-F3CB-4F10-BEF2-2A32B125F0D4}" destId="{1A04A4EA-EB77-473A-A816-90008A3D156C}" srcOrd="2" destOrd="0" parTransId="{611789BA-97E2-4E44-A39E-CF5FBB03BCF3}" sibTransId="{D4C84C65-57B3-4BF1-9BB6-D5BB78D7A75E}"/>
    <dgm:cxn modelId="{C82AB0C9-A763-45FD-B5DC-F9E9C915A8E2}" type="presOf" srcId="{2594F09A-0626-455D-BF10-11BE836D2FC3}" destId="{1F825CFB-6C9B-410E-8516-51C6442893FC}" srcOrd="0" destOrd="0" presId="urn:microsoft.com/office/officeart/2009/3/layout/SpiralPicture"/>
    <dgm:cxn modelId="{DC926E9E-CCB2-49A5-8ADA-2623CB041787}" type="presOf" srcId="{D185E38E-56BD-49B3-9041-8527316E5B85}" destId="{32BF7FF5-A3F5-4388-976B-95BBEFB6819D}" srcOrd="0" destOrd="0" presId="urn:microsoft.com/office/officeart/2009/3/layout/SpiralPicture"/>
    <dgm:cxn modelId="{80514DE3-78D4-4288-8489-9A4227C640E0}" type="presOf" srcId="{D4C84C65-57B3-4BF1-9BB6-D5BB78D7A75E}" destId="{5D51566B-136D-4E63-A424-2340EB7311F0}" srcOrd="0" destOrd="0" presId="urn:microsoft.com/office/officeart/2009/3/layout/SpiralPicture"/>
    <dgm:cxn modelId="{0935F232-6AAC-4B63-B142-2C7CBE823AE9}" srcId="{2632D98C-F3CB-4F10-BEF2-2A32B125F0D4}" destId="{2594F09A-0626-455D-BF10-11BE836D2FC3}" srcOrd="1" destOrd="0" parTransId="{40A80B89-46FB-4712-A977-FC2B1B37030E}" sibTransId="{AC851190-2747-4EC5-B28E-9F229C457E71}"/>
    <dgm:cxn modelId="{E7141C66-F0AC-4376-AA7B-40F5CEA0DE4C}" type="presOf" srcId="{1A04A4EA-EB77-473A-A816-90008A3D156C}" destId="{9145CA31-510B-432A-9F09-1D42ADC69792}" srcOrd="0" destOrd="0" presId="urn:microsoft.com/office/officeart/2009/3/layout/SpiralPicture"/>
    <dgm:cxn modelId="{097F2A81-4507-4E77-B805-C06B3F84238C}" type="presParOf" srcId="{1EC1B505-2CB7-4D01-8F79-21EAD0393371}" destId="{B48F2DCE-6D18-4446-882F-B93B71D367A7}" srcOrd="0" destOrd="0" presId="urn:microsoft.com/office/officeart/2009/3/layout/SpiralPicture"/>
    <dgm:cxn modelId="{50C0E3B7-85D2-40A7-BF80-EE788276999E}" type="presParOf" srcId="{B48F2DCE-6D18-4446-882F-B93B71D367A7}" destId="{DC7EE4BA-4F49-4832-8806-6EAF16AA626C}" srcOrd="0" destOrd="0" presId="urn:microsoft.com/office/officeart/2009/3/layout/SpiralPicture"/>
    <dgm:cxn modelId="{94DAECE5-8EFC-4E7F-ACB0-666F981AA8BE}" type="presParOf" srcId="{B48F2DCE-6D18-4446-882F-B93B71D367A7}" destId="{37EDA8EB-C442-458C-A74E-DFD2B32104BD}" srcOrd="1" destOrd="0" presId="urn:microsoft.com/office/officeart/2009/3/layout/SpiralPicture"/>
    <dgm:cxn modelId="{C6892A08-C995-4B7B-8076-10E954F17982}" type="presParOf" srcId="{B48F2DCE-6D18-4446-882F-B93B71D367A7}" destId="{D9F6D69B-9A10-4C86-9D63-51F15D52CF9A}" srcOrd="2" destOrd="0" presId="urn:microsoft.com/office/officeart/2009/3/layout/SpiralPicture"/>
    <dgm:cxn modelId="{928BF37E-96BA-442E-898E-1FF838F8DB93}" type="presParOf" srcId="{D9F6D69B-9A10-4C86-9D63-51F15D52CF9A}" destId="{32BF7FF5-A3F5-4388-976B-95BBEFB6819D}" srcOrd="0" destOrd="0" presId="urn:microsoft.com/office/officeart/2009/3/layout/SpiralPicture"/>
    <dgm:cxn modelId="{8309785F-ACDA-4265-8AD6-3C9ABF4A2161}" type="presParOf" srcId="{B48F2DCE-6D18-4446-882F-B93B71D367A7}" destId="{0CC5CB85-F046-4819-BE90-C0A22DFDE841}" srcOrd="3" destOrd="0" presId="urn:microsoft.com/office/officeart/2009/3/layout/SpiralPicture"/>
    <dgm:cxn modelId="{5DEACB46-AE83-43E6-AA9D-235839DB2674}" type="presParOf" srcId="{0CC5CB85-F046-4819-BE90-C0A22DFDE841}" destId="{5840CC2F-958A-47A7-98D1-BE163995FA74}" srcOrd="0" destOrd="0" presId="urn:microsoft.com/office/officeart/2009/3/layout/SpiralPicture"/>
    <dgm:cxn modelId="{72ED4E74-DE95-4100-A99B-EE23E35BB155}" type="presParOf" srcId="{B48F2DCE-6D18-4446-882F-B93B71D367A7}" destId="{63E90223-409A-4D86-9DD6-DC9C3CC7E13A}" srcOrd="4" destOrd="0" presId="urn:microsoft.com/office/officeart/2009/3/layout/SpiralPicture"/>
    <dgm:cxn modelId="{C32BE6E6-49D0-46CB-A000-78C833162BF7}" type="presParOf" srcId="{63E90223-409A-4D86-9DD6-DC9C3CC7E13A}" destId="{FEBA38CC-70DC-4374-AD17-2A477464326A}" srcOrd="0" destOrd="0" presId="urn:microsoft.com/office/officeart/2009/3/layout/SpiralPicture"/>
    <dgm:cxn modelId="{F4C167A2-0642-401C-A475-1FCE9DCA0767}" type="presParOf" srcId="{B48F2DCE-6D18-4446-882F-B93B71D367A7}" destId="{CF8D1A03-0556-4324-87CD-4C74B9577E08}" srcOrd="5" destOrd="0" presId="urn:microsoft.com/office/officeart/2009/3/layout/SpiralPicture"/>
    <dgm:cxn modelId="{4B3469F7-E8B9-4048-B230-22A28289285F}" type="presParOf" srcId="{CF8D1A03-0556-4324-87CD-4C74B9577E08}" destId="{D614D87F-0094-42FE-8B2D-A690FC74C268}" srcOrd="0" destOrd="0" presId="urn:microsoft.com/office/officeart/2009/3/layout/SpiralPicture"/>
    <dgm:cxn modelId="{6C920D03-A5DD-40F1-8E79-B7637DC814EA}" type="presParOf" srcId="{CF8D1A03-0556-4324-87CD-4C74B9577E08}" destId="{01D28590-2D68-48F4-BFCF-C36D279582E7}" srcOrd="1" destOrd="0" presId="urn:microsoft.com/office/officeart/2009/3/layout/SpiralPicture"/>
    <dgm:cxn modelId="{EA170EB7-F520-4582-BBDA-5BEF48FE1A6C}" type="presParOf" srcId="{B48F2DCE-6D18-4446-882F-B93B71D367A7}" destId="{7D7E76CB-8ADE-4FC6-A3A6-998F94FA6FB0}" srcOrd="6" destOrd="0" presId="urn:microsoft.com/office/officeart/2009/3/layout/SpiralPicture"/>
    <dgm:cxn modelId="{8B9E4BDE-7138-418A-8380-D935DF9F6E4F}" type="presParOf" srcId="{7D7E76CB-8ADE-4FC6-A3A6-998F94FA6FB0}" destId="{5D51566B-136D-4E63-A424-2340EB7311F0}" srcOrd="0" destOrd="0" presId="urn:microsoft.com/office/officeart/2009/3/layout/SpiralPicture"/>
    <dgm:cxn modelId="{D5BD8818-B26F-4CEB-950C-C781A1540E3D}" type="presParOf" srcId="{B48F2DCE-6D18-4446-882F-B93B71D367A7}" destId="{53FEC0D4-AD1C-45DA-8B67-C5FFAE99F4A1}" srcOrd="7" destOrd="0" presId="urn:microsoft.com/office/officeart/2009/3/layout/SpiralPicture"/>
    <dgm:cxn modelId="{6E7A0FB8-F285-404F-942B-FDA67ADF3F4D}" type="presParOf" srcId="{53FEC0D4-AD1C-45DA-8B67-C5FFAE99F4A1}" destId="{D71479CD-B9CF-4C8F-8875-A432CBD0C819}" srcOrd="0" destOrd="0" presId="urn:microsoft.com/office/officeart/2009/3/layout/SpiralPicture"/>
    <dgm:cxn modelId="{026AA48E-D4D1-4C84-830C-2375A05AEA71}" type="presParOf" srcId="{53FEC0D4-AD1C-45DA-8B67-C5FFAE99F4A1}" destId="{D76FC463-4524-4120-AB89-B76119DC437B}" srcOrd="1" destOrd="0" presId="urn:microsoft.com/office/officeart/2009/3/layout/SpiralPicture"/>
    <dgm:cxn modelId="{556B2369-FD4B-455E-A030-4ABB7D884D0E}" type="presParOf" srcId="{53FEC0D4-AD1C-45DA-8B67-C5FFAE99F4A1}" destId="{2EC1569E-C7E9-40E0-B3DA-D237E3AF5749}" srcOrd="2" destOrd="0" presId="urn:microsoft.com/office/officeart/2009/3/layout/SpiralPicture"/>
    <dgm:cxn modelId="{EC4187F5-BB0D-433C-A76B-D69BB57723C1}" type="presParOf" srcId="{B48F2DCE-6D18-4446-882F-B93B71D367A7}" destId="{513F1B1C-8C2B-4CAC-80DC-12CAA1E266AA}" srcOrd="8" destOrd="0" presId="urn:microsoft.com/office/officeart/2009/3/layout/SpiralPicture"/>
    <dgm:cxn modelId="{691A9B36-7AE0-4FF7-BF6C-EFAB62366817}" type="presParOf" srcId="{B48F2DCE-6D18-4446-882F-B93B71D367A7}" destId="{9B98BA05-99C2-422F-ADD3-CAA9528265CB}" srcOrd="9" destOrd="0" presId="urn:microsoft.com/office/officeart/2009/3/layout/SpiralPicture"/>
    <dgm:cxn modelId="{72F7C81F-F741-4D03-91EE-45F1A6AE5189}" type="presParOf" srcId="{1EC1B505-2CB7-4D01-8F79-21EAD0393371}" destId="{302DA67B-0D0D-4304-9E77-1F4A4E8AC306}" srcOrd="1" destOrd="0" presId="urn:microsoft.com/office/officeart/2009/3/layout/SpiralPicture"/>
    <dgm:cxn modelId="{47D9CCAE-B233-4F92-95BD-FBE101D3093F}" type="presParOf" srcId="{302DA67B-0D0D-4304-9E77-1F4A4E8AC306}" destId="{66663A96-DF6E-47FD-98E3-330D9D7BD4AF}" srcOrd="0" destOrd="0" presId="urn:microsoft.com/office/officeart/2009/3/layout/SpiralPicture"/>
    <dgm:cxn modelId="{27117211-D7FE-4A11-8157-7AC168EAC8D4}" type="presParOf" srcId="{66663A96-DF6E-47FD-98E3-330D9D7BD4AF}" destId="{B257EA33-AF31-4E07-B1D6-C8FDA39755D2}" srcOrd="0" destOrd="0" presId="urn:microsoft.com/office/officeart/2009/3/layout/SpiralPicture"/>
    <dgm:cxn modelId="{DCE4E6AF-E505-4799-B7CC-135F41C479E1}" type="presParOf" srcId="{302DA67B-0D0D-4304-9E77-1F4A4E8AC306}" destId="{BBE55685-43E4-43FF-8D69-0BCE7D4E173B}" srcOrd="1" destOrd="0" presId="urn:microsoft.com/office/officeart/2009/3/layout/SpiralPicture"/>
    <dgm:cxn modelId="{F4DCF69B-8E92-4214-8C33-6A6C8FBA84FA}" type="presParOf" srcId="{302DA67B-0D0D-4304-9E77-1F4A4E8AC306}" destId="{7046298C-2E4A-40F5-A38E-21FD09D60381}" srcOrd="2" destOrd="0" presId="urn:microsoft.com/office/officeart/2009/3/layout/SpiralPicture"/>
    <dgm:cxn modelId="{8A2D79EF-218E-4170-9397-C4871F5B3B26}" type="presParOf" srcId="{7046298C-2E4A-40F5-A38E-21FD09D60381}" destId="{A5C5A4ED-1AEE-4C79-A95F-304B9D1A779D}" srcOrd="0" destOrd="0" presId="urn:microsoft.com/office/officeart/2009/3/layout/SpiralPicture"/>
    <dgm:cxn modelId="{D7956B6F-A19E-4FCC-954B-CEDB3FAF8912}" type="presParOf" srcId="{7046298C-2E4A-40F5-A38E-21FD09D60381}" destId="{B7B3B639-6162-4628-8958-3819BF045057}" srcOrd="1" destOrd="0" presId="urn:microsoft.com/office/officeart/2009/3/layout/SpiralPicture"/>
    <dgm:cxn modelId="{8A9F7FE9-64B5-434C-A071-770C363B1DD3}" type="presParOf" srcId="{302DA67B-0D0D-4304-9E77-1F4A4E8AC306}" destId="{1F825CFB-6C9B-410E-8516-51C6442893FC}" srcOrd="3" destOrd="0" presId="urn:microsoft.com/office/officeart/2009/3/layout/SpiralPicture"/>
    <dgm:cxn modelId="{D4F2D052-4C9E-4673-8BC5-5F68BE835F62}" type="presParOf" srcId="{302DA67B-0D0D-4304-9E77-1F4A4E8AC306}" destId="{6AAFF205-238B-4D45-9ABF-73AB52B651A9}" srcOrd="4" destOrd="0" presId="urn:microsoft.com/office/officeart/2009/3/layout/SpiralPicture"/>
    <dgm:cxn modelId="{72FA1AE8-D322-465B-869D-6C40F4D79073}" type="presParOf" srcId="{6AAFF205-238B-4D45-9ABF-73AB52B651A9}" destId="{F995898F-DC94-4FA1-B913-B6DC10D5F25F}" srcOrd="0" destOrd="0" presId="urn:microsoft.com/office/officeart/2009/3/layout/SpiralPicture"/>
    <dgm:cxn modelId="{377EC890-B48E-4535-A853-12532D5C1F0B}" type="presParOf" srcId="{6AAFF205-238B-4D45-9ABF-73AB52B651A9}" destId="{C3B785B5-C752-42ED-A098-DEA64A537E40}" srcOrd="1" destOrd="0" presId="urn:microsoft.com/office/officeart/2009/3/layout/SpiralPicture"/>
    <dgm:cxn modelId="{4055386E-46D3-4619-96DC-D7FCEC6D9479}" type="presParOf" srcId="{6AAFF205-238B-4D45-9ABF-73AB52B651A9}" destId="{7DAA534A-EAAB-4938-951D-515C4D99B549}" srcOrd="2" destOrd="0" presId="urn:microsoft.com/office/officeart/2009/3/layout/SpiralPicture"/>
    <dgm:cxn modelId="{08D0BA39-BA2E-43AE-B1E0-7765EE69651F}" type="presParOf" srcId="{302DA67B-0D0D-4304-9E77-1F4A4E8AC306}" destId="{9145CA31-510B-432A-9F09-1D42ADC69792}" srcOrd="5" destOrd="0" presId="urn:microsoft.com/office/officeart/2009/3/layout/SpiralPi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36C18E-4446-463F-A06F-A066A770FEE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CN" altLang="en-US"/>
        </a:p>
      </dgm:t>
    </dgm:pt>
    <dgm:pt modelId="{226329D2-39DA-4300-AFF6-4220CB82F41C}">
      <dgm:prSet custT="1"/>
      <dgm:spPr/>
      <dgm:t>
        <a:bodyPr/>
        <a:lstStyle/>
        <a:p>
          <a:pPr algn="l"/>
          <a:r>
            <a:rPr lang="zh-CN" altLang="en-US" sz="1400" b="1" dirty="0">
              <a:latin typeface="微软雅黑" panose="020B0503020204020204" pitchFamily="34" charset="-122"/>
              <a:ea typeface="微软雅黑" panose="020B0503020204020204" pitchFamily="34" charset="-122"/>
            </a:rPr>
            <a:t>培训目的：</a:t>
          </a:r>
          <a:r>
            <a:rPr lang="zh-CN" altLang="en-US" sz="1400" dirty="0">
              <a:latin typeface="微软雅黑" panose="020B0503020204020204" pitchFamily="34" charset="-122"/>
              <a:ea typeface="微软雅黑" panose="020B0503020204020204" pitchFamily="34" charset="-122"/>
            </a:rPr>
            <a:t>推进工厂标准化建设</a:t>
          </a:r>
          <a:r>
            <a:rPr lang="en-US" altLang="zh-CN" sz="1400" dirty="0">
              <a:latin typeface="微软雅黑" panose="020B0503020204020204" pitchFamily="34" charset="-122"/>
              <a:ea typeface="微软雅黑" panose="020B0503020204020204" pitchFamily="34" charset="-122"/>
            </a:rPr>
            <a:t>&amp;</a:t>
          </a:r>
          <a:r>
            <a:rPr lang="zh-CN" altLang="en-US" sz="1400" dirty="0">
              <a:latin typeface="微软雅黑" panose="020B0503020204020204" pitchFamily="34" charset="-122"/>
              <a:ea typeface="微软雅黑" panose="020B0503020204020204" pitchFamily="34" charset="-122"/>
            </a:rPr>
            <a:t>提升专兼职安全员管理能力</a:t>
          </a:r>
          <a:endParaRPr lang="zh-CN" sz="1400" dirty="0">
            <a:latin typeface="微软雅黑" panose="020B0503020204020204" pitchFamily="34" charset="-122"/>
            <a:ea typeface="微软雅黑" panose="020B0503020204020204" pitchFamily="34" charset="-122"/>
          </a:endParaRPr>
        </a:p>
      </dgm:t>
    </dgm:pt>
    <dgm:pt modelId="{D5ECBBE1-43C8-4C9F-9E45-0D62039A3F01}" cxnId="{55068F5D-2A07-4270-BF8A-5BC97C479878}" type="parTrans">
      <dgm:prSet/>
      <dgm:spPr/>
      <dgm:t>
        <a:bodyPr/>
        <a:lstStyle/>
        <a:p>
          <a:pPr algn="l"/>
          <a:endParaRPr lang="zh-CN" altLang="en-US"/>
        </a:p>
      </dgm:t>
    </dgm:pt>
    <dgm:pt modelId="{F64CA463-D3F2-4727-9705-C2D6ADFA7BC8}" cxnId="{55068F5D-2A07-4270-BF8A-5BC97C479878}" type="sibTrans">
      <dgm:prSet/>
      <dgm:spPr/>
      <dgm:t>
        <a:bodyPr/>
        <a:lstStyle/>
        <a:p>
          <a:pPr algn="l"/>
          <a:endParaRPr lang="zh-CN" altLang="en-US"/>
        </a:p>
      </dgm:t>
    </dgm:pt>
    <dgm:pt modelId="{19194297-3B32-46D4-8813-537D89850E6E}" type="pres">
      <dgm:prSet presAssocID="{0F36C18E-4446-463F-A06F-A066A770FEE2}" presName="linearFlow" presStyleCnt="0">
        <dgm:presLayoutVars>
          <dgm:dir/>
          <dgm:resizeHandles val="exact"/>
        </dgm:presLayoutVars>
      </dgm:prSet>
      <dgm:spPr/>
      <dgm:t>
        <a:bodyPr/>
        <a:lstStyle/>
        <a:p>
          <a:endParaRPr lang="zh-CN" altLang="en-US"/>
        </a:p>
      </dgm:t>
    </dgm:pt>
    <dgm:pt modelId="{B8E123C7-F4F7-419B-B95E-9A388D4793F5}" type="pres">
      <dgm:prSet presAssocID="{226329D2-39DA-4300-AFF6-4220CB82F41C}" presName="composite" presStyleCnt="0"/>
      <dgm:spPr/>
    </dgm:pt>
    <dgm:pt modelId="{8794EFE0-1DA7-4D6C-A38A-236F81A7EC4A}" type="pres">
      <dgm:prSet presAssocID="{226329D2-39DA-4300-AFF6-4220CB82F41C}" presName="imgShp" presStyleLbl="fgImgPlace1" presStyleIdx="0" presStyleCnt="1" custLinFactNeighborX="-29487"/>
      <dgm:spPr>
        <a:blipFill>
          <a:blip xmlns:r="http://schemas.openxmlformats.org/officeDocument/2006/relationships" r:embed="rId1" cstate="email"/>
          <a:srcRect/>
          <a:stretch>
            <a:fillRect/>
          </a:stretch>
        </a:blipFill>
      </dgm:spPr>
    </dgm:pt>
    <dgm:pt modelId="{3E661412-9C69-4519-AF72-F02E99BC044B}" type="pres">
      <dgm:prSet presAssocID="{226329D2-39DA-4300-AFF6-4220CB82F41C}" presName="txShp" presStyleLbl="node1" presStyleIdx="0" presStyleCnt="1" custScaleX="129722">
        <dgm:presLayoutVars>
          <dgm:bulletEnabled val="1"/>
        </dgm:presLayoutVars>
      </dgm:prSet>
      <dgm:spPr/>
      <dgm:t>
        <a:bodyPr/>
        <a:lstStyle/>
        <a:p>
          <a:endParaRPr lang="zh-CN" altLang="en-US"/>
        </a:p>
      </dgm:t>
    </dgm:pt>
  </dgm:ptLst>
  <dgm:cxnLst>
    <dgm:cxn modelId="{334F1C73-F166-4AF9-B0BA-C4E31599F442}" type="presOf" srcId="{0F36C18E-4446-463F-A06F-A066A770FEE2}" destId="{19194297-3B32-46D4-8813-537D89850E6E}" srcOrd="0" destOrd="0" presId="urn:microsoft.com/office/officeart/2005/8/layout/vList3"/>
    <dgm:cxn modelId="{F0C2F8CD-7B97-48AA-AF16-9A9F884F94A5}" type="presOf" srcId="{226329D2-39DA-4300-AFF6-4220CB82F41C}" destId="{3E661412-9C69-4519-AF72-F02E99BC044B}" srcOrd="0" destOrd="0" presId="urn:microsoft.com/office/officeart/2005/8/layout/vList3"/>
    <dgm:cxn modelId="{55068F5D-2A07-4270-BF8A-5BC97C479878}" srcId="{0F36C18E-4446-463F-A06F-A066A770FEE2}" destId="{226329D2-39DA-4300-AFF6-4220CB82F41C}" srcOrd="0" destOrd="0" parTransId="{D5ECBBE1-43C8-4C9F-9E45-0D62039A3F01}" sibTransId="{F64CA463-D3F2-4727-9705-C2D6ADFA7BC8}"/>
    <dgm:cxn modelId="{ECB85D8D-CF22-4B94-8C43-14B2002E772F}" type="presParOf" srcId="{19194297-3B32-46D4-8813-537D89850E6E}" destId="{B8E123C7-F4F7-419B-B95E-9A388D4793F5}" srcOrd="0" destOrd="0" presId="urn:microsoft.com/office/officeart/2005/8/layout/vList3"/>
    <dgm:cxn modelId="{F7B1EA00-39EF-4B2F-BACC-4D104078D9EA}" type="presParOf" srcId="{B8E123C7-F4F7-419B-B95E-9A388D4793F5}" destId="{8794EFE0-1DA7-4D6C-A38A-236F81A7EC4A}" srcOrd="0" destOrd="0" presId="urn:microsoft.com/office/officeart/2005/8/layout/vList3"/>
    <dgm:cxn modelId="{21309B9F-31F5-4D9F-BDD7-5859F299935A}" type="presParOf" srcId="{B8E123C7-F4F7-419B-B95E-9A388D4793F5}" destId="{3E661412-9C69-4519-AF72-F02E99BC044B}"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58FA1-7813-4EC6-BE2E-144A0D8E8726}">
      <dsp:nvSpPr>
        <dsp:cNvPr id="0" name=""/>
        <dsp:cNvSpPr/>
      </dsp:nvSpPr>
      <dsp:spPr>
        <a:xfrm rot="5400000">
          <a:off x="-136306" y="140369"/>
          <a:ext cx="908711" cy="6360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b="1" kern="1200" dirty="0">
              <a:latin typeface="微软雅黑" panose="020B0503020204020204" pitchFamily="34" charset="-122"/>
              <a:ea typeface="微软雅黑" panose="020B0503020204020204" pitchFamily="34" charset="-122"/>
            </a:rPr>
            <a:t>1</a:t>
          </a:r>
          <a:endParaRPr lang="zh-CN" altLang="en-US" sz="1600" b="1" kern="1200" dirty="0">
            <a:latin typeface="微软雅黑" panose="020B0503020204020204" pitchFamily="34" charset="-122"/>
            <a:ea typeface="微软雅黑" panose="020B0503020204020204" pitchFamily="34" charset="-122"/>
          </a:endParaRPr>
        </a:p>
      </dsp:txBody>
      <dsp:txXfrm rot="-5400000">
        <a:off x="2" y="322111"/>
        <a:ext cx="636097" cy="272614"/>
      </dsp:txXfrm>
    </dsp:sp>
    <dsp:sp modelId="{56EE64D7-E6B4-4697-8986-5C417B162E3D}">
      <dsp:nvSpPr>
        <dsp:cNvPr id="0" name=""/>
        <dsp:cNvSpPr/>
      </dsp:nvSpPr>
      <dsp:spPr>
        <a:xfrm rot="5400000">
          <a:off x="2342693" y="-1702533"/>
          <a:ext cx="590972" cy="40041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a:solidFill>
                <a:schemeClr val="accent1"/>
              </a:solidFill>
              <a:latin typeface="微软雅黑" panose="020B0503020204020204" pitchFamily="34" charset="-122"/>
              <a:ea typeface="微软雅黑" panose="020B0503020204020204" pitchFamily="34" charset="-122"/>
            </a:rPr>
            <a:t>活动概况</a:t>
          </a:r>
        </a:p>
      </dsp:txBody>
      <dsp:txXfrm rot="-5400000">
        <a:off x="636098" y="32911"/>
        <a:ext cx="3975315" cy="533274"/>
      </dsp:txXfrm>
    </dsp:sp>
    <dsp:sp modelId="{1E25A584-771F-49D9-93B8-2A60C675416D}">
      <dsp:nvSpPr>
        <dsp:cNvPr id="0" name=""/>
        <dsp:cNvSpPr/>
      </dsp:nvSpPr>
      <dsp:spPr>
        <a:xfrm rot="5400000">
          <a:off x="-136306" y="896215"/>
          <a:ext cx="908711" cy="636097"/>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solidFill>
                <a:prstClr val="white"/>
              </a:solidFill>
              <a:latin typeface="微软雅黑" panose="020B0503020204020204" pitchFamily="34" charset="-122"/>
              <a:ea typeface="微软雅黑" panose="020B0503020204020204" pitchFamily="34" charset="-122"/>
              <a:cs typeface="+mn-cs"/>
            </a:rPr>
            <a:t>2</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sp:txBody>
      <dsp:txXfrm rot="-5400000">
        <a:off x="2" y="1077957"/>
        <a:ext cx="636097" cy="272614"/>
      </dsp:txXfrm>
    </dsp:sp>
    <dsp:sp modelId="{E21EC11D-508D-4C82-839E-C0F9E54654F6}">
      <dsp:nvSpPr>
        <dsp:cNvPr id="0" name=""/>
        <dsp:cNvSpPr/>
      </dsp:nvSpPr>
      <dsp:spPr>
        <a:xfrm rot="5400000">
          <a:off x="2342848" y="-946841"/>
          <a:ext cx="590662" cy="40041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a:solidFill>
                <a:schemeClr val="accent1"/>
              </a:solidFill>
              <a:latin typeface="微软雅黑" panose="020B0503020204020204" pitchFamily="34" charset="-122"/>
              <a:ea typeface="微软雅黑" panose="020B0503020204020204" pitchFamily="34" charset="-122"/>
            </a:rPr>
            <a:t>活动策划</a:t>
          </a:r>
        </a:p>
      </dsp:txBody>
      <dsp:txXfrm rot="-5400000">
        <a:off x="636097" y="788744"/>
        <a:ext cx="3975330" cy="532994"/>
      </dsp:txXfrm>
    </dsp:sp>
    <dsp:sp modelId="{AD217C0C-8359-4D9F-A6C5-90F7034A9D9A}">
      <dsp:nvSpPr>
        <dsp:cNvPr id="0" name=""/>
        <dsp:cNvSpPr/>
      </dsp:nvSpPr>
      <dsp:spPr>
        <a:xfrm rot="5400000">
          <a:off x="-136306" y="1652062"/>
          <a:ext cx="908711" cy="636097"/>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solidFill>
                <a:prstClr val="white"/>
              </a:solidFill>
              <a:latin typeface="微软雅黑" panose="020B0503020204020204" pitchFamily="34" charset="-122"/>
              <a:ea typeface="微软雅黑" panose="020B0503020204020204" pitchFamily="34" charset="-122"/>
              <a:cs typeface="+mn-cs"/>
            </a:rPr>
            <a:t>3</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sp:txBody>
      <dsp:txXfrm rot="-5400000">
        <a:off x="2" y="1833804"/>
        <a:ext cx="636097" cy="272614"/>
      </dsp:txXfrm>
    </dsp:sp>
    <dsp:sp modelId="{D4D87FDD-0E80-46E8-85D3-ECB376C5FD29}">
      <dsp:nvSpPr>
        <dsp:cNvPr id="0" name=""/>
        <dsp:cNvSpPr/>
      </dsp:nvSpPr>
      <dsp:spPr>
        <a:xfrm rot="5400000">
          <a:off x="2342848" y="-190995"/>
          <a:ext cx="590662" cy="40041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a:solidFill>
                <a:schemeClr val="accent1"/>
              </a:solidFill>
              <a:latin typeface="微软雅黑" panose="020B0503020204020204" pitchFamily="34" charset="-122"/>
              <a:ea typeface="微软雅黑" panose="020B0503020204020204" pitchFamily="34" charset="-122"/>
            </a:rPr>
            <a:t>活动开展</a:t>
          </a:r>
        </a:p>
      </dsp:txBody>
      <dsp:txXfrm rot="-5400000">
        <a:off x="636097" y="1544590"/>
        <a:ext cx="3975330" cy="532994"/>
      </dsp:txXfrm>
    </dsp:sp>
    <dsp:sp modelId="{D1F9D0A4-18A0-49B2-A3C7-B90562AC07B7}">
      <dsp:nvSpPr>
        <dsp:cNvPr id="0" name=""/>
        <dsp:cNvSpPr/>
      </dsp:nvSpPr>
      <dsp:spPr>
        <a:xfrm rot="5400000">
          <a:off x="-136306" y="2407909"/>
          <a:ext cx="908711" cy="636097"/>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533400">
            <a:lnSpc>
              <a:spcPct val="90000"/>
            </a:lnSpc>
            <a:spcBef>
              <a:spcPct val="0"/>
            </a:spcBef>
            <a:spcAft>
              <a:spcPct val="35000"/>
            </a:spcAft>
            <a:buNone/>
          </a:pPr>
          <a:r>
            <a:rPr lang="en-US" altLang="zh-CN" sz="1200" b="1" kern="1200" dirty="0">
              <a:solidFill>
                <a:prstClr val="white"/>
              </a:solidFill>
              <a:latin typeface="微软雅黑" panose="020B0503020204020204" pitchFamily="34" charset="-122"/>
              <a:ea typeface="微软雅黑" panose="020B0503020204020204" pitchFamily="34" charset="-122"/>
              <a:cs typeface="+mn-cs"/>
            </a:rPr>
            <a:t>4</a:t>
          </a:r>
          <a:endParaRPr lang="zh-CN" altLang="en-US" sz="1200" b="1" kern="1200" dirty="0">
            <a:solidFill>
              <a:prstClr val="white"/>
            </a:solidFill>
            <a:latin typeface="微软雅黑" panose="020B0503020204020204" pitchFamily="34" charset="-122"/>
            <a:ea typeface="微软雅黑" panose="020B0503020204020204" pitchFamily="34" charset="-122"/>
            <a:cs typeface="+mn-cs"/>
          </a:endParaRPr>
        </a:p>
      </dsp:txBody>
      <dsp:txXfrm rot="-5400000">
        <a:off x="2" y="2589651"/>
        <a:ext cx="636097" cy="272614"/>
      </dsp:txXfrm>
    </dsp:sp>
    <dsp:sp modelId="{E675A80C-C26D-4329-842F-A7327AD37156}">
      <dsp:nvSpPr>
        <dsp:cNvPr id="0" name=""/>
        <dsp:cNvSpPr/>
      </dsp:nvSpPr>
      <dsp:spPr>
        <a:xfrm rot="5400000">
          <a:off x="2342848" y="564851"/>
          <a:ext cx="590662" cy="40041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a:solidFill>
                <a:schemeClr val="accent1"/>
              </a:solidFill>
              <a:latin typeface="微软雅黑" panose="020B0503020204020204" pitchFamily="34" charset="-122"/>
              <a:ea typeface="微软雅黑" panose="020B0503020204020204" pitchFamily="34" charset="-122"/>
            </a:rPr>
            <a:t>活动归纳</a:t>
          </a:r>
        </a:p>
      </dsp:txBody>
      <dsp:txXfrm rot="-5400000">
        <a:off x="636097" y="2300436"/>
        <a:ext cx="3975330" cy="532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61412-9C69-4519-AF72-F02E99BC044B}">
      <dsp:nvSpPr>
        <dsp:cNvPr id="0" name=""/>
        <dsp:cNvSpPr/>
      </dsp:nvSpPr>
      <dsp:spPr>
        <a:xfrm rot="10800000">
          <a:off x="320472" y="0"/>
          <a:ext cx="3190871" cy="99690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07" tIns="53340" rIns="99568" bIns="53340" numCol="1" spcCol="1270" anchor="ctr" anchorCtr="0">
          <a:noAutofit/>
        </a:bodyPr>
        <a:lstStyle/>
        <a:p>
          <a:pPr lvl="0" algn="l"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培训讲师：</a:t>
          </a:r>
          <a:r>
            <a:rPr lang="zh-CN" altLang="en-US" sz="1400" b="0" kern="1200" dirty="0">
              <a:latin typeface="微软雅黑" panose="020B0503020204020204" pitchFamily="34" charset="-122"/>
              <a:ea typeface="微软雅黑" panose="020B0503020204020204" pitchFamily="34" charset="-122"/>
            </a:rPr>
            <a:t>国家</a:t>
          </a:r>
          <a:r>
            <a:rPr lang="zh-CN" altLang="en-US" sz="1400" kern="1200" dirty="0">
              <a:latin typeface="微软雅黑" panose="020B0503020204020204" pitchFamily="34" charset="-122"/>
              <a:ea typeface="微软雅黑" panose="020B0503020204020204" pitchFamily="34" charset="-122"/>
            </a:rPr>
            <a:t>家级安全标准化专家罗红艳老师</a:t>
          </a:r>
          <a:endParaRPr lang="zh-CN" altLang="en-US" sz="1600" kern="1200" dirty="0">
            <a:latin typeface="微软雅黑" panose="020B0503020204020204" pitchFamily="34" charset="-122"/>
            <a:ea typeface="微软雅黑" panose="020B0503020204020204" pitchFamily="34" charset="-122"/>
          </a:endParaRPr>
        </a:p>
      </dsp:txBody>
      <dsp:txXfrm rot="10800000">
        <a:off x="569698" y="0"/>
        <a:ext cx="2941645" cy="996904"/>
      </dsp:txXfrm>
    </dsp:sp>
    <dsp:sp modelId="{8794EFE0-1DA7-4D6C-A38A-236F81A7EC4A}">
      <dsp:nvSpPr>
        <dsp:cNvPr id="0" name=""/>
        <dsp:cNvSpPr/>
      </dsp:nvSpPr>
      <dsp:spPr>
        <a:xfrm>
          <a:off x="0" y="0"/>
          <a:ext cx="996904" cy="99690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61412-9C69-4519-AF72-F02E99BC044B}">
      <dsp:nvSpPr>
        <dsp:cNvPr id="0" name=""/>
        <dsp:cNvSpPr/>
      </dsp:nvSpPr>
      <dsp:spPr>
        <a:xfrm rot="10800000">
          <a:off x="320229" y="486"/>
          <a:ext cx="3190871" cy="99593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178" tIns="53340" rIns="99568" bIns="53340" numCol="1" spcCol="1270" anchor="ctr" anchorCtr="0">
          <a:noAutofit/>
        </a:bodyPr>
        <a:lstStyle/>
        <a:p>
          <a:pPr lvl="0" algn="l"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培训效果：</a:t>
          </a:r>
          <a:r>
            <a:rPr lang="zh-CN" altLang="en-US" sz="1400" b="0" kern="1200" dirty="0">
              <a:latin typeface="微软雅黑" panose="020B0503020204020204" pitchFamily="34" charset="-122"/>
              <a:ea typeface="微软雅黑" panose="020B0503020204020204" pitchFamily="34" charset="-122"/>
            </a:rPr>
            <a:t>学员明确了什么是安全标准化及其重要性，表示这样的培训可以多组织几次。</a:t>
          </a:r>
          <a:endParaRPr lang="zh-CN" altLang="en-US" sz="1600" b="0" kern="1200" dirty="0">
            <a:latin typeface="微软雅黑" panose="020B0503020204020204" pitchFamily="34" charset="-122"/>
            <a:ea typeface="微软雅黑" panose="020B0503020204020204" pitchFamily="34" charset="-122"/>
          </a:endParaRPr>
        </a:p>
      </dsp:txBody>
      <dsp:txXfrm rot="10800000">
        <a:off x="569211" y="486"/>
        <a:ext cx="2941889" cy="995930"/>
      </dsp:txXfrm>
    </dsp:sp>
    <dsp:sp modelId="{8794EFE0-1DA7-4D6C-A38A-236F81A7EC4A}">
      <dsp:nvSpPr>
        <dsp:cNvPr id="0" name=""/>
        <dsp:cNvSpPr/>
      </dsp:nvSpPr>
      <dsp:spPr>
        <a:xfrm>
          <a:off x="0" y="486"/>
          <a:ext cx="995930" cy="99593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060DC-E888-4E40-804C-8A11AA55CE8A}">
      <dsp:nvSpPr>
        <dsp:cNvPr id="0" name=""/>
        <dsp:cNvSpPr/>
      </dsp:nvSpPr>
      <dsp:spPr>
        <a:xfrm rot="5400000">
          <a:off x="-219467" y="221011"/>
          <a:ext cx="1463118" cy="10241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观看影片</a:t>
          </a:r>
        </a:p>
      </dsp:txBody>
      <dsp:txXfrm rot="-5400000">
        <a:off x="1" y="513634"/>
        <a:ext cx="1024182" cy="438936"/>
      </dsp:txXfrm>
    </dsp:sp>
    <dsp:sp modelId="{3341939A-60E0-4195-8073-CC4C126EADAD}">
      <dsp:nvSpPr>
        <dsp:cNvPr id="0" name=""/>
        <dsp:cNvSpPr/>
      </dsp:nvSpPr>
      <dsp:spPr>
        <a:xfrm rot="5400000">
          <a:off x="2320959" y="-1295232"/>
          <a:ext cx="951027" cy="35445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在安全月期间各部门共组织</a:t>
          </a:r>
          <a:r>
            <a:rPr lang="en-US" altLang="zh-CN" sz="1400" kern="1200" dirty="0">
              <a:latin typeface="微软雅黑" panose="020B0503020204020204" pitchFamily="34" charset="-122"/>
              <a:ea typeface="微软雅黑" panose="020B0503020204020204" pitchFamily="34" charset="-122"/>
            </a:rPr>
            <a:t>470</a:t>
          </a:r>
          <a:r>
            <a:rPr lang="zh-CN" altLang="en-US" sz="1400" kern="1200" dirty="0">
              <a:latin typeface="微软雅黑" panose="020B0503020204020204" pitchFamily="34" charset="-122"/>
              <a:ea typeface="微软雅黑" panose="020B0503020204020204" pitchFamily="34" charset="-122"/>
            </a:rPr>
            <a:t>余人次观看</a:t>
          </a:r>
          <a:r>
            <a:rPr lang="en-US" altLang="zh-CN" sz="1400" kern="1200" dirty="0" smtClean="0">
              <a:latin typeface="微软雅黑" panose="020B0503020204020204" pitchFamily="34" charset="-122"/>
              <a:ea typeface="微软雅黑" panose="020B0503020204020204" pitchFamily="34" charset="-122"/>
            </a:rPr>
            <a:t>《</a:t>
          </a:r>
          <a:r>
            <a:rPr lang="zh-CN" altLang="en-US" sz="1400" kern="1200" dirty="0" smtClean="0">
              <a:latin typeface="微软雅黑" panose="020B0503020204020204" pitchFamily="34" charset="-122"/>
              <a:ea typeface="微软雅黑" panose="020B0503020204020204" pitchFamily="34" charset="-122"/>
            </a:rPr>
            <a:t>重特大事故案例</a:t>
          </a:r>
          <a:r>
            <a:rPr lang="en-US" altLang="zh-CN" sz="1400" kern="1200" dirty="0" smtClean="0">
              <a:latin typeface="微软雅黑" panose="020B0503020204020204" pitchFamily="34" charset="-122"/>
              <a:ea typeface="微软雅黑" panose="020B0503020204020204" pitchFamily="34" charset="-122"/>
            </a:rPr>
            <a:t>》</a:t>
          </a:r>
          <a:r>
            <a:rPr lang="zh-CN" altLang="en-US" sz="1400" kern="1200" dirty="0">
              <a:latin typeface="微软雅黑" panose="020B0503020204020204" pitchFamily="34" charset="-122"/>
              <a:ea typeface="微软雅黑" panose="020B0503020204020204" pitchFamily="34" charset="-122"/>
            </a:rPr>
            <a:t>、</a:t>
          </a:r>
          <a:r>
            <a:rPr lang="en-US" altLang="zh-CN" sz="1400" kern="1200" dirty="0" smtClean="0">
              <a:latin typeface="微软雅黑" panose="020B0503020204020204" pitchFamily="34" charset="-122"/>
              <a:ea typeface="微软雅黑" panose="020B0503020204020204" pitchFamily="34" charset="-122"/>
            </a:rPr>
            <a:t>《</a:t>
          </a:r>
          <a:r>
            <a:rPr lang="zh-CN" altLang="en-US" sz="1400" kern="1200" dirty="0" smtClean="0">
              <a:latin typeface="微软雅黑" panose="020B0503020204020204" pitchFamily="34" charset="-122"/>
              <a:ea typeface="微软雅黑" panose="020B0503020204020204" pitchFamily="34" charset="-122"/>
            </a:rPr>
            <a:t>生命红</a:t>
          </a:r>
          <a:r>
            <a:rPr lang="zh-CN" altLang="en-US" sz="1400" kern="1200" dirty="0">
              <a:latin typeface="微软雅黑" panose="020B0503020204020204" pitchFamily="34" charset="-122"/>
              <a:ea typeface="微软雅黑" panose="020B0503020204020204" pitchFamily="34" charset="-122"/>
            </a:rPr>
            <a:t>线</a:t>
          </a:r>
          <a:r>
            <a:rPr lang="en-US" altLang="zh-CN" sz="1400" kern="1200" dirty="0">
              <a:latin typeface="微软雅黑" panose="020B0503020204020204" pitchFamily="34" charset="-122"/>
              <a:ea typeface="微软雅黑" panose="020B0503020204020204" pitchFamily="34" charset="-122"/>
            </a:rPr>
            <a:t>》</a:t>
          </a:r>
          <a:r>
            <a:rPr lang="zh-CN" altLang="en-US" sz="1400" kern="1200" dirty="0">
              <a:latin typeface="微软雅黑" panose="020B0503020204020204" pitchFamily="34" charset="-122"/>
              <a:ea typeface="微软雅黑" panose="020B0503020204020204" pitchFamily="34" charset="-122"/>
            </a:rPr>
            <a:t>等警示教育记录片。</a:t>
          </a:r>
        </a:p>
      </dsp:txBody>
      <dsp:txXfrm rot="-5400000">
        <a:off x="1024183" y="47969"/>
        <a:ext cx="3498155" cy="858177"/>
      </dsp:txXfrm>
    </dsp:sp>
    <dsp:sp modelId="{1428A651-3853-4600-AC9A-AE6451510279}">
      <dsp:nvSpPr>
        <dsp:cNvPr id="0" name=""/>
        <dsp:cNvSpPr/>
      </dsp:nvSpPr>
      <dsp:spPr>
        <a:xfrm rot="5400000">
          <a:off x="-219467" y="1488220"/>
          <a:ext cx="1463118" cy="10241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观后感悟</a:t>
          </a:r>
        </a:p>
      </dsp:txBody>
      <dsp:txXfrm rot="-5400000">
        <a:off x="1" y="1780843"/>
        <a:ext cx="1024182" cy="438936"/>
      </dsp:txXfrm>
    </dsp:sp>
    <dsp:sp modelId="{E07522F5-BF00-4CA7-8549-C1752992A70A}">
      <dsp:nvSpPr>
        <dsp:cNvPr id="0" name=""/>
        <dsp:cNvSpPr/>
      </dsp:nvSpPr>
      <dsp:spPr>
        <a:xfrm rot="5400000">
          <a:off x="2320959" y="-28024"/>
          <a:ext cx="951027" cy="35445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员工在观看后将观后感触、对自身的实际生产活动有哪些指导作用及在以后工作生活中对安全的想法记录下来。</a:t>
          </a:r>
        </a:p>
      </dsp:txBody>
      <dsp:txXfrm rot="-5400000">
        <a:off x="1024183" y="1315177"/>
        <a:ext cx="3498155" cy="858177"/>
      </dsp:txXfrm>
    </dsp:sp>
    <dsp:sp modelId="{E4883552-A55D-4271-85C9-304090B66C5C}">
      <dsp:nvSpPr>
        <dsp:cNvPr id="0" name=""/>
        <dsp:cNvSpPr/>
      </dsp:nvSpPr>
      <dsp:spPr>
        <a:xfrm rot="5400000">
          <a:off x="-219467" y="2755428"/>
          <a:ext cx="1463118" cy="10241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交流探讨</a:t>
          </a:r>
        </a:p>
      </dsp:txBody>
      <dsp:txXfrm rot="-5400000">
        <a:off x="1" y="3048051"/>
        <a:ext cx="1024182" cy="438936"/>
      </dsp:txXfrm>
    </dsp:sp>
    <dsp:sp modelId="{897DEB72-0238-4583-9053-646989CDC33A}">
      <dsp:nvSpPr>
        <dsp:cNvPr id="0" name=""/>
        <dsp:cNvSpPr/>
      </dsp:nvSpPr>
      <dsp:spPr>
        <a:xfrm rot="5400000">
          <a:off x="2320959" y="1239183"/>
          <a:ext cx="951027" cy="35445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部分科室在观影后组织了简单的交流探讨会，分享自己观影的感悟及对安全工作的看法。</a:t>
          </a:r>
        </a:p>
      </dsp:txBody>
      <dsp:txXfrm rot="-5400000">
        <a:off x="1024183" y="2582385"/>
        <a:ext cx="3498155" cy="858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4156D-945D-4F7E-8C9D-FBADA550DB1B}">
      <dsp:nvSpPr>
        <dsp:cNvPr id="0" name=""/>
        <dsp:cNvSpPr/>
      </dsp:nvSpPr>
      <dsp:spPr>
        <a:xfrm>
          <a:off x="11105" y="0"/>
          <a:ext cx="2133102" cy="32370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员工较年轻，经验少</a:t>
          </a:r>
        </a:p>
      </dsp:txBody>
      <dsp:txXfrm>
        <a:off x="20586" y="9481"/>
        <a:ext cx="2114140" cy="304742"/>
      </dsp:txXfrm>
    </dsp:sp>
    <dsp:sp modelId="{048A4BB0-E9C5-438C-A3C4-145ADB6EDCCF}">
      <dsp:nvSpPr>
        <dsp:cNvPr id="0" name=""/>
        <dsp:cNvSpPr/>
      </dsp:nvSpPr>
      <dsp:spPr>
        <a:xfrm>
          <a:off x="2357518" y="0"/>
          <a:ext cx="452217" cy="3237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panose="020B0503020204020204" pitchFamily="34" charset="-122"/>
            <a:ea typeface="微软雅黑" panose="020B0503020204020204" pitchFamily="34" charset="-122"/>
          </a:endParaRPr>
        </a:p>
      </dsp:txBody>
      <dsp:txXfrm>
        <a:off x="2357518" y="64741"/>
        <a:ext cx="355106" cy="194222"/>
      </dsp:txXfrm>
    </dsp:sp>
    <dsp:sp modelId="{A9FFD10D-A2CF-44A2-9C92-4D031201FC62}">
      <dsp:nvSpPr>
        <dsp:cNvPr id="0" name=""/>
        <dsp:cNvSpPr/>
      </dsp:nvSpPr>
      <dsp:spPr>
        <a:xfrm>
          <a:off x="2997448" y="0"/>
          <a:ext cx="2133102" cy="32370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现场安全隐患识别能力较差</a:t>
          </a:r>
        </a:p>
      </dsp:txBody>
      <dsp:txXfrm>
        <a:off x="3006929" y="9481"/>
        <a:ext cx="2114140" cy="304742"/>
      </dsp:txXfrm>
    </dsp:sp>
    <dsp:sp modelId="{78CB7F61-C740-4BA8-8E2C-2900C16631C7}">
      <dsp:nvSpPr>
        <dsp:cNvPr id="0" name=""/>
        <dsp:cNvSpPr/>
      </dsp:nvSpPr>
      <dsp:spPr>
        <a:xfrm>
          <a:off x="5343861" y="0"/>
          <a:ext cx="452217" cy="3237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panose="020B0503020204020204" pitchFamily="34" charset="-122"/>
            <a:ea typeface="微软雅黑" panose="020B0503020204020204" pitchFamily="34" charset="-122"/>
          </a:endParaRPr>
        </a:p>
      </dsp:txBody>
      <dsp:txXfrm>
        <a:off x="5343861" y="64741"/>
        <a:ext cx="355106" cy="194222"/>
      </dsp:txXfrm>
    </dsp:sp>
    <dsp:sp modelId="{9FA801FF-CFA9-4F4A-AFE1-A70848025E86}">
      <dsp:nvSpPr>
        <dsp:cNvPr id="0" name=""/>
        <dsp:cNvSpPr/>
      </dsp:nvSpPr>
      <dsp:spPr>
        <a:xfrm>
          <a:off x="5983792" y="0"/>
          <a:ext cx="2133102" cy="323704"/>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不能及时发现隐患并规避风险</a:t>
          </a:r>
        </a:p>
      </dsp:txBody>
      <dsp:txXfrm>
        <a:off x="5993273" y="9481"/>
        <a:ext cx="2114140" cy="304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AEF9-4043-4B2D-AF0F-80750214385D}">
      <dsp:nvSpPr>
        <dsp:cNvPr id="0" name=""/>
        <dsp:cNvSpPr/>
      </dsp:nvSpPr>
      <dsp:spPr>
        <a:xfrm rot="5400000">
          <a:off x="-248915" y="249618"/>
          <a:ext cx="1659435" cy="116160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a:latin typeface="微软雅黑" panose="020B0503020204020204" pitchFamily="34" charset="-122"/>
              <a:ea typeface="微软雅黑" panose="020B0503020204020204" pitchFamily="34" charset="-122"/>
            </a:rPr>
            <a:t>基础</a:t>
          </a:r>
        </a:p>
      </dsp:txBody>
      <dsp:txXfrm rot="-5400000">
        <a:off x="1" y="581504"/>
        <a:ext cx="1161604" cy="497831"/>
      </dsp:txXfrm>
    </dsp:sp>
    <dsp:sp modelId="{E9399DDB-92F7-4035-80D0-07EB9F655C80}">
      <dsp:nvSpPr>
        <dsp:cNvPr id="0" name=""/>
        <dsp:cNvSpPr/>
      </dsp:nvSpPr>
      <dsp:spPr>
        <a:xfrm rot="5400000">
          <a:off x="2561765" y="-1399458"/>
          <a:ext cx="1078633" cy="38789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通过第一步清单查隐患活动，员工对各类安全隐患有了初步认识。</a:t>
          </a:r>
        </a:p>
      </dsp:txBody>
      <dsp:txXfrm rot="-5400000">
        <a:off x="1161605" y="53357"/>
        <a:ext cx="3826300" cy="973323"/>
      </dsp:txXfrm>
    </dsp:sp>
    <dsp:sp modelId="{1AD693C5-36DE-48E1-9F92-9828E956FA23}">
      <dsp:nvSpPr>
        <dsp:cNvPr id="0" name=""/>
        <dsp:cNvSpPr/>
      </dsp:nvSpPr>
      <dsp:spPr>
        <a:xfrm rot="5400000">
          <a:off x="-248915" y="1715497"/>
          <a:ext cx="1659435" cy="116160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a:latin typeface="微软雅黑" panose="020B0503020204020204" pitchFamily="34" charset="-122"/>
              <a:ea typeface="微软雅黑" panose="020B0503020204020204" pitchFamily="34" charset="-122"/>
            </a:rPr>
            <a:t>提高</a:t>
          </a:r>
        </a:p>
      </dsp:txBody>
      <dsp:txXfrm rot="-5400000">
        <a:off x="1" y="2047383"/>
        <a:ext cx="1161604" cy="497831"/>
      </dsp:txXfrm>
    </dsp:sp>
    <dsp:sp modelId="{C14204DE-318F-459D-B921-62AB6BE7B2C4}">
      <dsp:nvSpPr>
        <dsp:cNvPr id="0" name=""/>
        <dsp:cNvSpPr/>
      </dsp:nvSpPr>
      <dsp:spPr>
        <a:xfrm rot="5400000">
          <a:off x="2561765" y="66421"/>
          <a:ext cx="1078633" cy="38789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第阶段制作隐患目视化对比图，要求将整改前后进行对比，然后对隐患及整改情况进行描述。</a:t>
          </a:r>
        </a:p>
      </dsp:txBody>
      <dsp:txXfrm rot="-5400000">
        <a:off x="1161605" y="1519237"/>
        <a:ext cx="3826300" cy="973323"/>
      </dsp:txXfrm>
    </dsp:sp>
    <dsp:sp modelId="{EB7046DC-D18A-48A3-905C-F7CAF845D50B}">
      <dsp:nvSpPr>
        <dsp:cNvPr id="0" name=""/>
        <dsp:cNvSpPr/>
      </dsp:nvSpPr>
      <dsp:spPr>
        <a:xfrm rot="5400000">
          <a:off x="-248915" y="3181376"/>
          <a:ext cx="1659435" cy="116160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a:latin typeface="微软雅黑" panose="020B0503020204020204" pitchFamily="34" charset="-122"/>
              <a:ea typeface="微软雅黑" panose="020B0503020204020204" pitchFamily="34" charset="-122"/>
            </a:rPr>
            <a:t>效果</a:t>
          </a:r>
        </a:p>
      </dsp:txBody>
      <dsp:txXfrm rot="-5400000">
        <a:off x="1" y="3513262"/>
        <a:ext cx="1161604" cy="497831"/>
      </dsp:txXfrm>
    </dsp:sp>
    <dsp:sp modelId="{A46F6843-BB18-4D9F-8E6A-36BDAAC7C735}">
      <dsp:nvSpPr>
        <dsp:cNvPr id="0" name=""/>
        <dsp:cNvSpPr/>
      </dsp:nvSpPr>
      <dsp:spPr>
        <a:xfrm rot="5400000">
          <a:off x="2561765" y="1532300"/>
          <a:ext cx="1078633" cy="38789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此次活动共有</a:t>
          </a:r>
          <a:r>
            <a:rPr lang="en-US" altLang="zh-CN" sz="1400" kern="1200" dirty="0">
              <a:latin typeface="微软雅黑" panose="020B0503020204020204" pitchFamily="34" charset="-122"/>
              <a:ea typeface="微软雅黑" panose="020B0503020204020204" pitchFamily="34" charset="-122"/>
            </a:rPr>
            <a:t>75</a:t>
          </a:r>
          <a:r>
            <a:rPr lang="zh-CN" altLang="en-US" sz="1400" kern="1200" dirty="0">
              <a:latin typeface="微软雅黑" panose="020B0503020204020204" pitchFamily="34" charset="-122"/>
              <a:ea typeface="微软雅黑" panose="020B0503020204020204" pitchFamily="34" charset="-122"/>
            </a:rPr>
            <a:t>人参与，收到作品</a:t>
          </a:r>
          <a:r>
            <a:rPr lang="en-US" altLang="zh-CN" sz="1400" kern="1200" dirty="0">
              <a:latin typeface="微软雅黑" panose="020B0503020204020204" pitchFamily="34" charset="-122"/>
              <a:ea typeface="微软雅黑" panose="020B0503020204020204" pitchFamily="34" charset="-122"/>
            </a:rPr>
            <a:t>284</a:t>
          </a:r>
          <a:r>
            <a:rPr lang="zh-CN" altLang="en-US" sz="1400" kern="1200" dirty="0">
              <a:latin typeface="微软雅黑" panose="020B0503020204020204" pitchFamily="34" charset="-122"/>
              <a:ea typeface="微软雅黑" panose="020B0503020204020204" pitchFamily="34" charset="-122"/>
            </a:rPr>
            <a:t>份，各个类别的隐患平均分布；</a:t>
          </a:r>
        </a:p>
        <a:p>
          <a:pPr marL="114300" lvl="1" indent="-114300" algn="just"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提交的作品隐患及整改措施准确率达到</a:t>
          </a:r>
          <a:r>
            <a:rPr lang="en-US" altLang="zh-CN" sz="1400" kern="1200" dirty="0">
              <a:latin typeface="微软雅黑" panose="020B0503020204020204" pitchFamily="34" charset="-122"/>
              <a:ea typeface="微软雅黑" panose="020B0503020204020204" pitchFamily="34" charset="-122"/>
            </a:rPr>
            <a:t>87.3%</a:t>
          </a:r>
          <a:r>
            <a:rPr lang="zh-CN" altLang="en-US" sz="1400" kern="1200" dirty="0">
              <a:latin typeface="微软雅黑" panose="020B0503020204020204" pitchFamily="34" charset="-122"/>
              <a:ea typeface="微软雅黑" panose="020B0503020204020204" pitchFamily="34" charset="-122"/>
            </a:rPr>
            <a:t>。</a:t>
          </a:r>
        </a:p>
      </dsp:txBody>
      <dsp:txXfrm rot="-5400000">
        <a:off x="1161605" y="2985116"/>
        <a:ext cx="3826300" cy="973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EF49F-F6DA-42F8-AE4E-D702BCB2BBF2}">
      <dsp:nvSpPr>
        <dsp:cNvPr id="0" name=""/>
        <dsp:cNvSpPr/>
      </dsp:nvSpPr>
      <dsp:spPr>
        <a:xfrm>
          <a:off x="2900197" y="1855907"/>
          <a:ext cx="1304394" cy="13043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zh-CN" altLang="en-US" sz="1050" b="1" kern="1200" dirty="0">
              <a:latin typeface="微软雅黑" panose="020B0503020204020204" pitchFamily="34" charset="-122"/>
              <a:ea typeface="微软雅黑" panose="020B0503020204020204" pitchFamily="34" charset="-122"/>
            </a:rPr>
            <a:t>安全检查基准（</a:t>
          </a:r>
          <a:r>
            <a:rPr lang="en-US" altLang="zh-CN" sz="1050" b="1" kern="1200" dirty="0">
              <a:latin typeface="微软雅黑" panose="020B0503020204020204" pitchFamily="34" charset="-122"/>
              <a:ea typeface="微软雅黑" panose="020B0503020204020204" pitchFamily="34" charset="-122"/>
            </a:rPr>
            <a:t>9</a:t>
          </a:r>
          <a:r>
            <a:rPr lang="zh-CN" altLang="en-US" sz="1050" b="1" kern="1200" dirty="0">
              <a:latin typeface="微软雅黑" panose="020B0503020204020204" pitchFamily="34" charset="-122"/>
              <a:ea typeface="微软雅黑" panose="020B0503020204020204" pitchFamily="34" charset="-122"/>
            </a:rPr>
            <a:t>大类</a:t>
          </a:r>
          <a:r>
            <a:rPr lang="en-US" altLang="zh-CN" sz="1050" b="1" kern="1200" dirty="0">
              <a:latin typeface="微软雅黑" panose="020B0503020204020204" pitchFamily="34" charset="-122"/>
              <a:ea typeface="微软雅黑" panose="020B0503020204020204" pitchFamily="34" charset="-122"/>
            </a:rPr>
            <a:t>39</a:t>
          </a:r>
          <a:r>
            <a:rPr lang="zh-CN" altLang="en-US" sz="1050" b="1" kern="1200" dirty="0">
              <a:latin typeface="微软雅黑" panose="020B0503020204020204" pitchFamily="34" charset="-122"/>
              <a:ea typeface="微软雅黑" panose="020B0503020204020204" pitchFamily="34" charset="-122"/>
            </a:rPr>
            <a:t>项</a:t>
          </a:r>
          <a:r>
            <a:rPr lang="en-US" altLang="zh-CN" sz="1050" b="1" kern="1200" dirty="0">
              <a:latin typeface="微软雅黑" panose="020B0503020204020204" pitchFamily="34" charset="-122"/>
              <a:ea typeface="微软雅黑" panose="020B0503020204020204" pitchFamily="34" charset="-122"/>
            </a:rPr>
            <a:t>346</a:t>
          </a:r>
          <a:r>
            <a:rPr lang="zh-CN" altLang="en-US" sz="1050" b="1" kern="1200" dirty="0">
              <a:latin typeface="微软雅黑" panose="020B0503020204020204" pitchFamily="34" charset="-122"/>
              <a:ea typeface="微软雅黑" panose="020B0503020204020204" pitchFamily="34" charset="-122"/>
            </a:rPr>
            <a:t>个检查点）</a:t>
          </a:r>
        </a:p>
      </dsp:txBody>
      <dsp:txXfrm>
        <a:off x="3091221" y="2046931"/>
        <a:ext cx="922346" cy="922346"/>
      </dsp:txXfrm>
    </dsp:sp>
    <dsp:sp modelId="{5A079380-EF08-4A0A-9ED5-99B7075D8A54}">
      <dsp:nvSpPr>
        <dsp:cNvPr id="0" name=""/>
        <dsp:cNvSpPr/>
      </dsp:nvSpPr>
      <dsp:spPr>
        <a:xfrm rot="16200000">
          <a:off x="3337662" y="1241159"/>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a:off x="3402082" y="1394278"/>
        <a:ext cx="300625" cy="266096"/>
      </dsp:txXfrm>
    </dsp:sp>
    <dsp:sp modelId="{8F0882EB-1D6C-4B8A-9A71-51FDF523A031}">
      <dsp:nvSpPr>
        <dsp:cNvPr id="0" name=""/>
        <dsp:cNvSpPr/>
      </dsp:nvSpPr>
      <dsp:spPr>
        <a:xfrm>
          <a:off x="3030636" y="2081"/>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A</a:t>
          </a:r>
          <a:r>
            <a:rPr lang="zh-CN" altLang="en-US" sz="1000" b="1" kern="1200" dirty="0">
              <a:latin typeface="微软雅黑" panose="020B0503020204020204" pitchFamily="34" charset="-122"/>
              <a:ea typeface="微软雅黑" panose="020B0503020204020204" pitchFamily="34" charset="-122"/>
            </a:rPr>
            <a:t>特种设备（</a:t>
          </a:r>
          <a:r>
            <a:rPr lang="en-US" altLang="zh-CN" sz="1000" b="1" kern="1200" dirty="0">
              <a:latin typeface="微软雅黑" panose="020B0503020204020204" pitchFamily="34" charset="-122"/>
              <a:ea typeface="微软雅黑" panose="020B0503020204020204" pitchFamily="34" charset="-122"/>
            </a:rPr>
            <a:t>4</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36</a:t>
          </a:r>
          <a:r>
            <a:rPr lang="zh-CN" altLang="en-US" sz="1000" b="1" kern="1200" dirty="0">
              <a:latin typeface="微软雅黑" panose="020B0503020204020204" pitchFamily="34" charset="-122"/>
              <a:ea typeface="微软雅黑" panose="020B0503020204020204" pitchFamily="34" charset="-122"/>
            </a:rPr>
            <a:t>个检查点）</a:t>
          </a:r>
        </a:p>
      </dsp:txBody>
      <dsp:txXfrm>
        <a:off x="3183455" y="154900"/>
        <a:ext cx="737877" cy="737877"/>
      </dsp:txXfrm>
    </dsp:sp>
    <dsp:sp modelId="{308AEAAF-4561-443F-B26C-EDF55185713C}">
      <dsp:nvSpPr>
        <dsp:cNvPr id="0" name=""/>
        <dsp:cNvSpPr/>
      </dsp:nvSpPr>
      <dsp:spPr>
        <a:xfrm rot="18600000">
          <a:off x="4009502" y="1485689"/>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a:off x="4032513" y="1623736"/>
        <a:ext cx="300625" cy="266096"/>
      </dsp:txXfrm>
    </dsp:sp>
    <dsp:sp modelId="{DB477253-C76B-4FD2-9E2F-4C3DE556601E}">
      <dsp:nvSpPr>
        <dsp:cNvPr id="0" name=""/>
        <dsp:cNvSpPr/>
      </dsp:nvSpPr>
      <dsp:spPr>
        <a:xfrm>
          <a:off x="4306098" y="466311"/>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B</a:t>
          </a:r>
          <a:r>
            <a:rPr lang="zh-CN" altLang="en-US" sz="1000" b="1" kern="1200" dirty="0">
              <a:latin typeface="微软雅黑" panose="020B0503020204020204" pitchFamily="34" charset="-122"/>
              <a:ea typeface="微软雅黑" panose="020B0503020204020204" pitchFamily="34" charset="-122"/>
            </a:rPr>
            <a:t>一般机械设备（</a:t>
          </a:r>
          <a:r>
            <a:rPr lang="en-US" altLang="zh-CN" sz="1000" b="1" kern="1200" dirty="0">
              <a:latin typeface="微软雅黑" panose="020B0503020204020204" pitchFamily="34" charset="-122"/>
              <a:ea typeface="微软雅黑" panose="020B0503020204020204" pitchFamily="34" charset="-122"/>
            </a:rPr>
            <a:t>2</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13</a:t>
          </a:r>
          <a:r>
            <a:rPr lang="zh-CN" altLang="en-US" sz="1000" b="1" kern="1200" dirty="0">
              <a:latin typeface="微软雅黑" panose="020B0503020204020204" pitchFamily="34" charset="-122"/>
              <a:ea typeface="微软雅黑" panose="020B0503020204020204" pitchFamily="34" charset="-122"/>
            </a:rPr>
            <a:t>个检查点）</a:t>
          </a:r>
        </a:p>
      </dsp:txBody>
      <dsp:txXfrm>
        <a:off x="4458917" y="619130"/>
        <a:ext cx="737877" cy="737877"/>
      </dsp:txXfrm>
    </dsp:sp>
    <dsp:sp modelId="{D953B7BD-344B-4871-B69A-7545874292A7}">
      <dsp:nvSpPr>
        <dsp:cNvPr id="0" name=""/>
        <dsp:cNvSpPr/>
      </dsp:nvSpPr>
      <dsp:spPr>
        <a:xfrm rot="21000000">
          <a:off x="4366981" y="2104861"/>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a:off x="4367960" y="2204746"/>
        <a:ext cx="300625" cy="266096"/>
      </dsp:txXfrm>
    </dsp:sp>
    <dsp:sp modelId="{0D3A8893-B02B-470A-BB6D-52F3C97B276A}">
      <dsp:nvSpPr>
        <dsp:cNvPr id="0" name=""/>
        <dsp:cNvSpPr/>
      </dsp:nvSpPr>
      <dsp:spPr>
        <a:xfrm>
          <a:off x="4984757" y="1641782"/>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C</a:t>
          </a:r>
          <a:r>
            <a:rPr lang="zh-CN" altLang="en-US" sz="1000" b="1" kern="1200" dirty="0">
              <a:latin typeface="微软雅黑" panose="020B0503020204020204" pitchFamily="34" charset="-122"/>
              <a:ea typeface="微软雅黑" panose="020B0503020204020204" pitchFamily="34" charset="-122"/>
            </a:rPr>
            <a:t>电气设备（</a:t>
          </a:r>
          <a:r>
            <a:rPr lang="en-US" altLang="zh-CN" sz="1000" b="1" kern="1200" dirty="0">
              <a:latin typeface="微软雅黑" panose="020B0503020204020204" pitchFamily="34" charset="-122"/>
              <a:ea typeface="微软雅黑" panose="020B0503020204020204" pitchFamily="34" charset="-122"/>
            </a:rPr>
            <a:t>5</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43</a:t>
          </a:r>
          <a:r>
            <a:rPr lang="zh-CN" altLang="en-US" sz="1000" b="1" kern="1200" dirty="0">
              <a:latin typeface="微软雅黑" panose="020B0503020204020204" pitchFamily="34" charset="-122"/>
              <a:ea typeface="微软雅黑" panose="020B0503020204020204" pitchFamily="34" charset="-122"/>
            </a:rPr>
            <a:t>个检查点）</a:t>
          </a:r>
        </a:p>
      </dsp:txBody>
      <dsp:txXfrm>
        <a:off x="5137576" y="1794601"/>
        <a:ext cx="737877" cy="737877"/>
      </dsp:txXfrm>
    </dsp:sp>
    <dsp:sp modelId="{579C3977-8EB7-4E3E-AAEF-7345ABAA5C9D}">
      <dsp:nvSpPr>
        <dsp:cNvPr id="0" name=""/>
        <dsp:cNvSpPr/>
      </dsp:nvSpPr>
      <dsp:spPr>
        <a:xfrm rot="1800000">
          <a:off x="4242830" y="2808956"/>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a:off x="4251461" y="2865445"/>
        <a:ext cx="300625" cy="266096"/>
      </dsp:txXfrm>
    </dsp:sp>
    <dsp:sp modelId="{48A0F93B-C897-4C69-B777-A4392F21E117}">
      <dsp:nvSpPr>
        <dsp:cNvPr id="0" name=""/>
        <dsp:cNvSpPr/>
      </dsp:nvSpPr>
      <dsp:spPr>
        <a:xfrm>
          <a:off x="4749061" y="2978479"/>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D</a:t>
          </a:r>
          <a:r>
            <a:rPr lang="zh-CN" altLang="en-US" sz="1000" b="1" kern="1200" dirty="0">
              <a:latin typeface="微软雅黑" panose="020B0503020204020204" pitchFamily="34" charset="-122"/>
              <a:ea typeface="微软雅黑" panose="020B0503020204020204" pitchFamily="34" charset="-122"/>
            </a:rPr>
            <a:t>储槽设备（</a:t>
          </a:r>
          <a:r>
            <a:rPr lang="en-US" altLang="zh-CN" sz="1000" b="1" kern="1200" dirty="0">
              <a:latin typeface="微软雅黑" panose="020B0503020204020204" pitchFamily="34" charset="-122"/>
              <a:ea typeface="微软雅黑" panose="020B0503020204020204" pitchFamily="34" charset="-122"/>
            </a:rPr>
            <a:t>5</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36</a:t>
          </a:r>
          <a:r>
            <a:rPr lang="zh-CN" altLang="en-US" sz="1000" b="1" kern="1200" dirty="0">
              <a:latin typeface="微软雅黑" panose="020B0503020204020204" pitchFamily="34" charset="-122"/>
              <a:ea typeface="微软雅黑" panose="020B0503020204020204" pitchFamily="34" charset="-122"/>
            </a:rPr>
            <a:t>个检查点）</a:t>
          </a:r>
        </a:p>
      </dsp:txBody>
      <dsp:txXfrm>
        <a:off x="4901880" y="3131298"/>
        <a:ext cx="737877" cy="737877"/>
      </dsp:txXfrm>
    </dsp:sp>
    <dsp:sp modelId="{F222EDF7-6EC1-4F3D-99A4-3F868EC1EB59}">
      <dsp:nvSpPr>
        <dsp:cNvPr id="0" name=""/>
        <dsp:cNvSpPr/>
      </dsp:nvSpPr>
      <dsp:spPr>
        <a:xfrm rot="4200000">
          <a:off x="3695140" y="3268522"/>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a:off x="3737527" y="3296686"/>
        <a:ext cx="300625" cy="266096"/>
      </dsp:txXfrm>
    </dsp:sp>
    <dsp:sp modelId="{94A8E588-6F19-46AB-8929-E6E61ED7201A}">
      <dsp:nvSpPr>
        <dsp:cNvPr id="0" name=""/>
        <dsp:cNvSpPr/>
      </dsp:nvSpPr>
      <dsp:spPr>
        <a:xfrm>
          <a:off x="3709295" y="3850947"/>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E</a:t>
          </a:r>
          <a:r>
            <a:rPr lang="zh-CN" altLang="en-US" sz="1000" b="1" kern="1200" dirty="0">
              <a:latin typeface="微软雅黑" panose="020B0503020204020204" pitchFamily="34" charset="-122"/>
              <a:ea typeface="微软雅黑" panose="020B0503020204020204" pitchFamily="34" charset="-122"/>
            </a:rPr>
            <a:t>管路设备（</a:t>
          </a:r>
          <a:r>
            <a:rPr lang="en-US" altLang="zh-CN" sz="1000" b="1" kern="1200" dirty="0">
              <a:latin typeface="微软雅黑" panose="020B0503020204020204" pitchFamily="34" charset="-122"/>
              <a:ea typeface="微软雅黑" panose="020B0503020204020204" pitchFamily="34" charset="-122"/>
            </a:rPr>
            <a:t>5</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15</a:t>
          </a:r>
          <a:r>
            <a:rPr lang="zh-CN" altLang="en-US" sz="1000" b="1" kern="1200" dirty="0">
              <a:latin typeface="微软雅黑" panose="020B0503020204020204" pitchFamily="34" charset="-122"/>
              <a:ea typeface="微软雅黑" panose="020B0503020204020204" pitchFamily="34" charset="-122"/>
            </a:rPr>
            <a:t>个检查点）</a:t>
          </a:r>
        </a:p>
      </dsp:txBody>
      <dsp:txXfrm>
        <a:off x="3862114" y="4003766"/>
        <a:ext cx="737877" cy="737877"/>
      </dsp:txXfrm>
    </dsp:sp>
    <dsp:sp modelId="{0ED2220B-A9F0-487F-860D-AF2BBFDE6567}">
      <dsp:nvSpPr>
        <dsp:cNvPr id="0" name=""/>
        <dsp:cNvSpPr/>
      </dsp:nvSpPr>
      <dsp:spPr>
        <a:xfrm rot="6600000">
          <a:off x="2980183" y="3268522"/>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rot="10800000">
        <a:off x="3066635" y="3296686"/>
        <a:ext cx="300625" cy="266096"/>
      </dsp:txXfrm>
    </dsp:sp>
    <dsp:sp modelId="{FE67F444-3432-419C-A8D2-B241E8768716}">
      <dsp:nvSpPr>
        <dsp:cNvPr id="0" name=""/>
        <dsp:cNvSpPr/>
      </dsp:nvSpPr>
      <dsp:spPr>
        <a:xfrm>
          <a:off x="2351977" y="3850947"/>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F</a:t>
          </a:r>
          <a:r>
            <a:rPr lang="zh-CN" altLang="en-US" sz="1000" b="1" kern="1200" dirty="0">
              <a:latin typeface="微软雅黑" panose="020B0503020204020204" pitchFamily="34" charset="-122"/>
              <a:ea typeface="微软雅黑" panose="020B0503020204020204" pitchFamily="34" charset="-122"/>
            </a:rPr>
            <a:t>人体防护（</a:t>
          </a:r>
          <a:r>
            <a:rPr lang="en-US" altLang="zh-CN" sz="1000" b="1" kern="1200" dirty="0">
              <a:latin typeface="微软雅黑" panose="020B0503020204020204" pitchFamily="34" charset="-122"/>
              <a:ea typeface="微软雅黑" panose="020B0503020204020204" pitchFamily="34" charset="-122"/>
            </a:rPr>
            <a:t>2</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15</a:t>
          </a:r>
          <a:r>
            <a:rPr lang="zh-CN" altLang="en-US" sz="1000" b="1" kern="1200" dirty="0">
              <a:latin typeface="微软雅黑" panose="020B0503020204020204" pitchFamily="34" charset="-122"/>
              <a:ea typeface="微软雅黑" panose="020B0503020204020204" pitchFamily="34" charset="-122"/>
            </a:rPr>
            <a:t>个检查点）</a:t>
          </a:r>
        </a:p>
      </dsp:txBody>
      <dsp:txXfrm>
        <a:off x="2504796" y="4003766"/>
        <a:ext cx="737877" cy="737877"/>
      </dsp:txXfrm>
    </dsp:sp>
    <dsp:sp modelId="{A1954425-990E-488C-809E-FD219FC5DC3B}">
      <dsp:nvSpPr>
        <dsp:cNvPr id="0" name=""/>
        <dsp:cNvSpPr/>
      </dsp:nvSpPr>
      <dsp:spPr>
        <a:xfrm rot="9000000">
          <a:off x="2432494" y="2808956"/>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rot="10800000">
        <a:off x="2552702" y="2865445"/>
        <a:ext cx="300625" cy="266096"/>
      </dsp:txXfrm>
    </dsp:sp>
    <dsp:sp modelId="{5C141157-0FAC-4BAF-BC62-682248228DB7}">
      <dsp:nvSpPr>
        <dsp:cNvPr id="0" name=""/>
        <dsp:cNvSpPr/>
      </dsp:nvSpPr>
      <dsp:spPr>
        <a:xfrm>
          <a:off x="1312211" y="2978479"/>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G</a:t>
          </a:r>
          <a:r>
            <a:rPr lang="zh-CN" altLang="en-US" sz="1000" b="1" kern="1200" dirty="0">
              <a:latin typeface="微软雅黑" panose="020B0503020204020204" pitchFamily="34" charset="-122"/>
              <a:ea typeface="微软雅黑" panose="020B0503020204020204" pitchFamily="34" charset="-122"/>
            </a:rPr>
            <a:t>化学品充装（</a:t>
          </a:r>
          <a:r>
            <a:rPr lang="en-US" altLang="zh-CN" sz="1000" b="1" kern="1200" dirty="0">
              <a:latin typeface="微软雅黑" panose="020B0503020204020204" pitchFamily="34" charset="-122"/>
              <a:ea typeface="微软雅黑" panose="020B0503020204020204" pitchFamily="34" charset="-122"/>
            </a:rPr>
            <a:t>7</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39</a:t>
          </a:r>
          <a:r>
            <a:rPr lang="zh-CN" altLang="en-US" sz="1000" b="1" kern="1200" dirty="0">
              <a:latin typeface="微软雅黑" panose="020B0503020204020204" pitchFamily="34" charset="-122"/>
              <a:ea typeface="微软雅黑" panose="020B0503020204020204" pitchFamily="34" charset="-122"/>
            </a:rPr>
            <a:t>个检查点）</a:t>
          </a:r>
        </a:p>
      </dsp:txBody>
      <dsp:txXfrm>
        <a:off x="1465030" y="3131298"/>
        <a:ext cx="737877" cy="737877"/>
      </dsp:txXfrm>
    </dsp:sp>
    <dsp:sp modelId="{42AE5898-4609-423A-890F-C4BE9417263A}">
      <dsp:nvSpPr>
        <dsp:cNvPr id="0" name=""/>
        <dsp:cNvSpPr/>
      </dsp:nvSpPr>
      <dsp:spPr>
        <a:xfrm rot="11400000">
          <a:off x="2308343" y="2104861"/>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rot="10800000">
        <a:off x="2436203" y="2204746"/>
        <a:ext cx="300625" cy="266096"/>
      </dsp:txXfrm>
    </dsp:sp>
    <dsp:sp modelId="{684AEEF0-7523-4DAC-A694-BDF4CB8074E3}">
      <dsp:nvSpPr>
        <dsp:cNvPr id="0" name=""/>
        <dsp:cNvSpPr/>
      </dsp:nvSpPr>
      <dsp:spPr>
        <a:xfrm>
          <a:off x="1076516" y="1641782"/>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H</a:t>
          </a:r>
          <a:r>
            <a:rPr lang="zh-CN" altLang="en-US" sz="1000" b="1" kern="1200" dirty="0">
              <a:latin typeface="微软雅黑" panose="020B0503020204020204" pitchFamily="34" charset="-122"/>
              <a:ea typeface="微软雅黑" panose="020B0503020204020204" pitchFamily="34" charset="-122"/>
            </a:rPr>
            <a:t>作业场所共同性设备（</a:t>
          </a:r>
          <a:r>
            <a:rPr lang="en-US" altLang="zh-CN" sz="1000" b="1" kern="1200" dirty="0">
              <a:latin typeface="微软雅黑" panose="020B0503020204020204" pitchFamily="34" charset="-122"/>
              <a:ea typeface="微软雅黑" panose="020B0503020204020204" pitchFamily="34" charset="-122"/>
            </a:rPr>
            <a:t>4</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38</a:t>
          </a:r>
          <a:r>
            <a:rPr lang="zh-CN" altLang="en-US" sz="1000" b="1" kern="1200" dirty="0">
              <a:latin typeface="微软雅黑" panose="020B0503020204020204" pitchFamily="34" charset="-122"/>
              <a:ea typeface="微软雅黑" panose="020B0503020204020204" pitchFamily="34" charset="-122"/>
            </a:rPr>
            <a:t>个检查点）</a:t>
          </a:r>
        </a:p>
      </dsp:txBody>
      <dsp:txXfrm>
        <a:off x="1229335" y="1794601"/>
        <a:ext cx="737877" cy="737877"/>
      </dsp:txXfrm>
    </dsp:sp>
    <dsp:sp modelId="{C09024A5-08BE-4E36-AE84-8FF56A69CA8B}">
      <dsp:nvSpPr>
        <dsp:cNvPr id="0" name=""/>
        <dsp:cNvSpPr/>
      </dsp:nvSpPr>
      <dsp:spPr>
        <a:xfrm rot="13800000">
          <a:off x="2665821" y="1485689"/>
          <a:ext cx="429464" cy="4434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rot="10800000">
        <a:off x="2771649" y="1623736"/>
        <a:ext cx="300625" cy="266096"/>
      </dsp:txXfrm>
    </dsp:sp>
    <dsp:sp modelId="{D652D453-2057-429A-9323-7F1526F443C3}">
      <dsp:nvSpPr>
        <dsp:cNvPr id="0" name=""/>
        <dsp:cNvSpPr/>
      </dsp:nvSpPr>
      <dsp:spPr>
        <a:xfrm>
          <a:off x="1755174" y="466311"/>
          <a:ext cx="1043515" cy="1043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altLang="zh-CN" sz="1000" b="1" kern="1200" dirty="0">
              <a:latin typeface="微软雅黑" panose="020B0503020204020204" pitchFamily="34" charset="-122"/>
              <a:ea typeface="微软雅黑" panose="020B0503020204020204" pitchFamily="34" charset="-122"/>
            </a:rPr>
            <a:t>I</a:t>
          </a:r>
          <a:r>
            <a:rPr lang="zh-CN" altLang="en-US" sz="1000" b="1" kern="1200" dirty="0">
              <a:latin typeface="微软雅黑" panose="020B0503020204020204" pitchFamily="34" charset="-122"/>
              <a:ea typeface="微软雅黑" panose="020B0503020204020204" pitchFamily="34" charset="-122"/>
            </a:rPr>
            <a:t>高危作业（</a:t>
          </a:r>
          <a:r>
            <a:rPr lang="en-US" altLang="zh-CN" sz="1000" b="1" kern="1200" dirty="0">
              <a:latin typeface="微软雅黑" panose="020B0503020204020204" pitchFamily="34" charset="-122"/>
              <a:ea typeface="微软雅黑" panose="020B0503020204020204" pitchFamily="34" charset="-122"/>
            </a:rPr>
            <a:t>5</a:t>
          </a:r>
          <a:r>
            <a:rPr lang="zh-CN" altLang="en-US" sz="1000" b="1" kern="1200" dirty="0">
              <a:latin typeface="微软雅黑" panose="020B0503020204020204" pitchFamily="34" charset="-122"/>
              <a:ea typeface="微软雅黑" panose="020B0503020204020204" pitchFamily="34" charset="-122"/>
            </a:rPr>
            <a:t>项</a:t>
          </a:r>
          <a:r>
            <a:rPr lang="en-US" altLang="zh-CN" sz="1000" b="1" kern="1200" dirty="0">
              <a:latin typeface="微软雅黑" panose="020B0503020204020204" pitchFamily="34" charset="-122"/>
              <a:ea typeface="微软雅黑" panose="020B0503020204020204" pitchFamily="34" charset="-122"/>
            </a:rPr>
            <a:t>111</a:t>
          </a:r>
          <a:r>
            <a:rPr lang="zh-CN" altLang="en-US" sz="1000" b="1" kern="1200" dirty="0">
              <a:latin typeface="微软雅黑" panose="020B0503020204020204" pitchFamily="34" charset="-122"/>
              <a:ea typeface="微软雅黑" panose="020B0503020204020204" pitchFamily="34" charset="-122"/>
            </a:rPr>
            <a:t>个检查点）</a:t>
          </a:r>
        </a:p>
      </dsp:txBody>
      <dsp:txXfrm>
        <a:off x="1907993" y="619130"/>
        <a:ext cx="737877" cy="737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65D30-F674-43E7-87E2-F9235A139C78}">
      <dsp:nvSpPr>
        <dsp:cNvPr id="0" name=""/>
        <dsp:cNvSpPr/>
      </dsp:nvSpPr>
      <dsp:spPr>
        <a:xfrm>
          <a:off x="0" y="0"/>
          <a:ext cx="5392494" cy="12333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能力提升</a:t>
          </a:r>
          <a:endParaRPr lang="en-US" altLang="zh-CN" sz="1600" b="1" kern="1200" dirty="0">
            <a:latin typeface="微软雅黑" panose="020B0503020204020204" pitchFamily="34" charset="-122"/>
            <a:ea typeface="微软雅黑" panose="020B0503020204020204" pitchFamily="34" charset="-122"/>
          </a:endParaRPr>
        </a:p>
        <a:p>
          <a:pPr lvl="0" algn="l" defTabSz="711200">
            <a:lnSpc>
              <a:spcPct val="90000"/>
            </a:lnSpc>
            <a:spcBef>
              <a:spcPct val="0"/>
            </a:spcBef>
            <a:spcAft>
              <a:spcPct val="35000"/>
            </a:spcAft>
          </a:pPr>
          <a:r>
            <a:rPr lang="zh-CN" altLang="en-US" sz="1400" kern="1200" dirty="0">
              <a:latin typeface="微软雅黑" panose="020B0503020204020204" pitchFamily="34" charset="-122"/>
              <a:ea typeface="微软雅黑" panose="020B0503020204020204" pitchFamily="34" charset="-122"/>
            </a:rPr>
            <a:t>通过隐患识别“三步曲”活动，员工隐患识别能力得到一定程度的提升</a:t>
          </a:r>
          <a:endParaRPr lang="zh-CN" altLang="en-US" sz="1600" b="1" kern="1200" dirty="0">
            <a:latin typeface="微软雅黑" panose="020B0503020204020204" pitchFamily="34" charset="-122"/>
            <a:ea typeface="微软雅黑" panose="020B0503020204020204" pitchFamily="34" charset="-122"/>
          </a:endParaRPr>
        </a:p>
      </dsp:txBody>
      <dsp:txXfrm>
        <a:off x="1201830" y="0"/>
        <a:ext cx="4190663" cy="1233315"/>
      </dsp:txXfrm>
    </dsp:sp>
    <dsp:sp modelId="{FBA88158-2278-4585-A18A-B64E6F07E5DD}">
      <dsp:nvSpPr>
        <dsp:cNvPr id="0" name=""/>
        <dsp:cNvSpPr/>
      </dsp:nvSpPr>
      <dsp:spPr>
        <a:xfrm>
          <a:off x="123331" y="123331"/>
          <a:ext cx="1078498" cy="98665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452D5-7651-404D-91F0-CD5F573F39EC}">
      <dsp:nvSpPr>
        <dsp:cNvPr id="0" name=""/>
        <dsp:cNvSpPr/>
      </dsp:nvSpPr>
      <dsp:spPr>
        <a:xfrm>
          <a:off x="0" y="1356646"/>
          <a:ext cx="5392494" cy="1233315"/>
        </a:xfrm>
        <a:prstGeom prst="roundRect">
          <a:avLst>
            <a:gd name="adj" fmla="val 10000"/>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zh-CN" altLang="en-US" sz="1600" b="1" kern="1200" dirty="0">
              <a:solidFill>
                <a:prstClr val="white"/>
              </a:solidFill>
              <a:latin typeface="微软雅黑" panose="020B0503020204020204" pitchFamily="34" charset="-122"/>
              <a:ea typeface="微软雅黑" panose="020B0503020204020204" pitchFamily="34" charset="-122"/>
              <a:cs typeface="+mn-cs"/>
            </a:rPr>
            <a:t>文件输出</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a:p>
          <a:pPr marL="0" lvl="0" indent="0" algn="l" defTabSz="622300">
            <a:lnSpc>
              <a:spcPct val="90000"/>
            </a:lnSpc>
            <a:spcBef>
              <a:spcPct val="0"/>
            </a:spcBef>
            <a:spcAft>
              <a:spcPct val="35000"/>
            </a:spcAft>
            <a:buNone/>
          </a:pPr>
          <a:r>
            <a:rPr lang="zh-CN" altLang="en-US" sz="1400" b="0" kern="1200" dirty="0">
              <a:solidFill>
                <a:prstClr val="white"/>
              </a:solidFill>
              <a:latin typeface="微软雅黑" panose="020B0503020204020204" pitchFamily="34" charset="-122"/>
              <a:ea typeface="微软雅黑" panose="020B0503020204020204" pitchFamily="34" charset="-122"/>
              <a:cs typeface="+mn-cs"/>
            </a:rPr>
            <a:t>根据活动检查结果编制完成</a:t>
          </a:r>
          <a:r>
            <a:rPr lang="en-US" altLang="zh-CN" sz="1400" b="0"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0" kern="1200" dirty="0">
              <a:solidFill>
                <a:prstClr val="white"/>
              </a:solidFill>
              <a:latin typeface="微软雅黑" panose="020B0503020204020204" pitchFamily="34" charset="-122"/>
              <a:ea typeface="微软雅黑" panose="020B0503020204020204" pitchFamily="34" charset="-122"/>
              <a:cs typeface="+mn-cs"/>
            </a:rPr>
            <a:t>福州京东方安全检查手册</a:t>
          </a:r>
          <a:r>
            <a:rPr lang="en-US" altLang="zh-CN" sz="1400" b="0"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0" kern="1200" dirty="0">
              <a:solidFill>
                <a:prstClr val="white"/>
              </a:solidFill>
              <a:latin typeface="微软雅黑" panose="020B0503020204020204" pitchFamily="34" charset="-122"/>
              <a:ea typeface="微软雅黑" panose="020B0503020204020204" pitchFamily="34" charset="-122"/>
              <a:cs typeface="+mn-cs"/>
            </a:rPr>
            <a:t>以供各部门长期教育培训使用。</a:t>
          </a:r>
        </a:p>
      </dsp:txBody>
      <dsp:txXfrm>
        <a:off x="1201830" y="1356646"/>
        <a:ext cx="4190663" cy="1233315"/>
      </dsp:txXfrm>
    </dsp:sp>
    <dsp:sp modelId="{5A45A812-DB88-45B0-8ADE-0B1CBFC7BBDC}">
      <dsp:nvSpPr>
        <dsp:cNvPr id="0" name=""/>
        <dsp:cNvSpPr/>
      </dsp:nvSpPr>
      <dsp:spPr>
        <a:xfrm>
          <a:off x="123331" y="1479977"/>
          <a:ext cx="1078498" cy="986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F62245-36DD-4FE9-8AAA-37EA0A25D235}">
      <dsp:nvSpPr>
        <dsp:cNvPr id="0" name=""/>
        <dsp:cNvSpPr/>
      </dsp:nvSpPr>
      <dsp:spPr>
        <a:xfrm>
          <a:off x="0" y="2713293"/>
          <a:ext cx="5392494" cy="1233315"/>
        </a:xfrm>
        <a:prstGeom prst="roundRect">
          <a:avLst>
            <a:gd name="adj" fmla="val 10000"/>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zh-CN" altLang="en-US" sz="1600" b="1" kern="1200" dirty="0">
              <a:solidFill>
                <a:prstClr val="white"/>
              </a:solidFill>
              <a:latin typeface="微软雅黑" panose="020B0503020204020204" pitchFamily="34" charset="-122"/>
              <a:ea typeface="微软雅黑" panose="020B0503020204020204" pitchFamily="34" charset="-122"/>
              <a:cs typeface="+mn-cs"/>
            </a:rPr>
            <a:t>成果巩固</a:t>
          </a:r>
        </a:p>
        <a:p>
          <a:pPr marL="0" lvl="0" indent="0" algn="l" defTabSz="622300">
            <a:lnSpc>
              <a:spcPct val="90000"/>
            </a:lnSpc>
            <a:spcBef>
              <a:spcPct val="0"/>
            </a:spcBef>
            <a:spcAft>
              <a:spcPct val="35000"/>
            </a:spcAft>
            <a:buChar char="••"/>
          </a:pPr>
          <a:r>
            <a:rPr lang="zh-CN" altLang="en-US" sz="1400" b="1" kern="1200" dirty="0">
              <a:solidFill>
                <a:prstClr val="white"/>
              </a:solidFill>
              <a:latin typeface="微软雅黑" panose="020B0503020204020204" pitchFamily="34" charset="-122"/>
              <a:ea typeface="微软雅黑" panose="020B0503020204020204" pitchFamily="34" charset="-122"/>
              <a:cs typeface="+mn-cs"/>
            </a:rPr>
            <a:t>根据活动检查结果编制完成</a:t>
          </a:r>
          <a:r>
            <a:rPr lang="en-US" altLang="en-US" sz="1400" b="1"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1" kern="1200" dirty="0">
              <a:solidFill>
                <a:prstClr val="white"/>
              </a:solidFill>
              <a:latin typeface="微软雅黑" panose="020B0503020204020204" pitchFamily="34" charset="-122"/>
              <a:ea typeface="微软雅黑" panose="020B0503020204020204" pitchFamily="34" charset="-122"/>
              <a:cs typeface="+mn-cs"/>
            </a:rPr>
            <a:t>福州京东方安全检查手册</a:t>
          </a:r>
          <a:r>
            <a:rPr lang="en-US" altLang="en-US" sz="1400" b="1" kern="1200" dirty="0">
              <a:solidFill>
                <a:prstClr val="white"/>
              </a:solidFill>
              <a:latin typeface="微软雅黑" panose="020B0503020204020204" pitchFamily="34" charset="-122"/>
              <a:ea typeface="微软雅黑" panose="020B0503020204020204" pitchFamily="34" charset="-122"/>
              <a:cs typeface="+mn-cs"/>
            </a:rPr>
            <a:t>》</a:t>
          </a:r>
          <a:r>
            <a:rPr lang="zh-CN" altLang="en-US" sz="1400" b="1" kern="1200" dirty="0">
              <a:solidFill>
                <a:prstClr val="white"/>
              </a:solidFill>
              <a:latin typeface="微软雅黑" panose="020B0503020204020204" pitchFamily="34" charset="-122"/>
              <a:ea typeface="微软雅黑" panose="020B0503020204020204" pitchFamily="34" charset="-122"/>
              <a:cs typeface="+mn-cs"/>
            </a:rPr>
            <a:t>以供各部门长期教育培训使用。</a:t>
          </a:r>
        </a:p>
        <a:p>
          <a:pPr marL="0" lvl="0" indent="0" algn="l" defTabSz="622300">
            <a:lnSpc>
              <a:spcPct val="90000"/>
            </a:lnSpc>
            <a:spcBef>
              <a:spcPct val="0"/>
            </a:spcBef>
            <a:spcAft>
              <a:spcPct val="35000"/>
            </a:spcAft>
            <a:buChar char="••"/>
          </a:pPr>
          <a:endParaRPr lang="zh-CN" altLang="en-US" sz="1400" b="1" kern="1200" dirty="0">
            <a:solidFill>
              <a:prstClr val="white"/>
            </a:solidFill>
            <a:latin typeface="微软雅黑" panose="020B0503020204020204" pitchFamily="34" charset="-122"/>
            <a:ea typeface="微软雅黑" panose="020B0503020204020204" pitchFamily="34" charset="-122"/>
            <a:cs typeface="+mn-cs"/>
          </a:endParaRPr>
        </a:p>
      </dsp:txBody>
      <dsp:txXfrm>
        <a:off x="1201830" y="2713293"/>
        <a:ext cx="4190663" cy="1233315"/>
      </dsp:txXfrm>
    </dsp:sp>
    <dsp:sp modelId="{BB45AAAE-D43D-4931-BB25-C78A2A2E8657}">
      <dsp:nvSpPr>
        <dsp:cNvPr id="0" name=""/>
        <dsp:cNvSpPr/>
      </dsp:nvSpPr>
      <dsp:spPr>
        <a:xfrm>
          <a:off x="123331" y="2836624"/>
          <a:ext cx="1078498" cy="986652"/>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AD5F8-EA5B-4B3E-8347-FBC379F8612A}">
      <dsp:nvSpPr>
        <dsp:cNvPr id="0" name=""/>
        <dsp:cNvSpPr/>
      </dsp:nvSpPr>
      <dsp:spPr>
        <a:xfrm>
          <a:off x="0" y="0"/>
          <a:ext cx="52540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DD784-14AF-4743-A8F0-B52C96240E08}">
      <dsp:nvSpPr>
        <dsp:cNvPr id="0" name=""/>
        <dsp:cNvSpPr/>
      </dsp:nvSpPr>
      <dsp:spPr>
        <a:xfrm>
          <a:off x="0" y="0"/>
          <a:ext cx="1050800" cy="2159546"/>
        </a:xfrm>
        <a:prstGeom prst="rect">
          <a:avLst/>
        </a:prstGeom>
        <a:solidFill>
          <a:schemeClr val="bg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889000">
            <a:lnSpc>
              <a:spcPct val="90000"/>
            </a:lnSpc>
            <a:spcBef>
              <a:spcPct val="0"/>
            </a:spcBef>
            <a:spcAft>
              <a:spcPct val="35000"/>
            </a:spcAft>
          </a:pPr>
          <a:r>
            <a:rPr lang="zh-CN" altLang="en-US" sz="2000" kern="1200" dirty="0">
              <a:latin typeface="微软雅黑" panose="020B0503020204020204" pitchFamily="34" charset="-122"/>
              <a:ea typeface="微软雅黑" panose="020B0503020204020204" pitchFamily="34" charset="-122"/>
            </a:rPr>
            <a:t>检查</a:t>
          </a:r>
          <a:endParaRPr lang="en-US" altLang="zh-CN" sz="2000" kern="1200" dirty="0">
            <a:latin typeface="微软雅黑" panose="020B0503020204020204" pitchFamily="34" charset="-122"/>
            <a:ea typeface="微软雅黑" panose="020B0503020204020204" pitchFamily="34" charset="-122"/>
          </a:endParaRPr>
        </a:p>
        <a:p>
          <a:pPr lvl="0" algn="ctr" defTabSz="889000">
            <a:lnSpc>
              <a:spcPct val="90000"/>
            </a:lnSpc>
            <a:spcBef>
              <a:spcPct val="0"/>
            </a:spcBef>
            <a:spcAft>
              <a:spcPct val="35000"/>
            </a:spcAft>
          </a:pPr>
          <a:r>
            <a:rPr lang="zh-CN" altLang="en-US" sz="2000" kern="1200" dirty="0">
              <a:latin typeface="微软雅黑" panose="020B0503020204020204" pitchFamily="34" charset="-122"/>
              <a:ea typeface="微软雅黑" panose="020B0503020204020204" pitchFamily="34" charset="-122"/>
            </a:rPr>
            <a:t>背景</a:t>
          </a:r>
        </a:p>
      </dsp:txBody>
      <dsp:txXfrm>
        <a:off x="0" y="0"/>
        <a:ext cx="1050800" cy="2159546"/>
      </dsp:txXfrm>
    </dsp:sp>
    <dsp:sp modelId="{8C9AB7EC-3382-4549-A640-FF8CD9B28AAD}">
      <dsp:nvSpPr>
        <dsp:cNvPr id="0" name=""/>
        <dsp:cNvSpPr/>
      </dsp:nvSpPr>
      <dsp:spPr>
        <a:xfrm>
          <a:off x="1129610" y="33742"/>
          <a:ext cx="4124390" cy="674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a:latin typeface="微软雅黑" panose="020B0503020204020204" pitchFamily="34" charset="-122"/>
              <a:ea typeface="微软雅黑" panose="020B0503020204020204" pitchFamily="34" charset="-122"/>
            </a:rPr>
            <a:t>夏季用电负荷高，线路荷载大，容易产生电气火灾</a:t>
          </a:r>
        </a:p>
      </dsp:txBody>
      <dsp:txXfrm>
        <a:off x="1129610" y="33742"/>
        <a:ext cx="4124390" cy="674858"/>
      </dsp:txXfrm>
    </dsp:sp>
    <dsp:sp modelId="{FB05AB3C-5920-4157-BF25-E0E9FD4E18AF}">
      <dsp:nvSpPr>
        <dsp:cNvPr id="0" name=""/>
        <dsp:cNvSpPr/>
      </dsp:nvSpPr>
      <dsp:spPr>
        <a:xfrm>
          <a:off x="1050800" y="708601"/>
          <a:ext cx="4203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69EF7-FC68-4FAE-88B1-D0E35F6BABE2}">
      <dsp:nvSpPr>
        <dsp:cNvPr id="0" name=""/>
        <dsp:cNvSpPr/>
      </dsp:nvSpPr>
      <dsp:spPr>
        <a:xfrm>
          <a:off x="1129610" y="742343"/>
          <a:ext cx="4124390" cy="674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622300">
            <a:lnSpc>
              <a:spcPct val="90000"/>
            </a:lnSpc>
            <a:spcBef>
              <a:spcPct val="0"/>
            </a:spcBef>
            <a:spcAft>
              <a:spcPct val="35000"/>
            </a:spcAft>
          </a:pPr>
          <a:r>
            <a:rPr lang="zh-CN" altLang="en-US" sz="1400" kern="1200" dirty="0">
              <a:latin typeface="微软雅黑" panose="020B0503020204020204" pitchFamily="34" charset="-122"/>
              <a:ea typeface="微软雅黑" panose="020B0503020204020204" pitchFamily="34" charset="-122"/>
            </a:rPr>
            <a:t>夏季湿度大，降水量大，电气线路容易短路</a:t>
          </a:r>
        </a:p>
      </dsp:txBody>
      <dsp:txXfrm>
        <a:off x="1129610" y="742343"/>
        <a:ext cx="4124390" cy="674858"/>
      </dsp:txXfrm>
    </dsp:sp>
    <dsp:sp modelId="{8DABF93F-0BFB-492E-BB8D-315E5BD33694}">
      <dsp:nvSpPr>
        <dsp:cNvPr id="0" name=""/>
        <dsp:cNvSpPr/>
      </dsp:nvSpPr>
      <dsp:spPr>
        <a:xfrm>
          <a:off x="1050800" y="1417202"/>
          <a:ext cx="4203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E405EA-B553-4E78-8853-E99EF75338C2}">
      <dsp:nvSpPr>
        <dsp:cNvPr id="0" name=""/>
        <dsp:cNvSpPr/>
      </dsp:nvSpPr>
      <dsp:spPr>
        <a:xfrm>
          <a:off x="1129610" y="1450944"/>
          <a:ext cx="4124390" cy="674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622300">
            <a:lnSpc>
              <a:spcPct val="90000"/>
            </a:lnSpc>
            <a:spcBef>
              <a:spcPct val="0"/>
            </a:spcBef>
            <a:spcAft>
              <a:spcPct val="35000"/>
            </a:spcAft>
          </a:pPr>
          <a:r>
            <a:rPr lang="zh-CN" altLang="en-US" sz="1400" kern="1200" dirty="0">
              <a:latin typeface="微软雅黑" panose="020B0503020204020204" pitchFamily="34" charset="-122"/>
              <a:ea typeface="微软雅黑" panose="020B0503020204020204" pitchFamily="34" charset="-122"/>
            </a:rPr>
            <a:t>室外温度高，检查不及时，容易产生巡检盲区</a:t>
          </a:r>
        </a:p>
      </dsp:txBody>
      <dsp:txXfrm>
        <a:off x="1129610" y="1450944"/>
        <a:ext cx="4124390" cy="674858"/>
      </dsp:txXfrm>
    </dsp:sp>
    <dsp:sp modelId="{914B6983-3F14-47C4-9880-4EAAFFD14BCE}">
      <dsp:nvSpPr>
        <dsp:cNvPr id="0" name=""/>
        <dsp:cNvSpPr/>
      </dsp:nvSpPr>
      <dsp:spPr>
        <a:xfrm>
          <a:off x="1050800" y="2125803"/>
          <a:ext cx="4203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3AEF9-4043-4B2D-AF0F-80750214385D}">
      <dsp:nvSpPr>
        <dsp:cNvPr id="0" name=""/>
        <dsp:cNvSpPr/>
      </dsp:nvSpPr>
      <dsp:spPr>
        <a:xfrm rot="5400000">
          <a:off x="-248672" y="251616"/>
          <a:ext cx="1657815" cy="11604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latin typeface="微软雅黑" panose="020B0503020204020204" pitchFamily="34" charset="-122"/>
              <a:ea typeface="微软雅黑" panose="020B0503020204020204" pitchFamily="34" charset="-122"/>
            </a:rPr>
            <a:t>活动目的</a:t>
          </a:r>
          <a:endParaRPr lang="zh-CN" altLang="en-US" sz="2000" kern="1200" dirty="0">
            <a:latin typeface="微软雅黑" panose="020B0503020204020204" pitchFamily="34" charset="-122"/>
            <a:ea typeface="微软雅黑" panose="020B0503020204020204" pitchFamily="34" charset="-122"/>
          </a:endParaRPr>
        </a:p>
      </dsp:txBody>
      <dsp:txXfrm rot="-5400000">
        <a:off x="1" y="583178"/>
        <a:ext cx="1160470" cy="497345"/>
      </dsp:txXfrm>
    </dsp:sp>
    <dsp:sp modelId="{E9399DDB-92F7-4035-80D0-07EB9F655C80}">
      <dsp:nvSpPr>
        <dsp:cNvPr id="0" name=""/>
        <dsp:cNvSpPr/>
      </dsp:nvSpPr>
      <dsp:spPr>
        <a:xfrm rot="5400000">
          <a:off x="2561725" y="-1398310"/>
          <a:ext cx="1077579" cy="38800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微软雅黑" panose="020B0503020204020204" pitchFamily="34" charset="-122"/>
              <a:ea typeface="微软雅黑" panose="020B0503020204020204" pitchFamily="34" charset="-122"/>
            </a:rPr>
            <a:t>启发和教育人们珍爱生命、遵章守纪、远离事故、防范风险</a:t>
          </a:r>
        </a:p>
        <a:p>
          <a:pPr marL="114300" lvl="1" indent="-114300" algn="l" defTabSz="533400">
            <a:lnSpc>
              <a:spcPct val="90000"/>
            </a:lnSpc>
            <a:spcBef>
              <a:spcPct val="0"/>
            </a:spcBef>
            <a:spcAft>
              <a:spcPct val="15000"/>
            </a:spcAft>
            <a:buChar char="••"/>
          </a:pPr>
          <a:r>
            <a:rPr lang="zh-CN" altLang="en-US" sz="1200" kern="1200" dirty="0">
              <a:latin typeface="微软雅黑" panose="020B0503020204020204" pitchFamily="34" charset="-122"/>
              <a:ea typeface="微软雅黑" panose="020B0503020204020204" pitchFamily="34" charset="-122"/>
            </a:rPr>
            <a:t>营造浓厚的“关爱生命、安康发展”及“我会安全、我能安全”的全面安全良好氛围。</a:t>
          </a:r>
        </a:p>
      </dsp:txBody>
      <dsp:txXfrm rot="-5400000">
        <a:off x="1160471" y="55547"/>
        <a:ext cx="3827486" cy="972373"/>
      </dsp:txXfrm>
    </dsp:sp>
    <dsp:sp modelId="{1AD693C5-36DE-48E1-9F92-9828E956FA23}">
      <dsp:nvSpPr>
        <dsp:cNvPr id="0" name=""/>
        <dsp:cNvSpPr/>
      </dsp:nvSpPr>
      <dsp:spPr>
        <a:xfrm rot="5400000">
          <a:off x="-248672" y="1716064"/>
          <a:ext cx="1657815" cy="11604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latin typeface="微软雅黑" panose="020B0503020204020204" pitchFamily="34" charset="-122"/>
              <a:ea typeface="微软雅黑" panose="020B0503020204020204" pitchFamily="34" charset="-122"/>
            </a:rPr>
            <a:t>比赛情况</a:t>
          </a:r>
        </a:p>
      </dsp:txBody>
      <dsp:txXfrm rot="-5400000">
        <a:off x="1" y="2047626"/>
        <a:ext cx="1160470" cy="497345"/>
      </dsp:txXfrm>
    </dsp:sp>
    <dsp:sp modelId="{C14204DE-318F-459D-B921-62AB6BE7B2C4}">
      <dsp:nvSpPr>
        <dsp:cNvPr id="0" name=""/>
        <dsp:cNvSpPr/>
      </dsp:nvSpPr>
      <dsp:spPr>
        <a:xfrm rot="5400000">
          <a:off x="2561725" y="66137"/>
          <a:ext cx="1077579" cy="38800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微软雅黑" panose="020B0503020204020204" pitchFamily="34" charset="-122"/>
              <a:ea typeface="微软雅黑" panose="020B0503020204020204" pitchFamily="34" charset="-122"/>
            </a:rPr>
            <a:t>本次活动共有参赛选手</a:t>
          </a:r>
          <a:r>
            <a:rPr lang="en-US" altLang="zh-CN" sz="1200" kern="1200" dirty="0">
              <a:latin typeface="微软雅黑" panose="020B0503020204020204" pitchFamily="34" charset="-122"/>
              <a:ea typeface="微软雅黑" panose="020B0503020204020204" pitchFamily="34" charset="-122"/>
            </a:rPr>
            <a:t>26</a:t>
          </a:r>
          <a:r>
            <a:rPr lang="zh-CN" altLang="en-US" sz="1200" kern="1200" dirty="0">
              <a:latin typeface="微软雅黑" panose="020B0503020204020204" pitchFamily="34" charset="-122"/>
              <a:ea typeface="微软雅黑" panose="020B0503020204020204" pitchFamily="34" charset="-122"/>
            </a:rPr>
            <a:t>名，分初赛、复赛进行；</a:t>
          </a:r>
        </a:p>
        <a:p>
          <a:pPr marL="114300" lvl="1" indent="-114300" algn="l" defTabSz="533400">
            <a:lnSpc>
              <a:spcPct val="90000"/>
            </a:lnSpc>
            <a:spcBef>
              <a:spcPct val="0"/>
            </a:spcBef>
            <a:spcAft>
              <a:spcPct val="15000"/>
            </a:spcAft>
            <a:buChar char="••"/>
          </a:pPr>
          <a:r>
            <a:rPr lang="zh-CN" altLang="en-US" sz="1200" kern="1200" dirty="0">
              <a:latin typeface="微软雅黑" panose="020B0503020204020204" pitchFamily="34" charset="-122"/>
              <a:ea typeface="微软雅黑" panose="020B0503020204020204" pitchFamily="34" charset="-122"/>
            </a:rPr>
            <a:t>比赛有评委嘉宾和大众评委进行打分；</a:t>
          </a:r>
        </a:p>
        <a:p>
          <a:pPr marL="114300" lvl="1" indent="-114300" algn="l" defTabSz="533400">
            <a:lnSpc>
              <a:spcPct val="90000"/>
            </a:lnSpc>
            <a:spcBef>
              <a:spcPct val="0"/>
            </a:spcBef>
            <a:spcAft>
              <a:spcPct val="15000"/>
            </a:spcAft>
            <a:buChar char="••"/>
          </a:pPr>
          <a:r>
            <a:rPr lang="zh-CN" altLang="en-US" sz="1200" kern="1200" dirty="0">
              <a:latin typeface="微软雅黑" panose="020B0503020204020204" pitchFamily="34" charset="-122"/>
              <a:ea typeface="微软雅黑" panose="020B0503020204020204" pitchFamily="34" charset="-122"/>
            </a:rPr>
            <a:t>公司副总经理总、总等领导出席活动并致辞</a:t>
          </a:r>
        </a:p>
      </dsp:txBody>
      <dsp:txXfrm rot="-5400000">
        <a:off x="1160471" y="1519995"/>
        <a:ext cx="3827486" cy="972373"/>
      </dsp:txXfrm>
    </dsp:sp>
    <dsp:sp modelId="{EB7046DC-D18A-48A3-905C-F7CAF845D50B}">
      <dsp:nvSpPr>
        <dsp:cNvPr id="0" name=""/>
        <dsp:cNvSpPr/>
      </dsp:nvSpPr>
      <dsp:spPr>
        <a:xfrm rot="5400000">
          <a:off x="-248672" y="3180512"/>
          <a:ext cx="1657815" cy="11604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latin typeface="微软雅黑" panose="020B0503020204020204" pitchFamily="34" charset="-122"/>
              <a:ea typeface="微软雅黑" panose="020B0503020204020204" pitchFamily="34" charset="-122"/>
            </a:rPr>
            <a:t>活动效果</a:t>
          </a:r>
        </a:p>
      </dsp:txBody>
      <dsp:txXfrm rot="-5400000">
        <a:off x="1" y="3512074"/>
        <a:ext cx="1160470" cy="497345"/>
      </dsp:txXfrm>
    </dsp:sp>
    <dsp:sp modelId="{A46F6843-BB18-4D9F-8E6A-36BDAAC7C735}">
      <dsp:nvSpPr>
        <dsp:cNvPr id="0" name=""/>
        <dsp:cNvSpPr/>
      </dsp:nvSpPr>
      <dsp:spPr>
        <a:xfrm rot="5400000">
          <a:off x="2561725" y="1530585"/>
          <a:ext cx="1077579" cy="38800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latin typeface="微软雅黑" panose="020B0503020204020204" pitchFamily="34" charset="-122"/>
              <a:ea typeface="微软雅黑" panose="020B0503020204020204" pitchFamily="34" charset="-122"/>
            </a:rPr>
            <a:t>选手选材全部为发生在自己身边或自己身上的故事，感染力强；</a:t>
          </a:r>
        </a:p>
        <a:p>
          <a:pPr marL="114300" lvl="1" indent="-114300" algn="l" defTabSz="533400">
            <a:lnSpc>
              <a:spcPct val="90000"/>
            </a:lnSpc>
            <a:spcBef>
              <a:spcPct val="0"/>
            </a:spcBef>
            <a:spcAft>
              <a:spcPct val="15000"/>
            </a:spcAft>
            <a:buChar char="••"/>
          </a:pPr>
          <a:r>
            <a:rPr lang="zh-CN" altLang="en-US" sz="1200" kern="1200" dirty="0">
              <a:latin typeface="微软雅黑" panose="020B0503020204020204" pitchFamily="34" charset="-122"/>
              <a:ea typeface="微软雅黑" panose="020B0503020204020204" pitchFamily="34" charset="-122"/>
            </a:rPr>
            <a:t>现身说法给现场观众较大的震撼，巩固了安全月前期安全能力建设、意识培训的效果。</a:t>
          </a:r>
        </a:p>
      </dsp:txBody>
      <dsp:txXfrm rot="-5400000">
        <a:off x="1160471" y="2984443"/>
        <a:ext cx="3827486" cy="9723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F7FF5-A3F5-4388-976B-95BBEFB6819D}">
      <dsp:nvSpPr>
        <dsp:cNvPr id="0" name=""/>
        <dsp:cNvSpPr/>
      </dsp:nvSpPr>
      <dsp:spPr>
        <a:xfrm>
          <a:off x="203466" y="0"/>
          <a:ext cx="4568319" cy="456831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0CC2F-958A-47A7-98D1-BE163995FA74}">
      <dsp:nvSpPr>
        <dsp:cNvPr id="0" name=""/>
        <dsp:cNvSpPr/>
      </dsp:nvSpPr>
      <dsp:spPr>
        <a:xfrm>
          <a:off x="4614596" y="4411129"/>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BA38CC-70DC-4374-AD17-2A477464326A}">
      <dsp:nvSpPr>
        <dsp:cNvPr id="0" name=""/>
        <dsp:cNvSpPr/>
      </dsp:nvSpPr>
      <dsp:spPr>
        <a:xfrm>
          <a:off x="4867867" y="0"/>
          <a:ext cx="2777537" cy="2777537"/>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4D87F-0094-42FE-8B2D-A690FC74C268}">
      <dsp:nvSpPr>
        <dsp:cNvPr id="0" name=""/>
        <dsp:cNvSpPr/>
      </dsp:nvSpPr>
      <dsp:spPr>
        <a:xfrm>
          <a:off x="7370323" y="2620348"/>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D28590-2D68-48F4-BFCF-C36D279582E7}">
      <dsp:nvSpPr>
        <dsp:cNvPr id="0" name=""/>
        <dsp:cNvSpPr/>
      </dsp:nvSpPr>
      <dsp:spPr>
        <a:xfrm>
          <a:off x="7488216" y="2620348"/>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51566B-136D-4E63-A424-2340EB7311F0}">
      <dsp:nvSpPr>
        <dsp:cNvPr id="0" name=""/>
        <dsp:cNvSpPr/>
      </dsp:nvSpPr>
      <dsp:spPr>
        <a:xfrm>
          <a:off x="5950559" y="2873472"/>
          <a:ext cx="1694846" cy="169484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479CD-B9CF-4C8F-8875-A432CBD0C819}">
      <dsp:nvSpPr>
        <dsp:cNvPr id="0" name=""/>
        <dsp:cNvSpPr/>
      </dsp:nvSpPr>
      <dsp:spPr>
        <a:xfrm>
          <a:off x="7311377" y="4411129"/>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FC463-4524-4120-AB89-B76119DC437B}">
      <dsp:nvSpPr>
        <dsp:cNvPr id="0" name=""/>
        <dsp:cNvSpPr/>
      </dsp:nvSpPr>
      <dsp:spPr>
        <a:xfrm>
          <a:off x="7399796" y="4322710"/>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C1569E-C7E9-40E0-B3DA-D237E3AF5749}">
      <dsp:nvSpPr>
        <dsp:cNvPr id="0" name=""/>
        <dsp:cNvSpPr/>
      </dsp:nvSpPr>
      <dsp:spPr>
        <a:xfrm>
          <a:off x="7488216" y="4234291"/>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3F1B1C-8C2B-4CAC-80DC-12CAA1E266AA}">
      <dsp:nvSpPr>
        <dsp:cNvPr id="0" name=""/>
        <dsp:cNvSpPr/>
      </dsp:nvSpPr>
      <dsp:spPr>
        <a:xfrm>
          <a:off x="4867867" y="3581562"/>
          <a:ext cx="986756" cy="9867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8BA05-99C2-422F-ADD3-CAA9528265CB}">
      <dsp:nvSpPr>
        <dsp:cNvPr id="0" name=""/>
        <dsp:cNvSpPr/>
      </dsp:nvSpPr>
      <dsp:spPr>
        <a:xfrm>
          <a:off x="4867867" y="2873472"/>
          <a:ext cx="986756" cy="6075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57EA33-AF31-4E07-B1D6-C8FDA39755D2}">
      <dsp:nvSpPr>
        <dsp:cNvPr id="0" name=""/>
        <dsp:cNvSpPr/>
      </dsp:nvSpPr>
      <dsp:spPr>
        <a:xfrm>
          <a:off x="3604891" y="4700947"/>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E55685-43E4-43FF-8D69-0BCE7D4E173B}">
      <dsp:nvSpPr>
        <dsp:cNvPr id="0" name=""/>
        <dsp:cNvSpPr/>
      </dsp:nvSpPr>
      <dsp:spPr>
        <a:xfrm>
          <a:off x="3683485" y="4568319"/>
          <a:ext cx="1170000" cy="34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老师授课</a:t>
          </a:r>
        </a:p>
      </dsp:txBody>
      <dsp:txXfrm>
        <a:off x="3683485" y="4568319"/>
        <a:ext cx="1170000" cy="343851"/>
      </dsp:txXfrm>
    </dsp:sp>
    <dsp:sp modelId="{A5C5A4ED-1AEE-4C79-A95F-304B9D1A779D}">
      <dsp:nvSpPr>
        <dsp:cNvPr id="0" name=""/>
        <dsp:cNvSpPr/>
      </dsp:nvSpPr>
      <dsp:spPr>
        <a:xfrm>
          <a:off x="4853485" y="4700947"/>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B3B639-6162-4628-8958-3819BF045057}">
      <dsp:nvSpPr>
        <dsp:cNvPr id="0" name=""/>
        <dsp:cNvSpPr/>
      </dsp:nvSpPr>
      <dsp:spPr>
        <a:xfrm>
          <a:off x="4971377" y="4700947"/>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825CFB-6C9B-410E-8516-51C6442893FC}">
      <dsp:nvSpPr>
        <dsp:cNvPr id="0" name=""/>
        <dsp:cNvSpPr/>
      </dsp:nvSpPr>
      <dsp:spPr>
        <a:xfrm>
          <a:off x="5049972" y="4568319"/>
          <a:ext cx="1170000" cy="34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施总致辞</a:t>
          </a:r>
        </a:p>
      </dsp:txBody>
      <dsp:txXfrm>
        <a:off x="5049972" y="4568319"/>
        <a:ext cx="1170000" cy="343851"/>
      </dsp:txXfrm>
    </dsp:sp>
    <dsp:sp modelId="{F995898F-DC94-4FA1-B913-B6DC10D5F25F}">
      <dsp:nvSpPr>
        <dsp:cNvPr id="0" name=""/>
        <dsp:cNvSpPr/>
      </dsp:nvSpPr>
      <dsp:spPr>
        <a:xfrm>
          <a:off x="6219972" y="4789366"/>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785B5-C752-42ED-A098-DEA64A537E40}">
      <dsp:nvSpPr>
        <dsp:cNvPr id="0" name=""/>
        <dsp:cNvSpPr/>
      </dsp:nvSpPr>
      <dsp:spPr>
        <a:xfrm>
          <a:off x="6308391" y="4700947"/>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A534A-EAAB-4938-951D-515C4D99B549}">
      <dsp:nvSpPr>
        <dsp:cNvPr id="0" name=""/>
        <dsp:cNvSpPr/>
      </dsp:nvSpPr>
      <dsp:spPr>
        <a:xfrm>
          <a:off x="6396810" y="4612528"/>
          <a:ext cx="78594" cy="785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5CA31-510B-432A-9F09-1D42ADC69792}">
      <dsp:nvSpPr>
        <dsp:cNvPr id="0" name=""/>
        <dsp:cNvSpPr/>
      </dsp:nvSpPr>
      <dsp:spPr>
        <a:xfrm>
          <a:off x="6475405" y="4568319"/>
          <a:ext cx="1170000" cy="34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课堂互动</a:t>
          </a:r>
        </a:p>
      </dsp:txBody>
      <dsp:txXfrm>
        <a:off x="6475405" y="4568319"/>
        <a:ext cx="1170000" cy="343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61412-9C69-4519-AF72-F02E99BC044B}">
      <dsp:nvSpPr>
        <dsp:cNvPr id="0" name=""/>
        <dsp:cNvSpPr/>
      </dsp:nvSpPr>
      <dsp:spPr>
        <a:xfrm rot="10800000">
          <a:off x="324525" y="0"/>
          <a:ext cx="3190871" cy="101311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756" tIns="53340" rIns="99568" bIns="53340" numCol="1" spcCol="1270" anchor="ctr" anchorCtr="0">
          <a:noAutofit/>
        </a:bodyPr>
        <a:lstStyle/>
        <a:p>
          <a:pPr lvl="0" algn="l"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培训目的：</a:t>
          </a:r>
          <a:r>
            <a:rPr lang="zh-CN" altLang="en-US" sz="1400" kern="1200" dirty="0">
              <a:latin typeface="微软雅黑" panose="020B0503020204020204" pitchFamily="34" charset="-122"/>
              <a:ea typeface="微软雅黑" panose="020B0503020204020204" pitchFamily="34" charset="-122"/>
            </a:rPr>
            <a:t>推进工厂标准化建设</a:t>
          </a:r>
          <a:r>
            <a:rPr lang="en-US" altLang="zh-CN" sz="1400" kern="1200" dirty="0">
              <a:latin typeface="微软雅黑" panose="020B0503020204020204" pitchFamily="34" charset="-122"/>
              <a:ea typeface="微软雅黑" panose="020B0503020204020204" pitchFamily="34" charset="-122"/>
            </a:rPr>
            <a:t>&amp;</a:t>
          </a:r>
          <a:r>
            <a:rPr lang="zh-CN" altLang="en-US" sz="1400" kern="1200" dirty="0">
              <a:latin typeface="微软雅黑" panose="020B0503020204020204" pitchFamily="34" charset="-122"/>
              <a:ea typeface="微软雅黑" panose="020B0503020204020204" pitchFamily="34" charset="-122"/>
            </a:rPr>
            <a:t>提升专兼职安全员管理能力</a:t>
          </a:r>
          <a:endParaRPr lang="zh-CN" sz="1400" kern="1200" dirty="0">
            <a:latin typeface="微软雅黑" panose="020B0503020204020204" pitchFamily="34" charset="-122"/>
            <a:ea typeface="微软雅黑" panose="020B0503020204020204" pitchFamily="34" charset="-122"/>
          </a:endParaRPr>
        </a:p>
      </dsp:txBody>
      <dsp:txXfrm rot="10800000">
        <a:off x="577804" y="0"/>
        <a:ext cx="2937592" cy="1013117"/>
      </dsp:txXfrm>
    </dsp:sp>
    <dsp:sp modelId="{8794EFE0-1DA7-4D6C-A38A-236F81A7EC4A}">
      <dsp:nvSpPr>
        <dsp:cNvPr id="0" name=""/>
        <dsp:cNvSpPr/>
      </dsp:nvSpPr>
      <dsp:spPr>
        <a:xfrm>
          <a:off x="0" y="0"/>
          <a:ext cx="1013117" cy="101311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piralPicture">
  <dgm:title val=""/>
  <dgm:desc val=""/>
  <dgm:catLst>
    <dgm:cat type="picture" pri="4000"/>
    <dgm:cat type="pictureconvert" pri="4000"/>
  </dgm:catLst>
  <dgm:sampData>
    <dgm:dataModel>
      <dgm:ptLst>
        <dgm:pt modelId="0" type="doc"/>
        <dgm:pt modelId="1"/>
        <dgm:pt modelId="2"/>
        <dgm:pt modelId="3"/>
        <dgm:pt modelId="4"/>
        <dgm:pt modelId="5"/>
      </dgm:ptLst>
      <dgm:cxnLst>
        <dgm:cxn modelId="11" srcId="0" destId="1" srcOrd="0" destOrd="0"/>
        <dgm:cxn modelId="12" srcId="0" destId="2" srcOrd="0" destOrd="0"/>
        <dgm:cxn modelId="13" srcId="0" destId="3" srcOrd="0" destOrd="0"/>
        <dgm:cxn modelId="14" srcId="0" destId="4" srcOrd="0" destOrd="0"/>
        <dgm:cxn modelId="15" srcId="0" destId="5" srcOrd="0" destOrd="0"/>
      </dgm:cxnLst>
      <dgm:bg/>
      <dgm:whole/>
    </dgm:dataModel>
  </dgm:sampData>
  <dgm:styleData useDef="1">
    <dgm:dataModel>
      <dgm:ptLst/>
      <dgm:bg/>
      <dgm:whole/>
    </dgm:dataModel>
  </dgm:styleData>
  <dgm:clrData useDef="1">
    <dgm:dataModel>
      <dgm:ptLst/>
      <dgm:bg/>
      <dgm:whole/>
    </dgm:dataModel>
  </dgm:clrData>
  <dgm:layoutNode name="Name0">
    <dgm:varLst>
      <dgm:chMax val="5"/>
      <dgm:dir/>
    </dgm:varLst>
    <dgm:alg type="composite">
      <dgm:param type="ar" val="1.515"/>
    </dgm:alg>
    <dgm:shape xmlns:r="http://schemas.openxmlformats.org/officeDocument/2006/relationships" r:blip="">
      <dgm:adjLst/>
    </dgm:shape>
    <dgm:constrLst>
      <dgm:constr type="w" for="ch" forName="picts" refType="w"/>
      <dgm:constr type="h" for="ch" forName="picts" refType="h" fact="0.93"/>
      <dgm:constr type="b" for="ch" forName="txLine" refType="h"/>
      <dgm:constr type="w" for="ch" forName="txLine" refType="w"/>
      <dgm:constr type="h" for="ch" forName="txLine" refType="h" fact="0.07"/>
      <dgm:constr type="userD" for="des" refType="h" fact="0.016"/>
    </dgm:constrLst>
    <dgm:forEach name="Name1" axis="self" ptType="parTrans">
      <dgm:forEach name="Name2" axis="self" ptType="sibTrans" st="2">
        <dgm:forEach name="imageRepeat" axis="self">
          <dgm:layoutNode name="imageRepeatNode" styleLbl="alignNode1">
            <dgm:alg type="sp"/>
            <dgm:shape xmlns:r="http://schemas.openxmlformats.org/officeDocument/2006/relationships" type="rect" r:blip="" blipPhldr="1">
              <dgm:adjLst/>
            </dgm:shape>
            <dgm:presOf axis="self"/>
          </dgm:layoutNode>
        </dgm:forEach>
      </dgm:forEach>
    </dgm:forEach>
    <dgm:layoutNode name="picts">
      <dgm:alg type="composite"/>
      <dgm:shape xmlns:r="http://schemas.openxmlformats.org/officeDocument/2006/relationships" r:blip="">
        <dgm:adjLst/>
      </dgm:shape>
      <dgm:choose name="Name3">
        <dgm:if name="Name4" func="var" arg="dir" op="equ" val="norm">
          <dgm:constrLst>
            <dgm:constr type="userD"/>
            <dgm:constr type="w" for="ch" forName="space1" refType="h"/>
            <dgm:constr type="h" for="ch" forName="space1" refType="h"/>
            <dgm:constr type="r" for="ch" forName="space2" refType="w"/>
            <dgm:constr type="w" for="ch" forName="space2" refType="h" fact="0.608"/>
            <dgm:constr type="l" for="ch" forName="pictA1"/>
            <dgm:constr type="t" for="ch" forName="pictA1"/>
            <dgm:constr type="w" for="ch" forName="pictA1" refType="h"/>
            <dgm:constr type="h" for="ch" forName="pictA1" refType="h"/>
            <dgm:constr type="l" for="ch" forName="pictB1"/>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r" for="ch" forName="pictA2" refType="w"/>
            <dgm:constr type="t" for="ch" forName="pictA2"/>
            <dgm:constr type="w" for="ch" forName="pictA2" refType="h" fact="0.608"/>
            <dgm:constr type="h" for="ch" forName="pictA2" refType="h" fact="0.608"/>
            <dgm:constr type="r" for="ch" forName="pictB2" refType="w"/>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r" for="ch" forName="pictA3" refType="w"/>
            <dgm:constr type="b" for="ch" forName="pictA3" refType="h"/>
            <dgm:constr type="w" for="ch" forName="pictA3" refType="h" fact="0.371"/>
            <dgm:constr type="h" for="ch" forName="pictA3" refType="h" fact="0.371"/>
            <dgm:constr type="r" for="ch" forName="pictB3" refType="w"/>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l" for="ch" forName="pictA4" refType="l" refFor="ch" refForName="space2"/>
            <dgm:constr type="b" for="ch" forName="pictA4" refType="h"/>
            <dgm:constr type="w" for="ch" forName="pictA4" refType="h" fact="0.216"/>
            <dgm:constr type="h" for="ch" forName="pictA4" refType="h" fact="0.216"/>
            <dgm:constr type="l" for="ch" forName="pictB4" refType="l"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l" for="ch" forName="pictA5" refType="l" refFor="ch" refForName="space2"/>
            <dgm:constr type="t" for="ch" forName="pictA5" refType="h" fact="0.629"/>
            <dgm:constr type="w" for="ch" forName="pictA5" refType="h" fact="0.216"/>
            <dgm:constr type="h" for="ch" forName="pictA5" refType="h" fact="0.133"/>
            <dgm:constr type="l" for="ch" forName="pictB5" refType="l"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if>
        <dgm:else name="Name5">
          <dgm:constrLst>
            <dgm:constr type="userD"/>
            <dgm:constr type="w" for="ch" forName="space1" refType="h"/>
            <dgm:constr type="h" for="ch" forName="space1" refType="h"/>
            <dgm:constr type="l" for="ch" forName="space2"/>
            <dgm:constr type="w" for="ch" forName="space2" refType="h" fact="0.608"/>
            <dgm:constr type="r" for="ch" forName="pictA1" refType="w"/>
            <dgm:constr type="t" for="ch" forName="pictA1"/>
            <dgm:constr type="w" for="ch" forName="pictA1" refType="h"/>
            <dgm:constr type="h" for="ch" forName="pictA1" refType="h"/>
            <dgm:constr type="r" for="ch" forName="pictB1" refType="w"/>
            <dgm:constr type="t" for="ch" forName="pictB1"/>
            <dgm:constr type="w" for="ch" forName="pictB1" refType="h"/>
            <dgm:constr type="h" for="ch" forName="pictB1" refType="h"/>
            <dgm:constr type="r" for="ch" forName="oneDotPict" refType="r" refFor="ch" refForName="pictA1"/>
            <dgm:constr type="b" for="ch" forName="oneDotPict" refType="b" refFor="ch" refForName="pictA1"/>
            <dgm:constr type="rOff" for="ch" forName="oneDotPict" refType="userD" fact="-1"/>
            <dgm:constr type="bOff" for="ch" forName="oneDotPict" refType="userD" fact="-1"/>
            <dgm:constr type="w" for="ch" forName="oneDotPict" refType="userD"/>
            <dgm:constr type="h" for="ch" forName="oneDotPict" refType="userD"/>
            <dgm:constr type="l" for="ch" forName="pictA2"/>
            <dgm:constr type="t" for="ch" forName="pictA2"/>
            <dgm:constr type="w" for="ch" forName="pictA2" refType="h" fact="0.608"/>
            <dgm:constr type="h" for="ch" forName="pictA2" refType="h" fact="0.608"/>
            <dgm:constr type="l" for="ch" forName="pictB2"/>
            <dgm:constr type="t" for="ch" forName="pictB2"/>
            <dgm:constr type="w" for="ch" forName="pictB2" refType="h" fact="0.608"/>
            <dgm:constr type="h" for="ch" forName="pictB2" refType="h" fact="0.608"/>
            <dgm:constr type="r" for="ch" forName="twoDotsPict" refType="r" refFor="ch" refForName="pictA2"/>
            <dgm:constr type="b" for="ch" forName="twoDotsPict" refType="b" refFor="ch" refForName="pictA2"/>
            <dgm:constr type="rOff" for="ch" forName="twoDotsPict" refType="userD" fact="-1"/>
            <dgm:constr type="bOff" for="ch" forName="twoDotsPict" refType="userD" fact="-1"/>
            <dgm:constr type="w" for="ch" forName="twoDotsPict" refType="userD" fact="2.5"/>
            <dgm:constr type="h" for="ch" forName="twoDotsPict" refType="userD"/>
            <dgm:constr type="l" for="ch" forName="pictA3"/>
            <dgm:constr type="b" for="ch" forName="pictA3" refType="h"/>
            <dgm:constr type="w" for="ch" forName="pictA3" refType="h" fact="0.371"/>
            <dgm:constr type="h" for="ch" forName="pictA3" refType="h" fact="0.371"/>
            <dgm:constr type="l" for="ch" forName="pictB3"/>
            <dgm:constr type="b" for="ch" forName="pictB3" refType="h"/>
            <dgm:constr type="w" for="ch" forName="pictB3" refType="h" fact="0.371"/>
            <dgm:constr type="h" for="ch" forName="pictB3" refType="h" fact="0.371"/>
            <dgm:constr type="r" for="ch" forName="threeDotsPict" refType="r" refFor="ch" refForName="pictA3"/>
            <dgm:constr type="b" for="ch" forName="threeDotsPict" refType="b" refFor="ch" refForName="pictA3"/>
            <dgm:constr type="rOff" for="ch" forName="threeDotsPict" refType="userD" fact="-1"/>
            <dgm:constr type="bOff" for="ch" forName="threeDotsPict" refType="userD" fact="-1"/>
            <dgm:constr type="w" for="ch" forName="threeDotsPict" refType="userD" fact="3.25"/>
            <dgm:constr type="h" for="ch" forName="threeDotsPict" refType="userD" fact="3.25"/>
            <dgm:constr type="r" for="ch" forName="pictA4" refType="r" refFor="ch" refForName="space2"/>
            <dgm:constr type="b" for="ch" forName="pictA4" refType="h"/>
            <dgm:constr type="w" for="ch" forName="pictA4" refType="h" fact="0.216"/>
            <dgm:constr type="h" for="ch" forName="pictA4" refType="h" fact="0.216"/>
            <dgm:constr type="r" for="ch" forName="pictB4" refType="r" refFor="ch" refForName="space2"/>
            <dgm:constr type="b" for="ch" forName="pictB4" refType="h"/>
            <dgm:constr type="w" for="ch" forName="pictB4" refType="h" fact="0.216"/>
            <dgm:constr type="h" for="ch" forName="pictB4" refType="h" fact="0.216"/>
            <dgm:constr type="r" for="ch" forName="fourDotsPict" refType="r" refFor="ch" refForName="pictA4"/>
            <dgm:constr type="b" for="ch" forName="fourDotsPict" refType="b" refFor="ch" refForName="pictA4"/>
            <dgm:constr type="rOff" for="ch" forName="fourDotsPict" refType="userD" fact="-1"/>
            <dgm:constr type="bOff" for="ch" forName="fourDotsPict" refType="userD" fact="-1"/>
            <dgm:constr type="w" for="ch" forName="fourDotsPict" refType="userD" fact="2.5"/>
            <dgm:constr type="h" for="ch" forName="fourDotsPict" refType="userD" fact="2.5"/>
            <dgm:constr type="r" for="ch" forName="pictA5" refType="r" refFor="ch" refForName="space2"/>
            <dgm:constr type="t" for="ch" forName="pictA5" refType="h" fact="0.629"/>
            <dgm:constr type="w" for="ch" forName="pictA5" refType="h" fact="0.216"/>
            <dgm:constr type="h" for="ch" forName="pictA5" refType="h" fact="0.133"/>
            <dgm:constr type="r" for="ch" forName="pictB5" refType="r" refFor="ch" refForName="space2"/>
            <dgm:constr type="t" for="ch" forName="pictB5" refType="h" fact="0.629"/>
            <dgm:constr type="w" for="ch" forName="pictB5" refType="h" fact="0.216"/>
            <dgm:constr type="h" for="ch" forName="pictB5" refType="h" fact="0.133"/>
            <dgm:constr type="r" for="ch" forName="fiveDotsPict" refType="r" refFor="ch" refForName="pictA5"/>
            <dgm:constr type="b" for="ch" forName="fiveDotsPict" refType="b" refFor="ch" refForName="pictA5"/>
            <dgm:constr type="rOff" for="ch" forName="fiveDotsPict" refType="userD" fact="-1"/>
            <dgm:constr type="bOff" for="ch" forName="fiveDotsPict" refType="userD" fact="-1"/>
            <dgm:constr type="w" for="ch" forName="fiveDotsPict" refType="userD" fact="3.25"/>
            <dgm:constr type="h" for="ch" forName="fiveDotsPict" refType="userD" fact="3.25"/>
          </dgm:constrLst>
        </dgm:else>
      </dgm:choose>
      <dgm:layoutNode name="space1">
        <dgm:alg type="sp"/>
        <dgm:shape xmlns:r="http://schemas.openxmlformats.org/officeDocument/2006/relationships" r:blip="">
          <dgm:adjLst/>
        </dgm:shape>
      </dgm:layoutNode>
      <dgm:layoutNode name="space2">
        <dgm:alg type="sp"/>
        <dgm:shape xmlns:r="http://schemas.openxmlformats.org/officeDocument/2006/relationships" r:blip="">
          <dgm:adjLst/>
        </dgm:shape>
      </dgm:layoutNode>
      <dgm:choose name="Name6">
        <dgm:if name="Name7" axis="ch" ptType="node" func="cnt" op="gte" val="1">
          <dgm:forEach name="Name8" axis="ch" ptType="sibTrans" hideLastTrans="0" cnt="1">
            <dgm:layoutNode name="pictA1">
              <dgm:alg type="sp"/>
              <dgm:shape xmlns:r="http://schemas.openxmlformats.org/officeDocument/2006/relationships" r:blip="">
                <dgm:adjLst/>
              </dgm:shape>
              <dgm:presOf/>
              <dgm:forEach name="Name9" ref="imageRepeat"/>
            </dgm:layoutNode>
            <dgm:layoutNode name="oneDotPict">
              <dgm:alg type="composite"/>
              <dgm:shape xmlns:r="http://schemas.openxmlformats.org/officeDocument/2006/relationships" r:blip="">
                <dgm:adjLst/>
              </dgm:shape>
              <dgm:presOf/>
              <dgm:constrLst>
                <dgm:constr type="userD"/>
                <dgm:constr type="w" for="ch" forName="dotPict_11" refType="userD"/>
                <dgm:constr type="h" for="ch" forName="dotPict_11" refType="userD"/>
              </dgm:constrLst>
              <dgm:layoutNode name="dotPict_11" styleLbl="solidFgAcc1">
                <dgm:alg type="sp"/>
                <dgm:shape xmlns:r="http://schemas.openxmlformats.org/officeDocument/2006/relationships" type="ellipse" r:blip="">
                  <dgm:adjLst/>
                </dgm:shape>
                <dgm:presOf/>
              </dgm:layoutNode>
            </dgm:layoutNode>
          </dgm:forEach>
        </dgm:if>
        <dgm:else name="Name10">
          <dgm:layoutNode name="pictB1" styleLbl="alignNode1">
            <dgm:alg type="sp"/>
            <dgm:shape xmlns:r="http://schemas.openxmlformats.org/officeDocument/2006/relationships" type="rect" r:blip="">
              <dgm:adjLst/>
            </dgm:shape>
            <dgm:presOf/>
          </dgm:layoutNode>
        </dgm:else>
      </dgm:choose>
      <dgm:choose name="Name11">
        <dgm:if name="Name12" axis="ch" ptType="node" func="cnt" op="gte" val="2">
          <dgm:forEach name="Name13" axis="ch" ptType="sibTrans" hideLastTrans="0" st="2" cnt="1">
            <dgm:layoutNode name="pictA2">
              <dgm:alg type="sp"/>
              <dgm:shape xmlns:r="http://schemas.openxmlformats.org/officeDocument/2006/relationships" r:blip="">
                <dgm:adjLst/>
              </dgm:shape>
              <dgm:presOf/>
              <dgm:forEach name="Name14" ref="imageRepeat"/>
            </dgm:layoutNode>
            <dgm:layoutNode name="twoDotsPict">
              <dgm:alg type="composite"/>
              <dgm:shape xmlns:r="http://schemas.openxmlformats.org/officeDocument/2006/relationships" r:blip="">
                <dgm:adjLst/>
              </dgm:shape>
              <dgm:presOf/>
              <dgm:constrLst>
                <dgm:constr type="userD"/>
                <dgm:constr type="w" for="ch" forName="dotPict_21" refType="userD"/>
                <dgm:constr type="h" for="ch" forName="dotPict_21" refType="userD"/>
                <dgm:constr type="l" for="ch" forName="dotPict_22" refType="userD" fact="1.5"/>
                <dgm:constr type="w" for="ch" forName="dotPict_22" refType="userD"/>
                <dgm:constr type="h" for="ch" forName="dotPict_22" refType="userD"/>
              </dgm:constrLst>
              <dgm:layoutNode name="dotPict_21" styleLbl="solidFgAcc1">
                <dgm:alg type="sp"/>
                <dgm:shape xmlns:r="http://schemas.openxmlformats.org/officeDocument/2006/relationships" type="ellipse" r:blip="">
                  <dgm:adjLst/>
                </dgm:shape>
                <dgm:presOf/>
              </dgm:layoutNode>
              <dgm:layoutNode name="dotPict_22" styleLbl="solidFgAcc1">
                <dgm:alg type="sp"/>
                <dgm:shape xmlns:r="http://schemas.openxmlformats.org/officeDocument/2006/relationships" type="ellipse" r:blip="">
                  <dgm:adjLst/>
                </dgm:shape>
                <dgm:presOf/>
              </dgm:layoutNode>
            </dgm:layoutNode>
          </dgm:forEach>
        </dgm:if>
        <dgm:else name="Name15">
          <dgm:layoutNode name="pictB2" styleLbl="alignNode1">
            <dgm:alg type="sp"/>
            <dgm:shape xmlns:r="http://schemas.openxmlformats.org/officeDocument/2006/relationships" type="rect" r:blip="">
              <dgm:adjLst/>
            </dgm:shape>
            <dgm:presOf/>
          </dgm:layoutNode>
        </dgm:else>
      </dgm:choose>
      <dgm:choose name="Name16">
        <dgm:if name="Name17" axis="ch" ptType="node" func="cnt" op="gte" val="3">
          <dgm:forEach name="Name18" axis="ch" ptType="sibTrans" hideLastTrans="0" st="3" cnt="1">
            <dgm:layoutNode name="pictA3">
              <dgm:alg type="sp"/>
              <dgm:shape xmlns:r="http://schemas.openxmlformats.org/officeDocument/2006/relationships" r:blip="">
                <dgm:adjLst/>
              </dgm:shape>
              <dgm:presOf/>
              <dgm:forEach name="Name19" ref="imageRepeat"/>
            </dgm:layoutNode>
            <dgm:layoutNode name="threeDotsPict">
              <dgm:alg type="composite"/>
              <dgm:shape xmlns:r="http://schemas.openxmlformats.org/officeDocument/2006/relationships" r:blip="">
                <dgm:adjLst/>
              </dgm:shape>
              <dgm:presOf/>
              <dgm:constrLst>
                <dgm:constr type="userD"/>
                <dgm:constr type="l" for="ch" forName="dotPict_31"/>
                <dgm:constr type="t" for="ch" forName="dotPict_31" refType="userD" fact="2.25"/>
                <dgm:constr type="w" for="ch" forName="dotPict_31" refType="userD"/>
                <dgm:constr type="h" for="ch" forName="dotPict_31" refType="userD"/>
                <dgm:constr type="l" for="ch" forName="dotPict_32" refType="userD" fact="1.125"/>
                <dgm:constr type="t" for="ch" forName="dotPict_32" refType="userD" fact="1.125"/>
                <dgm:constr type="w" for="ch" forName="dotPict_32" refType="userD"/>
                <dgm:constr type="h" for="ch" forName="dotPict_32" refType="userD"/>
                <dgm:constr type="l" for="ch" forName="dotPict_33" refType="userD" fact="2.25"/>
                <dgm:constr type="t" for="ch" forName="dotPict_33"/>
                <dgm:constr type="w" for="ch" forName="dotPict_33" refType="userD"/>
                <dgm:constr type="h" for="ch" forName="dotPict_33" refType="userD"/>
              </dgm:constrLst>
              <dgm:layoutNode name="dotPict_31" styleLbl="solidFgAcc1">
                <dgm:alg type="sp"/>
                <dgm:shape xmlns:r="http://schemas.openxmlformats.org/officeDocument/2006/relationships" type="ellipse" r:blip="">
                  <dgm:adjLst/>
                </dgm:shape>
                <dgm:presOf/>
              </dgm:layoutNode>
              <dgm:layoutNode name="dotPict_32" styleLbl="solidFgAcc1">
                <dgm:alg type="sp"/>
                <dgm:shape xmlns:r="http://schemas.openxmlformats.org/officeDocument/2006/relationships" type="ellipse" r:blip="">
                  <dgm:adjLst/>
                </dgm:shape>
                <dgm:presOf/>
              </dgm:layoutNode>
              <dgm:layoutNode name="dotPict_33" styleLbl="solidFgAcc1">
                <dgm:alg type="sp"/>
                <dgm:shape xmlns:r="http://schemas.openxmlformats.org/officeDocument/2006/relationships" type="ellipse" r:blip="">
                  <dgm:adjLst/>
                </dgm:shape>
                <dgm:presOf/>
              </dgm:layoutNode>
            </dgm:layoutNode>
          </dgm:forEach>
        </dgm:if>
        <dgm:else name="Name20">
          <dgm:layoutNode name="pictB3" styleLbl="alignNode1">
            <dgm:alg type="sp"/>
            <dgm:shape xmlns:r="http://schemas.openxmlformats.org/officeDocument/2006/relationships" type="rect" r:blip="">
              <dgm:adjLst/>
            </dgm:shape>
            <dgm:presOf/>
          </dgm:layoutNode>
        </dgm:else>
      </dgm:choose>
      <dgm:choose name="Name21">
        <dgm:if name="Name22" axis="ch" ptType="node" func="cnt" op="gte" val="4">
          <dgm:forEach name="Name23" axis="ch" ptType="sibTrans" hideLastTrans="0" st="4" cnt="1">
            <dgm:layoutNode name="pictA4">
              <dgm:alg type="sp"/>
              <dgm:shape xmlns:r="http://schemas.openxmlformats.org/officeDocument/2006/relationships" r:blip="">
                <dgm:adjLst/>
              </dgm:shape>
              <dgm:presOf/>
              <dgm:forEach name="Name24" ref="imageRepeat"/>
            </dgm:layoutNode>
            <dgm:layoutNode name="fourDotsPict">
              <dgm:alg type="composite"/>
              <dgm:shape xmlns:r="http://schemas.openxmlformats.org/officeDocument/2006/relationships" r:blip="">
                <dgm:adjLst/>
              </dgm:shape>
              <dgm:presOf/>
              <dgm:constrLst>
                <dgm:constr type="userD"/>
                <dgm:constr type="w" for="ch" forName="dotPict_41" refType="userD"/>
                <dgm:constr type="h" for="ch" forName="dotPict_41" refType="userD"/>
                <dgm:constr type="l" for="ch" forName="dotPict_42" refType="userD" fact="1.5"/>
                <dgm:constr type="w" for="ch" forName="dotPict_42" refType="userD"/>
                <dgm:constr type="h" for="ch" forName="dotPict_42" refType="userD"/>
                <dgm:constr type="t" for="ch" forName="dotPict_43" refType="userD" fact="1.5"/>
                <dgm:constr type="w" for="ch" forName="dotPict_43" refType="userD"/>
                <dgm:constr type="h" for="ch" forName="dotPict_43" refType="userD"/>
                <dgm:constr type="l" for="ch" forName="dotPict_44" refType="userD" fact="1.5"/>
                <dgm:constr type="t" for="ch" forName="dotPict_44" refType="userD" fact="1.5"/>
                <dgm:constr type="w" for="ch" forName="dotPict_44" refType="userD"/>
                <dgm:constr type="h" for="ch" forName="dotPict_44" refType="userD"/>
              </dgm:constrLst>
              <dgm:layoutNode name="dotPict_41" styleLbl="solidFgAcc1">
                <dgm:alg type="sp"/>
                <dgm:shape xmlns:r="http://schemas.openxmlformats.org/officeDocument/2006/relationships" type="ellipse" r:blip="">
                  <dgm:adjLst/>
                </dgm:shape>
                <dgm:presOf/>
              </dgm:layoutNode>
              <dgm:layoutNode name="dotPict_42" styleLbl="solidFgAcc1">
                <dgm:alg type="sp"/>
                <dgm:shape xmlns:r="http://schemas.openxmlformats.org/officeDocument/2006/relationships" type="ellipse" r:blip="">
                  <dgm:adjLst/>
                </dgm:shape>
                <dgm:presOf/>
              </dgm:layoutNode>
              <dgm:layoutNode name="dotPict_43" styleLbl="solidFgAcc1">
                <dgm:alg type="sp"/>
                <dgm:shape xmlns:r="http://schemas.openxmlformats.org/officeDocument/2006/relationships" type="ellipse" r:blip="">
                  <dgm:adjLst/>
                </dgm:shape>
                <dgm:presOf/>
              </dgm:layoutNode>
              <dgm:layoutNode name="dotPict_44" styleLbl="solidFgAcc1">
                <dgm:alg type="sp"/>
                <dgm:shape xmlns:r="http://schemas.openxmlformats.org/officeDocument/2006/relationships" type="ellipse" r:blip="">
                  <dgm:adjLst/>
                </dgm:shape>
                <dgm:presOf/>
              </dgm:layoutNode>
            </dgm:layoutNode>
          </dgm:forEach>
        </dgm:if>
        <dgm:else name="Name25">
          <dgm:layoutNode name="pictB4" styleLbl="alignNode1">
            <dgm:alg type="sp"/>
            <dgm:shape xmlns:r="http://schemas.openxmlformats.org/officeDocument/2006/relationships" type="rect" r:blip="">
              <dgm:adjLst/>
            </dgm:shape>
            <dgm:presOf/>
          </dgm:layoutNode>
        </dgm:else>
      </dgm:choose>
      <dgm:choose name="Name26">
        <dgm:if name="Name27" axis="ch" ptType="node" func="cnt" op="gte" val="5">
          <dgm:forEach name="Name28" axis="ch" ptType="sibTrans" hideLastTrans="0" st="5" cnt="1">
            <dgm:layoutNode name="pictA5">
              <dgm:alg type="sp"/>
              <dgm:shape xmlns:r="http://schemas.openxmlformats.org/officeDocument/2006/relationships" r:blip="">
                <dgm:adjLst/>
              </dgm:shape>
              <dgm:presOf/>
              <dgm:forEach name="Name29" ref="imageRepeat"/>
            </dgm:layoutNode>
            <dgm:layoutNode name="fiveDotsPict">
              <dgm:alg type="composite"/>
              <dgm:shape xmlns:r="http://schemas.openxmlformats.org/officeDocument/2006/relationships" r:blip="">
                <dgm:adjLst/>
              </dgm:shape>
              <dgm:presOf/>
              <dgm:constrLst>
                <dgm:constr type="userD"/>
                <dgm:constr type="l" for="ch" forName="dotPict_51"/>
                <dgm:constr type="t" for="ch" forName="dotPict_51" refType="userD" fact="2.25"/>
                <dgm:constr type="w" for="ch" forName="dotPict_51" refType="userD"/>
                <dgm:constr type="h" for="ch" forName="dotPict_51" refType="userD"/>
                <dgm:constr type="l" for="ch" forName="dotPict_52" refType="userD" fact="1.125"/>
                <dgm:constr type="t" for="ch" forName="dotPict_52" refType="userD" fact="1.125"/>
                <dgm:constr type="w" for="ch" forName="dotPict_52" refType="userD"/>
                <dgm:constr type="h" for="ch" forName="dotPict_52" refType="userD"/>
                <dgm:constr type="l" for="ch" forName="dotPict_53" refType="userD" fact="2.25"/>
                <dgm:constr type="t" for="ch" forName="dotPict_53"/>
                <dgm:constr type="w" for="ch" forName="dotPict_53" refType="userD"/>
                <dgm:constr type="h" for="ch" forName="dotPict_53" refType="userD"/>
                <dgm:constr type="l" for="ch" forName="dotPict_54"/>
                <dgm:constr type="t" for="ch" forName="dotPict_54"/>
                <dgm:constr type="w" for="ch" forName="dotPict_54" refType="userD"/>
                <dgm:constr type="h" for="ch" forName="dotPict_54" refType="userD"/>
                <dgm:constr type="l" for="ch" forName="dotPict_55" refType="userD" fact="2.25"/>
                <dgm:constr type="t" for="ch" forName="dotPict_55" refType="userD" fact="2.25"/>
                <dgm:constr type="w" for="ch" forName="dotPict_55" refType="userD"/>
                <dgm:constr type="h" for="ch" forName="dotPict_55" refType="userD"/>
              </dgm:constrLst>
              <dgm:layoutNode name="dotPict_51" styleLbl="solidFgAcc1">
                <dgm:alg type="sp"/>
                <dgm:shape xmlns:r="http://schemas.openxmlformats.org/officeDocument/2006/relationships" type="ellipse" r:blip="">
                  <dgm:adjLst/>
                </dgm:shape>
                <dgm:presOf/>
              </dgm:layoutNode>
              <dgm:layoutNode name="dotPict_52" styleLbl="solidFgAcc1">
                <dgm:alg type="sp"/>
                <dgm:shape xmlns:r="http://schemas.openxmlformats.org/officeDocument/2006/relationships" type="ellipse" r:blip="">
                  <dgm:adjLst/>
                </dgm:shape>
                <dgm:presOf/>
              </dgm:layoutNode>
              <dgm:layoutNode name="dotPict_53" styleLbl="solidFgAcc1">
                <dgm:alg type="sp"/>
                <dgm:shape xmlns:r="http://schemas.openxmlformats.org/officeDocument/2006/relationships" type="ellipse" r:blip="">
                  <dgm:adjLst/>
                </dgm:shape>
                <dgm:presOf/>
              </dgm:layoutNode>
              <dgm:layoutNode name="dotPict_54" styleLbl="solidFgAcc1">
                <dgm:alg type="sp"/>
                <dgm:shape xmlns:r="http://schemas.openxmlformats.org/officeDocument/2006/relationships" type="ellipse" r:blip="">
                  <dgm:adjLst/>
                </dgm:shape>
                <dgm:presOf/>
              </dgm:layoutNode>
              <dgm:layoutNode name="dotPict_55" styleLbl="solidFgAcc1">
                <dgm:alg type="sp"/>
                <dgm:shape xmlns:r="http://schemas.openxmlformats.org/officeDocument/2006/relationships" type="ellipse" r:blip="">
                  <dgm:adjLst/>
                </dgm:shape>
                <dgm:presOf/>
              </dgm:layoutNode>
            </dgm:layoutNode>
          </dgm:forEach>
        </dgm:if>
        <dgm:else name="Name30">
          <dgm:layoutNode name="pictB5" styleLbl="alignNode1">
            <dgm:alg type="sp"/>
            <dgm:shape xmlns:r="http://schemas.openxmlformats.org/officeDocument/2006/relationships" type="rect" r:blip="">
              <dgm:adjLst/>
            </dgm:shape>
            <dgm:presOf/>
          </dgm:layoutNode>
        </dgm:else>
      </dgm:choose>
    </dgm:layoutNode>
    <dgm:layoutNode name="txLine">
      <dgm:choose name="Name31">
        <dgm:if name="Name32" func="var" arg="dir" op="equ" val="norm">
          <dgm:alg type="lin">
            <dgm:param type="horzAlign" val="r"/>
          </dgm:alg>
        </dgm:if>
        <dgm:else name="Name33">
          <dgm:alg type="lin">
            <dgm:param type="linDir" val="fromR"/>
            <dgm:param type="horzAlign" val="l"/>
          </dgm:alg>
        </dgm:else>
      </dgm:choose>
      <dgm:constrLst>
        <dgm:constr type="primFontSz" for="ch" ptType="node" op="equ" val="65"/>
        <dgm:constr type="w" for="ch" ptType="node" refType="primFontSz" refFor="ch" refPtType="node" fact="0.5"/>
        <dgm:constr type="h" for="ch" ptType="node" refType="h"/>
      </dgm:constrLst>
      <dgm:ruleLst>
        <dgm:rule type="primFontSz" for="ch" ptType="node" val="5" fact="NaN" max="NaN"/>
      </dgm:ruleLst>
      <dgm:forEach name="Name34" axis="ch" ptType="node">
        <dgm:choose name="Name35">
          <dgm:if name="Name36" axis="self" ptType="node" func="pos" op="equ" val="1">
            <dgm:layoutNode name="oneDotTx">
              <dgm:alg type="composite"/>
              <dgm:shape xmlns:r="http://schemas.openxmlformats.org/officeDocument/2006/relationships" r:blip="">
                <dgm:adjLst/>
              </dgm:shape>
              <dgm:presOf/>
              <dgm:constrLst>
                <dgm:constr type="userD"/>
                <dgm:constr type="w" for="ch" forName="dotTx_11" refType="userD"/>
                <dgm:constr type="h" for="ch" forName="dotTx_11" refType="userD"/>
              </dgm:constrLst>
              <dgm:layoutNode name="dotTx_11" styleLbl="solidFgAcc1">
                <dgm:alg type="sp"/>
                <dgm:shape xmlns:r="http://schemas.openxmlformats.org/officeDocument/2006/relationships" type="ellipse" r:blip="">
                  <dgm:adjLst/>
                </dgm:shape>
                <dgm:presOf/>
              </dgm:layoutNode>
            </dgm:layoutNode>
            <dgm:layoutNode name="Name37"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38" axis="self" ptType="node" func="pos" op="equ" val="2">
            <dgm:layoutNode name="twoDotsTx">
              <dgm:alg type="composite"/>
              <dgm:shape xmlns:r="http://schemas.openxmlformats.org/officeDocument/2006/relationships" r:blip="">
                <dgm:adjLst/>
              </dgm:shape>
              <dgm:presOf/>
              <dgm:constrLst>
                <dgm:constr type="userD"/>
                <dgm:constr type="w" for="ch" forName="dotTx_21" refType="userD"/>
                <dgm:constr type="h" for="ch" forName="dotTx_21" refType="userD"/>
                <dgm:constr type="l" for="ch" forName="dotTx_22" refType="userD" fact="1.5"/>
                <dgm:constr type="w" for="ch" forName="dotTx_22" refType="userD"/>
                <dgm:constr type="h" for="ch" forName="dotTx_22" refType="userD"/>
              </dgm:constrLst>
              <dgm:layoutNode name="dotTx_21" styleLbl="solidFgAcc1">
                <dgm:alg type="sp"/>
                <dgm:shape xmlns:r="http://schemas.openxmlformats.org/officeDocument/2006/relationships" type="ellipse" r:blip="">
                  <dgm:adjLst/>
                </dgm:shape>
                <dgm:presOf/>
              </dgm:layoutNode>
              <dgm:layoutNode name="dotTx_22" styleLbl="solidFgAcc1">
                <dgm:alg type="sp"/>
                <dgm:shape xmlns:r="http://schemas.openxmlformats.org/officeDocument/2006/relationships" type="ellipse" r:blip="">
                  <dgm:adjLst/>
                </dgm:shape>
                <dgm:presOf/>
              </dgm:layoutNode>
            </dgm:layoutNode>
            <dgm:layoutNode name="Name39"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0" axis="self" ptType="node" func="pos" op="equ" val="3">
            <dgm:layoutNode name="threeDotsTx">
              <dgm:alg type="composite"/>
              <dgm:shape xmlns:r="http://schemas.openxmlformats.org/officeDocument/2006/relationships" r:blip="">
                <dgm:adjLst/>
              </dgm:shape>
              <dgm:presOf/>
              <dgm:constrLst>
                <dgm:constr type="userD"/>
                <dgm:constr type="l" for="ch" forName="dotTx_31"/>
                <dgm:constr type="t" for="ch" forName="dotTx_31" refType="userD" fact="2.25"/>
                <dgm:constr type="w" for="ch" forName="dotTx_31" refType="userD"/>
                <dgm:constr type="h" for="ch" forName="dotTx_31" refType="userD"/>
                <dgm:constr type="l" for="ch" forName="dotTx_32" refType="userD" fact="1.125"/>
                <dgm:constr type="t" for="ch" forName="dotTx_32" refType="userD" fact="1.125"/>
                <dgm:constr type="w" for="ch" forName="dotTx_32" refType="userD"/>
                <dgm:constr type="h" for="ch" forName="dotTx_32" refType="userD"/>
                <dgm:constr type="l" for="ch" forName="dotTx_33" refType="userD" fact="2.25"/>
                <dgm:constr type="t" for="ch" forName="dotTx_33"/>
                <dgm:constr type="w" for="ch" forName="dotTx_33" refType="userD"/>
                <dgm:constr type="h" for="ch" forName="dotTx_33" refType="userD"/>
              </dgm:constrLst>
              <dgm:layoutNode name="dotTx_31" styleLbl="solidFgAcc1">
                <dgm:alg type="sp"/>
                <dgm:shape xmlns:r="http://schemas.openxmlformats.org/officeDocument/2006/relationships" type="ellipse" r:blip="">
                  <dgm:adjLst/>
                </dgm:shape>
                <dgm:presOf/>
              </dgm:layoutNode>
              <dgm:layoutNode name="dotTx_32" styleLbl="solidFgAcc1">
                <dgm:alg type="sp"/>
                <dgm:shape xmlns:r="http://schemas.openxmlformats.org/officeDocument/2006/relationships" type="ellipse" r:blip="">
                  <dgm:adjLst/>
                </dgm:shape>
                <dgm:presOf/>
              </dgm:layoutNode>
              <dgm:layoutNode name="dotTx_33" styleLbl="solidFgAcc1">
                <dgm:alg type="sp"/>
                <dgm:shape xmlns:r="http://schemas.openxmlformats.org/officeDocument/2006/relationships" type="ellipse" r:blip="">
                  <dgm:adjLst/>
                </dgm:shape>
                <dgm:presOf/>
              </dgm:layoutNode>
            </dgm:layoutNode>
            <dgm:layoutNode name="Name41"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2" axis="self" ptType="node" func="pos" op="equ" val="4">
            <dgm:layoutNode name="fourDotsTx">
              <dgm:alg type="composite"/>
              <dgm:shape xmlns:r="http://schemas.openxmlformats.org/officeDocument/2006/relationships" r:blip="">
                <dgm:adjLst/>
              </dgm:shape>
              <dgm:presOf/>
              <dgm:constrLst>
                <dgm:constr type="userD"/>
                <dgm:constr type="w" for="ch" forName="dotTx_41" refType="userD"/>
                <dgm:constr type="h" for="ch" forName="dotTx_41" refType="userD"/>
                <dgm:constr type="l" for="ch" forName="dotTx_42" refType="userD" fact="1.5"/>
                <dgm:constr type="w" for="ch" forName="dotTx_42" refType="userD"/>
                <dgm:constr type="h" for="ch" forName="dotTx_42" refType="userD"/>
                <dgm:constr type="t" for="ch" forName="dotTx_43" refType="userD" fact="1.5"/>
                <dgm:constr type="w" for="ch" forName="dotTx_43" refType="userD"/>
                <dgm:constr type="h" for="ch" forName="dotTx_43" refType="userD"/>
                <dgm:constr type="l" for="ch" forName="dotTx_44" refType="userD" fact="1.5"/>
                <dgm:constr type="t" for="ch" forName="dotTx_44" refType="userD" fact="1.5"/>
                <dgm:constr type="w" for="ch" forName="dotTx_44" refType="userD"/>
                <dgm:constr type="h" for="ch" forName="dotTx_44" refType="userD"/>
              </dgm:constrLst>
              <dgm:layoutNode name="dotTx_41" styleLbl="solidFgAcc1">
                <dgm:alg type="sp"/>
                <dgm:shape xmlns:r="http://schemas.openxmlformats.org/officeDocument/2006/relationships" type="ellipse" r:blip="">
                  <dgm:adjLst/>
                </dgm:shape>
                <dgm:presOf/>
              </dgm:layoutNode>
              <dgm:layoutNode name="dotTx_42" styleLbl="solidFgAcc1">
                <dgm:alg type="sp"/>
                <dgm:shape xmlns:r="http://schemas.openxmlformats.org/officeDocument/2006/relationships" type="ellipse" r:blip="">
                  <dgm:adjLst/>
                </dgm:shape>
                <dgm:presOf/>
              </dgm:layoutNode>
              <dgm:layoutNode name="dotTx_43" styleLbl="solidFgAcc1">
                <dgm:alg type="sp"/>
                <dgm:shape xmlns:r="http://schemas.openxmlformats.org/officeDocument/2006/relationships" type="ellipse" r:blip="">
                  <dgm:adjLst/>
                </dgm:shape>
                <dgm:presOf/>
              </dgm:layoutNode>
              <dgm:layoutNode name="dotTx_44" styleLbl="solidFgAcc1">
                <dgm:alg type="sp"/>
                <dgm:shape xmlns:r="http://schemas.openxmlformats.org/officeDocument/2006/relationships" type="ellipse" r:blip="">
                  <dgm:adjLst/>
                </dgm:shape>
                <dgm:presOf/>
              </dgm:layoutNode>
            </dgm:layoutNode>
            <dgm:layoutNode name="Name43"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if name="Name44" axis="self" ptType="node" func="pos" op="equ" val="5">
            <dgm:layoutNode name="fiveDotsTx">
              <dgm:alg type="composite"/>
              <dgm:shape xmlns:r="http://schemas.openxmlformats.org/officeDocument/2006/relationships" r:blip="">
                <dgm:adjLst/>
              </dgm:shape>
              <dgm:presOf/>
              <dgm:constrLst>
                <dgm:constr type="userD"/>
                <dgm:constr type="l" for="ch" forName="dotTx_51"/>
                <dgm:constr type="t" for="ch" forName="dotTx_51" refType="userD" fact="2.25"/>
                <dgm:constr type="w" for="ch" forName="dotTx_51" refType="userD"/>
                <dgm:constr type="h" for="ch" forName="dotTx_51" refType="userD"/>
                <dgm:constr type="l" for="ch" forName="dotTx_52" refType="userD" fact="1.125"/>
                <dgm:constr type="t" for="ch" forName="dotTx_52" refType="userD" fact="1.125"/>
                <dgm:constr type="w" for="ch" forName="dotTx_52" refType="userD"/>
                <dgm:constr type="h" for="ch" forName="dotTx_52" refType="userD"/>
                <dgm:constr type="l" for="ch" forName="dotTx_53" refType="userD" fact="2.25"/>
                <dgm:constr type="t" for="ch" forName="dotTx_53"/>
                <dgm:constr type="w" for="ch" forName="dotTx_53" refType="userD"/>
                <dgm:constr type="h" for="ch" forName="dotTx_53" refType="userD"/>
                <dgm:constr type="l" for="ch" forName="dotTx_54"/>
                <dgm:constr type="t" for="ch" forName="dotTx_54"/>
                <dgm:constr type="w" for="ch" forName="dotTx_54" refType="userD"/>
                <dgm:constr type="h" for="ch" forName="dotTx_54" refType="userD"/>
                <dgm:constr type="l" for="ch" forName="dotTx_55" refType="userD" fact="2.25"/>
                <dgm:constr type="t" for="ch" forName="dotTx_55" refType="userD" fact="2.25"/>
                <dgm:constr type="w" for="ch" forName="dotTx_55" refType="userD"/>
                <dgm:constr type="h" for="ch" forName="dotTx_55" refType="userD"/>
              </dgm:constrLst>
              <dgm:layoutNode name="dotTx_51" styleLbl="solidFgAcc1">
                <dgm:alg type="sp"/>
                <dgm:shape xmlns:r="http://schemas.openxmlformats.org/officeDocument/2006/relationships" type="ellipse" r:blip="">
                  <dgm:adjLst/>
                </dgm:shape>
                <dgm:presOf/>
              </dgm:layoutNode>
              <dgm:layoutNode name="dotTx_52" styleLbl="solidFgAcc1">
                <dgm:alg type="sp"/>
                <dgm:shape xmlns:r="http://schemas.openxmlformats.org/officeDocument/2006/relationships" type="ellipse" r:blip="">
                  <dgm:adjLst/>
                </dgm:shape>
                <dgm:presOf/>
              </dgm:layoutNode>
              <dgm:layoutNode name="dotTx_53" styleLbl="solidFgAcc1">
                <dgm:alg type="sp"/>
                <dgm:shape xmlns:r="http://schemas.openxmlformats.org/officeDocument/2006/relationships" type="ellipse" r:blip="">
                  <dgm:adjLst/>
                </dgm:shape>
                <dgm:presOf/>
              </dgm:layoutNode>
              <dgm:layoutNode name="dotTx_54" styleLbl="solidFgAcc1">
                <dgm:alg type="sp"/>
                <dgm:shape xmlns:r="http://schemas.openxmlformats.org/officeDocument/2006/relationships" type="ellipse" r:blip="">
                  <dgm:adjLst/>
                </dgm:shape>
                <dgm:presOf/>
              </dgm:layoutNode>
              <dgm:layoutNode name="dotTx_55" styleLbl="solidFgAcc1">
                <dgm:alg type="sp"/>
                <dgm:shape xmlns:r="http://schemas.openxmlformats.org/officeDocument/2006/relationships" type="ellipse" r:blip="">
                  <dgm:adjLst/>
                </dgm:shape>
                <dgm:presOf/>
              </dgm:layoutNode>
            </dgm:layoutNode>
            <dgm:layoutNode name="Name45" styleLbl="revTx">
              <dgm:varLst>
                <dgm:bulletEnabled val="1"/>
              </dgm:varLst>
              <dgm:alg type="tx"/>
              <dgm:shape xmlns:r="http://schemas.openxmlformats.org/officeDocument/2006/relationships" type="rect" r:blip="">
                <dgm:adjLst/>
              </dgm:shape>
              <dgm:presOf axis="desOrSelf" ptType="node"/>
              <dgm:constrLst>
                <dgm:constr type="tMarg" refType="primFontSz" fact="0.2"/>
                <dgm:constr type="bMarg"/>
              </dgm:constrLst>
              <dgm:ruleLst>
                <dgm:rule type="w" val="INF" fact="NaN" max="NaN"/>
              </dgm:ruleLst>
            </dgm:layoutNode>
          </dgm:if>
          <dgm:else name="Name46"/>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297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32973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32973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32973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B0383A7-FBCB-4AD2-B9C0-AF3978AE57D6}" type="slidenum">
              <a:rPr kumimoji="0" lang="en-US" altLang="zh-CN" sz="1200" b="0" i="0" u="none" strike="noStrike" kern="1200" cap="none" spc="0" normalizeH="0" baseline="0" noProof="0">
                <a:ln>
                  <a:noFill/>
                </a:ln>
                <a:solidFill>
                  <a:schemeClr val="tx1"/>
                </a:solidFill>
                <a:effectLst/>
                <a:uLnTx/>
                <a:uFillTx/>
                <a:latin typeface="+mn-lt"/>
                <a:ea typeface="+mn-ea"/>
                <a:cs typeface="+mn-cs"/>
              </a:rPr>
            </a:fld>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15053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7172"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5053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053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
        <p:nvSpPr>
          <p:cNvPr id="150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28C4FD5-087D-4AD3-8EEB-9D63AD98D164}" type="slidenum">
              <a:rPr kumimoji="0" lang="en-US" altLang="zh-CN" sz="1200" b="0" i="0" u="none" strike="noStrike" kern="1200" cap="none" spc="0" normalizeH="0" baseline="0" noProof="0">
                <a:ln>
                  <a:noFill/>
                </a:ln>
                <a:solidFill>
                  <a:schemeClr val="tx1"/>
                </a:solidFill>
                <a:effectLst/>
                <a:uLnTx/>
                <a:uFillTx/>
                <a:latin typeface="+mn-lt"/>
                <a:ea typeface="+mn-ea"/>
                <a:cs typeface="+mn-cs"/>
              </a:rPr>
            </a:fld>
            <a:endParaRPr kumimoji="0" lang="en-US" altLang="zh-CN"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algn="r">
              <a:spcBef>
                <a:spcPct val="0"/>
              </a:spcBef>
            </a:pPr>
            <a:fld id="{9A0DB2DC-4C9A-4742-B13C-FB6460FD3503}" type="slidenum">
              <a:rPr lang="en-US" altLang="zh-CN" sz="1200" dirty="0">
                <a:latin typeface="Calibri" panose="020F0502020204030204" pitchFamily="34" charset="0"/>
                <a:ea typeface="宋体" panose="02010600030101010101" pitchFamily="2" charset="-122"/>
              </a:rPr>
            </a:fld>
            <a:endParaRPr lang="en-US" altLang="zh-CN" sz="1200" dirty="0">
              <a:latin typeface="Calibri" panose="020F0502020204030204" pitchFamily="34" charset="0"/>
              <a:ea typeface="宋体" panose="02010600030101010101" pitchFamily="2" charset="-122"/>
            </a:endParaRPr>
          </a:p>
        </p:txBody>
      </p:sp>
      <p:sp>
        <p:nvSpPr>
          <p:cNvPr id="9218" name="Rectangle 2"/>
          <p:cNvSpPr>
            <a:spLocks noGrp="1" noRot="1" noChangeAspect="1" noTextEdit="1"/>
          </p:cNvSpPr>
          <p:nvPr>
            <p:ph type="sldImg"/>
          </p:nvPr>
        </p:nvSpPr>
        <p:spPr/>
      </p:sp>
      <p:sp>
        <p:nvSpPr>
          <p:cNvPr id="9219"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algn="r">
              <a:spcBef>
                <a:spcPct val="0"/>
              </a:spcBef>
            </a:pPr>
            <a:fld id="{9A0DB2DC-4C9A-4742-B13C-FB6460FD3503}" type="slidenum">
              <a:rPr lang="en-US" altLang="zh-CN" sz="1200" dirty="0">
                <a:latin typeface="Calibri" panose="020F0502020204030204" pitchFamily="34" charset="0"/>
                <a:ea typeface="宋体" panose="02010600030101010101" pitchFamily="2" charset="-122"/>
              </a:rPr>
            </a:fld>
            <a:endParaRPr lang="en-US" altLang="zh-CN" sz="1200" dirty="0">
              <a:latin typeface="Calibri" panose="020F0502020204030204" pitchFamily="34" charset="0"/>
              <a:ea typeface="宋体" panose="02010600030101010101" pitchFamily="2" charset="-122"/>
            </a:endParaRPr>
          </a:p>
        </p:txBody>
      </p:sp>
      <p:sp>
        <p:nvSpPr>
          <p:cNvPr id="37890" name="Rectangle 2"/>
          <p:cNvSpPr>
            <a:spLocks noGrp="1" noRot="1" noChangeAspect="1" noTextEdit="1"/>
          </p:cNvSpPr>
          <p:nvPr>
            <p:ph type="sldImg"/>
          </p:nvPr>
        </p:nvSpPr>
        <p:spPr/>
      </p:sp>
      <p:sp>
        <p:nvSpPr>
          <p:cNvPr id="37891"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image" Target="../media/image1.svg"/><Relationship Id="rId11" Type="http://schemas.openxmlformats.org/officeDocument/2006/relationships/image" Target="../media/image2.png"/><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noFill/>
        <a:effectLst/>
      </p:bgPr>
    </p:bg>
    <p:spTree>
      <p:nvGrpSpPr>
        <p:cNvPr id="1" name=""/>
        <p:cNvGrpSpPr/>
        <p:nvPr/>
      </p:nvGrpSpPr>
      <p:grpSpPr>
        <a:xfrm>
          <a:off x="0" y="0"/>
          <a:ext cx="0" cy="0"/>
          <a:chOff x="0" y="0"/>
          <a:chExt cx="0" cy="0"/>
        </a:xfrm>
      </p:grpSpPr>
      <p:cxnSp>
        <p:nvCxnSpPr>
          <p:cNvPr id="7" name="直接连接符 6"/>
          <p:cNvCxnSpPr/>
          <p:nvPr/>
        </p:nvCxnSpPr>
        <p:spPr>
          <a:xfrm>
            <a:off x="650875" y="809625"/>
            <a:ext cx="9936163"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内容占位符 2"/>
          <p:cNvSpPr>
            <a:spLocks noGrp="1"/>
          </p:cNvSpPr>
          <p:nvPr>
            <p:ph idx="1" hasCustomPrompt="1"/>
          </p:nvPr>
        </p:nvSpPr>
        <p:spPr/>
        <p:txBody>
          <a:bodyPr/>
          <a:lstStyle/>
          <a:p>
            <a:pPr lvl="0" fontAlgn="base"/>
            <a:r>
              <a:rPr lang="zh-CN" altLang="en-US" strike="noStrike" noProof="1" dirty="0"/>
              <a:t>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4840C77-10FF-475F-8C2A-6A0EA07CC374}"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2011.06</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4728985-F27B-4531-8289-EAB91A9EF149}"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fld id="{FF0C83C4-012D-441B-B5F3-8B9F17FB6190}"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1</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 y="2"/>
            <a:ext cx="1669953" cy="1796360"/>
            <a:chOff x="-1" y="2"/>
            <a:chExt cx="1669953" cy="1796360"/>
          </a:xfrm>
        </p:grpSpPr>
        <p:sp>
          <p:nvSpPr>
            <p:cNvPr id="7" name="任意形状 6"/>
            <p:cNvSpPr/>
            <p:nvPr>
              <p:custDataLst>
                <p:tags r:id="rId3"/>
              </p:custDataLst>
            </p:nvPr>
          </p:nvSpPr>
          <p:spPr>
            <a:xfrm>
              <a:off x="-1" y="2"/>
              <a:ext cx="1542110" cy="1637672"/>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8" name="任意形状 7"/>
            <p:cNvSpPr/>
            <p:nvPr>
              <p:custDataLst>
                <p:tags r:id="rId4"/>
              </p:custDataLst>
            </p:nvPr>
          </p:nvSpPr>
          <p:spPr>
            <a:xfrm>
              <a:off x="-1" y="2051"/>
              <a:ext cx="1669953" cy="1794311"/>
            </a:xfrm>
            <a:custGeom>
              <a:avLst/>
              <a:gdLst>
                <a:gd name="connsiteX0" fmla="*/ 6019832 w 6381419"/>
                <a:gd name="connsiteY0" fmla="*/ 0 h 6856631"/>
                <a:gd name="connsiteX1" fmla="*/ 6381419 w 6381419"/>
                <a:gd name="connsiteY1" fmla="*/ 0 h 6856631"/>
                <a:gd name="connsiteX2" fmla="*/ 0 w 6381419"/>
                <a:gd name="connsiteY2" fmla="*/ 6856631 h 6856631"/>
                <a:gd name="connsiteX3" fmla="*/ 0 w 6381419"/>
                <a:gd name="connsiteY3" fmla="*/ 6392869 h 6856631"/>
              </a:gdLst>
              <a:ahLst/>
              <a:cxnLst>
                <a:cxn ang="0">
                  <a:pos x="connsiteX0" y="connsiteY0"/>
                </a:cxn>
                <a:cxn ang="0">
                  <a:pos x="connsiteX1" y="connsiteY1"/>
                </a:cxn>
                <a:cxn ang="0">
                  <a:pos x="connsiteX2" y="connsiteY2"/>
                </a:cxn>
                <a:cxn ang="0">
                  <a:pos x="connsiteX3" y="connsiteY3"/>
                </a:cxn>
              </a:cxnLst>
              <a:rect l="l" t="t" r="r" b="b"/>
              <a:pathLst>
                <a:path w="6381419" h="6856631">
                  <a:moveTo>
                    <a:pt x="6019832" y="0"/>
                  </a:moveTo>
                  <a:lnTo>
                    <a:pt x="6381419" y="0"/>
                  </a:lnTo>
                  <a:lnTo>
                    <a:pt x="0" y="6856631"/>
                  </a:lnTo>
                  <a:lnTo>
                    <a:pt x="0" y="6392869"/>
                  </a:lnTo>
                  <a:close/>
                </a:path>
              </a:pathLst>
            </a:cu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grpSp>
      <p:grpSp>
        <p:nvGrpSpPr>
          <p:cNvPr id="12" name="组合 11"/>
          <p:cNvGrpSpPr/>
          <p:nvPr userDrawn="1">
            <p:custDataLst>
              <p:tags r:id="rId5"/>
            </p:custDataLst>
          </p:nvPr>
        </p:nvGrpSpPr>
        <p:grpSpPr>
          <a:xfrm>
            <a:off x="10522047" y="5061640"/>
            <a:ext cx="1669953" cy="1796360"/>
            <a:chOff x="10522047" y="5061640"/>
            <a:chExt cx="1669953" cy="1796360"/>
          </a:xfrm>
        </p:grpSpPr>
        <p:sp>
          <p:nvSpPr>
            <p:cNvPr id="10" name="任意形状 10"/>
            <p:cNvSpPr/>
            <p:nvPr>
              <p:custDataLst>
                <p:tags r:id="rId6"/>
              </p:custDataLst>
            </p:nvPr>
          </p:nvSpPr>
          <p:spPr>
            <a:xfrm rot="10800000">
              <a:off x="10649890" y="5220328"/>
              <a:ext cx="1542110" cy="1637672"/>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1" name="任意形状 11"/>
            <p:cNvSpPr/>
            <p:nvPr>
              <p:custDataLst>
                <p:tags r:id="rId7"/>
              </p:custDataLst>
            </p:nvPr>
          </p:nvSpPr>
          <p:spPr>
            <a:xfrm rot="10800000">
              <a:off x="10522047" y="5061640"/>
              <a:ext cx="1669953" cy="1794311"/>
            </a:xfrm>
            <a:custGeom>
              <a:avLst/>
              <a:gdLst>
                <a:gd name="connsiteX0" fmla="*/ 6019832 w 6381419"/>
                <a:gd name="connsiteY0" fmla="*/ 0 h 6856631"/>
                <a:gd name="connsiteX1" fmla="*/ 6381419 w 6381419"/>
                <a:gd name="connsiteY1" fmla="*/ 0 h 6856631"/>
                <a:gd name="connsiteX2" fmla="*/ 0 w 6381419"/>
                <a:gd name="connsiteY2" fmla="*/ 6856631 h 6856631"/>
                <a:gd name="connsiteX3" fmla="*/ 0 w 6381419"/>
                <a:gd name="connsiteY3" fmla="*/ 6392869 h 6856631"/>
              </a:gdLst>
              <a:ahLst/>
              <a:cxnLst>
                <a:cxn ang="0">
                  <a:pos x="connsiteX0" y="connsiteY0"/>
                </a:cxn>
                <a:cxn ang="0">
                  <a:pos x="connsiteX1" y="connsiteY1"/>
                </a:cxn>
                <a:cxn ang="0">
                  <a:pos x="connsiteX2" y="connsiteY2"/>
                </a:cxn>
                <a:cxn ang="0">
                  <a:pos x="connsiteX3" y="connsiteY3"/>
                </a:cxn>
              </a:cxnLst>
              <a:rect l="l" t="t" r="r" b="b"/>
              <a:pathLst>
                <a:path w="6381419" h="6856631">
                  <a:moveTo>
                    <a:pt x="6019832" y="0"/>
                  </a:moveTo>
                  <a:lnTo>
                    <a:pt x="6381419" y="0"/>
                  </a:lnTo>
                  <a:lnTo>
                    <a:pt x="0" y="6856631"/>
                  </a:lnTo>
                  <a:lnTo>
                    <a:pt x="0" y="6392869"/>
                  </a:lnTo>
                  <a:close/>
                </a:path>
              </a:pathLst>
            </a:cu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grpSp>
      <p:sp>
        <p:nvSpPr>
          <p:cNvPr id="2" name="标题 1"/>
          <p:cNvSpPr>
            <a:spLocks noGrp="1"/>
          </p:cNvSpPr>
          <p:nvPr userDrawn="1">
            <p:ph type="title"/>
            <p:custDataLst>
              <p:tags r:id="rId8"/>
            </p:custDataLst>
          </p:nvPr>
        </p:nvSpPr>
        <p:spPr>
          <a:xfrm>
            <a:off x="1330036" y="443230"/>
            <a:ext cx="10192083"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userDrawn="1">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三角形 6"/>
          <p:cNvSpPr/>
          <p:nvPr userDrawn="1">
            <p:custDataLst>
              <p:tags r:id="rId2"/>
            </p:custDataLst>
          </p:nvPr>
        </p:nvSpPr>
        <p:spPr>
          <a:xfrm rot="16200000">
            <a:off x="8697300" y="3185131"/>
            <a:ext cx="597628" cy="4916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7" name="三角形 7"/>
          <p:cNvSpPr/>
          <p:nvPr userDrawn="1">
            <p:custDataLst>
              <p:tags r:id="rId3"/>
            </p:custDataLst>
          </p:nvPr>
        </p:nvSpPr>
        <p:spPr>
          <a:xfrm rot="12600000">
            <a:off x="2790426" y="3250546"/>
            <a:ext cx="597628" cy="4916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3396248" y="2830779"/>
            <a:ext cx="5354053" cy="1200329"/>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1" name="文本占位符 10"/>
          <p:cNvSpPr>
            <a:spLocks noGrp="1"/>
          </p:cNvSpPr>
          <p:nvPr>
            <p:ph type="body" sz="quarter" idx="13" hasCustomPrompt="1"/>
            <p:custDataLst>
              <p:tags r:id="rId8"/>
            </p:custDataLst>
          </p:nvPr>
        </p:nvSpPr>
        <p:spPr>
          <a:xfrm>
            <a:off x="3396248" y="4070350"/>
            <a:ext cx="5354053" cy="460375"/>
          </a:xfrm>
        </p:spPr>
        <p:txBody>
          <a:bodyPr lIns="90000" tIns="0" rIns="90000" bIns="46800">
            <a:normAutofit/>
          </a:bodyPr>
          <a:lstStyle>
            <a:lvl1pPr marL="0" indent="0" algn="ctr">
              <a:buNone/>
              <a:defRPr sz="2000" baseline="0">
                <a:solidFill>
                  <a:schemeClr val="tx1">
                    <a:lumMod val="85000"/>
                    <a:lumOff val="15000"/>
                  </a:schemeClr>
                </a:solidFill>
                <a:latin typeface="Arial" panose="020B0604020202020204" pitchFamily="34" charset="0"/>
              </a:defRPr>
            </a:lvl1pPr>
          </a:lstStyle>
          <a:p>
            <a:pPr lvl="0"/>
            <a:r>
              <a:rPr lang="zh-CN" altLang="en-US" dirty="0"/>
              <a:t>单击此处编辑文本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49AE70B2-8BF9-45C0-BB95-33D1B9D3A854}" type="slidenum">
              <a:rPr lang="zh-CN" altLang="en-US" smtClean="0"/>
            </a:fld>
            <a:endParaRPr lang="zh-CN" altLang="en-US" dirty="0"/>
          </a:p>
        </p:txBody>
      </p:sp>
      <p:grpSp>
        <p:nvGrpSpPr>
          <p:cNvPr id="7" name="组合 6"/>
          <p:cNvGrpSpPr/>
          <p:nvPr userDrawn="1">
            <p:custDataLst>
              <p:tags r:id="rId6"/>
            </p:custDataLst>
          </p:nvPr>
        </p:nvGrpSpPr>
        <p:grpSpPr>
          <a:xfrm rot="0">
            <a:off x="11136630" y="5718810"/>
            <a:ext cx="1060450" cy="1139190"/>
            <a:chOff x="11136630" y="5718810"/>
            <a:chExt cx="1060450" cy="1139190"/>
          </a:xfrm>
        </p:grpSpPr>
        <p:sp>
          <p:nvSpPr>
            <p:cNvPr id="23" name="任意形状 10"/>
            <p:cNvSpPr/>
            <p:nvPr>
              <p:custDataLst>
                <p:tags r:id="rId7"/>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24" name="任意多边形: 形状 23"/>
            <p:cNvSpPr/>
            <p:nvPr>
              <p:custDataLst>
                <p:tags r:id="rId8"/>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grpSp>
      <p:grpSp>
        <p:nvGrpSpPr>
          <p:cNvPr id="6" name="组合 5"/>
          <p:cNvGrpSpPr/>
          <p:nvPr userDrawn="1">
            <p:custDataLst>
              <p:tags r:id="rId9"/>
            </p:custDataLst>
          </p:nvPr>
        </p:nvGrpSpPr>
        <p:grpSpPr>
          <a:xfrm rot="0">
            <a:off x="0" y="1905"/>
            <a:ext cx="1060450" cy="1139190"/>
            <a:chOff x="0" y="1905"/>
            <a:chExt cx="1060450" cy="1139190"/>
          </a:xfrm>
        </p:grpSpPr>
        <p:sp>
          <p:nvSpPr>
            <p:cNvPr id="20" name="任意形状 6"/>
            <p:cNvSpPr/>
            <p:nvPr>
              <p:custDataLst>
                <p:tags r:id="rId10"/>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21" name="任意多边形: 形状 20"/>
            <p:cNvSpPr/>
            <p:nvPr>
              <p:custDataLst>
                <p:tags r:id="rId11"/>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13" name="等腰三角形 12"/>
          <p:cNvSpPr/>
          <p:nvPr userDrawn="1">
            <p:custDataLst>
              <p:tags r:id="rId3"/>
            </p:custDataLst>
          </p:nvPr>
        </p:nvSpPr>
        <p:spPr>
          <a:xfrm rot="16200000">
            <a:off x="10938156" y="5604156"/>
            <a:ext cx="1558612" cy="94907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5"/>
            </p:custDataLst>
          </p:nvPr>
        </p:nvSpPr>
        <p:spPr>
          <a:xfrm>
            <a:off x="1281113" y="2163600"/>
            <a:ext cx="9626600" cy="3445200"/>
          </a:xfrm>
        </p:spPr>
        <p:txBody>
          <a:bodyPr>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dirty="0">
              <a:solidFill>
                <a:schemeClr val="tx1">
                  <a:lumMod val="85000"/>
                  <a:lumOff val="15000"/>
                </a:schemeClr>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grpSp>
        <p:nvGrpSpPr>
          <p:cNvPr id="6" name="组合 5"/>
          <p:cNvGrpSpPr/>
          <p:nvPr userDrawn="1">
            <p:custDataLst>
              <p:tags r:id="rId9"/>
            </p:custDataLst>
          </p:nvPr>
        </p:nvGrpSpPr>
        <p:grpSpPr>
          <a:xfrm>
            <a:off x="-357194" y="-430391"/>
            <a:ext cx="1844487" cy="1203457"/>
            <a:chOff x="-357194" y="-430391"/>
            <a:chExt cx="1844487" cy="1203457"/>
          </a:xfrm>
        </p:grpSpPr>
        <p:sp>
          <p:nvSpPr>
            <p:cNvPr id="19" name="任意多边形: 形状 18"/>
            <p:cNvSpPr/>
            <p:nvPr>
              <p:custDataLst>
                <p:tags r:id="rId10"/>
              </p:custDataLst>
            </p:nvPr>
          </p:nvSpPr>
          <p:spPr>
            <a:xfrm rot="8222120">
              <a:off x="-357194" y="62882"/>
              <a:ext cx="858853" cy="710184"/>
            </a:xfrm>
            <a:custGeom>
              <a:avLst/>
              <a:gdLst>
                <a:gd name="connsiteX0" fmla="*/ 197414 w 858853"/>
                <a:gd name="connsiteY0" fmla="*/ 710184 h 710184"/>
                <a:gd name="connsiteX1" fmla="*/ 0 w 858853"/>
                <a:gd name="connsiteY1" fmla="*/ 526320 h 710184"/>
                <a:gd name="connsiteX2" fmla="*/ 0 w 858853"/>
                <a:gd name="connsiteY2" fmla="*/ 0 h 710184"/>
                <a:gd name="connsiteX3" fmla="*/ 858853 w 858853"/>
                <a:gd name="connsiteY3" fmla="*/ 0 h 710184"/>
              </a:gdLst>
              <a:ahLst/>
              <a:cxnLst>
                <a:cxn ang="0">
                  <a:pos x="connsiteX0" y="connsiteY0"/>
                </a:cxn>
                <a:cxn ang="0">
                  <a:pos x="connsiteX1" y="connsiteY1"/>
                </a:cxn>
                <a:cxn ang="0">
                  <a:pos x="connsiteX2" y="connsiteY2"/>
                </a:cxn>
                <a:cxn ang="0">
                  <a:pos x="connsiteX3" y="connsiteY3"/>
                </a:cxn>
              </a:cxnLst>
              <a:rect l="l" t="t" r="r" b="b"/>
              <a:pathLst>
                <a:path w="858853" h="710184">
                  <a:moveTo>
                    <a:pt x="197414" y="710184"/>
                  </a:moveTo>
                  <a:lnTo>
                    <a:pt x="0" y="526320"/>
                  </a:lnTo>
                  <a:lnTo>
                    <a:pt x="0" y="0"/>
                  </a:lnTo>
                  <a:lnTo>
                    <a:pt x="858853" y="0"/>
                  </a:lnTo>
                  <a:close/>
                </a:path>
              </a:pathLst>
            </a:cu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sp>
          <p:nvSpPr>
            <p:cNvPr id="15" name="任意多边形: 形状 14"/>
            <p:cNvSpPr/>
            <p:nvPr>
              <p:custDataLst>
                <p:tags r:id="rId11"/>
              </p:custDataLst>
            </p:nvPr>
          </p:nvSpPr>
          <p:spPr>
            <a:xfrm rot="13623192">
              <a:off x="594507" y="-462397"/>
              <a:ext cx="860779" cy="924792"/>
            </a:xfrm>
            <a:custGeom>
              <a:avLst/>
              <a:gdLst>
                <a:gd name="connsiteX0" fmla="*/ 860779 w 860779"/>
                <a:gd name="connsiteY0" fmla="*/ 0 h 924792"/>
                <a:gd name="connsiteX1" fmla="*/ 0 w 860779"/>
                <a:gd name="connsiteY1" fmla="*/ 924792 h 924792"/>
                <a:gd name="connsiteX2" fmla="*/ 0 w 860779"/>
                <a:gd name="connsiteY2" fmla="*/ 0 h 924792"/>
              </a:gdLst>
              <a:ahLst/>
              <a:cxnLst>
                <a:cxn ang="0">
                  <a:pos x="connsiteX0" y="connsiteY0"/>
                </a:cxn>
                <a:cxn ang="0">
                  <a:pos x="connsiteX1" y="connsiteY1"/>
                </a:cxn>
                <a:cxn ang="0">
                  <a:pos x="connsiteX2" y="connsiteY2"/>
                </a:cxn>
              </a:cxnLst>
              <a:rect l="l" t="t" r="r" b="b"/>
              <a:pathLst>
                <a:path w="860779" h="924792">
                  <a:moveTo>
                    <a:pt x="860779" y="0"/>
                  </a:moveTo>
                  <a:lnTo>
                    <a:pt x="0" y="92479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1" spc="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6" name="组合 5"/>
          <p:cNvGrpSpPr/>
          <p:nvPr userDrawn="1">
            <p:custDataLst>
              <p:tags r:id="rId9"/>
            </p:custDataLst>
          </p:nvPr>
        </p:nvGrpSpPr>
        <p:grpSpPr>
          <a:xfrm>
            <a:off x="10542860" y="-429535"/>
            <a:ext cx="2075980" cy="1248446"/>
            <a:chOff x="10542860" y="-429535"/>
            <a:chExt cx="2075980" cy="1248446"/>
          </a:xfrm>
        </p:grpSpPr>
        <p:sp>
          <p:nvSpPr>
            <p:cNvPr id="19" name="任意多边形: 形状 18"/>
            <p:cNvSpPr/>
            <p:nvPr>
              <p:custDataLst>
                <p:tags r:id="rId10"/>
              </p:custDataLst>
            </p:nvPr>
          </p:nvSpPr>
          <p:spPr>
            <a:xfrm rot="13377880" flipH="1">
              <a:off x="11567316" y="35461"/>
              <a:ext cx="1051524" cy="783450"/>
            </a:xfrm>
            <a:custGeom>
              <a:avLst/>
              <a:gdLst>
                <a:gd name="connsiteX0" fmla="*/ 0 w 1051524"/>
                <a:gd name="connsiteY0" fmla="*/ 485820 h 783450"/>
                <a:gd name="connsiteX1" fmla="*/ 319565 w 1051524"/>
                <a:gd name="connsiteY1" fmla="*/ 783450 h 783450"/>
                <a:gd name="connsiteX2" fmla="*/ 528592 w 1051524"/>
                <a:gd name="connsiteY2" fmla="*/ 561470 h 783450"/>
                <a:gd name="connsiteX3" fmla="*/ 1051524 w 1051524"/>
                <a:gd name="connsiteY3" fmla="*/ 0 h 783450"/>
                <a:gd name="connsiteX4" fmla="*/ 0 w 1051524"/>
                <a:gd name="connsiteY4" fmla="*/ 0 h 78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24" h="783450">
                  <a:moveTo>
                    <a:pt x="0" y="485820"/>
                  </a:moveTo>
                  <a:lnTo>
                    <a:pt x="319565" y="783450"/>
                  </a:lnTo>
                  <a:lnTo>
                    <a:pt x="528592" y="561470"/>
                  </a:lnTo>
                  <a:lnTo>
                    <a:pt x="1051524" y="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sp>
          <p:nvSpPr>
            <p:cNvPr id="14" name="任意多边形: 形状 13"/>
            <p:cNvSpPr/>
            <p:nvPr>
              <p:custDataLst>
                <p:tags r:id="rId11"/>
              </p:custDataLst>
            </p:nvPr>
          </p:nvSpPr>
          <p:spPr>
            <a:xfrm rot="7976808" flipH="1">
              <a:off x="10574803" y="-461478"/>
              <a:ext cx="859070" cy="922956"/>
            </a:xfrm>
            <a:custGeom>
              <a:avLst/>
              <a:gdLst>
                <a:gd name="connsiteX0" fmla="*/ 0 w 859070"/>
                <a:gd name="connsiteY0" fmla="*/ 922956 h 922956"/>
                <a:gd name="connsiteX1" fmla="*/ 859070 w 859070"/>
                <a:gd name="connsiteY1" fmla="*/ 0 h 922956"/>
                <a:gd name="connsiteX2" fmla="*/ 0 w 859070"/>
                <a:gd name="connsiteY2" fmla="*/ 0 h 922956"/>
              </a:gdLst>
              <a:ahLst/>
              <a:cxnLst>
                <a:cxn ang="0">
                  <a:pos x="connsiteX0" y="connsiteY0"/>
                </a:cxn>
                <a:cxn ang="0">
                  <a:pos x="connsiteX1" y="connsiteY1"/>
                </a:cxn>
                <a:cxn ang="0">
                  <a:pos x="connsiteX2" y="connsiteY2"/>
                </a:cxn>
              </a:cxnLst>
              <a:rect l="l" t="t" r="r" b="b"/>
              <a:pathLst>
                <a:path w="859070" h="922956">
                  <a:moveTo>
                    <a:pt x="0" y="922956"/>
                  </a:moveTo>
                  <a:lnTo>
                    <a:pt x="859070" y="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bg>
      <p:bgPr>
        <a:noFill/>
        <a:effectLst/>
      </p:bgPr>
    </p:bg>
    <p:spTree>
      <p:nvGrpSpPr>
        <p:cNvPr id="1" name=""/>
        <p:cNvGrpSpPr/>
        <p:nvPr/>
      </p:nvGrpSpPr>
      <p:grpSpPr>
        <a:xfrm>
          <a:off x="0" y="0"/>
          <a:ext cx="0" cy="0"/>
          <a:chOff x="0" y="0"/>
          <a:chExt cx="0" cy="0"/>
        </a:xfrm>
      </p:grpSpPr>
      <p:sp>
        <p:nvSpPr>
          <p:cNvPr id="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E7A9A62-528A-48E3-B2FC-130D8613F687}"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2011.06</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844F429-854A-4BA9-A80C-5573E312F948}"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fld id="{6054B70B-B9FB-46DF-A292-B9868B5B6B38}"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1</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grpSp>
        <p:nvGrpSpPr>
          <p:cNvPr id="6" name="组合 5"/>
          <p:cNvGrpSpPr/>
          <p:nvPr userDrawn="1">
            <p:custDataLst>
              <p:tags r:id="rId6"/>
            </p:custDataLst>
          </p:nvPr>
        </p:nvGrpSpPr>
        <p:grpSpPr>
          <a:xfrm>
            <a:off x="10542860" y="-429535"/>
            <a:ext cx="2075980" cy="1248446"/>
            <a:chOff x="10542860" y="-429535"/>
            <a:chExt cx="2075980" cy="1248446"/>
          </a:xfrm>
        </p:grpSpPr>
        <p:sp>
          <p:nvSpPr>
            <p:cNvPr id="17" name="任意多边形: 形状 16"/>
            <p:cNvSpPr/>
            <p:nvPr>
              <p:custDataLst>
                <p:tags r:id="rId7"/>
              </p:custDataLst>
            </p:nvPr>
          </p:nvSpPr>
          <p:spPr>
            <a:xfrm rot="13377880" flipH="1">
              <a:off x="11567316" y="35461"/>
              <a:ext cx="1051524" cy="783450"/>
            </a:xfrm>
            <a:custGeom>
              <a:avLst/>
              <a:gdLst>
                <a:gd name="connsiteX0" fmla="*/ 0 w 1051524"/>
                <a:gd name="connsiteY0" fmla="*/ 485820 h 783450"/>
                <a:gd name="connsiteX1" fmla="*/ 319565 w 1051524"/>
                <a:gd name="connsiteY1" fmla="*/ 783450 h 783450"/>
                <a:gd name="connsiteX2" fmla="*/ 528592 w 1051524"/>
                <a:gd name="connsiteY2" fmla="*/ 561470 h 783450"/>
                <a:gd name="connsiteX3" fmla="*/ 1051524 w 1051524"/>
                <a:gd name="connsiteY3" fmla="*/ 0 h 783450"/>
                <a:gd name="connsiteX4" fmla="*/ 0 w 1051524"/>
                <a:gd name="connsiteY4" fmla="*/ 0 h 78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24" h="783450">
                  <a:moveTo>
                    <a:pt x="0" y="485820"/>
                  </a:moveTo>
                  <a:lnTo>
                    <a:pt x="319565" y="783450"/>
                  </a:lnTo>
                  <a:lnTo>
                    <a:pt x="528592" y="561470"/>
                  </a:lnTo>
                  <a:lnTo>
                    <a:pt x="1051524" y="0"/>
                  </a:lnTo>
                  <a:lnTo>
                    <a:pt x="0"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sp>
          <p:nvSpPr>
            <p:cNvPr id="15" name="任意多边形: 形状 14"/>
            <p:cNvSpPr/>
            <p:nvPr>
              <p:custDataLst>
                <p:tags r:id="rId8"/>
              </p:custDataLst>
            </p:nvPr>
          </p:nvSpPr>
          <p:spPr>
            <a:xfrm rot="7976808" flipH="1">
              <a:off x="10574803" y="-461478"/>
              <a:ext cx="859070" cy="922956"/>
            </a:xfrm>
            <a:custGeom>
              <a:avLst/>
              <a:gdLst>
                <a:gd name="connsiteX0" fmla="*/ 0 w 859070"/>
                <a:gd name="connsiteY0" fmla="*/ 922956 h 922956"/>
                <a:gd name="connsiteX1" fmla="*/ 859070 w 859070"/>
                <a:gd name="connsiteY1" fmla="*/ 0 h 922956"/>
                <a:gd name="connsiteX2" fmla="*/ 0 w 859070"/>
                <a:gd name="connsiteY2" fmla="*/ 0 h 922956"/>
              </a:gdLst>
              <a:ahLst/>
              <a:cxnLst>
                <a:cxn ang="0">
                  <a:pos x="connsiteX0" y="connsiteY0"/>
                </a:cxn>
                <a:cxn ang="0">
                  <a:pos x="connsiteX1" y="connsiteY1"/>
                </a:cxn>
                <a:cxn ang="0">
                  <a:pos x="connsiteX2" y="connsiteY2"/>
                </a:cxn>
              </a:cxnLst>
              <a:rect l="l" t="t" r="r" b="b"/>
              <a:pathLst>
                <a:path w="859070" h="922956">
                  <a:moveTo>
                    <a:pt x="0" y="922956"/>
                  </a:moveTo>
                  <a:lnTo>
                    <a:pt x="859070" y="0"/>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grpSp>
      <p:sp>
        <p:nvSpPr>
          <p:cNvPr id="2" name="标题 1"/>
          <p:cNvSpPr>
            <a:spLocks noGrp="1"/>
          </p:cNvSpPr>
          <p:nvPr>
            <p:ph type="title"/>
            <p:custDataLst>
              <p:tags r:id="rId9"/>
            </p:custDataLst>
          </p:nvPr>
        </p:nvSpPr>
        <p:spPr>
          <a:xfrm>
            <a:off x="604800" y="669600"/>
            <a:ext cx="10976400" cy="565200"/>
          </a:xfrm>
        </p:spPr>
        <p:txBody>
          <a:bodyPr anchor="ctr"/>
          <a:lstStyle>
            <a:lvl1pPr algn="ctr">
              <a:lnSpc>
                <a:spcPct val="100000"/>
              </a:lnSpc>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1136630" y="5718810"/>
            <a:ext cx="1060450" cy="1139190"/>
            <a:chOff x="11060659" y="5642410"/>
            <a:chExt cx="1131341" cy="1215590"/>
          </a:xfrm>
        </p:grpSpPr>
        <p:sp>
          <p:nvSpPr>
            <p:cNvPr id="14" name="任意形状 10"/>
            <p:cNvSpPr/>
            <p:nvPr>
              <p:custDataLst>
                <p:tags r:id="rId3"/>
              </p:custDataLst>
            </p:nvPr>
          </p:nvSpPr>
          <p:spPr>
            <a:xfrm rot="10800000">
              <a:off x="11238370" y="5843227"/>
              <a:ext cx="953630" cy="101272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6" name="任意多边形: 形状 15"/>
            <p:cNvSpPr/>
            <p:nvPr>
              <p:custDataLst>
                <p:tags r:id="rId4"/>
              </p:custDataLst>
            </p:nvPr>
          </p:nvSpPr>
          <p:spPr>
            <a:xfrm rot="10800000">
              <a:off x="11060659" y="5642410"/>
              <a:ext cx="1131341" cy="12155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grpSp>
      <p:sp>
        <p:nvSpPr>
          <p:cNvPr id="15" name="矩形 14"/>
          <p:cNvSpPr/>
          <p:nvPr userDrawn="1">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baseline="0">
              <a:solidFill>
                <a:schemeClr val="tx1">
                  <a:lumMod val="85000"/>
                  <a:lumOff val="15000"/>
                </a:schemeClr>
              </a:solidFill>
              <a:latin typeface="Arial" panose="020B0604020202020204" pitchFamily="34" charset="0"/>
              <a:cs typeface="Viner Hand ITC" panose="03070502030502020203" charset="0"/>
              <a:sym typeface="+mn-ea"/>
            </a:endParaRPr>
          </a:p>
        </p:txBody>
      </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9"/>
            </p:custDataLst>
          </p:nvPr>
        </p:nvSpPr>
        <p:spPr>
          <a:xfrm>
            <a:off x="579600" y="237600"/>
            <a:ext cx="11037600" cy="441964"/>
          </a:xfrm>
        </p:spPr>
        <p:txBody>
          <a:bodyPr>
            <a:noAutofit/>
          </a:bodyPr>
          <a:lstStyle>
            <a:lvl1pPr>
              <a:lnSpc>
                <a:spcPct val="100000"/>
              </a:lnSpc>
              <a:defRPr sz="2400" b="1" spc="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vl2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2pPr>
            <a:lvl3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3pPr>
            <a:lvl4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4pPr>
            <a:lvl5pPr>
              <a:lnSpc>
                <a:spcPct val="130000"/>
              </a:lnSpc>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sp>
        <p:nvSpPr>
          <p:cNvPr id="17" name="任意多边形: 形状 16"/>
          <p:cNvSpPr/>
          <p:nvPr userDrawn="1">
            <p:custDataLst>
              <p:tags r:id="rId3"/>
            </p:custDataLst>
          </p:nvPr>
        </p:nvSpPr>
        <p:spPr>
          <a:xfrm rot="8222120">
            <a:off x="-418465" y="259715"/>
            <a:ext cx="837565" cy="899160"/>
          </a:xfrm>
          <a:custGeom>
            <a:avLst/>
            <a:gdLst>
              <a:gd name="connsiteX0" fmla="*/ 0 w 837395"/>
              <a:gd name="connsiteY0" fmla="*/ 899107 h 899107"/>
              <a:gd name="connsiteX1" fmla="*/ 0 w 837395"/>
              <a:gd name="connsiteY1" fmla="*/ 0 h 899107"/>
              <a:gd name="connsiteX2" fmla="*/ 837395 w 837395"/>
              <a:gd name="connsiteY2" fmla="*/ 0 h 899107"/>
            </a:gdLst>
            <a:ahLst/>
            <a:cxnLst>
              <a:cxn ang="0">
                <a:pos x="connsiteX0" y="connsiteY0"/>
              </a:cxn>
              <a:cxn ang="0">
                <a:pos x="connsiteX1" y="connsiteY1"/>
              </a:cxn>
              <a:cxn ang="0">
                <a:pos x="connsiteX2" y="connsiteY2"/>
              </a:cxn>
            </a:cxnLst>
            <a:rect l="l" t="t" r="r" b="b"/>
            <a:pathLst>
              <a:path w="837395" h="899107">
                <a:moveTo>
                  <a:pt x="0" y="899107"/>
                </a:moveTo>
                <a:lnTo>
                  <a:pt x="0" y="0"/>
                </a:lnTo>
                <a:lnTo>
                  <a:pt x="837395" y="0"/>
                </a:lnTo>
                <a:close/>
              </a:path>
            </a:pathLst>
          </a:custGeom>
          <a:solidFill>
            <a:schemeClr val="accent2">
              <a:lumMod val="40000"/>
              <a:lumOff val="6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sp>
        <p:nvSpPr>
          <p:cNvPr id="15" name="任意多边形: 形状 14"/>
          <p:cNvSpPr/>
          <p:nvPr userDrawn="1">
            <p:custDataLst>
              <p:tags r:id="rId4"/>
            </p:custDataLst>
          </p:nvPr>
        </p:nvSpPr>
        <p:spPr>
          <a:xfrm rot="13623192">
            <a:off x="596900" y="-949325"/>
            <a:ext cx="1767205" cy="1898650"/>
          </a:xfrm>
          <a:custGeom>
            <a:avLst/>
            <a:gdLst>
              <a:gd name="connsiteX0" fmla="*/ 1766938 w 1766938"/>
              <a:gd name="connsiteY0" fmla="*/ 0 h 1898341"/>
              <a:gd name="connsiteX1" fmla="*/ 0 w 1766938"/>
              <a:gd name="connsiteY1" fmla="*/ 1898341 h 1898341"/>
              <a:gd name="connsiteX2" fmla="*/ 0 w 1766938"/>
              <a:gd name="connsiteY2" fmla="*/ 0 h 1898341"/>
            </a:gdLst>
            <a:ahLst/>
            <a:cxnLst>
              <a:cxn ang="0">
                <a:pos x="connsiteX0" y="connsiteY0"/>
              </a:cxn>
              <a:cxn ang="0">
                <a:pos x="connsiteX1" y="connsiteY1"/>
              </a:cxn>
              <a:cxn ang="0">
                <a:pos x="connsiteX2" y="connsiteY2"/>
              </a:cxn>
            </a:cxnLst>
            <a:rect l="l" t="t" r="r" b="b"/>
            <a:pathLst>
              <a:path w="1766938" h="1898341">
                <a:moveTo>
                  <a:pt x="1766938" y="0"/>
                </a:moveTo>
                <a:lnTo>
                  <a:pt x="0" y="1898341"/>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sp>
        <p:nvSpPr>
          <p:cNvPr id="25" name="任意多边形: 形状 24"/>
          <p:cNvSpPr/>
          <p:nvPr userDrawn="1">
            <p:custDataLst>
              <p:tags r:id="rId5"/>
            </p:custDataLst>
          </p:nvPr>
        </p:nvSpPr>
        <p:spPr>
          <a:xfrm rot="19022120">
            <a:off x="11764010" y="5654040"/>
            <a:ext cx="893445" cy="959485"/>
          </a:xfrm>
          <a:custGeom>
            <a:avLst/>
            <a:gdLst>
              <a:gd name="connsiteX0" fmla="*/ 893512 w 893512"/>
              <a:gd name="connsiteY0" fmla="*/ 0 h 959359"/>
              <a:gd name="connsiteX1" fmla="*/ 0 w 893512"/>
              <a:gd name="connsiteY1" fmla="*/ 959359 h 959359"/>
              <a:gd name="connsiteX2" fmla="*/ 0 w 893512"/>
              <a:gd name="connsiteY2" fmla="*/ 0 h 959359"/>
            </a:gdLst>
            <a:ahLst/>
            <a:cxnLst>
              <a:cxn ang="0">
                <a:pos x="connsiteX0" y="connsiteY0"/>
              </a:cxn>
              <a:cxn ang="0">
                <a:pos x="connsiteX1" y="connsiteY1"/>
              </a:cxn>
              <a:cxn ang="0">
                <a:pos x="connsiteX2" y="connsiteY2"/>
              </a:cxn>
            </a:cxnLst>
            <a:rect l="l" t="t" r="r" b="b"/>
            <a:pathLst>
              <a:path w="893512" h="959359">
                <a:moveTo>
                  <a:pt x="893512" y="0"/>
                </a:moveTo>
                <a:lnTo>
                  <a:pt x="0" y="959359"/>
                </a:lnTo>
                <a:lnTo>
                  <a:pt x="0" y="0"/>
                </a:lnTo>
                <a:close/>
              </a:path>
            </a:pathLst>
          </a:custGeom>
          <a:solidFill>
            <a:schemeClr val="accent2">
              <a:lumMod val="40000"/>
              <a:lumOff val="6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sp>
        <p:nvSpPr>
          <p:cNvPr id="27" name="任意多边形: 形状 26"/>
          <p:cNvSpPr/>
          <p:nvPr userDrawn="1">
            <p:custDataLst>
              <p:tags r:id="rId6"/>
            </p:custDataLst>
          </p:nvPr>
        </p:nvSpPr>
        <p:spPr>
          <a:xfrm rot="2823192">
            <a:off x="9792970" y="5895975"/>
            <a:ext cx="1791335" cy="1924685"/>
          </a:xfrm>
          <a:custGeom>
            <a:avLst/>
            <a:gdLst>
              <a:gd name="connsiteX0" fmla="*/ 0 w 1791226"/>
              <a:gd name="connsiteY0" fmla="*/ 0 h 1924434"/>
              <a:gd name="connsiteX1" fmla="*/ 1791226 w 1791226"/>
              <a:gd name="connsiteY1" fmla="*/ 0 h 1924434"/>
              <a:gd name="connsiteX2" fmla="*/ 0 w 1791226"/>
              <a:gd name="connsiteY2" fmla="*/ 1924434 h 1924434"/>
            </a:gdLst>
            <a:ahLst/>
            <a:cxnLst>
              <a:cxn ang="0">
                <a:pos x="connsiteX0" y="connsiteY0"/>
              </a:cxn>
              <a:cxn ang="0">
                <a:pos x="connsiteX1" y="connsiteY1"/>
              </a:cxn>
              <a:cxn ang="0">
                <a:pos x="connsiteX2" y="connsiteY2"/>
              </a:cxn>
            </a:cxnLst>
            <a:rect l="l" t="t" r="r" b="b"/>
            <a:pathLst>
              <a:path w="1791226" h="1924434">
                <a:moveTo>
                  <a:pt x="0" y="0"/>
                </a:moveTo>
                <a:lnTo>
                  <a:pt x="1791226" y="0"/>
                </a:lnTo>
                <a:lnTo>
                  <a:pt x="0" y="192443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sp>
        <p:nvSpPr>
          <p:cNvPr id="3" name="日期占位符 2"/>
          <p:cNvSpPr>
            <a:spLocks noGrp="1"/>
          </p:cNvSpPr>
          <p:nvPr userDrawn="1">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2" name="标题 1"/>
          <p:cNvSpPr>
            <a:spLocks noGrp="1"/>
          </p:cNvSpPr>
          <p:nvPr userDrawn="1">
            <p:ph type="title" hasCustomPrompt="1"/>
            <p:custDataLst>
              <p:tags r:id="rId10"/>
            </p:custDataLst>
          </p:nvPr>
        </p:nvSpPr>
        <p:spPr>
          <a:xfrm>
            <a:off x="1522800" y="1339200"/>
            <a:ext cx="9144000" cy="2386800"/>
          </a:xfrm>
        </p:spPr>
        <p:txBody>
          <a:bodyPr anchor="b"/>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7" name="文本占位符 6"/>
          <p:cNvSpPr>
            <a:spLocks noGrp="1"/>
          </p:cNvSpPr>
          <p:nvPr userDrawn="1">
            <p:ph type="body" sz="quarter" idx="13"/>
            <p:custDataLst>
              <p:tags r:id="rId11"/>
            </p:custDataLst>
          </p:nvPr>
        </p:nvSpPr>
        <p:spPr>
          <a:xfrm>
            <a:off x="1522413" y="3862800"/>
            <a:ext cx="9144000" cy="1656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和图表">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p>
            <a:pPr marL="0" marR="0" lvl="0" indent="0" algn="l" defTabSz="914400" rtl="0" eaLnBrk="1" fontAlgn="auto" latinLnBrk="0" hangingPunct="1">
              <a:lnSpc>
                <a:spcPct val="100000"/>
              </a:lnSpc>
              <a:spcBef>
                <a:spcPts val="0"/>
              </a:spcBef>
              <a:spcAft>
                <a:spcPts val="0"/>
              </a:spcAft>
              <a:buClrTx/>
              <a:buSzTx/>
              <a:buFontTx/>
              <a:buNone/>
              <a:defRPr/>
            </a:pPr>
            <a:fld id="{0564B476-7E8C-4DED-AC65-254E93D259A9}"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2011.06</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marL="0" marR="0" lvl="0" indent="0" algn="r" defTabSz="914400" rtl="0" eaLnBrk="1" fontAlgn="auto" latinLnBrk="0" hangingPunct="1">
              <a:lnSpc>
                <a:spcPct val="100000"/>
              </a:lnSpc>
              <a:spcBef>
                <a:spcPts val="0"/>
              </a:spcBef>
              <a:spcAft>
                <a:spcPts val="0"/>
              </a:spcAft>
              <a:buClrTx/>
              <a:buSzTx/>
              <a:buFontTx/>
              <a:buNone/>
              <a:defRPr/>
            </a:pPr>
            <a:fld id="{55C34D2B-AC2C-4FED-88CA-508E52322D9B}"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fld id="{2CB74664-BFDD-48A1-A0F1-350140C81017}"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1</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vert="horz" lIns="91440" tIns="45720" rIns="91440" bIns="45720" rtlCol="0" anchor="ctr"/>
          <a:p>
            <a:pPr marL="0" marR="0" lvl="0" indent="0" algn="l" defTabSz="914400" rtl="0" eaLnBrk="1" fontAlgn="auto" latinLnBrk="0" hangingPunct="1">
              <a:lnSpc>
                <a:spcPct val="100000"/>
              </a:lnSpc>
              <a:spcBef>
                <a:spcPts val="0"/>
              </a:spcBef>
              <a:spcAft>
                <a:spcPts val="0"/>
              </a:spcAft>
              <a:buClrTx/>
              <a:buSzTx/>
              <a:buFontTx/>
              <a:buNone/>
              <a:defRPr/>
            </a:pPr>
            <a:fld id="{0564B476-7E8C-4DED-AC65-254E93D259A9}"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2011.06</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vert="horz" lIns="91440" tIns="45720" rIns="91440" bIns="45720"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lIns="91440" tIns="45720" rIns="91440" bIns="45720" rtlCol="0" anchor="ctr"/>
          <a:p>
            <a:pPr marL="0" marR="0" lvl="0" indent="0" algn="r" defTabSz="914400" rtl="0" eaLnBrk="1" fontAlgn="auto" latinLnBrk="0" hangingPunct="1">
              <a:lnSpc>
                <a:spcPct val="100000"/>
              </a:lnSpc>
              <a:spcBef>
                <a:spcPts val="0"/>
              </a:spcBef>
              <a:spcAft>
                <a:spcPts val="0"/>
              </a:spcAft>
              <a:buClrTx/>
              <a:buSzTx/>
              <a:buFontTx/>
              <a:buNone/>
              <a:defRPr/>
            </a:pPr>
            <a:fld id="{55C34D2B-AC2C-4FED-88CA-508E52322D9B}"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fld id="{2CB74664-BFDD-48A1-A0F1-350140C81017}"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1</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9024333" y="4200077"/>
            <a:ext cx="2186667" cy="5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8" name="任意形状 51"/>
          <p:cNvSpPr/>
          <p:nvPr userDrawn="1">
            <p:custDataLst>
              <p:tags r:id="rId3"/>
            </p:custDataLst>
          </p:nvPr>
        </p:nvSpPr>
        <p:spPr>
          <a:xfrm>
            <a:off x="-17198" y="4567500"/>
            <a:ext cx="5832031" cy="2304789"/>
          </a:xfrm>
          <a:custGeom>
            <a:avLst/>
            <a:gdLst>
              <a:gd name="connsiteX0" fmla="*/ 2139912 w 5832031"/>
              <a:gd name="connsiteY0" fmla="*/ 0 h 2304789"/>
              <a:gd name="connsiteX1" fmla="*/ 5832031 w 5832031"/>
              <a:gd name="connsiteY1" fmla="*/ 2304789 h 2304789"/>
              <a:gd name="connsiteX2" fmla="*/ 0 w 5832031"/>
              <a:gd name="connsiteY2" fmla="*/ 2304789 h 2304789"/>
            </a:gdLst>
            <a:ahLst/>
            <a:cxnLst>
              <a:cxn ang="0">
                <a:pos x="connsiteX0" y="connsiteY0"/>
              </a:cxn>
              <a:cxn ang="0">
                <a:pos x="connsiteX1" y="connsiteY1"/>
              </a:cxn>
              <a:cxn ang="0">
                <a:pos x="connsiteX2" y="connsiteY2"/>
              </a:cxn>
            </a:cxnLst>
            <a:rect l="l" t="t" r="r" b="b"/>
            <a:pathLst>
              <a:path w="5832031" h="2304789">
                <a:moveTo>
                  <a:pt x="2139912" y="0"/>
                </a:moveTo>
                <a:lnTo>
                  <a:pt x="5832031" y="2304789"/>
                </a:lnTo>
                <a:lnTo>
                  <a:pt x="0" y="23047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9" name="任意形状 41"/>
          <p:cNvSpPr/>
          <p:nvPr userDrawn="1">
            <p:custDataLst>
              <p:tags r:id="rId4"/>
            </p:custDataLst>
          </p:nvPr>
        </p:nvSpPr>
        <p:spPr>
          <a:xfrm>
            <a:off x="0" y="1"/>
            <a:ext cx="5892890" cy="6258061"/>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lumMod val="85000"/>
                  <a:lumOff val="15000"/>
                </a:schemeClr>
              </a:solidFill>
            </a:endParaRPr>
          </a:p>
        </p:txBody>
      </p:sp>
      <p:sp>
        <p:nvSpPr>
          <p:cNvPr id="10" name="矩形 9"/>
          <p:cNvSpPr/>
          <p:nvPr userDrawn="1">
            <p:custDataLst>
              <p:tags r:id="rId5"/>
            </p:custDataLst>
          </p:nvPr>
        </p:nvSpPr>
        <p:spPr>
          <a:xfrm>
            <a:off x="11901489" y="2349609"/>
            <a:ext cx="290512" cy="141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1" name="任意形状 37"/>
          <p:cNvSpPr/>
          <p:nvPr userDrawn="1">
            <p:custDataLst>
              <p:tags r:id="rId6"/>
            </p:custDataLst>
          </p:nvPr>
        </p:nvSpPr>
        <p:spPr>
          <a:xfrm>
            <a:off x="-1" y="7829"/>
            <a:ext cx="6381419" cy="6856631"/>
          </a:xfrm>
          <a:custGeom>
            <a:avLst/>
            <a:gdLst>
              <a:gd name="connsiteX0" fmla="*/ 6019832 w 6381419"/>
              <a:gd name="connsiteY0" fmla="*/ 0 h 6856631"/>
              <a:gd name="connsiteX1" fmla="*/ 6381419 w 6381419"/>
              <a:gd name="connsiteY1" fmla="*/ 0 h 6856631"/>
              <a:gd name="connsiteX2" fmla="*/ 0 w 6381419"/>
              <a:gd name="connsiteY2" fmla="*/ 6856631 h 6856631"/>
              <a:gd name="connsiteX3" fmla="*/ 0 w 6381419"/>
              <a:gd name="connsiteY3" fmla="*/ 6392869 h 6856631"/>
            </a:gdLst>
            <a:ahLst/>
            <a:cxnLst>
              <a:cxn ang="0">
                <a:pos x="connsiteX0" y="connsiteY0"/>
              </a:cxn>
              <a:cxn ang="0">
                <a:pos x="connsiteX1" y="connsiteY1"/>
              </a:cxn>
              <a:cxn ang="0">
                <a:pos x="connsiteX2" y="connsiteY2"/>
              </a:cxn>
              <a:cxn ang="0">
                <a:pos x="connsiteX3" y="connsiteY3"/>
              </a:cxn>
            </a:cxnLst>
            <a:rect l="l" t="t" r="r" b="b"/>
            <a:pathLst>
              <a:path w="6381419" h="6856631">
                <a:moveTo>
                  <a:pt x="6019832" y="0"/>
                </a:moveTo>
                <a:lnTo>
                  <a:pt x="6381419" y="0"/>
                </a:lnTo>
                <a:lnTo>
                  <a:pt x="0" y="6856631"/>
                </a:lnTo>
                <a:lnTo>
                  <a:pt x="0" y="6392869"/>
                </a:lnTo>
                <a:close/>
              </a:path>
            </a:pathLst>
          </a:cu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dirty="0">
              <a:solidFill>
                <a:schemeClr val="tx1">
                  <a:lumMod val="85000"/>
                  <a:lumOff val="15000"/>
                </a:schemeClr>
              </a:solidFill>
            </a:endParaRPr>
          </a:p>
        </p:txBody>
      </p:sp>
      <p:sp>
        <p:nvSpPr>
          <p:cNvPr id="12" name="矩形 11"/>
          <p:cNvSpPr/>
          <p:nvPr userDrawn="1">
            <p:custDataLst>
              <p:tags r:id="rId7"/>
            </p:custDataLst>
          </p:nvPr>
        </p:nvSpPr>
        <p:spPr>
          <a:xfrm>
            <a:off x="6557691" y="4199625"/>
            <a:ext cx="2186667" cy="5058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3" name="任意形状 53"/>
          <p:cNvSpPr/>
          <p:nvPr userDrawn="1">
            <p:custDataLst>
              <p:tags r:id="rId8"/>
            </p:custDataLst>
          </p:nvPr>
        </p:nvSpPr>
        <p:spPr>
          <a:xfrm>
            <a:off x="2233254" y="4279555"/>
            <a:ext cx="4357347" cy="2592735"/>
          </a:xfrm>
          <a:custGeom>
            <a:avLst/>
            <a:gdLst>
              <a:gd name="connsiteX0" fmla="*/ 193742 w 4357347"/>
              <a:gd name="connsiteY0" fmla="*/ 0 h 2592735"/>
              <a:gd name="connsiteX1" fmla="*/ 4357347 w 4357347"/>
              <a:gd name="connsiteY1" fmla="*/ 2592735 h 2592735"/>
              <a:gd name="connsiteX2" fmla="*/ 3812402 w 4357347"/>
              <a:gd name="connsiteY2" fmla="*/ 2592735 h 2592735"/>
              <a:gd name="connsiteX3" fmla="*/ 0 w 4357347"/>
              <a:gd name="connsiteY3" fmla="*/ 218700 h 2592735"/>
            </a:gdLst>
            <a:ahLst/>
            <a:cxnLst>
              <a:cxn ang="0">
                <a:pos x="connsiteX0" y="connsiteY0"/>
              </a:cxn>
              <a:cxn ang="0">
                <a:pos x="connsiteX1" y="connsiteY1"/>
              </a:cxn>
              <a:cxn ang="0">
                <a:pos x="connsiteX2" y="connsiteY2"/>
              </a:cxn>
              <a:cxn ang="0">
                <a:pos x="connsiteX3" y="connsiteY3"/>
              </a:cxn>
            </a:cxnLst>
            <a:rect l="l" t="t" r="r" b="b"/>
            <a:pathLst>
              <a:path w="4357347" h="2592735">
                <a:moveTo>
                  <a:pt x="193742" y="0"/>
                </a:moveTo>
                <a:lnTo>
                  <a:pt x="4357347" y="2592735"/>
                </a:lnTo>
                <a:lnTo>
                  <a:pt x="3812402" y="2592735"/>
                </a:lnTo>
                <a:lnTo>
                  <a:pt x="0" y="218700"/>
                </a:lnTo>
                <a:close/>
              </a:path>
            </a:pathLst>
          </a:cu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4" name="椭圆 13"/>
          <p:cNvSpPr/>
          <p:nvPr userDrawn="1">
            <p:custDataLst>
              <p:tags r:id="rId9"/>
            </p:custDataLst>
          </p:nvPr>
        </p:nvSpPr>
        <p:spPr>
          <a:xfrm>
            <a:off x="1414244" y="1945960"/>
            <a:ext cx="2966080" cy="2966080"/>
          </a:xfrm>
          <a:prstGeom prst="ellipse">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pic>
        <p:nvPicPr>
          <p:cNvPr id="15" name="图形 14" descr="书架上的书籍"/>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2229409" y="2722427"/>
            <a:ext cx="1413146" cy="1413146"/>
          </a:xfrm>
          <a:prstGeom prst="rect">
            <a:avLst/>
          </a:prstGeom>
        </p:spPr>
      </p:pic>
      <p:sp>
        <p:nvSpPr>
          <p:cNvPr id="16" name="日期占位符 15"/>
          <p:cNvSpPr>
            <a:spLocks noGrp="1"/>
          </p:cNvSpPr>
          <p:nvPr>
            <p:ph type="dt" sz="half" idx="10"/>
            <p:custDataLst>
              <p:tags r:id="rId1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6"/>
            </p:custDataLst>
          </p:nvPr>
        </p:nvSpPr>
        <p:spPr>
          <a:xfrm>
            <a:off x="4819651" y="2115129"/>
            <a:ext cx="6506418" cy="1302544"/>
          </a:xfrm>
        </p:spPr>
        <p:txBody>
          <a:bodyPr lIns="90000" tIns="46800" rIns="90000" bIns="0" anchor="b" anchorCtr="0">
            <a:normAutofit/>
          </a:bodyPr>
          <a:lstStyle>
            <a:lvl1pPr algn="r">
              <a:defRPr sz="6600" u="none" strike="noStrike" kern="1200" cap="none" spc="600" normalizeH="0">
                <a:solidFill>
                  <a:schemeClr val="tx1">
                    <a:lumMod val="85000"/>
                    <a:lumOff val="15000"/>
                  </a:schemeClr>
                </a:solidFill>
                <a:uFillTx/>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7"/>
            </p:custDataLst>
          </p:nvPr>
        </p:nvSpPr>
        <p:spPr>
          <a:xfrm>
            <a:off x="4819651" y="3468474"/>
            <a:ext cx="6506417" cy="658293"/>
          </a:xfrm>
        </p:spPr>
        <p:txBody>
          <a:bodyPr lIns="90000" tIns="0" rIns="90000" bIns="46800">
            <a:normAutofit/>
          </a:bodyPr>
          <a:lstStyle>
            <a:lvl1pPr marL="0" indent="0" algn="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8"/>
            </p:custDataLst>
          </p:nvPr>
        </p:nvSpPr>
        <p:spPr>
          <a:xfrm>
            <a:off x="6670040" y="4218305"/>
            <a:ext cx="1976755" cy="467995"/>
          </a:xfrm>
        </p:spPr>
        <p:txBody>
          <a:bodyPr lIns="90000" tIns="46800" rIns="90000" bIns="46800" anchor="ctr"/>
          <a:lstStyle>
            <a:lvl1pPr marL="0" indent="0" algn="ctr">
              <a:buNone/>
              <a:defRPr>
                <a:solidFill>
                  <a:schemeClr val="bg1"/>
                </a:solidFill>
              </a:defRPr>
            </a:lvl1pPr>
          </a:lstStyle>
          <a:p>
            <a:pPr lvl="0"/>
            <a:r>
              <a:rPr lang="zh-CN" altLang="en-US" dirty="0"/>
              <a:t>编辑文本</a:t>
            </a:r>
            <a:endParaRPr lang="zh-CN" altLang="en-US" dirty="0"/>
          </a:p>
        </p:txBody>
      </p:sp>
      <p:sp>
        <p:nvSpPr>
          <p:cNvPr id="23" name="文本占位符 22"/>
          <p:cNvSpPr>
            <a:spLocks noGrp="1"/>
          </p:cNvSpPr>
          <p:nvPr>
            <p:ph type="body" sz="quarter" idx="14" hasCustomPrompt="1"/>
            <p:custDataLst>
              <p:tags r:id="rId19"/>
            </p:custDataLst>
          </p:nvPr>
        </p:nvSpPr>
        <p:spPr>
          <a:xfrm>
            <a:off x="9137015" y="4218940"/>
            <a:ext cx="1976755" cy="467995"/>
          </a:xfrm>
        </p:spPr>
        <p:txBody>
          <a:bodyPr lIns="90000" tIns="46800" rIns="90000" bIns="46800" anchor="ctr"/>
          <a:lstStyle>
            <a:lvl1pPr marL="0" indent="0" algn="ctr">
              <a:buNone/>
              <a:defRPr>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4790259" y="1234250"/>
            <a:ext cx="2423341" cy="2423341"/>
          </a:xfrm>
          <a:prstGeom prst="ellipse">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椭圆 8"/>
          <p:cNvSpPr/>
          <p:nvPr userDrawn="1">
            <p:custDataLst>
              <p:tags r:id="rId3"/>
            </p:custDataLst>
          </p:nvPr>
        </p:nvSpPr>
        <p:spPr>
          <a:xfrm>
            <a:off x="4906073" y="1355009"/>
            <a:ext cx="2183387" cy="2183387"/>
          </a:xfrm>
          <a:prstGeom prst="ellipse">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三角形 9"/>
          <p:cNvSpPr/>
          <p:nvPr userDrawn="1">
            <p:custDataLst>
              <p:tags r:id="rId4"/>
            </p:custDataLst>
          </p:nvPr>
        </p:nvSpPr>
        <p:spPr>
          <a:xfrm>
            <a:off x="5100055" y="6184900"/>
            <a:ext cx="1989405" cy="6731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4" name="日期占位符 3"/>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8"/>
            </p:custDataLst>
          </p:nvPr>
        </p:nvSpPr>
        <p:spPr>
          <a:xfrm>
            <a:off x="3672506" y="3880203"/>
            <a:ext cx="4846987" cy="701566"/>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9"/>
            </p:custDataLst>
          </p:nvPr>
        </p:nvSpPr>
        <p:spPr>
          <a:xfrm>
            <a:off x="3672506" y="4623809"/>
            <a:ext cx="4846987" cy="801846"/>
          </a:xfrm>
        </p:spPr>
        <p:txBody>
          <a:bodyPr lIns="90000" tIns="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6311900"/>
            <a:ext cx="12192000" cy="546100"/>
            <a:chOff x="0" y="6311900"/>
            <a:chExt cx="12192000" cy="546100"/>
          </a:xfrm>
          <a:solidFill>
            <a:schemeClr val="accent1">
              <a:lumMod val="60000"/>
              <a:lumOff val="40000"/>
            </a:schemeClr>
          </a:solidFill>
        </p:grpSpPr>
        <p:sp>
          <p:nvSpPr>
            <p:cNvPr id="9" name="矩形 8"/>
            <p:cNvSpPr/>
            <p:nvPr>
              <p:custDataLst>
                <p:tags r:id="rId3"/>
              </p:custDataLst>
            </p:nvPr>
          </p:nvSpPr>
          <p:spPr>
            <a:xfrm>
              <a:off x="0" y="6667500"/>
              <a:ext cx="12192000"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10" name="三角形 9"/>
            <p:cNvSpPr/>
            <p:nvPr>
              <p:custDataLst>
                <p:tags r:id="rId4"/>
              </p:custDataLst>
            </p:nvPr>
          </p:nvSpPr>
          <p:spPr>
            <a:xfrm>
              <a:off x="5196194" y="6311900"/>
              <a:ext cx="1712587" cy="5461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5" Type="http://schemas.openxmlformats.org/officeDocument/2006/relationships/theme" Target="../theme/theme2.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slideLayout" Target="../slideLayouts/slideLayout6.xml"/><Relationship Id="rId19" Type="http://schemas.openxmlformats.org/officeDocument/2006/relationships/tags" Target="../tags/tag151.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6"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564B476-7E8C-4DED-AC65-254E93D259A9}"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2011.06</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5C34D2B-AC2C-4FED-88CA-508E52322D9B}"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fld id="{2CB74664-BFDD-48A1-A0F1-350140C81017}"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fld>
            <a:r>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1</a:t>
            </a: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2" name="图片 1" descr="000"/>
          <p:cNvPicPr>
            <a:picLocks noChangeAspect="1"/>
          </p:cNvPicPr>
          <p:nvPr userDrawn="1"/>
        </p:nvPicPr>
        <p:blipFill>
          <a:blip r:embed="rId5"/>
          <a:stretch>
            <a:fillRect/>
          </a:stretch>
        </p:blipFill>
        <p:spPr>
          <a:xfrm>
            <a:off x="10992485" y="189230"/>
            <a:ext cx="1006475" cy="1006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85000"/>
                    <a:lumOff val="1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5.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10.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266.xml"/><Relationship Id="rId7" Type="http://schemas.openxmlformats.org/officeDocument/2006/relationships/image" Target="../media/image5.jpeg"/><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2" Type="http://schemas.openxmlformats.org/officeDocument/2006/relationships/slideLayout" Target="../slideLayouts/slideLayout11.xml"/><Relationship Id="rId11" Type="http://schemas.openxmlformats.org/officeDocument/2006/relationships/tags" Target="../tags/tag268.xml"/><Relationship Id="rId10" Type="http://schemas.openxmlformats.org/officeDocument/2006/relationships/tags" Target="../tags/tag267.xml"/><Relationship Id="rId1" Type="http://schemas.openxmlformats.org/officeDocument/2006/relationships/tags" Target="../tags/tag260.xml"/></Relationships>
</file>

<file path=ppt/slides/_rels/slide11.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tags" Target="../tags/tag275.xml"/><Relationship Id="rId7" Type="http://schemas.openxmlformats.org/officeDocument/2006/relationships/image" Target="../media/image7.jpeg"/><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8" Type="http://schemas.openxmlformats.org/officeDocument/2006/relationships/slideLayout" Target="../slideLayouts/slideLayout11.xml"/><Relationship Id="rId17" Type="http://schemas.openxmlformats.org/officeDocument/2006/relationships/tags" Target="../tags/tag280.xml"/><Relationship Id="rId16" Type="http://schemas.openxmlformats.org/officeDocument/2006/relationships/image" Target="../media/image11.png"/><Relationship Id="rId15" Type="http://schemas.openxmlformats.org/officeDocument/2006/relationships/tags" Target="../tags/tag279.xml"/><Relationship Id="rId14" Type="http://schemas.openxmlformats.org/officeDocument/2006/relationships/tags" Target="../tags/tag278.xml"/><Relationship Id="rId13" Type="http://schemas.openxmlformats.org/officeDocument/2006/relationships/image" Target="../media/image10.jpeg"/><Relationship Id="rId12" Type="http://schemas.openxmlformats.org/officeDocument/2006/relationships/tags" Target="../tags/tag277.xml"/><Relationship Id="rId11" Type="http://schemas.openxmlformats.org/officeDocument/2006/relationships/image" Target="../media/image9.jpeg"/><Relationship Id="rId10" Type="http://schemas.openxmlformats.org/officeDocument/2006/relationships/tags" Target="../tags/tag276.xml"/><Relationship Id="rId1" Type="http://schemas.openxmlformats.org/officeDocument/2006/relationships/tags" Target="../tags/tag269.xml"/></Relationships>
</file>

<file path=ppt/slides/_rels/slide12.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3" Type="http://schemas.openxmlformats.org/officeDocument/2006/relationships/slideLayout" Target="../slideLayouts/slideLayout11.xml"/><Relationship Id="rId32" Type="http://schemas.openxmlformats.org/officeDocument/2006/relationships/tags" Target="../tags/tag307.xml"/><Relationship Id="rId31" Type="http://schemas.openxmlformats.org/officeDocument/2006/relationships/tags" Target="../tags/tag306.xml"/><Relationship Id="rId30" Type="http://schemas.openxmlformats.org/officeDocument/2006/relationships/tags" Target="../tags/tag305.xml"/><Relationship Id="rId3" Type="http://schemas.openxmlformats.org/officeDocument/2006/relationships/tags" Target="../tags/tag283.xml"/><Relationship Id="rId29" Type="http://schemas.openxmlformats.org/officeDocument/2006/relationships/image" Target="../media/image16.jpeg"/><Relationship Id="rId28" Type="http://schemas.openxmlformats.org/officeDocument/2006/relationships/image" Target="../media/image15.jpeg"/><Relationship Id="rId27" Type="http://schemas.openxmlformats.org/officeDocument/2006/relationships/image" Target="../media/image14.png"/><Relationship Id="rId26" Type="http://schemas.openxmlformats.org/officeDocument/2006/relationships/image" Target="../media/image13.png"/><Relationship Id="rId25" Type="http://schemas.openxmlformats.org/officeDocument/2006/relationships/image" Target="../media/image12.jpeg"/><Relationship Id="rId24" Type="http://schemas.openxmlformats.org/officeDocument/2006/relationships/tags" Target="../tags/tag304.xml"/><Relationship Id="rId23" Type="http://schemas.openxmlformats.org/officeDocument/2006/relationships/tags" Target="../tags/tag303.xml"/><Relationship Id="rId22" Type="http://schemas.openxmlformats.org/officeDocument/2006/relationships/tags" Target="../tags/tag302.xml"/><Relationship Id="rId21" Type="http://schemas.openxmlformats.org/officeDocument/2006/relationships/tags" Target="../tags/tag301.xml"/><Relationship Id="rId20" Type="http://schemas.openxmlformats.org/officeDocument/2006/relationships/tags" Target="../tags/tag300.xml"/><Relationship Id="rId2" Type="http://schemas.openxmlformats.org/officeDocument/2006/relationships/tags" Target="../tags/tag282.xml"/><Relationship Id="rId19" Type="http://schemas.openxmlformats.org/officeDocument/2006/relationships/tags" Target="../tags/tag299.xml"/><Relationship Id="rId18" Type="http://schemas.openxmlformats.org/officeDocument/2006/relationships/tags" Target="../tags/tag298.xml"/><Relationship Id="rId17" Type="http://schemas.openxmlformats.org/officeDocument/2006/relationships/tags" Target="../tags/tag297.xml"/><Relationship Id="rId16" Type="http://schemas.openxmlformats.org/officeDocument/2006/relationships/tags" Target="../tags/tag296.xml"/><Relationship Id="rId15" Type="http://schemas.openxmlformats.org/officeDocument/2006/relationships/tags" Target="../tags/tag295.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tags" Target="../tags/tag281.xml"/></Relationships>
</file>

<file path=ppt/slides/_rels/slide13.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7" Type="http://schemas.openxmlformats.org/officeDocument/2006/relationships/slideLayout" Target="../slideLayouts/slideLayout11.xml"/><Relationship Id="rId26" Type="http://schemas.openxmlformats.org/officeDocument/2006/relationships/tags" Target="../tags/tag329.xml"/><Relationship Id="rId25" Type="http://schemas.openxmlformats.org/officeDocument/2006/relationships/tags" Target="../tags/tag328.xml"/><Relationship Id="rId24" Type="http://schemas.openxmlformats.org/officeDocument/2006/relationships/tags" Target="../tags/tag327.xml"/><Relationship Id="rId23" Type="http://schemas.openxmlformats.org/officeDocument/2006/relationships/tags" Target="../tags/tag326.xml"/><Relationship Id="rId22" Type="http://schemas.openxmlformats.org/officeDocument/2006/relationships/tags" Target="../tags/tag325.xml"/><Relationship Id="rId21" Type="http://schemas.openxmlformats.org/officeDocument/2006/relationships/tags" Target="../tags/tag324.xml"/><Relationship Id="rId20" Type="http://schemas.openxmlformats.org/officeDocument/2006/relationships/tags" Target="../tags/tag323.xml"/><Relationship Id="rId2" Type="http://schemas.openxmlformats.org/officeDocument/2006/relationships/tags" Target="../tags/tag309.xml"/><Relationship Id="rId19" Type="http://schemas.openxmlformats.org/officeDocument/2006/relationships/tags" Target="../tags/tag322.xml"/><Relationship Id="rId18" Type="http://schemas.openxmlformats.org/officeDocument/2006/relationships/tags" Target="../tags/tag321.xml"/><Relationship Id="rId17" Type="http://schemas.openxmlformats.org/officeDocument/2006/relationships/tags" Target="../tags/tag320.xml"/><Relationship Id="rId16" Type="http://schemas.openxmlformats.org/officeDocument/2006/relationships/tags" Target="../tags/tag319.xml"/><Relationship Id="rId15" Type="http://schemas.openxmlformats.org/officeDocument/2006/relationships/tags" Target="../tags/tag318.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image" Target="../media/image20.jpeg"/><Relationship Id="rId10" Type="http://schemas.openxmlformats.org/officeDocument/2006/relationships/image" Target="../media/image19.jpeg"/><Relationship Id="rId1" Type="http://schemas.openxmlformats.org/officeDocument/2006/relationships/tags" Target="../tags/tag308.xml"/></Relationships>
</file>

<file path=ppt/slides/_rels/slide14.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2" Type="http://schemas.openxmlformats.org/officeDocument/2006/relationships/slideLayout" Target="../slideLayouts/slideLayout1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tags" Target="../tags/tag330.xml"/></Relationships>
</file>

<file path=ppt/slides/_rels/slide15.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8" Type="http://schemas.openxmlformats.org/officeDocument/2006/relationships/slideLayout" Target="../slideLayouts/slideLayout11.xml"/><Relationship Id="rId37" Type="http://schemas.openxmlformats.org/officeDocument/2006/relationships/tags" Target="../tags/tag372.xml"/><Relationship Id="rId36" Type="http://schemas.openxmlformats.org/officeDocument/2006/relationships/tags" Target="../tags/tag371.xml"/><Relationship Id="rId35" Type="http://schemas.openxmlformats.org/officeDocument/2006/relationships/tags" Target="../tags/tag370.xml"/><Relationship Id="rId34" Type="http://schemas.openxmlformats.org/officeDocument/2006/relationships/tags" Target="../tags/tag369.xml"/><Relationship Id="rId33" Type="http://schemas.openxmlformats.org/officeDocument/2006/relationships/tags" Target="../tags/tag368.xml"/><Relationship Id="rId32" Type="http://schemas.microsoft.com/office/2007/relationships/diagramDrawing" Target="../diagrams/drawing2.xml"/><Relationship Id="rId31" Type="http://schemas.openxmlformats.org/officeDocument/2006/relationships/diagramColors" Target="../diagrams/colors2.xml"/><Relationship Id="rId30" Type="http://schemas.openxmlformats.org/officeDocument/2006/relationships/diagramQuickStyle" Target="../diagrams/quickStyle2.xml"/><Relationship Id="rId3" Type="http://schemas.openxmlformats.org/officeDocument/2006/relationships/tags" Target="../tags/tag343.xml"/><Relationship Id="rId29" Type="http://schemas.openxmlformats.org/officeDocument/2006/relationships/diagramLayout" Target="../diagrams/layout2.xml"/><Relationship Id="rId28" Type="http://schemas.openxmlformats.org/officeDocument/2006/relationships/diagramData" Target="../diagrams/data2.xml"/><Relationship Id="rId27" Type="http://schemas.openxmlformats.org/officeDocument/2006/relationships/tags" Target="../tags/tag367.xml"/><Relationship Id="rId26" Type="http://schemas.openxmlformats.org/officeDocument/2006/relationships/tags" Target="../tags/tag366.xml"/><Relationship Id="rId25" Type="http://schemas.openxmlformats.org/officeDocument/2006/relationships/tags" Target="../tags/tag365.xml"/><Relationship Id="rId24" Type="http://schemas.openxmlformats.org/officeDocument/2006/relationships/tags" Target="../tags/tag364.xml"/><Relationship Id="rId23" Type="http://schemas.openxmlformats.org/officeDocument/2006/relationships/tags" Target="../tags/tag363.xml"/><Relationship Id="rId22" Type="http://schemas.openxmlformats.org/officeDocument/2006/relationships/tags" Target="../tags/tag362.xml"/><Relationship Id="rId21" Type="http://schemas.openxmlformats.org/officeDocument/2006/relationships/tags" Target="../tags/tag361.xml"/><Relationship Id="rId20" Type="http://schemas.openxmlformats.org/officeDocument/2006/relationships/tags" Target="../tags/tag360.xml"/><Relationship Id="rId2" Type="http://schemas.openxmlformats.org/officeDocument/2006/relationships/tags" Target="../tags/tag342.xml"/><Relationship Id="rId19" Type="http://schemas.openxmlformats.org/officeDocument/2006/relationships/tags" Target="../tags/tag359.xml"/><Relationship Id="rId18" Type="http://schemas.openxmlformats.org/officeDocument/2006/relationships/tags" Target="../tags/tag358.xml"/><Relationship Id="rId17" Type="http://schemas.openxmlformats.org/officeDocument/2006/relationships/tags" Target="../tags/tag357.xml"/><Relationship Id="rId16" Type="http://schemas.openxmlformats.org/officeDocument/2006/relationships/tags" Target="../tags/tag356.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1.xml"/></Relationships>
</file>

<file path=ppt/slides/_rels/slide16.xml.rels><?xml version="1.0" encoding="UTF-8" standalone="yes"?>
<Relationships xmlns="http://schemas.openxmlformats.org/package/2006/relationships"><Relationship Id="rId99" Type="http://schemas.openxmlformats.org/officeDocument/2006/relationships/tags" Target="../tags/tag471.xml"/><Relationship Id="rId98" Type="http://schemas.openxmlformats.org/officeDocument/2006/relationships/tags" Target="../tags/tag470.xml"/><Relationship Id="rId97" Type="http://schemas.openxmlformats.org/officeDocument/2006/relationships/tags" Target="../tags/tag469.xml"/><Relationship Id="rId96" Type="http://schemas.openxmlformats.org/officeDocument/2006/relationships/tags" Target="../tags/tag468.xml"/><Relationship Id="rId95" Type="http://schemas.openxmlformats.org/officeDocument/2006/relationships/tags" Target="../tags/tag467.xml"/><Relationship Id="rId94" Type="http://schemas.openxmlformats.org/officeDocument/2006/relationships/tags" Target="../tags/tag466.xml"/><Relationship Id="rId93" Type="http://schemas.openxmlformats.org/officeDocument/2006/relationships/tags" Target="../tags/tag465.xml"/><Relationship Id="rId92" Type="http://schemas.openxmlformats.org/officeDocument/2006/relationships/tags" Target="../tags/tag464.xml"/><Relationship Id="rId91" Type="http://schemas.openxmlformats.org/officeDocument/2006/relationships/tags" Target="../tags/tag463.xml"/><Relationship Id="rId90" Type="http://schemas.openxmlformats.org/officeDocument/2006/relationships/tags" Target="../tags/tag462.xml"/><Relationship Id="rId9" Type="http://schemas.openxmlformats.org/officeDocument/2006/relationships/tags" Target="../tags/tag381.xml"/><Relationship Id="rId89" Type="http://schemas.openxmlformats.org/officeDocument/2006/relationships/tags" Target="../tags/tag461.xml"/><Relationship Id="rId88" Type="http://schemas.openxmlformats.org/officeDocument/2006/relationships/tags" Target="../tags/tag460.xml"/><Relationship Id="rId87" Type="http://schemas.openxmlformats.org/officeDocument/2006/relationships/tags" Target="../tags/tag459.xml"/><Relationship Id="rId86" Type="http://schemas.openxmlformats.org/officeDocument/2006/relationships/tags" Target="../tags/tag458.xml"/><Relationship Id="rId85" Type="http://schemas.openxmlformats.org/officeDocument/2006/relationships/tags" Target="../tags/tag457.xml"/><Relationship Id="rId84" Type="http://schemas.openxmlformats.org/officeDocument/2006/relationships/tags" Target="../tags/tag456.xml"/><Relationship Id="rId83" Type="http://schemas.openxmlformats.org/officeDocument/2006/relationships/tags" Target="../tags/tag455.xml"/><Relationship Id="rId82" Type="http://schemas.openxmlformats.org/officeDocument/2006/relationships/tags" Target="../tags/tag454.xml"/><Relationship Id="rId81" Type="http://schemas.openxmlformats.org/officeDocument/2006/relationships/tags" Target="../tags/tag453.xml"/><Relationship Id="rId80" Type="http://schemas.openxmlformats.org/officeDocument/2006/relationships/tags" Target="../tags/tag452.xml"/><Relationship Id="rId8" Type="http://schemas.openxmlformats.org/officeDocument/2006/relationships/tags" Target="../tags/tag380.xml"/><Relationship Id="rId79" Type="http://schemas.openxmlformats.org/officeDocument/2006/relationships/tags" Target="../tags/tag451.xml"/><Relationship Id="rId78" Type="http://schemas.openxmlformats.org/officeDocument/2006/relationships/tags" Target="../tags/tag450.xml"/><Relationship Id="rId77" Type="http://schemas.openxmlformats.org/officeDocument/2006/relationships/tags" Target="../tags/tag449.xml"/><Relationship Id="rId76" Type="http://schemas.openxmlformats.org/officeDocument/2006/relationships/tags" Target="../tags/tag448.xml"/><Relationship Id="rId75" Type="http://schemas.openxmlformats.org/officeDocument/2006/relationships/tags" Target="../tags/tag447.xml"/><Relationship Id="rId74" Type="http://schemas.openxmlformats.org/officeDocument/2006/relationships/tags" Target="../tags/tag446.xml"/><Relationship Id="rId73" Type="http://schemas.openxmlformats.org/officeDocument/2006/relationships/tags" Target="../tags/tag445.xml"/><Relationship Id="rId72" Type="http://schemas.openxmlformats.org/officeDocument/2006/relationships/tags" Target="../tags/tag444.xml"/><Relationship Id="rId71" Type="http://schemas.openxmlformats.org/officeDocument/2006/relationships/tags" Target="../tags/tag443.xml"/><Relationship Id="rId70" Type="http://schemas.openxmlformats.org/officeDocument/2006/relationships/tags" Target="../tags/tag442.xml"/><Relationship Id="rId7" Type="http://schemas.openxmlformats.org/officeDocument/2006/relationships/tags" Target="../tags/tag379.xml"/><Relationship Id="rId69" Type="http://schemas.openxmlformats.org/officeDocument/2006/relationships/tags" Target="../tags/tag441.xml"/><Relationship Id="rId68" Type="http://schemas.openxmlformats.org/officeDocument/2006/relationships/tags" Target="../tags/tag440.xml"/><Relationship Id="rId67" Type="http://schemas.openxmlformats.org/officeDocument/2006/relationships/tags" Target="../tags/tag439.xml"/><Relationship Id="rId66" Type="http://schemas.openxmlformats.org/officeDocument/2006/relationships/tags" Target="../tags/tag438.xml"/><Relationship Id="rId65" Type="http://schemas.openxmlformats.org/officeDocument/2006/relationships/tags" Target="../tags/tag437.xml"/><Relationship Id="rId64" Type="http://schemas.openxmlformats.org/officeDocument/2006/relationships/tags" Target="../tags/tag436.xml"/><Relationship Id="rId63" Type="http://schemas.openxmlformats.org/officeDocument/2006/relationships/tags" Target="../tags/tag435.xml"/><Relationship Id="rId62" Type="http://schemas.openxmlformats.org/officeDocument/2006/relationships/tags" Target="../tags/tag434.xml"/><Relationship Id="rId61" Type="http://schemas.openxmlformats.org/officeDocument/2006/relationships/tags" Target="../tags/tag433.xml"/><Relationship Id="rId60" Type="http://schemas.openxmlformats.org/officeDocument/2006/relationships/tags" Target="../tags/tag432.xml"/><Relationship Id="rId6" Type="http://schemas.openxmlformats.org/officeDocument/2006/relationships/tags" Target="../tags/tag378.xml"/><Relationship Id="rId59" Type="http://schemas.openxmlformats.org/officeDocument/2006/relationships/tags" Target="../tags/tag431.xml"/><Relationship Id="rId58" Type="http://schemas.openxmlformats.org/officeDocument/2006/relationships/tags" Target="../tags/tag430.xml"/><Relationship Id="rId57" Type="http://schemas.openxmlformats.org/officeDocument/2006/relationships/tags" Target="../tags/tag429.xml"/><Relationship Id="rId56" Type="http://schemas.openxmlformats.org/officeDocument/2006/relationships/tags" Target="../tags/tag428.xml"/><Relationship Id="rId55" Type="http://schemas.openxmlformats.org/officeDocument/2006/relationships/tags" Target="../tags/tag427.xml"/><Relationship Id="rId54" Type="http://schemas.openxmlformats.org/officeDocument/2006/relationships/tags" Target="../tags/tag426.xml"/><Relationship Id="rId53" Type="http://schemas.openxmlformats.org/officeDocument/2006/relationships/tags" Target="../tags/tag425.xml"/><Relationship Id="rId52" Type="http://schemas.openxmlformats.org/officeDocument/2006/relationships/tags" Target="../tags/tag424.xml"/><Relationship Id="rId51" Type="http://schemas.openxmlformats.org/officeDocument/2006/relationships/tags" Target="../tags/tag423.xml"/><Relationship Id="rId50" Type="http://schemas.openxmlformats.org/officeDocument/2006/relationships/tags" Target="../tags/tag422.xml"/><Relationship Id="rId5" Type="http://schemas.openxmlformats.org/officeDocument/2006/relationships/tags" Target="../tags/tag377.xml"/><Relationship Id="rId49" Type="http://schemas.openxmlformats.org/officeDocument/2006/relationships/tags" Target="../tags/tag421.xml"/><Relationship Id="rId48" Type="http://schemas.openxmlformats.org/officeDocument/2006/relationships/tags" Target="../tags/tag420.xml"/><Relationship Id="rId47" Type="http://schemas.openxmlformats.org/officeDocument/2006/relationships/tags" Target="../tags/tag419.xml"/><Relationship Id="rId46" Type="http://schemas.openxmlformats.org/officeDocument/2006/relationships/tags" Target="../tags/tag418.xml"/><Relationship Id="rId45" Type="http://schemas.openxmlformats.org/officeDocument/2006/relationships/tags" Target="../tags/tag417.xml"/><Relationship Id="rId44" Type="http://schemas.openxmlformats.org/officeDocument/2006/relationships/tags" Target="../tags/tag416.xml"/><Relationship Id="rId43" Type="http://schemas.openxmlformats.org/officeDocument/2006/relationships/tags" Target="../tags/tag415.xml"/><Relationship Id="rId42" Type="http://schemas.openxmlformats.org/officeDocument/2006/relationships/tags" Target="../tags/tag414.xml"/><Relationship Id="rId41" Type="http://schemas.openxmlformats.org/officeDocument/2006/relationships/tags" Target="../tags/tag413.xml"/><Relationship Id="rId40" Type="http://schemas.openxmlformats.org/officeDocument/2006/relationships/tags" Target="../tags/tag412.xml"/><Relationship Id="rId4" Type="http://schemas.openxmlformats.org/officeDocument/2006/relationships/tags" Target="../tags/tag376.xml"/><Relationship Id="rId39" Type="http://schemas.openxmlformats.org/officeDocument/2006/relationships/tags" Target="../tags/tag411.xml"/><Relationship Id="rId38" Type="http://schemas.openxmlformats.org/officeDocument/2006/relationships/tags" Target="../tags/tag410.xml"/><Relationship Id="rId37" Type="http://schemas.openxmlformats.org/officeDocument/2006/relationships/tags" Target="../tags/tag409.xml"/><Relationship Id="rId36" Type="http://schemas.openxmlformats.org/officeDocument/2006/relationships/tags" Target="../tags/tag408.xml"/><Relationship Id="rId35" Type="http://schemas.openxmlformats.org/officeDocument/2006/relationships/tags" Target="../tags/tag407.xml"/><Relationship Id="rId34" Type="http://schemas.openxmlformats.org/officeDocument/2006/relationships/tags" Target="../tags/tag406.xml"/><Relationship Id="rId33" Type="http://schemas.openxmlformats.org/officeDocument/2006/relationships/tags" Target="../tags/tag405.xml"/><Relationship Id="rId32" Type="http://schemas.openxmlformats.org/officeDocument/2006/relationships/tags" Target="../tags/tag404.xml"/><Relationship Id="rId31" Type="http://schemas.openxmlformats.org/officeDocument/2006/relationships/tags" Target="../tags/tag403.xml"/><Relationship Id="rId30" Type="http://schemas.openxmlformats.org/officeDocument/2006/relationships/tags" Target="../tags/tag402.xml"/><Relationship Id="rId3" Type="http://schemas.openxmlformats.org/officeDocument/2006/relationships/tags" Target="../tags/tag375.xml"/><Relationship Id="rId29" Type="http://schemas.openxmlformats.org/officeDocument/2006/relationships/tags" Target="../tags/tag401.xml"/><Relationship Id="rId28" Type="http://schemas.openxmlformats.org/officeDocument/2006/relationships/tags" Target="../tags/tag400.xml"/><Relationship Id="rId27" Type="http://schemas.openxmlformats.org/officeDocument/2006/relationships/tags" Target="../tags/tag399.xml"/><Relationship Id="rId26" Type="http://schemas.openxmlformats.org/officeDocument/2006/relationships/tags" Target="../tags/tag398.xml"/><Relationship Id="rId25" Type="http://schemas.openxmlformats.org/officeDocument/2006/relationships/tags" Target="../tags/tag397.xml"/><Relationship Id="rId24" Type="http://schemas.openxmlformats.org/officeDocument/2006/relationships/tags" Target="../tags/tag396.xml"/><Relationship Id="rId23" Type="http://schemas.openxmlformats.org/officeDocument/2006/relationships/tags" Target="../tags/tag395.xml"/><Relationship Id="rId22" Type="http://schemas.openxmlformats.org/officeDocument/2006/relationships/tags" Target="../tags/tag394.xml"/><Relationship Id="rId21" Type="http://schemas.openxmlformats.org/officeDocument/2006/relationships/tags" Target="../tags/tag393.xml"/><Relationship Id="rId20" Type="http://schemas.openxmlformats.org/officeDocument/2006/relationships/tags" Target="../tags/tag392.xml"/><Relationship Id="rId2" Type="http://schemas.openxmlformats.org/officeDocument/2006/relationships/tags" Target="../tags/tag374.xml"/><Relationship Id="rId19" Type="http://schemas.openxmlformats.org/officeDocument/2006/relationships/tags" Target="../tags/tag391.xml"/><Relationship Id="rId18" Type="http://schemas.openxmlformats.org/officeDocument/2006/relationships/tags" Target="../tags/tag390.xml"/><Relationship Id="rId17" Type="http://schemas.openxmlformats.org/officeDocument/2006/relationships/tags" Target="../tags/tag389.xml"/><Relationship Id="rId162" Type="http://schemas.openxmlformats.org/officeDocument/2006/relationships/vmlDrawing" Target="../drawings/vmlDrawing1.vml"/><Relationship Id="rId161" Type="http://schemas.openxmlformats.org/officeDocument/2006/relationships/slideLayout" Target="../slideLayouts/slideLayout11.xml"/><Relationship Id="rId160" Type="http://schemas.openxmlformats.org/officeDocument/2006/relationships/tags" Target="../tags/tag530.xml"/><Relationship Id="rId16" Type="http://schemas.openxmlformats.org/officeDocument/2006/relationships/tags" Target="../tags/tag388.xml"/><Relationship Id="rId159" Type="http://schemas.openxmlformats.org/officeDocument/2006/relationships/image" Target="../media/image21.png"/><Relationship Id="rId158" Type="http://schemas.openxmlformats.org/officeDocument/2006/relationships/oleObject" Target="../embeddings/oleObject1.bin"/><Relationship Id="rId157" Type="http://schemas.openxmlformats.org/officeDocument/2006/relationships/tags" Target="../tags/tag529.xml"/><Relationship Id="rId156" Type="http://schemas.openxmlformats.org/officeDocument/2006/relationships/tags" Target="../tags/tag528.xml"/><Relationship Id="rId155" Type="http://schemas.openxmlformats.org/officeDocument/2006/relationships/tags" Target="../tags/tag527.xml"/><Relationship Id="rId154" Type="http://schemas.openxmlformats.org/officeDocument/2006/relationships/tags" Target="../tags/tag526.xml"/><Relationship Id="rId153" Type="http://schemas.openxmlformats.org/officeDocument/2006/relationships/tags" Target="../tags/tag525.xml"/><Relationship Id="rId152" Type="http://schemas.openxmlformats.org/officeDocument/2006/relationships/tags" Target="../tags/tag524.xml"/><Relationship Id="rId151" Type="http://schemas.openxmlformats.org/officeDocument/2006/relationships/tags" Target="../tags/tag523.xml"/><Relationship Id="rId150" Type="http://schemas.openxmlformats.org/officeDocument/2006/relationships/tags" Target="../tags/tag522.xml"/><Relationship Id="rId15" Type="http://schemas.openxmlformats.org/officeDocument/2006/relationships/tags" Target="../tags/tag387.xml"/><Relationship Id="rId149" Type="http://schemas.openxmlformats.org/officeDocument/2006/relationships/tags" Target="../tags/tag521.xml"/><Relationship Id="rId148" Type="http://schemas.openxmlformats.org/officeDocument/2006/relationships/tags" Target="../tags/tag520.xml"/><Relationship Id="rId147" Type="http://schemas.openxmlformats.org/officeDocument/2006/relationships/tags" Target="../tags/tag519.xml"/><Relationship Id="rId146" Type="http://schemas.openxmlformats.org/officeDocument/2006/relationships/tags" Target="../tags/tag518.xml"/><Relationship Id="rId145" Type="http://schemas.openxmlformats.org/officeDocument/2006/relationships/tags" Target="../tags/tag517.xml"/><Relationship Id="rId144" Type="http://schemas.openxmlformats.org/officeDocument/2006/relationships/tags" Target="../tags/tag516.xml"/><Relationship Id="rId143" Type="http://schemas.openxmlformats.org/officeDocument/2006/relationships/tags" Target="../tags/tag515.xml"/><Relationship Id="rId142" Type="http://schemas.openxmlformats.org/officeDocument/2006/relationships/tags" Target="../tags/tag514.xml"/><Relationship Id="rId141" Type="http://schemas.openxmlformats.org/officeDocument/2006/relationships/tags" Target="../tags/tag513.xml"/><Relationship Id="rId140" Type="http://schemas.openxmlformats.org/officeDocument/2006/relationships/tags" Target="../tags/tag512.xml"/><Relationship Id="rId14" Type="http://schemas.openxmlformats.org/officeDocument/2006/relationships/tags" Target="../tags/tag386.xml"/><Relationship Id="rId139" Type="http://schemas.openxmlformats.org/officeDocument/2006/relationships/tags" Target="../tags/tag511.xml"/><Relationship Id="rId138" Type="http://schemas.openxmlformats.org/officeDocument/2006/relationships/tags" Target="../tags/tag510.xml"/><Relationship Id="rId137" Type="http://schemas.openxmlformats.org/officeDocument/2006/relationships/tags" Target="../tags/tag509.xml"/><Relationship Id="rId136" Type="http://schemas.openxmlformats.org/officeDocument/2006/relationships/tags" Target="../tags/tag508.xml"/><Relationship Id="rId135" Type="http://schemas.openxmlformats.org/officeDocument/2006/relationships/tags" Target="../tags/tag507.xml"/><Relationship Id="rId134" Type="http://schemas.openxmlformats.org/officeDocument/2006/relationships/tags" Target="../tags/tag506.xml"/><Relationship Id="rId133" Type="http://schemas.openxmlformats.org/officeDocument/2006/relationships/tags" Target="../tags/tag505.xml"/><Relationship Id="rId132" Type="http://schemas.openxmlformats.org/officeDocument/2006/relationships/tags" Target="../tags/tag504.xml"/><Relationship Id="rId131" Type="http://schemas.openxmlformats.org/officeDocument/2006/relationships/tags" Target="../tags/tag503.xml"/><Relationship Id="rId130" Type="http://schemas.openxmlformats.org/officeDocument/2006/relationships/tags" Target="../tags/tag502.xml"/><Relationship Id="rId13" Type="http://schemas.openxmlformats.org/officeDocument/2006/relationships/tags" Target="../tags/tag385.xml"/><Relationship Id="rId129" Type="http://schemas.openxmlformats.org/officeDocument/2006/relationships/tags" Target="../tags/tag501.xml"/><Relationship Id="rId128" Type="http://schemas.openxmlformats.org/officeDocument/2006/relationships/tags" Target="../tags/tag500.xml"/><Relationship Id="rId127" Type="http://schemas.openxmlformats.org/officeDocument/2006/relationships/tags" Target="../tags/tag499.xml"/><Relationship Id="rId126" Type="http://schemas.openxmlformats.org/officeDocument/2006/relationships/tags" Target="../tags/tag498.xml"/><Relationship Id="rId125" Type="http://schemas.openxmlformats.org/officeDocument/2006/relationships/tags" Target="../tags/tag497.xml"/><Relationship Id="rId124" Type="http://schemas.openxmlformats.org/officeDocument/2006/relationships/tags" Target="../tags/tag496.xml"/><Relationship Id="rId123" Type="http://schemas.openxmlformats.org/officeDocument/2006/relationships/tags" Target="../tags/tag495.xml"/><Relationship Id="rId122" Type="http://schemas.openxmlformats.org/officeDocument/2006/relationships/tags" Target="../tags/tag494.xml"/><Relationship Id="rId121" Type="http://schemas.openxmlformats.org/officeDocument/2006/relationships/tags" Target="../tags/tag493.xml"/><Relationship Id="rId120" Type="http://schemas.openxmlformats.org/officeDocument/2006/relationships/tags" Target="../tags/tag492.xml"/><Relationship Id="rId12" Type="http://schemas.openxmlformats.org/officeDocument/2006/relationships/tags" Target="../tags/tag384.xml"/><Relationship Id="rId119" Type="http://schemas.openxmlformats.org/officeDocument/2006/relationships/tags" Target="../tags/tag491.xml"/><Relationship Id="rId118" Type="http://schemas.openxmlformats.org/officeDocument/2006/relationships/tags" Target="../tags/tag490.xml"/><Relationship Id="rId117" Type="http://schemas.openxmlformats.org/officeDocument/2006/relationships/tags" Target="../tags/tag489.xml"/><Relationship Id="rId116" Type="http://schemas.openxmlformats.org/officeDocument/2006/relationships/tags" Target="../tags/tag488.xml"/><Relationship Id="rId115" Type="http://schemas.openxmlformats.org/officeDocument/2006/relationships/tags" Target="../tags/tag487.xml"/><Relationship Id="rId114" Type="http://schemas.openxmlformats.org/officeDocument/2006/relationships/tags" Target="../tags/tag486.xml"/><Relationship Id="rId113" Type="http://schemas.openxmlformats.org/officeDocument/2006/relationships/tags" Target="../tags/tag485.xml"/><Relationship Id="rId112" Type="http://schemas.openxmlformats.org/officeDocument/2006/relationships/tags" Target="../tags/tag484.xml"/><Relationship Id="rId111" Type="http://schemas.openxmlformats.org/officeDocument/2006/relationships/tags" Target="../tags/tag483.xml"/><Relationship Id="rId110" Type="http://schemas.openxmlformats.org/officeDocument/2006/relationships/tags" Target="../tags/tag482.xml"/><Relationship Id="rId11" Type="http://schemas.openxmlformats.org/officeDocument/2006/relationships/tags" Target="../tags/tag383.xml"/><Relationship Id="rId109" Type="http://schemas.openxmlformats.org/officeDocument/2006/relationships/tags" Target="../tags/tag481.xml"/><Relationship Id="rId108" Type="http://schemas.openxmlformats.org/officeDocument/2006/relationships/tags" Target="../tags/tag480.xml"/><Relationship Id="rId107" Type="http://schemas.openxmlformats.org/officeDocument/2006/relationships/tags" Target="../tags/tag479.xml"/><Relationship Id="rId106" Type="http://schemas.openxmlformats.org/officeDocument/2006/relationships/tags" Target="../tags/tag478.xml"/><Relationship Id="rId105" Type="http://schemas.openxmlformats.org/officeDocument/2006/relationships/tags" Target="../tags/tag477.xml"/><Relationship Id="rId104" Type="http://schemas.openxmlformats.org/officeDocument/2006/relationships/tags" Target="../tags/tag476.xml"/><Relationship Id="rId103" Type="http://schemas.openxmlformats.org/officeDocument/2006/relationships/tags" Target="../tags/tag475.xml"/><Relationship Id="rId102" Type="http://schemas.openxmlformats.org/officeDocument/2006/relationships/tags" Target="../tags/tag474.xml"/><Relationship Id="rId101" Type="http://schemas.openxmlformats.org/officeDocument/2006/relationships/tags" Target="../tags/tag473.xml"/><Relationship Id="rId100" Type="http://schemas.openxmlformats.org/officeDocument/2006/relationships/tags" Target="../tags/tag472.xml"/><Relationship Id="rId10" Type="http://schemas.openxmlformats.org/officeDocument/2006/relationships/tags" Target="../tags/tag382.xml"/><Relationship Id="rId1" Type="http://schemas.openxmlformats.org/officeDocument/2006/relationships/tags" Target="../tags/tag373.xml"/></Relationships>
</file>

<file path=ppt/slides/_rels/slide17.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jpeg"/><Relationship Id="rId7" Type="http://schemas.openxmlformats.org/officeDocument/2006/relationships/tags" Target="../tags/tag537.xml"/><Relationship Id="rId6" Type="http://schemas.openxmlformats.org/officeDocument/2006/relationships/tags" Target="../tags/tag536.xml"/><Relationship Id="rId5" Type="http://schemas.openxmlformats.org/officeDocument/2006/relationships/tags" Target="../tags/tag535.xml"/><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7" Type="http://schemas.openxmlformats.org/officeDocument/2006/relationships/slideLayout" Target="../slideLayouts/slideLayout11.xml"/><Relationship Id="rId16" Type="http://schemas.openxmlformats.org/officeDocument/2006/relationships/tags" Target="../tags/tag539.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openxmlformats.org/officeDocument/2006/relationships/tags" Target="../tags/tag538.xml"/><Relationship Id="rId1" Type="http://schemas.openxmlformats.org/officeDocument/2006/relationships/tags" Target="../tags/tag531.xml"/></Relationships>
</file>

<file path=ppt/slides/_rels/slide18.xml.rels><?xml version="1.0" encoding="UTF-8" standalone="yes"?>
<Relationships xmlns="http://schemas.openxmlformats.org/package/2006/relationships"><Relationship Id="rId99" Type="http://schemas.openxmlformats.org/officeDocument/2006/relationships/tags" Target="../tags/tag634.xml"/><Relationship Id="rId98" Type="http://schemas.openxmlformats.org/officeDocument/2006/relationships/tags" Target="../tags/tag633.xml"/><Relationship Id="rId97" Type="http://schemas.openxmlformats.org/officeDocument/2006/relationships/tags" Target="../tags/tag632.xml"/><Relationship Id="rId96" Type="http://schemas.openxmlformats.org/officeDocument/2006/relationships/tags" Target="../tags/tag631.xml"/><Relationship Id="rId95" Type="http://schemas.openxmlformats.org/officeDocument/2006/relationships/tags" Target="../tags/tag630.xml"/><Relationship Id="rId94" Type="http://schemas.openxmlformats.org/officeDocument/2006/relationships/tags" Target="../tags/tag629.xml"/><Relationship Id="rId93" Type="http://schemas.openxmlformats.org/officeDocument/2006/relationships/tags" Target="../tags/tag628.xml"/><Relationship Id="rId92" Type="http://schemas.openxmlformats.org/officeDocument/2006/relationships/tags" Target="../tags/tag627.xml"/><Relationship Id="rId91" Type="http://schemas.openxmlformats.org/officeDocument/2006/relationships/tags" Target="../tags/tag626.xml"/><Relationship Id="rId90" Type="http://schemas.openxmlformats.org/officeDocument/2006/relationships/tags" Target="../tags/tag625.xml"/><Relationship Id="rId9" Type="http://schemas.openxmlformats.org/officeDocument/2006/relationships/image" Target="../media/image25.jpeg"/><Relationship Id="rId89" Type="http://schemas.openxmlformats.org/officeDocument/2006/relationships/tags" Target="../tags/tag624.xml"/><Relationship Id="rId88" Type="http://schemas.openxmlformats.org/officeDocument/2006/relationships/tags" Target="../tags/tag623.xml"/><Relationship Id="rId87" Type="http://schemas.openxmlformats.org/officeDocument/2006/relationships/tags" Target="../tags/tag622.xml"/><Relationship Id="rId86" Type="http://schemas.openxmlformats.org/officeDocument/2006/relationships/tags" Target="../tags/tag621.xml"/><Relationship Id="rId85" Type="http://schemas.openxmlformats.org/officeDocument/2006/relationships/tags" Target="../tags/tag620.xml"/><Relationship Id="rId84" Type="http://schemas.openxmlformats.org/officeDocument/2006/relationships/tags" Target="../tags/tag619.xml"/><Relationship Id="rId83" Type="http://schemas.openxmlformats.org/officeDocument/2006/relationships/tags" Target="../tags/tag618.xml"/><Relationship Id="rId82" Type="http://schemas.openxmlformats.org/officeDocument/2006/relationships/tags" Target="../tags/tag617.xml"/><Relationship Id="rId81" Type="http://schemas.openxmlformats.org/officeDocument/2006/relationships/tags" Target="../tags/tag616.xml"/><Relationship Id="rId80" Type="http://schemas.openxmlformats.org/officeDocument/2006/relationships/tags" Target="../tags/tag615.xml"/><Relationship Id="rId8" Type="http://schemas.openxmlformats.org/officeDocument/2006/relationships/image" Target="../media/image24.jpeg"/><Relationship Id="rId79" Type="http://schemas.openxmlformats.org/officeDocument/2006/relationships/tags" Target="../tags/tag614.xml"/><Relationship Id="rId78" Type="http://schemas.openxmlformats.org/officeDocument/2006/relationships/tags" Target="../tags/tag613.xml"/><Relationship Id="rId77" Type="http://schemas.openxmlformats.org/officeDocument/2006/relationships/tags" Target="../tags/tag612.xml"/><Relationship Id="rId76" Type="http://schemas.openxmlformats.org/officeDocument/2006/relationships/tags" Target="../tags/tag611.xml"/><Relationship Id="rId75" Type="http://schemas.openxmlformats.org/officeDocument/2006/relationships/tags" Target="../tags/tag610.xml"/><Relationship Id="rId74" Type="http://schemas.openxmlformats.org/officeDocument/2006/relationships/tags" Target="../tags/tag609.xml"/><Relationship Id="rId73" Type="http://schemas.openxmlformats.org/officeDocument/2006/relationships/tags" Target="../tags/tag608.xml"/><Relationship Id="rId72" Type="http://schemas.openxmlformats.org/officeDocument/2006/relationships/tags" Target="../tags/tag607.xml"/><Relationship Id="rId71" Type="http://schemas.openxmlformats.org/officeDocument/2006/relationships/tags" Target="../tags/tag606.xml"/><Relationship Id="rId70" Type="http://schemas.openxmlformats.org/officeDocument/2006/relationships/tags" Target="../tags/tag605.xml"/><Relationship Id="rId7" Type="http://schemas.openxmlformats.org/officeDocument/2006/relationships/tags" Target="../tags/tag546.xml"/><Relationship Id="rId69" Type="http://schemas.openxmlformats.org/officeDocument/2006/relationships/tags" Target="../tags/tag604.xml"/><Relationship Id="rId68" Type="http://schemas.openxmlformats.org/officeDocument/2006/relationships/tags" Target="../tags/tag603.xml"/><Relationship Id="rId67" Type="http://schemas.openxmlformats.org/officeDocument/2006/relationships/tags" Target="../tags/tag602.xml"/><Relationship Id="rId66" Type="http://schemas.openxmlformats.org/officeDocument/2006/relationships/tags" Target="../tags/tag601.xml"/><Relationship Id="rId655" Type="http://schemas.openxmlformats.org/officeDocument/2006/relationships/slideLayout" Target="../slideLayouts/slideLayout11.xml"/><Relationship Id="rId654" Type="http://schemas.openxmlformats.org/officeDocument/2006/relationships/tags" Target="../tags/tag1189.xml"/><Relationship Id="rId653" Type="http://schemas.openxmlformats.org/officeDocument/2006/relationships/tags" Target="../tags/tag1188.xml"/><Relationship Id="rId652" Type="http://schemas.openxmlformats.org/officeDocument/2006/relationships/tags" Target="../tags/tag1187.xml"/><Relationship Id="rId651" Type="http://schemas.openxmlformats.org/officeDocument/2006/relationships/tags" Target="../tags/tag1186.xml"/><Relationship Id="rId650" Type="http://schemas.openxmlformats.org/officeDocument/2006/relationships/tags" Target="../tags/tag1185.xml"/><Relationship Id="rId65" Type="http://schemas.openxmlformats.org/officeDocument/2006/relationships/tags" Target="../tags/tag600.xml"/><Relationship Id="rId649" Type="http://schemas.openxmlformats.org/officeDocument/2006/relationships/tags" Target="../tags/tag1184.xml"/><Relationship Id="rId648" Type="http://schemas.openxmlformats.org/officeDocument/2006/relationships/tags" Target="../tags/tag1183.xml"/><Relationship Id="rId647" Type="http://schemas.openxmlformats.org/officeDocument/2006/relationships/tags" Target="../tags/tag1182.xml"/><Relationship Id="rId646" Type="http://schemas.openxmlformats.org/officeDocument/2006/relationships/tags" Target="../tags/tag1181.xml"/><Relationship Id="rId645" Type="http://schemas.openxmlformats.org/officeDocument/2006/relationships/tags" Target="../tags/tag1180.xml"/><Relationship Id="rId644" Type="http://schemas.openxmlformats.org/officeDocument/2006/relationships/tags" Target="../tags/tag1179.xml"/><Relationship Id="rId643" Type="http://schemas.openxmlformats.org/officeDocument/2006/relationships/tags" Target="../tags/tag1178.xml"/><Relationship Id="rId642" Type="http://schemas.openxmlformats.org/officeDocument/2006/relationships/tags" Target="../tags/tag1177.xml"/><Relationship Id="rId641" Type="http://schemas.openxmlformats.org/officeDocument/2006/relationships/tags" Target="../tags/tag1176.xml"/><Relationship Id="rId640" Type="http://schemas.openxmlformats.org/officeDocument/2006/relationships/tags" Target="../tags/tag1175.xml"/><Relationship Id="rId64" Type="http://schemas.openxmlformats.org/officeDocument/2006/relationships/tags" Target="../tags/tag599.xml"/><Relationship Id="rId639" Type="http://schemas.openxmlformats.org/officeDocument/2006/relationships/tags" Target="../tags/tag1174.xml"/><Relationship Id="rId638" Type="http://schemas.openxmlformats.org/officeDocument/2006/relationships/tags" Target="../tags/tag1173.xml"/><Relationship Id="rId637" Type="http://schemas.openxmlformats.org/officeDocument/2006/relationships/tags" Target="../tags/tag1172.xml"/><Relationship Id="rId636" Type="http://schemas.openxmlformats.org/officeDocument/2006/relationships/tags" Target="../tags/tag1171.xml"/><Relationship Id="rId635" Type="http://schemas.openxmlformats.org/officeDocument/2006/relationships/tags" Target="../tags/tag1170.xml"/><Relationship Id="rId634" Type="http://schemas.openxmlformats.org/officeDocument/2006/relationships/tags" Target="../tags/tag1169.xml"/><Relationship Id="rId633" Type="http://schemas.openxmlformats.org/officeDocument/2006/relationships/tags" Target="../tags/tag1168.xml"/><Relationship Id="rId632" Type="http://schemas.openxmlformats.org/officeDocument/2006/relationships/tags" Target="../tags/tag1167.xml"/><Relationship Id="rId631" Type="http://schemas.openxmlformats.org/officeDocument/2006/relationships/tags" Target="../tags/tag1166.xml"/><Relationship Id="rId630" Type="http://schemas.openxmlformats.org/officeDocument/2006/relationships/tags" Target="../tags/tag1165.xml"/><Relationship Id="rId63" Type="http://schemas.openxmlformats.org/officeDocument/2006/relationships/tags" Target="../tags/tag598.xml"/><Relationship Id="rId629" Type="http://schemas.openxmlformats.org/officeDocument/2006/relationships/tags" Target="../tags/tag1164.xml"/><Relationship Id="rId628" Type="http://schemas.openxmlformats.org/officeDocument/2006/relationships/tags" Target="../tags/tag1163.xml"/><Relationship Id="rId627" Type="http://schemas.openxmlformats.org/officeDocument/2006/relationships/tags" Target="../tags/tag1162.xml"/><Relationship Id="rId626" Type="http://schemas.openxmlformats.org/officeDocument/2006/relationships/tags" Target="../tags/tag1161.xml"/><Relationship Id="rId625" Type="http://schemas.openxmlformats.org/officeDocument/2006/relationships/tags" Target="../tags/tag1160.xml"/><Relationship Id="rId624" Type="http://schemas.openxmlformats.org/officeDocument/2006/relationships/tags" Target="../tags/tag1159.xml"/><Relationship Id="rId623" Type="http://schemas.openxmlformats.org/officeDocument/2006/relationships/tags" Target="../tags/tag1158.xml"/><Relationship Id="rId622" Type="http://schemas.openxmlformats.org/officeDocument/2006/relationships/tags" Target="../tags/tag1157.xml"/><Relationship Id="rId621" Type="http://schemas.openxmlformats.org/officeDocument/2006/relationships/tags" Target="../tags/tag1156.xml"/><Relationship Id="rId620" Type="http://schemas.openxmlformats.org/officeDocument/2006/relationships/tags" Target="../tags/tag1155.xml"/><Relationship Id="rId62" Type="http://schemas.openxmlformats.org/officeDocument/2006/relationships/tags" Target="../tags/tag597.xml"/><Relationship Id="rId619" Type="http://schemas.openxmlformats.org/officeDocument/2006/relationships/tags" Target="../tags/tag1154.xml"/><Relationship Id="rId618" Type="http://schemas.openxmlformats.org/officeDocument/2006/relationships/tags" Target="../tags/tag1153.xml"/><Relationship Id="rId617" Type="http://schemas.openxmlformats.org/officeDocument/2006/relationships/tags" Target="../tags/tag1152.xml"/><Relationship Id="rId616" Type="http://schemas.openxmlformats.org/officeDocument/2006/relationships/tags" Target="../tags/tag1151.xml"/><Relationship Id="rId615" Type="http://schemas.openxmlformats.org/officeDocument/2006/relationships/tags" Target="../tags/tag1150.xml"/><Relationship Id="rId614" Type="http://schemas.openxmlformats.org/officeDocument/2006/relationships/tags" Target="../tags/tag1149.xml"/><Relationship Id="rId613" Type="http://schemas.openxmlformats.org/officeDocument/2006/relationships/tags" Target="../tags/tag1148.xml"/><Relationship Id="rId612" Type="http://schemas.openxmlformats.org/officeDocument/2006/relationships/tags" Target="../tags/tag1147.xml"/><Relationship Id="rId611" Type="http://schemas.openxmlformats.org/officeDocument/2006/relationships/tags" Target="../tags/tag1146.xml"/><Relationship Id="rId610" Type="http://schemas.openxmlformats.org/officeDocument/2006/relationships/tags" Target="../tags/tag1145.xml"/><Relationship Id="rId61" Type="http://schemas.openxmlformats.org/officeDocument/2006/relationships/tags" Target="../tags/tag596.xml"/><Relationship Id="rId609" Type="http://schemas.openxmlformats.org/officeDocument/2006/relationships/tags" Target="../tags/tag1144.xml"/><Relationship Id="rId608" Type="http://schemas.openxmlformats.org/officeDocument/2006/relationships/tags" Target="../tags/tag1143.xml"/><Relationship Id="rId607" Type="http://schemas.openxmlformats.org/officeDocument/2006/relationships/tags" Target="../tags/tag1142.xml"/><Relationship Id="rId606" Type="http://schemas.openxmlformats.org/officeDocument/2006/relationships/tags" Target="../tags/tag1141.xml"/><Relationship Id="rId605" Type="http://schemas.openxmlformats.org/officeDocument/2006/relationships/tags" Target="../tags/tag1140.xml"/><Relationship Id="rId604" Type="http://schemas.openxmlformats.org/officeDocument/2006/relationships/tags" Target="../tags/tag1139.xml"/><Relationship Id="rId603" Type="http://schemas.openxmlformats.org/officeDocument/2006/relationships/tags" Target="../tags/tag1138.xml"/><Relationship Id="rId602" Type="http://schemas.openxmlformats.org/officeDocument/2006/relationships/tags" Target="../tags/tag1137.xml"/><Relationship Id="rId601" Type="http://schemas.openxmlformats.org/officeDocument/2006/relationships/tags" Target="../tags/tag1136.xml"/><Relationship Id="rId600" Type="http://schemas.openxmlformats.org/officeDocument/2006/relationships/tags" Target="../tags/tag1135.xml"/><Relationship Id="rId60" Type="http://schemas.openxmlformats.org/officeDocument/2006/relationships/tags" Target="../tags/tag595.xml"/><Relationship Id="rId6" Type="http://schemas.openxmlformats.org/officeDocument/2006/relationships/tags" Target="../tags/tag545.xml"/><Relationship Id="rId599" Type="http://schemas.openxmlformats.org/officeDocument/2006/relationships/tags" Target="../tags/tag1134.xml"/><Relationship Id="rId598" Type="http://schemas.openxmlformats.org/officeDocument/2006/relationships/tags" Target="../tags/tag1133.xml"/><Relationship Id="rId597" Type="http://schemas.openxmlformats.org/officeDocument/2006/relationships/tags" Target="../tags/tag1132.xml"/><Relationship Id="rId596" Type="http://schemas.openxmlformats.org/officeDocument/2006/relationships/tags" Target="../tags/tag1131.xml"/><Relationship Id="rId595" Type="http://schemas.openxmlformats.org/officeDocument/2006/relationships/tags" Target="../tags/tag1130.xml"/><Relationship Id="rId594" Type="http://schemas.openxmlformats.org/officeDocument/2006/relationships/tags" Target="../tags/tag1129.xml"/><Relationship Id="rId593" Type="http://schemas.openxmlformats.org/officeDocument/2006/relationships/tags" Target="../tags/tag1128.xml"/><Relationship Id="rId592" Type="http://schemas.openxmlformats.org/officeDocument/2006/relationships/tags" Target="../tags/tag1127.xml"/><Relationship Id="rId591" Type="http://schemas.openxmlformats.org/officeDocument/2006/relationships/tags" Target="../tags/tag1126.xml"/><Relationship Id="rId590" Type="http://schemas.openxmlformats.org/officeDocument/2006/relationships/tags" Target="../tags/tag1125.xml"/><Relationship Id="rId59" Type="http://schemas.openxmlformats.org/officeDocument/2006/relationships/tags" Target="../tags/tag594.xml"/><Relationship Id="rId589" Type="http://schemas.openxmlformats.org/officeDocument/2006/relationships/tags" Target="../tags/tag1124.xml"/><Relationship Id="rId588" Type="http://schemas.openxmlformats.org/officeDocument/2006/relationships/tags" Target="../tags/tag1123.xml"/><Relationship Id="rId587" Type="http://schemas.openxmlformats.org/officeDocument/2006/relationships/tags" Target="../tags/tag1122.xml"/><Relationship Id="rId586" Type="http://schemas.openxmlformats.org/officeDocument/2006/relationships/tags" Target="../tags/tag1121.xml"/><Relationship Id="rId585" Type="http://schemas.openxmlformats.org/officeDocument/2006/relationships/tags" Target="../tags/tag1120.xml"/><Relationship Id="rId584" Type="http://schemas.openxmlformats.org/officeDocument/2006/relationships/tags" Target="../tags/tag1119.xml"/><Relationship Id="rId583" Type="http://schemas.openxmlformats.org/officeDocument/2006/relationships/tags" Target="../tags/tag1118.xml"/><Relationship Id="rId582" Type="http://schemas.openxmlformats.org/officeDocument/2006/relationships/tags" Target="../tags/tag1117.xml"/><Relationship Id="rId581" Type="http://schemas.openxmlformats.org/officeDocument/2006/relationships/tags" Target="../tags/tag1116.xml"/><Relationship Id="rId580" Type="http://schemas.openxmlformats.org/officeDocument/2006/relationships/tags" Target="../tags/tag1115.xml"/><Relationship Id="rId58" Type="http://schemas.openxmlformats.org/officeDocument/2006/relationships/tags" Target="../tags/tag593.xml"/><Relationship Id="rId579" Type="http://schemas.openxmlformats.org/officeDocument/2006/relationships/tags" Target="../tags/tag1114.xml"/><Relationship Id="rId578" Type="http://schemas.openxmlformats.org/officeDocument/2006/relationships/tags" Target="../tags/tag1113.xml"/><Relationship Id="rId577" Type="http://schemas.openxmlformats.org/officeDocument/2006/relationships/tags" Target="../tags/tag1112.xml"/><Relationship Id="rId576" Type="http://schemas.openxmlformats.org/officeDocument/2006/relationships/tags" Target="../tags/tag1111.xml"/><Relationship Id="rId575" Type="http://schemas.openxmlformats.org/officeDocument/2006/relationships/tags" Target="../tags/tag1110.xml"/><Relationship Id="rId574" Type="http://schemas.openxmlformats.org/officeDocument/2006/relationships/tags" Target="../tags/tag1109.xml"/><Relationship Id="rId573" Type="http://schemas.openxmlformats.org/officeDocument/2006/relationships/tags" Target="../tags/tag1108.xml"/><Relationship Id="rId572" Type="http://schemas.openxmlformats.org/officeDocument/2006/relationships/tags" Target="../tags/tag1107.xml"/><Relationship Id="rId571" Type="http://schemas.openxmlformats.org/officeDocument/2006/relationships/tags" Target="../tags/tag1106.xml"/><Relationship Id="rId570" Type="http://schemas.openxmlformats.org/officeDocument/2006/relationships/tags" Target="../tags/tag1105.xml"/><Relationship Id="rId57" Type="http://schemas.openxmlformats.org/officeDocument/2006/relationships/tags" Target="../tags/tag592.xml"/><Relationship Id="rId569" Type="http://schemas.openxmlformats.org/officeDocument/2006/relationships/tags" Target="../tags/tag1104.xml"/><Relationship Id="rId568" Type="http://schemas.openxmlformats.org/officeDocument/2006/relationships/tags" Target="../tags/tag1103.xml"/><Relationship Id="rId567" Type="http://schemas.openxmlformats.org/officeDocument/2006/relationships/tags" Target="../tags/tag1102.xml"/><Relationship Id="rId566" Type="http://schemas.openxmlformats.org/officeDocument/2006/relationships/tags" Target="../tags/tag1101.xml"/><Relationship Id="rId565" Type="http://schemas.openxmlformats.org/officeDocument/2006/relationships/tags" Target="../tags/tag1100.xml"/><Relationship Id="rId564" Type="http://schemas.openxmlformats.org/officeDocument/2006/relationships/tags" Target="../tags/tag1099.xml"/><Relationship Id="rId563" Type="http://schemas.openxmlformats.org/officeDocument/2006/relationships/tags" Target="../tags/tag1098.xml"/><Relationship Id="rId562" Type="http://schemas.openxmlformats.org/officeDocument/2006/relationships/tags" Target="../tags/tag1097.xml"/><Relationship Id="rId561" Type="http://schemas.openxmlformats.org/officeDocument/2006/relationships/tags" Target="../tags/tag1096.xml"/><Relationship Id="rId560" Type="http://schemas.openxmlformats.org/officeDocument/2006/relationships/tags" Target="../tags/tag1095.xml"/><Relationship Id="rId56" Type="http://schemas.openxmlformats.org/officeDocument/2006/relationships/tags" Target="../tags/tag591.xml"/><Relationship Id="rId559" Type="http://schemas.openxmlformats.org/officeDocument/2006/relationships/tags" Target="../tags/tag1094.xml"/><Relationship Id="rId558" Type="http://schemas.openxmlformats.org/officeDocument/2006/relationships/tags" Target="../tags/tag1093.xml"/><Relationship Id="rId557" Type="http://schemas.openxmlformats.org/officeDocument/2006/relationships/tags" Target="../tags/tag1092.xml"/><Relationship Id="rId556" Type="http://schemas.openxmlformats.org/officeDocument/2006/relationships/tags" Target="../tags/tag1091.xml"/><Relationship Id="rId555" Type="http://schemas.openxmlformats.org/officeDocument/2006/relationships/tags" Target="../tags/tag1090.xml"/><Relationship Id="rId554" Type="http://schemas.openxmlformats.org/officeDocument/2006/relationships/tags" Target="../tags/tag1089.xml"/><Relationship Id="rId553" Type="http://schemas.openxmlformats.org/officeDocument/2006/relationships/tags" Target="../tags/tag1088.xml"/><Relationship Id="rId552" Type="http://schemas.openxmlformats.org/officeDocument/2006/relationships/tags" Target="../tags/tag1087.xml"/><Relationship Id="rId551" Type="http://schemas.openxmlformats.org/officeDocument/2006/relationships/tags" Target="../tags/tag1086.xml"/><Relationship Id="rId550" Type="http://schemas.openxmlformats.org/officeDocument/2006/relationships/tags" Target="../tags/tag1085.xml"/><Relationship Id="rId55" Type="http://schemas.openxmlformats.org/officeDocument/2006/relationships/tags" Target="../tags/tag590.xml"/><Relationship Id="rId549" Type="http://schemas.openxmlformats.org/officeDocument/2006/relationships/tags" Target="../tags/tag1084.xml"/><Relationship Id="rId548" Type="http://schemas.openxmlformats.org/officeDocument/2006/relationships/tags" Target="../tags/tag1083.xml"/><Relationship Id="rId547" Type="http://schemas.openxmlformats.org/officeDocument/2006/relationships/tags" Target="../tags/tag1082.xml"/><Relationship Id="rId546" Type="http://schemas.openxmlformats.org/officeDocument/2006/relationships/tags" Target="../tags/tag1081.xml"/><Relationship Id="rId545" Type="http://schemas.openxmlformats.org/officeDocument/2006/relationships/tags" Target="../tags/tag1080.xml"/><Relationship Id="rId544" Type="http://schemas.openxmlformats.org/officeDocument/2006/relationships/tags" Target="../tags/tag1079.xml"/><Relationship Id="rId543" Type="http://schemas.openxmlformats.org/officeDocument/2006/relationships/tags" Target="../tags/tag1078.xml"/><Relationship Id="rId542" Type="http://schemas.openxmlformats.org/officeDocument/2006/relationships/tags" Target="../tags/tag1077.xml"/><Relationship Id="rId541" Type="http://schemas.openxmlformats.org/officeDocument/2006/relationships/tags" Target="../tags/tag1076.xml"/><Relationship Id="rId540" Type="http://schemas.openxmlformats.org/officeDocument/2006/relationships/tags" Target="../tags/tag1075.xml"/><Relationship Id="rId54" Type="http://schemas.openxmlformats.org/officeDocument/2006/relationships/tags" Target="../tags/tag589.xml"/><Relationship Id="rId539" Type="http://schemas.openxmlformats.org/officeDocument/2006/relationships/tags" Target="../tags/tag1074.xml"/><Relationship Id="rId538" Type="http://schemas.openxmlformats.org/officeDocument/2006/relationships/tags" Target="../tags/tag1073.xml"/><Relationship Id="rId537" Type="http://schemas.openxmlformats.org/officeDocument/2006/relationships/tags" Target="../tags/tag1072.xml"/><Relationship Id="rId536" Type="http://schemas.openxmlformats.org/officeDocument/2006/relationships/tags" Target="../tags/tag1071.xml"/><Relationship Id="rId535" Type="http://schemas.openxmlformats.org/officeDocument/2006/relationships/tags" Target="../tags/tag1070.xml"/><Relationship Id="rId534" Type="http://schemas.openxmlformats.org/officeDocument/2006/relationships/tags" Target="../tags/tag1069.xml"/><Relationship Id="rId533" Type="http://schemas.openxmlformats.org/officeDocument/2006/relationships/tags" Target="../tags/tag1068.xml"/><Relationship Id="rId532" Type="http://schemas.openxmlformats.org/officeDocument/2006/relationships/tags" Target="../tags/tag1067.xml"/><Relationship Id="rId531" Type="http://schemas.openxmlformats.org/officeDocument/2006/relationships/tags" Target="../tags/tag1066.xml"/><Relationship Id="rId530" Type="http://schemas.openxmlformats.org/officeDocument/2006/relationships/tags" Target="../tags/tag1065.xml"/><Relationship Id="rId53" Type="http://schemas.openxmlformats.org/officeDocument/2006/relationships/tags" Target="../tags/tag588.xml"/><Relationship Id="rId529" Type="http://schemas.openxmlformats.org/officeDocument/2006/relationships/tags" Target="../tags/tag1064.xml"/><Relationship Id="rId528" Type="http://schemas.openxmlformats.org/officeDocument/2006/relationships/tags" Target="../tags/tag1063.xml"/><Relationship Id="rId527" Type="http://schemas.openxmlformats.org/officeDocument/2006/relationships/tags" Target="../tags/tag1062.xml"/><Relationship Id="rId526" Type="http://schemas.openxmlformats.org/officeDocument/2006/relationships/tags" Target="../tags/tag1061.xml"/><Relationship Id="rId525" Type="http://schemas.openxmlformats.org/officeDocument/2006/relationships/tags" Target="../tags/tag1060.xml"/><Relationship Id="rId524" Type="http://schemas.openxmlformats.org/officeDocument/2006/relationships/tags" Target="../tags/tag1059.xml"/><Relationship Id="rId523" Type="http://schemas.openxmlformats.org/officeDocument/2006/relationships/tags" Target="../tags/tag1058.xml"/><Relationship Id="rId522" Type="http://schemas.openxmlformats.org/officeDocument/2006/relationships/tags" Target="../tags/tag1057.xml"/><Relationship Id="rId521" Type="http://schemas.openxmlformats.org/officeDocument/2006/relationships/tags" Target="../tags/tag1056.xml"/><Relationship Id="rId520" Type="http://schemas.openxmlformats.org/officeDocument/2006/relationships/tags" Target="../tags/tag1055.xml"/><Relationship Id="rId52" Type="http://schemas.openxmlformats.org/officeDocument/2006/relationships/tags" Target="../tags/tag587.xml"/><Relationship Id="rId519" Type="http://schemas.openxmlformats.org/officeDocument/2006/relationships/tags" Target="../tags/tag1054.xml"/><Relationship Id="rId518" Type="http://schemas.openxmlformats.org/officeDocument/2006/relationships/tags" Target="../tags/tag1053.xml"/><Relationship Id="rId517" Type="http://schemas.openxmlformats.org/officeDocument/2006/relationships/tags" Target="../tags/tag1052.xml"/><Relationship Id="rId516" Type="http://schemas.openxmlformats.org/officeDocument/2006/relationships/tags" Target="../tags/tag1051.xml"/><Relationship Id="rId515" Type="http://schemas.openxmlformats.org/officeDocument/2006/relationships/tags" Target="../tags/tag1050.xml"/><Relationship Id="rId514" Type="http://schemas.openxmlformats.org/officeDocument/2006/relationships/tags" Target="../tags/tag1049.xml"/><Relationship Id="rId513" Type="http://schemas.openxmlformats.org/officeDocument/2006/relationships/tags" Target="../tags/tag1048.xml"/><Relationship Id="rId512" Type="http://schemas.openxmlformats.org/officeDocument/2006/relationships/tags" Target="../tags/tag1047.xml"/><Relationship Id="rId511" Type="http://schemas.openxmlformats.org/officeDocument/2006/relationships/tags" Target="../tags/tag1046.xml"/><Relationship Id="rId510" Type="http://schemas.openxmlformats.org/officeDocument/2006/relationships/tags" Target="../tags/tag1045.xml"/><Relationship Id="rId51" Type="http://schemas.openxmlformats.org/officeDocument/2006/relationships/tags" Target="../tags/tag586.xml"/><Relationship Id="rId509" Type="http://schemas.openxmlformats.org/officeDocument/2006/relationships/tags" Target="../tags/tag1044.xml"/><Relationship Id="rId508" Type="http://schemas.openxmlformats.org/officeDocument/2006/relationships/tags" Target="../tags/tag1043.xml"/><Relationship Id="rId507" Type="http://schemas.openxmlformats.org/officeDocument/2006/relationships/tags" Target="../tags/tag1042.xml"/><Relationship Id="rId506" Type="http://schemas.openxmlformats.org/officeDocument/2006/relationships/tags" Target="../tags/tag1041.xml"/><Relationship Id="rId505" Type="http://schemas.openxmlformats.org/officeDocument/2006/relationships/tags" Target="../tags/tag1040.xml"/><Relationship Id="rId504" Type="http://schemas.openxmlformats.org/officeDocument/2006/relationships/tags" Target="../tags/tag1039.xml"/><Relationship Id="rId503" Type="http://schemas.openxmlformats.org/officeDocument/2006/relationships/tags" Target="../tags/tag1038.xml"/><Relationship Id="rId502" Type="http://schemas.openxmlformats.org/officeDocument/2006/relationships/tags" Target="../tags/tag1037.xml"/><Relationship Id="rId501" Type="http://schemas.openxmlformats.org/officeDocument/2006/relationships/tags" Target="../tags/tag1036.xml"/><Relationship Id="rId500" Type="http://schemas.openxmlformats.org/officeDocument/2006/relationships/tags" Target="../tags/tag1035.xml"/><Relationship Id="rId50" Type="http://schemas.openxmlformats.org/officeDocument/2006/relationships/tags" Target="../tags/tag585.xml"/><Relationship Id="rId5" Type="http://schemas.openxmlformats.org/officeDocument/2006/relationships/tags" Target="../tags/tag544.xml"/><Relationship Id="rId499" Type="http://schemas.openxmlformats.org/officeDocument/2006/relationships/tags" Target="../tags/tag1034.xml"/><Relationship Id="rId498" Type="http://schemas.openxmlformats.org/officeDocument/2006/relationships/tags" Target="../tags/tag1033.xml"/><Relationship Id="rId497" Type="http://schemas.openxmlformats.org/officeDocument/2006/relationships/tags" Target="../tags/tag1032.xml"/><Relationship Id="rId496" Type="http://schemas.openxmlformats.org/officeDocument/2006/relationships/tags" Target="../tags/tag1031.xml"/><Relationship Id="rId495" Type="http://schemas.openxmlformats.org/officeDocument/2006/relationships/tags" Target="../tags/tag1030.xml"/><Relationship Id="rId494" Type="http://schemas.openxmlformats.org/officeDocument/2006/relationships/tags" Target="../tags/tag1029.xml"/><Relationship Id="rId493" Type="http://schemas.openxmlformats.org/officeDocument/2006/relationships/tags" Target="../tags/tag1028.xml"/><Relationship Id="rId492" Type="http://schemas.openxmlformats.org/officeDocument/2006/relationships/tags" Target="../tags/tag1027.xml"/><Relationship Id="rId491" Type="http://schemas.openxmlformats.org/officeDocument/2006/relationships/tags" Target="../tags/tag1026.xml"/><Relationship Id="rId490" Type="http://schemas.openxmlformats.org/officeDocument/2006/relationships/tags" Target="../tags/tag1025.xml"/><Relationship Id="rId49" Type="http://schemas.openxmlformats.org/officeDocument/2006/relationships/tags" Target="../tags/tag584.xml"/><Relationship Id="rId489" Type="http://schemas.openxmlformats.org/officeDocument/2006/relationships/tags" Target="../tags/tag1024.xml"/><Relationship Id="rId488" Type="http://schemas.openxmlformats.org/officeDocument/2006/relationships/tags" Target="../tags/tag1023.xml"/><Relationship Id="rId487" Type="http://schemas.openxmlformats.org/officeDocument/2006/relationships/tags" Target="../tags/tag1022.xml"/><Relationship Id="rId486" Type="http://schemas.openxmlformats.org/officeDocument/2006/relationships/tags" Target="../tags/tag1021.xml"/><Relationship Id="rId485" Type="http://schemas.openxmlformats.org/officeDocument/2006/relationships/tags" Target="../tags/tag1020.xml"/><Relationship Id="rId484" Type="http://schemas.openxmlformats.org/officeDocument/2006/relationships/tags" Target="../tags/tag1019.xml"/><Relationship Id="rId483" Type="http://schemas.openxmlformats.org/officeDocument/2006/relationships/tags" Target="../tags/tag1018.xml"/><Relationship Id="rId482" Type="http://schemas.openxmlformats.org/officeDocument/2006/relationships/tags" Target="../tags/tag1017.xml"/><Relationship Id="rId481" Type="http://schemas.openxmlformats.org/officeDocument/2006/relationships/tags" Target="../tags/tag1016.xml"/><Relationship Id="rId480" Type="http://schemas.openxmlformats.org/officeDocument/2006/relationships/tags" Target="../tags/tag1015.xml"/><Relationship Id="rId48" Type="http://schemas.openxmlformats.org/officeDocument/2006/relationships/tags" Target="../tags/tag583.xml"/><Relationship Id="rId479" Type="http://schemas.openxmlformats.org/officeDocument/2006/relationships/tags" Target="../tags/tag1014.xml"/><Relationship Id="rId478" Type="http://schemas.openxmlformats.org/officeDocument/2006/relationships/tags" Target="../tags/tag1013.xml"/><Relationship Id="rId477" Type="http://schemas.openxmlformats.org/officeDocument/2006/relationships/tags" Target="../tags/tag1012.xml"/><Relationship Id="rId476" Type="http://schemas.openxmlformats.org/officeDocument/2006/relationships/tags" Target="../tags/tag1011.xml"/><Relationship Id="rId475" Type="http://schemas.openxmlformats.org/officeDocument/2006/relationships/tags" Target="../tags/tag1010.xml"/><Relationship Id="rId474" Type="http://schemas.openxmlformats.org/officeDocument/2006/relationships/tags" Target="../tags/tag1009.xml"/><Relationship Id="rId473" Type="http://schemas.openxmlformats.org/officeDocument/2006/relationships/tags" Target="../tags/tag1008.xml"/><Relationship Id="rId472" Type="http://schemas.openxmlformats.org/officeDocument/2006/relationships/tags" Target="../tags/tag1007.xml"/><Relationship Id="rId471" Type="http://schemas.openxmlformats.org/officeDocument/2006/relationships/tags" Target="../tags/tag1006.xml"/><Relationship Id="rId470" Type="http://schemas.openxmlformats.org/officeDocument/2006/relationships/tags" Target="../tags/tag1005.xml"/><Relationship Id="rId47" Type="http://schemas.openxmlformats.org/officeDocument/2006/relationships/tags" Target="../tags/tag582.xml"/><Relationship Id="rId469" Type="http://schemas.openxmlformats.org/officeDocument/2006/relationships/tags" Target="../tags/tag1004.xml"/><Relationship Id="rId468" Type="http://schemas.openxmlformats.org/officeDocument/2006/relationships/tags" Target="../tags/tag1003.xml"/><Relationship Id="rId467" Type="http://schemas.openxmlformats.org/officeDocument/2006/relationships/tags" Target="../tags/tag1002.xml"/><Relationship Id="rId466" Type="http://schemas.openxmlformats.org/officeDocument/2006/relationships/tags" Target="../tags/tag1001.xml"/><Relationship Id="rId465" Type="http://schemas.openxmlformats.org/officeDocument/2006/relationships/tags" Target="../tags/tag1000.xml"/><Relationship Id="rId464" Type="http://schemas.openxmlformats.org/officeDocument/2006/relationships/tags" Target="../tags/tag999.xml"/><Relationship Id="rId463" Type="http://schemas.openxmlformats.org/officeDocument/2006/relationships/tags" Target="../tags/tag998.xml"/><Relationship Id="rId462" Type="http://schemas.openxmlformats.org/officeDocument/2006/relationships/tags" Target="../tags/tag997.xml"/><Relationship Id="rId461" Type="http://schemas.openxmlformats.org/officeDocument/2006/relationships/tags" Target="../tags/tag996.xml"/><Relationship Id="rId460" Type="http://schemas.openxmlformats.org/officeDocument/2006/relationships/tags" Target="../tags/tag995.xml"/><Relationship Id="rId46" Type="http://schemas.openxmlformats.org/officeDocument/2006/relationships/tags" Target="../tags/tag581.xml"/><Relationship Id="rId459" Type="http://schemas.openxmlformats.org/officeDocument/2006/relationships/tags" Target="../tags/tag994.xml"/><Relationship Id="rId458" Type="http://schemas.openxmlformats.org/officeDocument/2006/relationships/tags" Target="../tags/tag993.xml"/><Relationship Id="rId457" Type="http://schemas.openxmlformats.org/officeDocument/2006/relationships/tags" Target="../tags/tag992.xml"/><Relationship Id="rId456" Type="http://schemas.openxmlformats.org/officeDocument/2006/relationships/tags" Target="../tags/tag991.xml"/><Relationship Id="rId455" Type="http://schemas.openxmlformats.org/officeDocument/2006/relationships/tags" Target="../tags/tag990.xml"/><Relationship Id="rId454" Type="http://schemas.openxmlformats.org/officeDocument/2006/relationships/tags" Target="../tags/tag989.xml"/><Relationship Id="rId453" Type="http://schemas.openxmlformats.org/officeDocument/2006/relationships/tags" Target="../tags/tag988.xml"/><Relationship Id="rId452" Type="http://schemas.openxmlformats.org/officeDocument/2006/relationships/tags" Target="../tags/tag987.xml"/><Relationship Id="rId451" Type="http://schemas.openxmlformats.org/officeDocument/2006/relationships/tags" Target="../tags/tag986.xml"/><Relationship Id="rId450" Type="http://schemas.openxmlformats.org/officeDocument/2006/relationships/tags" Target="../tags/tag985.xml"/><Relationship Id="rId45" Type="http://schemas.openxmlformats.org/officeDocument/2006/relationships/tags" Target="../tags/tag580.xml"/><Relationship Id="rId449" Type="http://schemas.openxmlformats.org/officeDocument/2006/relationships/tags" Target="../tags/tag984.xml"/><Relationship Id="rId448" Type="http://schemas.openxmlformats.org/officeDocument/2006/relationships/tags" Target="../tags/tag983.xml"/><Relationship Id="rId447" Type="http://schemas.openxmlformats.org/officeDocument/2006/relationships/tags" Target="../tags/tag982.xml"/><Relationship Id="rId446" Type="http://schemas.openxmlformats.org/officeDocument/2006/relationships/tags" Target="../tags/tag981.xml"/><Relationship Id="rId445" Type="http://schemas.openxmlformats.org/officeDocument/2006/relationships/tags" Target="../tags/tag980.xml"/><Relationship Id="rId444" Type="http://schemas.openxmlformats.org/officeDocument/2006/relationships/tags" Target="../tags/tag979.xml"/><Relationship Id="rId443" Type="http://schemas.openxmlformats.org/officeDocument/2006/relationships/tags" Target="../tags/tag978.xml"/><Relationship Id="rId442" Type="http://schemas.openxmlformats.org/officeDocument/2006/relationships/tags" Target="../tags/tag977.xml"/><Relationship Id="rId441" Type="http://schemas.openxmlformats.org/officeDocument/2006/relationships/tags" Target="../tags/tag976.xml"/><Relationship Id="rId440" Type="http://schemas.openxmlformats.org/officeDocument/2006/relationships/tags" Target="../tags/tag975.xml"/><Relationship Id="rId44" Type="http://schemas.openxmlformats.org/officeDocument/2006/relationships/tags" Target="../tags/tag579.xml"/><Relationship Id="rId439" Type="http://schemas.openxmlformats.org/officeDocument/2006/relationships/tags" Target="../tags/tag974.xml"/><Relationship Id="rId438" Type="http://schemas.openxmlformats.org/officeDocument/2006/relationships/tags" Target="../tags/tag973.xml"/><Relationship Id="rId437" Type="http://schemas.openxmlformats.org/officeDocument/2006/relationships/tags" Target="../tags/tag972.xml"/><Relationship Id="rId436" Type="http://schemas.openxmlformats.org/officeDocument/2006/relationships/tags" Target="../tags/tag971.xml"/><Relationship Id="rId435" Type="http://schemas.openxmlformats.org/officeDocument/2006/relationships/tags" Target="../tags/tag970.xml"/><Relationship Id="rId434" Type="http://schemas.openxmlformats.org/officeDocument/2006/relationships/tags" Target="../tags/tag969.xml"/><Relationship Id="rId433" Type="http://schemas.openxmlformats.org/officeDocument/2006/relationships/tags" Target="../tags/tag968.xml"/><Relationship Id="rId432" Type="http://schemas.openxmlformats.org/officeDocument/2006/relationships/tags" Target="../tags/tag967.xml"/><Relationship Id="rId431" Type="http://schemas.openxmlformats.org/officeDocument/2006/relationships/tags" Target="../tags/tag966.xml"/><Relationship Id="rId430" Type="http://schemas.openxmlformats.org/officeDocument/2006/relationships/tags" Target="../tags/tag965.xml"/><Relationship Id="rId43" Type="http://schemas.openxmlformats.org/officeDocument/2006/relationships/tags" Target="../tags/tag578.xml"/><Relationship Id="rId429" Type="http://schemas.openxmlformats.org/officeDocument/2006/relationships/tags" Target="../tags/tag964.xml"/><Relationship Id="rId428" Type="http://schemas.openxmlformats.org/officeDocument/2006/relationships/tags" Target="../tags/tag963.xml"/><Relationship Id="rId427" Type="http://schemas.openxmlformats.org/officeDocument/2006/relationships/tags" Target="../tags/tag962.xml"/><Relationship Id="rId426" Type="http://schemas.openxmlformats.org/officeDocument/2006/relationships/tags" Target="../tags/tag961.xml"/><Relationship Id="rId425" Type="http://schemas.openxmlformats.org/officeDocument/2006/relationships/tags" Target="../tags/tag960.xml"/><Relationship Id="rId424" Type="http://schemas.openxmlformats.org/officeDocument/2006/relationships/tags" Target="../tags/tag959.xml"/><Relationship Id="rId423" Type="http://schemas.openxmlformats.org/officeDocument/2006/relationships/tags" Target="../tags/tag958.xml"/><Relationship Id="rId422" Type="http://schemas.openxmlformats.org/officeDocument/2006/relationships/tags" Target="../tags/tag957.xml"/><Relationship Id="rId421" Type="http://schemas.openxmlformats.org/officeDocument/2006/relationships/tags" Target="../tags/tag956.xml"/><Relationship Id="rId420" Type="http://schemas.openxmlformats.org/officeDocument/2006/relationships/tags" Target="../tags/tag955.xml"/><Relationship Id="rId42" Type="http://schemas.openxmlformats.org/officeDocument/2006/relationships/tags" Target="../tags/tag577.xml"/><Relationship Id="rId419" Type="http://schemas.openxmlformats.org/officeDocument/2006/relationships/tags" Target="../tags/tag954.xml"/><Relationship Id="rId418" Type="http://schemas.openxmlformats.org/officeDocument/2006/relationships/tags" Target="../tags/tag953.xml"/><Relationship Id="rId417" Type="http://schemas.openxmlformats.org/officeDocument/2006/relationships/tags" Target="../tags/tag952.xml"/><Relationship Id="rId416" Type="http://schemas.openxmlformats.org/officeDocument/2006/relationships/tags" Target="../tags/tag951.xml"/><Relationship Id="rId415" Type="http://schemas.openxmlformats.org/officeDocument/2006/relationships/tags" Target="../tags/tag950.xml"/><Relationship Id="rId414" Type="http://schemas.openxmlformats.org/officeDocument/2006/relationships/tags" Target="../tags/tag949.xml"/><Relationship Id="rId413" Type="http://schemas.openxmlformats.org/officeDocument/2006/relationships/tags" Target="../tags/tag948.xml"/><Relationship Id="rId412" Type="http://schemas.openxmlformats.org/officeDocument/2006/relationships/tags" Target="../tags/tag947.xml"/><Relationship Id="rId411" Type="http://schemas.openxmlformats.org/officeDocument/2006/relationships/tags" Target="../tags/tag946.xml"/><Relationship Id="rId410" Type="http://schemas.openxmlformats.org/officeDocument/2006/relationships/tags" Target="../tags/tag945.xml"/><Relationship Id="rId41" Type="http://schemas.openxmlformats.org/officeDocument/2006/relationships/tags" Target="../tags/tag576.xml"/><Relationship Id="rId409" Type="http://schemas.openxmlformats.org/officeDocument/2006/relationships/tags" Target="../tags/tag944.xml"/><Relationship Id="rId408" Type="http://schemas.openxmlformats.org/officeDocument/2006/relationships/tags" Target="../tags/tag943.xml"/><Relationship Id="rId407" Type="http://schemas.openxmlformats.org/officeDocument/2006/relationships/tags" Target="../tags/tag942.xml"/><Relationship Id="rId406" Type="http://schemas.openxmlformats.org/officeDocument/2006/relationships/tags" Target="../tags/tag941.xml"/><Relationship Id="rId405" Type="http://schemas.openxmlformats.org/officeDocument/2006/relationships/tags" Target="../tags/tag940.xml"/><Relationship Id="rId404" Type="http://schemas.openxmlformats.org/officeDocument/2006/relationships/tags" Target="../tags/tag939.xml"/><Relationship Id="rId403" Type="http://schemas.openxmlformats.org/officeDocument/2006/relationships/tags" Target="../tags/tag938.xml"/><Relationship Id="rId402" Type="http://schemas.openxmlformats.org/officeDocument/2006/relationships/tags" Target="../tags/tag937.xml"/><Relationship Id="rId401" Type="http://schemas.openxmlformats.org/officeDocument/2006/relationships/tags" Target="../tags/tag936.xml"/><Relationship Id="rId400" Type="http://schemas.openxmlformats.org/officeDocument/2006/relationships/tags" Target="../tags/tag935.xml"/><Relationship Id="rId40" Type="http://schemas.openxmlformats.org/officeDocument/2006/relationships/tags" Target="../tags/tag575.xml"/><Relationship Id="rId4" Type="http://schemas.openxmlformats.org/officeDocument/2006/relationships/tags" Target="../tags/tag543.xml"/><Relationship Id="rId399" Type="http://schemas.openxmlformats.org/officeDocument/2006/relationships/tags" Target="../tags/tag934.xml"/><Relationship Id="rId398" Type="http://schemas.openxmlformats.org/officeDocument/2006/relationships/tags" Target="../tags/tag933.xml"/><Relationship Id="rId397" Type="http://schemas.openxmlformats.org/officeDocument/2006/relationships/tags" Target="../tags/tag932.xml"/><Relationship Id="rId396" Type="http://schemas.openxmlformats.org/officeDocument/2006/relationships/tags" Target="../tags/tag931.xml"/><Relationship Id="rId395" Type="http://schemas.openxmlformats.org/officeDocument/2006/relationships/tags" Target="../tags/tag930.xml"/><Relationship Id="rId394" Type="http://schemas.openxmlformats.org/officeDocument/2006/relationships/tags" Target="../tags/tag929.xml"/><Relationship Id="rId393" Type="http://schemas.openxmlformats.org/officeDocument/2006/relationships/tags" Target="../tags/tag928.xml"/><Relationship Id="rId392" Type="http://schemas.openxmlformats.org/officeDocument/2006/relationships/tags" Target="../tags/tag927.xml"/><Relationship Id="rId391" Type="http://schemas.openxmlformats.org/officeDocument/2006/relationships/tags" Target="../tags/tag926.xml"/><Relationship Id="rId390" Type="http://schemas.openxmlformats.org/officeDocument/2006/relationships/tags" Target="../tags/tag925.xml"/><Relationship Id="rId39" Type="http://schemas.openxmlformats.org/officeDocument/2006/relationships/tags" Target="../tags/tag574.xml"/><Relationship Id="rId389" Type="http://schemas.openxmlformats.org/officeDocument/2006/relationships/tags" Target="../tags/tag924.xml"/><Relationship Id="rId388" Type="http://schemas.openxmlformats.org/officeDocument/2006/relationships/tags" Target="../tags/tag923.xml"/><Relationship Id="rId387" Type="http://schemas.openxmlformats.org/officeDocument/2006/relationships/tags" Target="../tags/tag922.xml"/><Relationship Id="rId386" Type="http://schemas.openxmlformats.org/officeDocument/2006/relationships/tags" Target="../tags/tag921.xml"/><Relationship Id="rId385" Type="http://schemas.openxmlformats.org/officeDocument/2006/relationships/tags" Target="../tags/tag920.xml"/><Relationship Id="rId384" Type="http://schemas.openxmlformats.org/officeDocument/2006/relationships/tags" Target="../tags/tag919.xml"/><Relationship Id="rId383" Type="http://schemas.openxmlformats.org/officeDocument/2006/relationships/tags" Target="../tags/tag918.xml"/><Relationship Id="rId382" Type="http://schemas.openxmlformats.org/officeDocument/2006/relationships/tags" Target="../tags/tag917.xml"/><Relationship Id="rId381" Type="http://schemas.openxmlformats.org/officeDocument/2006/relationships/tags" Target="../tags/tag916.xml"/><Relationship Id="rId380" Type="http://schemas.openxmlformats.org/officeDocument/2006/relationships/tags" Target="../tags/tag915.xml"/><Relationship Id="rId38" Type="http://schemas.openxmlformats.org/officeDocument/2006/relationships/tags" Target="../tags/tag573.xml"/><Relationship Id="rId379" Type="http://schemas.openxmlformats.org/officeDocument/2006/relationships/tags" Target="../tags/tag914.xml"/><Relationship Id="rId378" Type="http://schemas.openxmlformats.org/officeDocument/2006/relationships/tags" Target="../tags/tag913.xml"/><Relationship Id="rId377" Type="http://schemas.openxmlformats.org/officeDocument/2006/relationships/tags" Target="../tags/tag912.xml"/><Relationship Id="rId376" Type="http://schemas.openxmlformats.org/officeDocument/2006/relationships/tags" Target="../tags/tag911.xml"/><Relationship Id="rId375" Type="http://schemas.openxmlformats.org/officeDocument/2006/relationships/tags" Target="../tags/tag910.xml"/><Relationship Id="rId374" Type="http://schemas.openxmlformats.org/officeDocument/2006/relationships/tags" Target="../tags/tag909.xml"/><Relationship Id="rId373" Type="http://schemas.openxmlformats.org/officeDocument/2006/relationships/tags" Target="../tags/tag908.xml"/><Relationship Id="rId372" Type="http://schemas.openxmlformats.org/officeDocument/2006/relationships/tags" Target="../tags/tag907.xml"/><Relationship Id="rId371" Type="http://schemas.openxmlformats.org/officeDocument/2006/relationships/tags" Target="../tags/tag906.xml"/><Relationship Id="rId370" Type="http://schemas.openxmlformats.org/officeDocument/2006/relationships/tags" Target="../tags/tag905.xml"/><Relationship Id="rId37" Type="http://schemas.openxmlformats.org/officeDocument/2006/relationships/tags" Target="../tags/tag572.xml"/><Relationship Id="rId369" Type="http://schemas.openxmlformats.org/officeDocument/2006/relationships/tags" Target="../tags/tag904.xml"/><Relationship Id="rId368" Type="http://schemas.openxmlformats.org/officeDocument/2006/relationships/tags" Target="../tags/tag903.xml"/><Relationship Id="rId367" Type="http://schemas.openxmlformats.org/officeDocument/2006/relationships/tags" Target="../tags/tag902.xml"/><Relationship Id="rId366" Type="http://schemas.openxmlformats.org/officeDocument/2006/relationships/tags" Target="../tags/tag901.xml"/><Relationship Id="rId365" Type="http://schemas.openxmlformats.org/officeDocument/2006/relationships/tags" Target="../tags/tag900.xml"/><Relationship Id="rId364" Type="http://schemas.openxmlformats.org/officeDocument/2006/relationships/tags" Target="../tags/tag899.xml"/><Relationship Id="rId363" Type="http://schemas.openxmlformats.org/officeDocument/2006/relationships/tags" Target="../tags/tag898.xml"/><Relationship Id="rId362" Type="http://schemas.openxmlformats.org/officeDocument/2006/relationships/tags" Target="../tags/tag897.xml"/><Relationship Id="rId361" Type="http://schemas.openxmlformats.org/officeDocument/2006/relationships/tags" Target="../tags/tag896.xml"/><Relationship Id="rId360" Type="http://schemas.openxmlformats.org/officeDocument/2006/relationships/tags" Target="../tags/tag895.xml"/><Relationship Id="rId36" Type="http://schemas.openxmlformats.org/officeDocument/2006/relationships/tags" Target="../tags/tag571.xml"/><Relationship Id="rId359" Type="http://schemas.openxmlformats.org/officeDocument/2006/relationships/tags" Target="../tags/tag894.xml"/><Relationship Id="rId358" Type="http://schemas.openxmlformats.org/officeDocument/2006/relationships/tags" Target="../tags/tag893.xml"/><Relationship Id="rId357" Type="http://schemas.openxmlformats.org/officeDocument/2006/relationships/tags" Target="../tags/tag892.xml"/><Relationship Id="rId356" Type="http://schemas.openxmlformats.org/officeDocument/2006/relationships/tags" Target="../tags/tag891.xml"/><Relationship Id="rId355" Type="http://schemas.openxmlformats.org/officeDocument/2006/relationships/tags" Target="../tags/tag890.xml"/><Relationship Id="rId354" Type="http://schemas.openxmlformats.org/officeDocument/2006/relationships/tags" Target="../tags/tag889.xml"/><Relationship Id="rId353" Type="http://schemas.openxmlformats.org/officeDocument/2006/relationships/tags" Target="../tags/tag888.xml"/><Relationship Id="rId352" Type="http://schemas.openxmlformats.org/officeDocument/2006/relationships/tags" Target="../tags/tag887.xml"/><Relationship Id="rId351" Type="http://schemas.openxmlformats.org/officeDocument/2006/relationships/tags" Target="../tags/tag886.xml"/><Relationship Id="rId350" Type="http://schemas.openxmlformats.org/officeDocument/2006/relationships/tags" Target="../tags/tag885.xml"/><Relationship Id="rId35" Type="http://schemas.openxmlformats.org/officeDocument/2006/relationships/tags" Target="../tags/tag570.xml"/><Relationship Id="rId349" Type="http://schemas.openxmlformats.org/officeDocument/2006/relationships/tags" Target="../tags/tag884.xml"/><Relationship Id="rId348" Type="http://schemas.openxmlformats.org/officeDocument/2006/relationships/tags" Target="../tags/tag883.xml"/><Relationship Id="rId347" Type="http://schemas.openxmlformats.org/officeDocument/2006/relationships/tags" Target="../tags/tag882.xml"/><Relationship Id="rId346" Type="http://schemas.openxmlformats.org/officeDocument/2006/relationships/tags" Target="../tags/tag881.xml"/><Relationship Id="rId345" Type="http://schemas.openxmlformats.org/officeDocument/2006/relationships/tags" Target="../tags/tag880.xml"/><Relationship Id="rId344" Type="http://schemas.openxmlformats.org/officeDocument/2006/relationships/tags" Target="../tags/tag879.xml"/><Relationship Id="rId343" Type="http://schemas.openxmlformats.org/officeDocument/2006/relationships/tags" Target="../tags/tag878.xml"/><Relationship Id="rId342" Type="http://schemas.openxmlformats.org/officeDocument/2006/relationships/tags" Target="../tags/tag877.xml"/><Relationship Id="rId341" Type="http://schemas.openxmlformats.org/officeDocument/2006/relationships/tags" Target="../tags/tag876.xml"/><Relationship Id="rId340" Type="http://schemas.openxmlformats.org/officeDocument/2006/relationships/tags" Target="../tags/tag875.xml"/><Relationship Id="rId34" Type="http://schemas.openxmlformats.org/officeDocument/2006/relationships/tags" Target="../tags/tag569.xml"/><Relationship Id="rId339" Type="http://schemas.openxmlformats.org/officeDocument/2006/relationships/tags" Target="../tags/tag874.xml"/><Relationship Id="rId338" Type="http://schemas.openxmlformats.org/officeDocument/2006/relationships/tags" Target="../tags/tag873.xml"/><Relationship Id="rId337" Type="http://schemas.openxmlformats.org/officeDocument/2006/relationships/tags" Target="../tags/tag872.xml"/><Relationship Id="rId336" Type="http://schemas.openxmlformats.org/officeDocument/2006/relationships/tags" Target="../tags/tag871.xml"/><Relationship Id="rId335" Type="http://schemas.openxmlformats.org/officeDocument/2006/relationships/tags" Target="../tags/tag870.xml"/><Relationship Id="rId334" Type="http://schemas.openxmlformats.org/officeDocument/2006/relationships/tags" Target="../tags/tag869.xml"/><Relationship Id="rId333" Type="http://schemas.openxmlformats.org/officeDocument/2006/relationships/tags" Target="../tags/tag868.xml"/><Relationship Id="rId332" Type="http://schemas.openxmlformats.org/officeDocument/2006/relationships/tags" Target="../tags/tag867.xml"/><Relationship Id="rId331" Type="http://schemas.openxmlformats.org/officeDocument/2006/relationships/tags" Target="../tags/tag866.xml"/><Relationship Id="rId330" Type="http://schemas.openxmlformats.org/officeDocument/2006/relationships/tags" Target="../tags/tag865.xml"/><Relationship Id="rId33" Type="http://schemas.openxmlformats.org/officeDocument/2006/relationships/tags" Target="../tags/tag568.xml"/><Relationship Id="rId329" Type="http://schemas.openxmlformats.org/officeDocument/2006/relationships/tags" Target="../tags/tag864.xml"/><Relationship Id="rId328" Type="http://schemas.openxmlformats.org/officeDocument/2006/relationships/tags" Target="../tags/tag863.xml"/><Relationship Id="rId327" Type="http://schemas.openxmlformats.org/officeDocument/2006/relationships/tags" Target="../tags/tag862.xml"/><Relationship Id="rId326" Type="http://schemas.openxmlformats.org/officeDocument/2006/relationships/tags" Target="../tags/tag861.xml"/><Relationship Id="rId325" Type="http://schemas.openxmlformats.org/officeDocument/2006/relationships/tags" Target="../tags/tag860.xml"/><Relationship Id="rId324" Type="http://schemas.openxmlformats.org/officeDocument/2006/relationships/tags" Target="../tags/tag859.xml"/><Relationship Id="rId323" Type="http://schemas.openxmlformats.org/officeDocument/2006/relationships/tags" Target="../tags/tag858.xml"/><Relationship Id="rId322" Type="http://schemas.openxmlformats.org/officeDocument/2006/relationships/tags" Target="../tags/tag857.xml"/><Relationship Id="rId321" Type="http://schemas.openxmlformats.org/officeDocument/2006/relationships/tags" Target="../tags/tag856.xml"/><Relationship Id="rId320" Type="http://schemas.openxmlformats.org/officeDocument/2006/relationships/tags" Target="../tags/tag855.xml"/><Relationship Id="rId32" Type="http://schemas.openxmlformats.org/officeDocument/2006/relationships/tags" Target="../tags/tag567.xml"/><Relationship Id="rId319" Type="http://schemas.openxmlformats.org/officeDocument/2006/relationships/tags" Target="../tags/tag854.xml"/><Relationship Id="rId318" Type="http://schemas.openxmlformats.org/officeDocument/2006/relationships/tags" Target="../tags/tag853.xml"/><Relationship Id="rId317" Type="http://schemas.openxmlformats.org/officeDocument/2006/relationships/tags" Target="../tags/tag852.xml"/><Relationship Id="rId316" Type="http://schemas.openxmlformats.org/officeDocument/2006/relationships/tags" Target="../tags/tag851.xml"/><Relationship Id="rId315" Type="http://schemas.openxmlformats.org/officeDocument/2006/relationships/tags" Target="../tags/tag850.xml"/><Relationship Id="rId314" Type="http://schemas.openxmlformats.org/officeDocument/2006/relationships/tags" Target="../tags/tag849.xml"/><Relationship Id="rId313" Type="http://schemas.openxmlformats.org/officeDocument/2006/relationships/tags" Target="../tags/tag848.xml"/><Relationship Id="rId312" Type="http://schemas.openxmlformats.org/officeDocument/2006/relationships/tags" Target="../tags/tag847.xml"/><Relationship Id="rId311" Type="http://schemas.openxmlformats.org/officeDocument/2006/relationships/tags" Target="../tags/tag846.xml"/><Relationship Id="rId310" Type="http://schemas.openxmlformats.org/officeDocument/2006/relationships/tags" Target="../tags/tag845.xml"/><Relationship Id="rId31" Type="http://schemas.openxmlformats.org/officeDocument/2006/relationships/tags" Target="../tags/tag566.xml"/><Relationship Id="rId309" Type="http://schemas.openxmlformats.org/officeDocument/2006/relationships/tags" Target="../tags/tag844.xml"/><Relationship Id="rId308" Type="http://schemas.openxmlformats.org/officeDocument/2006/relationships/tags" Target="../tags/tag843.xml"/><Relationship Id="rId307" Type="http://schemas.openxmlformats.org/officeDocument/2006/relationships/tags" Target="../tags/tag842.xml"/><Relationship Id="rId306" Type="http://schemas.openxmlformats.org/officeDocument/2006/relationships/tags" Target="../tags/tag841.xml"/><Relationship Id="rId305" Type="http://schemas.openxmlformats.org/officeDocument/2006/relationships/tags" Target="../tags/tag840.xml"/><Relationship Id="rId304" Type="http://schemas.openxmlformats.org/officeDocument/2006/relationships/tags" Target="../tags/tag839.xml"/><Relationship Id="rId303" Type="http://schemas.openxmlformats.org/officeDocument/2006/relationships/tags" Target="../tags/tag838.xml"/><Relationship Id="rId302" Type="http://schemas.openxmlformats.org/officeDocument/2006/relationships/tags" Target="../tags/tag837.xml"/><Relationship Id="rId301" Type="http://schemas.openxmlformats.org/officeDocument/2006/relationships/tags" Target="../tags/tag836.xml"/><Relationship Id="rId300" Type="http://schemas.openxmlformats.org/officeDocument/2006/relationships/tags" Target="../tags/tag835.xml"/><Relationship Id="rId30" Type="http://schemas.openxmlformats.org/officeDocument/2006/relationships/tags" Target="../tags/tag565.xml"/><Relationship Id="rId3" Type="http://schemas.openxmlformats.org/officeDocument/2006/relationships/tags" Target="../tags/tag542.xml"/><Relationship Id="rId299" Type="http://schemas.openxmlformats.org/officeDocument/2006/relationships/tags" Target="../tags/tag834.xml"/><Relationship Id="rId298" Type="http://schemas.openxmlformats.org/officeDocument/2006/relationships/tags" Target="../tags/tag833.xml"/><Relationship Id="rId297" Type="http://schemas.openxmlformats.org/officeDocument/2006/relationships/tags" Target="../tags/tag832.xml"/><Relationship Id="rId296" Type="http://schemas.openxmlformats.org/officeDocument/2006/relationships/tags" Target="../tags/tag831.xml"/><Relationship Id="rId295" Type="http://schemas.openxmlformats.org/officeDocument/2006/relationships/tags" Target="../tags/tag830.xml"/><Relationship Id="rId294" Type="http://schemas.openxmlformats.org/officeDocument/2006/relationships/tags" Target="../tags/tag829.xml"/><Relationship Id="rId293" Type="http://schemas.openxmlformats.org/officeDocument/2006/relationships/tags" Target="../tags/tag828.xml"/><Relationship Id="rId292" Type="http://schemas.openxmlformats.org/officeDocument/2006/relationships/tags" Target="../tags/tag827.xml"/><Relationship Id="rId291" Type="http://schemas.openxmlformats.org/officeDocument/2006/relationships/tags" Target="../tags/tag826.xml"/><Relationship Id="rId290" Type="http://schemas.openxmlformats.org/officeDocument/2006/relationships/tags" Target="../tags/tag825.xml"/><Relationship Id="rId29" Type="http://schemas.openxmlformats.org/officeDocument/2006/relationships/tags" Target="../tags/tag564.xml"/><Relationship Id="rId289" Type="http://schemas.openxmlformats.org/officeDocument/2006/relationships/tags" Target="../tags/tag824.xml"/><Relationship Id="rId288" Type="http://schemas.openxmlformats.org/officeDocument/2006/relationships/tags" Target="../tags/tag823.xml"/><Relationship Id="rId287" Type="http://schemas.openxmlformats.org/officeDocument/2006/relationships/tags" Target="../tags/tag822.xml"/><Relationship Id="rId286" Type="http://schemas.openxmlformats.org/officeDocument/2006/relationships/tags" Target="../tags/tag821.xml"/><Relationship Id="rId285" Type="http://schemas.openxmlformats.org/officeDocument/2006/relationships/tags" Target="../tags/tag820.xml"/><Relationship Id="rId284" Type="http://schemas.openxmlformats.org/officeDocument/2006/relationships/tags" Target="../tags/tag819.xml"/><Relationship Id="rId283" Type="http://schemas.openxmlformats.org/officeDocument/2006/relationships/tags" Target="../tags/tag818.xml"/><Relationship Id="rId282" Type="http://schemas.openxmlformats.org/officeDocument/2006/relationships/tags" Target="../tags/tag817.xml"/><Relationship Id="rId281" Type="http://schemas.openxmlformats.org/officeDocument/2006/relationships/tags" Target="../tags/tag816.xml"/><Relationship Id="rId280" Type="http://schemas.openxmlformats.org/officeDocument/2006/relationships/tags" Target="../tags/tag815.xml"/><Relationship Id="rId28" Type="http://schemas.openxmlformats.org/officeDocument/2006/relationships/tags" Target="../tags/tag563.xml"/><Relationship Id="rId279" Type="http://schemas.openxmlformats.org/officeDocument/2006/relationships/tags" Target="../tags/tag814.xml"/><Relationship Id="rId278" Type="http://schemas.openxmlformats.org/officeDocument/2006/relationships/tags" Target="../tags/tag813.xml"/><Relationship Id="rId277" Type="http://schemas.openxmlformats.org/officeDocument/2006/relationships/tags" Target="../tags/tag812.xml"/><Relationship Id="rId276" Type="http://schemas.openxmlformats.org/officeDocument/2006/relationships/tags" Target="../tags/tag811.xml"/><Relationship Id="rId275" Type="http://schemas.openxmlformats.org/officeDocument/2006/relationships/tags" Target="../tags/tag810.xml"/><Relationship Id="rId274" Type="http://schemas.openxmlformats.org/officeDocument/2006/relationships/tags" Target="../tags/tag809.xml"/><Relationship Id="rId273" Type="http://schemas.openxmlformats.org/officeDocument/2006/relationships/tags" Target="../tags/tag808.xml"/><Relationship Id="rId272" Type="http://schemas.openxmlformats.org/officeDocument/2006/relationships/tags" Target="../tags/tag807.xml"/><Relationship Id="rId271" Type="http://schemas.openxmlformats.org/officeDocument/2006/relationships/tags" Target="../tags/tag806.xml"/><Relationship Id="rId270" Type="http://schemas.openxmlformats.org/officeDocument/2006/relationships/tags" Target="../tags/tag805.xml"/><Relationship Id="rId27" Type="http://schemas.openxmlformats.org/officeDocument/2006/relationships/tags" Target="../tags/tag562.xml"/><Relationship Id="rId269" Type="http://schemas.openxmlformats.org/officeDocument/2006/relationships/tags" Target="../tags/tag804.xml"/><Relationship Id="rId268" Type="http://schemas.openxmlformats.org/officeDocument/2006/relationships/tags" Target="../tags/tag803.xml"/><Relationship Id="rId267" Type="http://schemas.openxmlformats.org/officeDocument/2006/relationships/tags" Target="../tags/tag802.xml"/><Relationship Id="rId266" Type="http://schemas.openxmlformats.org/officeDocument/2006/relationships/tags" Target="../tags/tag801.xml"/><Relationship Id="rId265" Type="http://schemas.openxmlformats.org/officeDocument/2006/relationships/tags" Target="../tags/tag800.xml"/><Relationship Id="rId264" Type="http://schemas.openxmlformats.org/officeDocument/2006/relationships/tags" Target="../tags/tag799.xml"/><Relationship Id="rId263" Type="http://schemas.openxmlformats.org/officeDocument/2006/relationships/tags" Target="../tags/tag798.xml"/><Relationship Id="rId262" Type="http://schemas.openxmlformats.org/officeDocument/2006/relationships/tags" Target="../tags/tag797.xml"/><Relationship Id="rId261" Type="http://schemas.openxmlformats.org/officeDocument/2006/relationships/tags" Target="../tags/tag796.xml"/><Relationship Id="rId260" Type="http://schemas.openxmlformats.org/officeDocument/2006/relationships/tags" Target="../tags/tag795.xml"/><Relationship Id="rId26" Type="http://schemas.openxmlformats.org/officeDocument/2006/relationships/tags" Target="../tags/tag561.xml"/><Relationship Id="rId259" Type="http://schemas.openxmlformats.org/officeDocument/2006/relationships/tags" Target="../tags/tag794.xml"/><Relationship Id="rId258" Type="http://schemas.openxmlformats.org/officeDocument/2006/relationships/tags" Target="../tags/tag793.xml"/><Relationship Id="rId257" Type="http://schemas.openxmlformats.org/officeDocument/2006/relationships/tags" Target="../tags/tag792.xml"/><Relationship Id="rId256" Type="http://schemas.openxmlformats.org/officeDocument/2006/relationships/tags" Target="../tags/tag791.xml"/><Relationship Id="rId255" Type="http://schemas.openxmlformats.org/officeDocument/2006/relationships/tags" Target="../tags/tag790.xml"/><Relationship Id="rId254" Type="http://schemas.openxmlformats.org/officeDocument/2006/relationships/tags" Target="../tags/tag789.xml"/><Relationship Id="rId253" Type="http://schemas.openxmlformats.org/officeDocument/2006/relationships/tags" Target="../tags/tag788.xml"/><Relationship Id="rId252" Type="http://schemas.openxmlformats.org/officeDocument/2006/relationships/tags" Target="../tags/tag787.xml"/><Relationship Id="rId251" Type="http://schemas.openxmlformats.org/officeDocument/2006/relationships/tags" Target="../tags/tag786.xml"/><Relationship Id="rId250" Type="http://schemas.openxmlformats.org/officeDocument/2006/relationships/tags" Target="../tags/tag785.xml"/><Relationship Id="rId25" Type="http://schemas.openxmlformats.org/officeDocument/2006/relationships/tags" Target="../tags/tag560.xml"/><Relationship Id="rId249" Type="http://schemas.openxmlformats.org/officeDocument/2006/relationships/tags" Target="../tags/tag784.xml"/><Relationship Id="rId248" Type="http://schemas.openxmlformats.org/officeDocument/2006/relationships/tags" Target="../tags/tag783.xml"/><Relationship Id="rId247" Type="http://schemas.openxmlformats.org/officeDocument/2006/relationships/tags" Target="../tags/tag782.xml"/><Relationship Id="rId246" Type="http://schemas.openxmlformats.org/officeDocument/2006/relationships/tags" Target="../tags/tag781.xml"/><Relationship Id="rId245" Type="http://schemas.openxmlformats.org/officeDocument/2006/relationships/tags" Target="../tags/tag780.xml"/><Relationship Id="rId244" Type="http://schemas.openxmlformats.org/officeDocument/2006/relationships/tags" Target="../tags/tag779.xml"/><Relationship Id="rId243" Type="http://schemas.openxmlformats.org/officeDocument/2006/relationships/tags" Target="../tags/tag778.xml"/><Relationship Id="rId242" Type="http://schemas.openxmlformats.org/officeDocument/2006/relationships/tags" Target="../tags/tag777.xml"/><Relationship Id="rId241" Type="http://schemas.openxmlformats.org/officeDocument/2006/relationships/tags" Target="../tags/tag776.xml"/><Relationship Id="rId240" Type="http://schemas.openxmlformats.org/officeDocument/2006/relationships/tags" Target="../tags/tag775.xml"/><Relationship Id="rId24" Type="http://schemas.openxmlformats.org/officeDocument/2006/relationships/tags" Target="../tags/tag559.xml"/><Relationship Id="rId239" Type="http://schemas.openxmlformats.org/officeDocument/2006/relationships/tags" Target="../tags/tag774.xml"/><Relationship Id="rId238" Type="http://schemas.openxmlformats.org/officeDocument/2006/relationships/tags" Target="../tags/tag773.xml"/><Relationship Id="rId237" Type="http://schemas.openxmlformats.org/officeDocument/2006/relationships/tags" Target="../tags/tag772.xml"/><Relationship Id="rId236" Type="http://schemas.openxmlformats.org/officeDocument/2006/relationships/tags" Target="../tags/tag771.xml"/><Relationship Id="rId235" Type="http://schemas.openxmlformats.org/officeDocument/2006/relationships/tags" Target="../tags/tag770.xml"/><Relationship Id="rId234" Type="http://schemas.openxmlformats.org/officeDocument/2006/relationships/tags" Target="../tags/tag769.xml"/><Relationship Id="rId233" Type="http://schemas.openxmlformats.org/officeDocument/2006/relationships/tags" Target="../tags/tag768.xml"/><Relationship Id="rId232" Type="http://schemas.openxmlformats.org/officeDocument/2006/relationships/tags" Target="../tags/tag767.xml"/><Relationship Id="rId231" Type="http://schemas.openxmlformats.org/officeDocument/2006/relationships/tags" Target="../tags/tag766.xml"/><Relationship Id="rId230" Type="http://schemas.openxmlformats.org/officeDocument/2006/relationships/tags" Target="../tags/tag765.xml"/><Relationship Id="rId23" Type="http://schemas.openxmlformats.org/officeDocument/2006/relationships/tags" Target="../tags/tag558.xml"/><Relationship Id="rId229" Type="http://schemas.openxmlformats.org/officeDocument/2006/relationships/tags" Target="../tags/tag764.xml"/><Relationship Id="rId228" Type="http://schemas.openxmlformats.org/officeDocument/2006/relationships/tags" Target="../tags/tag763.xml"/><Relationship Id="rId227" Type="http://schemas.openxmlformats.org/officeDocument/2006/relationships/tags" Target="../tags/tag762.xml"/><Relationship Id="rId226" Type="http://schemas.openxmlformats.org/officeDocument/2006/relationships/tags" Target="../tags/tag761.xml"/><Relationship Id="rId225" Type="http://schemas.openxmlformats.org/officeDocument/2006/relationships/tags" Target="../tags/tag760.xml"/><Relationship Id="rId224" Type="http://schemas.openxmlformats.org/officeDocument/2006/relationships/tags" Target="../tags/tag759.xml"/><Relationship Id="rId223" Type="http://schemas.openxmlformats.org/officeDocument/2006/relationships/tags" Target="../tags/tag758.xml"/><Relationship Id="rId222" Type="http://schemas.openxmlformats.org/officeDocument/2006/relationships/tags" Target="../tags/tag757.xml"/><Relationship Id="rId221" Type="http://schemas.openxmlformats.org/officeDocument/2006/relationships/tags" Target="../tags/tag756.xml"/><Relationship Id="rId220" Type="http://schemas.openxmlformats.org/officeDocument/2006/relationships/tags" Target="../tags/tag755.xml"/><Relationship Id="rId22" Type="http://schemas.openxmlformats.org/officeDocument/2006/relationships/tags" Target="../tags/tag557.xml"/><Relationship Id="rId219" Type="http://schemas.openxmlformats.org/officeDocument/2006/relationships/tags" Target="../tags/tag754.xml"/><Relationship Id="rId218" Type="http://schemas.openxmlformats.org/officeDocument/2006/relationships/tags" Target="../tags/tag753.xml"/><Relationship Id="rId217" Type="http://schemas.openxmlformats.org/officeDocument/2006/relationships/tags" Target="../tags/tag752.xml"/><Relationship Id="rId216" Type="http://schemas.openxmlformats.org/officeDocument/2006/relationships/tags" Target="../tags/tag751.xml"/><Relationship Id="rId215" Type="http://schemas.openxmlformats.org/officeDocument/2006/relationships/tags" Target="../tags/tag750.xml"/><Relationship Id="rId214" Type="http://schemas.openxmlformats.org/officeDocument/2006/relationships/tags" Target="../tags/tag749.xml"/><Relationship Id="rId213" Type="http://schemas.openxmlformats.org/officeDocument/2006/relationships/tags" Target="../tags/tag748.xml"/><Relationship Id="rId212" Type="http://schemas.openxmlformats.org/officeDocument/2006/relationships/tags" Target="../tags/tag747.xml"/><Relationship Id="rId211" Type="http://schemas.openxmlformats.org/officeDocument/2006/relationships/tags" Target="../tags/tag746.xml"/><Relationship Id="rId210" Type="http://schemas.openxmlformats.org/officeDocument/2006/relationships/tags" Target="../tags/tag745.xml"/><Relationship Id="rId21" Type="http://schemas.openxmlformats.org/officeDocument/2006/relationships/tags" Target="../tags/tag556.xml"/><Relationship Id="rId209" Type="http://schemas.openxmlformats.org/officeDocument/2006/relationships/tags" Target="../tags/tag744.xml"/><Relationship Id="rId208" Type="http://schemas.openxmlformats.org/officeDocument/2006/relationships/tags" Target="../tags/tag743.xml"/><Relationship Id="rId207" Type="http://schemas.openxmlformats.org/officeDocument/2006/relationships/tags" Target="../tags/tag742.xml"/><Relationship Id="rId206" Type="http://schemas.openxmlformats.org/officeDocument/2006/relationships/tags" Target="../tags/tag741.xml"/><Relationship Id="rId205" Type="http://schemas.openxmlformats.org/officeDocument/2006/relationships/tags" Target="../tags/tag740.xml"/><Relationship Id="rId204" Type="http://schemas.openxmlformats.org/officeDocument/2006/relationships/tags" Target="../tags/tag739.xml"/><Relationship Id="rId203" Type="http://schemas.openxmlformats.org/officeDocument/2006/relationships/tags" Target="../tags/tag738.xml"/><Relationship Id="rId202" Type="http://schemas.openxmlformats.org/officeDocument/2006/relationships/tags" Target="../tags/tag737.xml"/><Relationship Id="rId201" Type="http://schemas.openxmlformats.org/officeDocument/2006/relationships/tags" Target="../tags/tag736.xml"/><Relationship Id="rId200" Type="http://schemas.openxmlformats.org/officeDocument/2006/relationships/tags" Target="../tags/tag735.xml"/><Relationship Id="rId20" Type="http://schemas.openxmlformats.org/officeDocument/2006/relationships/tags" Target="../tags/tag555.xml"/><Relationship Id="rId2" Type="http://schemas.openxmlformats.org/officeDocument/2006/relationships/tags" Target="../tags/tag541.xml"/><Relationship Id="rId199" Type="http://schemas.openxmlformats.org/officeDocument/2006/relationships/tags" Target="../tags/tag734.xml"/><Relationship Id="rId198" Type="http://schemas.openxmlformats.org/officeDocument/2006/relationships/tags" Target="../tags/tag733.xml"/><Relationship Id="rId197" Type="http://schemas.openxmlformats.org/officeDocument/2006/relationships/tags" Target="../tags/tag732.xml"/><Relationship Id="rId196" Type="http://schemas.openxmlformats.org/officeDocument/2006/relationships/tags" Target="../tags/tag731.xml"/><Relationship Id="rId195" Type="http://schemas.openxmlformats.org/officeDocument/2006/relationships/tags" Target="../tags/tag730.xml"/><Relationship Id="rId194" Type="http://schemas.openxmlformats.org/officeDocument/2006/relationships/tags" Target="../tags/tag729.xml"/><Relationship Id="rId193" Type="http://schemas.openxmlformats.org/officeDocument/2006/relationships/tags" Target="../tags/tag728.xml"/><Relationship Id="rId192" Type="http://schemas.openxmlformats.org/officeDocument/2006/relationships/tags" Target="../tags/tag727.xml"/><Relationship Id="rId191" Type="http://schemas.openxmlformats.org/officeDocument/2006/relationships/tags" Target="../tags/tag726.xml"/><Relationship Id="rId190" Type="http://schemas.openxmlformats.org/officeDocument/2006/relationships/tags" Target="../tags/tag725.xml"/><Relationship Id="rId19" Type="http://schemas.openxmlformats.org/officeDocument/2006/relationships/tags" Target="../tags/tag554.xml"/><Relationship Id="rId189" Type="http://schemas.openxmlformats.org/officeDocument/2006/relationships/tags" Target="../tags/tag724.xml"/><Relationship Id="rId188" Type="http://schemas.openxmlformats.org/officeDocument/2006/relationships/tags" Target="../tags/tag723.xml"/><Relationship Id="rId187" Type="http://schemas.openxmlformats.org/officeDocument/2006/relationships/tags" Target="../tags/tag722.xml"/><Relationship Id="rId186" Type="http://schemas.openxmlformats.org/officeDocument/2006/relationships/tags" Target="../tags/tag721.xml"/><Relationship Id="rId185" Type="http://schemas.openxmlformats.org/officeDocument/2006/relationships/tags" Target="../tags/tag720.xml"/><Relationship Id="rId184" Type="http://schemas.openxmlformats.org/officeDocument/2006/relationships/tags" Target="../tags/tag719.xml"/><Relationship Id="rId183" Type="http://schemas.openxmlformats.org/officeDocument/2006/relationships/tags" Target="../tags/tag718.xml"/><Relationship Id="rId182" Type="http://schemas.openxmlformats.org/officeDocument/2006/relationships/tags" Target="../tags/tag717.xml"/><Relationship Id="rId181" Type="http://schemas.openxmlformats.org/officeDocument/2006/relationships/tags" Target="../tags/tag716.xml"/><Relationship Id="rId180" Type="http://schemas.openxmlformats.org/officeDocument/2006/relationships/tags" Target="../tags/tag715.xml"/><Relationship Id="rId18" Type="http://schemas.openxmlformats.org/officeDocument/2006/relationships/tags" Target="../tags/tag553.xml"/><Relationship Id="rId179" Type="http://schemas.openxmlformats.org/officeDocument/2006/relationships/tags" Target="../tags/tag714.xml"/><Relationship Id="rId178" Type="http://schemas.openxmlformats.org/officeDocument/2006/relationships/tags" Target="../tags/tag713.xml"/><Relationship Id="rId177" Type="http://schemas.openxmlformats.org/officeDocument/2006/relationships/tags" Target="../tags/tag712.xml"/><Relationship Id="rId176" Type="http://schemas.openxmlformats.org/officeDocument/2006/relationships/tags" Target="../tags/tag711.xml"/><Relationship Id="rId175" Type="http://schemas.openxmlformats.org/officeDocument/2006/relationships/tags" Target="../tags/tag710.xml"/><Relationship Id="rId174" Type="http://schemas.openxmlformats.org/officeDocument/2006/relationships/tags" Target="../tags/tag709.xml"/><Relationship Id="rId173" Type="http://schemas.openxmlformats.org/officeDocument/2006/relationships/tags" Target="../tags/tag708.xml"/><Relationship Id="rId172" Type="http://schemas.openxmlformats.org/officeDocument/2006/relationships/tags" Target="../tags/tag707.xml"/><Relationship Id="rId171" Type="http://schemas.openxmlformats.org/officeDocument/2006/relationships/tags" Target="../tags/tag706.xml"/><Relationship Id="rId170" Type="http://schemas.openxmlformats.org/officeDocument/2006/relationships/tags" Target="../tags/tag705.xml"/><Relationship Id="rId17" Type="http://schemas.openxmlformats.org/officeDocument/2006/relationships/tags" Target="../tags/tag552.xml"/><Relationship Id="rId169" Type="http://schemas.openxmlformats.org/officeDocument/2006/relationships/tags" Target="../tags/tag704.xml"/><Relationship Id="rId168" Type="http://schemas.openxmlformats.org/officeDocument/2006/relationships/tags" Target="../tags/tag703.xml"/><Relationship Id="rId167" Type="http://schemas.openxmlformats.org/officeDocument/2006/relationships/tags" Target="../tags/tag702.xml"/><Relationship Id="rId166" Type="http://schemas.openxmlformats.org/officeDocument/2006/relationships/tags" Target="../tags/tag701.xml"/><Relationship Id="rId165" Type="http://schemas.openxmlformats.org/officeDocument/2006/relationships/tags" Target="../tags/tag700.xml"/><Relationship Id="rId164" Type="http://schemas.openxmlformats.org/officeDocument/2006/relationships/tags" Target="../tags/tag699.xml"/><Relationship Id="rId163" Type="http://schemas.openxmlformats.org/officeDocument/2006/relationships/tags" Target="../tags/tag698.xml"/><Relationship Id="rId162" Type="http://schemas.openxmlformats.org/officeDocument/2006/relationships/tags" Target="../tags/tag697.xml"/><Relationship Id="rId161" Type="http://schemas.openxmlformats.org/officeDocument/2006/relationships/tags" Target="../tags/tag696.xml"/><Relationship Id="rId160" Type="http://schemas.openxmlformats.org/officeDocument/2006/relationships/tags" Target="../tags/tag695.xml"/><Relationship Id="rId16" Type="http://schemas.openxmlformats.org/officeDocument/2006/relationships/tags" Target="../tags/tag551.xml"/><Relationship Id="rId159" Type="http://schemas.openxmlformats.org/officeDocument/2006/relationships/tags" Target="../tags/tag694.xml"/><Relationship Id="rId158" Type="http://schemas.openxmlformats.org/officeDocument/2006/relationships/tags" Target="../tags/tag693.xml"/><Relationship Id="rId157" Type="http://schemas.openxmlformats.org/officeDocument/2006/relationships/tags" Target="../tags/tag692.xml"/><Relationship Id="rId156" Type="http://schemas.openxmlformats.org/officeDocument/2006/relationships/tags" Target="../tags/tag691.xml"/><Relationship Id="rId155" Type="http://schemas.openxmlformats.org/officeDocument/2006/relationships/tags" Target="../tags/tag690.xml"/><Relationship Id="rId154" Type="http://schemas.openxmlformats.org/officeDocument/2006/relationships/tags" Target="../tags/tag689.xml"/><Relationship Id="rId153" Type="http://schemas.openxmlformats.org/officeDocument/2006/relationships/tags" Target="../tags/tag688.xml"/><Relationship Id="rId152" Type="http://schemas.openxmlformats.org/officeDocument/2006/relationships/tags" Target="../tags/tag687.xml"/><Relationship Id="rId151" Type="http://schemas.openxmlformats.org/officeDocument/2006/relationships/tags" Target="../tags/tag686.xml"/><Relationship Id="rId150" Type="http://schemas.openxmlformats.org/officeDocument/2006/relationships/tags" Target="../tags/tag685.xml"/><Relationship Id="rId15" Type="http://schemas.openxmlformats.org/officeDocument/2006/relationships/tags" Target="../tags/tag550.xml"/><Relationship Id="rId149" Type="http://schemas.openxmlformats.org/officeDocument/2006/relationships/tags" Target="../tags/tag684.xml"/><Relationship Id="rId148" Type="http://schemas.openxmlformats.org/officeDocument/2006/relationships/tags" Target="../tags/tag683.xml"/><Relationship Id="rId147" Type="http://schemas.openxmlformats.org/officeDocument/2006/relationships/tags" Target="../tags/tag682.xml"/><Relationship Id="rId146" Type="http://schemas.openxmlformats.org/officeDocument/2006/relationships/tags" Target="../tags/tag681.xml"/><Relationship Id="rId145" Type="http://schemas.openxmlformats.org/officeDocument/2006/relationships/tags" Target="../tags/tag680.xml"/><Relationship Id="rId144" Type="http://schemas.openxmlformats.org/officeDocument/2006/relationships/tags" Target="../tags/tag679.xml"/><Relationship Id="rId143" Type="http://schemas.openxmlformats.org/officeDocument/2006/relationships/tags" Target="../tags/tag678.xml"/><Relationship Id="rId142" Type="http://schemas.openxmlformats.org/officeDocument/2006/relationships/tags" Target="../tags/tag677.xml"/><Relationship Id="rId141" Type="http://schemas.openxmlformats.org/officeDocument/2006/relationships/tags" Target="../tags/tag676.xml"/><Relationship Id="rId140" Type="http://schemas.openxmlformats.org/officeDocument/2006/relationships/tags" Target="../tags/tag675.xml"/><Relationship Id="rId14" Type="http://schemas.openxmlformats.org/officeDocument/2006/relationships/tags" Target="../tags/tag549.xml"/><Relationship Id="rId139" Type="http://schemas.openxmlformats.org/officeDocument/2006/relationships/tags" Target="../tags/tag674.xml"/><Relationship Id="rId138" Type="http://schemas.openxmlformats.org/officeDocument/2006/relationships/tags" Target="../tags/tag673.xml"/><Relationship Id="rId137" Type="http://schemas.openxmlformats.org/officeDocument/2006/relationships/tags" Target="../tags/tag672.xml"/><Relationship Id="rId136" Type="http://schemas.openxmlformats.org/officeDocument/2006/relationships/tags" Target="../tags/tag671.xml"/><Relationship Id="rId135" Type="http://schemas.openxmlformats.org/officeDocument/2006/relationships/tags" Target="../tags/tag670.xml"/><Relationship Id="rId134" Type="http://schemas.openxmlformats.org/officeDocument/2006/relationships/tags" Target="../tags/tag669.xml"/><Relationship Id="rId133" Type="http://schemas.openxmlformats.org/officeDocument/2006/relationships/tags" Target="../tags/tag668.xml"/><Relationship Id="rId132" Type="http://schemas.openxmlformats.org/officeDocument/2006/relationships/tags" Target="../tags/tag667.xml"/><Relationship Id="rId131" Type="http://schemas.openxmlformats.org/officeDocument/2006/relationships/tags" Target="../tags/tag666.xml"/><Relationship Id="rId130" Type="http://schemas.openxmlformats.org/officeDocument/2006/relationships/tags" Target="../tags/tag665.xml"/><Relationship Id="rId13" Type="http://schemas.openxmlformats.org/officeDocument/2006/relationships/tags" Target="../tags/tag548.xml"/><Relationship Id="rId129" Type="http://schemas.openxmlformats.org/officeDocument/2006/relationships/tags" Target="../tags/tag664.xml"/><Relationship Id="rId128" Type="http://schemas.openxmlformats.org/officeDocument/2006/relationships/tags" Target="../tags/tag663.xml"/><Relationship Id="rId127" Type="http://schemas.openxmlformats.org/officeDocument/2006/relationships/tags" Target="../tags/tag662.xml"/><Relationship Id="rId126" Type="http://schemas.openxmlformats.org/officeDocument/2006/relationships/tags" Target="../tags/tag661.xml"/><Relationship Id="rId125" Type="http://schemas.openxmlformats.org/officeDocument/2006/relationships/tags" Target="../tags/tag660.xml"/><Relationship Id="rId124" Type="http://schemas.openxmlformats.org/officeDocument/2006/relationships/tags" Target="../tags/tag659.xml"/><Relationship Id="rId123" Type="http://schemas.openxmlformats.org/officeDocument/2006/relationships/tags" Target="../tags/tag658.xml"/><Relationship Id="rId122" Type="http://schemas.openxmlformats.org/officeDocument/2006/relationships/tags" Target="../tags/tag657.xml"/><Relationship Id="rId121" Type="http://schemas.openxmlformats.org/officeDocument/2006/relationships/tags" Target="../tags/tag656.xml"/><Relationship Id="rId120" Type="http://schemas.openxmlformats.org/officeDocument/2006/relationships/tags" Target="../tags/tag655.xml"/><Relationship Id="rId12" Type="http://schemas.openxmlformats.org/officeDocument/2006/relationships/tags" Target="../tags/tag547.xml"/><Relationship Id="rId119" Type="http://schemas.openxmlformats.org/officeDocument/2006/relationships/tags" Target="../tags/tag654.xml"/><Relationship Id="rId118" Type="http://schemas.openxmlformats.org/officeDocument/2006/relationships/tags" Target="../tags/tag653.xml"/><Relationship Id="rId117" Type="http://schemas.openxmlformats.org/officeDocument/2006/relationships/tags" Target="../tags/tag652.xml"/><Relationship Id="rId116" Type="http://schemas.openxmlformats.org/officeDocument/2006/relationships/tags" Target="../tags/tag651.xml"/><Relationship Id="rId115" Type="http://schemas.openxmlformats.org/officeDocument/2006/relationships/tags" Target="../tags/tag650.xml"/><Relationship Id="rId114" Type="http://schemas.openxmlformats.org/officeDocument/2006/relationships/tags" Target="../tags/tag649.xml"/><Relationship Id="rId113" Type="http://schemas.openxmlformats.org/officeDocument/2006/relationships/tags" Target="../tags/tag648.xml"/><Relationship Id="rId112" Type="http://schemas.openxmlformats.org/officeDocument/2006/relationships/tags" Target="../tags/tag647.xml"/><Relationship Id="rId111" Type="http://schemas.openxmlformats.org/officeDocument/2006/relationships/tags" Target="../tags/tag646.xml"/><Relationship Id="rId110" Type="http://schemas.openxmlformats.org/officeDocument/2006/relationships/tags" Target="../tags/tag645.xml"/><Relationship Id="rId11" Type="http://schemas.openxmlformats.org/officeDocument/2006/relationships/image" Target="../media/image27.jpeg"/><Relationship Id="rId109" Type="http://schemas.openxmlformats.org/officeDocument/2006/relationships/tags" Target="../tags/tag644.xml"/><Relationship Id="rId108" Type="http://schemas.openxmlformats.org/officeDocument/2006/relationships/tags" Target="../tags/tag643.xml"/><Relationship Id="rId107" Type="http://schemas.openxmlformats.org/officeDocument/2006/relationships/tags" Target="../tags/tag642.xml"/><Relationship Id="rId106" Type="http://schemas.openxmlformats.org/officeDocument/2006/relationships/tags" Target="../tags/tag641.xml"/><Relationship Id="rId105" Type="http://schemas.openxmlformats.org/officeDocument/2006/relationships/tags" Target="../tags/tag640.xml"/><Relationship Id="rId104" Type="http://schemas.openxmlformats.org/officeDocument/2006/relationships/tags" Target="../tags/tag639.xml"/><Relationship Id="rId103" Type="http://schemas.openxmlformats.org/officeDocument/2006/relationships/tags" Target="../tags/tag638.xml"/><Relationship Id="rId102" Type="http://schemas.openxmlformats.org/officeDocument/2006/relationships/tags" Target="../tags/tag637.xml"/><Relationship Id="rId101" Type="http://schemas.openxmlformats.org/officeDocument/2006/relationships/tags" Target="../tags/tag636.xml"/><Relationship Id="rId100" Type="http://schemas.openxmlformats.org/officeDocument/2006/relationships/tags" Target="../tags/tag635.xml"/><Relationship Id="rId10" Type="http://schemas.openxmlformats.org/officeDocument/2006/relationships/image" Target="../media/image26.jpeg"/><Relationship Id="rId1" Type="http://schemas.openxmlformats.org/officeDocument/2006/relationships/tags" Target="../tags/tag540.xml"/></Relationships>
</file>

<file path=ppt/slides/_rels/slide19.xml.rels><?xml version="1.0" encoding="UTF-8" standalone="yes"?>
<Relationships xmlns="http://schemas.openxmlformats.org/package/2006/relationships"><Relationship Id="rId9" Type="http://schemas.openxmlformats.org/officeDocument/2006/relationships/diagramLayout" Target="../diagrams/layout4.xml"/><Relationship Id="rId8" Type="http://schemas.openxmlformats.org/officeDocument/2006/relationships/diagramData" Target="../diagrams/data4.xml"/><Relationship Id="rId7" Type="http://schemas.openxmlformats.org/officeDocument/2006/relationships/tags" Target="../tags/tag1196.xml"/><Relationship Id="rId6" Type="http://schemas.openxmlformats.org/officeDocument/2006/relationships/tags" Target="../tags/tag1195.xml"/><Relationship Id="rId5" Type="http://schemas.openxmlformats.org/officeDocument/2006/relationships/tags" Target="../tags/tag1194.xml"/><Relationship Id="rId4" Type="http://schemas.openxmlformats.org/officeDocument/2006/relationships/tags" Target="../tags/tag1193.xml"/><Relationship Id="rId3" Type="http://schemas.openxmlformats.org/officeDocument/2006/relationships/tags" Target="../tags/tag1192.xml"/><Relationship Id="rId2" Type="http://schemas.openxmlformats.org/officeDocument/2006/relationships/tags" Target="../tags/tag1191.xml"/><Relationship Id="rId19" Type="http://schemas.openxmlformats.org/officeDocument/2006/relationships/slideLayout" Target="../slideLayouts/slideLayout11.xml"/><Relationship Id="rId18" Type="http://schemas.openxmlformats.org/officeDocument/2006/relationships/tags" Target="../tags/tag1197.xml"/><Relationship Id="rId17" Type="http://schemas.microsoft.com/office/2007/relationships/diagramDrawing" Target="../diagrams/drawing5.xml"/><Relationship Id="rId16" Type="http://schemas.openxmlformats.org/officeDocument/2006/relationships/diagramColors" Target="../diagrams/colors5.xml"/><Relationship Id="rId15" Type="http://schemas.openxmlformats.org/officeDocument/2006/relationships/diagramQuickStyle" Target="../diagrams/quickStyle5.xml"/><Relationship Id="rId14" Type="http://schemas.openxmlformats.org/officeDocument/2006/relationships/diagramLayout" Target="../diagrams/layout5.xml"/><Relationship Id="rId13" Type="http://schemas.openxmlformats.org/officeDocument/2006/relationships/diagramData" Target="../diagrams/data5.xml"/><Relationship Id="rId12" Type="http://schemas.microsoft.com/office/2007/relationships/diagramDrawing" Target="../diagrams/drawing4.xml"/><Relationship Id="rId11" Type="http://schemas.openxmlformats.org/officeDocument/2006/relationships/diagramColors" Target="../diagrams/colors4.xml"/><Relationship Id="rId10" Type="http://schemas.openxmlformats.org/officeDocument/2006/relationships/diagramQuickStyle" Target="../diagrams/quickStyle4.xml"/><Relationship Id="rId1" Type="http://schemas.openxmlformats.org/officeDocument/2006/relationships/tags" Target="../tags/tag119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163.xml"/><Relationship Id="rId6" Type="http://schemas.openxmlformats.org/officeDocument/2006/relationships/tags" Target="../tags/tag16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9" Type="http://schemas.openxmlformats.org/officeDocument/2006/relationships/diagramLayout" Target="../diagrams/layout6.xml"/><Relationship Id="rId8" Type="http://schemas.openxmlformats.org/officeDocument/2006/relationships/diagramData" Target="../diagrams/data6.xml"/><Relationship Id="rId7" Type="http://schemas.openxmlformats.org/officeDocument/2006/relationships/tags" Target="../tags/tag1204.xml"/><Relationship Id="rId6" Type="http://schemas.openxmlformats.org/officeDocument/2006/relationships/tags" Target="../tags/tag1203.xml"/><Relationship Id="rId5" Type="http://schemas.openxmlformats.org/officeDocument/2006/relationships/tags" Target="../tags/tag1202.xml"/><Relationship Id="rId4" Type="http://schemas.openxmlformats.org/officeDocument/2006/relationships/tags" Target="../tags/tag1201.xml"/><Relationship Id="rId3" Type="http://schemas.openxmlformats.org/officeDocument/2006/relationships/tags" Target="../tags/tag1200.xml"/><Relationship Id="rId2" Type="http://schemas.openxmlformats.org/officeDocument/2006/relationships/tags" Target="../tags/tag1199.xml"/><Relationship Id="rId17" Type="http://schemas.openxmlformats.org/officeDocument/2006/relationships/slideLayout" Target="../slideLayouts/slideLayout11.xml"/><Relationship Id="rId16" Type="http://schemas.openxmlformats.org/officeDocument/2006/relationships/tags" Target="../tags/tag1205.xml"/><Relationship Id="rId15" Type="http://schemas.openxmlformats.org/officeDocument/2006/relationships/image" Target="../media/image30.jpeg"/><Relationship Id="rId14" Type="http://schemas.openxmlformats.org/officeDocument/2006/relationships/image" Target="../media/image29.jpeg"/><Relationship Id="rId13" Type="http://schemas.openxmlformats.org/officeDocument/2006/relationships/image" Target="../media/image28.jpeg"/><Relationship Id="rId12" Type="http://schemas.microsoft.com/office/2007/relationships/diagramDrawing" Target="../diagrams/drawing6.xml"/><Relationship Id="rId11" Type="http://schemas.openxmlformats.org/officeDocument/2006/relationships/diagramColors" Target="../diagrams/colors6.xml"/><Relationship Id="rId10" Type="http://schemas.openxmlformats.org/officeDocument/2006/relationships/diagramQuickStyle" Target="../diagrams/quickStyle6.xml"/><Relationship Id="rId1" Type="http://schemas.openxmlformats.org/officeDocument/2006/relationships/tags" Target="../tags/tag1198.xml"/></Relationships>
</file>

<file path=ppt/slides/_rels/slide21.xml.rels><?xml version="1.0" encoding="UTF-8" standalone="yes"?>
<Relationships xmlns="http://schemas.openxmlformats.org/package/2006/relationships"><Relationship Id="rId9" Type="http://schemas.openxmlformats.org/officeDocument/2006/relationships/tags" Target="../tags/tag1214.xml"/><Relationship Id="rId8" Type="http://schemas.openxmlformats.org/officeDocument/2006/relationships/tags" Target="../tags/tag1213.xml"/><Relationship Id="rId7" Type="http://schemas.openxmlformats.org/officeDocument/2006/relationships/tags" Target="../tags/tag1212.xml"/><Relationship Id="rId6" Type="http://schemas.openxmlformats.org/officeDocument/2006/relationships/tags" Target="../tags/tag1211.xml"/><Relationship Id="rId5" Type="http://schemas.openxmlformats.org/officeDocument/2006/relationships/tags" Target="../tags/tag1210.xml"/><Relationship Id="rId4" Type="http://schemas.openxmlformats.org/officeDocument/2006/relationships/tags" Target="../tags/tag1209.xml"/><Relationship Id="rId3" Type="http://schemas.openxmlformats.org/officeDocument/2006/relationships/tags" Target="../tags/tag1208.xml"/><Relationship Id="rId27" Type="http://schemas.openxmlformats.org/officeDocument/2006/relationships/slideLayout" Target="../slideLayouts/slideLayout11.xml"/><Relationship Id="rId26" Type="http://schemas.openxmlformats.org/officeDocument/2006/relationships/tags" Target="../tags/tag1231.xml"/><Relationship Id="rId25" Type="http://schemas.openxmlformats.org/officeDocument/2006/relationships/tags" Target="../tags/tag1230.xml"/><Relationship Id="rId24" Type="http://schemas.openxmlformats.org/officeDocument/2006/relationships/tags" Target="../tags/tag1229.xml"/><Relationship Id="rId23" Type="http://schemas.openxmlformats.org/officeDocument/2006/relationships/tags" Target="../tags/tag1228.xml"/><Relationship Id="rId22" Type="http://schemas.openxmlformats.org/officeDocument/2006/relationships/tags" Target="../tags/tag1227.xml"/><Relationship Id="rId21" Type="http://schemas.openxmlformats.org/officeDocument/2006/relationships/tags" Target="../tags/tag1226.xml"/><Relationship Id="rId20" Type="http://schemas.openxmlformats.org/officeDocument/2006/relationships/tags" Target="../tags/tag1225.xml"/><Relationship Id="rId2" Type="http://schemas.openxmlformats.org/officeDocument/2006/relationships/tags" Target="../tags/tag1207.xml"/><Relationship Id="rId19" Type="http://schemas.openxmlformats.org/officeDocument/2006/relationships/tags" Target="../tags/tag1224.xml"/><Relationship Id="rId18" Type="http://schemas.openxmlformats.org/officeDocument/2006/relationships/tags" Target="../tags/tag1223.xml"/><Relationship Id="rId17" Type="http://schemas.openxmlformats.org/officeDocument/2006/relationships/tags" Target="../tags/tag1222.xml"/><Relationship Id="rId16" Type="http://schemas.openxmlformats.org/officeDocument/2006/relationships/tags" Target="../tags/tag1221.xml"/><Relationship Id="rId15" Type="http://schemas.openxmlformats.org/officeDocument/2006/relationships/tags" Target="../tags/tag1220.xml"/><Relationship Id="rId14" Type="http://schemas.openxmlformats.org/officeDocument/2006/relationships/tags" Target="../tags/tag1219.xml"/><Relationship Id="rId13" Type="http://schemas.openxmlformats.org/officeDocument/2006/relationships/tags" Target="../tags/tag1218.xml"/><Relationship Id="rId12" Type="http://schemas.openxmlformats.org/officeDocument/2006/relationships/tags" Target="../tags/tag1217.xml"/><Relationship Id="rId11" Type="http://schemas.openxmlformats.org/officeDocument/2006/relationships/tags" Target="../tags/tag1216.xml"/><Relationship Id="rId10" Type="http://schemas.openxmlformats.org/officeDocument/2006/relationships/tags" Target="../tags/tag1215.xml"/><Relationship Id="rId1" Type="http://schemas.openxmlformats.org/officeDocument/2006/relationships/tags" Target="../tags/tag1206.xml"/></Relationships>
</file>

<file path=ppt/slides/_rels/slide22.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tags" Target="../tags/tag1239.xml"/><Relationship Id="rId7" Type="http://schemas.openxmlformats.org/officeDocument/2006/relationships/tags" Target="../tags/tag1238.xml"/><Relationship Id="rId6" Type="http://schemas.openxmlformats.org/officeDocument/2006/relationships/tags" Target="../tags/tag1237.xml"/><Relationship Id="rId5" Type="http://schemas.openxmlformats.org/officeDocument/2006/relationships/tags" Target="../tags/tag1236.xml"/><Relationship Id="rId4" Type="http://schemas.openxmlformats.org/officeDocument/2006/relationships/tags" Target="../tags/tag1235.xml"/><Relationship Id="rId3" Type="http://schemas.openxmlformats.org/officeDocument/2006/relationships/tags" Target="../tags/tag1234.xml"/><Relationship Id="rId20" Type="http://schemas.openxmlformats.org/officeDocument/2006/relationships/slideLayout" Target="../slideLayouts/slideLayout11.xml"/><Relationship Id="rId2" Type="http://schemas.openxmlformats.org/officeDocument/2006/relationships/tags" Target="../tags/tag1233.xml"/><Relationship Id="rId19" Type="http://schemas.openxmlformats.org/officeDocument/2006/relationships/tags" Target="../tags/tag1242.xml"/><Relationship Id="rId18" Type="http://schemas.openxmlformats.org/officeDocument/2006/relationships/image" Target="../media/image33.jpeg"/><Relationship Id="rId17" Type="http://schemas.openxmlformats.org/officeDocument/2006/relationships/tags" Target="../tags/tag1241.xml"/><Relationship Id="rId16" Type="http://schemas.openxmlformats.org/officeDocument/2006/relationships/image" Target="../media/image32.jpeg"/><Relationship Id="rId15" Type="http://schemas.openxmlformats.org/officeDocument/2006/relationships/tags" Target="../tags/tag1240.xml"/><Relationship Id="rId14" Type="http://schemas.microsoft.com/office/2007/relationships/diagramDrawing" Target="../diagrams/drawing7.xml"/><Relationship Id="rId13" Type="http://schemas.openxmlformats.org/officeDocument/2006/relationships/diagramColors" Target="../diagrams/colors7.xml"/><Relationship Id="rId12" Type="http://schemas.openxmlformats.org/officeDocument/2006/relationships/diagramQuickStyle" Target="../diagrams/quickStyle7.xml"/><Relationship Id="rId11" Type="http://schemas.openxmlformats.org/officeDocument/2006/relationships/diagramLayout" Target="../diagrams/layout7.xml"/><Relationship Id="rId10" Type="http://schemas.openxmlformats.org/officeDocument/2006/relationships/diagramData" Target="../diagrams/data7.xml"/><Relationship Id="rId1" Type="http://schemas.openxmlformats.org/officeDocument/2006/relationships/tags" Target="../tags/tag1232.xml"/></Relationships>
</file>

<file path=ppt/slides/_rels/slide23.xml.rels><?xml version="1.0" encoding="UTF-8" standalone="yes"?>
<Relationships xmlns="http://schemas.openxmlformats.org/package/2006/relationships"><Relationship Id="rId9" Type="http://schemas.openxmlformats.org/officeDocument/2006/relationships/diagramLayout" Target="../diagrams/layout8.xml"/><Relationship Id="rId8" Type="http://schemas.openxmlformats.org/officeDocument/2006/relationships/diagramData" Target="../diagrams/data8.xml"/><Relationship Id="rId7" Type="http://schemas.openxmlformats.org/officeDocument/2006/relationships/tags" Target="../tags/tag1249.xml"/><Relationship Id="rId6" Type="http://schemas.openxmlformats.org/officeDocument/2006/relationships/tags" Target="../tags/tag1248.xml"/><Relationship Id="rId5" Type="http://schemas.openxmlformats.org/officeDocument/2006/relationships/tags" Target="../tags/tag1247.xml"/><Relationship Id="rId4" Type="http://schemas.openxmlformats.org/officeDocument/2006/relationships/tags" Target="../tags/tag1246.xml"/><Relationship Id="rId3" Type="http://schemas.openxmlformats.org/officeDocument/2006/relationships/tags" Target="../tags/tag1245.xml"/><Relationship Id="rId29" Type="http://schemas.openxmlformats.org/officeDocument/2006/relationships/slideLayout" Target="../slideLayouts/slideLayout11.xml"/><Relationship Id="rId28" Type="http://schemas.openxmlformats.org/officeDocument/2006/relationships/tags" Target="../tags/tag1250.xml"/><Relationship Id="rId27" Type="http://schemas.microsoft.com/office/2007/relationships/diagramDrawing" Target="../diagrams/drawing11.xml"/><Relationship Id="rId26" Type="http://schemas.openxmlformats.org/officeDocument/2006/relationships/diagramColors" Target="../diagrams/colors11.xml"/><Relationship Id="rId25" Type="http://schemas.openxmlformats.org/officeDocument/2006/relationships/diagramQuickStyle" Target="../diagrams/quickStyle11.xml"/><Relationship Id="rId24" Type="http://schemas.openxmlformats.org/officeDocument/2006/relationships/diagramLayout" Target="../diagrams/layout11.xml"/><Relationship Id="rId23" Type="http://schemas.openxmlformats.org/officeDocument/2006/relationships/diagramData" Target="../diagrams/data11.xml"/><Relationship Id="rId22" Type="http://schemas.microsoft.com/office/2007/relationships/diagramDrawing" Target="../diagrams/drawing10.xml"/><Relationship Id="rId21" Type="http://schemas.openxmlformats.org/officeDocument/2006/relationships/diagramColors" Target="../diagrams/colors10.xml"/><Relationship Id="rId20" Type="http://schemas.openxmlformats.org/officeDocument/2006/relationships/diagramQuickStyle" Target="../diagrams/quickStyle10.xml"/><Relationship Id="rId2" Type="http://schemas.openxmlformats.org/officeDocument/2006/relationships/tags" Target="../tags/tag1244.xml"/><Relationship Id="rId19" Type="http://schemas.openxmlformats.org/officeDocument/2006/relationships/diagramLayout" Target="../diagrams/layout10.xml"/><Relationship Id="rId18" Type="http://schemas.openxmlformats.org/officeDocument/2006/relationships/diagramData" Target="../diagrams/data10.xml"/><Relationship Id="rId17" Type="http://schemas.microsoft.com/office/2007/relationships/diagramDrawing" Target="../diagrams/drawing9.xml"/><Relationship Id="rId16" Type="http://schemas.openxmlformats.org/officeDocument/2006/relationships/diagramColors" Target="../diagrams/colors9.xml"/><Relationship Id="rId15" Type="http://schemas.openxmlformats.org/officeDocument/2006/relationships/diagramQuickStyle" Target="../diagrams/quickStyle9.xml"/><Relationship Id="rId14" Type="http://schemas.openxmlformats.org/officeDocument/2006/relationships/diagramLayout" Target="../diagrams/layout9.xml"/><Relationship Id="rId13" Type="http://schemas.openxmlformats.org/officeDocument/2006/relationships/diagramData" Target="../diagrams/data9.xml"/><Relationship Id="rId12" Type="http://schemas.microsoft.com/office/2007/relationships/diagramDrawing" Target="../diagrams/drawing8.xml"/><Relationship Id="rId11" Type="http://schemas.openxmlformats.org/officeDocument/2006/relationships/diagramColors" Target="../diagrams/colors8.xml"/><Relationship Id="rId10" Type="http://schemas.openxmlformats.org/officeDocument/2006/relationships/diagramQuickStyle" Target="../diagrams/quickStyle8.xml"/><Relationship Id="rId1" Type="http://schemas.openxmlformats.org/officeDocument/2006/relationships/tags" Target="../tags/tag1243.xml"/></Relationships>
</file>

<file path=ppt/slides/_rels/slide24.xml.rels><?xml version="1.0" encoding="UTF-8" standalone="yes"?>
<Relationships xmlns="http://schemas.openxmlformats.org/package/2006/relationships"><Relationship Id="rId99" Type="http://schemas.openxmlformats.org/officeDocument/2006/relationships/tags" Target="../tags/tag1345.xml"/><Relationship Id="rId98" Type="http://schemas.openxmlformats.org/officeDocument/2006/relationships/tags" Target="../tags/tag1344.xml"/><Relationship Id="rId97" Type="http://schemas.openxmlformats.org/officeDocument/2006/relationships/tags" Target="../tags/tag1343.xml"/><Relationship Id="rId96" Type="http://schemas.openxmlformats.org/officeDocument/2006/relationships/tags" Target="../tags/tag1342.xml"/><Relationship Id="rId95" Type="http://schemas.openxmlformats.org/officeDocument/2006/relationships/tags" Target="../tags/tag1341.xml"/><Relationship Id="rId94" Type="http://schemas.openxmlformats.org/officeDocument/2006/relationships/tags" Target="../tags/tag1340.xml"/><Relationship Id="rId93" Type="http://schemas.openxmlformats.org/officeDocument/2006/relationships/tags" Target="../tags/tag1339.xml"/><Relationship Id="rId92" Type="http://schemas.openxmlformats.org/officeDocument/2006/relationships/tags" Target="../tags/tag1338.xml"/><Relationship Id="rId91" Type="http://schemas.openxmlformats.org/officeDocument/2006/relationships/tags" Target="../tags/tag1337.xml"/><Relationship Id="rId90" Type="http://schemas.openxmlformats.org/officeDocument/2006/relationships/tags" Target="../tags/tag1336.xml"/><Relationship Id="rId9" Type="http://schemas.openxmlformats.org/officeDocument/2006/relationships/image" Target="../media/image34.jpeg"/><Relationship Id="rId89" Type="http://schemas.openxmlformats.org/officeDocument/2006/relationships/tags" Target="../tags/tag1335.xml"/><Relationship Id="rId88" Type="http://schemas.openxmlformats.org/officeDocument/2006/relationships/tags" Target="../tags/tag1334.xml"/><Relationship Id="rId87" Type="http://schemas.openxmlformats.org/officeDocument/2006/relationships/tags" Target="../tags/tag1333.xml"/><Relationship Id="rId86" Type="http://schemas.openxmlformats.org/officeDocument/2006/relationships/tags" Target="../tags/tag1332.xml"/><Relationship Id="rId85" Type="http://schemas.openxmlformats.org/officeDocument/2006/relationships/tags" Target="../tags/tag1331.xml"/><Relationship Id="rId84" Type="http://schemas.openxmlformats.org/officeDocument/2006/relationships/tags" Target="../tags/tag1330.xml"/><Relationship Id="rId83" Type="http://schemas.openxmlformats.org/officeDocument/2006/relationships/tags" Target="../tags/tag1329.xml"/><Relationship Id="rId82" Type="http://schemas.openxmlformats.org/officeDocument/2006/relationships/tags" Target="../tags/tag1328.xml"/><Relationship Id="rId81" Type="http://schemas.openxmlformats.org/officeDocument/2006/relationships/tags" Target="../tags/tag1327.xml"/><Relationship Id="rId80" Type="http://schemas.openxmlformats.org/officeDocument/2006/relationships/tags" Target="../tags/tag1326.xml"/><Relationship Id="rId8" Type="http://schemas.openxmlformats.org/officeDocument/2006/relationships/tags" Target="../tags/tag1258.xml"/><Relationship Id="rId79" Type="http://schemas.openxmlformats.org/officeDocument/2006/relationships/tags" Target="../tags/tag1325.xml"/><Relationship Id="rId78" Type="http://schemas.openxmlformats.org/officeDocument/2006/relationships/tags" Target="../tags/tag1324.xml"/><Relationship Id="rId77" Type="http://schemas.openxmlformats.org/officeDocument/2006/relationships/tags" Target="../tags/tag1323.xml"/><Relationship Id="rId76" Type="http://schemas.openxmlformats.org/officeDocument/2006/relationships/tags" Target="../tags/tag1322.xml"/><Relationship Id="rId75" Type="http://schemas.openxmlformats.org/officeDocument/2006/relationships/tags" Target="../tags/tag1321.xml"/><Relationship Id="rId74" Type="http://schemas.openxmlformats.org/officeDocument/2006/relationships/tags" Target="../tags/tag1320.xml"/><Relationship Id="rId73" Type="http://schemas.openxmlformats.org/officeDocument/2006/relationships/tags" Target="../tags/tag1319.xml"/><Relationship Id="rId72" Type="http://schemas.openxmlformats.org/officeDocument/2006/relationships/tags" Target="../tags/tag1318.xml"/><Relationship Id="rId71" Type="http://schemas.openxmlformats.org/officeDocument/2006/relationships/tags" Target="../tags/tag1317.xml"/><Relationship Id="rId70" Type="http://schemas.openxmlformats.org/officeDocument/2006/relationships/tags" Target="../tags/tag1316.xml"/><Relationship Id="rId7" Type="http://schemas.openxmlformats.org/officeDocument/2006/relationships/tags" Target="../tags/tag1257.xml"/><Relationship Id="rId69" Type="http://schemas.openxmlformats.org/officeDocument/2006/relationships/tags" Target="../tags/tag1315.xml"/><Relationship Id="rId68" Type="http://schemas.openxmlformats.org/officeDocument/2006/relationships/tags" Target="../tags/tag1314.xml"/><Relationship Id="rId67" Type="http://schemas.openxmlformats.org/officeDocument/2006/relationships/tags" Target="../tags/tag1313.xml"/><Relationship Id="rId66" Type="http://schemas.openxmlformats.org/officeDocument/2006/relationships/tags" Target="../tags/tag1312.xml"/><Relationship Id="rId65" Type="http://schemas.openxmlformats.org/officeDocument/2006/relationships/tags" Target="../tags/tag1311.xml"/><Relationship Id="rId64" Type="http://schemas.openxmlformats.org/officeDocument/2006/relationships/tags" Target="../tags/tag1310.xml"/><Relationship Id="rId63" Type="http://schemas.openxmlformats.org/officeDocument/2006/relationships/tags" Target="../tags/tag1309.xml"/><Relationship Id="rId62" Type="http://schemas.openxmlformats.org/officeDocument/2006/relationships/tags" Target="../tags/tag1308.xml"/><Relationship Id="rId61" Type="http://schemas.openxmlformats.org/officeDocument/2006/relationships/tags" Target="../tags/tag1307.xml"/><Relationship Id="rId60" Type="http://schemas.openxmlformats.org/officeDocument/2006/relationships/tags" Target="../tags/tag1306.xml"/><Relationship Id="rId6" Type="http://schemas.openxmlformats.org/officeDocument/2006/relationships/tags" Target="../tags/tag1256.xml"/><Relationship Id="rId59" Type="http://schemas.openxmlformats.org/officeDocument/2006/relationships/tags" Target="../tags/tag1305.xml"/><Relationship Id="rId58" Type="http://schemas.openxmlformats.org/officeDocument/2006/relationships/tags" Target="../tags/tag1304.xml"/><Relationship Id="rId57" Type="http://schemas.openxmlformats.org/officeDocument/2006/relationships/tags" Target="../tags/tag1303.xml"/><Relationship Id="rId56" Type="http://schemas.openxmlformats.org/officeDocument/2006/relationships/tags" Target="../tags/tag1302.xml"/><Relationship Id="rId55" Type="http://schemas.openxmlformats.org/officeDocument/2006/relationships/tags" Target="../tags/tag1301.xml"/><Relationship Id="rId54" Type="http://schemas.openxmlformats.org/officeDocument/2006/relationships/tags" Target="../tags/tag1300.xml"/><Relationship Id="rId53" Type="http://schemas.openxmlformats.org/officeDocument/2006/relationships/tags" Target="../tags/tag1299.xml"/><Relationship Id="rId52" Type="http://schemas.openxmlformats.org/officeDocument/2006/relationships/tags" Target="../tags/tag1298.xml"/><Relationship Id="rId51" Type="http://schemas.openxmlformats.org/officeDocument/2006/relationships/tags" Target="../tags/tag1297.xml"/><Relationship Id="rId50" Type="http://schemas.openxmlformats.org/officeDocument/2006/relationships/tags" Target="../tags/tag1296.xml"/><Relationship Id="rId5" Type="http://schemas.openxmlformats.org/officeDocument/2006/relationships/tags" Target="../tags/tag1255.xml"/><Relationship Id="rId49" Type="http://schemas.openxmlformats.org/officeDocument/2006/relationships/tags" Target="../tags/tag1295.xml"/><Relationship Id="rId48" Type="http://schemas.openxmlformats.org/officeDocument/2006/relationships/tags" Target="../tags/tag1294.xml"/><Relationship Id="rId47" Type="http://schemas.openxmlformats.org/officeDocument/2006/relationships/tags" Target="../tags/tag1293.xml"/><Relationship Id="rId46" Type="http://schemas.openxmlformats.org/officeDocument/2006/relationships/tags" Target="../tags/tag1292.xml"/><Relationship Id="rId45" Type="http://schemas.openxmlformats.org/officeDocument/2006/relationships/tags" Target="../tags/tag1291.xml"/><Relationship Id="rId44" Type="http://schemas.openxmlformats.org/officeDocument/2006/relationships/tags" Target="../tags/tag1290.xml"/><Relationship Id="rId43" Type="http://schemas.openxmlformats.org/officeDocument/2006/relationships/tags" Target="../tags/tag1289.xml"/><Relationship Id="rId42" Type="http://schemas.openxmlformats.org/officeDocument/2006/relationships/tags" Target="../tags/tag1288.xml"/><Relationship Id="rId41" Type="http://schemas.openxmlformats.org/officeDocument/2006/relationships/tags" Target="../tags/tag1287.xml"/><Relationship Id="rId40" Type="http://schemas.openxmlformats.org/officeDocument/2006/relationships/tags" Target="../tags/tag1286.xml"/><Relationship Id="rId4" Type="http://schemas.openxmlformats.org/officeDocument/2006/relationships/tags" Target="../tags/tag1254.xml"/><Relationship Id="rId39" Type="http://schemas.openxmlformats.org/officeDocument/2006/relationships/tags" Target="../tags/tag1285.xml"/><Relationship Id="rId38" Type="http://schemas.openxmlformats.org/officeDocument/2006/relationships/tags" Target="../tags/tag1284.xml"/><Relationship Id="rId37" Type="http://schemas.openxmlformats.org/officeDocument/2006/relationships/tags" Target="../tags/tag1283.xml"/><Relationship Id="rId36" Type="http://schemas.openxmlformats.org/officeDocument/2006/relationships/tags" Target="../tags/tag1282.xml"/><Relationship Id="rId35" Type="http://schemas.openxmlformats.org/officeDocument/2006/relationships/tags" Target="../tags/tag1281.xml"/><Relationship Id="rId34" Type="http://schemas.openxmlformats.org/officeDocument/2006/relationships/tags" Target="../tags/tag1280.xml"/><Relationship Id="rId33" Type="http://schemas.openxmlformats.org/officeDocument/2006/relationships/tags" Target="../tags/tag1279.xml"/><Relationship Id="rId32" Type="http://schemas.openxmlformats.org/officeDocument/2006/relationships/tags" Target="../tags/tag1278.xml"/><Relationship Id="rId31" Type="http://schemas.openxmlformats.org/officeDocument/2006/relationships/tags" Target="../tags/tag1277.xml"/><Relationship Id="rId30" Type="http://schemas.openxmlformats.org/officeDocument/2006/relationships/tags" Target="../tags/tag1276.xml"/><Relationship Id="rId3" Type="http://schemas.openxmlformats.org/officeDocument/2006/relationships/tags" Target="../tags/tag1253.xml"/><Relationship Id="rId29" Type="http://schemas.openxmlformats.org/officeDocument/2006/relationships/tags" Target="../tags/tag1275.xml"/><Relationship Id="rId28" Type="http://schemas.openxmlformats.org/officeDocument/2006/relationships/tags" Target="../tags/tag1274.xml"/><Relationship Id="rId27" Type="http://schemas.openxmlformats.org/officeDocument/2006/relationships/tags" Target="../tags/tag1273.xml"/><Relationship Id="rId26" Type="http://schemas.openxmlformats.org/officeDocument/2006/relationships/tags" Target="../tags/tag1272.xml"/><Relationship Id="rId25" Type="http://schemas.openxmlformats.org/officeDocument/2006/relationships/tags" Target="../tags/tag1271.xml"/><Relationship Id="rId24" Type="http://schemas.openxmlformats.org/officeDocument/2006/relationships/tags" Target="../tags/tag1270.xml"/><Relationship Id="rId23" Type="http://schemas.openxmlformats.org/officeDocument/2006/relationships/tags" Target="../tags/tag1269.xml"/><Relationship Id="rId22" Type="http://schemas.openxmlformats.org/officeDocument/2006/relationships/tags" Target="../tags/tag1268.xml"/><Relationship Id="rId21" Type="http://schemas.openxmlformats.org/officeDocument/2006/relationships/tags" Target="../tags/tag1267.xml"/><Relationship Id="rId20" Type="http://schemas.openxmlformats.org/officeDocument/2006/relationships/tags" Target="../tags/tag1266.xml"/><Relationship Id="rId2" Type="http://schemas.openxmlformats.org/officeDocument/2006/relationships/tags" Target="../tags/tag1252.xml"/><Relationship Id="rId19" Type="http://schemas.openxmlformats.org/officeDocument/2006/relationships/tags" Target="../tags/tag1265.xml"/><Relationship Id="rId186" Type="http://schemas.openxmlformats.org/officeDocument/2006/relationships/slideLayout" Target="../slideLayouts/slideLayout11.xml"/><Relationship Id="rId185" Type="http://schemas.openxmlformats.org/officeDocument/2006/relationships/tags" Target="../tags/tag1426.xml"/><Relationship Id="rId184" Type="http://schemas.microsoft.com/office/2007/relationships/diagramDrawing" Target="../diagrams/drawing12.xml"/><Relationship Id="rId183" Type="http://schemas.openxmlformats.org/officeDocument/2006/relationships/diagramColors" Target="../diagrams/colors12.xml"/><Relationship Id="rId182" Type="http://schemas.openxmlformats.org/officeDocument/2006/relationships/diagramQuickStyle" Target="../diagrams/quickStyle12.xml"/><Relationship Id="rId181" Type="http://schemas.openxmlformats.org/officeDocument/2006/relationships/diagramLayout" Target="../diagrams/layout12.xml"/><Relationship Id="rId180" Type="http://schemas.openxmlformats.org/officeDocument/2006/relationships/diagramData" Target="../diagrams/data12.xml"/><Relationship Id="rId18" Type="http://schemas.openxmlformats.org/officeDocument/2006/relationships/tags" Target="../tags/tag1264.xml"/><Relationship Id="rId179" Type="http://schemas.openxmlformats.org/officeDocument/2006/relationships/tags" Target="../tags/tag1425.xml"/><Relationship Id="rId178" Type="http://schemas.openxmlformats.org/officeDocument/2006/relationships/tags" Target="../tags/tag1424.xml"/><Relationship Id="rId177" Type="http://schemas.openxmlformats.org/officeDocument/2006/relationships/tags" Target="../tags/tag1423.xml"/><Relationship Id="rId176" Type="http://schemas.openxmlformats.org/officeDocument/2006/relationships/tags" Target="../tags/tag1422.xml"/><Relationship Id="rId175" Type="http://schemas.openxmlformats.org/officeDocument/2006/relationships/tags" Target="../tags/tag1421.xml"/><Relationship Id="rId174" Type="http://schemas.openxmlformats.org/officeDocument/2006/relationships/tags" Target="../tags/tag1420.xml"/><Relationship Id="rId173" Type="http://schemas.openxmlformats.org/officeDocument/2006/relationships/tags" Target="../tags/tag1419.xml"/><Relationship Id="rId172" Type="http://schemas.openxmlformats.org/officeDocument/2006/relationships/tags" Target="../tags/tag1418.xml"/><Relationship Id="rId171" Type="http://schemas.openxmlformats.org/officeDocument/2006/relationships/tags" Target="../tags/tag1417.xml"/><Relationship Id="rId170" Type="http://schemas.openxmlformats.org/officeDocument/2006/relationships/tags" Target="../tags/tag1416.xml"/><Relationship Id="rId17" Type="http://schemas.openxmlformats.org/officeDocument/2006/relationships/tags" Target="../tags/tag1263.xml"/><Relationship Id="rId169" Type="http://schemas.openxmlformats.org/officeDocument/2006/relationships/tags" Target="../tags/tag1415.xml"/><Relationship Id="rId168" Type="http://schemas.openxmlformats.org/officeDocument/2006/relationships/tags" Target="../tags/tag1414.xml"/><Relationship Id="rId167" Type="http://schemas.openxmlformats.org/officeDocument/2006/relationships/tags" Target="../tags/tag1413.xml"/><Relationship Id="rId166" Type="http://schemas.openxmlformats.org/officeDocument/2006/relationships/tags" Target="../tags/tag1412.xml"/><Relationship Id="rId165" Type="http://schemas.openxmlformats.org/officeDocument/2006/relationships/tags" Target="../tags/tag1411.xml"/><Relationship Id="rId164" Type="http://schemas.openxmlformats.org/officeDocument/2006/relationships/tags" Target="../tags/tag1410.xml"/><Relationship Id="rId163" Type="http://schemas.openxmlformats.org/officeDocument/2006/relationships/tags" Target="../tags/tag1409.xml"/><Relationship Id="rId162" Type="http://schemas.openxmlformats.org/officeDocument/2006/relationships/tags" Target="../tags/tag1408.xml"/><Relationship Id="rId161" Type="http://schemas.openxmlformats.org/officeDocument/2006/relationships/tags" Target="../tags/tag1407.xml"/><Relationship Id="rId160" Type="http://schemas.openxmlformats.org/officeDocument/2006/relationships/tags" Target="../tags/tag1406.xml"/><Relationship Id="rId16" Type="http://schemas.openxmlformats.org/officeDocument/2006/relationships/tags" Target="../tags/tag1262.xml"/><Relationship Id="rId159" Type="http://schemas.openxmlformats.org/officeDocument/2006/relationships/tags" Target="../tags/tag1405.xml"/><Relationship Id="rId158" Type="http://schemas.openxmlformats.org/officeDocument/2006/relationships/tags" Target="../tags/tag1404.xml"/><Relationship Id="rId157" Type="http://schemas.openxmlformats.org/officeDocument/2006/relationships/tags" Target="../tags/tag1403.xml"/><Relationship Id="rId156" Type="http://schemas.openxmlformats.org/officeDocument/2006/relationships/tags" Target="../tags/tag1402.xml"/><Relationship Id="rId155" Type="http://schemas.openxmlformats.org/officeDocument/2006/relationships/tags" Target="../tags/tag1401.xml"/><Relationship Id="rId154" Type="http://schemas.openxmlformats.org/officeDocument/2006/relationships/tags" Target="../tags/tag1400.xml"/><Relationship Id="rId153" Type="http://schemas.openxmlformats.org/officeDocument/2006/relationships/tags" Target="../tags/tag1399.xml"/><Relationship Id="rId152" Type="http://schemas.openxmlformats.org/officeDocument/2006/relationships/tags" Target="../tags/tag1398.xml"/><Relationship Id="rId151" Type="http://schemas.openxmlformats.org/officeDocument/2006/relationships/tags" Target="../tags/tag1397.xml"/><Relationship Id="rId150" Type="http://schemas.openxmlformats.org/officeDocument/2006/relationships/tags" Target="../tags/tag1396.xml"/><Relationship Id="rId15" Type="http://schemas.openxmlformats.org/officeDocument/2006/relationships/image" Target="../media/image37.jpeg"/><Relationship Id="rId149" Type="http://schemas.openxmlformats.org/officeDocument/2006/relationships/tags" Target="../tags/tag1395.xml"/><Relationship Id="rId148" Type="http://schemas.openxmlformats.org/officeDocument/2006/relationships/tags" Target="../tags/tag1394.xml"/><Relationship Id="rId147" Type="http://schemas.openxmlformats.org/officeDocument/2006/relationships/tags" Target="../tags/tag1393.xml"/><Relationship Id="rId146" Type="http://schemas.openxmlformats.org/officeDocument/2006/relationships/tags" Target="../tags/tag1392.xml"/><Relationship Id="rId145" Type="http://schemas.openxmlformats.org/officeDocument/2006/relationships/tags" Target="../tags/tag1391.xml"/><Relationship Id="rId144" Type="http://schemas.openxmlformats.org/officeDocument/2006/relationships/tags" Target="../tags/tag1390.xml"/><Relationship Id="rId143" Type="http://schemas.openxmlformats.org/officeDocument/2006/relationships/tags" Target="../tags/tag1389.xml"/><Relationship Id="rId142" Type="http://schemas.openxmlformats.org/officeDocument/2006/relationships/tags" Target="../tags/tag1388.xml"/><Relationship Id="rId141" Type="http://schemas.openxmlformats.org/officeDocument/2006/relationships/tags" Target="../tags/tag1387.xml"/><Relationship Id="rId140" Type="http://schemas.openxmlformats.org/officeDocument/2006/relationships/tags" Target="../tags/tag1386.xml"/><Relationship Id="rId14" Type="http://schemas.openxmlformats.org/officeDocument/2006/relationships/tags" Target="../tags/tag1261.xml"/><Relationship Id="rId139" Type="http://schemas.openxmlformats.org/officeDocument/2006/relationships/tags" Target="../tags/tag1385.xml"/><Relationship Id="rId138" Type="http://schemas.openxmlformats.org/officeDocument/2006/relationships/tags" Target="../tags/tag1384.xml"/><Relationship Id="rId137" Type="http://schemas.openxmlformats.org/officeDocument/2006/relationships/tags" Target="../tags/tag1383.xml"/><Relationship Id="rId136" Type="http://schemas.openxmlformats.org/officeDocument/2006/relationships/tags" Target="../tags/tag1382.xml"/><Relationship Id="rId135" Type="http://schemas.openxmlformats.org/officeDocument/2006/relationships/tags" Target="../tags/tag1381.xml"/><Relationship Id="rId134" Type="http://schemas.openxmlformats.org/officeDocument/2006/relationships/tags" Target="../tags/tag1380.xml"/><Relationship Id="rId133" Type="http://schemas.openxmlformats.org/officeDocument/2006/relationships/tags" Target="../tags/tag1379.xml"/><Relationship Id="rId132" Type="http://schemas.openxmlformats.org/officeDocument/2006/relationships/tags" Target="../tags/tag1378.xml"/><Relationship Id="rId131" Type="http://schemas.openxmlformats.org/officeDocument/2006/relationships/tags" Target="../tags/tag1377.xml"/><Relationship Id="rId130" Type="http://schemas.openxmlformats.org/officeDocument/2006/relationships/tags" Target="../tags/tag1376.xml"/><Relationship Id="rId13" Type="http://schemas.openxmlformats.org/officeDocument/2006/relationships/image" Target="../media/image36.jpeg"/><Relationship Id="rId129" Type="http://schemas.openxmlformats.org/officeDocument/2006/relationships/tags" Target="../tags/tag1375.xml"/><Relationship Id="rId128" Type="http://schemas.openxmlformats.org/officeDocument/2006/relationships/tags" Target="../tags/tag1374.xml"/><Relationship Id="rId127" Type="http://schemas.openxmlformats.org/officeDocument/2006/relationships/tags" Target="../tags/tag1373.xml"/><Relationship Id="rId126" Type="http://schemas.openxmlformats.org/officeDocument/2006/relationships/tags" Target="../tags/tag1372.xml"/><Relationship Id="rId125" Type="http://schemas.openxmlformats.org/officeDocument/2006/relationships/tags" Target="../tags/tag1371.xml"/><Relationship Id="rId124" Type="http://schemas.openxmlformats.org/officeDocument/2006/relationships/tags" Target="../tags/tag1370.xml"/><Relationship Id="rId123" Type="http://schemas.openxmlformats.org/officeDocument/2006/relationships/tags" Target="../tags/tag1369.xml"/><Relationship Id="rId122" Type="http://schemas.openxmlformats.org/officeDocument/2006/relationships/tags" Target="../tags/tag1368.xml"/><Relationship Id="rId121" Type="http://schemas.openxmlformats.org/officeDocument/2006/relationships/tags" Target="../tags/tag1367.xml"/><Relationship Id="rId120" Type="http://schemas.openxmlformats.org/officeDocument/2006/relationships/tags" Target="../tags/tag1366.xml"/><Relationship Id="rId12" Type="http://schemas.openxmlformats.org/officeDocument/2006/relationships/tags" Target="../tags/tag1260.xml"/><Relationship Id="rId119" Type="http://schemas.openxmlformats.org/officeDocument/2006/relationships/tags" Target="../tags/tag1365.xml"/><Relationship Id="rId118" Type="http://schemas.openxmlformats.org/officeDocument/2006/relationships/tags" Target="../tags/tag1364.xml"/><Relationship Id="rId117" Type="http://schemas.openxmlformats.org/officeDocument/2006/relationships/tags" Target="../tags/tag1363.xml"/><Relationship Id="rId116" Type="http://schemas.openxmlformats.org/officeDocument/2006/relationships/tags" Target="../tags/tag1362.xml"/><Relationship Id="rId115" Type="http://schemas.openxmlformats.org/officeDocument/2006/relationships/tags" Target="../tags/tag1361.xml"/><Relationship Id="rId114" Type="http://schemas.openxmlformats.org/officeDocument/2006/relationships/tags" Target="../tags/tag1360.xml"/><Relationship Id="rId113" Type="http://schemas.openxmlformats.org/officeDocument/2006/relationships/tags" Target="../tags/tag1359.xml"/><Relationship Id="rId112" Type="http://schemas.openxmlformats.org/officeDocument/2006/relationships/tags" Target="../tags/tag1358.xml"/><Relationship Id="rId111" Type="http://schemas.openxmlformats.org/officeDocument/2006/relationships/tags" Target="../tags/tag1357.xml"/><Relationship Id="rId110" Type="http://schemas.openxmlformats.org/officeDocument/2006/relationships/tags" Target="../tags/tag1356.xml"/><Relationship Id="rId11" Type="http://schemas.openxmlformats.org/officeDocument/2006/relationships/image" Target="../media/image35.jpeg"/><Relationship Id="rId109" Type="http://schemas.openxmlformats.org/officeDocument/2006/relationships/tags" Target="../tags/tag1355.xml"/><Relationship Id="rId108" Type="http://schemas.openxmlformats.org/officeDocument/2006/relationships/tags" Target="../tags/tag1354.xml"/><Relationship Id="rId107" Type="http://schemas.openxmlformats.org/officeDocument/2006/relationships/tags" Target="../tags/tag1353.xml"/><Relationship Id="rId106" Type="http://schemas.openxmlformats.org/officeDocument/2006/relationships/tags" Target="../tags/tag1352.xml"/><Relationship Id="rId105" Type="http://schemas.openxmlformats.org/officeDocument/2006/relationships/tags" Target="../tags/tag1351.xml"/><Relationship Id="rId104" Type="http://schemas.openxmlformats.org/officeDocument/2006/relationships/tags" Target="../tags/tag1350.xml"/><Relationship Id="rId103" Type="http://schemas.openxmlformats.org/officeDocument/2006/relationships/tags" Target="../tags/tag1349.xml"/><Relationship Id="rId102" Type="http://schemas.openxmlformats.org/officeDocument/2006/relationships/tags" Target="../tags/tag1348.xml"/><Relationship Id="rId101" Type="http://schemas.openxmlformats.org/officeDocument/2006/relationships/tags" Target="../tags/tag1347.xml"/><Relationship Id="rId100" Type="http://schemas.openxmlformats.org/officeDocument/2006/relationships/tags" Target="../tags/tag1346.xml"/><Relationship Id="rId10" Type="http://schemas.openxmlformats.org/officeDocument/2006/relationships/tags" Target="../tags/tag1259.xml"/><Relationship Id="rId1" Type="http://schemas.openxmlformats.org/officeDocument/2006/relationships/tags" Target="../tags/tag1251.xml"/></Relationships>
</file>

<file path=ppt/slides/_rels/slide25.xml.rels><?xml version="1.0" encoding="UTF-8" standalone="yes"?>
<Relationships xmlns="http://schemas.openxmlformats.org/package/2006/relationships"><Relationship Id="rId9" Type="http://schemas.openxmlformats.org/officeDocument/2006/relationships/tags" Target="../tags/tag1435.xml"/><Relationship Id="rId8" Type="http://schemas.openxmlformats.org/officeDocument/2006/relationships/tags" Target="../tags/tag1434.xml"/><Relationship Id="rId7" Type="http://schemas.openxmlformats.org/officeDocument/2006/relationships/tags" Target="../tags/tag1433.xml"/><Relationship Id="rId6" Type="http://schemas.openxmlformats.org/officeDocument/2006/relationships/tags" Target="../tags/tag1432.xml"/><Relationship Id="rId5" Type="http://schemas.openxmlformats.org/officeDocument/2006/relationships/tags" Target="../tags/tag1431.xml"/><Relationship Id="rId4" Type="http://schemas.openxmlformats.org/officeDocument/2006/relationships/tags" Target="../tags/tag1430.xml"/><Relationship Id="rId3" Type="http://schemas.openxmlformats.org/officeDocument/2006/relationships/tags" Target="../tags/tag1429.xml"/><Relationship Id="rId26" Type="http://schemas.openxmlformats.org/officeDocument/2006/relationships/slideLayout" Target="../slideLayouts/slideLayout11.xml"/><Relationship Id="rId25" Type="http://schemas.openxmlformats.org/officeDocument/2006/relationships/tags" Target="../tags/tag1451.xml"/><Relationship Id="rId24" Type="http://schemas.openxmlformats.org/officeDocument/2006/relationships/tags" Target="../tags/tag1450.xml"/><Relationship Id="rId23" Type="http://schemas.openxmlformats.org/officeDocument/2006/relationships/tags" Target="../tags/tag1449.xml"/><Relationship Id="rId22" Type="http://schemas.openxmlformats.org/officeDocument/2006/relationships/tags" Target="../tags/tag1448.xml"/><Relationship Id="rId21" Type="http://schemas.openxmlformats.org/officeDocument/2006/relationships/tags" Target="../tags/tag1447.xml"/><Relationship Id="rId20" Type="http://schemas.openxmlformats.org/officeDocument/2006/relationships/tags" Target="../tags/tag1446.xml"/><Relationship Id="rId2" Type="http://schemas.openxmlformats.org/officeDocument/2006/relationships/tags" Target="../tags/tag1428.xml"/><Relationship Id="rId19" Type="http://schemas.openxmlformats.org/officeDocument/2006/relationships/tags" Target="../tags/tag1445.xml"/><Relationship Id="rId18" Type="http://schemas.openxmlformats.org/officeDocument/2006/relationships/tags" Target="../tags/tag1444.xml"/><Relationship Id="rId17" Type="http://schemas.openxmlformats.org/officeDocument/2006/relationships/tags" Target="../tags/tag1443.xml"/><Relationship Id="rId16" Type="http://schemas.openxmlformats.org/officeDocument/2006/relationships/tags" Target="../tags/tag1442.xml"/><Relationship Id="rId15" Type="http://schemas.openxmlformats.org/officeDocument/2006/relationships/tags" Target="../tags/tag1441.xml"/><Relationship Id="rId14" Type="http://schemas.openxmlformats.org/officeDocument/2006/relationships/tags" Target="../tags/tag1440.xml"/><Relationship Id="rId13" Type="http://schemas.openxmlformats.org/officeDocument/2006/relationships/tags" Target="../tags/tag1439.xml"/><Relationship Id="rId12" Type="http://schemas.openxmlformats.org/officeDocument/2006/relationships/tags" Target="../tags/tag1438.xml"/><Relationship Id="rId11" Type="http://schemas.openxmlformats.org/officeDocument/2006/relationships/tags" Target="../tags/tag1437.xml"/><Relationship Id="rId10" Type="http://schemas.openxmlformats.org/officeDocument/2006/relationships/tags" Target="../tags/tag1436.xml"/><Relationship Id="rId1" Type="http://schemas.openxmlformats.org/officeDocument/2006/relationships/tags" Target="../tags/tag1427.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56.xml"/><Relationship Id="rId4" Type="http://schemas.openxmlformats.org/officeDocument/2006/relationships/tags" Target="../tags/tag1455.xml"/><Relationship Id="rId3" Type="http://schemas.openxmlformats.org/officeDocument/2006/relationships/tags" Target="../tags/tag1454.xml"/><Relationship Id="rId2" Type="http://schemas.openxmlformats.org/officeDocument/2006/relationships/tags" Target="../tags/tag1453.xml"/><Relationship Id="rId1" Type="http://schemas.openxmlformats.org/officeDocument/2006/relationships/tags" Target="../tags/tag1452.xml"/></Relationships>
</file>

<file path=ppt/slides/_rels/slide27.xml.rels><?xml version="1.0" encoding="UTF-8" standalone="yes"?>
<Relationships xmlns="http://schemas.openxmlformats.org/package/2006/relationships"><Relationship Id="rId9" Type="http://schemas.openxmlformats.org/officeDocument/2006/relationships/tags" Target="../tags/tag1465.xml"/><Relationship Id="rId8" Type="http://schemas.openxmlformats.org/officeDocument/2006/relationships/tags" Target="../tags/tag1464.xml"/><Relationship Id="rId7" Type="http://schemas.openxmlformats.org/officeDocument/2006/relationships/tags" Target="../tags/tag1463.xml"/><Relationship Id="rId6" Type="http://schemas.openxmlformats.org/officeDocument/2006/relationships/tags" Target="../tags/tag1462.xml"/><Relationship Id="rId5" Type="http://schemas.openxmlformats.org/officeDocument/2006/relationships/tags" Target="../tags/tag1461.xml"/><Relationship Id="rId4" Type="http://schemas.openxmlformats.org/officeDocument/2006/relationships/tags" Target="../tags/tag1460.xml"/><Relationship Id="rId3" Type="http://schemas.openxmlformats.org/officeDocument/2006/relationships/tags" Target="../tags/tag1459.xml"/><Relationship Id="rId28" Type="http://schemas.openxmlformats.org/officeDocument/2006/relationships/slideLayout" Target="../slideLayouts/slideLayout11.xml"/><Relationship Id="rId27" Type="http://schemas.openxmlformats.org/officeDocument/2006/relationships/tags" Target="../tags/tag1483.xml"/><Relationship Id="rId26" Type="http://schemas.openxmlformats.org/officeDocument/2006/relationships/tags" Target="../tags/tag1482.xml"/><Relationship Id="rId25" Type="http://schemas.openxmlformats.org/officeDocument/2006/relationships/tags" Target="../tags/tag1481.xml"/><Relationship Id="rId24" Type="http://schemas.openxmlformats.org/officeDocument/2006/relationships/tags" Target="../tags/tag1480.xml"/><Relationship Id="rId23" Type="http://schemas.openxmlformats.org/officeDocument/2006/relationships/tags" Target="../tags/tag1479.xml"/><Relationship Id="rId22" Type="http://schemas.openxmlformats.org/officeDocument/2006/relationships/tags" Target="../tags/tag1478.xml"/><Relationship Id="rId21" Type="http://schemas.openxmlformats.org/officeDocument/2006/relationships/tags" Target="../tags/tag1477.xml"/><Relationship Id="rId20" Type="http://schemas.openxmlformats.org/officeDocument/2006/relationships/tags" Target="../tags/tag1476.xml"/><Relationship Id="rId2" Type="http://schemas.openxmlformats.org/officeDocument/2006/relationships/tags" Target="../tags/tag1458.xml"/><Relationship Id="rId19" Type="http://schemas.openxmlformats.org/officeDocument/2006/relationships/tags" Target="../tags/tag1475.xml"/><Relationship Id="rId18" Type="http://schemas.openxmlformats.org/officeDocument/2006/relationships/tags" Target="../tags/tag1474.xml"/><Relationship Id="rId17" Type="http://schemas.openxmlformats.org/officeDocument/2006/relationships/tags" Target="../tags/tag1473.xml"/><Relationship Id="rId16" Type="http://schemas.openxmlformats.org/officeDocument/2006/relationships/tags" Target="../tags/tag1472.xml"/><Relationship Id="rId15" Type="http://schemas.openxmlformats.org/officeDocument/2006/relationships/tags" Target="../tags/tag1471.xml"/><Relationship Id="rId14" Type="http://schemas.openxmlformats.org/officeDocument/2006/relationships/tags" Target="../tags/tag1470.xml"/><Relationship Id="rId13" Type="http://schemas.openxmlformats.org/officeDocument/2006/relationships/tags" Target="../tags/tag1469.xml"/><Relationship Id="rId12" Type="http://schemas.openxmlformats.org/officeDocument/2006/relationships/tags" Target="../tags/tag1468.xml"/><Relationship Id="rId11" Type="http://schemas.openxmlformats.org/officeDocument/2006/relationships/tags" Target="../tags/tag1467.xml"/><Relationship Id="rId10" Type="http://schemas.openxmlformats.org/officeDocument/2006/relationships/tags" Target="../tags/tag1466.xml"/><Relationship Id="rId1" Type="http://schemas.openxmlformats.org/officeDocument/2006/relationships/tags" Target="../tags/tag145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tags" Target="../tags/tag1485.xml"/><Relationship Id="rId1" Type="http://schemas.openxmlformats.org/officeDocument/2006/relationships/tags" Target="../tags/tag148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4.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image" Target="../media/image3.jpeg"/><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5" Type="http://schemas.openxmlformats.org/officeDocument/2006/relationships/slideLayout" Target="../slideLayouts/slideLayout11.xml"/><Relationship Id="rId14" Type="http://schemas.openxmlformats.org/officeDocument/2006/relationships/tags" Target="../tags/tag180.xml"/><Relationship Id="rId13" Type="http://schemas.openxmlformats.org/officeDocument/2006/relationships/image" Target="../media/image4.jpeg"/><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tags" Target="../tags/tag169.xml"/></Relationships>
</file>

<file path=ppt/slides/_rels/slide5.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3" Type="http://schemas.openxmlformats.org/officeDocument/2006/relationships/slideLayout" Target="../slideLayouts/slideLayout11.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tags" Target="../tags/tag18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7.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0" Type="http://schemas.openxmlformats.org/officeDocument/2006/relationships/slideLayout" Target="../slideLayouts/slideLayout11.xml"/><Relationship Id="rId3" Type="http://schemas.openxmlformats.org/officeDocument/2006/relationships/tags" Target="../tags/tag199.xml"/><Relationship Id="rId29" Type="http://schemas.openxmlformats.org/officeDocument/2006/relationships/tags" Target="../tags/tag225.xml"/><Relationship Id="rId28" Type="http://schemas.openxmlformats.org/officeDocument/2006/relationships/tags" Target="../tags/tag224.xml"/><Relationship Id="rId27" Type="http://schemas.openxmlformats.org/officeDocument/2006/relationships/tags" Target="../tags/tag223.xml"/><Relationship Id="rId26" Type="http://schemas.openxmlformats.org/officeDocument/2006/relationships/tags" Target="../tags/tag222.xml"/><Relationship Id="rId25" Type="http://schemas.openxmlformats.org/officeDocument/2006/relationships/tags" Target="../tags/tag221.xml"/><Relationship Id="rId24" Type="http://schemas.openxmlformats.org/officeDocument/2006/relationships/tags" Target="../tags/tag220.xml"/><Relationship Id="rId23" Type="http://schemas.openxmlformats.org/officeDocument/2006/relationships/tags" Target="../tags/tag219.xml"/><Relationship Id="rId22" Type="http://schemas.openxmlformats.org/officeDocument/2006/relationships/tags" Target="../tags/tag218.xml"/><Relationship Id="rId21" Type="http://schemas.openxmlformats.org/officeDocument/2006/relationships/tags" Target="../tags/tag217.xml"/><Relationship Id="rId20" Type="http://schemas.openxmlformats.org/officeDocument/2006/relationships/tags" Target="../tags/tag216.xml"/><Relationship Id="rId2" Type="http://schemas.openxmlformats.org/officeDocument/2006/relationships/tags" Target="../tags/tag198.xml"/><Relationship Id="rId19" Type="http://schemas.openxmlformats.org/officeDocument/2006/relationships/tags" Target="../tags/tag215.xml"/><Relationship Id="rId18" Type="http://schemas.openxmlformats.org/officeDocument/2006/relationships/tags" Target="../tags/tag214.xml"/><Relationship Id="rId17" Type="http://schemas.openxmlformats.org/officeDocument/2006/relationships/tags" Target="../tags/tag213.xml"/><Relationship Id="rId16" Type="http://schemas.openxmlformats.org/officeDocument/2006/relationships/tags" Target="../tags/tag212.xml"/><Relationship Id="rId15" Type="http://schemas.openxmlformats.org/officeDocument/2006/relationships/tags" Target="../tags/tag211.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7.xml"/></Relationships>
</file>

<file path=ppt/slides/_rels/slide8.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0" Type="http://schemas.openxmlformats.org/officeDocument/2006/relationships/slideLayout" Target="../slideLayouts/slideLayout11.xml"/><Relationship Id="rId3" Type="http://schemas.openxmlformats.org/officeDocument/2006/relationships/tags" Target="../tags/tag228.xml"/><Relationship Id="rId29" Type="http://schemas.openxmlformats.org/officeDocument/2006/relationships/tags" Target="../tags/tag254.xml"/><Relationship Id="rId28" Type="http://schemas.openxmlformats.org/officeDocument/2006/relationships/tags" Target="../tags/tag253.xml"/><Relationship Id="rId27" Type="http://schemas.openxmlformats.org/officeDocument/2006/relationships/tags" Target="../tags/tag252.xml"/><Relationship Id="rId26" Type="http://schemas.openxmlformats.org/officeDocument/2006/relationships/tags" Target="../tags/tag251.xml"/><Relationship Id="rId25" Type="http://schemas.openxmlformats.org/officeDocument/2006/relationships/tags" Target="../tags/tag250.xml"/><Relationship Id="rId24" Type="http://schemas.openxmlformats.org/officeDocument/2006/relationships/tags" Target="../tags/tag249.xml"/><Relationship Id="rId23" Type="http://schemas.openxmlformats.org/officeDocument/2006/relationships/tags" Target="../tags/tag248.xml"/><Relationship Id="rId22" Type="http://schemas.openxmlformats.org/officeDocument/2006/relationships/tags" Target="../tags/tag247.xml"/><Relationship Id="rId21" Type="http://schemas.openxmlformats.org/officeDocument/2006/relationships/tags" Target="../tags/tag246.xml"/><Relationship Id="rId20" Type="http://schemas.openxmlformats.org/officeDocument/2006/relationships/tags" Target="../tags/tag245.xml"/><Relationship Id="rId2" Type="http://schemas.openxmlformats.org/officeDocument/2006/relationships/tags" Target="../tags/tag227.xml"/><Relationship Id="rId19" Type="http://schemas.openxmlformats.org/officeDocument/2006/relationships/tags" Target="../tags/tag244.xml"/><Relationship Id="rId18" Type="http://schemas.openxmlformats.org/officeDocument/2006/relationships/tags" Target="../tags/tag243.xml"/><Relationship Id="rId17" Type="http://schemas.openxmlformats.org/officeDocument/2006/relationships/tags" Target="../tags/tag242.xml"/><Relationship Id="rId16" Type="http://schemas.openxmlformats.org/officeDocument/2006/relationships/tags" Target="../tags/tag241.xml"/><Relationship Id="rId15" Type="http://schemas.openxmlformats.org/officeDocument/2006/relationships/tags" Target="../tags/tag240.xml"/><Relationship Id="rId14" Type="http://schemas.openxmlformats.org/officeDocument/2006/relationships/tags" Target="../tags/tag239.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tags" Target="../tags/tag22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custDataLst>
              <p:tags r:id="rId1"/>
            </p:custDataLst>
          </p:nvPr>
        </p:nvSpPr>
        <p:spPr>
          <a:xfrm>
            <a:off x="4382770" y="2115185"/>
            <a:ext cx="6943090" cy="1302385"/>
          </a:xfrm>
          <a:prstGeom prst="rect">
            <a:avLst/>
          </a:prstGeom>
        </p:spPr>
        <p:txBody>
          <a:bodyPr vert="horz" lIns="90000" tIns="46800" rIns="90000" bIns="0" rtlCol="0" anchor="ctr" anchorCtr="0">
            <a:normAutofit fontScale="60000"/>
          </a:bodyPr>
          <a:lstStyle>
            <a:lvl1pPr algn="r" defTabSz="914400" rtl="0" eaLnBrk="1" fontAlgn="auto" latinLnBrk="0" hangingPunct="1">
              <a:lnSpc>
                <a:spcPct val="100000"/>
              </a:lnSpc>
              <a:spcBef>
                <a:spcPct val="0"/>
              </a:spcBef>
              <a:buNone/>
              <a:defRPr sz="66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r">
              <a:lnSpc>
                <a:spcPct val="100000"/>
              </a:lnSpc>
              <a:spcBef>
                <a:spcPts val="0"/>
              </a:spcBef>
              <a:spcAft>
                <a:spcPts val="0"/>
              </a:spcAft>
              <a:buSzPct val="100000"/>
              <a:buNone/>
            </a:pPr>
            <a:r>
              <a:rPr lang="en-US" altLang="zh-CN" sz="6600" dirty="0">
                <a:solidFill>
                  <a:schemeClr val="accent1">
                    <a:lumMod val="75000"/>
                  </a:schemeClr>
                </a:solidFill>
              </a:rPr>
              <a:t>2021安全生产月活动总结</a:t>
            </a:r>
            <a:endParaRPr lang="en-US" altLang="zh-CN" sz="6600" dirty="0">
              <a:solidFill>
                <a:schemeClr val="accent1">
                  <a:lumMod val="75000"/>
                </a:schemeClr>
              </a:solidFill>
            </a:endParaRPr>
          </a:p>
        </p:txBody>
      </p:sp>
      <p:sp>
        <p:nvSpPr>
          <p:cNvPr id="7" name="副标题 6"/>
          <p:cNvSpPr>
            <a:spLocks noGrp="1"/>
          </p:cNvSpPr>
          <p:nvPr>
            <p:ph type="subTitle" idx="1"/>
            <p:custDataLst>
              <p:tags r:id="rId2"/>
            </p:custDataLst>
          </p:nvPr>
        </p:nvSpPr>
        <p:spPr/>
        <p:txBody>
          <a:bodyPr/>
          <a:lstStyle/>
          <a:p>
            <a:pPr marL="0" indent="0" algn="r">
              <a:lnSpc>
                <a:spcPct val="100000"/>
              </a:lnSpc>
              <a:spcBef>
                <a:spcPts val="0"/>
              </a:spcBef>
              <a:spcAft>
                <a:spcPts val="1000"/>
              </a:spcAft>
              <a:buSzPct val="100000"/>
              <a:buNone/>
            </a:pPr>
            <a:r>
              <a:rPr lang="zh-CN" altLang="en-US" sz="2400" dirty="0">
                <a:solidFill>
                  <a:schemeClr val="dk1">
                    <a:lumMod val="85000"/>
                    <a:lumOff val="15000"/>
                  </a:schemeClr>
                </a:solidFill>
              </a:rPr>
              <a:t>落实安全责任，推动安全发展</a:t>
            </a:r>
            <a:endParaRPr lang="zh-CN" altLang="en-US" sz="2400" dirty="0">
              <a:solidFill>
                <a:schemeClr val="dk1">
                  <a:lumMod val="85000"/>
                  <a:lumOff val="15000"/>
                </a:schemeClr>
              </a:solidFill>
            </a:endParaRPr>
          </a:p>
        </p:txBody>
      </p:sp>
      <p:sp>
        <p:nvSpPr>
          <p:cNvPr id="8" name="文本占位符 7"/>
          <p:cNvSpPr>
            <a:spLocks noGrp="1"/>
          </p:cNvSpPr>
          <p:nvPr>
            <p:ph type="body" sz="quarter" idx="13"/>
            <p:custDataLst>
              <p:tags r:id="rId3"/>
            </p:custDataLst>
          </p:nvPr>
        </p:nvSpPr>
        <p:spPr/>
        <p:txBody>
          <a:bodyPr/>
          <a:lstStyle/>
          <a:p>
            <a:r>
              <a:rPr lang="zh-CN" altLang="en-US" sz="1800" dirty="0">
                <a:solidFill>
                  <a:schemeClr val="lt1"/>
                </a:solidFill>
              </a:rPr>
              <a:t>汇报人姓名</a:t>
            </a:r>
            <a:endParaRPr lang="zh-CN" altLang="en-US" sz="1800" dirty="0">
              <a:solidFill>
                <a:schemeClr val="lt1"/>
              </a:solidFill>
            </a:endParaRPr>
          </a:p>
        </p:txBody>
      </p:sp>
      <p:sp>
        <p:nvSpPr>
          <p:cNvPr id="9" name="文本占位符 8"/>
          <p:cNvSpPr>
            <a:spLocks noGrp="1"/>
          </p:cNvSpPr>
          <p:nvPr>
            <p:custDataLst>
              <p:tags r:id="rId4"/>
            </p:custDataLst>
          </p:nvPr>
        </p:nvSpPr>
        <p:spPr>
          <a:xfrm>
            <a:off x="9137015" y="4218940"/>
            <a:ext cx="1976755" cy="467995"/>
          </a:xfrm>
          <a:prstGeom prst="rect">
            <a:avLst/>
          </a:prstGeom>
        </p:spPr>
        <p:txBody>
          <a:bodyPr vert="horz" lIns="90000" tIns="46800" rIns="90000" bIns="46800" rtlCol="0" anchor="ctr">
            <a:norm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lt1"/>
                </a:solidFill>
              </a:rPr>
              <a:t>汇报日期</a:t>
            </a:r>
            <a:endParaRPr lang="zh-CN" altLang="en-US" sz="1800" dirty="0">
              <a:solidFill>
                <a:schemeClr val="lt1"/>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 name="组合 1"/>
          <p:cNvGrpSpPr/>
          <p:nvPr userDrawn="1">
            <p:custDataLst>
              <p:tags r:id="rId1"/>
            </p:custDataLst>
          </p:nvPr>
        </p:nvGrpSpPr>
        <p:grpSpPr>
          <a:xfrm>
            <a:off x="11136630" y="5718810"/>
            <a:ext cx="1060450" cy="1139190"/>
            <a:chOff x="11060659" y="5642410"/>
            <a:chExt cx="1131341" cy="1215590"/>
          </a:xfrm>
        </p:grpSpPr>
        <p:sp>
          <p:nvSpPr>
            <p:cNvPr id="14" name="任意形状 10"/>
            <p:cNvSpPr/>
            <p:nvPr>
              <p:custDataLst>
                <p:tags r:id="rId2"/>
              </p:custDataLst>
            </p:nvPr>
          </p:nvSpPr>
          <p:spPr>
            <a:xfrm rot="10800000">
              <a:off x="11238370" y="5843227"/>
              <a:ext cx="953630" cy="101272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任意多边形: 形状 15"/>
            <p:cNvSpPr/>
            <p:nvPr>
              <p:custDataLst>
                <p:tags r:id="rId3"/>
              </p:custDataLst>
            </p:nvPr>
          </p:nvSpPr>
          <p:spPr>
            <a:xfrm rot="10800000">
              <a:off x="11060659" y="5642410"/>
              <a:ext cx="1131341" cy="12155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15" name="矩形 14"/>
          <p:cNvSpPr/>
          <p:nvPr userDrawn="1">
            <p:custDataLst>
              <p:tags r:id="rId4"/>
            </p:custDataLst>
          </p:nvPr>
        </p:nvSpPr>
        <p:spPr>
          <a:xfrm>
            <a:off x="0" y="0"/>
            <a:ext cx="12192000" cy="912114"/>
          </a:xfrm>
          <a:prstGeom prst="rect">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1800" baseline="0">
              <a:solidFill>
                <a:schemeClr val="dk1">
                  <a:lumMod val="85000"/>
                  <a:lumOff val="15000"/>
                </a:schemeClr>
              </a:solidFill>
              <a:latin typeface="微软雅黑" panose="020B0503020204020204" pitchFamily="34" charset="-122"/>
              <a:ea typeface="微软雅黑" panose="020B0503020204020204" pitchFamily="34" charset="-122"/>
              <a:cs typeface="Viner Hand ITC" panose="03070502030502020203" charset="0"/>
              <a:sym typeface="+mn-ea"/>
            </a:endParaRPr>
          </a:p>
        </p:txBody>
      </p:sp>
      <p:sp>
        <p:nvSpPr>
          <p:cNvPr id="8" name="文本框 7"/>
          <p:cNvSpPr txBox="1"/>
          <p:nvPr>
            <p:custDataLst>
              <p:tags r:id="rId5"/>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3200" b="1" spc="16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3.1 活动宣传动员</a:t>
            </a:r>
            <a:endParaRPr lang="en-US" altLang="zh-CN" sz="3200" b="1" spc="16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descr="placingpictureplaceholder"/>
          <p:cNvPicPr>
            <a:picLocks noChangeAspect="1"/>
          </p:cNvPicPr>
          <p:nvPr>
            <p:custDataLst>
              <p:tags r:id="rId6"/>
            </p:custDataLst>
          </p:nvPr>
        </p:nvPicPr>
        <p:blipFill>
          <a:blip r:embed="rId7"/>
          <a:srcRect t="11599" b="11599"/>
          <a:stretch>
            <a:fillRect/>
          </a:stretch>
        </p:blipFill>
        <p:spPr>
          <a:xfrm>
            <a:off x="2990375" y="1828815"/>
            <a:ext cx="3440329" cy="3810000"/>
          </a:xfrm>
          <a:prstGeom prst="rect">
            <a:avLst/>
          </a:prstGeom>
        </p:spPr>
      </p:pic>
      <p:pic>
        <p:nvPicPr>
          <p:cNvPr id="13" name="图片 12" descr="placingpictureplaceholder"/>
          <p:cNvPicPr>
            <a:picLocks noChangeAspect="1"/>
          </p:cNvPicPr>
          <p:nvPr>
            <p:custDataLst>
              <p:tags r:id="rId8"/>
            </p:custDataLst>
          </p:nvPr>
        </p:nvPicPr>
        <p:blipFill>
          <a:blip r:embed="rId9"/>
          <a:srcRect l="38896" r="38896"/>
          <a:stretch>
            <a:fillRect/>
          </a:stretch>
        </p:blipFill>
        <p:spPr>
          <a:xfrm>
            <a:off x="1242996" y="1828815"/>
            <a:ext cx="1692950" cy="3810000"/>
          </a:xfrm>
          <a:prstGeom prst="rect">
            <a:avLst/>
          </a:prstGeom>
        </p:spPr>
      </p:pic>
      <p:sp>
        <p:nvSpPr>
          <p:cNvPr id="11" name="Title 6"/>
          <p:cNvSpPr txBox="1"/>
          <p:nvPr>
            <p:custDataLst>
              <p:tags r:id="rId10"/>
            </p:custDataLst>
          </p:nvPr>
        </p:nvSpPr>
        <p:spPr>
          <a:xfrm>
            <a:off x="7030788" y="1828815"/>
            <a:ext cx="3918217" cy="38100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eaLnBrk="0" fontAlgn="auto" hangingPunct="0">
              <a:lnSpc>
                <a:spcPct val="120000"/>
              </a:lnSpc>
              <a:spcBef>
                <a:spcPts val="0"/>
              </a:spcBef>
              <a:spcAft>
                <a:spcPts val="800"/>
              </a:spcAft>
              <a:buSzPct val="100000"/>
              <a:buFont typeface="Wingdings" panose="05000000000000000000" pitchFamily="2" charset="2"/>
              <a:buNone/>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多媒体宣传</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在公司微信公众号推送安全生产月活动相关内容；</a:t>
            </a:r>
            <a:endPar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制作安全生产月主题宣传海报并设置为公司电脑桌面；</a:t>
            </a:r>
            <a:endPar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在公司晨间广播播出公司安全生产相关内容。</a:t>
            </a:r>
            <a:endPar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 name="组合 1"/>
          <p:cNvGrpSpPr/>
          <p:nvPr userDrawn="1">
            <p:custDataLst>
              <p:tags r:id="rId1"/>
            </p:custDataLst>
          </p:nvPr>
        </p:nvGrpSpPr>
        <p:grpSpPr>
          <a:xfrm>
            <a:off x="11136630" y="5718810"/>
            <a:ext cx="1060450" cy="1139190"/>
            <a:chOff x="11060659" y="5642410"/>
            <a:chExt cx="1131341" cy="1215590"/>
          </a:xfrm>
        </p:grpSpPr>
        <p:sp>
          <p:nvSpPr>
            <p:cNvPr id="14" name="任意形状 10"/>
            <p:cNvSpPr/>
            <p:nvPr>
              <p:custDataLst>
                <p:tags r:id="rId2"/>
              </p:custDataLst>
            </p:nvPr>
          </p:nvSpPr>
          <p:spPr>
            <a:xfrm rot="10800000">
              <a:off x="11238370" y="5843227"/>
              <a:ext cx="953630" cy="101272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任意多边形: 形状 15"/>
            <p:cNvSpPr/>
            <p:nvPr>
              <p:custDataLst>
                <p:tags r:id="rId3"/>
              </p:custDataLst>
            </p:nvPr>
          </p:nvSpPr>
          <p:spPr>
            <a:xfrm rot="10800000">
              <a:off x="11060659" y="5642410"/>
              <a:ext cx="1131341" cy="12155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15" name="矩形 14"/>
          <p:cNvSpPr/>
          <p:nvPr userDrawn="1">
            <p:custDataLst>
              <p:tags r:id="rId4"/>
            </p:custDataLst>
          </p:nvPr>
        </p:nvSpPr>
        <p:spPr>
          <a:xfrm>
            <a:off x="0" y="0"/>
            <a:ext cx="12192000" cy="905256"/>
          </a:xfrm>
          <a:prstGeom prst="rect">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1800" baseline="0">
              <a:solidFill>
                <a:schemeClr val="dk1">
                  <a:lumMod val="85000"/>
                  <a:lumOff val="15000"/>
                </a:schemeClr>
              </a:solidFill>
              <a:latin typeface="微软雅黑" panose="020B0503020204020204" pitchFamily="34" charset="-122"/>
              <a:ea typeface="微软雅黑" panose="020B0503020204020204" pitchFamily="34" charset="-122"/>
              <a:cs typeface="Viner Hand ITC" panose="03070502030502020203" charset="0"/>
              <a:sym typeface="+mn-ea"/>
            </a:endParaRPr>
          </a:p>
        </p:txBody>
      </p:sp>
      <p:sp>
        <p:nvSpPr>
          <p:cNvPr id="7" name="文本框 6"/>
          <p:cNvSpPr txBox="1"/>
          <p:nvPr>
            <p:custDataLst>
              <p:tags r:id="rId5"/>
            </p:custDataLst>
          </p:nvPr>
        </p:nvSpPr>
        <p:spPr>
          <a:xfrm>
            <a:off x="457155" y="152400"/>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3200" b="1" spc="16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3.1 活动宣传动员</a:t>
            </a:r>
            <a:endParaRPr lang="en-US" altLang="zh-CN" sz="3200" b="1" spc="16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placingpictureplaceholder"/>
          <p:cNvPicPr>
            <a:picLocks noChangeAspect="1"/>
          </p:cNvPicPr>
          <p:nvPr>
            <p:custDataLst>
              <p:tags r:id="rId6"/>
            </p:custDataLst>
          </p:nvPr>
        </p:nvPicPr>
        <p:blipFill>
          <a:blip r:embed="rId7"/>
          <a:srcRect l="29840" r="29840"/>
          <a:stretch>
            <a:fillRect/>
          </a:stretch>
        </p:blipFill>
        <p:spPr>
          <a:xfrm>
            <a:off x="609603" y="1524012"/>
            <a:ext cx="1348023" cy="2334998"/>
          </a:xfrm>
          <a:prstGeom prst="rect">
            <a:avLst/>
          </a:prstGeom>
        </p:spPr>
      </p:pic>
      <p:pic>
        <p:nvPicPr>
          <p:cNvPr id="12" name="图片 11" descr="placingpictureplaceholder"/>
          <p:cNvPicPr>
            <a:picLocks noChangeAspect="1"/>
          </p:cNvPicPr>
          <p:nvPr>
            <p:custDataLst>
              <p:tags r:id="rId8"/>
            </p:custDataLst>
          </p:nvPr>
        </p:nvPicPr>
        <p:blipFill>
          <a:blip r:embed="rId9"/>
          <a:srcRect l="2945" r="2945"/>
          <a:stretch>
            <a:fillRect/>
          </a:stretch>
        </p:blipFill>
        <p:spPr>
          <a:xfrm>
            <a:off x="609603" y="3913439"/>
            <a:ext cx="2750474" cy="2334998"/>
          </a:xfrm>
          <a:prstGeom prst="rect">
            <a:avLst/>
          </a:prstGeom>
        </p:spPr>
      </p:pic>
      <p:pic>
        <p:nvPicPr>
          <p:cNvPr id="17" name="图片 16" descr="placingpictureplaceholder"/>
          <p:cNvPicPr>
            <a:picLocks noChangeAspect="1"/>
          </p:cNvPicPr>
          <p:nvPr>
            <p:custDataLst>
              <p:tags r:id="rId10"/>
            </p:custDataLst>
          </p:nvPr>
        </p:nvPicPr>
        <p:blipFill>
          <a:blip r:embed="rId11"/>
          <a:srcRect l="11587" r="11587"/>
          <a:stretch>
            <a:fillRect/>
          </a:stretch>
        </p:blipFill>
        <p:spPr>
          <a:xfrm>
            <a:off x="3414506" y="3913439"/>
            <a:ext cx="1348023" cy="2334998"/>
          </a:xfrm>
          <a:prstGeom prst="rect">
            <a:avLst/>
          </a:prstGeom>
        </p:spPr>
      </p:pic>
      <p:pic>
        <p:nvPicPr>
          <p:cNvPr id="20" name="图片 19" descr="placingpictureplaceholder"/>
          <p:cNvPicPr>
            <a:picLocks noChangeAspect="1"/>
          </p:cNvPicPr>
          <p:nvPr>
            <p:custDataLst>
              <p:tags r:id="rId12"/>
            </p:custDataLst>
          </p:nvPr>
        </p:nvPicPr>
        <p:blipFill>
          <a:blip r:embed="rId13"/>
          <a:srcRect l="5827" r="5827"/>
          <a:stretch>
            <a:fillRect/>
          </a:stretch>
        </p:blipFill>
        <p:spPr>
          <a:xfrm>
            <a:off x="2012054" y="1524012"/>
            <a:ext cx="2750474" cy="2334998"/>
          </a:xfrm>
          <a:prstGeom prst="rect">
            <a:avLst/>
          </a:prstGeom>
        </p:spPr>
      </p:pic>
      <p:sp>
        <p:nvSpPr>
          <p:cNvPr id="11" name="Title 6"/>
          <p:cNvSpPr txBox="1"/>
          <p:nvPr>
            <p:custDataLst>
              <p:tags r:id="rId14"/>
            </p:custDataLst>
          </p:nvPr>
        </p:nvSpPr>
        <p:spPr>
          <a:xfrm>
            <a:off x="5219698" y="1514736"/>
            <a:ext cx="6362700" cy="473377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4400" eaLnBrk="0" fontAlgn="auto" hangingPunct="0">
              <a:lnSpc>
                <a:spcPct val="120000"/>
              </a:lnSpc>
              <a:spcBef>
                <a:spcPts val="0"/>
              </a:spcBef>
              <a:spcAft>
                <a:spcPts val="800"/>
              </a:spcAft>
              <a:buSzPct val="100000"/>
              <a:buFont typeface="Wingdings" panose="05000000000000000000" pitchFamily="2" charset="2"/>
              <a:buNone/>
              <a:defRPr/>
            </a:pPr>
            <a:r>
              <a:rPr lang="zh-CN" altLang="en-US" sz="20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平面宣传</a:t>
            </a:r>
            <a:endParaRPr lang="zh-CN" altLang="en-US" sz="20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在公司大门口步道砖路设置宣传展板，介绍安全生产月主题及公司安全方针；</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在公司食堂设置海报展架，展示公司公司安全基本常识、常见职业病及预防措施、常见火灾诱因及初期火灾扑救方法等内容；</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在公司厕所张贴安全生产小知识；</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在1、2、3号楼门厅/食堂开展安全生产主题签名活动。</a:t>
            </a:r>
            <a:endParaRPr lang="zh-CN" altLang="en-US" sz="1600" spc="100" baseline="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custDataLst>
              <p:tags r:id="rId15"/>
            </p:custDataLst>
          </p:nvPr>
        </p:nvPicPr>
        <p:blipFill>
          <a:blip r:embed="rId16">
            <a:extLst>
              <a:ext uri="{28A0092B-C50C-407E-A947-70E740481C1C}">
                <a14:useLocalDpi xmlns:a14="http://schemas.microsoft.com/office/drawing/2010/main" val="0"/>
              </a:ext>
            </a:extLst>
          </a:blip>
          <a:stretch>
            <a:fillRect/>
          </a:stretch>
        </p:blipFill>
        <p:spPr>
          <a:xfrm>
            <a:off x="9515624" y="4913207"/>
            <a:ext cx="2676376" cy="1944793"/>
          </a:xfrm>
          <a:prstGeom prst="rect">
            <a:avLst/>
          </a:prstGeom>
        </p:spPr>
      </p:pic>
    </p:spTree>
    <p:custDataLst>
      <p:tags r:id="rId1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49" name="组合 48"/>
          <p:cNvGrpSpPr/>
          <p:nvPr userDrawn="1">
            <p:custDataLst>
              <p:tags r:id="rId1"/>
            </p:custDataLst>
          </p:nvPr>
        </p:nvGrpSpPr>
        <p:grpSpPr>
          <a:xfrm rot="0">
            <a:off x="11136630" y="5718810"/>
            <a:ext cx="1060450" cy="1139190"/>
            <a:chOff x="11136630" y="5718810"/>
            <a:chExt cx="1060450" cy="1139190"/>
          </a:xfrm>
        </p:grpSpPr>
        <p:sp>
          <p:nvSpPr>
            <p:cNvPr id="50"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1"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userDrawn="1">
            <p:custDataLst>
              <p:tags r:id="rId4"/>
            </p:custDataLst>
          </p:nvPr>
        </p:nvGrpSpPr>
        <p:grpSpPr>
          <a:xfrm rot="0">
            <a:off x="0" y="1905"/>
            <a:ext cx="1060450" cy="1139190"/>
            <a:chOff x="0" y="1905"/>
            <a:chExt cx="1060450" cy="1139190"/>
          </a:xfrm>
        </p:grpSpPr>
        <p:sp>
          <p:nvSpPr>
            <p:cNvPr id="54"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5"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应急能力提升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Rectangle 71"/>
          <p:cNvSpPr>
            <a:spLocks noGrp="1" noRot="1" noChangeAspect="1" noMove="1" noResize="1" noEditPoints="1" noAdjustHandles="1" noChangeArrowheads="1" noChangeShapeType="1" noTextEdit="1"/>
          </p:cNvSpPr>
          <p:nvPr>
            <p:custDataLst>
              <p:tags r:id="rId8"/>
            </p:custDataLst>
          </p:nvPr>
        </p:nvSpPr>
        <p:spPr bwMode="ltGray">
          <a:xfrm>
            <a:off x="4708525" y="3509963"/>
            <a:ext cx="7091363" cy="2968625"/>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5" name="Straight Connector 73"/>
          <p:cNvCxnSpPr>
            <a:cxnSpLocks noGrp="1" noRot="1" noChangeAspect="1" noMove="1" noResize="1" noEditPoints="1" noAdjustHandles="1" noChangeArrowheads="1" noChangeShapeType="1"/>
          </p:cNvCxnSpPr>
          <p:nvPr/>
        </p:nvCxnSpPr>
        <p:spPr>
          <a:xfrm>
            <a:off x="5138738" y="5443538"/>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矩形 5"/>
          <p:cNvSpPr/>
          <p:nvPr>
            <p:custDataLst>
              <p:tags r:id="rId9"/>
            </p:custDataLst>
          </p:nvPr>
        </p:nvSpPr>
        <p:spPr>
          <a:xfrm>
            <a:off x="4611688" y="3429000"/>
            <a:ext cx="7316788" cy="3192463"/>
          </a:xfrm>
          <a:prstGeom prst="rect">
            <a:avLst/>
          </a:prstGeom>
          <a:solidFill>
            <a:schemeClr val="lt1"/>
          </a:solidFill>
          <a:ln>
            <a:solidFill>
              <a:schemeClr val="lt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4"/>
          <p:cNvGrpSpPr/>
          <p:nvPr/>
        </p:nvGrpSpPr>
        <p:grpSpPr>
          <a:xfrm>
            <a:off x="638175" y="1484313"/>
            <a:ext cx="10850563" cy="5006975"/>
            <a:chOff x="638627" y="1345544"/>
            <a:chExt cx="10850561" cy="5005919"/>
          </a:xfrm>
        </p:grpSpPr>
        <p:grpSp>
          <p:nvGrpSpPr>
            <p:cNvPr id="8" name="fb5409d1-70a2-46e7-a23f-0002795c0da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38627" y="1345544"/>
              <a:ext cx="10850561" cy="5005919"/>
              <a:chOff x="669927" y="1137706"/>
              <a:chExt cx="10850561" cy="5005919"/>
            </a:xfrm>
          </p:grpSpPr>
          <p:sp>
            <p:nvSpPr>
              <p:cNvPr id="9" name="íślíďê"/>
              <p:cNvSpPr/>
              <p:nvPr>
                <p:custDataLst>
                  <p:tags r:id="rId10"/>
                </p:custDataLst>
              </p:nvPr>
            </p:nvSpPr>
            <p:spPr bwMode="auto">
              <a:xfrm>
                <a:off x="669927" y="1137706"/>
                <a:ext cx="2071688" cy="355525"/>
              </a:xfrm>
              <a:prstGeom prst="homePlate">
                <a:avLst/>
              </a:prstGeom>
              <a:solidFill>
                <a:schemeClr val="accent1"/>
              </a:solidFill>
              <a:ln w="28575" algn="ctr">
                <a:noFill/>
                <a:round/>
              </a:ln>
            </p:spPr>
            <p:txBody>
              <a:bodyPr wrap="none" lIns="90000" tIns="46800" rIns="90000" bIns="4680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发现异常并报警</a:t>
                </a:r>
                <a:endPar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îṡļíďe"/>
              <p:cNvSpPr/>
              <p:nvPr>
                <p:custDataLst>
                  <p:tags r:id="rId11"/>
                </p:custDataLst>
              </p:nvPr>
            </p:nvSpPr>
            <p:spPr>
              <a:xfrm>
                <a:off x="674690" y="3148644"/>
                <a:ext cx="2066925" cy="2994981"/>
              </a:xfrm>
              <a:prstGeom prst="rect">
                <a:avLst/>
              </a:prstGeom>
              <a:gradFill flip="none" rotWithShape="1">
                <a:gsLst>
                  <a:gs pos="0">
                    <a:srgbClr val="FFE7D9">
                      <a:lumMod val="20000"/>
                      <a:lumOff val="80000"/>
                    </a:srgbClr>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orm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发现火情第一时间上报</a:t>
                </a:r>
                <a:r>
                  <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消防中控室接到报警电话后，简单了解情况后播放紧急疏散广播</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iṧḻïdè"/>
              <p:cNvSpPr/>
              <p:nvPr>
                <p:custDataLst>
                  <p:tags r:id="rId12"/>
                </p:custDataLst>
              </p:nvPr>
            </p:nvSpPr>
            <p:spPr>
              <a:xfrm>
                <a:off x="669927" y="1593222"/>
                <a:ext cx="2071688" cy="1420513"/>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 name="îsļîďé"/>
              <p:cNvSpPr/>
              <p:nvPr>
                <p:custDataLst>
                  <p:tags r:id="rId13"/>
                </p:custDataLst>
              </p:nvPr>
            </p:nvSpPr>
            <p:spPr bwMode="auto">
              <a:xfrm>
                <a:off x="2863852" y="1137706"/>
                <a:ext cx="2073275" cy="355525"/>
              </a:xfrm>
              <a:prstGeom prst="chevron">
                <a:avLst/>
              </a:prstGeom>
              <a:solidFill>
                <a:schemeClr val="accent1"/>
              </a:solidFill>
              <a:ln w="28575" algn="ctr">
                <a:noFill/>
                <a:round/>
              </a:ln>
            </p:spPr>
            <p:txBody>
              <a:bodyPr wrap="none" lIns="90000" tIns="46800" rIns="90000" bIns="4680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紧急扑救</a:t>
                </a:r>
                <a:endPar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 name="ísļíďê"/>
              <p:cNvSpPr/>
              <p:nvPr>
                <p:custDataLst>
                  <p:tags r:id="rId14"/>
                </p:custDataLst>
              </p:nvPr>
            </p:nvSpPr>
            <p:spPr>
              <a:xfrm>
                <a:off x="2868615" y="3148644"/>
                <a:ext cx="2068512" cy="2994981"/>
              </a:xfrm>
              <a:prstGeom prst="rect">
                <a:avLst/>
              </a:prstGeom>
              <a:gradFill flip="none" rotWithShape="1">
                <a:gsLst>
                  <a:gs pos="0">
                    <a:srgbClr val="FFE7D9">
                      <a:lumMod val="20000"/>
                      <a:lumOff val="80000"/>
                    </a:srgbClr>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orm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现场员工对初期火灾进行紧急扑救</a:t>
                </a:r>
                <a:r>
                  <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组织人员有序撤离。</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îşlîḍé"/>
              <p:cNvSpPr/>
              <p:nvPr>
                <p:custDataLst>
                  <p:tags r:id="rId15"/>
                </p:custDataLst>
              </p:nvPr>
            </p:nvSpPr>
            <p:spPr>
              <a:xfrm>
                <a:off x="2863852" y="1593222"/>
                <a:ext cx="2073275" cy="1420513"/>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5" name="íś1íḍè"/>
              <p:cNvSpPr/>
              <p:nvPr>
                <p:custDataLst>
                  <p:tags r:id="rId16"/>
                </p:custDataLst>
              </p:nvPr>
            </p:nvSpPr>
            <p:spPr bwMode="auto">
              <a:xfrm>
                <a:off x="5059364" y="1137706"/>
                <a:ext cx="2071687" cy="355525"/>
              </a:xfrm>
              <a:prstGeom prst="chevron">
                <a:avLst/>
              </a:prstGeom>
              <a:solidFill>
                <a:schemeClr val="accent3"/>
              </a:solidFill>
              <a:ln w="28575" algn="ctr">
                <a:noFill/>
                <a:round/>
              </a:ln>
            </p:spPr>
            <p:txBody>
              <a:bodyPr wrap="none" lIns="90000" tIns="46800" rIns="90000" bIns="4680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义务消防员响应</a:t>
                </a:r>
                <a:endPar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6" name="ïṣļiḑé"/>
              <p:cNvSpPr/>
              <p:nvPr>
                <p:custDataLst>
                  <p:tags r:id="rId17"/>
                </p:custDataLst>
              </p:nvPr>
            </p:nvSpPr>
            <p:spPr>
              <a:xfrm>
                <a:off x="5064126" y="3148644"/>
                <a:ext cx="2066925" cy="2994981"/>
              </a:xfrm>
              <a:prstGeom prst="rect">
                <a:avLst/>
              </a:prstGeom>
              <a:gradFill flip="none" rotWithShape="1">
                <a:gsLst>
                  <a:gs pos="0">
                    <a:srgbClr val="F6E1EE">
                      <a:lumMod val="20000"/>
                      <a:lumOff val="80000"/>
                    </a:srgbClr>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orm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义务消防员紧急出动</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技安环保部消防科消防员支援救灾</a:t>
                </a:r>
                <a:r>
                  <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îšḻiḍé"/>
              <p:cNvSpPr/>
              <p:nvPr>
                <p:custDataLst>
                  <p:tags r:id="rId18"/>
                </p:custDataLst>
              </p:nvPr>
            </p:nvSpPr>
            <p:spPr>
              <a:xfrm>
                <a:off x="5059364" y="1593222"/>
                <a:ext cx="2071687" cy="1420513"/>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 name="îṣľîďé"/>
              <p:cNvSpPr/>
              <p:nvPr>
                <p:custDataLst>
                  <p:tags r:id="rId19"/>
                </p:custDataLst>
              </p:nvPr>
            </p:nvSpPr>
            <p:spPr bwMode="auto">
              <a:xfrm>
                <a:off x="7253289" y="1137706"/>
                <a:ext cx="2073275" cy="355525"/>
              </a:xfrm>
              <a:prstGeom prst="chevron">
                <a:avLst/>
              </a:prstGeom>
              <a:solidFill>
                <a:schemeClr val="accent1"/>
              </a:solidFill>
              <a:ln w="28575" algn="ctr">
                <a:noFill/>
                <a:round/>
              </a:ln>
            </p:spPr>
            <p:txBody>
              <a:bodyPr wrap="none" lIns="90000" tIns="46800" rIns="90000" bIns="4680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伤员救治</a:t>
                </a:r>
                <a:endPar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 name="í$ľïḓê"/>
              <p:cNvSpPr/>
              <p:nvPr>
                <p:custDataLst>
                  <p:tags r:id="rId20"/>
                </p:custDataLst>
              </p:nvPr>
            </p:nvSpPr>
            <p:spPr>
              <a:xfrm>
                <a:off x="7258051" y="3148644"/>
                <a:ext cx="2068513" cy="2994981"/>
              </a:xfrm>
              <a:prstGeom prst="rect">
                <a:avLst/>
              </a:prstGeom>
              <a:gradFill flip="none" rotWithShape="1">
                <a:gsLst>
                  <a:gs pos="0">
                    <a:srgbClr val="FFE7D9">
                      <a:lumMod val="20000"/>
                      <a:lumOff val="80000"/>
                    </a:srgbClr>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orm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对伤员进行紧急救治</a:t>
                </a:r>
                <a:r>
                  <a:rPr kumimoji="0" lang="zh-CN" altLang="en-US"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a:t>
                </a: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0" name="ïṩliḍé"/>
              <p:cNvSpPr/>
              <p:nvPr>
                <p:custDataLst>
                  <p:tags r:id="rId21"/>
                </p:custDataLst>
              </p:nvPr>
            </p:nvSpPr>
            <p:spPr>
              <a:xfrm>
                <a:off x="7253289" y="1593222"/>
                <a:ext cx="2073275" cy="1420513"/>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 name="isḷíḓe"/>
              <p:cNvSpPr/>
              <p:nvPr>
                <p:custDataLst>
                  <p:tags r:id="rId22"/>
                </p:custDataLst>
              </p:nvPr>
            </p:nvSpPr>
            <p:spPr bwMode="auto">
              <a:xfrm>
                <a:off x="9448800" y="1137706"/>
                <a:ext cx="2071688" cy="355525"/>
              </a:xfrm>
              <a:prstGeom prst="chevron">
                <a:avLst/>
              </a:prstGeom>
              <a:solidFill>
                <a:schemeClr val="accent1"/>
              </a:solidFill>
              <a:ln w="28575" algn="ctr">
                <a:noFill/>
                <a:round/>
              </a:ln>
            </p:spPr>
            <p:txBody>
              <a:bodyPr wrap="none" lIns="90000" tIns="46800" rIns="90000" bIns="46800"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演练总结及培训</a:t>
                </a:r>
                <a:endParaRPr kumimoji="0" lang="zh-CN" altLang="en-US" sz="1200" b="1" i="0" u="none" strike="noStrike" kern="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2" name="iṡļïḓe"/>
              <p:cNvSpPr/>
              <p:nvPr>
                <p:custDataLst>
                  <p:tags r:id="rId23"/>
                </p:custDataLst>
              </p:nvPr>
            </p:nvSpPr>
            <p:spPr>
              <a:xfrm>
                <a:off x="9453563" y="3148644"/>
                <a:ext cx="2066925" cy="2994981"/>
              </a:xfrm>
              <a:prstGeom prst="rect">
                <a:avLst/>
              </a:prstGeom>
              <a:gradFill flip="none" rotWithShape="1">
                <a:gsLst>
                  <a:gs pos="0">
                    <a:srgbClr val="FFE7D9">
                      <a:lumMod val="20000"/>
                      <a:lumOff val="80000"/>
                    </a:srgbClr>
                  </a:gs>
                  <a:gs pos="100000">
                    <a:srgbClr val="FFFFFF"/>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orm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总指挥对演练进行总结</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tab pos="227965" algn="l"/>
                  </a:tabLst>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消防科进行心肺复苏及灭火器使用培训</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3" name="ïśļîdê"/>
              <p:cNvSpPr/>
              <p:nvPr>
                <p:custDataLst>
                  <p:tags r:id="rId24"/>
                </p:custDataLst>
              </p:nvPr>
            </p:nvSpPr>
            <p:spPr>
              <a:xfrm>
                <a:off x="9448800" y="1593222"/>
                <a:ext cx="2071688" cy="1420513"/>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24" name="图片 47" descr="图片包含 建筑物, 道路, 人员, 人物&#10;&#10;已生成极高可信度的说明"/>
            <p:cNvPicPr>
              <a:picLocks noChangeAspect="1"/>
            </p:cNvPicPr>
            <p:nvPr/>
          </p:nvPicPr>
          <p:blipFill>
            <a:blip r:embed="rId25"/>
            <a:stretch>
              <a:fillRect/>
            </a:stretch>
          </p:blipFill>
          <p:spPr>
            <a:xfrm>
              <a:off x="9421878" y="1810231"/>
              <a:ext cx="2063300" cy="1420122"/>
            </a:xfrm>
            <a:prstGeom prst="rect">
              <a:avLst/>
            </a:prstGeom>
            <a:noFill/>
            <a:ln w="9525">
              <a:noFill/>
            </a:ln>
          </p:spPr>
        </p:pic>
        <p:pic>
          <p:nvPicPr>
            <p:cNvPr id="25" name="Picture 5"/>
            <p:cNvPicPr/>
            <p:nvPr/>
          </p:nvPicPr>
          <p:blipFill>
            <a:blip r:embed="rId26"/>
            <a:stretch>
              <a:fillRect/>
            </a:stretch>
          </p:blipFill>
          <p:spPr>
            <a:xfrm>
              <a:off x="658271" y="1791318"/>
              <a:ext cx="2073600" cy="1422000"/>
            </a:xfrm>
            <a:prstGeom prst="rect">
              <a:avLst/>
            </a:prstGeom>
            <a:noFill/>
            <a:ln w="9525">
              <a:noFill/>
            </a:ln>
          </p:spPr>
        </p:pic>
        <p:pic>
          <p:nvPicPr>
            <p:cNvPr id="26" name="Picture 6"/>
            <p:cNvPicPr/>
            <p:nvPr/>
          </p:nvPicPr>
          <p:blipFill>
            <a:blip r:embed="rId27"/>
            <a:stretch>
              <a:fillRect/>
            </a:stretch>
          </p:blipFill>
          <p:spPr>
            <a:xfrm>
              <a:off x="2840172" y="1791552"/>
              <a:ext cx="2073600" cy="1422000"/>
            </a:xfrm>
            <a:prstGeom prst="rect">
              <a:avLst/>
            </a:prstGeom>
            <a:noFill/>
            <a:ln w="9525">
              <a:noFill/>
            </a:ln>
          </p:spPr>
        </p:pic>
        <p:pic>
          <p:nvPicPr>
            <p:cNvPr id="27" name="Picture 2" descr="\\b10nasoa3\OA-MCF\Desktop\66000771C\Desktop\照片\DSC00325.JPG"/>
            <p:cNvPicPr/>
            <p:nvPr/>
          </p:nvPicPr>
          <p:blipFill>
            <a:blip r:embed="rId28"/>
            <a:stretch>
              <a:fillRect/>
            </a:stretch>
          </p:blipFill>
          <p:spPr>
            <a:xfrm>
              <a:off x="5005558" y="1800966"/>
              <a:ext cx="2073600" cy="1422000"/>
            </a:xfrm>
            <a:prstGeom prst="rect">
              <a:avLst/>
            </a:prstGeom>
            <a:noFill/>
            <a:ln w="9525">
              <a:noFill/>
            </a:ln>
          </p:spPr>
        </p:pic>
        <p:pic>
          <p:nvPicPr>
            <p:cNvPr id="28" name="Picture 7"/>
            <p:cNvPicPr/>
            <p:nvPr/>
          </p:nvPicPr>
          <p:blipFill>
            <a:blip r:embed="rId29"/>
            <a:stretch>
              <a:fillRect/>
            </a:stretch>
          </p:blipFill>
          <p:spPr>
            <a:xfrm>
              <a:off x="7238151" y="1823228"/>
              <a:ext cx="2073600" cy="1422000"/>
            </a:xfrm>
            <a:prstGeom prst="rect">
              <a:avLst/>
            </a:prstGeom>
            <a:noFill/>
            <a:ln w="9525">
              <a:noFill/>
            </a:ln>
          </p:spPr>
        </p:pic>
      </p:grpSp>
      <p:graphicFrame>
        <p:nvGraphicFramePr>
          <p:cNvPr id="29" name="表格 28"/>
          <p:cNvGraphicFramePr>
            <a:graphicFrameLocks noGrp="1"/>
          </p:cNvGraphicFramePr>
          <p:nvPr/>
        </p:nvGraphicFramePr>
        <p:xfrm>
          <a:off x="1127125" y="4994275"/>
          <a:ext cx="10358438" cy="1474788"/>
        </p:xfrm>
        <a:graphic>
          <a:graphicData uri="http://schemas.openxmlformats.org/drawingml/2006/table">
            <a:tbl>
              <a:tblPr firstRow="1" bandRow="1"/>
              <a:tblGrid>
                <a:gridCol w="1804209"/>
                <a:gridCol w="1166890"/>
                <a:gridCol w="1044773"/>
                <a:gridCol w="1878049"/>
                <a:gridCol w="2405778"/>
                <a:gridCol w="2058739"/>
              </a:tblGrid>
              <a:tr h="491596">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zh-CN" altLang="en-US" sz="1200" b="1" dirty="0">
                          <a:latin typeface="微软雅黑" panose="020B0503020204020204" pitchFamily="34" charset="-122"/>
                          <a:ea typeface="微软雅黑" panose="020B0503020204020204" pitchFamily="34" charset="-122"/>
                        </a:rPr>
                        <a:t>演习时间</a:t>
                      </a:r>
                      <a:endParaRPr lang="zh-CN" altLang="en-US" sz="1200" b="1"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zh-CN" altLang="en-US" sz="1200" b="1" dirty="0">
                          <a:latin typeface="微软雅黑" panose="020B0503020204020204" pitchFamily="34" charset="-122"/>
                          <a:ea typeface="微软雅黑" panose="020B0503020204020204" pitchFamily="34" charset="-122"/>
                        </a:rPr>
                        <a:t>参与人数</a:t>
                      </a:r>
                      <a:endParaRPr lang="zh-CN" altLang="en-US" sz="1200" b="1"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zh-CN" altLang="en-US" sz="1200" b="1" dirty="0">
                          <a:latin typeface="微软雅黑" panose="020B0503020204020204" pitchFamily="34" charset="-122"/>
                          <a:ea typeface="微软雅黑" panose="020B0503020204020204" pitchFamily="34" charset="-122"/>
                        </a:rPr>
                        <a:t>疏散人数</a:t>
                      </a:r>
                      <a:endParaRPr lang="zh-CN" altLang="en-US" sz="1200" b="1"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zh-CN" altLang="en-US" sz="1200" b="1" dirty="0">
                          <a:latin typeface="微软雅黑" panose="020B0503020204020204" pitchFamily="34" charset="-122"/>
                          <a:ea typeface="微软雅黑" panose="020B0503020204020204" pitchFamily="34" charset="-122"/>
                        </a:rPr>
                        <a:t>疏散集合用时</a:t>
                      </a:r>
                      <a:endParaRPr lang="zh-CN" altLang="en-US" sz="1200" b="1"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zh-CN" altLang="en-US" sz="1200" b="1" dirty="0">
                          <a:latin typeface="微软雅黑" panose="020B0503020204020204" pitchFamily="34" charset="-122"/>
                          <a:ea typeface="微软雅黑" panose="020B0503020204020204" pitchFamily="34" charset="-122"/>
                        </a:rPr>
                        <a:t>义务消防组织集合用时</a:t>
                      </a:r>
                      <a:endParaRPr lang="zh-CN" altLang="en-US" sz="1200" b="1"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SCBA</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穿戴用时</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r>
              <a:tr h="491596">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smtClean="0">
                          <a:latin typeface="微软雅黑" panose="020B0503020204020204" pitchFamily="34" charset="-122"/>
                          <a:ea typeface="微软雅黑" panose="020B0503020204020204" pitchFamily="34" charset="-122"/>
                        </a:rPr>
                        <a:t>202X.06.05</a:t>
                      </a:r>
                      <a:r>
                        <a:rPr lang="en-US" altLang="zh-CN" sz="1200" baseline="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16:30</a:t>
                      </a:r>
                      <a:endParaRPr lang="zh-CN" altLang="en-US"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202</a:t>
                      </a:r>
                      <a:endParaRPr lang="en-US" altLang="zh-CN"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154</a:t>
                      </a:r>
                      <a:endParaRPr lang="en-US" altLang="zh-CN"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52</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秒</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秒（</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3min</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合格）</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秒（</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秒合格）</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91596">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smtClean="0">
                          <a:latin typeface="微软雅黑" panose="020B0503020204020204" pitchFamily="34" charset="-122"/>
                          <a:ea typeface="微软雅黑" panose="020B0503020204020204" pitchFamily="34" charset="-122"/>
                        </a:rPr>
                        <a:t>202X.06.05</a:t>
                      </a:r>
                      <a:r>
                        <a:rPr lang="en-US" altLang="zh-CN" sz="1200" baseline="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20:40</a:t>
                      </a:r>
                      <a:endParaRPr lang="zh-CN" altLang="en-US"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36</a:t>
                      </a:r>
                      <a:endParaRPr lang="en-US" altLang="zh-CN"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32</a:t>
                      </a:r>
                      <a:endParaRPr lang="en-US" altLang="zh-CN"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秒</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宋体" panose="02010600030101010101" pitchFamily="2" charset="-122"/>
                        </a:defRPr>
                      </a:lvl1pPr>
                      <a:lvl2pPr marL="457200" algn="l" defTabSz="914400" rtl="0" eaLnBrk="1" latinLnBrk="0" hangingPunct="1">
                        <a:defRPr sz="1800" kern="1200">
                          <a:solidFill>
                            <a:schemeClr val="tx1"/>
                          </a:solidFill>
                          <a:latin typeface="Arial" panose="020B0604020202020204"/>
                          <a:ea typeface="宋体" panose="02010600030101010101" pitchFamily="2" charset="-122"/>
                        </a:defRPr>
                      </a:lvl2pPr>
                      <a:lvl3pPr marL="914400" algn="l" defTabSz="914400" rtl="0" eaLnBrk="1" latinLnBrk="0" hangingPunct="1">
                        <a:defRPr sz="1800" kern="1200">
                          <a:solidFill>
                            <a:schemeClr val="tx1"/>
                          </a:solidFill>
                          <a:latin typeface="Arial" panose="020B0604020202020204"/>
                          <a:ea typeface="宋体" panose="02010600030101010101" pitchFamily="2" charset="-122"/>
                        </a:defRPr>
                      </a:lvl3pPr>
                      <a:lvl4pPr marL="1371600" algn="l" defTabSz="914400" rtl="0" eaLnBrk="1" latinLnBrk="0" hangingPunct="1">
                        <a:defRPr sz="1800" kern="1200">
                          <a:solidFill>
                            <a:schemeClr val="tx1"/>
                          </a:solidFill>
                          <a:latin typeface="Arial" panose="020B0604020202020204"/>
                          <a:ea typeface="宋体" panose="02010600030101010101" pitchFamily="2" charset="-122"/>
                        </a:defRPr>
                      </a:lvl4pPr>
                      <a:lvl5pPr marL="1828800" algn="l" defTabSz="914400" rtl="0" eaLnBrk="1" latinLnBrk="0" hangingPunct="1">
                        <a:defRPr sz="1800" kern="1200">
                          <a:solidFill>
                            <a:schemeClr val="tx1"/>
                          </a:solidFill>
                          <a:latin typeface="Arial" panose="020B0604020202020204"/>
                          <a:ea typeface="宋体" panose="02010600030101010101" pitchFamily="2" charset="-122"/>
                        </a:defRPr>
                      </a:lvl5pPr>
                      <a:lvl6pPr marL="2286000" algn="l" defTabSz="914400" rtl="0" eaLnBrk="1" latinLnBrk="0" hangingPunct="1">
                        <a:defRPr sz="1800" kern="1200">
                          <a:solidFill>
                            <a:schemeClr val="tx1"/>
                          </a:solidFill>
                          <a:latin typeface="Arial" panose="020B0604020202020204"/>
                          <a:ea typeface="宋体" panose="02010600030101010101" pitchFamily="2" charset="-122"/>
                        </a:defRPr>
                      </a:lvl6pPr>
                      <a:lvl7pPr marL="2743200" algn="l" defTabSz="914400" rtl="0" eaLnBrk="1" latinLnBrk="0" hangingPunct="1">
                        <a:defRPr sz="1800" kern="1200">
                          <a:solidFill>
                            <a:schemeClr val="tx1"/>
                          </a:solidFill>
                          <a:latin typeface="Arial" panose="020B0604020202020204"/>
                          <a:ea typeface="宋体" panose="02010600030101010101" pitchFamily="2" charset="-122"/>
                        </a:defRPr>
                      </a:lvl7pPr>
                      <a:lvl8pPr marL="3200400" algn="l" defTabSz="914400" rtl="0" eaLnBrk="1" latinLnBrk="0" hangingPunct="1">
                        <a:defRPr sz="1800" kern="1200">
                          <a:solidFill>
                            <a:schemeClr val="tx1"/>
                          </a:solidFill>
                          <a:latin typeface="Arial" panose="020B0604020202020204"/>
                          <a:ea typeface="宋体" panose="02010600030101010101" pitchFamily="2" charset="-122"/>
                        </a:defRPr>
                      </a:lvl8pPr>
                      <a:lvl9pPr marL="3657600" algn="l" defTabSz="914400" rtl="0" eaLnBrk="1" latinLnBrk="0" hangingPunct="1">
                        <a:defRPr sz="1800" kern="1200">
                          <a:solidFill>
                            <a:schemeClr val="tx1"/>
                          </a:solidFill>
                          <a:latin typeface="Arial" panose="020B0604020202020204"/>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txBody>
                  <a:tcPr marL="91446" marR="91446" marT="60975" marB="6097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30" name="文本框 2"/>
          <p:cNvSpPr txBox="1"/>
          <p:nvPr>
            <p:custDataLst>
              <p:tags r:id="rId30"/>
            </p:custDataLst>
          </p:nvPr>
        </p:nvSpPr>
        <p:spPr>
          <a:xfrm>
            <a:off x="594360" y="4992688"/>
            <a:ext cx="459740" cy="1458912"/>
          </a:xfrm>
          <a:prstGeom prst="rect">
            <a:avLst/>
          </a:prstGeom>
          <a:noFill/>
          <a:ln w="9525">
            <a:noFill/>
          </a:ln>
        </p:spPr>
        <p:txBody>
          <a:bodyPr vert="eaVert" anchor="t" anchorCtr="0">
            <a:spAutoFit/>
          </a:bodyPr>
          <a:p>
            <a:pPr algn="dist" eaLnBrk="0" hangingPunct="0"/>
            <a:r>
              <a:rPr lang="zh-CN" altLang="en-US" sz="1800" b="1" dirty="0">
                <a:solidFill>
                  <a:schemeClr val="dk1"/>
                </a:solidFill>
                <a:latin typeface="微软雅黑" panose="020B0503020204020204" pitchFamily="34" charset="-122"/>
                <a:ea typeface="微软雅黑" panose="020B0503020204020204" pitchFamily="34" charset="-122"/>
              </a:rPr>
              <a:t>演练小结</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48" name="文本框 53"/>
          <p:cNvSpPr txBox="1"/>
          <p:nvPr>
            <p:custDataLst>
              <p:tags r:id="rId31"/>
            </p:custDataLst>
          </p:nvPr>
        </p:nvSpPr>
        <p:spPr>
          <a:xfrm>
            <a:off x="638175" y="1065213"/>
            <a:ext cx="4056063" cy="398780"/>
          </a:xfrm>
          <a:prstGeom prst="rect">
            <a:avLst/>
          </a:prstGeom>
          <a:noFill/>
          <a:ln w="9525">
            <a:noFill/>
          </a:ln>
        </p:spPr>
        <p:txBody>
          <a:bodyPr anchor="t" anchorCtr="0">
            <a:spAutoFit/>
          </a:bodyPr>
          <a:p>
            <a:pPr eaLnBrk="0" hangingPunct="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公司级消防疏散演练</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7" name="组合 36"/>
          <p:cNvGrpSpPr/>
          <p:nvPr userDrawn="1">
            <p:custDataLst>
              <p:tags r:id="rId1"/>
            </p:custDataLst>
          </p:nvPr>
        </p:nvGrpSpPr>
        <p:grpSpPr>
          <a:xfrm rot="0">
            <a:off x="11136630" y="5718810"/>
            <a:ext cx="1060450" cy="1139190"/>
            <a:chOff x="11136630" y="5718810"/>
            <a:chExt cx="1060450" cy="1139190"/>
          </a:xfrm>
        </p:grpSpPr>
        <p:sp>
          <p:nvSpPr>
            <p:cNvPr id="38"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9"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userDrawn="1">
            <p:custDataLst>
              <p:tags r:id="rId4"/>
            </p:custDataLst>
          </p:nvPr>
        </p:nvGrpSpPr>
        <p:grpSpPr>
          <a:xfrm rot="0">
            <a:off x="0" y="1905"/>
            <a:ext cx="1060450" cy="1139190"/>
            <a:chOff x="0" y="1905"/>
            <a:chExt cx="1060450" cy="1139190"/>
          </a:xfrm>
        </p:grpSpPr>
        <p:sp>
          <p:nvSpPr>
            <p:cNvPr id="41"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2"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应急能力提升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7"/>
          <p:cNvGrpSpPr/>
          <p:nvPr/>
        </p:nvGrpSpPr>
        <p:grpSpPr>
          <a:xfrm>
            <a:off x="669925" y="1484313"/>
            <a:ext cx="10850563" cy="5184775"/>
            <a:chOff x="669925" y="1422095"/>
            <a:chExt cx="10850938" cy="5184576"/>
          </a:xfrm>
        </p:grpSpPr>
        <p:grpSp>
          <p:nvGrpSpPr>
            <p:cNvPr id="5" name="组合 26"/>
            <p:cNvGrpSpPr/>
            <p:nvPr/>
          </p:nvGrpSpPr>
          <p:grpSpPr>
            <a:xfrm>
              <a:off x="3175636" y="1628800"/>
              <a:ext cx="5843698" cy="4390864"/>
              <a:chOff x="3175636" y="1311058"/>
              <a:chExt cx="5843698" cy="4390864"/>
            </a:xfrm>
          </p:grpSpPr>
          <p:pic>
            <p:nvPicPr>
              <p:cNvPr id="6" name="图片 5" descr="图片包含 人员, 地板, 地面, 室内&#10;&#10;已生成极高可信度的说明"/>
              <p:cNvPicPr>
                <a:picLocks noChangeAspect="1"/>
              </p:cNvPicPr>
              <p:nvPr/>
            </p:nvPicPr>
            <p:blipFill>
              <a:blip r:embed="rId8" cstate="email"/>
              <a:stretch>
                <a:fillRect/>
              </a:stretch>
            </p:blipFill>
            <p:spPr>
              <a:xfrm>
                <a:off x="6130307" y="1311058"/>
                <a:ext cx="28800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图片包含 建筑物, 室内, 地板&#10;&#10;已生成极高可信度的说明"/>
              <p:cNvPicPr>
                <a:picLocks noChangeAspect="1"/>
              </p:cNvPicPr>
              <p:nvPr/>
            </p:nvPicPr>
            <p:blipFill rotWithShape="1">
              <a:blip r:embed="rId9" cstate="email"/>
              <a:srcRect/>
              <a:stretch>
                <a:fillRect/>
              </a:stretch>
            </p:blipFill>
            <p:spPr>
              <a:xfrm>
                <a:off x="3191840" y="3537049"/>
                <a:ext cx="2880319"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descr="图片包含 人员, 地面, 户外, 建筑物&#10;&#10;已生成极高可信度的说明"/>
              <p:cNvPicPr>
                <a:picLocks noChangeAspect="1"/>
              </p:cNvPicPr>
              <p:nvPr/>
            </p:nvPicPr>
            <p:blipFill>
              <a:blip r:embed="rId10" cstate="email"/>
              <a:srcRect/>
              <a:stretch>
                <a:fillRect/>
              </a:stretch>
            </p:blipFill>
            <p:spPr>
              <a:xfrm>
                <a:off x="6139334" y="3541922"/>
                <a:ext cx="28800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descr="图片包含 人员, 室内, 墙壁, 餐桌&#10;&#10;已生成极高可信度的说明"/>
              <p:cNvPicPr>
                <a:picLocks noChangeAspect="1"/>
              </p:cNvPicPr>
              <p:nvPr/>
            </p:nvPicPr>
            <p:blipFill>
              <a:blip r:embed="rId11" cstate="email"/>
              <a:srcRect/>
              <a:stretch>
                <a:fillRect/>
              </a:stretch>
            </p:blipFill>
            <p:spPr>
              <a:xfrm>
                <a:off x="3175636" y="1313971"/>
                <a:ext cx="2880000" cy="21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文本框 25"/>
              <p:cNvSpPr txBox="1"/>
              <p:nvPr/>
            </p:nvSpPr>
            <p:spPr>
              <a:xfrm>
                <a:off x="5303912" y="2782669"/>
                <a:ext cx="757783" cy="645135"/>
              </a:xfrm>
              <a:prstGeom prst="rect">
                <a:avLst/>
              </a:prstGeom>
              <a:noFill/>
              <a:ln w="9525">
                <a:noFill/>
              </a:ln>
            </p:spPr>
            <p:txBody>
              <a:bodyPr anchor="t" anchorCtr="0">
                <a:spAutoFit/>
              </a:bodyPr>
              <a:p>
                <a:pPr algn="ctr" eaLnBrk="0" hangingPunct="0"/>
                <a:r>
                  <a:rPr lang="en-US" altLang="zh-CN" sz="3600" b="1" dirty="0">
                    <a:solidFill>
                      <a:srgbClr val="FFFF00"/>
                    </a:solidFill>
                    <a:latin typeface="微软雅黑" panose="020B0503020204020204" pitchFamily="34" charset="-122"/>
                    <a:ea typeface="微软雅黑" panose="020B0503020204020204" pitchFamily="34" charset="-122"/>
                  </a:rPr>
                  <a:t>P</a:t>
                </a:r>
                <a:endParaRPr lang="en-US" altLang="zh-CN" sz="3600" b="1" dirty="0">
                  <a:solidFill>
                    <a:srgbClr val="FFFF00"/>
                  </a:solidFill>
                  <a:latin typeface="微软雅黑" panose="020B0503020204020204" pitchFamily="34" charset="-122"/>
                  <a:ea typeface="微软雅黑" panose="020B0503020204020204" pitchFamily="34" charset="-122"/>
                </a:endParaRPr>
              </a:p>
            </p:txBody>
          </p:sp>
          <p:sp>
            <p:nvSpPr>
              <p:cNvPr id="15" name="文本框 29"/>
              <p:cNvSpPr txBox="1"/>
              <p:nvPr/>
            </p:nvSpPr>
            <p:spPr>
              <a:xfrm>
                <a:off x="5303912" y="3441838"/>
                <a:ext cx="757783" cy="645135"/>
              </a:xfrm>
              <a:prstGeom prst="rect">
                <a:avLst/>
              </a:prstGeom>
              <a:noFill/>
              <a:ln w="9525">
                <a:noFill/>
              </a:ln>
            </p:spPr>
            <p:txBody>
              <a:bodyPr anchor="t" anchorCtr="0">
                <a:spAutoFit/>
              </a:bodyPr>
              <a:p>
                <a:pPr algn="ctr" eaLnBrk="0" hangingPunct="0"/>
                <a:r>
                  <a:rPr lang="en-US" altLang="zh-CN" sz="3600" b="1" dirty="0">
                    <a:solidFill>
                      <a:schemeClr val="dk1"/>
                    </a:solidFill>
                    <a:latin typeface="微软雅黑" panose="020B0503020204020204" pitchFamily="34" charset="-122"/>
                    <a:ea typeface="微软雅黑" panose="020B0503020204020204" pitchFamily="34" charset="-122"/>
                  </a:rPr>
                  <a:t>D</a:t>
                </a:r>
                <a:endParaRPr lang="en-US" altLang="zh-CN" sz="3600" b="1" dirty="0">
                  <a:solidFill>
                    <a:schemeClr val="dk1"/>
                  </a:solidFill>
                  <a:latin typeface="微软雅黑" panose="020B0503020204020204" pitchFamily="34" charset="-122"/>
                  <a:ea typeface="微软雅黑" panose="020B0503020204020204" pitchFamily="34" charset="-122"/>
                </a:endParaRPr>
              </a:p>
            </p:txBody>
          </p:sp>
          <p:sp>
            <p:nvSpPr>
              <p:cNvPr id="16" name="文本框 30"/>
              <p:cNvSpPr txBox="1"/>
              <p:nvPr/>
            </p:nvSpPr>
            <p:spPr>
              <a:xfrm>
                <a:off x="6122694" y="3455504"/>
                <a:ext cx="757783" cy="645135"/>
              </a:xfrm>
              <a:prstGeom prst="rect">
                <a:avLst/>
              </a:prstGeom>
              <a:noFill/>
              <a:ln w="9525">
                <a:noFill/>
              </a:ln>
            </p:spPr>
            <p:txBody>
              <a:bodyPr anchor="t" anchorCtr="0">
                <a:spAutoFit/>
              </a:bodyPr>
              <a:p>
                <a:pPr algn="ctr" eaLnBrk="0" hangingPunct="0"/>
                <a:r>
                  <a:rPr lang="en-US" altLang="zh-CN" sz="3600" b="1" dirty="0">
                    <a:solidFill>
                      <a:srgbClr val="002060"/>
                    </a:solidFill>
                    <a:latin typeface="微软雅黑" panose="020B0503020204020204" pitchFamily="34" charset="-122"/>
                    <a:ea typeface="微软雅黑" panose="020B0503020204020204" pitchFamily="34" charset="-122"/>
                  </a:rPr>
                  <a:t>C</a:t>
                </a:r>
                <a:endParaRPr lang="en-US" altLang="zh-CN" sz="3600" b="1" dirty="0">
                  <a:solidFill>
                    <a:srgbClr val="002060"/>
                  </a:solidFill>
                  <a:latin typeface="微软雅黑" panose="020B0503020204020204" pitchFamily="34" charset="-122"/>
                  <a:ea typeface="微软雅黑" panose="020B0503020204020204" pitchFamily="34" charset="-122"/>
                </a:endParaRPr>
              </a:p>
            </p:txBody>
          </p:sp>
          <p:sp>
            <p:nvSpPr>
              <p:cNvPr id="17" name="文本框 33"/>
              <p:cNvSpPr txBox="1"/>
              <p:nvPr/>
            </p:nvSpPr>
            <p:spPr>
              <a:xfrm>
                <a:off x="6096000" y="2791223"/>
                <a:ext cx="757783" cy="645135"/>
              </a:xfrm>
              <a:prstGeom prst="rect">
                <a:avLst/>
              </a:prstGeom>
              <a:noFill/>
              <a:ln w="9525">
                <a:noFill/>
              </a:ln>
            </p:spPr>
            <p:txBody>
              <a:bodyPr anchor="t" anchorCtr="0">
                <a:spAutoFit/>
              </a:bodyPr>
              <a:p>
                <a:pPr algn="ctr" eaLnBrk="0" hangingPunct="0"/>
                <a:r>
                  <a:rPr lang="en-US" altLang="zh-CN" sz="3600" b="1" dirty="0">
                    <a:solidFill>
                      <a:schemeClr val="dk1"/>
                    </a:solidFill>
                    <a:latin typeface="微软雅黑" panose="020B0503020204020204" pitchFamily="34" charset="-122"/>
                    <a:ea typeface="微软雅黑" panose="020B0503020204020204" pitchFamily="34" charset="-122"/>
                  </a:rPr>
                  <a:t>A</a:t>
                </a:r>
                <a:endParaRPr lang="en-US" altLang="zh-CN" sz="3600" b="1" dirty="0">
                  <a:solidFill>
                    <a:schemeClr val="dk1"/>
                  </a:solidFill>
                  <a:latin typeface="微软雅黑" panose="020B0503020204020204" pitchFamily="34" charset="-122"/>
                  <a:ea typeface="微软雅黑" panose="020B0503020204020204" pitchFamily="34" charset="-122"/>
                </a:endParaRPr>
              </a:p>
            </p:txBody>
          </p:sp>
        </p:grpSp>
        <p:grpSp>
          <p:nvGrpSpPr>
            <p:cNvPr id="19" name="9f895350-af96-4f3b-a536-42da81da326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69925" y="1422095"/>
              <a:ext cx="10850938" cy="5184576"/>
              <a:chOff x="669925" y="1117109"/>
              <a:chExt cx="10850938" cy="5184576"/>
            </a:xfrm>
          </p:grpSpPr>
          <p:sp>
            <p:nvSpPr>
              <p:cNvPr id="20" name="í$1íḑe"/>
              <p:cNvSpPr/>
              <p:nvPr>
                <p:custDataLst>
                  <p:tags r:id="rId12"/>
                </p:custDataLst>
              </p:nvPr>
            </p:nvSpPr>
            <p:spPr bwMode="auto">
              <a:xfrm>
                <a:off x="669925" y="3512554"/>
                <a:ext cx="10850938" cy="0"/>
              </a:xfrm>
              <a:prstGeom prst="line">
                <a:avLst/>
              </a:prstGeom>
              <a:noFill/>
              <a:ln w="3175">
                <a:solidFill>
                  <a:schemeClr val="lt1">
                    <a:lumMod val="7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rmAutofit fontScale="25000" lnSpcReduction="20000"/>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1" name="îṧľîḋe"/>
              <p:cNvSpPr/>
              <p:nvPr>
                <p:custDataLst>
                  <p:tags r:id="rId13"/>
                </p:custDataLst>
              </p:nvPr>
            </p:nvSpPr>
            <p:spPr bwMode="auto">
              <a:xfrm flipV="1">
                <a:off x="6053324" y="1117109"/>
                <a:ext cx="0" cy="5025832"/>
              </a:xfrm>
              <a:prstGeom prst="line">
                <a:avLst/>
              </a:prstGeom>
              <a:noFill/>
              <a:ln w="3175">
                <a:solidFill>
                  <a:schemeClr val="lt1">
                    <a:lumMod val="7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rmAutofit fontScale="25000" lnSpcReduction="20000"/>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2" name="îS1íḓè"/>
              <p:cNvSpPr/>
              <p:nvPr>
                <p:custDataLst>
                  <p:tags r:id="rId14"/>
                </p:custDataLst>
              </p:nvPr>
            </p:nvSpPr>
            <p:spPr bwMode="auto">
              <a:xfrm rot="5400000">
                <a:off x="4809564" y="2186150"/>
                <a:ext cx="2497041" cy="2663917"/>
              </a:xfrm>
              <a:custGeom>
                <a:avLst/>
                <a:gdLst>
                  <a:gd name="T0" fmla="*/ 0 w 43200"/>
                  <a:gd name="T1" fmla="*/ 2147483646 h 43200"/>
                  <a:gd name="T2" fmla="*/ 392600 w 43200"/>
                  <a:gd name="T3" fmla="*/ 2147483646 h 43200"/>
                  <a:gd name="T4" fmla="*/ 2147483646 w 43200"/>
                  <a:gd name="T5" fmla="*/ 2147483646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0" y="21699"/>
                    </a:moveTo>
                    <a:cubicBezTo>
                      <a:pt x="0" y="21666"/>
                      <a:pt x="0" y="21633"/>
                      <a:pt x="0" y="21600"/>
                    </a:cubicBezTo>
                    <a:cubicBezTo>
                      <a:pt x="0" y="9670"/>
                      <a:pt x="9670" y="0"/>
                      <a:pt x="21600" y="0"/>
                    </a:cubicBezTo>
                    <a:cubicBezTo>
                      <a:pt x="33529" y="0"/>
                      <a:pt x="43200" y="9670"/>
                      <a:pt x="43200" y="21600"/>
                    </a:cubicBezTo>
                    <a:cubicBezTo>
                      <a:pt x="43200" y="33529"/>
                      <a:pt x="33529" y="43200"/>
                      <a:pt x="21600" y="43200"/>
                    </a:cubicBezTo>
                    <a:cubicBezTo>
                      <a:pt x="9800" y="43200"/>
                      <a:pt x="185" y="33731"/>
                      <a:pt x="2" y="21934"/>
                    </a:cubicBezTo>
                  </a:path>
                  <a:path w="43200" h="43200" stroke="0" extrusionOk="0">
                    <a:moveTo>
                      <a:pt x="0" y="21699"/>
                    </a:moveTo>
                    <a:cubicBezTo>
                      <a:pt x="0" y="21666"/>
                      <a:pt x="0" y="21633"/>
                      <a:pt x="0" y="21600"/>
                    </a:cubicBezTo>
                    <a:cubicBezTo>
                      <a:pt x="0" y="9670"/>
                      <a:pt x="9670" y="0"/>
                      <a:pt x="21600" y="0"/>
                    </a:cubicBezTo>
                    <a:cubicBezTo>
                      <a:pt x="33529" y="0"/>
                      <a:pt x="43200" y="9670"/>
                      <a:pt x="43200" y="21600"/>
                    </a:cubicBezTo>
                    <a:cubicBezTo>
                      <a:pt x="43200" y="33529"/>
                      <a:pt x="33529" y="43200"/>
                      <a:pt x="21600" y="43200"/>
                    </a:cubicBezTo>
                    <a:cubicBezTo>
                      <a:pt x="9800" y="43200"/>
                      <a:pt x="185" y="33731"/>
                      <a:pt x="2" y="21934"/>
                    </a:cubicBezTo>
                    <a:lnTo>
                      <a:pt x="21600" y="21600"/>
                    </a:lnTo>
                    <a:lnTo>
                      <a:pt x="0" y="21699"/>
                    </a:lnTo>
                    <a:close/>
                  </a:path>
                </a:pathLst>
              </a:custGeom>
              <a:noFill/>
              <a:ln w="177800">
                <a:solidFill>
                  <a:schemeClr val="dk2">
                    <a:alpha val="40000"/>
                  </a:schemeClr>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6" name="îsľide"/>
              <p:cNvSpPr/>
              <p:nvPr>
                <p:custDataLst>
                  <p:tags r:id="rId15"/>
                </p:custDataLst>
              </p:nvPr>
            </p:nvSpPr>
            <p:spPr>
              <a:xfrm rot="5400000">
                <a:off x="6032805" y="3408393"/>
                <a:ext cx="1374046" cy="1341546"/>
              </a:xfrm>
              <a:custGeom>
                <a:avLst/>
                <a:gdLst/>
                <a:ahLst/>
                <a:cxnLst>
                  <a:cxn ang="0">
                    <a:pos x="0" y="2147483646"/>
                  </a:cxn>
                  <a:cxn ang="0">
                    <a:pos x="2147483646" y="2147483646"/>
                  </a:cxn>
                  <a:cxn ang="0">
                    <a:pos x="2147483646" y="2147483646"/>
                  </a:cxn>
                </a:cxnLst>
                <a:pathLst>
                  <a:path w="23726" h="22017" fill="none">
                    <a:moveTo>
                      <a:pt x="-1" y="104"/>
                    </a:moveTo>
                    <a:cubicBezTo>
                      <a:pt x="706" y="35"/>
                      <a:pt x="1416" y="-1"/>
                      <a:pt x="2126" y="0"/>
                    </a:cubicBezTo>
                    <a:cubicBezTo>
                      <a:pt x="14055" y="0"/>
                      <a:pt x="23726" y="9670"/>
                      <a:pt x="23726" y="21600"/>
                    </a:cubicBezTo>
                    <a:cubicBezTo>
                      <a:pt x="23726" y="21739"/>
                      <a:pt x="23724" y="21878"/>
                      <a:pt x="23721" y="22016"/>
                    </a:cubicBezTo>
                  </a:path>
                  <a:path w="23726" h="22017" stroke="0">
                    <a:moveTo>
                      <a:pt x="-1" y="104"/>
                    </a:moveTo>
                    <a:cubicBezTo>
                      <a:pt x="706" y="35"/>
                      <a:pt x="1416" y="-1"/>
                      <a:pt x="2126" y="0"/>
                    </a:cubicBezTo>
                    <a:cubicBezTo>
                      <a:pt x="14055" y="0"/>
                      <a:pt x="23726" y="9670"/>
                      <a:pt x="23726" y="21600"/>
                    </a:cubicBezTo>
                    <a:cubicBezTo>
                      <a:pt x="23726" y="21739"/>
                      <a:pt x="23724" y="21878"/>
                      <a:pt x="23721" y="22016"/>
                    </a:cubicBezTo>
                    <a:lnTo>
                      <a:pt x="2126" y="21600"/>
                    </a:lnTo>
                    <a:lnTo>
                      <a:pt x="-1" y="104"/>
                    </a:lnTo>
                    <a:close/>
                  </a:path>
                </a:pathLst>
              </a:custGeom>
              <a:noFill/>
              <a:ln w="177800" cap="flat" cmpd="sng">
                <a:solidFill>
                  <a:schemeClr val="accent1">
                    <a:alpha val="41960"/>
                  </a:schemeClr>
                </a:solidFill>
                <a:prstDash val="solid"/>
                <a:round/>
                <a:headEnd type="triangle" w="sm" len="sm"/>
                <a:tailEnd type="none" w="med" len="med"/>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 name="îŝľïḍè"/>
              <p:cNvSpPr/>
              <p:nvPr>
                <p:custDataLst>
                  <p:tags r:id="rId16"/>
                </p:custDataLst>
              </p:nvPr>
            </p:nvSpPr>
            <p:spPr>
              <a:xfrm rot="5400000">
                <a:off x="4666882" y="2333165"/>
                <a:ext cx="1458909" cy="1330712"/>
              </a:xfrm>
              <a:custGeom>
                <a:avLst/>
                <a:gdLst/>
                <a:ahLst/>
                <a:cxnLst>
                  <a:cxn ang="0">
                    <a:pos x="2147483646" y="2147483646"/>
                  </a:cxn>
                  <a:cxn ang="0">
                    <a:pos x="0" y="2147483646"/>
                  </a:cxn>
                  <a:cxn ang="0">
                    <a:pos x="2147483646" y="0"/>
                  </a:cxn>
                </a:cxnLst>
                <a:pathLst>
                  <a:path w="25240" h="21600" fill="none">
                    <a:moveTo>
                      <a:pt x="25239" y="21290"/>
                    </a:moveTo>
                    <a:cubicBezTo>
                      <a:pt x="24037" y="21496"/>
                      <a:pt x="22819" y="21599"/>
                      <a:pt x="21599" y="21600"/>
                    </a:cubicBezTo>
                    <a:cubicBezTo>
                      <a:pt x="9747" y="21600"/>
                      <a:pt x="109" y="12050"/>
                      <a:pt x="-1" y="199"/>
                    </a:cubicBezTo>
                  </a:path>
                  <a:path w="25240" h="21600" stroke="0">
                    <a:moveTo>
                      <a:pt x="25239" y="21290"/>
                    </a:moveTo>
                    <a:cubicBezTo>
                      <a:pt x="24037" y="21496"/>
                      <a:pt x="22819" y="21599"/>
                      <a:pt x="21599" y="21600"/>
                    </a:cubicBezTo>
                    <a:cubicBezTo>
                      <a:pt x="9747" y="21600"/>
                      <a:pt x="109" y="12050"/>
                      <a:pt x="-1" y="199"/>
                    </a:cubicBezTo>
                    <a:lnTo>
                      <a:pt x="21599" y="0"/>
                    </a:lnTo>
                    <a:lnTo>
                      <a:pt x="25239" y="21290"/>
                    </a:lnTo>
                    <a:close/>
                  </a:path>
                </a:pathLst>
              </a:custGeom>
              <a:noFill/>
              <a:ln w="177800" cap="flat" cmpd="sng">
                <a:solidFill>
                  <a:schemeClr val="accent1">
                    <a:alpha val="39999"/>
                  </a:schemeClr>
                </a:solidFill>
                <a:prstDash val="solid"/>
                <a:round/>
                <a:headEnd type="triangle" w="sm" len="sm"/>
                <a:tailEnd type="none" w="med" len="med"/>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 name="îsļîḍè"/>
              <p:cNvSpPr txBox="1"/>
              <p:nvPr>
                <p:custDataLst>
                  <p:tags r:id="rId17"/>
                </p:custDataLst>
              </p:nvPr>
            </p:nvSpPr>
            <p:spPr>
              <a:xfrm>
                <a:off x="679358" y="1123950"/>
                <a:ext cx="3707200" cy="412880"/>
              </a:xfrm>
              <a:prstGeom prst="rect">
                <a:avLst/>
              </a:prstGeom>
              <a:noFill/>
              <a:ln w="9525">
                <a:noFill/>
              </a:ln>
            </p:spPr>
            <p:txBody>
              <a:bodyPr wrap="none" lIns="90000" tIns="46800" rIns="90000" bIns="46800" anchor="t" anchorCtr="0"/>
              <a:p>
                <a:pPr defTabSz="913130"/>
                <a:r>
                  <a:rPr lang="en-US" altLang="zh-CN"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a:t>
                </a:r>
                <a:r>
                  <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：演练前策划</a:t>
                </a:r>
                <a:endPar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ïs1íḋe"/>
              <p:cNvSpPr/>
              <p:nvPr>
                <p:custDataLst>
                  <p:tags r:id="rId18"/>
                </p:custDataLst>
              </p:nvPr>
            </p:nvSpPr>
            <p:spPr bwMode="auto">
              <a:xfrm>
                <a:off x="679450" y="1547304"/>
                <a:ext cx="2468648" cy="19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6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演练前准备工作：</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60000"/>
                  </a:lnSpc>
                  <a:spcBef>
                    <a:spcPct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对方案适用性进行检讨；</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60000"/>
                  </a:lnSpc>
                  <a:spcBef>
                    <a:spcPct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对物资准备情况进行确认；</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60000"/>
                  </a:lnSpc>
                  <a:spcBef>
                    <a:spcPct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对参演人员进行简单培训。</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0" name="ïsḻïḋê"/>
              <p:cNvSpPr txBox="1"/>
              <p:nvPr>
                <p:custDataLst>
                  <p:tags r:id="rId19"/>
                </p:custDataLst>
              </p:nvPr>
            </p:nvSpPr>
            <p:spPr>
              <a:xfrm>
                <a:off x="7813663" y="1123950"/>
                <a:ext cx="3707200" cy="412880"/>
              </a:xfrm>
              <a:prstGeom prst="rect">
                <a:avLst/>
              </a:prstGeom>
              <a:noFill/>
              <a:ln w="9525">
                <a:noFill/>
              </a:ln>
            </p:spPr>
            <p:txBody>
              <a:bodyPr wrap="none" lIns="90000" tIns="46800" rIns="90000" bIns="46800" anchor="t" anchorCtr="0"/>
              <a:p>
                <a:pPr algn="r" defTabSz="913130"/>
                <a:r>
                  <a:rPr lang="en-US" altLang="zh-CN"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：演练后总结提高</a:t>
                </a:r>
                <a:endPar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ïS1ïḓé"/>
              <p:cNvSpPr/>
              <p:nvPr>
                <p:custDataLst>
                  <p:tags r:id="rId20"/>
                </p:custDataLst>
              </p:nvPr>
            </p:nvSpPr>
            <p:spPr>
              <a:xfrm>
                <a:off x="9087945" y="1547511"/>
                <a:ext cx="2432543" cy="1248841"/>
              </a:xfrm>
              <a:prstGeom prst="rect">
                <a:avLst/>
              </a:prstGeom>
              <a:noFill/>
              <a:ln w="9525">
                <a:noFill/>
              </a:ln>
            </p:spPr>
            <p:txBody>
              <a:bodyPr lIns="90000" tIns="46800" rIns="90000" bIns="46800" anchor="t" anchorCtr="0"/>
              <a:p>
                <a:pPr marL="171450" indent="-171450" algn="r" defTabSz="913130">
                  <a:lnSpc>
                    <a:spcPct val="16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总结方案缺陷并修订；</a:t>
                </a:r>
                <a:endParaRPr lang="en-US" altLang="zh-CN" sz="1200" dirty="0">
                  <a:solidFill>
                    <a:schemeClr val="dk1"/>
                  </a:solidFill>
                  <a:latin typeface="微软雅黑" panose="020B0503020204020204" pitchFamily="34" charset="-122"/>
                  <a:ea typeface="微软雅黑" panose="020B0503020204020204" pitchFamily="34" charset="-122"/>
                </a:endParaRPr>
              </a:p>
              <a:p>
                <a:pPr marL="171450" indent="-171450" algn="r" defTabSz="913130">
                  <a:lnSpc>
                    <a:spcPct val="16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人员能力不足之处并有针对性的培训；</a:t>
                </a:r>
                <a:endParaRPr lang="en-US" altLang="zh-CN" sz="1200" dirty="0">
                  <a:solidFill>
                    <a:schemeClr val="dk1"/>
                  </a:solidFill>
                  <a:latin typeface="微软雅黑" panose="020B0503020204020204" pitchFamily="34" charset="-122"/>
                  <a:ea typeface="微软雅黑" panose="020B0503020204020204" pitchFamily="34" charset="-122"/>
                </a:endParaRPr>
              </a:p>
              <a:p>
                <a:pPr marL="171450" indent="-171450" algn="r" defTabSz="913130">
                  <a:lnSpc>
                    <a:spcPct val="16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总结物资配备缺失并及时补充。</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2" name="iṩlïďê"/>
              <p:cNvSpPr txBox="1"/>
              <p:nvPr>
                <p:custDataLst>
                  <p:tags r:id="rId21"/>
                </p:custDataLst>
              </p:nvPr>
            </p:nvSpPr>
            <p:spPr>
              <a:xfrm>
                <a:off x="679358" y="4213453"/>
                <a:ext cx="3707200" cy="412880"/>
              </a:xfrm>
              <a:prstGeom prst="rect">
                <a:avLst/>
              </a:prstGeom>
              <a:noFill/>
              <a:ln w="9525">
                <a:noFill/>
              </a:ln>
            </p:spPr>
            <p:txBody>
              <a:bodyPr wrap="none" lIns="90000" tIns="46800" rIns="90000" bIns="46800" anchor="t" anchorCtr="0"/>
              <a:p>
                <a:pPr defTabSz="913130"/>
                <a:r>
                  <a:rPr lang="en-US" altLang="zh-CN"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：演练执行</a:t>
                </a:r>
                <a:endPar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ïṥľide"/>
              <p:cNvSpPr/>
              <p:nvPr>
                <p:custDataLst>
                  <p:tags r:id="rId22"/>
                </p:custDataLst>
              </p:nvPr>
            </p:nvSpPr>
            <p:spPr bwMode="auto">
              <a:xfrm>
                <a:off x="679450" y="4645986"/>
                <a:ext cx="2513100" cy="165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marR="0" lvl="0" indent="-171450" algn="l" defTabSz="914400" rtl="0" eaLnBrk="1" fontAlgn="base" latinLnBrk="0" hangingPunct="1">
                  <a:lnSpc>
                    <a:spcPct val="160000"/>
                  </a:lnSpc>
                  <a:spcBef>
                    <a:spcPct val="0"/>
                  </a:spcBef>
                  <a:spcAft>
                    <a:spcPct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演练参照实战，尽可能还原突发事件的真实情况；</a:t>
                </a:r>
                <a:endParaRPr kumimoji="0" lang="en-US" altLang="zh-CN" sz="13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base" latinLnBrk="0" hangingPunct="1">
                  <a:lnSpc>
                    <a:spcPct val="160000"/>
                  </a:lnSpc>
                  <a:spcBef>
                    <a:spcPct val="0"/>
                  </a:spcBef>
                  <a:spcAft>
                    <a:spcPct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演练覆盖所有生产部门，参演部门</a:t>
                </a:r>
                <a:r>
                  <a:rPr kumimoji="0" lang="en-US" altLang="zh-CN" sz="13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3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班组所有人员、班次；</a:t>
                </a:r>
                <a:endParaRPr kumimoji="0" lang="en-US" altLang="zh-CN" sz="13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base" latinLnBrk="0" hangingPunct="1">
                  <a:lnSpc>
                    <a:spcPct val="160000"/>
                  </a:lnSpc>
                  <a:spcBef>
                    <a:spcPct val="0"/>
                  </a:spcBef>
                  <a:spcAft>
                    <a:spcPct val="0"/>
                  </a:spcAft>
                  <a:buClrTx/>
                  <a:buSzTx/>
                  <a:buFont typeface="Arial" panose="020B0604020202020204" pitchFamily="34" charset="0"/>
                  <a:buChar char="•"/>
                  <a:defRPr/>
                </a:pPr>
                <a:r>
                  <a:rPr kumimoji="0" lang="zh-CN" altLang="en-US" sz="13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演练严格按照应急预案进行推进</a:t>
                </a:r>
                <a:r>
                  <a:rPr kumimoji="0" lang="zh-CN" altLang="en-US" sz="1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0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îSļïḓé"/>
              <p:cNvSpPr txBox="1"/>
              <p:nvPr>
                <p:custDataLst>
                  <p:tags r:id="rId23"/>
                </p:custDataLst>
              </p:nvPr>
            </p:nvSpPr>
            <p:spPr>
              <a:xfrm>
                <a:off x="7813663" y="4213453"/>
                <a:ext cx="3707200" cy="412880"/>
              </a:xfrm>
              <a:prstGeom prst="rect">
                <a:avLst/>
              </a:prstGeom>
              <a:noFill/>
              <a:ln w="9525">
                <a:noFill/>
              </a:ln>
            </p:spPr>
            <p:txBody>
              <a:bodyPr wrap="none" lIns="90000" tIns="46800" rIns="90000" bIns="46800" anchor="t" anchorCtr="0"/>
              <a:p>
                <a:pPr algn="r" defTabSz="913130"/>
                <a:r>
                  <a:rPr lang="en-US" altLang="zh-CN"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：过程中验证</a:t>
                </a:r>
                <a:endPar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isḷidê"/>
              <p:cNvSpPr/>
              <p:nvPr>
                <p:custDataLst>
                  <p:tags r:id="rId24"/>
                </p:custDataLst>
              </p:nvPr>
            </p:nvSpPr>
            <p:spPr>
              <a:xfrm>
                <a:off x="9019334" y="4645501"/>
                <a:ext cx="2501529" cy="1248841"/>
              </a:xfrm>
              <a:prstGeom prst="rect">
                <a:avLst/>
              </a:prstGeom>
              <a:noFill/>
              <a:ln w="9525">
                <a:noFill/>
              </a:ln>
            </p:spPr>
            <p:txBody>
              <a:bodyPr lIns="90000" tIns="46800" rIns="90000" bIns="46800" anchor="t" anchorCtr="0"/>
              <a:p>
                <a:pPr marL="171450" indent="-171450" algn="r" defTabSz="913130">
                  <a:lnSpc>
                    <a:spcPct val="16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检验人员是否具备应急能力；</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r" defTabSz="913130">
                  <a:lnSpc>
                    <a:spcPct val="16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检验应急方案的适用性；</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r" defTabSz="913130">
                  <a:lnSpc>
                    <a:spcPct val="16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检验应急物资准备是否充分。</a:t>
                </a:r>
                <a:endPar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36" name="文本框 36"/>
          <p:cNvSpPr txBox="1"/>
          <p:nvPr>
            <p:custDataLst>
              <p:tags r:id="rId25"/>
            </p:custDataLst>
          </p:nvPr>
        </p:nvSpPr>
        <p:spPr>
          <a:xfrm>
            <a:off x="638175" y="1065213"/>
            <a:ext cx="4056063" cy="398780"/>
          </a:xfrm>
          <a:prstGeom prst="rect">
            <a:avLst/>
          </a:prstGeom>
          <a:noFill/>
          <a:ln w="9525">
            <a:noFill/>
          </a:ln>
        </p:spPr>
        <p:txBody>
          <a:bodyPr anchor="t" anchorCtr="0">
            <a:spAutoFit/>
          </a:bodyPr>
          <a:p>
            <a:pPr eaLnBrk="0" hangingPunct="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演练执行要求</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9" name="组合 8"/>
          <p:cNvGrpSpPr/>
          <p:nvPr userDrawn="1">
            <p:custDataLst>
              <p:tags r:id="rId1"/>
            </p:custDataLst>
          </p:nvPr>
        </p:nvGrpSpPr>
        <p:grpSpPr>
          <a:xfrm rot="0">
            <a:off x="11136630" y="5718810"/>
            <a:ext cx="1060450" cy="1139190"/>
            <a:chOff x="11136630" y="5718810"/>
            <a:chExt cx="1060450" cy="1139190"/>
          </a:xfrm>
        </p:grpSpPr>
        <p:sp>
          <p:nvSpPr>
            <p:cNvPr id="23"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p:cNvGrpSpPr/>
          <p:nvPr userDrawn="1">
            <p:custDataLst>
              <p:tags r:id="rId4"/>
            </p:custDataLst>
          </p:nvPr>
        </p:nvGrpSpPr>
        <p:grpSpPr>
          <a:xfrm rot="0">
            <a:off x="0" y="1905"/>
            <a:ext cx="1060450" cy="1139190"/>
            <a:chOff x="0" y="1905"/>
            <a:chExt cx="1060450" cy="1139190"/>
          </a:xfrm>
        </p:grpSpPr>
        <p:sp>
          <p:nvSpPr>
            <p:cNvPr id="20"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3"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应急能力提升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2"/>
          <p:cNvSpPr txBox="1"/>
          <p:nvPr>
            <p:custDataLst>
              <p:tags r:id="rId8"/>
            </p:custDataLst>
          </p:nvPr>
        </p:nvSpPr>
        <p:spPr>
          <a:xfrm>
            <a:off x="638175" y="1065213"/>
            <a:ext cx="4056063" cy="398780"/>
          </a:xfrm>
          <a:prstGeom prst="rect">
            <a:avLst/>
          </a:prstGeom>
          <a:noFill/>
          <a:ln w="9525">
            <a:noFill/>
          </a:ln>
        </p:spPr>
        <p:txBody>
          <a:bodyPr anchor="t" anchorCtr="0">
            <a:spAutoFit/>
          </a:bodyPr>
          <a:p>
            <a:pPr eaLnBrk="0" hangingPunct="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应急演练小结</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4"/>
          <p:cNvGraphicFramePr>
            <a:graphicFrameLocks noGrp="1"/>
          </p:cNvGraphicFramePr>
          <p:nvPr/>
        </p:nvGraphicFramePr>
        <p:xfrm>
          <a:off x="4694238" y="1417638"/>
          <a:ext cx="6526213" cy="4773613"/>
        </p:xfrm>
        <a:graphic>
          <a:graphicData uri="http://schemas.openxmlformats.org/drawingml/2006/table">
            <a:tbl>
              <a:tblPr>
                <a:tableStyleId>{3B4B98B0-60AC-42C2-AFA5-B58CD77FA1E5}</a:tableStyleId>
              </a:tblPr>
              <a:tblGrid>
                <a:gridCol w="741537"/>
                <a:gridCol w="1452477"/>
                <a:gridCol w="2088229"/>
                <a:gridCol w="1368150"/>
                <a:gridCol w="875820"/>
              </a:tblGrid>
              <a:tr h="417344">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序号</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序号</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演练名称</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参与人数</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参演人次</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ARRAY</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特气泄漏疏散演练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en-US" altLang="zh-CN" sz="1400" u="none" strike="noStrike">
                          <a:effectLst/>
                          <a:latin typeface="微软雅黑" panose="020B0503020204020204" pitchFamily="34" charset="-122"/>
                          <a:ea typeface="微软雅黑" panose="020B0503020204020204" pitchFamily="34" charset="-122"/>
                        </a:rPr>
                        <a:t>328</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355</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起重伤害应急演练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27</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3</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CF</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消防疏散演练</a:t>
                      </a:r>
                      <a:endParaRPr lang="zh-CN" altLang="en-US" sz="1400" b="0" i="0" u="none" strike="noStrike" dirty="0">
                        <a:solidFill>
                          <a:srgbClr val="9933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en-US" altLang="zh-CN" sz="1400" u="none" strike="noStrike">
                          <a:effectLst/>
                          <a:latin typeface="微软雅黑" panose="020B0503020204020204" pitchFamily="34" charset="-122"/>
                          <a:ea typeface="微软雅黑" panose="020B0503020204020204" pitchFamily="34" charset="-122"/>
                        </a:rPr>
                        <a:t>238</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273</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4</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触电应急演练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35</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5</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R w="19050" cap="flat" cmpd="sng" algn="ctr">
                      <a:solidFill>
                        <a:schemeClr val="bg1"/>
                      </a:solidFill>
                      <a:prstDash val="lgDashDot"/>
                      <a:round/>
                      <a:headEnd type="none" w="med" len="med"/>
                      <a:tailEnd type="none" w="med" len="med"/>
                    </a:ln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CELL</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L w="19050" cap="flat" cmpd="sng" algn="ctr">
                      <a:solidFill>
                        <a:schemeClr val="bg1"/>
                      </a:solidFill>
                      <a:prstDash val="lgDashDot"/>
                      <a:round/>
                      <a:headEnd type="none" w="med" len="med"/>
                      <a:tailEnd type="none" w="med" len="med"/>
                    </a:lnL>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触电应急演练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25</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64</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6</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R w="19050" cap="flat" cmpd="sng" algn="ctr">
                      <a:solidFill>
                        <a:schemeClr val="bg1"/>
                      </a:solidFill>
                      <a:prstDash val="lgDashDot"/>
                      <a:round/>
                      <a:headEnd type="none" w="med" len="med"/>
                      <a:tailEnd type="none" w="med" len="med"/>
                    </a:lnR>
                    <a:lnB w="19050" cap="flat" cmpd="sng" algn="ctr">
                      <a:solidFill>
                        <a:schemeClr val="bg1">
                          <a:lumMod val="85000"/>
                        </a:schemeClr>
                      </a:solidFill>
                      <a:prstDash val="lgDashDot"/>
                      <a:round/>
                      <a:headEnd type="none" w="med" len="med"/>
                      <a:tailEnd type="none" w="med" len="med"/>
                    </a:lnB>
                  </a:tcPr>
                </a:tc>
                <a:tc vMerge="1">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机械伤害应急演练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39</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r>
              <a:tr h="311162">
                <a:tc>
                  <a:txBody>
                    <a:bodyPr/>
                    <a:lstStyle/>
                    <a:p>
                      <a:pPr algn="ctr" fontAlgn="ctr"/>
                      <a:r>
                        <a:rPr lang="en-US" altLang="zh-CN" sz="1400" u="none" strike="noStrike">
                          <a:effectLst/>
                          <a:latin typeface="微软雅黑" panose="020B0503020204020204" pitchFamily="34" charset="-122"/>
                          <a:ea typeface="微软雅黑" panose="020B0503020204020204" pitchFamily="34" charset="-122"/>
                        </a:rPr>
                        <a:t>7</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sz="1400" u="none" strike="noStrike" dirty="0">
                          <a:effectLst/>
                          <a:latin typeface="微软雅黑" panose="020B0503020204020204" pitchFamily="34" charset="-122"/>
                          <a:ea typeface="微软雅黑" panose="020B0503020204020204" pitchFamily="34" charset="-122"/>
                        </a:rPr>
                        <a:t>MODULE</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触电应急演练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54</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121</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8</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机械伤害应急演练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67</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r>
              <a:tr h="311162">
                <a:tc>
                  <a:txBody>
                    <a:bodyPr/>
                    <a:lstStyle/>
                    <a:p>
                      <a:pPr algn="ctr" fontAlgn="ctr"/>
                      <a:r>
                        <a:rPr lang="en-US" altLang="zh-CN" sz="1400" u="none" strike="noStrike">
                          <a:effectLst/>
                          <a:latin typeface="微软雅黑" panose="020B0503020204020204" pitchFamily="34" charset="-122"/>
                          <a:ea typeface="微软雅黑" panose="020B0503020204020204" pitchFamily="34" charset="-122"/>
                        </a:rPr>
                        <a:t>9</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动力技术部</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触电应急演练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15</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rowSpan="2">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34</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10</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化学品泄漏应急演练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19</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B w="19050" cap="flat" cmpd="sng" algn="ctr">
                      <a:solidFill>
                        <a:schemeClr val="bg1">
                          <a:lumMod val="85000"/>
                        </a:schemeClr>
                      </a:solidFill>
                      <a:prstDash val="lgDashDot"/>
                      <a:round/>
                      <a:headEnd type="none" w="med" len="med"/>
                      <a:tailEnd type="none" w="med" len="med"/>
                    </a:lnB>
                  </a:tcPr>
                </a:tc>
                <a:tc vMerge="1">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11</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自动化技术部</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R w="19050" cap="flat" cmpd="sng" algn="ctr">
                      <a:solidFill>
                        <a:schemeClr val="bg1"/>
                      </a:solidFill>
                      <a:prstDash val="lgDashDot"/>
                      <a:round/>
                      <a:headEnd type="none" w="med" len="med"/>
                      <a:tailEnd type="none" w="med" len="med"/>
                    </a:ln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机械伤害应急演练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L w="19050" cap="flat" cmpd="sng" algn="ctr">
                      <a:solidFill>
                        <a:schemeClr val="bg1"/>
                      </a:solidFill>
                      <a:prstDash val="lgDashDot"/>
                      <a:round/>
                      <a:headEnd type="none" w="med" len="med"/>
                      <a:tailEnd type="none" w="med" len="med"/>
                    </a:lnL>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17</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17</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12</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生产管理部</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R w="19050" cap="flat" cmpd="sng" algn="ctr">
                      <a:solidFill>
                        <a:schemeClr val="bg1"/>
                      </a:solidFill>
                      <a:prstDash val="lgDashDot"/>
                      <a:round/>
                      <a:headEnd type="none" w="med" len="med"/>
                      <a:tailEnd type="none" w="med" len="med"/>
                    </a:ln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化学品泄漏应急演练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L w="19050" cap="flat" cmpd="sng" algn="ctr">
                      <a:solidFill>
                        <a:schemeClr val="bg1"/>
                      </a:solidFill>
                      <a:prstDash val="lgDashDot"/>
                      <a:round/>
                      <a:headEnd type="none" w="med" len="med"/>
                      <a:tailEnd type="none" w="med" len="med"/>
                    </a:lnL>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28</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28</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13</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R w="19050" cap="flat" cmpd="sng" algn="ctr">
                      <a:solidFill>
                        <a:schemeClr val="bg1"/>
                      </a:solidFill>
                      <a:prstDash val="lgDashDot"/>
                      <a:round/>
                      <a:headEnd type="none" w="med" len="med"/>
                      <a:tailEnd type="none" w="med" len="med"/>
                    </a:ln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品保本部</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L w="19050" cap="flat" cmpd="sng" algn="ctr">
                      <a:solidFill>
                        <a:schemeClr val="bg1"/>
                      </a:solidFill>
                      <a:prstDash val="lgDashDot"/>
                      <a:round/>
                      <a:headEnd type="none" w="med" len="med"/>
                      <a:tailEnd type="none" w="med" len="med"/>
                    </a:lnL>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zh-CN" altLang="en-US" sz="1400" u="none" strike="noStrike" dirty="0">
                          <a:effectLst/>
                          <a:latin typeface="微软雅黑" panose="020B0503020204020204" pitchFamily="34" charset="-122"/>
                          <a:ea typeface="微软雅黑" panose="020B0503020204020204" pitchFamily="34" charset="-122"/>
                        </a:rPr>
                        <a:t>火灾疏散演练</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79</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79</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lnB w="19050" cap="flat" cmpd="sng" algn="ctr">
                      <a:solidFill>
                        <a:schemeClr val="bg1">
                          <a:lumMod val="85000"/>
                        </a:schemeClr>
                      </a:solidFill>
                      <a:prstDash val="lgDashDot"/>
                      <a:round/>
                      <a:headEnd type="none" w="med" len="med"/>
                      <a:tailEnd type="none" w="med" len="med"/>
                    </a:lnB>
                  </a:tcPr>
                </a:tc>
              </a:tr>
              <a:tr h="311162">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14</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R w="19050" cap="flat" cmpd="sng" algn="ctr">
                      <a:solidFill>
                        <a:schemeClr val="bg1"/>
                      </a:solidFill>
                      <a:prstDash val="lgDashDot"/>
                      <a:round/>
                      <a:headEnd type="none" w="med" len="med"/>
                      <a:tailEnd type="none" w="med" len="med"/>
                    </a:ln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zh-CN" altLang="en-US" sz="1400" u="none" strike="noStrike">
                          <a:effectLst/>
                          <a:latin typeface="微软雅黑" panose="020B0503020204020204" pitchFamily="34" charset="-122"/>
                          <a:ea typeface="微软雅黑" panose="020B0503020204020204" pitchFamily="34" charset="-122"/>
                        </a:rPr>
                        <a:t>开发本部</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L w="19050" cap="flat" cmpd="sng" algn="ctr">
                      <a:solidFill>
                        <a:schemeClr val="bg1"/>
                      </a:solidFill>
                      <a:prstDash val="lgDashDot"/>
                      <a:round/>
                      <a:headEnd type="none" w="med" len="med"/>
                      <a:tailEnd type="none" w="med" len="med"/>
                    </a:lnL>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zh-CN" altLang="en-US" sz="1400" u="none" strike="noStrike">
                          <a:effectLst/>
                          <a:latin typeface="微软雅黑" panose="020B0503020204020204" pitchFamily="34" charset="-122"/>
                          <a:ea typeface="微软雅黑" panose="020B0503020204020204" pitchFamily="34" charset="-122"/>
                        </a:rPr>
                        <a:t>触电应急演练</a:t>
                      </a:r>
                      <a:endParaRPr lang="zh-CN" alt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en-US" altLang="zh-CN" sz="1400" u="none" strike="noStrike">
                          <a:effectLst/>
                          <a:latin typeface="微软雅黑" panose="020B0503020204020204" pitchFamily="34" charset="-122"/>
                          <a:ea typeface="微软雅黑" panose="020B0503020204020204" pitchFamily="34" charset="-122"/>
                        </a:rPr>
                        <a:t>28</a:t>
                      </a:r>
                      <a:endParaRPr lang="en-US" alt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c>
                  <a:txBody>
                    <a:bodyPr/>
                    <a:lstStyle/>
                    <a:p>
                      <a:pPr algn="ctr" fontAlgn="ctr"/>
                      <a:r>
                        <a:rPr lang="en-US" altLang="zh-CN" sz="1400" u="none" strike="noStrike" dirty="0">
                          <a:effectLst/>
                          <a:latin typeface="微软雅黑" panose="020B0503020204020204" pitchFamily="34" charset="-122"/>
                          <a:ea typeface="微软雅黑" panose="020B0503020204020204" pitchFamily="34" charset="-122"/>
                        </a:rPr>
                        <a:t>28</a:t>
                      </a: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7" marB="0" anchor="ctr">
                    <a:lnT w="19050" cap="flat" cmpd="sng" algn="ctr">
                      <a:solidFill>
                        <a:schemeClr val="bg1">
                          <a:lumMod val="85000"/>
                        </a:schemeClr>
                      </a:solidFill>
                      <a:prstDash val="lgDashDot"/>
                      <a:round/>
                      <a:headEnd type="none" w="med" len="med"/>
                      <a:tailEnd type="none" w="med" len="med"/>
                    </a:lnT>
                  </a:tcPr>
                </a:tc>
              </a:tr>
            </a:tbl>
          </a:graphicData>
        </a:graphic>
      </p:graphicFrame>
      <p:sp>
        <p:nvSpPr>
          <p:cNvPr id="7" name="文本框 3"/>
          <p:cNvSpPr txBox="1"/>
          <p:nvPr>
            <p:custDataLst>
              <p:tags r:id="rId9"/>
            </p:custDataLst>
          </p:nvPr>
        </p:nvSpPr>
        <p:spPr>
          <a:xfrm>
            <a:off x="623888" y="1535113"/>
            <a:ext cx="3816350" cy="4523105"/>
          </a:xfrm>
          <a:prstGeom prst="rect">
            <a:avLst/>
          </a:prstGeom>
          <a:noFill/>
          <a:ln w="9525">
            <a:noFill/>
          </a:ln>
        </p:spPr>
        <p:txBody>
          <a:bodyPr anchor="t" anchorCtr="0">
            <a:spAutoFit/>
          </a:bodyPr>
          <a:p>
            <a:pPr marL="285750" indent="-285750" algn="just" eaLnBrk="0" hangingPunct="0">
              <a:lnSpc>
                <a:spcPct val="150000"/>
              </a:lnSpc>
              <a:spcBef>
                <a:spcPts val="600"/>
              </a:spcBef>
              <a:buFont typeface="Wingdings" panose="05000000000000000000" pitchFamily="2" charset="2"/>
              <a:buChar char="ü"/>
            </a:pP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演练的原则：</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遵照“三个验证三个覆盖”基本要求，力求模拟事故真实情况，贴近实战；</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eaLnBrk="0" hangingPunct="0">
              <a:lnSpc>
                <a:spcPct val="150000"/>
              </a:lnSpc>
              <a:spcBef>
                <a:spcPts val="600"/>
              </a:spcBef>
              <a:buFont typeface="Wingdings" panose="05000000000000000000" pitchFamily="2" charset="2"/>
              <a:buChar char="ü"/>
            </a:pP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演练次数：</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在六月份全公司共组织各类演练</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次，根据季节特点，将电气事故演练作为演习重点；</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eaLnBrk="0" hangingPunct="0">
              <a:lnSpc>
                <a:spcPct val="150000"/>
              </a:lnSpc>
              <a:spcBef>
                <a:spcPts val="600"/>
              </a:spcBef>
              <a:buFont typeface="Wingdings" panose="05000000000000000000" pitchFamily="2" charset="2"/>
              <a:buChar char="ü"/>
            </a:pP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演练参与人数：</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演练覆盖九个生产部门，共有</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999</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人次参与演练；</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eaLnBrk="0" hangingPunct="0">
              <a:lnSpc>
                <a:spcPct val="150000"/>
              </a:lnSpc>
              <a:spcBef>
                <a:spcPts val="600"/>
              </a:spcBef>
              <a:buFont typeface="Wingdings" panose="05000000000000000000" pitchFamily="2" charset="2"/>
              <a:buChar char="ü"/>
            </a:pP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演练成效：</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进一步验证了人员的能力及物资准备情况，修订了不适用的预案；根据暑期电力负荷大、电气事故多发的特点强化了电气事故的演练，进一步增强李公司的应急能力。</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custDataLst>
              <p:tags r:id="rId10"/>
            </p:custDataLst>
          </p:nvPr>
        </p:nvSpPr>
        <p:spPr>
          <a:xfrm>
            <a:off x="0" y="6540818"/>
            <a:ext cx="12192000" cy="358140"/>
          </a:xfrm>
          <a:prstGeom prst="rect">
            <a:avLst/>
          </a:prstGeom>
          <a:solidFill>
            <a:schemeClr val="accent1">
              <a:lumMod val="75000"/>
            </a:schemeClr>
          </a:solidFill>
        </p:spPr>
        <p:txBody>
          <a:bodyPr tIns="36000"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ustDataLst>
      <p:tags r:id="rId1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29" name="组合 28"/>
          <p:cNvGrpSpPr/>
          <p:nvPr userDrawn="1">
            <p:custDataLst>
              <p:tags r:id="rId1"/>
            </p:custDataLst>
          </p:nvPr>
        </p:nvGrpSpPr>
        <p:grpSpPr>
          <a:xfrm rot="0">
            <a:off x="11136630" y="5718810"/>
            <a:ext cx="1060450" cy="1139190"/>
            <a:chOff x="11136630" y="5718810"/>
            <a:chExt cx="1060450" cy="1139190"/>
          </a:xfrm>
        </p:grpSpPr>
        <p:sp>
          <p:nvSpPr>
            <p:cNvPr id="30"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1"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userDrawn="1">
            <p:custDataLst>
              <p:tags r:id="rId4"/>
            </p:custDataLst>
          </p:nvPr>
        </p:nvGrpSpPr>
        <p:grpSpPr>
          <a:xfrm rot="0">
            <a:off x="0" y="1905"/>
            <a:ext cx="1060450" cy="1139190"/>
            <a:chOff x="0" y="1905"/>
            <a:chExt cx="1060450" cy="1139190"/>
          </a:xfrm>
        </p:grpSpPr>
        <p:sp>
          <p:nvSpPr>
            <p:cNvPr id="33"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4"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3.3 </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隐患辨识能力提升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43"/>
          <p:cNvSpPr txBox="1"/>
          <p:nvPr>
            <p:custDataLst>
              <p:tags r:id="rId8"/>
            </p:custDataLst>
          </p:nvPr>
        </p:nvSpPr>
        <p:spPr>
          <a:xfrm>
            <a:off x="638175" y="1065213"/>
            <a:ext cx="4810125" cy="398780"/>
          </a:xfrm>
          <a:prstGeom prst="rect">
            <a:avLst/>
          </a:prstGeom>
          <a:noFill/>
          <a:ln w="9525">
            <a:noFill/>
          </a:ln>
        </p:spPr>
        <p:txBody>
          <a:bodyPr anchor="t" anchorCtr="0">
            <a:spAutoFit/>
          </a:bodyPr>
          <a:p>
            <a:pPr eaLnBrk="0" hangingPunct="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隐患排查“三部曲”活动总体思路</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53db39bb-bd52-4421-b8ff-e2ccf93831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766763" y="2708275"/>
            <a:ext cx="10864850" cy="3689350"/>
            <a:chOff x="669926" y="1882123"/>
            <a:chExt cx="10864850" cy="3688202"/>
          </a:xfrm>
        </p:grpSpPr>
        <p:sp>
          <p:nvSpPr>
            <p:cNvPr id="5" name="íṣľídè"/>
            <p:cNvSpPr txBox="1"/>
            <p:nvPr>
              <p:custDataLst>
                <p:tags r:id="rId9"/>
              </p:custDataLst>
            </p:nvPr>
          </p:nvSpPr>
          <p:spPr>
            <a:xfrm>
              <a:off x="1191000" y="3572195"/>
              <a:ext cx="3100168" cy="441805"/>
            </a:xfrm>
            <a:prstGeom prst="rect">
              <a:avLst/>
            </a:prstGeom>
            <a:noFill/>
            <a:ln w="9525">
              <a:noFill/>
            </a:ln>
          </p:spPr>
          <p:txBody>
            <a:bodyPr wrap="none" lIns="90000" tIns="46800" rIns="90000" bIns="46800" anchor="ctr" anchorCtr="0"/>
            <a:p>
              <a:pPr defTabSz="913130"/>
              <a:r>
                <a:rPr lang="zh-CN" altLang="en-US" sz="1800" b="1" dirty="0">
                  <a:solidFill>
                    <a:schemeClr val="dk1"/>
                  </a:solidFill>
                  <a:latin typeface="微软雅黑" panose="020B0503020204020204" pitchFamily="34" charset="-122"/>
                  <a:ea typeface="微软雅黑" panose="020B0503020204020204" pitchFamily="34" charset="-122"/>
                </a:rPr>
                <a:t>初级学习阶段</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6" name="iṣľiḑe"/>
            <p:cNvSpPr/>
            <p:nvPr>
              <p:custDataLst>
                <p:tags r:id="rId10"/>
              </p:custDataLst>
            </p:nvPr>
          </p:nvSpPr>
          <p:spPr>
            <a:xfrm>
              <a:off x="702134" y="3632124"/>
              <a:ext cx="336091" cy="343819"/>
            </a:xfrm>
            <a:custGeom>
              <a:avLst/>
              <a:gdLst/>
              <a:ahLst/>
              <a:cxnLst>
                <a:cxn ang="0">
                  <a:pos x="72002" y="182109"/>
                </a:cxn>
                <a:cxn ang="0">
                  <a:pos x="87548" y="182109"/>
                </a:cxn>
                <a:cxn ang="0">
                  <a:pos x="121094" y="187826"/>
                </a:cxn>
                <a:cxn ang="0">
                  <a:pos x="125185" y="176392"/>
                </a:cxn>
                <a:cxn ang="0">
                  <a:pos x="162823" y="201710"/>
                </a:cxn>
                <a:cxn ang="0">
                  <a:pos x="186551" y="218045"/>
                </a:cxn>
                <a:cxn ang="0">
                  <a:pos x="187369" y="263780"/>
                </a:cxn>
                <a:cxn ang="0">
                  <a:pos x="187369" y="322585"/>
                </a:cxn>
                <a:cxn ang="0">
                  <a:pos x="168550" y="343819"/>
                </a:cxn>
                <a:cxn ang="0">
                  <a:pos x="17182" y="104521"/>
                </a:cxn>
                <a:cxn ang="0">
                  <a:pos x="220789" y="45703"/>
                </a:cxn>
                <a:cxn ang="0">
                  <a:pos x="238779" y="68566"/>
                </a:cxn>
                <a:cxn ang="0">
                  <a:pos x="262494" y="97145"/>
                </a:cxn>
                <a:cxn ang="0">
                  <a:pos x="275578" y="87347"/>
                </a:cxn>
                <a:cxn ang="0">
                  <a:pos x="307470" y="83264"/>
                </a:cxn>
                <a:cxn ang="0">
                  <a:pos x="207705" y="338842"/>
                </a:cxn>
                <a:cxn ang="0">
                  <a:pos x="239597" y="308630"/>
                </a:cxn>
                <a:cxn ang="0">
                  <a:pos x="266582" y="279234"/>
                </a:cxn>
                <a:cxn ang="0">
                  <a:pos x="256769" y="226159"/>
                </a:cxn>
                <a:cxn ang="0">
                  <a:pos x="232237" y="208195"/>
                </a:cxn>
                <a:cxn ang="0">
                  <a:pos x="199527" y="200846"/>
                </a:cxn>
                <a:cxn ang="0">
                  <a:pos x="177448" y="195130"/>
                </a:cxn>
                <a:cxn ang="0">
                  <a:pos x="170089" y="180432"/>
                </a:cxn>
                <a:cxn ang="0">
                  <a:pos x="154551" y="186965"/>
                </a:cxn>
                <a:cxn ang="0">
                  <a:pos x="164364" y="167368"/>
                </a:cxn>
                <a:cxn ang="0">
                  <a:pos x="184807" y="173900"/>
                </a:cxn>
                <a:cxn ang="0">
                  <a:pos x="207705" y="138789"/>
                </a:cxn>
                <a:cxn ang="0">
                  <a:pos x="251863" y="126541"/>
                </a:cxn>
                <a:cxn ang="0">
                  <a:pos x="233055" y="98778"/>
                </a:cxn>
                <a:cxn ang="0">
                  <a:pos x="214247" y="84081"/>
                </a:cxn>
                <a:cxn ang="0">
                  <a:pos x="192985" y="77548"/>
                </a:cxn>
                <a:cxn ang="0">
                  <a:pos x="171724" y="91430"/>
                </a:cxn>
                <a:cxn ang="0">
                  <a:pos x="183990" y="77548"/>
                </a:cxn>
                <a:cxn ang="0">
                  <a:pos x="201980" y="63667"/>
                </a:cxn>
                <a:cxn ang="0">
                  <a:pos x="212611" y="75915"/>
                </a:cxn>
                <a:cxn ang="0">
                  <a:pos x="228148" y="73466"/>
                </a:cxn>
                <a:cxn ang="0">
                  <a:pos x="204434" y="49786"/>
                </a:cxn>
                <a:cxn ang="0">
                  <a:pos x="80175" y="29398"/>
                </a:cxn>
                <a:cxn ang="0">
                  <a:pos x="80175" y="93911"/>
                </a:cxn>
                <a:cxn ang="0">
                  <a:pos x="80175" y="29398"/>
                </a:cxn>
                <a:cxn ang="0">
                  <a:pos x="175059" y="25368"/>
                </a:cxn>
                <a:cxn ang="0">
                  <a:pos x="172606" y="35983"/>
                </a:cxn>
                <a:cxn ang="0">
                  <a:pos x="203693" y="22102"/>
                </a:cxn>
                <a:cxn ang="0">
                  <a:pos x="168515" y="9038"/>
                </a:cxn>
                <a:cxn ang="0">
                  <a:pos x="233964" y="26185"/>
                </a:cxn>
                <a:cxn ang="0">
                  <a:pos x="205330" y="31084"/>
                </a:cxn>
                <a:cxn ang="0">
                  <a:pos x="167697" y="43332"/>
                </a:cxn>
                <a:cxn ang="0">
                  <a:pos x="151334" y="47415"/>
                </a:cxn>
                <a:cxn ang="0">
                  <a:pos x="168515" y="9038"/>
                </a:cxn>
                <a:cxn ang="0">
                  <a:pos x="141457" y="61247"/>
                </a:cxn>
                <a:cxn ang="0">
                  <a:pos x="18075" y="61247"/>
                </a:cxn>
              </a:cxnLst>
              <a:pathLst>
                <a:path w="589914" h="603477">
                  <a:moveTo>
                    <a:pt x="30159" y="183457"/>
                  </a:moveTo>
                  <a:cubicBezTo>
                    <a:pt x="60317" y="256566"/>
                    <a:pt x="123507" y="315340"/>
                    <a:pt x="126379" y="319641"/>
                  </a:cubicBezTo>
                  <a:lnTo>
                    <a:pt x="140741" y="332543"/>
                  </a:lnTo>
                  <a:lnTo>
                    <a:pt x="153666" y="319641"/>
                  </a:lnTo>
                  <a:cubicBezTo>
                    <a:pt x="155102" y="318207"/>
                    <a:pt x="166591" y="305306"/>
                    <a:pt x="182388" y="288104"/>
                  </a:cubicBezTo>
                  <a:lnTo>
                    <a:pt x="212547" y="329676"/>
                  </a:lnTo>
                  <a:lnTo>
                    <a:pt x="219728" y="329676"/>
                  </a:lnTo>
                  <a:lnTo>
                    <a:pt x="219728" y="309606"/>
                  </a:lnTo>
                  <a:lnTo>
                    <a:pt x="236961" y="344011"/>
                  </a:lnTo>
                  <a:lnTo>
                    <a:pt x="285790" y="354045"/>
                  </a:lnTo>
                  <a:lnTo>
                    <a:pt x="307332" y="376982"/>
                  </a:lnTo>
                  <a:lnTo>
                    <a:pt x="327438" y="382716"/>
                  </a:lnTo>
                  <a:lnTo>
                    <a:pt x="307332" y="424288"/>
                  </a:lnTo>
                  <a:lnTo>
                    <a:pt x="328874" y="462992"/>
                  </a:lnTo>
                  <a:cubicBezTo>
                    <a:pt x="328874" y="462992"/>
                    <a:pt x="343235" y="508865"/>
                    <a:pt x="343235" y="511732"/>
                  </a:cubicBezTo>
                  <a:cubicBezTo>
                    <a:pt x="343235" y="513166"/>
                    <a:pt x="328874" y="566206"/>
                    <a:pt x="328874" y="566206"/>
                  </a:cubicBezTo>
                  <a:lnTo>
                    <a:pt x="331746" y="602044"/>
                  </a:lnTo>
                  <a:cubicBezTo>
                    <a:pt x="320257" y="603477"/>
                    <a:pt x="307332" y="603477"/>
                    <a:pt x="295843" y="603477"/>
                  </a:cubicBezTo>
                  <a:cubicBezTo>
                    <a:pt x="132124" y="603477"/>
                    <a:pt x="0" y="471594"/>
                    <a:pt x="0" y="309606"/>
                  </a:cubicBezTo>
                  <a:cubicBezTo>
                    <a:pt x="0" y="263734"/>
                    <a:pt x="11489" y="220728"/>
                    <a:pt x="30159" y="183457"/>
                  </a:cubicBezTo>
                  <a:close/>
                  <a:moveTo>
                    <a:pt x="360262" y="74486"/>
                  </a:moveTo>
                  <a:lnTo>
                    <a:pt x="387533" y="80219"/>
                  </a:lnTo>
                  <a:lnTo>
                    <a:pt x="411933" y="101717"/>
                  </a:lnTo>
                  <a:lnTo>
                    <a:pt x="419110" y="120349"/>
                  </a:lnTo>
                  <a:lnTo>
                    <a:pt x="423416" y="137547"/>
                  </a:lnTo>
                  <a:lnTo>
                    <a:pt x="460735" y="170511"/>
                  </a:lnTo>
                  <a:lnTo>
                    <a:pt x="470782" y="174811"/>
                  </a:lnTo>
                  <a:lnTo>
                    <a:pt x="483700" y="153313"/>
                  </a:lnTo>
                  <a:lnTo>
                    <a:pt x="531066" y="149013"/>
                  </a:lnTo>
                  <a:lnTo>
                    <a:pt x="539678" y="146146"/>
                  </a:lnTo>
                  <a:cubicBezTo>
                    <a:pt x="571255" y="193442"/>
                    <a:pt x="589914" y="249338"/>
                    <a:pt x="589914" y="309532"/>
                  </a:cubicBezTo>
                  <a:cubicBezTo>
                    <a:pt x="589914" y="448554"/>
                    <a:pt x="493747" y="564644"/>
                    <a:pt x="364568" y="594741"/>
                  </a:cubicBezTo>
                  <a:lnTo>
                    <a:pt x="370309" y="576109"/>
                  </a:lnTo>
                  <a:lnTo>
                    <a:pt x="420545" y="541712"/>
                  </a:lnTo>
                  <a:lnTo>
                    <a:pt x="433463" y="505882"/>
                  </a:lnTo>
                  <a:lnTo>
                    <a:pt x="467911" y="490117"/>
                  </a:lnTo>
                  <a:lnTo>
                    <a:pt x="500924" y="427056"/>
                  </a:lnTo>
                  <a:lnTo>
                    <a:pt x="450687" y="396958"/>
                  </a:lnTo>
                  <a:lnTo>
                    <a:pt x="423416" y="366861"/>
                  </a:lnTo>
                  <a:lnTo>
                    <a:pt x="407627" y="365428"/>
                  </a:lnTo>
                  <a:lnTo>
                    <a:pt x="377486" y="356828"/>
                  </a:lnTo>
                  <a:lnTo>
                    <a:pt x="350214" y="352529"/>
                  </a:lnTo>
                  <a:lnTo>
                    <a:pt x="325814" y="358261"/>
                  </a:lnTo>
                  <a:lnTo>
                    <a:pt x="311460" y="342496"/>
                  </a:lnTo>
                  <a:lnTo>
                    <a:pt x="297107" y="338197"/>
                  </a:lnTo>
                  <a:lnTo>
                    <a:pt x="298543" y="316698"/>
                  </a:lnTo>
                  <a:lnTo>
                    <a:pt x="281319" y="316698"/>
                  </a:lnTo>
                  <a:lnTo>
                    <a:pt x="271271" y="328164"/>
                  </a:lnTo>
                  <a:lnTo>
                    <a:pt x="265530" y="305233"/>
                  </a:lnTo>
                  <a:lnTo>
                    <a:pt x="288495" y="293767"/>
                  </a:lnTo>
                  <a:lnTo>
                    <a:pt x="311460" y="305233"/>
                  </a:lnTo>
                  <a:lnTo>
                    <a:pt x="324378" y="305233"/>
                  </a:lnTo>
                  <a:lnTo>
                    <a:pt x="328684" y="286601"/>
                  </a:lnTo>
                  <a:lnTo>
                    <a:pt x="364568" y="243605"/>
                  </a:lnTo>
                  <a:lnTo>
                    <a:pt x="413369" y="219240"/>
                  </a:lnTo>
                  <a:lnTo>
                    <a:pt x="442075" y="222107"/>
                  </a:lnTo>
                  <a:lnTo>
                    <a:pt x="443511" y="209208"/>
                  </a:lnTo>
                  <a:lnTo>
                    <a:pt x="409063" y="173377"/>
                  </a:lnTo>
                  <a:lnTo>
                    <a:pt x="396145" y="147580"/>
                  </a:lnTo>
                  <a:lnTo>
                    <a:pt x="376050" y="147580"/>
                  </a:lnTo>
                  <a:lnTo>
                    <a:pt x="364568" y="140414"/>
                  </a:lnTo>
                  <a:lnTo>
                    <a:pt x="338732" y="136114"/>
                  </a:lnTo>
                  <a:lnTo>
                    <a:pt x="332990" y="166211"/>
                  </a:lnTo>
                  <a:lnTo>
                    <a:pt x="301413" y="160479"/>
                  </a:lnTo>
                  <a:lnTo>
                    <a:pt x="298543" y="141847"/>
                  </a:lnTo>
                  <a:lnTo>
                    <a:pt x="322943" y="136114"/>
                  </a:lnTo>
                  <a:lnTo>
                    <a:pt x="331555" y="101717"/>
                  </a:lnTo>
                  <a:lnTo>
                    <a:pt x="354520" y="111749"/>
                  </a:lnTo>
                  <a:lnTo>
                    <a:pt x="354520" y="126082"/>
                  </a:lnTo>
                  <a:lnTo>
                    <a:pt x="373180" y="133248"/>
                  </a:lnTo>
                  <a:lnTo>
                    <a:pt x="384662" y="137547"/>
                  </a:lnTo>
                  <a:lnTo>
                    <a:pt x="400451" y="128948"/>
                  </a:lnTo>
                  <a:lnTo>
                    <a:pt x="386098" y="114616"/>
                  </a:lnTo>
                  <a:lnTo>
                    <a:pt x="358826" y="87385"/>
                  </a:lnTo>
                  <a:lnTo>
                    <a:pt x="360262" y="74486"/>
                  </a:lnTo>
                  <a:close/>
                  <a:moveTo>
                    <a:pt x="140724" y="51600"/>
                  </a:moveTo>
                  <a:cubicBezTo>
                    <a:pt x="109172" y="51600"/>
                    <a:pt x="83357" y="77401"/>
                    <a:pt x="83357" y="107501"/>
                  </a:cubicBezTo>
                  <a:cubicBezTo>
                    <a:pt x="83357" y="139034"/>
                    <a:pt x="109172" y="164834"/>
                    <a:pt x="140724" y="164834"/>
                  </a:cubicBezTo>
                  <a:cubicBezTo>
                    <a:pt x="170842" y="164834"/>
                    <a:pt x="196657" y="139034"/>
                    <a:pt x="196657" y="107501"/>
                  </a:cubicBezTo>
                  <a:cubicBezTo>
                    <a:pt x="196657" y="77401"/>
                    <a:pt x="170842" y="51600"/>
                    <a:pt x="140724" y="51600"/>
                  </a:cubicBezTo>
                  <a:close/>
                  <a:moveTo>
                    <a:pt x="337424" y="28762"/>
                  </a:moveTo>
                  <a:lnTo>
                    <a:pt x="307268" y="44527"/>
                  </a:lnTo>
                  <a:lnTo>
                    <a:pt x="290037" y="55992"/>
                  </a:lnTo>
                  <a:lnTo>
                    <a:pt x="302961" y="63158"/>
                  </a:lnTo>
                  <a:lnTo>
                    <a:pt x="328808" y="60292"/>
                  </a:lnTo>
                  <a:lnTo>
                    <a:pt x="357527" y="38794"/>
                  </a:lnTo>
                  <a:lnTo>
                    <a:pt x="337424" y="28762"/>
                  </a:lnTo>
                  <a:close/>
                  <a:moveTo>
                    <a:pt x="295781" y="15863"/>
                  </a:moveTo>
                  <a:cubicBezTo>
                    <a:pt x="340296" y="15863"/>
                    <a:pt x="383375" y="25895"/>
                    <a:pt x="420710" y="44527"/>
                  </a:cubicBezTo>
                  <a:lnTo>
                    <a:pt x="410658" y="45960"/>
                  </a:lnTo>
                  <a:lnTo>
                    <a:pt x="381939" y="41660"/>
                  </a:lnTo>
                  <a:lnTo>
                    <a:pt x="360399" y="54559"/>
                  </a:lnTo>
                  <a:lnTo>
                    <a:pt x="346040" y="70324"/>
                  </a:lnTo>
                  <a:lnTo>
                    <a:pt x="294345" y="76057"/>
                  </a:lnTo>
                  <a:lnTo>
                    <a:pt x="271369" y="71757"/>
                  </a:lnTo>
                  <a:lnTo>
                    <a:pt x="265625" y="83223"/>
                  </a:lnTo>
                  <a:cubicBezTo>
                    <a:pt x="261317" y="60292"/>
                    <a:pt x="249830" y="38794"/>
                    <a:pt x="234034" y="21596"/>
                  </a:cubicBezTo>
                  <a:cubicBezTo>
                    <a:pt x="254138" y="18729"/>
                    <a:pt x="274241" y="15863"/>
                    <a:pt x="295781" y="15863"/>
                  </a:cubicBezTo>
                  <a:close/>
                  <a:moveTo>
                    <a:pt x="140724" y="0"/>
                  </a:moveTo>
                  <a:cubicBezTo>
                    <a:pt x="199526" y="0"/>
                    <a:pt x="248288" y="48734"/>
                    <a:pt x="248288" y="107501"/>
                  </a:cubicBezTo>
                  <a:cubicBezTo>
                    <a:pt x="248288" y="197801"/>
                    <a:pt x="140724" y="305302"/>
                    <a:pt x="140724" y="305302"/>
                  </a:cubicBezTo>
                  <a:cubicBezTo>
                    <a:pt x="140724" y="305302"/>
                    <a:pt x="31726" y="203535"/>
                    <a:pt x="31726" y="107501"/>
                  </a:cubicBezTo>
                  <a:cubicBezTo>
                    <a:pt x="31726" y="48734"/>
                    <a:pt x="80488" y="0"/>
                    <a:pt x="140724" y="0"/>
                  </a:cubicBezTo>
                  <a:close/>
                </a:path>
              </a:pathLst>
            </a:custGeom>
            <a:solidFill>
              <a:schemeClr val="dk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cxnSp>
          <p:nvCxnSpPr>
            <p:cNvPr id="7" name="直接连接符 6"/>
            <p:cNvCxnSpPr/>
            <p:nvPr>
              <p:custDataLst>
                <p:tags r:id="rId11"/>
              </p:custDataLst>
            </p:nvPr>
          </p:nvCxnSpPr>
          <p:spPr>
            <a:xfrm>
              <a:off x="1152526" y="3632591"/>
              <a:ext cx="0" cy="303118"/>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8" name="iṧliḓé"/>
            <p:cNvSpPr/>
            <p:nvPr>
              <p:custDataLst>
                <p:tags r:id="rId12"/>
              </p:custDataLst>
            </p:nvPr>
          </p:nvSpPr>
          <p:spPr>
            <a:xfrm>
              <a:off x="1191000" y="4187057"/>
              <a:ext cx="3100168" cy="1383268"/>
            </a:xfrm>
            <a:prstGeom prst="rect">
              <a:avLst/>
            </a:prstGeom>
            <a:noFill/>
            <a:ln w="9525">
              <a:noFill/>
            </a:ln>
          </p:spPr>
          <p:txBody>
            <a:bodyPr lIns="90000" tIns="46800" rIns="90000" bIns="46800" anchor="t" anchorCtr="0"/>
            <a:p>
              <a:pPr marL="285750" indent="-285750" defTabSz="913130">
                <a:lnSpc>
                  <a:spcPct val="150000"/>
                </a:lnSpc>
                <a:buFont typeface="Wingdings" panose="05000000000000000000" pitchFamily="2" charset="2"/>
                <a:buChar char="l"/>
              </a:pPr>
              <a:r>
                <a:rPr lang="zh-CN" altLang="en-US" sz="1400" dirty="0">
                  <a:solidFill>
                    <a:schemeClr val="dk1"/>
                  </a:solidFill>
                  <a:latin typeface="微软雅黑" panose="020B0503020204020204" pitchFamily="34" charset="-122"/>
                  <a:ea typeface="微软雅黑" panose="020B0503020204020204" pitchFamily="34" charset="-122"/>
                </a:rPr>
                <a:t>制作</a:t>
              </a:r>
              <a:r>
                <a:rPr lang="en-US" altLang="zh-CN" sz="1400" dirty="0">
                  <a:solidFill>
                    <a:schemeClr val="dk1"/>
                  </a:solidFill>
                  <a:latin typeface="微软雅黑" panose="020B0503020204020204" pitchFamily="34" charset="-122"/>
                  <a:ea typeface="微软雅黑" panose="020B0503020204020204" pitchFamily="34" charset="-122"/>
                </a:rPr>
                <a:t>《</a:t>
              </a:r>
              <a:r>
                <a:rPr lang="zh-CN" altLang="en-US" sz="1400" dirty="0">
                  <a:solidFill>
                    <a:schemeClr val="dk1"/>
                  </a:solidFill>
                  <a:latin typeface="微软雅黑" panose="020B0503020204020204" pitchFamily="34" charset="-122"/>
                  <a:ea typeface="微软雅黑" panose="020B0503020204020204" pitchFamily="34" charset="-122"/>
                </a:rPr>
                <a:t>隐患清单</a:t>
              </a:r>
              <a:r>
                <a:rPr lang="en-US" altLang="zh-CN" sz="1400" dirty="0">
                  <a:solidFill>
                    <a:schemeClr val="dk1"/>
                  </a:solidFill>
                  <a:latin typeface="微软雅黑" panose="020B0503020204020204" pitchFamily="34" charset="-122"/>
                  <a:ea typeface="微软雅黑" panose="020B0503020204020204" pitchFamily="34" charset="-122"/>
                </a:rPr>
                <a:t>》</a:t>
              </a:r>
              <a:endParaRPr lang="en-US" altLang="zh-CN" sz="1400" dirty="0">
                <a:solidFill>
                  <a:schemeClr val="dk1"/>
                </a:solidFill>
                <a:latin typeface="微软雅黑" panose="020B0503020204020204" pitchFamily="34" charset="-122"/>
                <a:ea typeface="微软雅黑" panose="020B0503020204020204" pitchFamily="34" charset="-122"/>
              </a:endParaRPr>
            </a:p>
            <a:p>
              <a:pPr marL="285750" indent="-285750" defTabSz="913130">
                <a:lnSpc>
                  <a:spcPct val="150000"/>
                </a:lnSpc>
                <a:buFont typeface="Wingdings" panose="05000000000000000000" pitchFamily="2" charset="2"/>
                <a:buChar char="l"/>
              </a:pPr>
              <a:r>
                <a:rPr lang="zh-CN" altLang="en-US" sz="1400" dirty="0">
                  <a:solidFill>
                    <a:schemeClr val="dk1"/>
                  </a:solidFill>
                  <a:latin typeface="微软雅黑" panose="020B0503020204020204" pitchFamily="34" charset="-122"/>
                  <a:ea typeface="微软雅黑" panose="020B0503020204020204" pitchFamily="34" charset="-122"/>
                </a:rPr>
                <a:t>让员工对照隐患清单学习，对隐患有初步概念</a:t>
              </a:r>
              <a:endParaRPr lang="en-US" altLang="zh-CN" sz="1400" dirty="0">
                <a:solidFill>
                  <a:schemeClr val="dk1"/>
                </a:solidFill>
                <a:latin typeface="微软雅黑" panose="020B0503020204020204" pitchFamily="34" charset="-122"/>
                <a:ea typeface="微软雅黑" panose="020B0503020204020204" pitchFamily="34" charset="-122"/>
              </a:endParaRPr>
            </a:p>
            <a:p>
              <a:pPr marL="285750" indent="-285750" defTabSz="913130">
                <a:lnSpc>
                  <a:spcPct val="150000"/>
                </a:lnSpc>
                <a:buFont typeface="Wingdings" panose="05000000000000000000" pitchFamily="2" charset="2"/>
                <a:buChar char="l"/>
              </a:pPr>
              <a:r>
                <a:rPr lang="zh-CN" altLang="en-US" sz="1400" dirty="0">
                  <a:solidFill>
                    <a:schemeClr val="dk1"/>
                  </a:solidFill>
                  <a:latin typeface="微软雅黑" panose="020B0503020204020204" pitchFamily="34" charset="-122"/>
                  <a:ea typeface="微软雅黑" panose="020B0503020204020204" pitchFamily="34" charset="-122"/>
                </a:rPr>
                <a:t>进行现场隐患排查</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9" name="ïšḻïḋe"/>
            <p:cNvSpPr txBox="1"/>
            <p:nvPr>
              <p:custDataLst>
                <p:tags r:id="rId13"/>
              </p:custDataLst>
            </p:nvPr>
          </p:nvSpPr>
          <p:spPr>
            <a:xfrm>
              <a:off x="4780034" y="2727159"/>
              <a:ext cx="3133121" cy="441805"/>
            </a:xfrm>
            <a:prstGeom prst="rect">
              <a:avLst/>
            </a:prstGeom>
            <a:noFill/>
            <a:ln w="9525">
              <a:noFill/>
            </a:ln>
          </p:spPr>
          <p:txBody>
            <a:bodyPr wrap="none" lIns="90000" tIns="46800" rIns="90000" bIns="46800" anchor="ctr" anchorCtr="0"/>
            <a:p>
              <a:pPr defTabSz="913130"/>
              <a:r>
                <a:rPr lang="zh-CN" altLang="en-US" sz="1800" b="1" dirty="0">
                  <a:solidFill>
                    <a:schemeClr val="dk1"/>
                  </a:solidFill>
                  <a:latin typeface="微软雅黑" panose="020B0503020204020204" pitchFamily="34" charset="-122"/>
                  <a:ea typeface="微软雅黑" panose="020B0503020204020204" pitchFamily="34" charset="-122"/>
                </a:rPr>
                <a:t>自我实践阶段</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0" name="ísľíḓé"/>
            <p:cNvSpPr/>
            <p:nvPr>
              <p:custDataLst>
                <p:tags r:id="rId14"/>
              </p:custDataLst>
            </p:nvPr>
          </p:nvSpPr>
          <p:spPr>
            <a:xfrm>
              <a:off x="4291168" y="2787088"/>
              <a:ext cx="336091" cy="343819"/>
            </a:xfrm>
            <a:custGeom>
              <a:avLst/>
              <a:gdLst/>
              <a:ahLst/>
              <a:cxnLst>
                <a:cxn ang="0">
                  <a:pos x="72002" y="182109"/>
                </a:cxn>
                <a:cxn ang="0">
                  <a:pos x="87548" y="182109"/>
                </a:cxn>
                <a:cxn ang="0">
                  <a:pos x="121094" y="187826"/>
                </a:cxn>
                <a:cxn ang="0">
                  <a:pos x="125185" y="176392"/>
                </a:cxn>
                <a:cxn ang="0">
                  <a:pos x="162823" y="201710"/>
                </a:cxn>
                <a:cxn ang="0">
                  <a:pos x="186551" y="218045"/>
                </a:cxn>
                <a:cxn ang="0">
                  <a:pos x="187369" y="263780"/>
                </a:cxn>
                <a:cxn ang="0">
                  <a:pos x="187369" y="322585"/>
                </a:cxn>
                <a:cxn ang="0">
                  <a:pos x="168550" y="343819"/>
                </a:cxn>
                <a:cxn ang="0">
                  <a:pos x="17182" y="104521"/>
                </a:cxn>
                <a:cxn ang="0">
                  <a:pos x="220789" y="45703"/>
                </a:cxn>
                <a:cxn ang="0">
                  <a:pos x="238779" y="68566"/>
                </a:cxn>
                <a:cxn ang="0">
                  <a:pos x="262494" y="97145"/>
                </a:cxn>
                <a:cxn ang="0">
                  <a:pos x="275578" y="87347"/>
                </a:cxn>
                <a:cxn ang="0">
                  <a:pos x="307470" y="83264"/>
                </a:cxn>
                <a:cxn ang="0">
                  <a:pos x="207705" y="338842"/>
                </a:cxn>
                <a:cxn ang="0">
                  <a:pos x="239597" y="308630"/>
                </a:cxn>
                <a:cxn ang="0">
                  <a:pos x="266582" y="279234"/>
                </a:cxn>
                <a:cxn ang="0">
                  <a:pos x="256769" y="226159"/>
                </a:cxn>
                <a:cxn ang="0">
                  <a:pos x="232237" y="208195"/>
                </a:cxn>
                <a:cxn ang="0">
                  <a:pos x="199527" y="200846"/>
                </a:cxn>
                <a:cxn ang="0">
                  <a:pos x="177448" y="195130"/>
                </a:cxn>
                <a:cxn ang="0">
                  <a:pos x="170089" y="180432"/>
                </a:cxn>
                <a:cxn ang="0">
                  <a:pos x="154551" y="186965"/>
                </a:cxn>
                <a:cxn ang="0">
                  <a:pos x="164364" y="167368"/>
                </a:cxn>
                <a:cxn ang="0">
                  <a:pos x="184807" y="173900"/>
                </a:cxn>
                <a:cxn ang="0">
                  <a:pos x="207705" y="138789"/>
                </a:cxn>
                <a:cxn ang="0">
                  <a:pos x="251863" y="126541"/>
                </a:cxn>
                <a:cxn ang="0">
                  <a:pos x="233055" y="98778"/>
                </a:cxn>
                <a:cxn ang="0">
                  <a:pos x="214247" y="84081"/>
                </a:cxn>
                <a:cxn ang="0">
                  <a:pos x="192985" y="77548"/>
                </a:cxn>
                <a:cxn ang="0">
                  <a:pos x="171724" y="91430"/>
                </a:cxn>
                <a:cxn ang="0">
                  <a:pos x="183990" y="77548"/>
                </a:cxn>
                <a:cxn ang="0">
                  <a:pos x="201980" y="63667"/>
                </a:cxn>
                <a:cxn ang="0">
                  <a:pos x="212611" y="75915"/>
                </a:cxn>
                <a:cxn ang="0">
                  <a:pos x="228148" y="73466"/>
                </a:cxn>
                <a:cxn ang="0">
                  <a:pos x="204434" y="49786"/>
                </a:cxn>
                <a:cxn ang="0">
                  <a:pos x="80175" y="29398"/>
                </a:cxn>
                <a:cxn ang="0">
                  <a:pos x="80175" y="93911"/>
                </a:cxn>
                <a:cxn ang="0">
                  <a:pos x="80175" y="29398"/>
                </a:cxn>
                <a:cxn ang="0">
                  <a:pos x="175059" y="25368"/>
                </a:cxn>
                <a:cxn ang="0">
                  <a:pos x="172606" y="35983"/>
                </a:cxn>
                <a:cxn ang="0">
                  <a:pos x="203693" y="22102"/>
                </a:cxn>
                <a:cxn ang="0">
                  <a:pos x="168515" y="9038"/>
                </a:cxn>
                <a:cxn ang="0">
                  <a:pos x="233964" y="26185"/>
                </a:cxn>
                <a:cxn ang="0">
                  <a:pos x="205330" y="31084"/>
                </a:cxn>
                <a:cxn ang="0">
                  <a:pos x="167697" y="43332"/>
                </a:cxn>
                <a:cxn ang="0">
                  <a:pos x="151334" y="47415"/>
                </a:cxn>
                <a:cxn ang="0">
                  <a:pos x="168515" y="9038"/>
                </a:cxn>
                <a:cxn ang="0">
                  <a:pos x="141457" y="61247"/>
                </a:cxn>
                <a:cxn ang="0">
                  <a:pos x="18075" y="61247"/>
                </a:cxn>
              </a:cxnLst>
              <a:pathLst>
                <a:path w="589914" h="603477">
                  <a:moveTo>
                    <a:pt x="30159" y="183457"/>
                  </a:moveTo>
                  <a:cubicBezTo>
                    <a:pt x="60317" y="256566"/>
                    <a:pt x="123507" y="315340"/>
                    <a:pt x="126379" y="319641"/>
                  </a:cubicBezTo>
                  <a:lnTo>
                    <a:pt x="140741" y="332543"/>
                  </a:lnTo>
                  <a:lnTo>
                    <a:pt x="153666" y="319641"/>
                  </a:lnTo>
                  <a:cubicBezTo>
                    <a:pt x="155102" y="318207"/>
                    <a:pt x="166591" y="305306"/>
                    <a:pt x="182388" y="288104"/>
                  </a:cubicBezTo>
                  <a:lnTo>
                    <a:pt x="212547" y="329676"/>
                  </a:lnTo>
                  <a:lnTo>
                    <a:pt x="219728" y="329676"/>
                  </a:lnTo>
                  <a:lnTo>
                    <a:pt x="219728" y="309606"/>
                  </a:lnTo>
                  <a:lnTo>
                    <a:pt x="236961" y="344011"/>
                  </a:lnTo>
                  <a:lnTo>
                    <a:pt x="285790" y="354045"/>
                  </a:lnTo>
                  <a:lnTo>
                    <a:pt x="307332" y="376982"/>
                  </a:lnTo>
                  <a:lnTo>
                    <a:pt x="327438" y="382716"/>
                  </a:lnTo>
                  <a:lnTo>
                    <a:pt x="307332" y="424288"/>
                  </a:lnTo>
                  <a:lnTo>
                    <a:pt x="328874" y="462992"/>
                  </a:lnTo>
                  <a:cubicBezTo>
                    <a:pt x="328874" y="462992"/>
                    <a:pt x="343235" y="508865"/>
                    <a:pt x="343235" y="511732"/>
                  </a:cubicBezTo>
                  <a:cubicBezTo>
                    <a:pt x="343235" y="513166"/>
                    <a:pt x="328874" y="566206"/>
                    <a:pt x="328874" y="566206"/>
                  </a:cubicBezTo>
                  <a:lnTo>
                    <a:pt x="331746" y="602044"/>
                  </a:lnTo>
                  <a:cubicBezTo>
                    <a:pt x="320257" y="603477"/>
                    <a:pt x="307332" y="603477"/>
                    <a:pt x="295843" y="603477"/>
                  </a:cubicBezTo>
                  <a:cubicBezTo>
                    <a:pt x="132124" y="603477"/>
                    <a:pt x="0" y="471594"/>
                    <a:pt x="0" y="309606"/>
                  </a:cubicBezTo>
                  <a:cubicBezTo>
                    <a:pt x="0" y="263734"/>
                    <a:pt x="11489" y="220728"/>
                    <a:pt x="30159" y="183457"/>
                  </a:cubicBezTo>
                  <a:close/>
                  <a:moveTo>
                    <a:pt x="360262" y="74486"/>
                  </a:moveTo>
                  <a:lnTo>
                    <a:pt x="387533" y="80219"/>
                  </a:lnTo>
                  <a:lnTo>
                    <a:pt x="411933" y="101717"/>
                  </a:lnTo>
                  <a:lnTo>
                    <a:pt x="419110" y="120349"/>
                  </a:lnTo>
                  <a:lnTo>
                    <a:pt x="423416" y="137547"/>
                  </a:lnTo>
                  <a:lnTo>
                    <a:pt x="460735" y="170511"/>
                  </a:lnTo>
                  <a:lnTo>
                    <a:pt x="470782" y="174811"/>
                  </a:lnTo>
                  <a:lnTo>
                    <a:pt x="483700" y="153313"/>
                  </a:lnTo>
                  <a:lnTo>
                    <a:pt x="531066" y="149013"/>
                  </a:lnTo>
                  <a:lnTo>
                    <a:pt x="539678" y="146146"/>
                  </a:lnTo>
                  <a:cubicBezTo>
                    <a:pt x="571255" y="193442"/>
                    <a:pt x="589914" y="249338"/>
                    <a:pt x="589914" y="309532"/>
                  </a:cubicBezTo>
                  <a:cubicBezTo>
                    <a:pt x="589914" y="448554"/>
                    <a:pt x="493747" y="564644"/>
                    <a:pt x="364568" y="594741"/>
                  </a:cubicBezTo>
                  <a:lnTo>
                    <a:pt x="370309" y="576109"/>
                  </a:lnTo>
                  <a:lnTo>
                    <a:pt x="420545" y="541712"/>
                  </a:lnTo>
                  <a:lnTo>
                    <a:pt x="433463" y="505882"/>
                  </a:lnTo>
                  <a:lnTo>
                    <a:pt x="467911" y="490117"/>
                  </a:lnTo>
                  <a:lnTo>
                    <a:pt x="500924" y="427056"/>
                  </a:lnTo>
                  <a:lnTo>
                    <a:pt x="450687" y="396958"/>
                  </a:lnTo>
                  <a:lnTo>
                    <a:pt x="423416" y="366861"/>
                  </a:lnTo>
                  <a:lnTo>
                    <a:pt x="407627" y="365428"/>
                  </a:lnTo>
                  <a:lnTo>
                    <a:pt x="377486" y="356828"/>
                  </a:lnTo>
                  <a:lnTo>
                    <a:pt x="350214" y="352529"/>
                  </a:lnTo>
                  <a:lnTo>
                    <a:pt x="325814" y="358261"/>
                  </a:lnTo>
                  <a:lnTo>
                    <a:pt x="311460" y="342496"/>
                  </a:lnTo>
                  <a:lnTo>
                    <a:pt x="297107" y="338197"/>
                  </a:lnTo>
                  <a:lnTo>
                    <a:pt x="298543" y="316698"/>
                  </a:lnTo>
                  <a:lnTo>
                    <a:pt x="281319" y="316698"/>
                  </a:lnTo>
                  <a:lnTo>
                    <a:pt x="271271" y="328164"/>
                  </a:lnTo>
                  <a:lnTo>
                    <a:pt x="265530" y="305233"/>
                  </a:lnTo>
                  <a:lnTo>
                    <a:pt x="288495" y="293767"/>
                  </a:lnTo>
                  <a:lnTo>
                    <a:pt x="311460" y="305233"/>
                  </a:lnTo>
                  <a:lnTo>
                    <a:pt x="324378" y="305233"/>
                  </a:lnTo>
                  <a:lnTo>
                    <a:pt x="328684" y="286601"/>
                  </a:lnTo>
                  <a:lnTo>
                    <a:pt x="364568" y="243605"/>
                  </a:lnTo>
                  <a:lnTo>
                    <a:pt x="413369" y="219240"/>
                  </a:lnTo>
                  <a:lnTo>
                    <a:pt x="442075" y="222107"/>
                  </a:lnTo>
                  <a:lnTo>
                    <a:pt x="443511" y="209208"/>
                  </a:lnTo>
                  <a:lnTo>
                    <a:pt x="409063" y="173377"/>
                  </a:lnTo>
                  <a:lnTo>
                    <a:pt x="396145" y="147580"/>
                  </a:lnTo>
                  <a:lnTo>
                    <a:pt x="376050" y="147580"/>
                  </a:lnTo>
                  <a:lnTo>
                    <a:pt x="364568" y="140414"/>
                  </a:lnTo>
                  <a:lnTo>
                    <a:pt x="338732" y="136114"/>
                  </a:lnTo>
                  <a:lnTo>
                    <a:pt x="332990" y="166211"/>
                  </a:lnTo>
                  <a:lnTo>
                    <a:pt x="301413" y="160479"/>
                  </a:lnTo>
                  <a:lnTo>
                    <a:pt x="298543" y="141847"/>
                  </a:lnTo>
                  <a:lnTo>
                    <a:pt x="322943" y="136114"/>
                  </a:lnTo>
                  <a:lnTo>
                    <a:pt x="331555" y="101717"/>
                  </a:lnTo>
                  <a:lnTo>
                    <a:pt x="354520" y="111749"/>
                  </a:lnTo>
                  <a:lnTo>
                    <a:pt x="354520" y="126082"/>
                  </a:lnTo>
                  <a:lnTo>
                    <a:pt x="373180" y="133248"/>
                  </a:lnTo>
                  <a:lnTo>
                    <a:pt x="384662" y="137547"/>
                  </a:lnTo>
                  <a:lnTo>
                    <a:pt x="400451" y="128948"/>
                  </a:lnTo>
                  <a:lnTo>
                    <a:pt x="386098" y="114616"/>
                  </a:lnTo>
                  <a:lnTo>
                    <a:pt x="358826" y="87385"/>
                  </a:lnTo>
                  <a:lnTo>
                    <a:pt x="360262" y="74486"/>
                  </a:lnTo>
                  <a:close/>
                  <a:moveTo>
                    <a:pt x="140724" y="51600"/>
                  </a:moveTo>
                  <a:cubicBezTo>
                    <a:pt x="109172" y="51600"/>
                    <a:pt x="83357" y="77401"/>
                    <a:pt x="83357" y="107501"/>
                  </a:cubicBezTo>
                  <a:cubicBezTo>
                    <a:pt x="83357" y="139034"/>
                    <a:pt x="109172" y="164834"/>
                    <a:pt x="140724" y="164834"/>
                  </a:cubicBezTo>
                  <a:cubicBezTo>
                    <a:pt x="170842" y="164834"/>
                    <a:pt x="196657" y="139034"/>
                    <a:pt x="196657" y="107501"/>
                  </a:cubicBezTo>
                  <a:cubicBezTo>
                    <a:pt x="196657" y="77401"/>
                    <a:pt x="170842" y="51600"/>
                    <a:pt x="140724" y="51600"/>
                  </a:cubicBezTo>
                  <a:close/>
                  <a:moveTo>
                    <a:pt x="337424" y="28762"/>
                  </a:moveTo>
                  <a:lnTo>
                    <a:pt x="307268" y="44527"/>
                  </a:lnTo>
                  <a:lnTo>
                    <a:pt x="290037" y="55992"/>
                  </a:lnTo>
                  <a:lnTo>
                    <a:pt x="302961" y="63158"/>
                  </a:lnTo>
                  <a:lnTo>
                    <a:pt x="328808" y="60292"/>
                  </a:lnTo>
                  <a:lnTo>
                    <a:pt x="357527" y="38794"/>
                  </a:lnTo>
                  <a:lnTo>
                    <a:pt x="337424" y="28762"/>
                  </a:lnTo>
                  <a:close/>
                  <a:moveTo>
                    <a:pt x="295781" y="15863"/>
                  </a:moveTo>
                  <a:cubicBezTo>
                    <a:pt x="340296" y="15863"/>
                    <a:pt x="383375" y="25895"/>
                    <a:pt x="420710" y="44527"/>
                  </a:cubicBezTo>
                  <a:lnTo>
                    <a:pt x="410658" y="45960"/>
                  </a:lnTo>
                  <a:lnTo>
                    <a:pt x="381939" y="41660"/>
                  </a:lnTo>
                  <a:lnTo>
                    <a:pt x="360399" y="54559"/>
                  </a:lnTo>
                  <a:lnTo>
                    <a:pt x="346040" y="70324"/>
                  </a:lnTo>
                  <a:lnTo>
                    <a:pt x="294345" y="76057"/>
                  </a:lnTo>
                  <a:lnTo>
                    <a:pt x="271369" y="71757"/>
                  </a:lnTo>
                  <a:lnTo>
                    <a:pt x="265625" y="83223"/>
                  </a:lnTo>
                  <a:cubicBezTo>
                    <a:pt x="261317" y="60292"/>
                    <a:pt x="249830" y="38794"/>
                    <a:pt x="234034" y="21596"/>
                  </a:cubicBezTo>
                  <a:cubicBezTo>
                    <a:pt x="254138" y="18729"/>
                    <a:pt x="274241" y="15863"/>
                    <a:pt x="295781" y="15863"/>
                  </a:cubicBezTo>
                  <a:close/>
                  <a:moveTo>
                    <a:pt x="140724" y="0"/>
                  </a:moveTo>
                  <a:cubicBezTo>
                    <a:pt x="199526" y="0"/>
                    <a:pt x="248288" y="48734"/>
                    <a:pt x="248288" y="107501"/>
                  </a:cubicBezTo>
                  <a:cubicBezTo>
                    <a:pt x="248288" y="197801"/>
                    <a:pt x="140724" y="305302"/>
                    <a:pt x="140724" y="305302"/>
                  </a:cubicBezTo>
                  <a:cubicBezTo>
                    <a:pt x="140724" y="305302"/>
                    <a:pt x="31726" y="203535"/>
                    <a:pt x="31726" y="107501"/>
                  </a:cubicBezTo>
                  <a:cubicBezTo>
                    <a:pt x="31726" y="48734"/>
                    <a:pt x="80488" y="0"/>
                    <a:pt x="140724" y="0"/>
                  </a:cubicBezTo>
                  <a:close/>
                </a:path>
              </a:pathLst>
            </a:custGeom>
            <a:solidFill>
              <a:schemeClr val="accen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cxnSp>
          <p:nvCxnSpPr>
            <p:cNvPr id="11" name="直接连接符 10"/>
            <p:cNvCxnSpPr/>
            <p:nvPr>
              <p:custDataLst>
                <p:tags r:id="rId15"/>
              </p:custDataLst>
            </p:nvPr>
          </p:nvCxnSpPr>
          <p:spPr>
            <a:xfrm>
              <a:off x="4741863" y="2786716"/>
              <a:ext cx="0" cy="304705"/>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2" name="ïşľiḓe"/>
            <p:cNvSpPr/>
            <p:nvPr>
              <p:custDataLst>
                <p:tags r:id="rId16"/>
              </p:custDataLst>
            </p:nvPr>
          </p:nvSpPr>
          <p:spPr bwMode="auto">
            <a:xfrm>
              <a:off x="4741863" y="3342169"/>
              <a:ext cx="3171825" cy="183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将排查发现出的隐患整理成文件</a:t>
              </a:r>
              <a:endPar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ü"/>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隐患整改前后对比图</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ü"/>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隐患描述</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ü"/>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导致后果描述</a:t>
              </a:r>
              <a:endPar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3" name="íṡľiďè"/>
            <p:cNvSpPr/>
            <p:nvPr>
              <p:custDataLst>
                <p:tags r:id="rId17"/>
              </p:custDataLst>
            </p:nvPr>
          </p:nvSpPr>
          <p:spPr bwMode="auto">
            <a:xfrm>
              <a:off x="669926" y="4013473"/>
              <a:ext cx="3621087" cy="134895"/>
            </a:xfrm>
            <a:prstGeom prst="rect">
              <a:avLst/>
            </a:prstGeom>
            <a:solidFill>
              <a:schemeClr val="dk2"/>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4" name="îṥļîḑê"/>
            <p:cNvSpPr/>
            <p:nvPr>
              <p:custDataLst>
                <p:tags r:id="rId18"/>
              </p:custDataLst>
            </p:nvPr>
          </p:nvSpPr>
          <p:spPr bwMode="auto">
            <a:xfrm>
              <a:off x="4291013" y="3169185"/>
              <a:ext cx="3622675" cy="134895"/>
            </a:xfrm>
            <a:prstGeom prst="rect">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5" name="iSľiḋe"/>
            <p:cNvSpPr/>
            <p:nvPr>
              <p:custDataLst>
                <p:tags r:id="rId19"/>
              </p:custDataLst>
            </p:nvPr>
          </p:nvSpPr>
          <p:spPr bwMode="auto">
            <a:xfrm>
              <a:off x="7913688" y="2323311"/>
              <a:ext cx="3621088" cy="134896"/>
            </a:xfrm>
            <a:prstGeom prst="rect">
              <a:avLst/>
            </a:prstGeom>
            <a:solidFill>
              <a:schemeClr val="dk2"/>
            </a:solidFill>
            <a:ln w="38100">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6" name="ïṩľíďê"/>
            <p:cNvSpPr txBox="1"/>
            <p:nvPr>
              <p:custDataLst>
                <p:tags r:id="rId20"/>
              </p:custDataLst>
            </p:nvPr>
          </p:nvSpPr>
          <p:spPr>
            <a:xfrm>
              <a:off x="8327075" y="1882123"/>
              <a:ext cx="3195000" cy="441805"/>
            </a:xfrm>
            <a:prstGeom prst="rect">
              <a:avLst/>
            </a:prstGeom>
            <a:noFill/>
            <a:ln w="9525">
              <a:noFill/>
            </a:ln>
          </p:spPr>
          <p:txBody>
            <a:bodyPr wrap="none" lIns="90000" tIns="46800" rIns="90000" bIns="46800" anchor="ctr" anchorCtr="0"/>
            <a:p>
              <a:pPr defTabSz="913130"/>
              <a:r>
                <a:rPr lang="zh-CN" altLang="en-US" sz="1800" b="1" dirty="0">
                  <a:solidFill>
                    <a:schemeClr val="dk1"/>
                  </a:solidFill>
                  <a:latin typeface="微软雅黑" panose="020B0503020204020204" pitchFamily="34" charset="-122"/>
                  <a:ea typeface="微软雅黑" panose="020B0503020204020204" pitchFamily="34" charset="-122"/>
                </a:rPr>
                <a:t>能力验证阶段</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7" name="ïṧḻïḋé"/>
            <p:cNvSpPr/>
            <p:nvPr>
              <p:custDataLst>
                <p:tags r:id="rId21"/>
              </p:custDataLst>
            </p:nvPr>
          </p:nvSpPr>
          <p:spPr>
            <a:xfrm>
              <a:off x="7838209" y="1942052"/>
              <a:ext cx="336091" cy="343819"/>
            </a:xfrm>
            <a:custGeom>
              <a:avLst/>
              <a:gdLst/>
              <a:ahLst/>
              <a:cxnLst>
                <a:cxn ang="0">
                  <a:pos x="72002" y="182109"/>
                </a:cxn>
                <a:cxn ang="0">
                  <a:pos x="87548" y="182109"/>
                </a:cxn>
                <a:cxn ang="0">
                  <a:pos x="121094" y="187826"/>
                </a:cxn>
                <a:cxn ang="0">
                  <a:pos x="125185" y="176392"/>
                </a:cxn>
                <a:cxn ang="0">
                  <a:pos x="162823" y="201710"/>
                </a:cxn>
                <a:cxn ang="0">
                  <a:pos x="186551" y="218045"/>
                </a:cxn>
                <a:cxn ang="0">
                  <a:pos x="187369" y="263780"/>
                </a:cxn>
                <a:cxn ang="0">
                  <a:pos x="187369" y="322585"/>
                </a:cxn>
                <a:cxn ang="0">
                  <a:pos x="168550" y="343819"/>
                </a:cxn>
                <a:cxn ang="0">
                  <a:pos x="17182" y="104521"/>
                </a:cxn>
                <a:cxn ang="0">
                  <a:pos x="220789" y="45703"/>
                </a:cxn>
                <a:cxn ang="0">
                  <a:pos x="238779" y="68566"/>
                </a:cxn>
                <a:cxn ang="0">
                  <a:pos x="262494" y="97145"/>
                </a:cxn>
                <a:cxn ang="0">
                  <a:pos x="275578" y="87347"/>
                </a:cxn>
                <a:cxn ang="0">
                  <a:pos x="307470" y="83264"/>
                </a:cxn>
                <a:cxn ang="0">
                  <a:pos x="207705" y="338842"/>
                </a:cxn>
                <a:cxn ang="0">
                  <a:pos x="239597" y="308630"/>
                </a:cxn>
                <a:cxn ang="0">
                  <a:pos x="266582" y="279234"/>
                </a:cxn>
                <a:cxn ang="0">
                  <a:pos x="256769" y="226159"/>
                </a:cxn>
                <a:cxn ang="0">
                  <a:pos x="232237" y="208195"/>
                </a:cxn>
                <a:cxn ang="0">
                  <a:pos x="199527" y="200846"/>
                </a:cxn>
                <a:cxn ang="0">
                  <a:pos x="177448" y="195130"/>
                </a:cxn>
                <a:cxn ang="0">
                  <a:pos x="170089" y="180432"/>
                </a:cxn>
                <a:cxn ang="0">
                  <a:pos x="154551" y="186965"/>
                </a:cxn>
                <a:cxn ang="0">
                  <a:pos x="164364" y="167368"/>
                </a:cxn>
                <a:cxn ang="0">
                  <a:pos x="184807" y="173900"/>
                </a:cxn>
                <a:cxn ang="0">
                  <a:pos x="207705" y="138789"/>
                </a:cxn>
                <a:cxn ang="0">
                  <a:pos x="251863" y="126541"/>
                </a:cxn>
                <a:cxn ang="0">
                  <a:pos x="233055" y="98778"/>
                </a:cxn>
                <a:cxn ang="0">
                  <a:pos x="214247" y="84081"/>
                </a:cxn>
                <a:cxn ang="0">
                  <a:pos x="192985" y="77548"/>
                </a:cxn>
                <a:cxn ang="0">
                  <a:pos x="171724" y="91430"/>
                </a:cxn>
                <a:cxn ang="0">
                  <a:pos x="183990" y="77548"/>
                </a:cxn>
                <a:cxn ang="0">
                  <a:pos x="201980" y="63667"/>
                </a:cxn>
                <a:cxn ang="0">
                  <a:pos x="212611" y="75915"/>
                </a:cxn>
                <a:cxn ang="0">
                  <a:pos x="228148" y="73466"/>
                </a:cxn>
                <a:cxn ang="0">
                  <a:pos x="204434" y="49786"/>
                </a:cxn>
                <a:cxn ang="0">
                  <a:pos x="80175" y="29398"/>
                </a:cxn>
                <a:cxn ang="0">
                  <a:pos x="80175" y="93911"/>
                </a:cxn>
                <a:cxn ang="0">
                  <a:pos x="80175" y="29398"/>
                </a:cxn>
                <a:cxn ang="0">
                  <a:pos x="175059" y="25368"/>
                </a:cxn>
                <a:cxn ang="0">
                  <a:pos x="172606" y="35983"/>
                </a:cxn>
                <a:cxn ang="0">
                  <a:pos x="203693" y="22102"/>
                </a:cxn>
                <a:cxn ang="0">
                  <a:pos x="168515" y="9038"/>
                </a:cxn>
                <a:cxn ang="0">
                  <a:pos x="233964" y="26185"/>
                </a:cxn>
                <a:cxn ang="0">
                  <a:pos x="205330" y="31084"/>
                </a:cxn>
                <a:cxn ang="0">
                  <a:pos x="167697" y="43332"/>
                </a:cxn>
                <a:cxn ang="0">
                  <a:pos x="151334" y="47415"/>
                </a:cxn>
                <a:cxn ang="0">
                  <a:pos x="168515" y="9038"/>
                </a:cxn>
                <a:cxn ang="0">
                  <a:pos x="141457" y="61247"/>
                </a:cxn>
                <a:cxn ang="0">
                  <a:pos x="18075" y="61247"/>
                </a:cxn>
              </a:cxnLst>
              <a:pathLst>
                <a:path w="589914" h="603477">
                  <a:moveTo>
                    <a:pt x="30159" y="183457"/>
                  </a:moveTo>
                  <a:cubicBezTo>
                    <a:pt x="60317" y="256566"/>
                    <a:pt x="123507" y="315340"/>
                    <a:pt x="126379" y="319641"/>
                  </a:cubicBezTo>
                  <a:lnTo>
                    <a:pt x="140741" y="332543"/>
                  </a:lnTo>
                  <a:lnTo>
                    <a:pt x="153666" y="319641"/>
                  </a:lnTo>
                  <a:cubicBezTo>
                    <a:pt x="155102" y="318207"/>
                    <a:pt x="166591" y="305306"/>
                    <a:pt x="182388" y="288104"/>
                  </a:cubicBezTo>
                  <a:lnTo>
                    <a:pt x="212547" y="329676"/>
                  </a:lnTo>
                  <a:lnTo>
                    <a:pt x="219728" y="329676"/>
                  </a:lnTo>
                  <a:lnTo>
                    <a:pt x="219728" y="309606"/>
                  </a:lnTo>
                  <a:lnTo>
                    <a:pt x="236961" y="344011"/>
                  </a:lnTo>
                  <a:lnTo>
                    <a:pt x="285790" y="354045"/>
                  </a:lnTo>
                  <a:lnTo>
                    <a:pt x="307332" y="376982"/>
                  </a:lnTo>
                  <a:lnTo>
                    <a:pt x="327438" y="382716"/>
                  </a:lnTo>
                  <a:lnTo>
                    <a:pt x="307332" y="424288"/>
                  </a:lnTo>
                  <a:lnTo>
                    <a:pt x="328874" y="462992"/>
                  </a:lnTo>
                  <a:cubicBezTo>
                    <a:pt x="328874" y="462992"/>
                    <a:pt x="343235" y="508865"/>
                    <a:pt x="343235" y="511732"/>
                  </a:cubicBezTo>
                  <a:cubicBezTo>
                    <a:pt x="343235" y="513166"/>
                    <a:pt x="328874" y="566206"/>
                    <a:pt x="328874" y="566206"/>
                  </a:cubicBezTo>
                  <a:lnTo>
                    <a:pt x="331746" y="602044"/>
                  </a:lnTo>
                  <a:cubicBezTo>
                    <a:pt x="320257" y="603477"/>
                    <a:pt x="307332" y="603477"/>
                    <a:pt x="295843" y="603477"/>
                  </a:cubicBezTo>
                  <a:cubicBezTo>
                    <a:pt x="132124" y="603477"/>
                    <a:pt x="0" y="471594"/>
                    <a:pt x="0" y="309606"/>
                  </a:cubicBezTo>
                  <a:cubicBezTo>
                    <a:pt x="0" y="263734"/>
                    <a:pt x="11489" y="220728"/>
                    <a:pt x="30159" y="183457"/>
                  </a:cubicBezTo>
                  <a:close/>
                  <a:moveTo>
                    <a:pt x="360262" y="74486"/>
                  </a:moveTo>
                  <a:lnTo>
                    <a:pt x="387533" y="80219"/>
                  </a:lnTo>
                  <a:lnTo>
                    <a:pt x="411933" y="101717"/>
                  </a:lnTo>
                  <a:lnTo>
                    <a:pt x="419110" y="120349"/>
                  </a:lnTo>
                  <a:lnTo>
                    <a:pt x="423416" y="137547"/>
                  </a:lnTo>
                  <a:lnTo>
                    <a:pt x="460735" y="170511"/>
                  </a:lnTo>
                  <a:lnTo>
                    <a:pt x="470782" y="174811"/>
                  </a:lnTo>
                  <a:lnTo>
                    <a:pt x="483700" y="153313"/>
                  </a:lnTo>
                  <a:lnTo>
                    <a:pt x="531066" y="149013"/>
                  </a:lnTo>
                  <a:lnTo>
                    <a:pt x="539678" y="146146"/>
                  </a:lnTo>
                  <a:cubicBezTo>
                    <a:pt x="571255" y="193442"/>
                    <a:pt x="589914" y="249338"/>
                    <a:pt x="589914" y="309532"/>
                  </a:cubicBezTo>
                  <a:cubicBezTo>
                    <a:pt x="589914" y="448554"/>
                    <a:pt x="493747" y="564644"/>
                    <a:pt x="364568" y="594741"/>
                  </a:cubicBezTo>
                  <a:lnTo>
                    <a:pt x="370309" y="576109"/>
                  </a:lnTo>
                  <a:lnTo>
                    <a:pt x="420545" y="541712"/>
                  </a:lnTo>
                  <a:lnTo>
                    <a:pt x="433463" y="505882"/>
                  </a:lnTo>
                  <a:lnTo>
                    <a:pt x="467911" y="490117"/>
                  </a:lnTo>
                  <a:lnTo>
                    <a:pt x="500924" y="427056"/>
                  </a:lnTo>
                  <a:lnTo>
                    <a:pt x="450687" y="396958"/>
                  </a:lnTo>
                  <a:lnTo>
                    <a:pt x="423416" y="366861"/>
                  </a:lnTo>
                  <a:lnTo>
                    <a:pt x="407627" y="365428"/>
                  </a:lnTo>
                  <a:lnTo>
                    <a:pt x="377486" y="356828"/>
                  </a:lnTo>
                  <a:lnTo>
                    <a:pt x="350214" y="352529"/>
                  </a:lnTo>
                  <a:lnTo>
                    <a:pt x="325814" y="358261"/>
                  </a:lnTo>
                  <a:lnTo>
                    <a:pt x="311460" y="342496"/>
                  </a:lnTo>
                  <a:lnTo>
                    <a:pt x="297107" y="338197"/>
                  </a:lnTo>
                  <a:lnTo>
                    <a:pt x="298543" y="316698"/>
                  </a:lnTo>
                  <a:lnTo>
                    <a:pt x="281319" y="316698"/>
                  </a:lnTo>
                  <a:lnTo>
                    <a:pt x="271271" y="328164"/>
                  </a:lnTo>
                  <a:lnTo>
                    <a:pt x="265530" y="305233"/>
                  </a:lnTo>
                  <a:lnTo>
                    <a:pt x="288495" y="293767"/>
                  </a:lnTo>
                  <a:lnTo>
                    <a:pt x="311460" y="305233"/>
                  </a:lnTo>
                  <a:lnTo>
                    <a:pt x="324378" y="305233"/>
                  </a:lnTo>
                  <a:lnTo>
                    <a:pt x="328684" y="286601"/>
                  </a:lnTo>
                  <a:lnTo>
                    <a:pt x="364568" y="243605"/>
                  </a:lnTo>
                  <a:lnTo>
                    <a:pt x="413369" y="219240"/>
                  </a:lnTo>
                  <a:lnTo>
                    <a:pt x="442075" y="222107"/>
                  </a:lnTo>
                  <a:lnTo>
                    <a:pt x="443511" y="209208"/>
                  </a:lnTo>
                  <a:lnTo>
                    <a:pt x="409063" y="173377"/>
                  </a:lnTo>
                  <a:lnTo>
                    <a:pt x="396145" y="147580"/>
                  </a:lnTo>
                  <a:lnTo>
                    <a:pt x="376050" y="147580"/>
                  </a:lnTo>
                  <a:lnTo>
                    <a:pt x="364568" y="140414"/>
                  </a:lnTo>
                  <a:lnTo>
                    <a:pt x="338732" y="136114"/>
                  </a:lnTo>
                  <a:lnTo>
                    <a:pt x="332990" y="166211"/>
                  </a:lnTo>
                  <a:lnTo>
                    <a:pt x="301413" y="160479"/>
                  </a:lnTo>
                  <a:lnTo>
                    <a:pt x="298543" y="141847"/>
                  </a:lnTo>
                  <a:lnTo>
                    <a:pt x="322943" y="136114"/>
                  </a:lnTo>
                  <a:lnTo>
                    <a:pt x="331555" y="101717"/>
                  </a:lnTo>
                  <a:lnTo>
                    <a:pt x="354520" y="111749"/>
                  </a:lnTo>
                  <a:lnTo>
                    <a:pt x="354520" y="126082"/>
                  </a:lnTo>
                  <a:lnTo>
                    <a:pt x="373180" y="133248"/>
                  </a:lnTo>
                  <a:lnTo>
                    <a:pt x="384662" y="137547"/>
                  </a:lnTo>
                  <a:lnTo>
                    <a:pt x="400451" y="128948"/>
                  </a:lnTo>
                  <a:lnTo>
                    <a:pt x="386098" y="114616"/>
                  </a:lnTo>
                  <a:lnTo>
                    <a:pt x="358826" y="87385"/>
                  </a:lnTo>
                  <a:lnTo>
                    <a:pt x="360262" y="74486"/>
                  </a:lnTo>
                  <a:close/>
                  <a:moveTo>
                    <a:pt x="140724" y="51600"/>
                  </a:moveTo>
                  <a:cubicBezTo>
                    <a:pt x="109172" y="51600"/>
                    <a:pt x="83357" y="77401"/>
                    <a:pt x="83357" y="107501"/>
                  </a:cubicBezTo>
                  <a:cubicBezTo>
                    <a:pt x="83357" y="139034"/>
                    <a:pt x="109172" y="164834"/>
                    <a:pt x="140724" y="164834"/>
                  </a:cubicBezTo>
                  <a:cubicBezTo>
                    <a:pt x="170842" y="164834"/>
                    <a:pt x="196657" y="139034"/>
                    <a:pt x="196657" y="107501"/>
                  </a:cubicBezTo>
                  <a:cubicBezTo>
                    <a:pt x="196657" y="77401"/>
                    <a:pt x="170842" y="51600"/>
                    <a:pt x="140724" y="51600"/>
                  </a:cubicBezTo>
                  <a:close/>
                  <a:moveTo>
                    <a:pt x="337424" y="28762"/>
                  </a:moveTo>
                  <a:lnTo>
                    <a:pt x="307268" y="44527"/>
                  </a:lnTo>
                  <a:lnTo>
                    <a:pt x="290037" y="55992"/>
                  </a:lnTo>
                  <a:lnTo>
                    <a:pt x="302961" y="63158"/>
                  </a:lnTo>
                  <a:lnTo>
                    <a:pt x="328808" y="60292"/>
                  </a:lnTo>
                  <a:lnTo>
                    <a:pt x="357527" y="38794"/>
                  </a:lnTo>
                  <a:lnTo>
                    <a:pt x="337424" y="28762"/>
                  </a:lnTo>
                  <a:close/>
                  <a:moveTo>
                    <a:pt x="295781" y="15863"/>
                  </a:moveTo>
                  <a:cubicBezTo>
                    <a:pt x="340296" y="15863"/>
                    <a:pt x="383375" y="25895"/>
                    <a:pt x="420710" y="44527"/>
                  </a:cubicBezTo>
                  <a:lnTo>
                    <a:pt x="410658" y="45960"/>
                  </a:lnTo>
                  <a:lnTo>
                    <a:pt x="381939" y="41660"/>
                  </a:lnTo>
                  <a:lnTo>
                    <a:pt x="360399" y="54559"/>
                  </a:lnTo>
                  <a:lnTo>
                    <a:pt x="346040" y="70324"/>
                  </a:lnTo>
                  <a:lnTo>
                    <a:pt x="294345" y="76057"/>
                  </a:lnTo>
                  <a:lnTo>
                    <a:pt x="271369" y="71757"/>
                  </a:lnTo>
                  <a:lnTo>
                    <a:pt x="265625" y="83223"/>
                  </a:lnTo>
                  <a:cubicBezTo>
                    <a:pt x="261317" y="60292"/>
                    <a:pt x="249830" y="38794"/>
                    <a:pt x="234034" y="21596"/>
                  </a:cubicBezTo>
                  <a:cubicBezTo>
                    <a:pt x="254138" y="18729"/>
                    <a:pt x="274241" y="15863"/>
                    <a:pt x="295781" y="15863"/>
                  </a:cubicBezTo>
                  <a:close/>
                  <a:moveTo>
                    <a:pt x="140724" y="0"/>
                  </a:moveTo>
                  <a:cubicBezTo>
                    <a:pt x="199526" y="0"/>
                    <a:pt x="248288" y="48734"/>
                    <a:pt x="248288" y="107501"/>
                  </a:cubicBezTo>
                  <a:cubicBezTo>
                    <a:pt x="248288" y="197801"/>
                    <a:pt x="140724" y="305302"/>
                    <a:pt x="140724" y="305302"/>
                  </a:cubicBezTo>
                  <a:cubicBezTo>
                    <a:pt x="140724" y="305302"/>
                    <a:pt x="31726" y="203535"/>
                    <a:pt x="31726" y="107501"/>
                  </a:cubicBezTo>
                  <a:cubicBezTo>
                    <a:pt x="31726" y="48734"/>
                    <a:pt x="80488" y="0"/>
                    <a:pt x="140724" y="0"/>
                  </a:cubicBezTo>
                  <a:close/>
                </a:path>
              </a:pathLst>
            </a:custGeom>
            <a:solidFill>
              <a:schemeClr val="dk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cxnSp>
          <p:nvCxnSpPr>
            <p:cNvPr id="18" name="直接连接符 17"/>
            <p:cNvCxnSpPr/>
            <p:nvPr>
              <p:custDataLst>
                <p:tags r:id="rId22"/>
              </p:custDataLst>
            </p:nvPr>
          </p:nvCxnSpPr>
          <p:spPr>
            <a:xfrm>
              <a:off x="8288338" y="1942429"/>
              <a:ext cx="0" cy="303119"/>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9" name="îş1iḓè"/>
            <p:cNvSpPr/>
            <p:nvPr>
              <p:custDataLst>
                <p:tags r:id="rId23"/>
              </p:custDataLst>
            </p:nvPr>
          </p:nvSpPr>
          <p:spPr bwMode="auto">
            <a:xfrm>
              <a:off x="8326438" y="2496295"/>
              <a:ext cx="3195638" cy="138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技安制作典型隐患图集</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l"/>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安排班组一线员工进行生产现场典型隐患识别比赛，验证人员隐患识别掌握能力</a:t>
              </a:r>
              <a:endPar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cxnSp>
          <p:nvCxnSpPr>
            <p:cNvPr id="20" name="直接连接符 19"/>
            <p:cNvCxnSpPr/>
            <p:nvPr>
              <p:custDataLst>
                <p:tags r:id="rId24"/>
              </p:custDataLst>
            </p:nvPr>
          </p:nvCxnSpPr>
          <p:spPr>
            <a:xfrm>
              <a:off x="4291013" y="4186456"/>
              <a:ext cx="0" cy="1383869"/>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5"/>
              </p:custDataLst>
            </p:nvPr>
          </p:nvCxnSpPr>
          <p:spPr>
            <a:xfrm>
              <a:off x="7913688" y="3342169"/>
              <a:ext cx="0" cy="2212286"/>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6"/>
              </p:custDataLst>
            </p:nvPr>
          </p:nvCxnSpPr>
          <p:spPr>
            <a:xfrm>
              <a:off x="11520488" y="2458207"/>
              <a:ext cx="0" cy="3096248"/>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custDataLst>
              <p:tags r:id="rId27"/>
            </p:custDataLst>
          </p:nvPr>
        </p:nvSpPr>
        <p:spPr>
          <a:xfrm>
            <a:off x="911225" y="1550988"/>
            <a:ext cx="9937750" cy="337185"/>
          </a:xfrm>
          <a:prstGeom prst="rect">
            <a:avLst/>
          </a:prstGeom>
          <a:noFill/>
          <a:ln>
            <a:solidFill>
              <a:schemeClr val="accent5">
                <a:lumMod val="75000"/>
              </a:schemeClr>
            </a:solidFill>
          </a:ln>
        </p:spPr>
        <p:txBody>
          <a:bodyPr>
            <a:spAutoFit/>
          </a:bodyPr>
          <a:lstStyle/>
          <a:p>
            <a:pPr marR="0" defTabSz="914400" eaLnBrk="0" hangingPunct="0">
              <a:buClrTx/>
              <a:buSzTx/>
              <a:buFontTx/>
              <a:defRPr/>
            </a:pPr>
            <a:r>
              <a:rPr kumimoji="0" lang="zh-CN" altLang="en-US" sz="1600" b="1"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活动背景：</a:t>
            </a:r>
            <a:endParaRPr kumimoji="0" lang="zh-CN" altLang="en-US" sz="1600" b="1" kern="1200" cap="none" spc="0" normalizeH="0" baseline="0" noProof="0" dirty="0">
              <a:solidFill>
                <a:schemeClr val="dk1"/>
              </a:solidFill>
              <a:latin typeface="微软雅黑" panose="020B0503020204020204" pitchFamily="34" charset="-122"/>
              <a:ea typeface="微软雅黑" panose="020B0503020204020204" pitchFamily="34" charset="-122"/>
              <a:cs typeface="+mn-cs"/>
            </a:endParaRPr>
          </a:p>
        </p:txBody>
      </p:sp>
      <p:graphicFrame>
        <p:nvGraphicFramePr>
          <p:cNvPr id="24" name="图示 23"/>
          <p:cNvGraphicFramePr/>
          <p:nvPr/>
        </p:nvGraphicFramePr>
        <p:xfrm>
          <a:off x="2106760" y="1564295"/>
          <a:ext cx="8128001" cy="32370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25" name="文本框 67"/>
          <p:cNvSpPr txBox="1"/>
          <p:nvPr>
            <p:custDataLst>
              <p:tags r:id="rId33"/>
            </p:custDataLst>
          </p:nvPr>
        </p:nvSpPr>
        <p:spPr>
          <a:xfrm>
            <a:off x="911225" y="2082800"/>
            <a:ext cx="9937750" cy="337185"/>
          </a:xfrm>
          <a:prstGeom prst="rect">
            <a:avLst/>
          </a:prstGeom>
          <a:noFill/>
          <a:ln w="9525" cap="flat" cmpd="sng">
            <a:solidFill>
              <a:schemeClr val="accent1"/>
            </a:solidFill>
            <a:prstDash val="solid"/>
            <a:round/>
            <a:headEnd type="none" w="med" len="med"/>
            <a:tailEnd type="none" w="med" len="med"/>
          </a:ln>
        </p:spPr>
        <p:txBody>
          <a:bodyPr anchor="t" anchorCtr="0">
            <a:spAutoFit/>
          </a:bodyPr>
          <a:p>
            <a:pPr eaLnBrk="0" hangingPunct="0">
              <a:buSzTx/>
            </a:pPr>
            <a:r>
              <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活动目的：</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通过隐患排查“学习、实践、验证“三个阶段活动，逐步增强全员安全隐患识别能力，提升安全生产基本技能</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endParaRPr>
          </a:p>
        </p:txBody>
      </p:sp>
      <p:sp>
        <p:nvSpPr>
          <p:cNvPr id="26" name="圆角矩形 16"/>
          <p:cNvSpPr/>
          <p:nvPr>
            <p:custDataLst>
              <p:tags r:id="rId34"/>
            </p:custDataLst>
          </p:nvPr>
        </p:nvSpPr>
        <p:spPr bwMode="auto">
          <a:xfrm>
            <a:off x="2833688" y="4384675"/>
            <a:ext cx="1555750" cy="436563"/>
          </a:xfrm>
          <a:prstGeom prst="roundRect">
            <a:avLst>
              <a:gd name="adj" fmla="val 10568"/>
            </a:avLst>
          </a:prstGeom>
          <a:solidFill>
            <a:schemeClr val="accent1">
              <a:lumMod val="60000"/>
              <a:lumOff val="40000"/>
            </a:schemeClr>
          </a:solidFill>
          <a:ln w="7938" cap="flat">
            <a:noFill/>
            <a:prstDash val="solid"/>
            <a:miter lim="800000"/>
          </a:ln>
          <a:effectLst/>
        </p:spPr>
        <p:txBody>
          <a:bodyPr lIns="121920" tIns="60960" rIns="121920" bIns="6096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ea"/>
                <a:sym typeface="+mn-lt"/>
              </a:rPr>
              <a:t>清单查隐患</a:t>
            </a:r>
            <a:endParaRPr kumimoji="0" lang="zh-CN" altLang="en-US" sz="16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圆角矩形 16"/>
          <p:cNvSpPr/>
          <p:nvPr>
            <p:custDataLst>
              <p:tags r:id="rId35"/>
            </p:custDataLst>
          </p:nvPr>
        </p:nvSpPr>
        <p:spPr bwMode="auto">
          <a:xfrm>
            <a:off x="6424613" y="3527425"/>
            <a:ext cx="1585913" cy="436563"/>
          </a:xfrm>
          <a:prstGeom prst="roundRect">
            <a:avLst>
              <a:gd name="adj" fmla="val 10568"/>
            </a:avLst>
          </a:prstGeom>
          <a:solidFill>
            <a:schemeClr val="accent1"/>
          </a:solidFill>
          <a:ln w="7938" cap="flat">
            <a:solidFill>
              <a:schemeClr val="accent1"/>
            </a:solidFill>
            <a:prstDash val="solid"/>
            <a:miter lim="800000"/>
          </a:ln>
          <a:effectLst/>
        </p:spPr>
        <p:txBody>
          <a:bodyPr lIns="121920" tIns="60960" rIns="121920" bIns="6096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ea"/>
                <a:sym typeface="+mn-lt"/>
              </a:rPr>
              <a:t>隐患目视化</a:t>
            </a:r>
            <a:endParaRPr kumimoji="0"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圆角矩形 16"/>
          <p:cNvSpPr/>
          <p:nvPr>
            <p:custDataLst>
              <p:tags r:id="rId36"/>
            </p:custDataLst>
          </p:nvPr>
        </p:nvSpPr>
        <p:spPr bwMode="auto">
          <a:xfrm>
            <a:off x="10021888" y="2678113"/>
            <a:ext cx="1595438" cy="436563"/>
          </a:xfrm>
          <a:prstGeom prst="roundRect">
            <a:avLst>
              <a:gd name="adj" fmla="val 10568"/>
            </a:avLst>
          </a:prstGeom>
          <a:solidFill>
            <a:schemeClr val="accent1">
              <a:lumMod val="75000"/>
            </a:schemeClr>
          </a:solidFill>
          <a:ln w="7938" cap="flat">
            <a:solidFill>
              <a:schemeClr val="accent1"/>
            </a:solidFill>
            <a:prstDash val="solid"/>
            <a:miter lim="800000"/>
          </a:ln>
          <a:effectLst/>
        </p:spPr>
        <p:txBody>
          <a:bodyPr lIns="121920" tIns="60960" rIns="121920" bIns="60960"/>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ea"/>
                <a:sym typeface="+mn-lt"/>
              </a:rPr>
              <a:t>隐患识别比赛</a:t>
            </a:r>
            <a:endParaRPr kumimoji="0"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3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75" name="组合 174"/>
          <p:cNvGrpSpPr/>
          <p:nvPr userDrawn="1">
            <p:custDataLst>
              <p:tags r:id="rId1"/>
            </p:custDataLst>
          </p:nvPr>
        </p:nvGrpSpPr>
        <p:grpSpPr>
          <a:xfrm rot="0">
            <a:off x="11136630" y="5718810"/>
            <a:ext cx="1060450" cy="1139190"/>
            <a:chOff x="11136630" y="5718810"/>
            <a:chExt cx="1060450" cy="1139190"/>
          </a:xfrm>
        </p:grpSpPr>
        <p:sp>
          <p:nvSpPr>
            <p:cNvPr id="176"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77"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178" name="组合 177"/>
          <p:cNvGrpSpPr/>
          <p:nvPr userDrawn="1">
            <p:custDataLst>
              <p:tags r:id="rId4"/>
            </p:custDataLst>
          </p:nvPr>
        </p:nvGrpSpPr>
        <p:grpSpPr>
          <a:xfrm rot="0">
            <a:off x="0" y="1905"/>
            <a:ext cx="1060450" cy="1139190"/>
            <a:chOff x="0" y="1905"/>
            <a:chExt cx="1060450" cy="1139190"/>
          </a:xfrm>
        </p:grpSpPr>
        <p:sp>
          <p:nvSpPr>
            <p:cNvPr id="179"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80"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隐患辨识能力提升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36"/>
          <p:cNvSpPr/>
          <p:nvPr>
            <p:custDataLst>
              <p:tags r:id="rId8"/>
            </p:custDataLst>
          </p:nvPr>
        </p:nvSpPr>
        <p:spPr>
          <a:xfrm>
            <a:off x="623888" y="1068388"/>
            <a:ext cx="2773680" cy="450215"/>
          </a:xfrm>
          <a:prstGeom prst="rect">
            <a:avLst/>
          </a:prstGeom>
          <a:noFill/>
          <a:ln w="9525">
            <a:noFill/>
          </a:ln>
        </p:spPr>
        <p:txBody>
          <a:bodyPr wrap="none" anchor="t" anchorCtr="0">
            <a:spAutoFit/>
          </a:bodyPr>
          <a:p>
            <a:pPr eaLnBrk="0" hangingPunct="0">
              <a:lnSpc>
                <a:spcPts val="28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第一步：清单查隐患</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1ebe7c27-0165-4b38-989f-7d9e1e3d3ea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79450" y="476250"/>
            <a:ext cx="10841038" cy="5111750"/>
            <a:chOff x="679622" y="1040528"/>
            <a:chExt cx="10840866" cy="5111759"/>
          </a:xfrm>
        </p:grpSpPr>
        <p:cxnSp>
          <p:nvCxnSpPr>
            <p:cNvPr id="5" name="直接连接符 4"/>
            <p:cNvCxnSpPr/>
            <p:nvPr>
              <p:custDataLst>
                <p:tags r:id="rId9"/>
              </p:custDataLst>
            </p:nvPr>
          </p:nvCxnSpPr>
          <p:spPr>
            <a:xfrm flipH="1">
              <a:off x="7643875" y="3858346"/>
              <a:ext cx="327020" cy="942977"/>
            </a:xfrm>
            <a:prstGeom prst="line">
              <a:avLst/>
            </a:prstGeom>
            <a:ln w="152400" cap="rnd">
              <a:solidFill>
                <a:schemeClr val="lt2">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0"/>
              </p:custDataLst>
            </p:nvPr>
          </p:nvCxnSpPr>
          <p:spPr>
            <a:xfrm flipH="1">
              <a:off x="4103806" y="4844185"/>
              <a:ext cx="292095" cy="876302"/>
            </a:xfrm>
            <a:prstGeom prst="line">
              <a:avLst/>
            </a:prstGeom>
            <a:ln w="152400" cap="rnd">
              <a:solidFill>
                <a:schemeClr val="lt2">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11"/>
              </p:custDataLst>
            </p:nvPr>
          </p:nvCxnSpPr>
          <p:spPr>
            <a:xfrm>
              <a:off x="768521" y="5807799"/>
              <a:ext cx="3357510" cy="0"/>
            </a:xfrm>
            <a:prstGeom prst="line">
              <a:avLst/>
            </a:prstGeom>
            <a:ln w="152400" cap="rnd">
              <a:solidFill>
                <a:schemeClr val="lt2">
                  <a:lumMod val="95000"/>
                </a:schemeClr>
              </a:solidFill>
              <a:round/>
              <a:tailEnd type="arrow" w="sm" len="sm"/>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12"/>
              </p:custDataLst>
            </p:nvPr>
          </p:nvCxnSpPr>
          <p:spPr>
            <a:xfrm>
              <a:off x="4395901" y="4841010"/>
              <a:ext cx="3319409" cy="0"/>
            </a:xfrm>
            <a:prstGeom prst="line">
              <a:avLst/>
            </a:prstGeom>
            <a:ln w="152400" cap="rnd">
              <a:solidFill>
                <a:schemeClr val="lt2">
                  <a:lumMod val="95000"/>
                </a:schemeClr>
              </a:solidFill>
              <a:round/>
              <a:tailEnd type="arrow"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13"/>
              </p:custDataLst>
            </p:nvPr>
          </p:nvCxnSpPr>
          <p:spPr>
            <a:xfrm>
              <a:off x="7980419" y="3858346"/>
              <a:ext cx="3540069" cy="0"/>
            </a:xfrm>
            <a:prstGeom prst="line">
              <a:avLst/>
            </a:prstGeom>
            <a:ln w="152400" cap="rnd">
              <a:solidFill>
                <a:schemeClr val="lt2">
                  <a:lumMod val="95000"/>
                </a:schemeClr>
              </a:solidFill>
              <a:round/>
              <a:tailEnd type="arrow" w="sm" len="sm"/>
            </a:ln>
          </p:spPr>
          <p:style>
            <a:lnRef idx="1">
              <a:schemeClr val="accent1"/>
            </a:lnRef>
            <a:fillRef idx="0">
              <a:schemeClr val="accent1"/>
            </a:fillRef>
            <a:effectRef idx="0">
              <a:schemeClr val="accent1"/>
            </a:effectRef>
            <a:fontRef idx="minor">
              <a:schemeClr val="tx1"/>
            </a:fontRef>
          </p:style>
        </p:cxnSp>
        <p:sp>
          <p:nvSpPr>
            <p:cNvPr id="10" name="íṣ1îdé"/>
            <p:cNvSpPr/>
            <p:nvPr>
              <p:custDataLst>
                <p:tags r:id="rId14"/>
              </p:custDataLst>
            </p:nvPr>
          </p:nvSpPr>
          <p:spPr>
            <a:xfrm>
              <a:off x="1792442" y="5428386"/>
              <a:ext cx="723889" cy="723901"/>
            </a:xfrm>
            <a:prstGeom prst="ellipse">
              <a:avLst/>
            </a:prstGeom>
            <a:solidFill>
              <a:schemeClr val="dk2"/>
            </a:solidFill>
            <a:ln w="38100">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问题</a:t>
              </a:r>
              <a:endParaRPr kumimoji="0" lang="zh-CN" altLang="en-US" sz="16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1" name="îšľîḋé"/>
            <p:cNvSpPr/>
            <p:nvPr>
              <p:custDataLst>
                <p:tags r:id="rId15"/>
              </p:custDataLst>
            </p:nvPr>
          </p:nvSpPr>
          <p:spPr>
            <a:xfrm>
              <a:off x="5448396" y="4486997"/>
              <a:ext cx="725476" cy="723901"/>
            </a:xfrm>
            <a:prstGeom prst="ellipse">
              <a:avLst/>
            </a:prstGeom>
            <a:solidFill>
              <a:schemeClr val="dk2"/>
            </a:solidFill>
            <a:ln w="38100">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措施</a:t>
              </a:r>
              <a:endParaRPr kumimoji="0" lang="zh-CN" altLang="en-US" sz="1600" b="1"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2" name="iŝļíḋe"/>
            <p:cNvSpPr/>
            <p:nvPr>
              <p:custDataLst>
                <p:tags r:id="rId16"/>
              </p:custDataLst>
            </p:nvPr>
          </p:nvSpPr>
          <p:spPr>
            <a:xfrm>
              <a:off x="9269449" y="3480520"/>
              <a:ext cx="723889" cy="723901"/>
            </a:xfrm>
            <a:prstGeom prst="ellipse">
              <a:avLst/>
            </a:prstGeom>
            <a:solidFill>
              <a:schemeClr val="accent1"/>
            </a:solidFill>
            <a:ln w="38100">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效果</a:t>
              </a:r>
              <a:endParaRPr kumimoji="0" lang="zh-CN" altLang="en-US" sz="1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 name="ïsľíḋe"/>
            <p:cNvSpPr txBox="1"/>
            <p:nvPr>
              <p:custDataLst>
                <p:tags r:id="rId17"/>
              </p:custDataLst>
            </p:nvPr>
          </p:nvSpPr>
          <p:spPr>
            <a:xfrm>
              <a:off x="679622" y="4132234"/>
              <a:ext cx="2949156" cy="1078723"/>
            </a:xfrm>
            <a:prstGeom prst="rect">
              <a:avLst/>
            </a:prstGeom>
            <a:noFill/>
            <a:ln w="9525">
              <a:noFill/>
            </a:ln>
          </p:spPr>
          <p:txBody>
            <a:bodyPr lIns="90000" tIns="46800" rIns="90000" bIns="46800" anchor="t" anchorCtr="0"/>
            <a:p>
              <a:pPr marL="171450" indent="-171450" algn="just" eaLnBrk="0" hangingPunct="0">
                <a:lnSpc>
                  <a:spcPct val="150000"/>
                </a:lnSpc>
                <a:buFont typeface="Wingdings" panose="05000000000000000000" pitchFamily="2" charset="2"/>
                <a:buChar char="l"/>
              </a:pPr>
              <a:r>
                <a:rPr lang="zh-CN" altLang="en-US" sz="1200" dirty="0">
                  <a:solidFill>
                    <a:schemeClr val="dk1"/>
                  </a:solidFill>
                  <a:latin typeface="微软雅黑" panose="020B0503020204020204" pitchFamily="34" charset="-122"/>
                  <a:ea typeface="微软雅黑" panose="020B0503020204020204" pitchFamily="34" charset="-122"/>
                </a:rPr>
                <a:t>各部门隐患自查类别多数为安全卫生类，类别较为单一；</a:t>
              </a:r>
              <a:endParaRPr lang="en-US" altLang="zh-CN" sz="1200" dirty="0">
                <a:solidFill>
                  <a:schemeClr val="dk1"/>
                </a:solidFill>
                <a:latin typeface="微软雅黑" panose="020B0503020204020204" pitchFamily="34" charset="-122"/>
                <a:ea typeface="微软雅黑" panose="020B0503020204020204" pitchFamily="34" charset="-122"/>
              </a:endParaRPr>
            </a:p>
            <a:p>
              <a:pPr marL="171450" indent="-171450" algn="just" eaLnBrk="0" hangingPunct="0">
                <a:lnSpc>
                  <a:spcPct val="150000"/>
                </a:lnSpc>
                <a:buFont typeface="Wingdings" panose="05000000000000000000" pitchFamily="2" charset="2"/>
                <a:buChar char="l"/>
              </a:pPr>
              <a:r>
                <a:rPr lang="zh-CN" altLang="en-US" sz="1200" dirty="0">
                  <a:solidFill>
                    <a:schemeClr val="dk1"/>
                  </a:solidFill>
                  <a:latin typeface="微软雅黑" panose="020B0503020204020204" pitchFamily="34" charset="-122"/>
                  <a:ea typeface="微软雅黑" panose="020B0503020204020204" pitchFamily="34" charset="-122"/>
                </a:rPr>
                <a:t>员工对其它类别隐患识别能力较差。</a:t>
              </a:r>
              <a:endParaRPr lang="en-US" altLang="zh-CN" sz="1200" dirty="0">
                <a:solidFill>
                  <a:schemeClr val="dk1"/>
                </a:solidFill>
                <a:latin typeface="微软雅黑" panose="020B0503020204020204" pitchFamily="34" charset="-122"/>
                <a:ea typeface="微软雅黑" panose="020B0503020204020204" pitchFamily="34" charset="-122"/>
              </a:endParaRPr>
            </a:p>
            <a:p>
              <a:pPr marL="171450" indent="-171450" algn="just" eaLnBrk="0" hangingPunct="0">
                <a:lnSpc>
                  <a:spcPct val="150000"/>
                </a:lnSpc>
                <a:buFont typeface="Wingdings" panose="05000000000000000000" pitchFamily="2" charset="2"/>
                <a:buChar char="l"/>
              </a:pPr>
              <a:endParaRPr lang="en-US" altLang="zh-CN" sz="1200" dirty="0">
                <a:solidFill>
                  <a:schemeClr val="dk1"/>
                </a:solidFill>
                <a:latin typeface="微软雅黑" panose="020B0503020204020204" pitchFamily="34" charset="-122"/>
                <a:ea typeface="微软雅黑" panose="020B0503020204020204" pitchFamily="34" charset="-122"/>
              </a:endParaRPr>
            </a:p>
          </p:txBody>
        </p:sp>
        <p:sp>
          <p:nvSpPr>
            <p:cNvPr id="14" name="íşlïďé"/>
            <p:cNvSpPr/>
            <p:nvPr>
              <p:custDataLst>
                <p:tags r:id="rId18"/>
              </p:custDataLst>
            </p:nvPr>
          </p:nvSpPr>
          <p:spPr>
            <a:xfrm>
              <a:off x="887449" y="1040528"/>
              <a:ext cx="2457226" cy="2949155"/>
            </a:xfrm>
            <a:custGeom>
              <a:avLst/>
              <a:gdLst>
                <a:gd name="txL" fmla="*/ 0 w 2494"/>
                <a:gd name="txT" fmla="*/ 0 h 2998"/>
                <a:gd name="txR" fmla="*/ 2494 w 2494"/>
                <a:gd name="txB" fmla="*/ 2998 h 2998"/>
              </a:gdLst>
              <a:ahLst/>
              <a:cxnLst>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2494" h="2998">
                  <a:moveTo>
                    <a:pt x="2464" y="0"/>
                  </a:moveTo>
                  <a:lnTo>
                    <a:pt x="31" y="0"/>
                  </a:lnTo>
                  <a:cubicBezTo>
                    <a:pt x="14" y="0"/>
                    <a:pt x="0" y="14"/>
                    <a:pt x="0" y="30"/>
                  </a:cubicBezTo>
                  <a:lnTo>
                    <a:pt x="0" y="1602"/>
                  </a:lnTo>
                  <a:cubicBezTo>
                    <a:pt x="0" y="1619"/>
                    <a:pt x="14" y="1633"/>
                    <a:pt x="30" y="1633"/>
                  </a:cubicBezTo>
                  <a:lnTo>
                    <a:pt x="2464" y="1633"/>
                  </a:lnTo>
                  <a:cubicBezTo>
                    <a:pt x="2481" y="1633"/>
                    <a:pt x="2494" y="1619"/>
                    <a:pt x="2494" y="1602"/>
                  </a:cubicBezTo>
                  <a:lnTo>
                    <a:pt x="2494" y="30"/>
                  </a:lnTo>
                  <a:cubicBezTo>
                    <a:pt x="2494" y="14"/>
                    <a:pt x="2481" y="0"/>
                    <a:pt x="2464" y="0"/>
                  </a:cubicBezTo>
                  <a:close/>
                  <a:moveTo>
                    <a:pt x="2434" y="787"/>
                  </a:moveTo>
                  <a:lnTo>
                    <a:pt x="1823" y="787"/>
                  </a:lnTo>
                  <a:cubicBezTo>
                    <a:pt x="1815" y="637"/>
                    <a:pt x="1759" y="495"/>
                    <a:pt x="1653" y="389"/>
                  </a:cubicBezTo>
                  <a:cubicBezTo>
                    <a:pt x="1546" y="282"/>
                    <a:pt x="1405" y="225"/>
                    <a:pt x="1252" y="217"/>
                  </a:cubicBezTo>
                  <a:lnTo>
                    <a:pt x="1252" y="61"/>
                  </a:lnTo>
                  <a:lnTo>
                    <a:pt x="2434" y="61"/>
                  </a:lnTo>
                  <a:lnTo>
                    <a:pt x="2434" y="787"/>
                  </a:lnTo>
                  <a:close/>
                  <a:moveTo>
                    <a:pt x="1539" y="847"/>
                  </a:moveTo>
                  <a:lnTo>
                    <a:pt x="1668" y="847"/>
                  </a:lnTo>
                  <a:cubicBezTo>
                    <a:pt x="1652" y="1071"/>
                    <a:pt x="1476" y="1247"/>
                    <a:pt x="1252" y="1263"/>
                  </a:cubicBezTo>
                  <a:lnTo>
                    <a:pt x="1252" y="1137"/>
                  </a:lnTo>
                  <a:cubicBezTo>
                    <a:pt x="1252" y="1120"/>
                    <a:pt x="1239" y="1106"/>
                    <a:pt x="1222" y="1106"/>
                  </a:cubicBezTo>
                  <a:cubicBezTo>
                    <a:pt x="1205" y="1106"/>
                    <a:pt x="1191" y="1120"/>
                    <a:pt x="1191" y="1137"/>
                  </a:cubicBezTo>
                  <a:lnTo>
                    <a:pt x="1191" y="1263"/>
                  </a:lnTo>
                  <a:cubicBezTo>
                    <a:pt x="968" y="1247"/>
                    <a:pt x="791" y="1071"/>
                    <a:pt x="776" y="847"/>
                  </a:cubicBezTo>
                  <a:lnTo>
                    <a:pt x="879" y="847"/>
                  </a:lnTo>
                  <a:cubicBezTo>
                    <a:pt x="896" y="847"/>
                    <a:pt x="910" y="833"/>
                    <a:pt x="910" y="817"/>
                  </a:cubicBezTo>
                  <a:cubicBezTo>
                    <a:pt x="910" y="800"/>
                    <a:pt x="896" y="787"/>
                    <a:pt x="879" y="787"/>
                  </a:cubicBezTo>
                  <a:lnTo>
                    <a:pt x="776" y="787"/>
                  </a:lnTo>
                  <a:cubicBezTo>
                    <a:pt x="791" y="562"/>
                    <a:pt x="967" y="386"/>
                    <a:pt x="1191" y="370"/>
                  </a:cubicBezTo>
                  <a:lnTo>
                    <a:pt x="1191" y="500"/>
                  </a:lnTo>
                  <a:cubicBezTo>
                    <a:pt x="1191" y="516"/>
                    <a:pt x="1205" y="530"/>
                    <a:pt x="1222" y="530"/>
                  </a:cubicBezTo>
                  <a:cubicBezTo>
                    <a:pt x="1239" y="530"/>
                    <a:pt x="1252" y="516"/>
                    <a:pt x="1252" y="500"/>
                  </a:cubicBezTo>
                  <a:lnTo>
                    <a:pt x="1252" y="370"/>
                  </a:lnTo>
                  <a:cubicBezTo>
                    <a:pt x="1476" y="385"/>
                    <a:pt x="1653" y="562"/>
                    <a:pt x="1668" y="787"/>
                  </a:cubicBezTo>
                  <a:lnTo>
                    <a:pt x="1539" y="787"/>
                  </a:lnTo>
                  <a:cubicBezTo>
                    <a:pt x="1522" y="787"/>
                    <a:pt x="1509" y="800"/>
                    <a:pt x="1509" y="817"/>
                  </a:cubicBezTo>
                  <a:cubicBezTo>
                    <a:pt x="1509" y="833"/>
                    <a:pt x="1522" y="847"/>
                    <a:pt x="1539" y="847"/>
                  </a:cubicBezTo>
                  <a:close/>
                  <a:moveTo>
                    <a:pt x="1191" y="309"/>
                  </a:moveTo>
                  <a:cubicBezTo>
                    <a:pt x="934" y="325"/>
                    <a:pt x="731" y="529"/>
                    <a:pt x="715" y="787"/>
                  </a:cubicBezTo>
                  <a:lnTo>
                    <a:pt x="681" y="787"/>
                  </a:lnTo>
                  <a:cubicBezTo>
                    <a:pt x="697" y="512"/>
                    <a:pt x="915" y="295"/>
                    <a:pt x="1191" y="277"/>
                  </a:cubicBezTo>
                  <a:lnTo>
                    <a:pt x="1191" y="309"/>
                  </a:lnTo>
                  <a:close/>
                  <a:moveTo>
                    <a:pt x="715" y="847"/>
                  </a:moveTo>
                  <a:cubicBezTo>
                    <a:pt x="731" y="1104"/>
                    <a:pt x="934" y="1308"/>
                    <a:pt x="1192" y="1324"/>
                  </a:cubicBezTo>
                  <a:lnTo>
                    <a:pt x="1192" y="1357"/>
                  </a:lnTo>
                  <a:cubicBezTo>
                    <a:pt x="1057" y="1349"/>
                    <a:pt x="930" y="1297"/>
                    <a:pt x="834" y="1201"/>
                  </a:cubicBezTo>
                  <a:cubicBezTo>
                    <a:pt x="740" y="1106"/>
                    <a:pt x="690" y="980"/>
                    <a:pt x="682" y="847"/>
                  </a:cubicBezTo>
                  <a:lnTo>
                    <a:pt x="715" y="847"/>
                  </a:lnTo>
                  <a:close/>
                  <a:moveTo>
                    <a:pt x="1252" y="1324"/>
                  </a:moveTo>
                  <a:cubicBezTo>
                    <a:pt x="1510" y="1308"/>
                    <a:pt x="1713" y="1104"/>
                    <a:pt x="1729" y="847"/>
                  </a:cubicBezTo>
                  <a:lnTo>
                    <a:pt x="1763" y="847"/>
                  </a:lnTo>
                  <a:cubicBezTo>
                    <a:pt x="1747" y="1122"/>
                    <a:pt x="1528" y="1341"/>
                    <a:pt x="1252" y="1357"/>
                  </a:cubicBezTo>
                  <a:lnTo>
                    <a:pt x="1252" y="1324"/>
                  </a:lnTo>
                  <a:close/>
                  <a:moveTo>
                    <a:pt x="1729" y="787"/>
                  </a:moveTo>
                  <a:cubicBezTo>
                    <a:pt x="1713" y="529"/>
                    <a:pt x="1510" y="325"/>
                    <a:pt x="1252" y="309"/>
                  </a:cubicBezTo>
                  <a:lnTo>
                    <a:pt x="1252" y="276"/>
                  </a:lnTo>
                  <a:cubicBezTo>
                    <a:pt x="1387" y="284"/>
                    <a:pt x="1514" y="336"/>
                    <a:pt x="1610" y="432"/>
                  </a:cubicBezTo>
                  <a:cubicBezTo>
                    <a:pt x="1704" y="527"/>
                    <a:pt x="1754" y="653"/>
                    <a:pt x="1762" y="787"/>
                  </a:cubicBezTo>
                  <a:lnTo>
                    <a:pt x="1729" y="787"/>
                  </a:lnTo>
                  <a:close/>
                  <a:moveTo>
                    <a:pt x="1191" y="61"/>
                  </a:moveTo>
                  <a:lnTo>
                    <a:pt x="1191" y="216"/>
                  </a:lnTo>
                  <a:cubicBezTo>
                    <a:pt x="883" y="231"/>
                    <a:pt x="637" y="477"/>
                    <a:pt x="621" y="786"/>
                  </a:cubicBezTo>
                  <a:lnTo>
                    <a:pt x="61" y="786"/>
                  </a:lnTo>
                  <a:lnTo>
                    <a:pt x="61" y="61"/>
                  </a:lnTo>
                  <a:lnTo>
                    <a:pt x="1191" y="61"/>
                  </a:lnTo>
                  <a:close/>
                  <a:moveTo>
                    <a:pt x="61" y="847"/>
                  </a:moveTo>
                  <a:lnTo>
                    <a:pt x="621" y="847"/>
                  </a:lnTo>
                  <a:cubicBezTo>
                    <a:pt x="629" y="997"/>
                    <a:pt x="685" y="1138"/>
                    <a:pt x="791" y="1244"/>
                  </a:cubicBezTo>
                  <a:cubicBezTo>
                    <a:pt x="898" y="1352"/>
                    <a:pt x="1041" y="1410"/>
                    <a:pt x="1191" y="1418"/>
                  </a:cubicBezTo>
                  <a:lnTo>
                    <a:pt x="1191" y="1572"/>
                  </a:lnTo>
                  <a:lnTo>
                    <a:pt x="61" y="1572"/>
                  </a:lnTo>
                  <a:lnTo>
                    <a:pt x="61" y="847"/>
                  </a:lnTo>
                  <a:close/>
                  <a:moveTo>
                    <a:pt x="1252" y="1572"/>
                  </a:moveTo>
                  <a:lnTo>
                    <a:pt x="1252" y="1418"/>
                  </a:lnTo>
                  <a:cubicBezTo>
                    <a:pt x="1561" y="1402"/>
                    <a:pt x="1807" y="1156"/>
                    <a:pt x="1823" y="847"/>
                  </a:cubicBezTo>
                  <a:lnTo>
                    <a:pt x="2434" y="847"/>
                  </a:lnTo>
                  <a:lnTo>
                    <a:pt x="2434" y="1572"/>
                  </a:lnTo>
                  <a:lnTo>
                    <a:pt x="1252" y="1572"/>
                  </a:lnTo>
                  <a:close/>
                  <a:moveTo>
                    <a:pt x="1340" y="815"/>
                  </a:moveTo>
                  <a:cubicBezTo>
                    <a:pt x="1367" y="836"/>
                    <a:pt x="1380" y="864"/>
                    <a:pt x="1380" y="900"/>
                  </a:cubicBezTo>
                  <a:cubicBezTo>
                    <a:pt x="1380" y="939"/>
                    <a:pt x="1366" y="972"/>
                    <a:pt x="1338" y="997"/>
                  </a:cubicBezTo>
                  <a:cubicBezTo>
                    <a:pt x="1310" y="1023"/>
                    <a:pt x="1275" y="1035"/>
                    <a:pt x="1231" y="1035"/>
                  </a:cubicBezTo>
                  <a:cubicBezTo>
                    <a:pt x="1184" y="1035"/>
                    <a:pt x="1147" y="1024"/>
                    <a:pt x="1124" y="1001"/>
                  </a:cubicBezTo>
                  <a:cubicBezTo>
                    <a:pt x="1099" y="979"/>
                    <a:pt x="1086" y="943"/>
                    <a:pt x="1084" y="895"/>
                  </a:cubicBezTo>
                  <a:lnTo>
                    <a:pt x="1139" y="895"/>
                  </a:lnTo>
                  <a:cubicBezTo>
                    <a:pt x="1143" y="929"/>
                    <a:pt x="1152" y="953"/>
                    <a:pt x="1166" y="967"/>
                  </a:cubicBezTo>
                  <a:cubicBezTo>
                    <a:pt x="1180" y="981"/>
                    <a:pt x="1203" y="988"/>
                    <a:pt x="1233" y="988"/>
                  </a:cubicBezTo>
                  <a:cubicBezTo>
                    <a:pt x="1259" y="988"/>
                    <a:pt x="1281" y="981"/>
                    <a:pt x="1298" y="965"/>
                  </a:cubicBezTo>
                  <a:cubicBezTo>
                    <a:pt x="1315" y="950"/>
                    <a:pt x="1323" y="931"/>
                    <a:pt x="1323" y="907"/>
                  </a:cubicBezTo>
                  <a:cubicBezTo>
                    <a:pt x="1323" y="882"/>
                    <a:pt x="1315" y="863"/>
                    <a:pt x="1299" y="848"/>
                  </a:cubicBezTo>
                  <a:cubicBezTo>
                    <a:pt x="1285" y="836"/>
                    <a:pt x="1268" y="829"/>
                    <a:pt x="1246" y="828"/>
                  </a:cubicBezTo>
                  <a:cubicBezTo>
                    <a:pt x="1236" y="826"/>
                    <a:pt x="1226" y="826"/>
                    <a:pt x="1217" y="826"/>
                  </a:cubicBezTo>
                  <a:cubicBezTo>
                    <a:pt x="1208" y="826"/>
                    <a:pt x="1202" y="826"/>
                    <a:pt x="1199" y="828"/>
                  </a:cubicBezTo>
                  <a:lnTo>
                    <a:pt x="1199" y="781"/>
                  </a:lnTo>
                  <a:cubicBezTo>
                    <a:pt x="1204" y="781"/>
                    <a:pt x="1210" y="783"/>
                    <a:pt x="1220" y="783"/>
                  </a:cubicBezTo>
                  <a:cubicBezTo>
                    <a:pt x="1228" y="783"/>
                    <a:pt x="1237" y="781"/>
                    <a:pt x="1246" y="780"/>
                  </a:cubicBezTo>
                  <a:cubicBezTo>
                    <a:pt x="1263" y="779"/>
                    <a:pt x="1277" y="773"/>
                    <a:pt x="1288" y="764"/>
                  </a:cubicBezTo>
                  <a:cubicBezTo>
                    <a:pt x="1303" y="752"/>
                    <a:pt x="1310" y="735"/>
                    <a:pt x="1310" y="714"/>
                  </a:cubicBezTo>
                  <a:cubicBezTo>
                    <a:pt x="1310" y="694"/>
                    <a:pt x="1302" y="677"/>
                    <a:pt x="1287" y="664"/>
                  </a:cubicBezTo>
                  <a:cubicBezTo>
                    <a:pt x="1271" y="652"/>
                    <a:pt x="1252" y="645"/>
                    <a:pt x="1228" y="645"/>
                  </a:cubicBezTo>
                  <a:cubicBezTo>
                    <a:pt x="1202" y="645"/>
                    <a:pt x="1183" y="653"/>
                    <a:pt x="1170" y="668"/>
                  </a:cubicBezTo>
                  <a:cubicBezTo>
                    <a:pt x="1157" y="684"/>
                    <a:pt x="1149" y="706"/>
                    <a:pt x="1148" y="737"/>
                  </a:cubicBezTo>
                  <a:lnTo>
                    <a:pt x="1096" y="737"/>
                  </a:lnTo>
                  <a:cubicBezTo>
                    <a:pt x="1096" y="693"/>
                    <a:pt x="1107" y="659"/>
                    <a:pt x="1131" y="634"/>
                  </a:cubicBezTo>
                  <a:cubicBezTo>
                    <a:pt x="1154" y="610"/>
                    <a:pt x="1187" y="597"/>
                    <a:pt x="1230" y="597"/>
                  </a:cubicBezTo>
                  <a:cubicBezTo>
                    <a:pt x="1271" y="597"/>
                    <a:pt x="1303" y="608"/>
                    <a:pt x="1328" y="628"/>
                  </a:cubicBezTo>
                  <a:cubicBezTo>
                    <a:pt x="1353" y="648"/>
                    <a:pt x="1366" y="675"/>
                    <a:pt x="1366" y="708"/>
                  </a:cubicBezTo>
                  <a:cubicBezTo>
                    <a:pt x="1366" y="741"/>
                    <a:pt x="1353" y="768"/>
                    <a:pt x="1328" y="789"/>
                  </a:cubicBezTo>
                  <a:cubicBezTo>
                    <a:pt x="1323" y="792"/>
                    <a:pt x="1318" y="796"/>
                    <a:pt x="1313" y="799"/>
                  </a:cubicBezTo>
                  <a:cubicBezTo>
                    <a:pt x="1323" y="804"/>
                    <a:pt x="1332" y="809"/>
                    <a:pt x="1340" y="815"/>
                  </a:cubicBezTo>
                  <a:close/>
                  <a:moveTo>
                    <a:pt x="274" y="2016"/>
                  </a:moveTo>
                  <a:lnTo>
                    <a:pt x="274" y="1967"/>
                  </a:lnTo>
                  <a:cubicBezTo>
                    <a:pt x="274" y="1887"/>
                    <a:pt x="255" y="1841"/>
                    <a:pt x="383" y="1829"/>
                  </a:cubicBezTo>
                  <a:lnTo>
                    <a:pt x="383" y="1827"/>
                  </a:lnTo>
                  <a:cubicBezTo>
                    <a:pt x="383" y="1827"/>
                    <a:pt x="484" y="1817"/>
                    <a:pt x="511" y="1794"/>
                  </a:cubicBezTo>
                  <a:cubicBezTo>
                    <a:pt x="511" y="1794"/>
                    <a:pt x="512" y="1815"/>
                    <a:pt x="523" y="1837"/>
                  </a:cubicBezTo>
                  <a:cubicBezTo>
                    <a:pt x="582" y="1859"/>
                    <a:pt x="590" y="1911"/>
                    <a:pt x="588" y="1967"/>
                  </a:cubicBezTo>
                  <a:lnTo>
                    <a:pt x="588" y="2016"/>
                  </a:lnTo>
                  <a:cubicBezTo>
                    <a:pt x="591" y="2015"/>
                    <a:pt x="595" y="2015"/>
                    <a:pt x="597" y="2015"/>
                  </a:cubicBezTo>
                  <a:cubicBezTo>
                    <a:pt x="608" y="2018"/>
                    <a:pt x="602" y="2049"/>
                    <a:pt x="597" y="2066"/>
                  </a:cubicBezTo>
                  <a:cubicBezTo>
                    <a:pt x="593" y="2084"/>
                    <a:pt x="580" y="2095"/>
                    <a:pt x="569" y="2092"/>
                  </a:cubicBezTo>
                  <a:cubicBezTo>
                    <a:pt x="562" y="2141"/>
                    <a:pt x="546" y="2173"/>
                    <a:pt x="523" y="2195"/>
                  </a:cubicBezTo>
                  <a:cubicBezTo>
                    <a:pt x="537" y="2200"/>
                    <a:pt x="545" y="2214"/>
                    <a:pt x="558" y="2221"/>
                  </a:cubicBezTo>
                  <a:lnTo>
                    <a:pt x="302" y="2221"/>
                  </a:lnTo>
                  <a:cubicBezTo>
                    <a:pt x="315" y="2213"/>
                    <a:pt x="323" y="2200"/>
                    <a:pt x="337" y="2195"/>
                  </a:cubicBezTo>
                  <a:cubicBezTo>
                    <a:pt x="316" y="2175"/>
                    <a:pt x="301" y="2141"/>
                    <a:pt x="293" y="2092"/>
                  </a:cubicBezTo>
                  <a:cubicBezTo>
                    <a:pt x="283" y="2095"/>
                    <a:pt x="266" y="2083"/>
                    <a:pt x="262" y="2065"/>
                  </a:cubicBezTo>
                  <a:cubicBezTo>
                    <a:pt x="256" y="2047"/>
                    <a:pt x="255" y="2018"/>
                    <a:pt x="265" y="2015"/>
                  </a:cubicBezTo>
                  <a:cubicBezTo>
                    <a:pt x="268" y="2015"/>
                    <a:pt x="270" y="2015"/>
                    <a:pt x="274" y="2016"/>
                  </a:cubicBezTo>
                  <a:close/>
                  <a:moveTo>
                    <a:pt x="1090" y="2016"/>
                  </a:moveTo>
                  <a:lnTo>
                    <a:pt x="1090" y="1967"/>
                  </a:lnTo>
                  <a:cubicBezTo>
                    <a:pt x="1090" y="1887"/>
                    <a:pt x="1071" y="1841"/>
                    <a:pt x="1200" y="1829"/>
                  </a:cubicBezTo>
                  <a:lnTo>
                    <a:pt x="1200" y="1827"/>
                  </a:lnTo>
                  <a:cubicBezTo>
                    <a:pt x="1200" y="1827"/>
                    <a:pt x="1301" y="1817"/>
                    <a:pt x="1328" y="1794"/>
                  </a:cubicBezTo>
                  <a:cubicBezTo>
                    <a:pt x="1328" y="1794"/>
                    <a:pt x="1329" y="1815"/>
                    <a:pt x="1339" y="1837"/>
                  </a:cubicBezTo>
                  <a:cubicBezTo>
                    <a:pt x="1399" y="1859"/>
                    <a:pt x="1407" y="1911"/>
                    <a:pt x="1405" y="1967"/>
                  </a:cubicBezTo>
                  <a:lnTo>
                    <a:pt x="1405" y="2016"/>
                  </a:lnTo>
                  <a:cubicBezTo>
                    <a:pt x="1408" y="2015"/>
                    <a:pt x="1411" y="2015"/>
                    <a:pt x="1414" y="2015"/>
                  </a:cubicBezTo>
                  <a:cubicBezTo>
                    <a:pt x="1425" y="2018"/>
                    <a:pt x="1419" y="2049"/>
                    <a:pt x="1414" y="2066"/>
                  </a:cubicBezTo>
                  <a:cubicBezTo>
                    <a:pt x="1410" y="2084"/>
                    <a:pt x="1397" y="2095"/>
                    <a:pt x="1386" y="2092"/>
                  </a:cubicBezTo>
                  <a:cubicBezTo>
                    <a:pt x="1379" y="2141"/>
                    <a:pt x="1362" y="2173"/>
                    <a:pt x="1339" y="2195"/>
                  </a:cubicBezTo>
                  <a:cubicBezTo>
                    <a:pt x="1353" y="2200"/>
                    <a:pt x="1361" y="2214"/>
                    <a:pt x="1374" y="2221"/>
                  </a:cubicBezTo>
                  <a:lnTo>
                    <a:pt x="1118" y="2221"/>
                  </a:lnTo>
                  <a:cubicBezTo>
                    <a:pt x="1131" y="2213"/>
                    <a:pt x="1140" y="2200"/>
                    <a:pt x="1154" y="2195"/>
                  </a:cubicBezTo>
                  <a:cubicBezTo>
                    <a:pt x="1133" y="2175"/>
                    <a:pt x="1117" y="2141"/>
                    <a:pt x="1110" y="2092"/>
                  </a:cubicBezTo>
                  <a:cubicBezTo>
                    <a:pt x="1099" y="2095"/>
                    <a:pt x="1083" y="2083"/>
                    <a:pt x="1078" y="2065"/>
                  </a:cubicBezTo>
                  <a:cubicBezTo>
                    <a:pt x="1074" y="2047"/>
                    <a:pt x="1071" y="2018"/>
                    <a:pt x="1081" y="2015"/>
                  </a:cubicBezTo>
                  <a:cubicBezTo>
                    <a:pt x="1084" y="2015"/>
                    <a:pt x="1087" y="2015"/>
                    <a:pt x="1090" y="2016"/>
                  </a:cubicBezTo>
                  <a:close/>
                  <a:moveTo>
                    <a:pt x="1907" y="2016"/>
                  </a:moveTo>
                  <a:lnTo>
                    <a:pt x="1907" y="1967"/>
                  </a:lnTo>
                  <a:cubicBezTo>
                    <a:pt x="1907" y="1887"/>
                    <a:pt x="1887" y="1841"/>
                    <a:pt x="2016" y="1829"/>
                  </a:cubicBezTo>
                  <a:lnTo>
                    <a:pt x="2016" y="1827"/>
                  </a:lnTo>
                  <a:cubicBezTo>
                    <a:pt x="2016" y="1827"/>
                    <a:pt x="2117" y="1817"/>
                    <a:pt x="2143" y="1794"/>
                  </a:cubicBezTo>
                  <a:cubicBezTo>
                    <a:pt x="2143" y="1794"/>
                    <a:pt x="2145" y="1815"/>
                    <a:pt x="2156" y="1837"/>
                  </a:cubicBezTo>
                  <a:cubicBezTo>
                    <a:pt x="2215" y="1859"/>
                    <a:pt x="2223" y="1911"/>
                    <a:pt x="2221" y="1967"/>
                  </a:cubicBezTo>
                  <a:lnTo>
                    <a:pt x="2221" y="2016"/>
                  </a:lnTo>
                  <a:cubicBezTo>
                    <a:pt x="2224" y="2015"/>
                    <a:pt x="2228" y="2015"/>
                    <a:pt x="2230" y="2015"/>
                  </a:cubicBezTo>
                  <a:cubicBezTo>
                    <a:pt x="2241" y="2018"/>
                    <a:pt x="2235" y="2049"/>
                    <a:pt x="2230" y="2066"/>
                  </a:cubicBezTo>
                  <a:cubicBezTo>
                    <a:pt x="2226" y="2084"/>
                    <a:pt x="2213" y="2095"/>
                    <a:pt x="2202" y="2092"/>
                  </a:cubicBezTo>
                  <a:cubicBezTo>
                    <a:pt x="2195" y="2141"/>
                    <a:pt x="2178" y="2173"/>
                    <a:pt x="2156" y="2195"/>
                  </a:cubicBezTo>
                  <a:cubicBezTo>
                    <a:pt x="2169" y="2200"/>
                    <a:pt x="2178" y="2214"/>
                    <a:pt x="2190" y="2221"/>
                  </a:cubicBezTo>
                  <a:lnTo>
                    <a:pt x="1935" y="2221"/>
                  </a:lnTo>
                  <a:cubicBezTo>
                    <a:pt x="1947" y="2214"/>
                    <a:pt x="1956" y="2200"/>
                    <a:pt x="1970" y="2195"/>
                  </a:cubicBezTo>
                  <a:cubicBezTo>
                    <a:pt x="1949" y="2175"/>
                    <a:pt x="1933" y="2141"/>
                    <a:pt x="1926" y="2092"/>
                  </a:cubicBezTo>
                  <a:cubicBezTo>
                    <a:pt x="1915" y="2095"/>
                    <a:pt x="1899" y="2083"/>
                    <a:pt x="1894" y="2065"/>
                  </a:cubicBezTo>
                  <a:cubicBezTo>
                    <a:pt x="1889" y="2047"/>
                    <a:pt x="1887" y="2018"/>
                    <a:pt x="1897" y="2015"/>
                  </a:cubicBezTo>
                  <a:cubicBezTo>
                    <a:pt x="1900" y="2015"/>
                    <a:pt x="1903" y="2015"/>
                    <a:pt x="1907" y="2016"/>
                  </a:cubicBezTo>
                  <a:close/>
                  <a:moveTo>
                    <a:pt x="2336" y="2726"/>
                  </a:moveTo>
                  <a:lnTo>
                    <a:pt x="2485" y="2726"/>
                  </a:lnTo>
                  <a:lnTo>
                    <a:pt x="2485" y="2998"/>
                  </a:lnTo>
                  <a:lnTo>
                    <a:pt x="10" y="2998"/>
                  </a:lnTo>
                  <a:lnTo>
                    <a:pt x="10" y="2726"/>
                  </a:lnTo>
                  <a:lnTo>
                    <a:pt x="159" y="2726"/>
                  </a:lnTo>
                  <a:lnTo>
                    <a:pt x="159" y="2273"/>
                  </a:lnTo>
                  <a:lnTo>
                    <a:pt x="703" y="2273"/>
                  </a:lnTo>
                  <a:lnTo>
                    <a:pt x="703" y="2726"/>
                  </a:lnTo>
                  <a:lnTo>
                    <a:pt x="975" y="2726"/>
                  </a:lnTo>
                  <a:lnTo>
                    <a:pt x="975" y="2273"/>
                  </a:lnTo>
                  <a:lnTo>
                    <a:pt x="1519" y="2273"/>
                  </a:lnTo>
                  <a:lnTo>
                    <a:pt x="1519" y="2726"/>
                  </a:lnTo>
                  <a:lnTo>
                    <a:pt x="1791" y="2726"/>
                  </a:lnTo>
                  <a:lnTo>
                    <a:pt x="1791" y="2273"/>
                  </a:lnTo>
                  <a:lnTo>
                    <a:pt x="2336" y="2273"/>
                  </a:lnTo>
                  <a:lnTo>
                    <a:pt x="2336" y="2726"/>
                  </a:lnTo>
                  <a:close/>
                </a:path>
              </a:pathLst>
            </a:custGeom>
            <a:noFill/>
            <a:ln w="9525">
              <a:noFill/>
            </a:ln>
          </p:spPr>
          <p:txBody>
            <a:bodyPr wrap="none" anchor="b" anchorCtr="0"/>
            <a:p>
              <a:pPr algn="ctr" defTabSz="913130" eaLnBrk="0" hangingPunct="0"/>
              <a:r>
                <a:rPr lang="zh-CN" altLang="en-US" sz="1800" b="1" dirty="0">
                  <a:solidFill>
                    <a:schemeClr val="dk1"/>
                  </a:solidFill>
                  <a:latin typeface="微软雅黑" panose="020B0503020204020204" pitchFamily="34" charset="-122"/>
                  <a:ea typeface="微软雅黑" panose="020B0503020204020204" pitchFamily="34" charset="-122"/>
                </a:rPr>
                <a:t>针对问题</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5" name="îsliḓé"/>
            <p:cNvSpPr txBox="1"/>
            <p:nvPr>
              <p:custDataLst>
                <p:tags r:id="rId19"/>
              </p:custDataLst>
            </p:nvPr>
          </p:nvSpPr>
          <p:spPr>
            <a:xfrm>
              <a:off x="4177529" y="3099847"/>
              <a:ext cx="3289161" cy="1180347"/>
            </a:xfrm>
            <a:prstGeom prst="rect">
              <a:avLst/>
            </a:prstGeom>
            <a:noFill/>
            <a:ln w="9525">
              <a:noFill/>
            </a:ln>
          </p:spPr>
          <p:txBody>
            <a:bodyPr lIns="90000" tIns="46800" rIns="90000" bIns="46800" anchor="t" anchorCtr="0"/>
            <a:p>
              <a:pPr marL="171450" indent="-171450" algn="just" eaLnBrk="0" hangingPunct="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制定隐患排查清单，清单分为电气安全、化学品安全、消防安全、人员行为类等五个类型；</a:t>
              </a:r>
              <a:endParaRPr lang="en-US" altLang="zh-CN" sz="1200" dirty="0">
                <a:solidFill>
                  <a:schemeClr val="dk1"/>
                </a:solidFill>
                <a:latin typeface="微软雅黑" panose="020B0503020204020204" pitchFamily="34" charset="-122"/>
                <a:ea typeface="微软雅黑" panose="020B0503020204020204" pitchFamily="34" charset="-122"/>
              </a:endParaRPr>
            </a:p>
            <a:p>
              <a:pPr marL="171450" indent="-171450" algn="just" eaLnBrk="0" hangingPunct="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要求参与人员按照清单种类进行隐患检查。</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16" name="iṩlîḑe"/>
            <p:cNvSpPr txBox="1"/>
            <p:nvPr>
              <p:custDataLst>
                <p:tags r:id="rId20"/>
              </p:custDataLst>
            </p:nvPr>
          </p:nvSpPr>
          <p:spPr>
            <a:xfrm>
              <a:off x="4336555" y="2645647"/>
              <a:ext cx="2949156" cy="454199"/>
            </a:xfrm>
            <a:prstGeom prst="rect">
              <a:avLst/>
            </a:prstGeom>
            <a:noFill/>
            <a:ln w="9525">
              <a:noFill/>
            </a:ln>
          </p:spPr>
          <p:txBody>
            <a:bodyPr wrap="none" anchor="b" anchorCtr="0"/>
            <a:p>
              <a:pPr algn="ctr" defTabSz="913130" eaLnBrk="0" hangingPunct="0"/>
              <a:r>
                <a:rPr lang="zh-CN" altLang="en-US" sz="1800" b="1" dirty="0">
                  <a:solidFill>
                    <a:schemeClr val="dk1"/>
                  </a:solidFill>
                  <a:latin typeface="微软雅黑" panose="020B0503020204020204" pitchFamily="34" charset="-122"/>
                  <a:ea typeface="微软雅黑" panose="020B0503020204020204" pitchFamily="34" charset="-122"/>
                </a:rPr>
                <a:t>解决措施</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7" name="îśļíḑé"/>
            <p:cNvSpPr txBox="1"/>
            <p:nvPr>
              <p:custDataLst>
                <p:tags r:id="rId21"/>
              </p:custDataLst>
            </p:nvPr>
          </p:nvSpPr>
          <p:spPr>
            <a:xfrm>
              <a:off x="8156843" y="2269478"/>
              <a:ext cx="2949156" cy="1075302"/>
            </a:xfrm>
            <a:prstGeom prst="rect">
              <a:avLst/>
            </a:prstGeom>
            <a:noFill/>
            <a:ln w="9525">
              <a:noFill/>
            </a:ln>
          </p:spPr>
          <p:txBody>
            <a:bodyPr lIns="90000" tIns="46800" rIns="90000" bIns="46800" anchor="t" anchorCtr="0"/>
            <a:p>
              <a:pPr marL="171450" indent="-171450" eaLnBrk="0" hangingPunct="0">
                <a:lnSpc>
                  <a:spcPct val="150000"/>
                </a:lnSpc>
                <a:buFont typeface="Wingdings" panose="05000000000000000000" pitchFamily="2" charset="2"/>
                <a:buChar char="l"/>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参与人数：</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152</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人</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eaLnBrk="0" hangingPunct="0">
                <a:lnSpc>
                  <a:spcPct val="150000"/>
                </a:lnSpc>
                <a:buFont typeface="Wingdings" panose="05000000000000000000" pitchFamily="2" charset="2"/>
                <a:buChar char="l"/>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隐患总数：</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1892</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条</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eaLnBrk="0" hangingPunct="0">
                <a:lnSpc>
                  <a:spcPct val="150000"/>
                </a:lnSpc>
                <a:buFont typeface="Wingdings" panose="05000000000000000000" pitchFamily="2" charset="2"/>
                <a:buChar char="l"/>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初步效果：员工对不同类隐患有了初步概念，隐患类别分布较为均匀。</a:t>
              </a:r>
              <a:endPar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ïṡḷïḋé"/>
            <p:cNvSpPr txBox="1"/>
            <p:nvPr>
              <p:custDataLst>
                <p:tags r:id="rId22"/>
              </p:custDataLst>
            </p:nvPr>
          </p:nvSpPr>
          <p:spPr>
            <a:xfrm>
              <a:off x="8156628" y="1815229"/>
              <a:ext cx="2949528" cy="454026"/>
            </a:xfrm>
            <a:prstGeom prst="rect">
              <a:avLst/>
            </a:prstGeom>
            <a:noFill/>
          </p:spPr>
          <p:txBody>
            <a:bodyPr wrap="none" anchor="b">
              <a:normAutofit/>
            </a:bodyPr>
            <a:ls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rPr>
                <a:t>实施效果</a:t>
              </a:r>
              <a:endParaRPr kumimoji="0" lang="zh-CN" altLang="en-US" sz="1800" b="1" i="0" u="none" strike="noStrike" kern="120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19" name="直接连接符 18"/>
            <p:cNvCxnSpPr/>
            <p:nvPr>
              <p:custDataLst>
                <p:tags r:id="rId23"/>
              </p:custDataLst>
            </p:nvPr>
          </p:nvCxnSpPr>
          <p:spPr>
            <a:xfrm>
              <a:off x="3846635" y="2124793"/>
              <a:ext cx="0" cy="2609855"/>
            </a:xfrm>
            <a:prstGeom prst="line">
              <a:avLst/>
            </a:prstGeom>
            <a:ln w="3175" cap="rnd">
              <a:solidFill>
                <a:schemeClr val="lt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24"/>
              </p:custDataLst>
            </p:nvPr>
          </p:nvCxnSpPr>
          <p:spPr>
            <a:xfrm>
              <a:off x="7735948" y="1907305"/>
              <a:ext cx="0" cy="1760541"/>
            </a:xfrm>
            <a:prstGeom prst="line">
              <a:avLst/>
            </a:prstGeom>
            <a:ln w="3175" cap="rnd">
              <a:solidFill>
                <a:schemeClr val="lt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21" name="f814685a-dfc5-473d-8231-ef6555b5ee1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917575" y="1844675"/>
            <a:ext cx="2352675" cy="796925"/>
            <a:chOff x="613383" y="1574803"/>
            <a:chExt cx="10962062" cy="3708398"/>
          </a:xfrm>
        </p:grpSpPr>
        <p:sp>
          <p:nvSpPr>
            <p:cNvPr id="22" name="íŝḻïďe"/>
            <p:cNvSpPr/>
            <p:nvPr>
              <p:custDataLst>
                <p:tags r:id="rId25"/>
              </p:custDataLst>
            </p:nvPr>
          </p:nvSpPr>
          <p:spPr>
            <a:xfrm>
              <a:off x="5514410" y="2618809"/>
              <a:ext cx="1460884" cy="136300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4" h="181">
                  <a:moveTo>
                    <a:pt x="163" y="96"/>
                  </a:moveTo>
                  <a:cubicBezTo>
                    <a:pt x="166" y="96"/>
                    <a:pt x="169" y="94"/>
                    <a:pt x="170" y="92"/>
                  </a:cubicBezTo>
                  <a:cubicBezTo>
                    <a:pt x="193" y="20"/>
                    <a:pt x="193" y="20"/>
                    <a:pt x="193" y="20"/>
                  </a:cubicBezTo>
                  <a:cubicBezTo>
                    <a:pt x="194" y="17"/>
                    <a:pt x="192" y="13"/>
                    <a:pt x="188" y="12"/>
                  </a:cubicBezTo>
                  <a:cubicBezTo>
                    <a:pt x="185" y="10"/>
                    <a:pt x="181" y="12"/>
                    <a:pt x="180" y="16"/>
                  </a:cubicBezTo>
                  <a:cubicBezTo>
                    <a:pt x="158" y="83"/>
                    <a:pt x="158" y="83"/>
                    <a:pt x="158" y="83"/>
                  </a:cubicBezTo>
                  <a:cubicBezTo>
                    <a:pt x="104" y="83"/>
                    <a:pt x="104" y="83"/>
                    <a:pt x="104" y="83"/>
                  </a:cubicBezTo>
                  <a:cubicBezTo>
                    <a:pt x="104" y="7"/>
                    <a:pt x="104" y="7"/>
                    <a:pt x="104" y="7"/>
                  </a:cubicBezTo>
                  <a:cubicBezTo>
                    <a:pt x="104" y="3"/>
                    <a:pt x="101" y="0"/>
                    <a:pt x="97" y="0"/>
                  </a:cubicBezTo>
                  <a:cubicBezTo>
                    <a:pt x="93" y="0"/>
                    <a:pt x="90" y="3"/>
                    <a:pt x="90" y="7"/>
                  </a:cubicBezTo>
                  <a:cubicBezTo>
                    <a:pt x="90" y="83"/>
                    <a:pt x="90" y="83"/>
                    <a:pt x="90" y="83"/>
                  </a:cubicBezTo>
                  <a:cubicBezTo>
                    <a:pt x="36" y="83"/>
                    <a:pt x="36" y="83"/>
                    <a:pt x="36" y="83"/>
                  </a:cubicBezTo>
                  <a:cubicBezTo>
                    <a:pt x="14" y="16"/>
                    <a:pt x="14" y="16"/>
                    <a:pt x="14" y="16"/>
                  </a:cubicBezTo>
                  <a:cubicBezTo>
                    <a:pt x="13" y="12"/>
                    <a:pt x="9" y="10"/>
                    <a:pt x="6" y="12"/>
                  </a:cubicBezTo>
                  <a:cubicBezTo>
                    <a:pt x="2" y="13"/>
                    <a:pt x="0" y="17"/>
                    <a:pt x="1" y="20"/>
                  </a:cubicBezTo>
                  <a:cubicBezTo>
                    <a:pt x="24" y="92"/>
                    <a:pt x="24" y="92"/>
                    <a:pt x="24" y="92"/>
                  </a:cubicBezTo>
                  <a:cubicBezTo>
                    <a:pt x="25" y="94"/>
                    <a:pt x="28" y="96"/>
                    <a:pt x="31" y="96"/>
                  </a:cubicBezTo>
                  <a:cubicBezTo>
                    <a:pt x="90" y="96"/>
                    <a:pt x="90" y="96"/>
                    <a:pt x="90" y="96"/>
                  </a:cubicBezTo>
                  <a:cubicBezTo>
                    <a:pt x="90" y="139"/>
                    <a:pt x="90" y="139"/>
                    <a:pt x="90" y="139"/>
                  </a:cubicBezTo>
                  <a:cubicBezTo>
                    <a:pt x="53" y="140"/>
                    <a:pt x="17" y="151"/>
                    <a:pt x="17" y="172"/>
                  </a:cubicBezTo>
                  <a:cubicBezTo>
                    <a:pt x="17" y="175"/>
                    <a:pt x="20" y="178"/>
                    <a:pt x="24" y="178"/>
                  </a:cubicBezTo>
                  <a:cubicBezTo>
                    <a:pt x="28" y="178"/>
                    <a:pt x="31" y="175"/>
                    <a:pt x="31" y="172"/>
                  </a:cubicBezTo>
                  <a:cubicBezTo>
                    <a:pt x="31" y="166"/>
                    <a:pt x="52" y="154"/>
                    <a:pt x="90" y="153"/>
                  </a:cubicBezTo>
                  <a:cubicBezTo>
                    <a:pt x="90" y="174"/>
                    <a:pt x="90" y="174"/>
                    <a:pt x="90" y="174"/>
                  </a:cubicBezTo>
                  <a:cubicBezTo>
                    <a:pt x="90" y="177"/>
                    <a:pt x="93" y="181"/>
                    <a:pt x="97" y="181"/>
                  </a:cubicBezTo>
                  <a:cubicBezTo>
                    <a:pt x="101" y="181"/>
                    <a:pt x="104" y="177"/>
                    <a:pt x="104" y="174"/>
                  </a:cubicBezTo>
                  <a:cubicBezTo>
                    <a:pt x="104" y="153"/>
                    <a:pt x="104" y="153"/>
                    <a:pt x="104" y="153"/>
                  </a:cubicBezTo>
                  <a:cubicBezTo>
                    <a:pt x="142" y="154"/>
                    <a:pt x="163" y="166"/>
                    <a:pt x="163" y="172"/>
                  </a:cubicBezTo>
                  <a:cubicBezTo>
                    <a:pt x="163" y="175"/>
                    <a:pt x="166" y="178"/>
                    <a:pt x="170" y="178"/>
                  </a:cubicBezTo>
                  <a:cubicBezTo>
                    <a:pt x="174" y="178"/>
                    <a:pt x="177" y="175"/>
                    <a:pt x="177" y="172"/>
                  </a:cubicBezTo>
                  <a:cubicBezTo>
                    <a:pt x="177" y="151"/>
                    <a:pt x="141" y="140"/>
                    <a:pt x="104" y="139"/>
                  </a:cubicBezTo>
                  <a:cubicBezTo>
                    <a:pt x="104" y="96"/>
                    <a:pt x="104" y="96"/>
                    <a:pt x="104" y="96"/>
                  </a:cubicBezTo>
                  <a:lnTo>
                    <a:pt x="163" y="96"/>
                  </a:lnTo>
                  <a:close/>
                </a:path>
              </a:pathLst>
            </a:custGeom>
            <a:solidFill>
              <a:srgbClr val="D1F3F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 name="í$ḻïdê"/>
            <p:cNvSpPr/>
            <p:nvPr>
              <p:custDataLst>
                <p:tags r:id="rId26"/>
              </p:custDataLst>
            </p:nvPr>
          </p:nvSpPr>
          <p:spPr>
            <a:xfrm>
              <a:off x="5688411" y="2017056"/>
              <a:ext cx="1112882" cy="1000506"/>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8" h="133">
                  <a:moveTo>
                    <a:pt x="126" y="0"/>
                  </a:moveTo>
                  <a:cubicBezTo>
                    <a:pt x="22" y="0"/>
                    <a:pt x="22" y="0"/>
                    <a:pt x="22" y="0"/>
                  </a:cubicBezTo>
                  <a:cubicBezTo>
                    <a:pt x="9" y="0"/>
                    <a:pt x="0" y="11"/>
                    <a:pt x="1" y="23"/>
                  </a:cubicBezTo>
                  <a:cubicBezTo>
                    <a:pt x="10" y="111"/>
                    <a:pt x="10" y="111"/>
                    <a:pt x="10" y="111"/>
                  </a:cubicBezTo>
                  <a:cubicBezTo>
                    <a:pt x="11" y="123"/>
                    <a:pt x="23" y="133"/>
                    <a:pt x="35" y="133"/>
                  </a:cubicBezTo>
                  <a:cubicBezTo>
                    <a:pt x="113" y="133"/>
                    <a:pt x="113" y="133"/>
                    <a:pt x="113" y="133"/>
                  </a:cubicBezTo>
                  <a:cubicBezTo>
                    <a:pt x="125" y="133"/>
                    <a:pt x="137" y="123"/>
                    <a:pt x="138" y="111"/>
                  </a:cubicBezTo>
                  <a:cubicBezTo>
                    <a:pt x="147" y="23"/>
                    <a:pt x="147" y="23"/>
                    <a:pt x="147" y="23"/>
                  </a:cubicBezTo>
                  <a:cubicBezTo>
                    <a:pt x="148" y="11"/>
                    <a:pt x="139" y="0"/>
                    <a:pt x="126" y="0"/>
                  </a:cubicBezTo>
                  <a:close/>
                </a:path>
              </a:pathLst>
            </a:custGeom>
            <a:solidFill>
              <a:srgbClr val="2A445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 name="ï$ľíďê"/>
            <p:cNvSpPr/>
            <p:nvPr>
              <p:custDataLst>
                <p:tags r:id="rId27"/>
              </p:custDataLst>
            </p:nvPr>
          </p:nvSpPr>
          <p:spPr>
            <a:xfrm>
              <a:off x="5786287" y="3129938"/>
              <a:ext cx="917131" cy="264628"/>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Lst>
              <a:pathLst>
                <a:path w="122" h="35">
                  <a:moveTo>
                    <a:pt x="122" y="17"/>
                  </a:moveTo>
                  <a:cubicBezTo>
                    <a:pt x="122" y="27"/>
                    <a:pt x="115" y="35"/>
                    <a:pt x="105" y="35"/>
                  </a:cubicBezTo>
                  <a:cubicBezTo>
                    <a:pt x="17" y="35"/>
                    <a:pt x="17" y="35"/>
                    <a:pt x="17" y="35"/>
                  </a:cubicBezTo>
                  <a:cubicBezTo>
                    <a:pt x="7" y="35"/>
                    <a:pt x="0" y="27"/>
                    <a:pt x="0" y="17"/>
                  </a:cubicBezTo>
                  <a:cubicBezTo>
                    <a:pt x="0" y="17"/>
                    <a:pt x="0" y="17"/>
                    <a:pt x="0" y="17"/>
                  </a:cubicBezTo>
                  <a:cubicBezTo>
                    <a:pt x="0" y="8"/>
                    <a:pt x="7" y="0"/>
                    <a:pt x="17" y="0"/>
                  </a:cubicBezTo>
                  <a:cubicBezTo>
                    <a:pt x="105" y="0"/>
                    <a:pt x="105" y="0"/>
                    <a:pt x="105" y="0"/>
                  </a:cubicBezTo>
                  <a:cubicBezTo>
                    <a:pt x="115" y="0"/>
                    <a:pt x="122" y="8"/>
                    <a:pt x="122" y="17"/>
                  </a:cubicBezTo>
                  <a:close/>
                </a:path>
              </a:pathLst>
            </a:custGeom>
            <a:solidFill>
              <a:srgbClr val="2A445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 name="î$ľîdé"/>
            <p:cNvSpPr/>
            <p:nvPr>
              <p:custDataLst>
                <p:tags r:id="rId28"/>
              </p:custDataLst>
            </p:nvPr>
          </p:nvSpPr>
          <p:spPr>
            <a:xfrm>
              <a:off x="6833917" y="2673186"/>
              <a:ext cx="174001" cy="174001"/>
            </a:xfrm>
            <a:prstGeom prst="ellipse">
              <a:avLst/>
            </a:prstGeom>
            <a:solidFill>
              <a:srgbClr val="2A445D"/>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26" name="iṧḻíde"/>
            <p:cNvSpPr/>
            <p:nvPr>
              <p:custDataLst>
                <p:tags r:id="rId29"/>
              </p:custDataLst>
            </p:nvPr>
          </p:nvSpPr>
          <p:spPr>
            <a:xfrm>
              <a:off x="5481786" y="2673186"/>
              <a:ext cx="174001" cy="174001"/>
            </a:xfrm>
            <a:prstGeom prst="ellipse">
              <a:avLst/>
            </a:prstGeom>
            <a:solidFill>
              <a:srgbClr val="2A445D"/>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27" name="í$ľidê"/>
            <p:cNvSpPr/>
            <p:nvPr>
              <p:custDataLst>
                <p:tags r:id="rId30"/>
              </p:custDataLst>
            </p:nvPr>
          </p:nvSpPr>
          <p:spPr>
            <a:xfrm>
              <a:off x="6710666" y="3822316"/>
              <a:ext cx="166751" cy="174001"/>
            </a:xfrm>
            <a:prstGeom prst="ellipse">
              <a:avLst/>
            </a:prstGeom>
            <a:solidFill>
              <a:srgbClr val="2A445D"/>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28" name="iŝľíḓè"/>
            <p:cNvSpPr/>
            <p:nvPr>
              <p:custDataLst>
                <p:tags r:id="rId31"/>
              </p:custDataLst>
            </p:nvPr>
          </p:nvSpPr>
          <p:spPr>
            <a:xfrm>
              <a:off x="6163289" y="3836816"/>
              <a:ext cx="163127" cy="174001"/>
            </a:xfrm>
            <a:prstGeom prst="ellipse">
              <a:avLst/>
            </a:prstGeom>
            <a:solidFill>
              <a:srgbClr val="2A445D"/>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29" name="îSlïďê"/>
            <p:cNvSpPr/>
            <p:nvPr>
              <p:custDataLst>
                <p:tags r:id="rId32"/>
              </p:custDataLst>
            </p:nvPr>
          </p:nvSpPr>
          <p:spPr>
            <a:xfrm>
              <a:off x="5612286" y="3822316"/>
              <a:ext cx="166751" cy="174001"/>
            </a:xfrm>
            <a:prstGeom prst="ellipse">
              <a:avLst/>
            </a:prstGeom>
            <a:solidFill>
              <a:srgbClr val="2A445D"/>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0" name="íṣḷíḍê"/>
            <p:cNvSpPr/>
            <p:nvPr>
              <p:custDataLst>
                <p:tags r:id="rId33"/>
              </p:custDataLst>
            </p:nvPr>
          </p:nvSpPr>
          <p:spPr>
            <a:xfrm>
              <a:off x="9215556" y="3024812"/>
              <a:ext cx="1667509" cy="105488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1" h="140">
                  <a:moveTo>
                    <a:pt x="3" y="140"/>
                  </a:moveTo>
                  <a:cubicBezTo>
                    <a:pt x="2" y="140"/>
                    <a:pt x="2" y="140"/>
                    <a:pt x="1" y="139"/>
                  </a:cubicBezTo>
                  <a:cubicBezTo>
                    <a:pt x="0" y="139"/>
                    <a:pt x="0" y="137"/>
                    <a:pt x="1" y="137"/>
                  </a:cubicBezTo>
                  <a:cubicBezTo>
                    <a:pt x="3" y="135"/>
                    <a:pt x="5" y="133"/>
                    <a:pt x="7" y="131"/>
                  </a:cubicBezTo>
                  <a:cubicBezTo>
                    <a:pt x="7" y="130"/>
                    <a:pt x="9" y="130"/>
                    <a:pt x="10" y="131"/>
                  </a:cubicBezTo>
                  <a:cubicBezTo>
                    <a:pt x="10" y="132"/>
                    <a:pt x="10" y="133"/>
                    <a:pt x="10" y="134"/>
                  </a:cubicBezTo>
                  <a:cubicBezTo>
                    <a:pt x="8" y="136"/>
                    <a:pt x="6" y="137"/>
                    <a:pt x="4" y="139"/>
                  </a:cubicBezTo>
                  <a:cubicBezTo>
                    <a:pt x="4" y="140"/>
                    <a:pt x="3" y="140"/>
                    <a:pt x="3" y="140"/>
                  </a:cubicBezTo>
                  <a:close/>
                  <a:moveTo>
                    <a:pt x="17" y="126"/>
                  </a:moveTo>
                  <a:cubicBezTo>
                    <a:pt x="16" y="126"/>
                    <a:pt x="16" y="126"/>
                    <a:pt x="15" y="125"/>
                  </a:cubicBezTo>
                  <a:cubicBezTo>
                    <a:pt x="14" y="124"/>
                    <a:pt x="14" y="123"/>
                    <a:pt x="15" y="122"/>
                  </a:cubicBezTo>
                  <a:cubicBezTo>
                    <a:pt x="17" y="120"/>
                    <a:pt x="19" y="119"/>
                    <a:pt x="21" y="117"/>
                  </a:cubicBezTo>
                  <a:cubicBezTo>
                    <a:pt x="22" y="116"/>
                    <a:pt x="23" y="116"/>
                    <a:pt x="24" y="117"/>
                  </a:cubicBezTo>
                  <a:cubicBezTo>
                    <a:pt x="25" y="118"/>
                    <a:pt x="25" y="119"/>
                    <a:pt x="24" y="120"/>
                  </a:cubicBezTo>
                  <a:cubicBezTo>
                    <a:pt x="22" y="121"/>
                    <a:pt x="20" y="123"/>
                    <a:pt x="18" y="125"/>
                  </a:cubicBezTo>
                  <a:cubicBezTo>
                    <a:pt x="18" y="126"/>
                    <a:pt x="17" y="126"/>
                    <a:pt x="17" y="126"/>
                  </a:cubicBezTo>
                  <a:close/>
                  <a:moveTo>
                    <a:pt x="31" y="112"/>
                  </a:moveTo>
                  <a:cubicBezTo>
                    <a:pt x="31" y="112"/>
                    <a:pt x="30" y="112"/>
                    <a:pt x="30" y="111"/>
                  </a:cubicBezTo>
                  <a:cubicBezTo>
                    <a:pt x="29" y="111"/>
                    <a:pt x="29" y="109"/>
                    <a:pt x="30" y="109"/>
                  </a:cubicBezTo>
                  <a:cubicBezTo>
                    <a:pt x="32" y="107"/>
                    <a:pt x="34" y="105"/>
                    <a:pt x="36" y="104"/>
                  </a:cubicBezTo>
                  <a:cubicBezTo>
                    <a:pt x="37" y="103"/>
                    <a:pt x="38" y="103"/>
                    <a:pt x="39" y="104"/>
                  </a:cubicBezTo>
                  <a:cubicBezTo>
                    <a:pt x="40" y="105"/>
                    <a:pt x="40" y="106"/>
                    <a:pt x="39" y="107"/>
                  </a:cubicBezTo>
                  <a:cubicBezTo>
                    <a:pt x="37" y="108"/>
                    <a:pt x="35" y="110"/>
                    <a:pt x="33" y="112"/>
                  </a:cubicBezTo>
                  <a:cubicBezTo>
                    <a:pt x="32" y="112"/>
                    <a:pt x="32" y="112"/>
                    <a:pt x="31" y="112"/>
                  </a:cubicBezTo>
                  <a:close/>
                  <a:moveTo>
                    <a:pt x="47" y="100"/>
                  </a:moveTo>
                  <a:cubicBezTo>
                    <a:pt x="47" y="100"/>
                    <a:pt x="46" y="100"/>
                    <a:pt x="46" y="99"/>
                  </a:cubicBezTo>
                  <a:cubicBezTo>
                    <a:pt x="45" y="98"/>
                    <a:pt x="45" y="97"/>
                    <a:pt x="46" y="96"/>
                  </a:cubicBezTo>
                  <a:cubicBezTo>
                    <a:pt x="48" y="95"/>
                    <a:pt x="50" y="93"/>
                    <a:pt x="53" y="92"/>
                  </a:cubicBezTo>
                  <a:cubicBezTo>
                    <a:pt x="54" y="91"/>
                    <a:pt x="55" y="91"/>
                    <a:pt x="55" y="92"/>
                  </a:cubicBezTo>
                  <a:cubicBezTo>
                    <a:pt x="56" y="93"/>
                    <a:pt x="56" y="95"/>
                    <a:pt x="55" y="95"/>
                  </a:cubicBezTo>
                  <a:cubicBezTo>
                    <a:pt x="53" y="97"/>
                    <a:pt x="50" y="98"/>
                    <a:pt x="48" y="100"/>
                  </a:cubicBezTo>
                  <a:cubicBezTo>
                    <a:pt x="48" y="100"/>
                    <a:pt x="48" y="100"/>
                    <a:pt x="47" y="100"/>
                  </a:cubicBezTo>
                  <a:close/>
                  <a:moveTo>
                    <a:pt x="64" y="89"/>
                  </a:moveTo>
                  <a:cubicBezTo>
                    <a:pt x="63" y="89"/>
                    <a:pt x="63" y="89"/>
                    <a:pt x="62" y="88"/>
                  </a:cubicBezTo>
                  <a:cubicBezTo>
                    <a:pt x="62" y="87"/>
                    <a:pt x="62" y="86"/>
                    <a:pt x="63" y="86"/>
                  </a:cubicBezTo>
                  <a:cubicBezTo>
                    <a:pt x="65" y="84"/>
                    <a:pt x="68" y="83"/>
                    <a:pt x="70" y="82"/>
                  </a:cubicBezTo>
                  <a:cubicBezTo>
                    <a:pt x="71" y="81"/>
                    <a:pt x="72" y="82"/>
                    <a:pt x="73" y="83"/>
                  </a:cubicBezTo>
                  <a:cubicBezTo>
                    <a:pt x="73" y="84"/>
                    <a:pt x="73" y="85"/>
                    <a:pt x="72" y="85"/>
                  </a:cubicBezTo>
                  <a:cubicBezTo>
                    <a:pt x="70" y="86"/>
                    <a:pt x="67" y="88"/>
                    <a:pt x="65" y="89"/>
                  </a:cubicBezTo>
                  <a:cubicBezTo>
                    <a:pt x="65" y="89"/>
                    <a:pt x="64" y="89"/>
                    <a:pt x="64" y="89"/>
                  </a:cubicBezTo>
                  <a:close/>
                  <a:moveTo>
                    <a:pt x="82" y="80"/>
                  </a:moveTo>
                  <a:cubicBezTo>
                    <a:pt x="81" y="80"/>
                    <a:pt x="80" y="80"/>
                    <a:pt x="80" y="79"/>
                  </a:cubicBezTo>
                  <a:cubicBezTo>
                    <a:pt x="80" y="78"/>
                    <a:pt x="80" y="77"/>
                    <a:pt x="81" y="77"/>
                  </a:cubicBezTo>
                  <a:cubicBezTo>
                    <a:pt x="84" y="75"/>
                    <a:pt x="86" y="74"/>
                    <a:pt x="89" y="73"/>
                  </a:cubicBezTo>
                  <a:cubicBezTo>
                    <a:pt x="90" y="73"/>
                    <a:pt x="91" y="74"/>
                    <a:pt x="91" y="75"/>
                  </a:cubicBezTo>
                  <a:cubicBezTo>
                    <a:pt x="92" y="76"/>
                    <a:pt x="91" y="77"/>
                    <a:pt x="90" y="77"/>
                  </a:cubicBezTo>
                  <a:cubicBezTo>
                    <a:pt x="88" y="78"/>
                    <a:pt x="85" y="79"/>
                    <a:pt x="83" y="80"/>
                  </a:cubicBezTo>
                  <a:cubicBezTo>
                    <a:pt x="82" y="80"/>
                    <a:pt x="82" y="80"/>
                    <a:pt x="82" y="80"/>
                  </a:cubicBezTo>
                  <a:close/>
                  <a:moveTo>
                    <a:pt x="101" y="73"/>
                  </a:moveTo>
                  <a:cubicBezTo>
                    <a:pt x="100" y="73"/>
                    <a:pt x="99" y="73"/>
                    <a:pt x="99" y="72"/>
                  </a:cubicBezTo>
                  <a:cubicBezTo>
                    <a:pt x="98" y="71"/>
                    <a:pt x="99" y="70"/>
                    <a:pt x="100" y="69"/>
                  </a:cubicBezTo>
                  <a:cubicBezTo>
                    <a:pt x="102" y="68"/>
                    <a:pt x="105" y="68"/>
                    <a:pt x="108" y="67"/>
                  </a:cubicBezTo>
                  <a:cubicBezTo>
                    <a:pt x="109" y="66"/>
                    <a:pt x="110" y="67"/>
                    <a:pt x="110" y="68"/>
                  </a:cubicBezTo>
                  <a:cubicBezTo>
                    <a:pt x="110" y="69"/>
                    <a:pt x="110" y="70"/>
                    <a:pt x="109" y="71"/>
                  </a:cubicBezTo>
                  <a:cubicBezTo>
                    <a:pt x="106" y="71"/>
                    <a:pt x="104" y="72"/>
                    <a:pt x="101" y="73"/>
                  </a:cubicBezTo>
                  <a:cubicBezTo>
                    <a:pt x="101" y="73"/>
                    <a:pt x="101" y="73"/>
                    <a:pt x="101" y="73"/>
                  </a:cubicBezTo>
                  <a:close/>
                  <a:moveTo>
                    <a:pt x="120" y="67"/>
                  </a:moveTo>
                  <a:cubicBezTo>
                    <a:pt x="119" y="67"/>
                    <a:pt x="118" y="67"/>
                    <a:pt x="118" y="66"/>
                  </a:cubicBezTo>
                  <a:cubicBezTo>
                    <a:pt x="117" y="65"/>
                    <a:pt x="118" y="64"/>
                    <a:pt x="119" y="63"/>
                  </a:cubicBezTo>
                  <a:cubicBezTo>
                    <a:pt x="122" y="63"/>
                    <a:pt x="122" y="63"/>
                    <a:pt x="122" y="63"/>
                  </a:cubicBezTo>
                  <a:cubicBezTo>
                    <a:pt x="124" y="62"/>
                    <a:pt x="125" y="62"/>
                    <a:pt x="127" y="61"/>
                  </a:cubicBezTo>
                  <a:cubicBezTo>
                    <a:pt x="128" y="61"/>
                    <a:pt x="129" y="62"/>
                    <a:pt x="129" y="63"/>
                  </a:cubicBezTo>
                  <a:cubicBezTo>
                    <a:pt x="130" y="64"/>
                    <a:pt x="129" y="65"/>
                    <a:pt x="128" y="65"/>
                  </a:cubicBezTo>
                  <a:cubicBezTo>
                    <a:pt x="126" y="66"/>
                    <a:pt x="125" y="66"/>
                    <a:pt x="123" y="67"/>
                  </a:cubicBezTo>
                  <a:cubicBezTo>
                    <a:pt x="120" y="67"/>
                    <a:pt x="120" y="67"/>
                    <a:pt x="120" y="67"/>
                  </a:cubicBezTo>
                  <a:cubicBezTo>
                    <a:pt x="120" y="67"/>
                    <a:pt x="120" y="67"/>
                    <a:pt x="120" y="67"/>
                  </a:cubicBezTo>
                  <a:close/>
                  <a:moveTo>
                    <a:pt x="139" y="62"/>
                  </a:moveTo>
                  <a:cubicBezTo>
                    <a:pt x="138" y="62"/>
                    <a:pt x="137" y="62"/>
                    <a:pt x="137" y="61"/>
                  </a:cubicBezTo>
                  <a:cubicBezTo>
                    <a:pt x="137" y="60"/>
                    <a:pt x="137" y="59"/>
                    <a:pt x="138" y="58"/>
                  </a:cubicBezTo>
                  <a:cubicBezTo>
                    <a:pt x="141" y="57"/>
                    <a:pt x="143" y="57"/>
                    <a:pt x="146" y="56"/>
                  </a:cubicBezTo>
                  <a:cubicBezTo>
                    <a:pt x="147" y="55"/>
                    <a:pt x="148" y="56"/>
                    <a:pt x="148" y="57"/>
                  </a:cubicBezTo>
                  <a:cubicBezTo>
                    <a:pt x="149" y="58"/>
                    <a:pt x="148" y="59"/>
                    <a:pt x="147" y="60"/>
                  </a:cubicBezTo>
                  <a:cubicBezTo>
                    <a:pt x="145" y="60"/>
                    <a:pt x="142" y="61"/>
                    <a:pt x="140" y="62"/>
                  </a:cubicBezTo>
                  <a:cubicBezTo>
                    <a:pt x="139" y="62"/>
                    <a:pt x="139" y="62"/>
                    <a:pt x="139" y="62"/>
                  </a:cubicBezTo>
                  <a:close/>
                  <a:moveTo>
                    <a:pt x="158" y="55"/>
                  </a:moveTo>
                  <a:cubicBezTo>
                    <a:pt x="157" y="55"/>
                    <a:pt x="156" y="55"/>
                    <a:pt x="156" y="54"/>
                  </a:cubicBezTo>
                  <a:cubicBezTo>
                    <a:pt x="156" y="53"/>
                    <a:pt x="156" y="52"/>
                    <a:pt x="157" y="52"/>
                  </a:cubicBezTo>
                  <a:cubicBezTo>
                    <a:pt x="159" y="50"/>
                    <a:pt x="162" y="49"/>
                    <a:pt x="164" y="48"/>
                  </a:cubicBezTo>
                  <a:cubicBezTo>
                    <a:pt x="165" y="48"/>
                    <a:pt x="166" y="48"/>
                    <a:pt x="167" y="49"/>
                  </a:cubicBezTo>
                  <a:cubicBezTo>
                    <a:pt x="167" y="50"/>
                    <a:pt x="167" y="51"/>
                    <a:pt x="166" y="52"/>
                  </a:cubicBezTo>
                  <a:cubicBezTo>
                    <a:pt x="164" y="53"/>
                    <a:pt x="161" y="54"/>
                    <a:pt x="159" y="55"/>
                  </a:cubicBezTo>
                  <a:cubicBezTo>
                    <a:pt x="158" y="55"/>
                    <a:pt x="158" y="55"/>
                    <a:pt x="158" y="55"/>
                  </a:cubicBezTo>
                  <a:close/>
                  <a:moveTo>
                    <a:pt x="176" y="46"/>
                  </a:moveTo>
                  <a:cubicBezTo>
                    <a:pt x="175" y="46"/>
                    <a:pt x="174" y="46"/>
                    <a:pt x="174" y="45"/>
                  </a:cubicBezTo>
                  <a:cubicBezTo>
                    <a:pt x="173" y="44"/>
                    <a:pt x="174" y="43"/>
                    <a:pt x="175" y="43"/>
                  </a:cubicBezTo>
                  <a:cubicBezTo>
                    <a:pt x="177" y="41"/>
                    <a:pt x="179" y="40"/>
                    <a:pt x="181" y="38"/>
                  </a:cubicBezTo>
                  <a:cubicBezTo>
                    <a:pt x="182" y="38"/>
                    <a:pt x="183" y="38"/>
                    <a:pt x="184" y="39"/>
                  </a:cubicBezTo>
                  <a:cubicBezTo>
                    <a:pt x="185" y="40"/>
                    <a:pt x="184" y="41"/>
                    <a:pt x="183" y="42"/>
                  </a:cubicBezTo>
                  <a:cubicBezTo>
                    <a:pt x="181" y="43"/>
                    <a:pt x="179" y="45"/>
                    <a:pt x="177" y="46"/>
                  </a:cubicBezTo>
                  <a:cubicBezTo>
                    <a:pt x="176" y="46"/>
                    <a:pt x="176" y="46"/>
                    <a:pt x="176" y="46"/>
                  </a:cubicBezTo>
                  <a:close/>
                  <a:moveTo>
                    <a:pt x="192" y="35"/>
                  </a:moveTo>
                  <a:cubicBezTo>
                    <a:pt x="191" y="35"/>
                    <a:pt x="191" y="35"/>
                    <a:pt x="190" y="34"/>
                  </a:cubicBezTo>
                  <a:cubicBezTo>
                    <a:pt x="190" y="33"/>
                    <a:pt x="190" y="32"/>
                    <a:pt x="191" y="31"/>
                  </a:cubicBezTo>
                  <a:cubicBezTo>
                    <a:pt x="193" y="30"/>
                    <a:pt x="195" y="28"/>
                    <a:pt x="196" y="26"/>
                  </a:cubicBezTo>
                  <a:cubicBezTo>
                    <a:pt x="197" y="25"/>
                    <a:pt x="199" y="25"/>
                    <a:pt x="199" y="26"/>
                  </a:cubicBezTo>
                  <a:cubicBezTo>
                    <a:pt x="200" y="27"/>
                    <a:pt x="200" y="28"/>
                    <a:pt x="199" y="29"/>
                  </a:cubicBezTo>
                  <a:cubicBezTo>
                    <a:pt x="197" y="31"/>
                    <a:pt x="195" y="33"/>
                    <a:pt x="193" y="34"/>
                  </a:cubicBezTo>
                  <a:cubicBezTo>
                    <a:pt x="193" y="35"/>
                    <a:pt x="192" y="35"/>
                    <a:pt x="192" y="35"/>
                  </a:cubicBezTo>
                  <a:close/>
                  <a:moveTo>
                    <a:pt x="206" y="21"/>
                  </a:moveTo>
                  <a:cubicBezTo>
                    <a:pt x="206" y="21"/>
                    <a:pt x="205" y="21"/>
                    <a:pt x="205" y="20"/>
                  </a:cubicBezTo>
                  <a:cubicBezTo>
                    <a:pt x="204" y="20"/>
                    <a:pt x="204" y="18"/>
                    <a:pt x="205" y="18"/>
                  </a:cubicBezTo>
                  <a:cubicBezTo>
                    <a:pt x="206" y="16"/>
                    <a:pt x="208" y="14"/>
                    <a:pt x="210" y="12"/>
                  </a:cubicBezTo>
                  <a:cubicBezTo>
                    <a:pt x="210" y="11"/>
                    <a:pt x="212" y="11"/>
                    <a:pt x="213" y="11"/>
                  </a:cubicBezTo>
                  <a:cubicBezTo>
                    <a:pt x="213" y="12"/>
                    <a:pt x="214" y="13"/>
                    <a:pt x="213" y="14"/>
                  </a:cubicBezTo>
                  <a:cubicBezTo>
                    <a:pt x="211" y="16"/>
                    <a:pt x="209" y="18"/>
                    <a:pt x="208" y="20"/>
                  </a:cubicBezTo>
                  <a:cubicBezTo>
                    <a:pt x="207" y="21"/>
                    <a:pt x="207" y="21"/>
                    <a:pt x="206" y="21"/>
                  </a:cubicBezTo>
                  <a:close/>
                  <a:moveTo>
                    <a:pt x="219" y="5"/>
                  </a:moveTo>
                  <a:cubicBezTo>
                    <a:pt x="218" y="5"/>
                    <a:pt x="218" y="5"/>
                    <a:pt x="217" y="5"/>
                  </a:cubicBezTo>
                  <a:cubicBezTo>
                    <a:pt x="216" y="4"/>
                    <a:pt x="216" y="3"/>
                    <a:pt x="217" y="2"/>
                  </a:cubicBezTo>
                  <a:cubicBezTo>
                    <a:pt x="217" y="1"/>
                    <a:pt x="217" y="1"/>
                    <a:pt x="217" y="1"/>
                  </a:cubicBezTo>
                  <a:cubicBezTo>
                    <a:pt x="218" y="1"/>
                    <a:pt x="219" y="0"/>
                    <a:pt x="220" y="1"/>
                  </a:cubicBezTo>
                  <a:cubicBezTo>
                    <a:pt x="221" y="2"/>
                    <a:pt x="221" y="3"/>
                    <a:pt x="221" y="4"/>
                  </a:cubicBezTo>
                  <a:cubicBezTo>
                    <a:pt x="220" y="4"/>
                    <a:pt x="220" y="4"/>
                    <a:pt x="220" y="4"/>
                  </a:cubicBezTo>
                  <a:cubicBezTo>
                    <a:pt x="220" y="5"/>
                    <a:pt x="219" y="5"/>
                    <a:pt x="219" y="5"/>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 name="ïṧḷíḓe"/>
            <p:cNvSpPr/>
            <p:nvPr>
              <p:custDataLst>
                <p:tags r:id="rId34"/>
              </p:custDataLst>
            </p:nvPr>
          </p:nvSpPr>
          <p:spPr bwMode="auto">
            <a:xfrm>
              <a:off x="7995392" y="2889733"/>
              <a:ext cx="2167266" cy="2208789"/>
            </a:xfrm>
            <a:custGeom>
              <a:avLst/>
              <a:gdLst>
                <a:gd name="T0" fmla="*/ 251 w 288"/>
                <a:gd name="T1" fmla="*/ 291 h 294"/>
                <a:gd name="T2" fmla="*/ 229 w 288"/>
                <a:gd name="T3" fmla="*/ 294 h 294"/>
                <a:gd name="T4" fmla="*/ 231 w 288"/>
                <a:gd name="T5" fmla="*/ 292 h 294"/>
                <a:gd name="T6" fmla="*/ 199 w 288"/>
                <a:gd name="T7" fmla="*/ 290 h 294"/>
                <a:gd name="T8" fmla="*/ 260 w 288"/>
                <a:gd name="T9" fmla="*/ 291 h 294"/>
                <a:gd name="T10" fmla="*/ 269 w 288"/>
                <a:gd name="T11" fmla="*/ 287 h 294"/>
                <a:gd name="T12" fmla="*/ 181 w 288"/>
                <a:gd name="T13" fmla="*/ 289 h 294"/>
                <a:gd name="T14" fmla="*/ 189 w 288"/>
                <a:gd name="T15" fmla="*/ 290 h 294"/>
                <a:gd name="T16" fmla="*/ 162 w 288"/>
                <a:gd name="T17" fmla="*/ 280 h 294"/>
                <a:gd name="T18" fmla="*/ 275 w 288"/>
                <a:gd name="T19" fmla="*/ 279 h 294"/>
                <a:gd name="T20" fmla="*/ 278 w 288"/>
                <a:gd name="T21" fmla="*/ 279 h 294"/>
                <a:gd name="T22" fmla="*/ 143 w 288"/>
                <a:gd name="T23" fmla="*/ 271 h 294"/>
                <a:gd name="T24" fmla="*/ 137 w 288"/>
                <a:gd name="T25" fmla="*/ 265 h 294"/>
                <a:gd name="T26" fmla="*/ 139 w 288"/>
                <a:gd name="T27" fmla="*/ 262 h 294"/>
                <a:gd name="T28" fmla="*/ 282 w 288"/>
                <a:gd name="T29" fmla="*/ 259 h 294"/>
                <a:gd name="T30" fmla="*/ 284 w 288"/>
                <a:gd name="T31" fmla="*/ 261 h 294"/>
                <a:gd name="T32" fmla="*/ 130 w 288"/>
                <a:gd name="T33" fmla="*/ 236 h 294"/>
                <a:gd name="T34" fmla="*/ 284 w 288"/>
                <a:gd name="T35" fmla="*/ 240 h 294"/>
                <a:gd name="T36" fmla="*/ 286 w 288"/>
                <a:gd name="T37" fmla="*/ 242 h 294"/>
                <a:gd name="T38" fmla="*/ 282 w 288"/>
                <a:gd name="T39" fmla="*/ 210 h 294"/>
                <a:gd name="T40" fmla="*/ 280 w 288"/>
                <a:gd name="T41" fmla="*/ 202 h 294"/>
                <a:gd name="T42" fmla="*/ 282 w 288"/>
                <a:gd name="T43" fmla="*/ 200 h 294"/>
                <a:gd name="T44" fmla="*/ 272 w 288"/>
                <a:gd name="T45" fmla="*/ 173 h 294"/>
                <a:gd name="T46" fmla="*/ 276 w 288"/>
                <a:gd name="T47" fmla="*/ 182 h 294"/>
                <a:gd name="T48" fmla="*/ 270 w 288"/>
                <a:gd name="T49" fmla="*/ 153 h 294"/>
                <a:gd name="T50" fmla="*/ 262 w 288"/>
                <a:gd name="T51" fmla="*/ 143 h 294"/>
                <a:gd name="T52" fmla="*/ 265 w 288"/>
                <a:gd name="T53" fmla="*/ 144 h 294"/>
                <a:gd name="T54" fmla="*/ 253 w 288"/>
                <a:gd name="T55" fmla="*/ 114 h 294"/>
                <a:gd name="T56" fmla="*/ 248 w 288"/>
                <a:gd name="T57" fmla="*/ 107 h 294"/>
                <a:gd name="T58" fmla="*/ 246 w 288"/>
                <a:gd name="T59" fmla="*/ 98 h 294"/>
                <a:gd name="T60" fmla="*/ 2 w 288"/>
                <a:gd name="T61" fmla="*/ 101 h 294"/>
                <a:gd name="T62" fmla="*/ 9 w 288"/>
                <a:gd name="T63" fmla="*/ 94 h 294"/>
                <a:gd name="T64" fmla="*/ 231 w 288"/>
                <a:gd name="T65" fmla="*/ 84 h 294"/>
                <a:gd name="T66" fmla="*/ 237 w 288"/>
                <a:gd name="T67" fmla="*/ 91 h 294"/>
                <a:gd name="T68" fmla="*/ 21 w 288"/>
                <a:gd name="T69" fmla="*/ 76 h 294"/>
                <a:gd name="T70" fmla="*/ 223 w 288"/>
                <a:gd name="T71" fmla="*/ 74 h 294"/>
                <a:gd name="T72" fmla="*/ 226 w 288"/>
                <a:gd name="T73" fmla="*/ 74 h 294"/>
                <a:gd name="T74" fmla="*/ 31 w 288"/>
                <a:gd name="T75" fmla="*/ 61 h 294"/>
                <a:gd name="T76" fmla="*/ 212 w 288"/>
                <a:gd name="T77" fmla="*/ 59 h 294"/>
                <a:gd name="T78" fmla="*/ 214 w 288"/>
                <a:gd name="T79" fmla="*/ 56 h 294"/>
                <a:gd name="T80" fmla="*/ 39 w 288"/>
                <a:gd name="T81" fmla="*/ 52 h 294"/>
                <a:gd name="T82" fmla="*/ 41 w 288"/>
                <a:gd name="T83" fmla="*/ 55 h 294"/>
                <a:gd name="T84" fmla="*/ 195 w 288"/>
                <a:gd name="T85" fmla="*/ 35 h 294"/>
                <a:gd name="T86" fmla="*/ 53 w 288"/>
                <a:gd name="T87" fmla="*/ 40 h 294"/>
                <a:gd name="T88" fmla="*/ 56 w 288"/>
                <a:gd name="T89" fmla="*/ 41 h 294"/>
                <a:gd name="T90" fmla="*/ 177 w 288"/>
                <a:gd name="T91" fmla="*/ 22 h 294"/>
                <a:gd name="T92" fmla="*/ 70 w 288"/>
                <a:gd name="T93" fmla="*/ 28 h 294"/>
                <a:gd name="T94" fmla="*/ 78 w 288"/>
                <a:gd name="T95" fmla="*/ 23 h 294"/>
                <a:gd name="T96" fmla="*/ 162 w 288"/>
                <a:gd name="T97" fmla="*/ 13 h 294"/>
                <a:gd name="T98" fmla="*/ 169 w 288"/>
                <a:gd name="T99" fmla="*/ 18 h 294"/>
                <a:gd name="T100" fmla="*/ 96 w 288"/>
                <a:gd name="T101" fmla="*/ 11 h 294"/>
                <a:gd name="T102" fmla="*/ 103 w 288"/>
                <a:gd name="T103" fmla="*/ 7 h 294"/>
                <a:gd name="T104" fmla="*/ 106 w 288"/>
                <a:gd name="T105" fmla="*/ 9 h 294"/>
                <a:gd name="T106" fmla="*/ 142 w 288"/>
                <a:gd name="T107" fmla="*/ 3 h 294"/>
                <a:gd name="T108" fmla="*/ 124 w 288"/>
                <a:gd name="T109" fmla="*/ 4 h 294"/>
                <a:gd name="T110" fmla="*/ 132 w 288"/>
                <a:gd name="T111" fmla="*/ 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94">
                  <a:moveTo>
                    <a:pt x="241" y="294"/>
                  </a:moveTo>
                  <a:cubicBezTo>
                    <a:pt x="240" y="294"/>
                    <a:pt x="239" y="293"/>
                    <a:pt x="239" y="292"/>
                  </a:cubicBezTo>
                  <a:cubicBezTo>
                    <a:pt x="239" y="291"/>
                    <a:pt x="240" y="290"/>
                    <a:pt x="241" y="290"/>
                  </a:cubicBezTo>
                  <a:cubicBezTo>
                    <a:pt x="244" y="290"/>
                    <a:pt x="246" y="290"/>
                    <a:pt x="248" y="289"/>
                  </a:cubicBezTo>
                  <a:cubicBezTo>
                    <a:pt x="250" y="289"/>
                    <a:pt x="251" y="290"/>
                    <a:pt x="251" y="291"/>
                  </a:cubicBezTo>
                  <a:cubicBezTo>
                    <a:pt x="251" y="292"/>
                    <a:pt x="250" y="293"/>
                    <a:pt x="249" y="293"/>
                  </a:cubicBezTo>
                  <a:cubicBezTo>
                    <a:pt x="246" y="294"/>
                    <a:pt x="244" y="294"/>
                    <a:pt x="241" y="294"/>
                  </a:cubicBezTo>
                  <a:cubicBezTo>
                    <a:pt x="241" y="294"/>
                    <a:pt x="241" y="294"/>
                    <a:pt x="241" y="294"/>
                  </a:cubicBezTo>
                  <a:close/>
                  <a:moveTo>
                    <a:pt x="229" y="294"/>
                  </a:moveTo>
                  <a:cubicBezTo>
                    <a:pt x="229" y="294"/>
                    <a:pt x="229" y="294"/>
                    <a:pt x="229" y="294"/>
                  </a:cubicBezTo>
                  <a:cubicBezTo>
                    <a:pt x="226" y="294"/>
                    <a:pt x="223" y="294"/>
                    <a:pt x="221" y="294"/>
                  </a:cubicBezTo>
                  <a:cubicBezTo>
                    <a:pt x="219" y="294"/>
                    <a:pt x="219" y="293"/>
                    <a:pt x="219" y="291"/>
                  </a:cubicBezTo>
                  <a:cubicBezTo>
                    <a:pt x="219" y="290"/>
                    <a:pt x="220" y="290"/>
                    <a:pt x="221" y="290"/>
                  </a:cubicBezTo>
                  <a:cubicBezTo>
                    <a:pt x="224" y="290"/>
                    <a:pt x="226" y="290"/>
                    <a:pt x="229" y="290"/>
                  </a:cubicBezTo>
                  <a:cubicBezTo>
                    <a:pt x="230" y="290"/>
                    <a:pt x="231" y="291"/>
                    <a:pt x="231" y="292"/>
                  </a:cubicBezTo>
                  <a:cubicBezTo>
                    <a:pt x="231" y="293"/>
                    <a:pt x="230" y="294"/>
                    <a:pt x="229" y="294"/>
                  </a:cubicBezTo>
                  <a:close/>
                  <a:moveTo>
                    <a:pt x="209" y="293"/>
                  </a:moveTo>
                  <a:cubicBezTo>
                    <a:pt x="209" y="293"/>
                    <a:pt x="209" y="293"/>
                    <a:pt x="209" y="293"/>
                  </a:cubicBezTo>
                  <a:cubicBezTo>
                    <a:pt x="206" y="292"/>
                    <a:pt x="203" y="292"/>
                    <a:pt x="201" y="292"/>
                  </a:cubicBezTo>
                  <a:cubicBezTo>
                    <a:pt x="199" y="292"/>
                    <a:pt x="199" y="291"/>
                    <a:pt x="199" y="290"/>
                  </a:cubicBezTo>
                  <a:cubicBezTo>
                    <a:pt x="199" y="288"/>
                    <a:pt x="200" y="288"/>
                    <a:pt x="201" y="288"/>
                  </a:cubicBezTo>
                  <a:cubicBezTo>
                    <a:pt x="204" y="288"/>
                    <a:pt x="206" y="288"/>
                    <a:pt x="209" y="289"/>
                  </a:cubicBezTo>
                  <a:cubicBezTo>
                    <a:pt x="210" y="289"/>
                    <a:pt x="211" y="290"/>
                    <a:pt x="211" y="291"/>
                  </a:cubicBezTo>
                  <a:cubicBezTo>
                    <a:pt x="211" y="292"/>
                    <a:pt x="210" y="293"/>
                    <a:pt x="209" y="293"/>
                  </a:cubicBezTo>
                  <a:close/>
                  <a:moveTo>
                    <a:pt x="260" y="291"/>
                  </a:moveTo>
                  <a:cubicBezTo>
                    <a:pt x="260" y="291"/>
                    <a:pt x="259" y="290"/>
                    <a:pt x="258" y="289"/>
                  </a:cubicBezTo>
                  <a:cubicBezTo>
                    <a:pt x="258" y="288"/>
                    <a:pt x="259" y="287"/>
                    <a:pt x="260" y="287"/>
                  </a:cubicBezTo>
                  <a:cubicBezTo>
                    <a:pt x="262" y="286"/>
                    <a:pt x="264" y="285"/>
                    <a:pt x="267" y="284"/>
                  </a:cubicBezTo>
                  <a:cubicBezTo>
                    <a:pt x="267" y="283"/>
                    <a:pt x="269" y="283"/>
                    <a:pt x="269" y="284"/>
                  </a:cubicBezTo>
                  <a:cubicBezTo>
                    <a:pt x="270" y="285"/>
                    <a:pt x="270" y="287"/>
                    <a:pt x="269" y="287"/>
                  </a:cubicBezTo>
                  <a:cubicBezTo>
                    <a:pt x="266" y="289"/>
                    <a:pt x="264" y="290"/>
                    <a:pt x="261" y="291"/>
                  </a:cubicBezTo>
                  <a:cubicBezTo>
                    <a:pt x="261" y="291"/>
                    <a:pt x="261" y="291"/>
                    <a:pt x="260" y="291"/>
                  </a:cubicBezTo>
                  <a:close/>
                  <a:moveTo>
                    <a:pt x="189" y="290"/>
                  </a:moveTo>
                  <a:cubicBezTo>
                    <a:pt x="189" y="290"/>
                    <a:pt x="189" y="290"/>
                    <a:pt x="189" y="290"/>
                  </a:cubicBezTo>
                  <a:cubicBezTo>
                    <a:pt x="186" y="290"/>
                    <a:pt x="183" y="289"/>
                    <a:pt x="181" y="289"/>
                  </a:cubicBezTo>
                  <a:cubicBezTo>
                    <a:pt x="180" y="288"/>
                    <a:pt x="179" y="287"/>
                    <a:pt x="179" y="286"/>
                  </a:cubicBezTo>
                  <a:cubicBezTo>
                    <a:pt x="179" y="285"/>
                    <a:pt x="180" y="285"/>
                    <a:pt x="181" y="285"/>
                  </a:cubicBezTo>
                  <a:cubicBezTo>
                    <a:pt x="184" y="285"/>
                    <a:pt x="186" y="286"/>
                    <a:pt x="189" y="286"/>
                  </a:cubicBezTo>
                  <a:cubicBezTo>
                    <a:pt x="190" y="286"/>
                    <a:pt x="191" y="287"/>
                    <a:pt x="191" y="288"/>
                  </a:cubicBezTo>
                  <a:cubicBezTo>
                    <a:pt x="191" y="289"/>
                    <a:pt x="190" y="290"/>
                    <a:pt x="189" y="290"/>
                  </a:cubicBezTo>
                  <a:close/>
                  <a:moveTo>
                    <a:pt x="169" y="286"/>
                  </a:moveTo>
                  <a:cubicBezTo>
                    <a:pt x="169" y="286"/>
                    <a:pt x="169" y="286"/>
                    <a:pt x="169" y="286"/>
                  </a:cubicBezTo>
                  <a:cubicBezTo>
                    <a:pt x="166" y="285"/>
                    <a:pt x="163" y="284"/>
                    <a:pt x="161" y="284"/>
                  </a:cubicBezTo>
                  <a:cubicBezTo>
                    <a:pt x="160" y="283"/>
                    <a:pt x="159" y="282"/>
                    <a:pt x="160" y="281"/>
                  </a:cubicBezTo>
                  <a:cubicBezTo>
                    <a:pt x="160" y="280"/>
                    <a:pt x="161" y="280"/>
                    <a:pt x="162" y="280"/>
                  </a:cubicBezTo>
                  <a:cubicBezTo>
                    <a:pt x="164" y="281"/>
                    <a:pt x="167" y="281"/>
                    <a:pt x="170" y="282"/>
                  </a:cubicBezTo>
                  <a:cubicBezTo>
                    <a:pt x="171" y="282"/>
                    <a:pt x="171" y="284"/>
                    <a:pt x="171" y="285"/>
                  </a:cubicBezTo>
                  <a:cubicBezTo>
                    <a:pt x="171" y="286"/>
                    <a:pt x="170" y="286"/>
                    <a:pt x="169" y="286"/>
                  </a:cubicBezTo>
                  <a:close/>
                  <a:moveTo>
                    <a:pt x="277" y="280"/>
                  </a:moveTo>
                  <a:cubicBezTo>
                    <a:pt x="276" y="280"/>
                    <a:pt x="276" y="280"/>
                    <a:pt x="275" y="279"/>
                  </a:cubicBezTo>
                  <a:cubicBezTo>
                    <a:pt x="274" y="279"/>
                    <a:pt x="274" y="277"/>
                    <a:pt x="275" y="276"/>
                  </a:cubicBezTo>
                  <a:cubicBezTo>
                    <a:pt x="277" y="274"/>
                    <a:pt x="278" y="272"/>
                    <a:pt x="279" y="270"/>
                  </a:cubicBezTo>
                  <a:cubicBezTo>
                    <a:pt x="279" y="269"/>
                    <a:pt x="281" y="269"/>
                    <a:pt x="282" y="269"/>
                  </a:cubicBezTo>
                  <a:cubicBezTo>
                    <a:pt x="283" y="270"/>
                    <a:pt x="283" y="271"/>
                    <a:pt x="283" y="272"/>
                  </a:cubicBezTo>
                  <a:cubicBezTo>
                    <a:pt x="281" y="274"/>
                    <a:pt x="280" y="277"/>
                    <a:pt x="278" y="279"/>
                  </a:cubicBezTo>
                  <a:cubicBezTo>
                    <a:pt x="278" y="279"/>
                    <a:pt x="277" y="280"/>
                    <a:pt x="277" y="280"/>
                  </a:cubicBezTo>
                  <a:close/>
                  <a:moveTo>
                    <a:pt x="151" y="279"/>
                  </a:moveTo>
                  <a:cubicBezTo>
                    <a:pt x="150" y="279"/>
                    <a:pt x="150" y="279"/>
                    <a:pt x="150" y="278"/>
                  </a:cubicBezTo>
                  <a:cubicBezTo>
                    <a:pt x="147" y="277"/>
                    <a:pt x="145" y="275"/>
                    <a:pt x="143" y="273"/>
                  </a:cubicBezTo>
                  <a:cubicBezTo>
                    <a:pt x="142" y="273"/>
                    <a:pt x="142" y="271"/>
                    <a:pt x="143" y="271"/>
                  </a:cubicBezTo>
                  <a:cubicBezTo>
                    <a:pt x="144" y="270"/>
                    <a:pt x="145" y="270"/>
                    <a:pt x="146" y="270"/>
                  </a:cubicBezTo>
                  <a:cubicBezTo>
                    <a:pt x="148" y="272"/>
                    <a:pt x="150" y="274"/>
                    <a:pt x="152" y="275"/>
                  </a:cubicBezTo>
                  <a:cubicBezTo>
                    <a:pt x="153" y="276"/>
                    <a:pt x="153" y="277"/>
                    <a:pt x="152" y="278"/>
                  </a:cubicBezTo>
                  <a:cubicBezTo>
                    <a:pt x="152" y="278"/>
                    <a:pt x="151" y="279"/>
                    <a:pt x="151" y="279"/>
                  </a:cubicBezTo>
                  <a:close/>
                  <a:moveTo>
                    <a:pt x="137" y="265"/>
                  </a:moveTo>
                  <a:cubicBezTo>
                    <a:pt x="136" y="265"/>
                    <a:pt x="136" y="264"/>
                    <a:pt x="135" y="264"/>
                  </a:cubicBezTo>
                  <a:cubicBezTo>
                    <a:pt x="134" y="261"/>
                    <a:pt x="133" y="259"/>
                    <a:pt x="132" y="256"/>
                  </a:cubicBezTo>
                  <a:cubicBezTo>
                    <a:pt x="131" y="255"/>
                    <a:pt x="132" y="254"/>
                    <a:pt x="133" y="253"/>
                  </a:cubicBezTo>
                  <a:cubicBezTo>
                    <a:pt x="134" y="253"/>
                    <a:pt x="135" y="254"/>
                    <a:pt x="135" y="255"/>
                  </a:cubicBezTo>
                  <a:cubicBezTo>
                    <a:pt x="136" y="257"/>
                    <a:pt x="138" y="259"/>
                    <a:pt x="139" y="262"/>
                  </a:cubicBezTo>
                  <a:cubicBezTo>
                    <a:pt x="139" y="262"/>
                    <a:pt x="139" y="264"/>
                    <a:pt x="138" y="264"/>
                  </a:cubicBezTo>
                  <a:cubicBezTo>
                    <a:pt x="138" y="264"/>
                    <a:pt x="137" y="265"/>
                    <a:pt x="137" y="265"/>
                  </a:cubicBezTo>
                  <a:close/>
                  <a:moveTo>
                    <a:pt x="284" y="261"/>
                  </a:moveTo>
                  <a:cubicBezTo>
                    <a:pt x="284" y="261"/>
                    <a:pt x="284" y="261"/>
                    <a:pt x="284" y="261"/>
                  </a:cubicBezTo>
                  <a:cubicBezTo>
                    <a:pt x="283" y="261"/>
                    <a:pt x="282" y="260"/>
                    <a:pt x="282" y="259"/>
                  </a:cubicBezTo>
                  <a:cubicBezTo>
                    <a:pt x="283" y="257"/>
                    <a:pt x="283" y="254"/>
                    <a:pt x="283" y="251"/>
                  </a:cubicBezTo>
                  <a:cubicBezTo>
                    <a:pt x="283" y="250"/>
                    <a:pt x="284" y="249"/>
                    <a:pt x="286" y="250"/>
                  </a:cubicBezTo>
                  <a:cubicBezTo>
                    <a:pt x="287" y="250"/>
                    <a:pt x="287" y="251"/>
                    <a:pt x="287" y="252"/>
                  </a:cubicBezTo>
                  <a:cubicBezTo>
                    <a:pt x="287" y="255"/>
                    <a:pt x="287" y="257"/>
                    <a:pt x="286" y="260"/>
                  </a:cubicBezTo>
                  <a:cubicBezTo>
                    <a:pt x="286" y="261"/>
                    <a:pt x="285" y="261"/>
                    <a:pt x="284" y="261"/>
                  </a:cubicBezTo>
                  <a:close/>
                  <a:moveTo>
                    <a:pt x="130" y="246"/>
                  </a:moveTo>
                  <a:cubicBezTo>
                    <a:pt x="129" y="246"/>
                    <a:pt x="128" y="245"/>
                    <a:pt x="128" y="245"/>
                  </a:cubicBezTo>
                  <a:cubicBezTo>
                    <a:pt x="127" y="242"/>
                    <a:pt x="126" y="239"/>
                    <a:pt x="126" y="236"/>
                  </a:cubicBezTo>
                  <a:cubicBezTo>
                    <a:pt x="126" y="235"/>
                    <a:pt x="127" y="234"/>
                    <a:pt x="128" y="234"/>
                  </a:cubicBezTo>
                  <a:cubicBezTo>
                    <a:pt x="129" y="234"/>
                    <a:pt x="130" y="235"/>
                    <a:pt x="130" y="236"/>
                  </a:cubicBezTo>
                  <a:cubicBezTo>
                    <a:pt x="130" y="238"/>
                    <a:pt x="131" y="241"/>
                    <a:pt x="132" y="243"/>
                  </a:cubicBezTo>
                  <a:cubicBezTo>
                    <a:pt x="132" y="245"/>
                    <a:pt x="131" y="246"/>
                    <a:pt x="130" y="246"/>
                  </a:cubicBezTo>
                  <a:cubicBezTo>
                    <a:pt x="130" y="246"/>
                    <a:pt x="130" y="246"/>
                    <a:pt x="130" y="246"/>
                  </a:cubicBezTo>
                  <a:close/>
                  <a:moveTo>
                    <a:pt x="286" y="242"/>
                  </a:moveTo>
                  <a:cubicBezTo>
                    <a:pt x="284" y="242"/>
                    <a:pt x="284" y="241"/>
                    <a:pt x="284" y="240"/>
                  </a:cubicBezTo>
                  <a:cubicBezTo>
                    <a:pt x="283" y="237"/>
                    <a:pt x="283" y="234"/>
                    <a:pt x="283" y="232"/>
                  </a:cubicBezTo>
                  <a:cubicBezTo>
                    <a:pt x="283" y="231"/>
                    <a:pt x="284" y="230"/>
                    <a:pt x="285" y="230"/>
                  </a:cubicBezTo>
                  <a:cubicBezTo>
                    <a:pt x="286" y="229"/>
                    <a:pt x="287" y="230"/>
                    <a:pt x="287" y="231"/>
                  </a:cubicBezTo>
                  <a:cubicBezTo>
                    <a:pt x="287" y="234"/>
                    <a:pt x="287" y="237"/>
                    <a:pt x="288" y="239"/>
                  </a:cubicBezTo>
                  <a:cubicBezTo>
                    <a:pt x="288" y="241"/>
                    <a:pt x="287" y="241"/>
                    <a:pt x="286" y="242"/>
                  </a:cubicBezTo>
                  <a:cubicBezTo>
                    <a:pt x="286" y="242"/>
                    <a:pt x="286" y="242"/>
                    <a:pt x="286" y="242"/>
                  </a:cubicBezTo>
                  <a:close/>
                  <a:moveTo>
                    <a:pt x="284" y="222"/>
                  </a:moveTo>
                  <a:cubicBezTo>
                    <a:pt x="283" y="222"/>
                    <a:pt x="282" y="221"/>
                    <a:pt x="282" y="220"/>
                  </a:cubicBezTo>
                  <a:cubicBezTo>
                    <a:pt x="281" y="217"/>
                    <a:pt x="281" y="215"/>
                    <a:pt x="280" y="212"/>
                  </a:cubicBezTo>
                  <a:cubicBezTo>
                    <a:pt x="280" y="211"/>
                    <a:pt x="281" y="210"/>
                    <a:pt x="282" y="210"/>
                  </a:cubicBezTo>
                  <a:cubicBezTo>
                    <a:pt x="283" y="210"/>
                    <a:pt x="284" y="210"/>
                    <a:pt x="284" y="211"/>
                  </a:cubicBezTo>
                  <a:cubicBezTo>
                    <a:pt x="285" y="214"/>
                    <a:pt x="285" y="217"/>
                    <a:pt x="286" y="219"/>
                  </a:cubicBezTo>
                  <a:cubicBezTo>
                    <a:pt x="286" y="220"/>
                    <a:pt x="285" y="221"/>
                    <a:pt x="284" y="222"/>
                  </a:cubicBezTo>
                  <a:cubicBezTo>
                    <a:pt x="284" y="222"/>
                    <a:pt x="284" y="222"/>
                    <a:pt x="284" y="222"/>
                  </a:cubicBezTo>
                  <a:close/>
                  <a:moveTo>
                    <a:pt x="280" y="202"/>
                  </a:moveTo>
                  <a:cubicBezTo>
                    <a:pt x="279" y="202"/>
                    <a:pt x="278" y="201"/>
                    <a:pt x="278" y="200"/>
                  </a:cubicBezTo>
                  <a:cubicBezTo>
                    <a:pt x="278" y="198"/>
                    <a:pt x="277" y="195"/>
                    <a:pt x="277" y="193"/>
                  </a:cubicBezTo>
                  <a:cubicBezTo>
                    <a:pt x="276" y="191"/>
                    <a:pt x="277" y="190"/>
                    <a:pt x="278" y="190"/>
                  </a:cubicBezTo>
                  <a:cubicBezTo>
                    <a:pt x="279" y="190"/>
                    <a:pt x="280" y="191"/>
                    <a:pt x="280" y="192"/>
                  </a:cubicBezTo>
                  <a:cubicBezTo>
                    <a:pt x="281" y="194"/>
                    <a:pt x="282" y="197"/>
                    <a:pt x="282" y="200"/>
                  </a:cubicBezTo>
                  <a:cubicBezTo>
                    <a:pt x="282" y="201"/>
                    <a:pt x="282" y="202"/>
                    <a:pt x="281" y="202"/>
                  </a:cubicBezTo>
                  <a:cubicBezTo>
                    <a:pt x="280" y="202"/>
                    <a:pt x="280" y="202"/>
                    <a:pt x="280" y="202"/>
                  </a:cubicBezTo>
                  <a:close/>
                  <a:moveTo>
                    <a:pt x="276" y="182"/>
                  </a:moveTo>
                  <a:cubicBezTo>
                    <a:pt x="275" y="182"/>
                    <a:pt x="274" y="182"/>
                    <a:pt x="274" y="181"/>
                  </a:cubicBezTo>
                  <a:cubicBezTo>
                    <a:pt x="273" y="178"/>
                    <a:pt x="272" y="176"/>
                    <a:pt x="272" y="173"/>
                  </a:cubicBezTo>
                  <a:cubicBezTo>
                    <a:pt x="271" y="172"/>
                    <a:pt x="272" y="171"/>
                    <a:pt x="273" y="171"/>
                  </a:cubicBezTo>
                  <a:cubicBezTo>
                    <a:pt x="274" y="170"/>
                    <a:pt x="275" y="171"/>
                    <a:pt x="276" y="172"/>
                  </a:cubicBezTo>
                  <a:cubicBezTo>
                    <a:pt x="276" y="175"/>
                    <a:pt x="277" y="177"/>
                    <a:pt x="278" y="180"/>
                  </a:cubicBezTo>
                  <a:cubicBezTo>
                    <a:pt x="278" y="181"/>
                    <a:pt x="277" y="182"/>
                    <a:pt x="276" y="182"/>
                  </a:cubicBezTo>
                  <a:cubicBezTo>
                    <a:pt x="276" y="182"/>
                    <a:pt x="276" y="182"/>
                    <a:pt x="276" y="182"/>
                  </a:cubicBezTo>
                  <a:close/>
                  <a:moveTo>
                    <a:pt x="270" y="163"/>
                  </a:moveTo>
                  <a:cubicBezTo>
                    <a:pt x="270" y="163"/>
                    <a:pt x="269" y="163"/>
                    <a:pt x="268" y="162"/>
                  </a:cubicBezTo>
                  <a:cubicBezTo>
                    <a:pt x="268" y="159"/>
                    <a:pt x="267" y="157"/>
                    <a:pt x="266" y="154"/>
                  </a:cubicBezTo>
                  <a:cubicBezTo>
                    <a:pt x="266" y="153"/>
                    <a:pt x="266" y="152"/>
                    <a:pt x="267" y="152"/>
                  </a:cubicBezTo>
                  <a:cubicBezTo>
                    <a:pt x="268" y="151"/>
                    <a:pt x="270" y="152"/>
                    <a:pt x="270" y="153"/>
                  </a:cubicBezTo>
                  <a:cubicBezTo>
                    <a:pt x="271" y="155"/>
                    <a:pt x="272" y="158"/>
                    <a:pt x="272" y="161"/>
                  </a:cubicBezTo>
                  <a:cubicBezTo>
                    <a:pt x="273" y="162"/>
                    <a:pt x="272" y="163"/>
                    <a:pt x="271" y="163"/>
                  </a:cubicBezTo>
                  <a:cubicBezTo>
                    <a:pt x="271" y="163"/>
                    <a:pt x="271" y="163"/>
                    <a:pt x="270" y="163"/>
                  </a:cubicBezTo>
                  <a:close/>
                  <a:moveTo>
                    <a:pt x="264" y="144"/>
                  </a:moveTo>
                  <a:cubicBezTo>
                    <a:pt x="263" y="144"/>
                    <a:pt x="263" y="144"/>
                    <a:pt x="262" y="143"/>
                  </a:cubicBezTo>
                  <a:cubicBezTo>
                    <a:pt x="261" y="140"/>
                    <a:pt x="261" y="138"/>
                    <a:pt x="260" y="135"/>
                  </a:cubicBezTo>
                  <a:cubicBezTo>
                    <a:pt x="259" y="134"/>
                    <a:pt x="260" y="133"/>
                    <a:pt x="261" y="133"/>
                  </a:cubicBezTo>
                  <a:cubicBezTo>
                    <a:pt x="262" y="132"/>
                    <a:pt x="263" y="133"/>
                    <a:pt x="263" y="134"/>
                  </a:cubicBezTo>
                  <a:cubicBezTo>
                    <a:pt x="264" y="136"/>
                    <a:pt x="265" y="139"/>
                    <a:pt x="266" y="141"/>
                  </a:cubicBezTo>
                  <a:cubicBezTo>
                    <a:pt x="266" y="142"/>
                    <a:pt x="266" y="144"/>
                    <a:pt x="265" y="144"/>
                  </a:cubicBezTo>
                  <a:cubicBezTo>
                    <a:pt x="265" y="144"/>
                    <a:pt x="264" y="144"/>
                    <a:pt x="264" y="144"/>
                  </a:cubicBezTo>
                  <a:close/>
                  <a:moveTo>
                    <a:pt x="257" y="125"/>
                  </a:moveTo>
                  <a:cubicBezTo>
                    <a:pt x="256" y="125"/>
                    <a:pt x="256" y="125"/>
                    <a:pt x="255" y="124"/>
                  </a:cubicBezTo>
                  <a:cubicBezTo>
                    <a:pt x="254" y="122"/>
                    <a:pt x="253" y="119"/>
                    <a:pt x="252" y="117"/>
                  </a:cubicBezTo>
                  <a:cubicBezTo>
                    <a:pt x="251" y="116"/>
                    <a:pt x="252" y="115"/>
                    <a:pt x="253" y="114"/>
                  </a:cubicBezTo>
                  <a:cubicBezTo>
                    <a:pt x="254" y="114"/>
                    <a:pt x="255" y="114"/>
                    <a:pt x="256" y="115"/>
                  </a:cubicBezTo>
                  <a:cubicBezTo>
                    <a:pt x="257" y="118"/>
                    <a:pt x="258" y="120"/>
                    <a:pt x="259" y="123"/>
                  </a:cubicBezTo>
                  <a:cubicBezTo>
                    <a:pt x="259" y="124"/>
                    <a:pt x="259" y="125"/>
                    <a:pt x="258" y="125"/>
                  </a:cubicBezTo>
                  <a:cubicBezTo>
                    <a:pt x="258" y="125"/>
                    <a:pt x="257" y="125"/>
                    <a:pt x="257" y="125"/>
                  </a:cubicBezTo>
                  <a:close/>
                  <a:moveTo>
                    <a:pt x="248" y="107"/>
                  </a:moveTo>
                  <a:cubicBezTo>
                    <a:pt x="248" y="107"/>
                    <a:pt x="247" y="107"/>
                    <a:pt x="246" y="106"/>
                  </a:cubicBezTo>
                  <a:cubicBezTo>
                    <a:pt x="246" y="106"/>
                    <a:pt x="246" y="106"/>
                    <a:pt x="246" y="106"/>
                  </a:cubicBezTo>
                  <a:cubicBezTo>
                    <a:pt x="245" y="104"/>
                    <a:pt x="244" y="102"/>
                    <a:pt x="242" y="100"/>
                  </a:cubicBezTo>
                  <a:cubicBezTo>
                    <a:pt x="242" y="99"/>
                    <a:pt x="242" y="98"/>
                    <a:pt x="243" y="97"/>
                  </a:cubicBezTo>
                  <a:cubicBezTo>
                    <a:pt x="244" y="96"/>
                    <a:pt x="245" y="97"/>
                    <a:pt x="246" y="98"/>
                  </a:cubicBezTo>
                  <a:cubicBezTo>
                    <a:pt x="247" y="100"/>
                    <a:pt x="248" y="102"/>
                    <a:pt x="249" y="104"/>
                  </a:cubicBezTo>
                  <a:cubicBezTo>
                    <a:pt x="250" y="104"/>
                    <a:pt x="250" y="104"/>
                    <a:pt x="250" y="104"/>
                  </a:cubicBezTo>
                  <a:cubicBezTo>
                    <a:pt x="250" y="105"/>
                    <a:pt x="250" y="107"/>
                    <a:pt x="249" y="107"/>
                  </a:cubicBezTo>
                  <a:cubicBezTo>
                    <a:pt x="249" y="107"/>
                    <a:pt x="249" y="107"/>
                    <a:pt x="248" y="107"/>
                  </a:cubicBezTo>
                  <a:close/>
                  <a:moveTo>
                    <a:pt x="2" y="101"/>
                  </a:moveTo>
                  <a:cubicBezTo>
                    <a:pt x="2" y="101"/>
                    <a:pt x="1" y="101"/>
                    <a:pt x="1" y="101"/>
                  </a:cubicBezTo>
                  <a:cubicBezTo>
                    <a:pt x="0" y="100"/>
                    <a:pt x="0" y="99"/>
                    <a:pt x="1" y="98"/>
                  </a:cubicBezTo>
                  <a:cubicBezTo>
                    <a:pt x="6" y="92"/>
                    <a:pt x="6" y="92"/>
                    <a:pt x="6" y="92"/>
                  </a:cubicBezTo>
                  <a:cubicBezTo>
                    <a:pt x="7" y="91"/>
                    <a:pt x="8" y="91"/>
                    <a:pt x="9" y="92"/>
                  </a:cubicBezTo>
                  <a:cubicBezTo>
                    <a:pt x="10" y="92"/>
                    <a:pt x="10" y="94"/>
                    <a:pt x="9" y="94"/>
                  </a:cubicBezTo>
                  <a:cubicBezTo>
                    <a:pt x="4" y="101"/>
                    <a:pt x="4" y="101"/>
                    <a:pt x="4" y="101"/>
                  </a:cubicBezTo>
                  <a:cubicBezTo>
                    <a:pt x="3" y="101"/>
                    <a:pt x="3" y="101"/>
                    <a:pt x="2" y="101"/>
                  </a:cubicBezTo>
                  <a:close/>
                  <a:moveTo>
                    <a:pt x="237" y="91"/>
                  </a:moveTo>
                  <a:cubicBezTo>
                    <a:pt x="237" y="91"/>
                    <a:pt x="236" y="90"/>
                    <a:pt x="235" y="90"/>
                  </a:cubicBezTo>
                  <a:cubicBezTo>
                    <a:pt x="234" y="88"/>
                    <a:pt x="232" y="86"/>
                    <a:pt x="231" y="84"/>
                  </a:cubicBezTo>
                  <a:cubicBezTo>
                    <a:pt x="230" y="83"/>
                    <a:pt x="230" y="81"/>
                    <a:pt x="231" y="81"/>
                  </a:cubicBezTo>
                  <a:cubicBezTo>
                    <a:pt x="232" y="80"/>
                    <a:pt x="233" y="80"/>
                    <a:pt x="234" y="81"/>
                  </a:cubicBezTo>
                  <a:cubicBezTo>
                    <a:pt x="236" y="83"/>
                    <a:pt x="237" y="85"/>
                    <a:pt x="239" y="88"/>
                  </a:cubicBezTo>
                  <a:cubicBezTo>
                    <a:pt x="239" y="88"/>
                    <a:pt x="239" y="90"/>
                    <a:pt x="238" y="90"/>
                  </a:cubicBezTo>
                  <a:cubicBezTo>
                    <a:pt x="238" y="91"/>
                    <a:pt x="238" y="91"/>
                    <a:pt x="237" y="91"/>
                  </a:cubicBezTo>
                  <a:close/>
                  <a:moveTo>
                    <a:pt x="15" y="86"/>
                  </a:moveTo>
                  <a:cubicBezTo>
                    <a:pt x="15" y="86"/>
                    <a:pt x="14" y="86"/>
                    <a:pt x="14" y="85"/>
                  </a:cubicBezTo>
                  <a:cubicBezTo>
                    <a:pt x="13" y="85"/>
                    <a:pt x="13" y="83"/>
                    <a:pt x="13" y="83"/>
                  </a:cubicBezTo>
                  <a:cubicBezTo>
                    <a:pt x="18" y="76"/>
                    <a:pt x="18" y="76"/>
                    <a:pt x="18" y="76"/>
                  </a:cubicBezTo>
                  <a:cubicBezTo>
                    <a:pt x="19" y="75"/>
                    <a:pt x="20" y="75"/>
                    <a:pt x="21" y="76"/>
                  </a:cubicBezTo>
                  <a:cubicBezTo>
                    <a:pt x="22" y="77"/>
                    <a:pt x="22" y="78"/>
                    <a:pt x="22" y="79"/>
                  </a:cubicBezTo>
                  <a:cubicBezTo>
                    <a:pt x="16" y="85"/>
                    <a:pt x="16" y="85"/>
                    <a:pt x="16" y="85"/>
                  </a:cubicBezTo>
                  <a:cubicBezTo>
                    <a:pt x="16" y="86"/>
                    <a:pt x="16" y="86"/>
                    <a:pt x="15" y="86"/>
                  </a:cubicBezTo>
                  <a:close/>
                  <a:moveTo>
                    <a:pt x="225" y="75"/>
                  </a:moveTo>
                  <a:cubicBezTo>
                    <a:pt x="224" y="75"/>
                    <a:pt x="224" y="75"/>
                    <a:pt x="223" y="74"/>
                  </a:cubicBezTo>
                  <a:cubicBezTo>
                    <a:pt x="222" y="72"/>
                    <a:pt x="220" y="70"/>
                    <a:pt x="218" y="68"/>
                  </a:cubicBezTo>
                  <a:cubicBezTo>
                    <a:pt x="218" y="67"/>
                    <a:pt x="218" y="66"/>
                    <a:pt x="219" y="65"/>
                  </a:cubicBezTo>
                  <a:cubicBezTo>
                    <a:pt x="219" y="64"/>
                    <a:pt x="221" y="64"/>
                    <a:pt x="221" y="65"/>
                  </a:cubicBezTo>
                  <a:cubicBezTo>
                    <a:pt x="223" y="67"/>
                    <a:pt x="225" y="70"/>
                    <a:pt x="227" y="72"/>
                  </a:cubicBezTo>
                  <a:cubicBezTo>
                    <a:pt x="227" y="72"/>
                    <a:pt x="227" y="74"/>
                    <a:pt x="226" y="74"/>
                  </a:cubicBezTo>
                  <a:cubicBezTo>
                    <a:pt x="226" y="75"/>
                    <a:pt x="225" y="75"/>
                    <a:pt x="225" y="75"/>
                  </a:cubicBezTo>
                  <a:close/>
                  <a:moveTo>
                    <a:pt x="27" y="70"/>
                  </a:moveTo>
                  <a:cubicBezTo>
                    <a:pt x="27" y="70"/>
                    <a:pt x="27" y="70"/>
                    <a:pt x="26" y="70"/>
                  </a:cubicBezTo>
                  <a:cubicBezTo>
                    <a:pt x="25" y="69"/>
                    <a:pt x="25" y="68"/>
                    <a:pt x="26" y="67"/>
                  </a:cubicBezTo>
                  <a:cubicBezTo>
                    <a:pt x="28" y="65"/>
                    <a:pt x="29" y="63"/>
                    <a:pt x="31" y="61"/>
                  </a:cubicBezTo>
                  <a:cubicBezTo>
                    <a:pt x="32" y="60"/>
                    <a:pt x="33" y="60"/>
                    <a:pt x="34" y="61"/>
                  </a:cubicBezTo>
                  <a:cubicBezTo>
                    <a:pt x="35" y="61"/>
                    <a:pt x="35" y="63"/>
                    <a:pt x="34" y="63"/>
                  </a:cubicBezTo>
                  <a:cubicBezTo>
                    <a:pt x="32" y="65"/>
                    <a:pt x="31" y="68"/>
                    <a:pt x="29" y="70"/>
                  </a:cubicBezTo>
                  <a:cubicBezTo>
                    <a:pt x="29" y="70"/>
                    <a:pt x="28" y="70"/>
                    <a:pt x="27" y="70"/>
                  </a:cubicBezTo>
                  <a:close/>
                  <a:moveTo>
                    <a:pt x="212" y="59"/>
                  </a:moveTo>
                  <a:cubicBezTo>
                    <a:pt x="212" y="59"/>
                    <a:pt x="211" y="59"/>
                    <a:pt x="211" y="59"/>
                  </a:cubicBezTo>
                  <a:cubicBezTo>
                    <a:pt x="209" y="57"/>
                    <a:pt x="207" y="55"/>
                    <a:pt x="205" y="53"/>
                  </a:cubicBezTo>
                  <a:cubicBezTo>
                    <a:pt x="205" y="52"/>
                    <a:pt x="205" y="51"/>
                    <a:pt x="206" y="50"/>
                  </a:cubicBezTo>
                  <a:cubicBezTo>
                    <a:pt x="206" y="49"/>
                    <a:pt x="208" y="49"/>
                    <a:pt x="208" y="50"/>
                  </a:cubicBezTo>
                  <a:cubicBezTo>
                    <a:pt x="210" y="52"/>
                    <a:pt x="212" y="54"/>
                    <a:pt x="214" y="56"/>
                  </a:cubicBezTo>
                  <a:cubicBezTo>
                    <a:pt x="214" y="57"/>
                    <a:pt x="214" y="58"/>
                    <a:pt x="213" y="59"/>
                  </a:cubicBezTo>
                  <a:cubicBezTo>
                    <a:pt x="213" y="59"/>
                    <a:pt x="213" y="59"/>
                    <a:pt x="212" y="59"/>
                  </a:cubicBezTo>
                  <a:close/>
                  <a:moveTo>
                    <a:pt x="41" y="55"/>
                  </a:moveTo>
                  <a:cubicBezTo>
                    <a:pt x="40" y="55"/>
                    <a:pt x="40" y="55"/>
                    <a:pt x="39" y="55"/>
                  </a:cubicBezTo>
                  <a:cubicBezTo>
                    <a:pt x="38" y="54"/>
                    <a:pt x="38" y="53"/>
                    <a:pt x="39" y="52"/>
                  </a:cubicBezTo>
                  <a:cubicBezTo>
                    <a:pt x="41" y="50"/>
                    <a:pt x="43" y="48"/>
                    <a:pt x="45" y="46"/>
                  </a:cubicBezTo>
                  <a:cubicBezTo>
                    <a:pt x="46" y="45"/>
                    <a:pt x="47" y="45"/>
                    <a:pt x="48" y="46"/>
                  </a:cubicBezTo>
                  <a:cubicBezTo>
                    <a:pt x="48" y="47"/>
                    <a:pt x="48" y="48"/>
                    <a:pt x="48" y="49"/>
                  </a:cubicBezTo>
                  <a:cubicBezTo>
                    <a:pt x="46" y="51"/>
                    <a:pt x="44" y="53"/>
                    <a:pt x="42" y="55"/>
                  </a:cubicBezTo>
                  <a:cubicBezTo>
                    <a:pt x="42" y="55"/>
                    <a:pt x="41" y="55"/>
                    <a:pt x="41" y="55"/>
                  </a:cubicBezTo>
                  <a:close/>
                  <a:moveTo>
                    <a:pt x="199" y="45"/>
                  </a:moveTo>
                  <a:cubicBezTo>
                    <a:pt x="198" y="45"/>
                    <a:pt x="198" y="44"/>
                    <a:pt x="197" y="44"/>
                  </a:cubicBezTo>
                  <a:cubicBezTo>
                    <a:pt x="195" y="42"/>
                    <a:pt x="194" y="40"/>
                    <a:pt x="192" y="38"/>
                  </a:cubicBezTo>
                  <a:cubicBezTo>
                    <a:pt x="191" y="37"/>
                    <a:pt x="191" y="36"/>
                    <a:pt x="192" y="35"/>
                  </a:cubicBezTo>
                  <a:cubicBezTo>
                    <a:pt x="193" y="35"/>
                    <a:pt x="194" y="35"/>
                    <a:pt x="195" y="35"/>
                  </a:cubicBezTo>
                  <a:cubicBezTo>
                    <a:pt x="196" y="37"/>
                    <a:pt x="198" y="39"/>
                    <a:pt x="200" y="41"/>
                  </a:cubicBezTo>
                  <a:cubicBezTo>
                    <a:pt x="201" y="42"/>
                    <a:pt x="201" y="43"/>
                    <a:pt x="200" y="44"/>
                  </a:cubicBezTo>
                  <a:cubicBezTo>
                    <a:pt x="200" y="44"/>
                    <a:pt x="199" y="45"/>
                    <a:pt x="199" y="45"/>
                  </a:cubicBezTo>
                  <a:close/>
                  <a:moveTo>
                    <a:pt x="55" y="41"/>
                  </a:moveTo>
                  <a:cubicBezTo>
                    <a:pt x="54" y="41"/>
                    <a:pt x="54" y="41"/>
                    <a:pt x="53" y="40"/>
                  </a:cubicBezTo>
                  <a:cubicBezTo>
                    <a:pt x="53" y="40"/>
                    <a:pt x="53" y="38"/>
                    <a:pt x="54" y="38"/>
                  </a:cubicBezTo>
                  <a:cubicBezTo>
                    <a:pt x="56" y="36"/>
                    <a:pt x="58" y="34"/>
                    <a:pt x="60" y="32"/>
                  </a:cubicBezTo>
                  <a:cubicBezTo>
                    <a:pt x="60" y="32"/>
                    <a:pt x="62" y="32"/>
                    <a:pt x="62" y="33"/>
                  </a:cubicBezTo>
                  <a:cubicBezTo>
                    <a:pt x="63" y="33"/>
                    <a:pt x="63" y="35"/>
                    <a:pt x="62" y="35"/>
                  </a:cubicBezTo>
                  <a:cubicBezTo>
                    <a:pt x="60" y="37"/>
                    <a:pt x="58" y="39"/>
                    <a:pt x="56" y="41"/>
                  </a:cubicBezTo>
                  <a:cubicBezTo>
                    <a:pt x="56" y="41"/>
                    <a:pt x="55" y="41"/>
                    <a:pt x="55" y="41"/>
                  </a:cubicBezTo>
                  <a:close/>
                  <a:moveTo>
                    <a:pt x="185" y="30"/>
                  </a:moveTo>
                  <a:cubicBezTo>
                    <a:pt x="184" y="30"/>
                    <a:pt x="184" y="30"/>
                    <a:pt x="183" y="30"/>
                  </a:cubicBezTo>
                  <a:cubicBezTo>
                    <a:pt x="181" y="28"/>
                    <a:pt x="179" y="26"/>
                    <a:pt x="177" y="25"/>
                  </a:cubicBezTo>
                  <a:cubicBezTo>
                    <a:pt x="176" y="24"/>
                    <a:pt x="176" y="23"/>
                    <a:pt x="177" y="22"/>
                  </a:cubicBezTo>
                  <a:cubicBezTo>
                    <a:pt x="178" y="21"/>
                    <a:pt x="179" y="21"/>
                    <a:pt x="180" y="22"/>
                  </a:cubicBezTo>
                  <a:cubicBezTo>
                    <a:pt x="182" y="23"/>
                    <a:pt x="184" y="25"/>
                    <a:pt x="186" y="27"/>
                  </a:cubicBezTo>
                  <a:cubicBezTo>
                    <a:pt x="187" y="28"/>
                    <a:pt x="187" y="29"/>
                    <a:pt x="186" y="30"/>
                  </a:cubicBezTo>
                  <a:cubicBezTo>
                    <a:pt x="186" y="30"/>
                    <a:pt x="185" y="30"/>
                    <a:pt x="185" y="30"/>
                  </a:cubicBezTo>
                  <a:close/>
                  <a:moveTo>
                    <a:pt x="70" y="28"/>
                  </a:moveTo>
                  <a:cubicBezTo>
                    <a:pt x="70" y="28"/>
                    <a:pt x="69" y="28"/>
                    <a:pt x="69" y="28"/>
                  </a:cubicBezTo>
                  <a:cubicBezTo>
                    <a:pt x="68" y="27"/>
                    <a:pt x="68" y="25"/>
                    <a:pt x="69" y="25"/>
                  </a:cubicBezTo>
                  <a:cubicBezTo>
                    <a:pt x="71" y="23"/>
                    <a:pt x="73" y="22"/>
                    <a:pt x="76" y="20"/>
                  </a:cubicBezTo>
                  <a:cubicBezTo>
                    <a:pt x="77" y="19"/>
                    <a:pt x="78" y="20"/>
                    <a:pt x="78" y="21"/>
                  </a:cubicBezTo>
                  <a:cubicBezTo>
                    <a:pt x="79" y="21"/>
                    <a:pt x="79" y="23"/>
                    <a:pt x="78" y="23"/>
                  </a:cubicBezTo>
                  <a:cubicBezTo>
                    <a:pt x="76" y="25"/>
                    <a:pt x="74" y="26"/>
                    <a:pt x="71" y="28"/>
                  </a:cubicBezTo>
                  <a:cubicBezTo>
                    <a:pt x="71" y="28"/>
                    <a:pt x="71" y="28"/>
                    <a:pt x="70" y="28"/>
                  </a:cubicBezTo>
                  <a:close/>
                  <a:moveTo>
                    <a:pt x="169" y="18"/>
                  </a:moveTo>
                  <a:cubicBezTo>
                    <a:pt x="169" y="18"/>
                    <a:pt x="168" y="17"/>
                    <a:pt x="168" y="17"/>
                  </a:cubicBezTo>
                  <a:cubicBezTo>
                    <a:pt x="166" y="15"/>
                    <a:pt x="164" y="14"/>
                    <a:pt x="162" y="13"/>
                  </a:cubicBezTo>
                  <a:cubicBezTo>
                    <a:pt x="161" y="12"/>
                    <a:pt x="160" y="11"/>
                    <a:pt x="161" y="10"/>
                  </a:cubicBezTo>
                  <a:cubicBezTo>
                    <a:pt x="162" y="9"/>
                    <a:pt x="163" y="9"/>
                    <a:pt x="164" y="9"/>
                  </a:cubicBezTo>
                  <a:cubicBezTo>
                    <a:pt x="166" y="11"/>
                    <a:pt x="168" y="12"/>
                    <a:pt x="170" y="14"/>
                  </a:cubicBezTo>
                  <a:cubicBezTo>
                    <a:pt x="171" y="15"/>
                    <a:pt x="172" y="16"/>
                    <a:pt x="171" y="17"/>
                  </a:cubicBezTo>
                  <a:cubicBezTo>
                    <a:pt x="171" y="17"/>
                    <a:pt x="170" y="18"/>
                    <a:pt x="169" y="18"/>
                  </a:cubicBezTo>
                  <a:close/>
                  <a:moveTo>
                    <a:pt x="87" y="17"/>
                  </a:moveTo>
                  <a:cubicBezTo>
                    <a:pt x="86" y="17"/>
                    <a:pt x="86" y="17"/>
                    <a:pt x="85" y="16"/>
                  </a:cubicBezTo>
                  <a:cubicBezTo>
                    <a:pt x="85" y="15"/>
                    <a:pt x="85" y="14"/>
                    <a:pt x="86" y="14"/>
                  </a:cubicBezTo>
                  <a:cubicBezTo>
                    <a:pt x="88" y="12"/>
                    <a:pt x="91" y="11"/>
                    <a:pt x="93" y="10"/>
                  </a:cubicBezTo>
                  <a:cubicBezTo>
                    <a:pt x="94" y="9"/>
                    <a:pt x="95" y="10"/>
                    <a:pt x="96" y="11"/>
                  </a:cubicBezTo>
                  <a:cubicBezTo>
                    <a:pt x="96" y="12"/>
                    <a:pt x="96" y="13"/>
                    <a:pt x="95" y="13"/>
                  </a:cubicBezTo>
                  <a:cubicBezTo>
                    <a:pt x="93" y="14"/>
                    <a:pt x="90" y="16"/>
                    <a:pt x="88" y="17"/>
                  </a:cubicBezTo>
                  <a:cubicBezTo>
                    <a:pt x="88" y="17"/>
                    <a:pt x="87" y="17"/>
                    <a:pt x="87" y="17"/>
                  </a:cubicBezTo>
                  <a:close/>
                  <a:moveTo>
                    <a:pt x="105" y="9"/>
                  </a:moveTo>
                  <a:cubicBezTo>
                    <a:pt x="104" y="9"/>
                    <a:pt x="103" y="8"/>
                    <a:pt x="103" y="7"/>
                  </a:cubicBezTo>
                  <a:cubicBezTo>
                    <a:pt x="103" y="6"/>
                    <a:pt x="103" y="5"/>
                    <a:pt x="104" y="5"/>
                  </a:cubicBezTo>
                  <a:cubicBezTo>
                    <a:pt x="107" y="4"/>
                    <a:pt x="110" y="3"/>
                    <a:pt x="112" y="2"/>
                  </a:cubicBezTo>
                  <a:cubicBezTo>
                    <a:pt x="113" y="2"/>
                    <a:pt x="114" y="3"/>
                    <a:pt x="115" y="4"/>
                  </a:cubicBezTo>
                  <a:cubicBezTo>
                    <a:pt x="115" y="5"/>
                    <a:pt x="114" y="6"/>
                    <a:pt x="113" y="6"/>
                  </a:cubicBezTo>
                  <a:cubicBezTo>
                    <a:pt x="111" y="7"/>
                    <a:pt x="108" y="8"/>
                    <a:pt x="106" y="9"/>
                  </a:cubicBezTo>
                  <a:cubicBezTo>
                    <a:pt x="105" y="9"/>
                    <a:pt x="105" y="9"/>
                    <a:pt x="105" y="9"/>
                  </a:cubicBezTo>
                  <a:close/>
                  <a:moveTo>
                    <a:pt x="152" y="8"/>
                  </a:moveTo>
                  <a:cubicBezTo>
                    <a:pt x="152" y="8"/>
                    <a:pt x="151" y="8"/>
                    <a:pt x="151" y="8"/>
                  </a:cubicBezTo>
                  <a:cubicBezTo>
                    <a:pt x="149" y="7"/>
                    <a:pt x="146" y="6"/>
                    <a:pt x="144" y="5"/>
                  </a:cubicBezTo>
                  <a:cubicBezTo>
                    <a:pt x="143" y="5"/>
                    <a:pt x="142" y="4"/>
                    <a:pt x="142" y="3"/>
                  </a:cubicBezTo>
                  <a:cubicBezTo>
                    <a:pt x="143" y="2"/>
                    <a:pt x="144" y="1"/>
                    <a:pt x="145" y="1"/>
                  </a:cubicBezTo>
                  <a:cubicBezTo>
                    <a:pt x="147" y="2"/>
                    <a:pt x="150" y="3"/>
                    <a:pt x="153" y="4"/>
                  </a:cubicBezTo>
                  <a:cubicBezTo>
                    <a:pt x="154" y="4"/>
                    <a:pt x="154" y="5"/>
                    <a:pt x="154" y="6"/>
                  </a:cubicBezTo>
                  <a:cubicBezTo>
                    <a:pt x="154" y="7"/>
                    <a:pt x="153" y="8"/>
                    <a:pt x="152" y="8"/>
                  </a:cubicBezTo>
                  <a:close/>
                  <a:moveTo>
                    <a:pt x="124" y="4"/>
                  </a:moveTo>
                  <a:cubicBezTo>
                    <a:pt x="123" y="4"/>
                    <a:pt x="123" y="3"/>
                    <a:pt x="122" y="2"/>
                  </a:cubicBezTo>
                  <a:cubicBezTo>
                    <a:pt x="122" y="1"/>
                    <a:pt x="123" y="0"/>
                    <a:pt x="124" y="0"/>
                  </a:cubicBezTo>
                  <a:cubicBezTo>
                    <a:pt x="127" y="0"/>
                    <a:pt x="130" y="0"/>
                    <a:pt x="132" y="0"/>
                  </a:cubicBezTo>
                  <a:cubicBezTo>
                    <a:pt x="134" y="0"/>
                    <a:pt x="134" y="1"/>
                    <a:pt x="134" y="2"/>
                  </a:cubicBezTo>
                  <a:cubicBezTo>
                    <a:pt x="134" y="3"/>
                    <a:pt x="133" y="4"/>
                    <a:pt x="132" y="4"/>
                  </a:cubicBezTo>
                  <a:cubicBezTo>
                    <a:pt x="132" y="4"/>
                    <a:pt x="132" y="4"/>
                    <a:pt x="132" y="4"/>
                  </a:cubicBezTo>
                  <a:cubicBezTo>
                    <a:pt x="131" y="4"/>
                    <a:pt x="131" y="4"/>
                    <a:pt x="131" y="4"/>
                  </a:cubicBezTo>
                  <a:cubicBezTo>
                    <a:pt x="129" y="4"/>
                    <a:pt x="127" y="4"/>
                    <a:pt x="125" y="4"/>
                  </a:cubicBezTo>
                  <a:cubicBezTo>
                    <a:pt x="125" y="4"/>
                    <a:pt x="124" y="4"/>
                    <a:pt x="124" y="4"/>
                  </a:cubicBezTo>
                  <a:close/>
                </a:path>
              </a:pathLst>
            </a:custGeom>
            <a:solidFill>
              <a:schemeClr val="dk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2" name="iS1ïḑê"/>
            <p:cNvSpPr/>
            <p:nvPr>
              <p:custDataLst>
                <p:tags r:id="rId35"/>
              </p:custDataLst>
            </p:nvPr>
          </p:nvSpPr>
          <p:spPr bwMode="auto">
            <a:xfrm>
              <a:off x="6271940" y="4101241"/>
              <a:ext cx="1331425" cy="450624"/>
            </a:xfrm>
            <a:custGeom>
              <a:avLst/>
              <a:gdLst>
                <a:gd name="T0" fmla="*/ 64 w 177"/>
                <a:gd name="T1" fmla="*/ 59 h 60"/>
                <a:gd name="T2" fmla="*/ 64 w 177"/>
                <a:gd name="T3" fmla="*/ 55 h 60"/>
                <a:gd name="T4" fmla="*/ 72 w 177"/>
                <a:gd name="T5" fmla="*/ 56 h 60"/>
                <a:gd name="T6" fmla="*/ 72 w 177"/>
                <a:gd name="T7" fmla="*/ 60 h 60"/>
                <a:gd name="T8" fmla="*/ 84 w 177"/>
                <a:gd name="T9" fmla="*/ 59 h 60"/>
                <a:gd name="T10" fmla="*/ 84 w 177"/>
                <a:gd name="T11" fmla="*/ 55 h 60"/>
                <a:gd name="T12" fmla="*/ 94 w 177"/>
                <a:gd name="T13" fmla="*/ 55 h 60"/>
                <a:gd name="T14" fmla="*/ 84 w 177"/>
                <a:gd name="T15" fmla="*/ 59 h 60"/>
                <a:gd name="T16" fmla="*/ 52 w 177"/>
                <a:gd name="T17" fmla="*/ 58 h 60"/>
                <a:gd name="T18" fmla="*/ 44 w 177"/>
                <a:gd name="T19" fmla="*/ 56 h 60"/>
                <a:gd name="T20" fmla="*/ 45 w 177"/>
                <a:gd name="T21" fmla="*/ 52 h 60"/>
                <a:gd name="T22" fmla="*/ 54 w 177"/>
                <a:gd name="T23" fmla="*/ 56 h 60"/>
                <a:gd name="T24" fmla="*/ 104 w 177"/>
                <a:gd name="T25" fmla="*/ 54 h 60"/>
                <a:gd name="T26" fmla="*/ 103 w 177"/>
                <a:gd name="T27" fmla="*/ 50 h 60"/>
                <a:gd name="T28" fmla="*/ 113 w 177"/>
                <a:gd name="T29" fmla="*/ 49 h 60"/>
                <a:gd name="T30" fmla="*/ 104 w 177"/>
                <a:gd name="T31" fmla="*/ 54 h 60"/>
                <a:gd name="T32" fmla="*/ 33 w 177"/>
                <a:gd name="T33" fmla="*/ 52 h 60"/>
                <a:gd name="T34" fmla="*/ 25 w 177"/>
                <a:gd name="T35" fmla="*/ 47 h 60"/>
                <a:gd name="T36" fmla="*/ 28 w 177"/>
                <a:gd name="T37" fmla="*/ 44 h 60"/>
                <a:gd name="T38" fmla="*/ 35 w 177"/>
                <a:gd name="T39" fmla="*/ 51 h 60"/>
                <a:gd name="T40" fmla="*/ 122 w 177"/>
                <a:gd name="T41" fmla="*/ 47 h 60"/>
                <a:gd name="T42" fmla="*/ 121 w 177"/>
                <a:gd name="T43" fmla="*/ 43 h 60"/>
                <a:gd name="T44" fmla="*/ 131 w 177"/>
                <a:gd name="T45" fmla="*/ 40 h 60"/>
                <a:gd name="T46" fmla="*/ 123 w 177"/>
                <a:gd name="T47" fmla="*/ 47 h 60"/>
                <a:gd name="T48" fmla="*/ 17 w 177"/>
                <a:gd name="T49" fmla="*/ 40 h 60"/>
                <a:gd name="T50" fmla="*/ 10 w 177"/>
                <a:gd name="T51" fmla="*/ 33 h 60"/>
                <a:gd name="T52" fmla="*/ 14 w 177"/>
                <a:gd name="T53" fmla="*/ 31 h 60"/>
                <a:gd name="T54" fmla="*/ 19 w 177"/>
                <a:gd name="T55" fmla="*/ 39 h 60"/>
                <a:gd name="T56" fmla="*/ 139 w 177"/>
                <a:gd name="T57" fmla="*/ 37 h 60"/>
                <a:gd name="T58" fmla="*/ 138 w 177"/>
                <a:gd name="T59" fmla="*/ 33 h 60"/>
                <a:gd name="T60" fmla="*/ 147 w 177"/>
                <a:gd name="T61" fmla="*/ 29 h 60"/>
                <a:gd name="T62" fmla="*/ 141 w 177"/>
                <a:gd name="T63" fmla="*/ 36 h 60"/>
                <a:gd name="T64" fmla="*/ 6 w 177"/>
                <a:gd name="T65" fmla="*/ 24 h 60"/>
                <a:gd name="T66" fmla="*/ 0 w 177"/>
                <a:gd name="T67" fmla="*/ 15 h 60"/>
                <a:gd name="T68" fmla="*/ 4 w 177"/>
                <a:gd name="T69" fmla="*/ 14 h 60"/>
                <a:gd name="T70" fmla="*/ 6 w 177"/>
                <a:gd name="T71" fmla="*/ 24 h 60"/>
                <a:gd name="T72" fmla="*/ 155 w 177"/>
                <a:gd name="T73" fmla="*/ 24 h 60"/>
                <a:gd name="T74" fmla="*/ 153 w 177"/>
                <a:gd name="T75" fmla="*/ 20 h 60"/>
                <a:gd name="T76" fmla="*/ 162 w 177"/>
                <a:gd name="T77" fmla="*/ 15 h 60"/>
                <a:gd name="T78" fmla="*/ 156 w 177"/>
                <a:gd name="T79" fmla="*/ 23 h 60"/>
                <a:gd name="T80" fmla="*/ 169 w 177"/>
                <a:gd name="T81" fmla="*/ 10 h 60"/>
                <a:gd name="T82" fmla="*/ 168 w 177"/>
                <a:gd name="T83" fmla="*/ 7 h 60"/>
                <a:gd name="T84" fmla="*/ 176 w 177"/>
                <a:gd name="T85" fmla="*/ 1 h 60"/>
                <a:gd name="T86" fmla="*/ 170 w 177"/>
                <a:gd name="T87"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7" h="60">
                  <a:moveTo>
                    <a:pt x="69" y="60"/>
                  </a:moveTo>
                  <a:cubicBezTo>
                    <a:pt x="68" y="60"/>
                    <a:pt x="66" y="60"/>
                    <a:pt x="64" y="59"/>
                  </a:cubicBezTo>
                  <a:cubicBezTo>
                    <a:pt x="63" y="59"/>
                    <a:pt x="62" y="58"/>
                    <a:pt x="62" y="57"/>
                  </a:cubicBezTo>
                  <a:cubicBezTo>
                    <a:pt x="62" y="56"/>
                    <a:pt x="63" y="55"/>
                    <a:pt x="64" y="55"/>
                  </a:cubicBezTo>
                  <a:cubicBezTo>
                    <a:pt x="67" y="56"/>
                    <a:pt x="69" y="56"/>
                    <a:pt x="72" y="56"/>
                  </a:cubicBezTo>
                  <a:cubicBezTo>
                    <a:pt x="72" y="56"/>
                    <a:pt x="72" y="56"/>
                    <a:pt x="72" y="56"/>
                  </a:cubicBezTo>
                  <a:cubicBezTo>
                    <a:pt x="73" y="56"/>
                    <a:pt x="74" y="56"/>
                    <a:pt x="74" y="58"/>
                  </a:cubicBezTo>
                  <a:cubicBezTo>
                    <a:pt x="74" y="59"/>
                    <a:pt x="73" y="60"/>
                    <a:pt x="72" y="60"/>
                  </a:cubicBezTo>
                  <a:cubicBezTo>
                    <a:pt x="71" y="60"/>
                    <a:pt x="70" y="60"/>
                    <a:pt x="69" y="60"/>
                  </a:cubicBezTo>
                  <a:close/>
                  <a:moveTo>
                    <a:pt x="84" y="59"/>
                  </a:moveTo>
                  <a:cubicBezTo>
                    <a:pt x="83" y="59"/>
                    <a:pt x="82" y="58"/>
                    <a:pt x="82" y="57"/>
                  </a:cubicBezTo>
                  <a:cubicBezTo>
                    <a:pt x="82" y="56"/>
                    <a:pt x="83" y="55"/>
                    <a:pt x="84" y="55"/>
                  </a:cubicBezTo>
                  <a:cubicBezTo>
                    <a:pt x="86" y="54"/>
                    <a:pt x="89" y="54"/>
                    <a:pt x="92" y="53"/>
                  </a:cubicBezTo>
                  <a:cubicBezTo>
                    <a:pt x="93" y="53"/>
                    <a:pt x="94" y="54"/>
                    <a:pt x="94" y="55"/>
                  </a:cubicBezTo>
                  <a:cubicBezTo>
                    <a:pt x="94" y="56"/>
                    <a:pt x="93" y="57"/>
                    <a:pt x="92" y="57"/>
                  </a:cubicBezTo>
                  <a:cubicBezTo>
                    <a:pt x="90" y="58"/>
                    <a:pt x="87" y="58"/>
                    <a:pt x="84" y="59"/>
                  </a:cubicBezTo>
                  <a:cubicBezTo>
                    <a:pt x="84" y="59"/>
                    <a:pt x="84" y="59"/>
                    <a:pt x="84" y="59"/>
                  </a:cubicBezTo>
                  <a:close/>
                  <a:moveTo>
                    <a:pt x="52" y="58"/>
                  </a:moveTo>
                  <a:cubicBezTo>
                    <a:pt x="52" y="58"/>
                    <a:pt x="52" y="58"/>
                    <a:pt x="52" y="58"/>
                  </a:cubicBezTo>
                  <a:cubicBezTo>
                    <a:pt x="49" y="57"/>
                    <a:pt x="46" y="57"/>
                    <a:pt x="44" y="56"/>
                  </a:cubicBezTo>
                  <a:cubicBezTo>
                    <a:pt x="43" y="56"/>
                    <a:pt x="42" y="55"/>
                    <a:pt x="43" y="54"/>
                  </a:cubicBezTo>
                  <a:cubicBezTo>
                    <a:pt x="43" y="52"/>
                    <a:pt x="44" y="52"/>
                    <a:pt x="45" y="52"/>
                  </a:cubicBezTo>
                  <a:cubicBezTo>
                    <a:pt x="48" y="53"/>
                    <a:pt x="50" y="54"/>
                    <a:pt x="53" y="54"/>
                  </a:cubicBezTo>
                  <a:cubicBezTo>
                    <a:pt x="54" y="54"/>
                    <a:pt x="54" y="55"/>
                    <a:pt x="54" y="56"/>
                  </a:cubicBezTo>
                  <a:cubicBezTo>
                    <a:pt x="54" y="57"/>
                    <a:pt x="53" y="58"/>
                    <a:pt x="52" y="58"/>
                  </a:cubicBezTo>
                  <a:close/>
                  <a:moveTo>
                    <a:pt x="104" y="54"/>
                  </a:moveTo>
                  <a:cubicBezTo>
                    <a:pt x="103" y="54"/>
                    <a:pt x="102" y="54"/>
                    <a:pt x="102" y="53"/>
                  </a:cubicBezTo>
                  <a:cubicBezTo>
                    <a:pt x="101" y="52"/>
                    <a:pt x="102" y="51"/>
                    <a:pt x="103" y="50"/>
                  </a:cubicBezTo>
                  <a:cubicBezTo>
                    <a:pt x="106" y="50"/>
                    <a:pt x="108" y="49"/>
                    <a:pt x="110" y="48"/>
                  </a:cubicBezTo>
                  <a:cubicBezTo>
                    <a:pt x="111" y="47"/>
                    <a:pt x="113" y="48"/>
                    <a:pt x="113" y="49"/>
                  </a:cubicBezTo>
                  <a:cubicBezTo>
                    <a:pt x="113" y="50"/>
                    <a:pt x="113" y="51"/>
                    <a:pt x="112" y="52"/>
                  </a:cubicBezTo>
                  <a:cubicBezTo>
                    <a:pt x="109" y="52"/>
                    <a:pt x="107" y="53"/>
                    <a:pt x="104" y="54"/>
                  </a:cubicBezTo>
                  <a:cubicBezTo>
                    <a:pt x="104" y="54"/>
                    <a:pt x="104" y="54"/>
                    <a:pt x="104" y="54"/>
                  </a:cubicBezTo>
                  <a:close/>
                  <a:moveTo>
                    <a:pt x="33" y="52"/>
                  </a:moveTo>
                  <a:cubicBezTo>
                    <a:pt x="33" y="52"/>
                    <a:pt x="33" y="52"/>
                    <a:pt x="32" y="51"/>
                  </a:cubicBezTo>
                  <a:cubicBezTo>
                    <a:pt x="30" y="50"/>
                    <a:pt x="28" y="49"/>
                    <a:pt x="25" y="47"/>
                  </a:cubicBezTo>
                  <a:cubicBezTo>
                    <a:pt x="24" y="47"/>
                    <a:pt x="24" y="45"/>
                    <a:pt x="25" y="44"/>
                  </a:cubicBezTo>
                  <a:cubicBezTo>
                    <a:pt x="25" y="44"/>
                    <a:pt x="27" y="43"/>
                    <a:pt x="28" y="44"/>
                  </a:cubicBezTo>
                  <a:cubicBezTo>
                    <a:pt x="30" y="45"/>
                    <a:pt x="32" y="47"/>
                    <a:pt x="34" y="48"/>
                  </a:cubicBezTo>
                  <a:cubicBezTo>
                    <a:pt x="35" y="48"/>
                    <a:pt x="36" y="50"/>
                    <a:pt x="35" y="51"/>
                  </a:cubicBezTo>
                  <a:cubicBezTo>
                    <a:pt x="35" y="51"/>
                    <a:pt x="34" y="52"/>
                    <a:pt x="33" y="52"/>
                  </a:cubicBezTo>
                  <a:close/>
                  <a:moveTo>
                    <a:pt x="122" y="47"/>
                  </a:moveTo>
                  <a:cubicBezTo>
                    <a:pt x="121" y="47"/>
                    <a:pt x="121" y="47"/>
                    <a:pt x="120" y="46"/>
                  </a:cubicBezTo>
                  <a:cubicBezTo>
                    <a:pt x="120" y="45"/>
                    <a:pt x="120" y="44"/>
                    <a:pt x="121" y="43"/>
                  </a:cubicBezTo>
                  <a:cubicBezTo>
                    <a:pt x="124" y="42"/>
                    <a:pt x="126" y="41"/>
                    <a:pt x="128" y="39"/>
                  </a:cubicBezTo>
                  <a:cubicBezTo>
                    <a:pt x="129" y="39"/>
                    <a:pt x="130" y="39"/>
                    <a:pt x="131" y="40"/>
                  </a:cubicBezTo>
                  <a:cubicBezTo>
                    <a:pt x="132" y="41"/>
                    <a:pt x="131" y="42"/>
                    <a:pt x="130" y="43"/>
                  </a:cubicBezTo>
                  <a:cubicBezTo>
                    <a:pt x="128" y="44"/>
                    <a:pt x="126" y="46"/>
                    <a:pt x="123" y="47"/>
                  </a:cubicBezTo>
                  <a:cubicBezTo>
                    <a:pt x="123" y="47"/>
                    <a:pt x="122" y="47"/>
                    <a:pt x="122" y="47"/>
                  </a:cubicBezTo>
                  <a:close/>
                  <a:moveTo>
                    <a:pt x="17" y="40"/>
                  </a:moveTo>
                  <a:cubicBezTo>
                    <a:pt x="17" y="40"/>
                    <a:pt x="16" y="40"/>
                    <a:pt x="16" y="39"/>
                  </a:cubicBezTo>
                  <a:cubicBezTo>
                    <a:pt x="14" y="37"/>
                    <a:pt x="12" y="35"/>
                    <a:pt x="10" y="33"/>
                  </a:cubicBezTo>
                  <a:cubicBezTo>
                    <a:pt x="10" y="32"/>
                    <a:pt x="10" y="31"/>
                    <a:pt x="11" y="30"/>
                  </a:cubicBezTo>
                  <a:cubicBezTo>
                    <a:pt x="12" y="30"/>
                    <a:pt x="13" y="30"/>
                    <a:pt x="14" y="31"/>
                  </a:cubicBezTo>
                  <a:cubicBezTo>
                    <a:pt x="15" y="33"/>
                    <a:pt x="17" y="35"/>
                    <a:pt x="19" y="37"/>
                  </a:cubicBezTo>
                  <a:cubicBezTo>
                    <a:pt x="19" y="37"/>
                    <a:pt x="19" y="39"/>
                    <a:pt x="19" y="39"/>
                  </a:cubicBezTo>
                  <a:cubicBezTo>
                    <a:pt x="18" y="40"/>
                    <a:pt x="18" y="40"/>
                    <a:pt x="17" y="40"/>
                  </a:cubicBezTo>
                  <a:close/>
                  <a:moveTo>
                    <a:pt x="139" y="37"/>
                  </a:moveTo>
                  <a:cubicBezTo>
                    <a:pt x="139" y="37"/>
                    <a:pt x="138" y="36"/>
                    <a:pt x="138" y="36"/>
                  </a:cubicBezTo>
                  <a:cubicBezTo>
                    <a:pt x="137" y="35"/>
                    <a:pt x="137" y="34"/>
                    <a:pt x="138" y="33"/>
                  </a:cubicBezTo>
                  <a:cubicBezTo>
                    <a:pt x="140" y="32"/>
                    <a:pt x="142" y="30"/>
                    <a:pt x="144" y="28"/>
                  </a:cubicBezTo>
                  <a:cubicBezTo>
                    <a:pt x="145" y="28"/>
                    <a:pt x="147" y="28"/>
                    <a:pt x="147" y="29"/>
                  </a:cubicBezTo>
                  <a:cubicBezTo>
                    <a:pt x="148" y="29"/>
                    <a:pt x="148" y="31"/>
                    <a:pt x="147" y="31"/>
                  </a:cubicBezTo>
                  <a:cubicBezTo>
                    <a:pt x="145" y="33"/>
                    <a:pt x="143" y="35"/>
                    <a:pt x="141" y="36"/>
                  </a:cubicBezTo>
                  <a:cubicBezTo>
                    <a:pt x="140" y="37"/>
                    <a:pt x="140" y="37"/>
                    <a:pt x="139" y="37"/>
                  </a:cubicBezTo>
                  <a:close/>
                  <a:moveTo>
                    <a:pt x="6" y="24"/>
                  </a:moveTo>
                  <a:cubicBezTo>
                    <a:pt x="5" y="24"/>
                    <a:pt x="4" y="24"/>
                    <a:pt x="4" y="23"/>
                  </a:cubicBezTo>
                  <a:cubicBezTo>
                    <a:pt x="2" y="20"/>
                    <a:pt x="1" y="18"/>
                    <a:pt x="0" y="15"/>
                  </a:cubicBezTo>
                  <a:cubicBezTo>
                    <a:pt x="0" y="14"/>
                    <a:pt x="0" y="13"/>
                    <a:pt x="1" y="13"/>
                  </a:cubicBezTo>
                  <a:cubicBezTo>
                    <a:pt x="2" y="12"/>
                    <a:pt x="4" y="13"/>
                    <a:pt x="4" y="14"/>
                  </a:cubicBezTo>
                  <a:cubicBezTo>
                    <a:pt x="5" y="16"/>
                    <a:pt x="6" y="19"/>
                    <a:pt x="7" y="21"/>
                  </a:cubicBezTo>
                  <a:cubicBezTo>
                    <a:pt x="8" y="22"/>
                    <a:pt x="7" y="23"/>
                    <a:pt x="6" y="24"/>
                  </a:cubicBezTo>
                  <a:cubicBezTo>
                    <a:pt x="6" y="24"/>
                    <a:pt x="6" y="24"/>
                    <a:pt x="6" y="24"/>
                  </a:cubicBezTo>
                  <a:close/>
                  <a:moveTo>
                    <a:pt x="155" y="24"/>
                  </a:moveTo>
                  <a:cubicBezTo>
                    <a:pt x="154" y="24"/>
                    <a:pt x="154" y="24"/>
                    <a:pt x="153" y="23"/>
                  </a:cubicBezTo>
                  <a:cubicBezTo>
                    <a:pt x="152" y="22"/>
                    <a:pt x="152" y="21"/>
                    <a:pt x="153" y="20"/>
                  </a:cubicBezTo>
                  <a:cubicBezTo>
                    <a:pt x="155" y="19"/>
                    <a:pt x="157" y="17"/>
                    <a:pt x="159" y="15"/>
                  </a:cubicBezTo>
                  <a:cubicBezTo>
                    <a:pt x="160" y="14"/>
                    <a:pt x="161" y="14"/>
                    <a:pt x="162" y="15"/>
                  </a:cubicBezTo>
                  <a:cubicBezTo>
                    <a:pt x="163" y="16"/>
                    <a:pt x="163" y="17"/>
                    <a:pt x="162" y="18"/>
                  </a:cubicBezTo>
                  <a:cubicBezTo>
                    <a:pt x="160" y="20"/>
                    <a:pt x="158" y="21"/>
                    <a:pt x="156" y="23"/>
                  </a:cubicBezTo>
                  <a:cubicBezTo>
                    <a:pt x="156" y="24"/>
                    <a:pt x="155" y="24"/>
                    <a:pt x="155" y="24"/>
                  </a:cubicBezTo>
                  <a:close/>
                  <a:moveTo>
                    <a:pt x="169" y="10"/>
                  </a:moveTo>
                  <a:cubicBezTo>
                    <a:pt x="169" y="10"/>
                    <a:pt x="168" y="10"/>
                    <a:pt x="168" y="9"/>
                  </a:cubicBezTo>
                  <a:cubicBezTo>
                    <a:pt x="167" y="9"/>
                    <a:pt x="167" y="7"/>
                    <a:pt x="168" y="7"/>
                  </a:cubicBezTo>
                  <a:cubicBezTo>
                    <a:pt x="170" y="5"/>
                    <a:pt x="171" y="3"/>
                    <a:pt x="173" y="1"/>
                  </a:cubicBezTo>
                  <a:cubicBezTo>
                    <a:pt x="174" y="0"/>
                    <a:pt x="175" y="0"/>
                    <a:pt x="176" y="1"/>
                  </a:cubicBezTo>
                  <a:cubicBezTo>
                    <a:pt x="177" y="2"/>
                    <a:pt x="177" y="3"/>
                    <a:pt x="176" y="4"/>
                  </a:cubicBezTo>
                  <a:cubicBezTo>
                    <a:pt x="174" y="6"/>
                    <a:pt x="172" y="8"/>
                    <a:pt x="170" y="9"/>
                  </a:cubicBezTo>
                  <a:cubicBezTo>
                    <a:pt x="170" y="10"/>
                    <a:pt x="170" y="10"/>
                    <a:pt x="169" y="10"/>
                  </a:cubicBezTo>
                  <a:close/>
                </a:path>
              </a:pathLst>
            </a:custGeom>
            <a:solidFill>
              <a:schemeClr val="dk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3" name="íş1îdè"/>
            <p:cNvSpPr/>
            <p:nvPr>
              <p:custDataLst>
                <p:tags r:id="rId36"/>
              </p:custDataLst>
            </p:nvPr>
          </p:nvSpPr>
          <p:spPr bwMode="auto">
            <a:xfrm>
              <a:off x="6915459" y="2173172"/>
              <a:ext cx="4127416" cy="1721226"/>
            </a:xfrm>
            <a:custGeom>
              <a:avLst/>
              <a:gdLst>
                <a:gd name="T0" fmla="*/ 2 w 548"/>
                <a:gd name="T1" fmla="*/ 223 h 228"/>
                <a:gd name="T2" fmla="*/ 20 w 548"/>
                <a:gd name="T3" fmla="*/ 225 h 228"/>
                <a:gd name="T4" fmla="*/ 22 w 548"/>
                <a:gd name="T5" fmla="*/ 227 h 228"/>
                <a:gd name="T6" fmla="*/ 48 w 548"/>
                <a:gd name="T7" fmla="*/ 215 h 228"/>
                <a:gd name="T8" fmla="*/ 59 w 548"/>
                <a:gd name="T9" fmla="*/ 214 h 228"/>
                <a:gd name="T10" fmla="*/ 67 w 548"/>
                <a:gd name="T11" fmla="*/ 210 h 228"/>
                <a:gd name="T12" fmla="*/ 76 w 548"/>
                <a:gd name="T13" fmla="*/ 201 h 228"/>
                <a:gd name="T14" fmla="*/ 77 w 548"/>
                <a:gd name="T15" fmla="*/ 205 h 228"/>
                <a:gd name="T16" fmla="*/ 103 w 548"/>
                <a:gd name="T17" fmla="*/ 187 h 228"/>
                <a:gd name="T18" fmla="*/ 109 w 548"/>
                <a:gd name="T19" fmla="*/ 183 h 228"/>
                <a:gd name="T20" fmla="*/ 112 w 548"/>
                <a:gd name="T21" fmla="*/ 183 h 228"/>
                <a:gd name="T22" fmla="*/ 133 w 548"/>
                <a:gd name="T23" fmla="*/ 164 h 228"/>
                <a:gd name="T24" fmla="*/ 145 w 548"/>
                <a:gd name="T25" fmla="*/ 162 h 228"/>
                <a:gd name="T26" fmla="*/ 153 w 548"/>
                <a:gd name="T27" fmla="*/ 155 h 228"/>
                <a:gd name="T28" fmla="*/ 162 w 548"/>
                <a:gd name="T29" fmla="*/ 152 h 228"/>
                <a:gd name="T30" fmla="*/ 170 w 548"/>
                <a:gd name="T31" fmla="*/ 147 h 228"/>
                <a:gd name="T32" fmla="*/ 543 w 548"/>
                <a:gd name="T33" fmla="*/ 139 h 228"/>
                <a:gd name="T34" fmla="*/ 546 w 548"/>
                <a:gd name="T35" fmla="*/ 149 h 228"/>
                <a:gd name="T36" fmla="*/ 187 w 548"/>
                <a:gd name="T37" fmla="*/ 134 h 228"/>
                <a:gd name="T38" fmla="*/ 539 w 548"/>
                <a:gd name="T39" fmla="*/ 128 h 228"/>
                <a:gd name="T40" fmla="*/ 542 w 548"/>
                <a:gd name="T41" fmla="*/ 129 h 228"/>
                <a:gd name="T42" fmla="*/ 199 w 548"/>
                <a:gd name="T43" fmla="*/ 120 h 228"/>
                <a:gd name="T44" fmla="*/ 207 w 548"/>
                <a:gd name="T45" fmla="*/ 114 h 228"/>
                <a:gd name="T46" fmla="*/ 213 w 548"/>
                <a:gd name="T47" fmla="*/ 106 h 228"/>
                <a:gd name="T48" fmla="*/ 526 w 548"/>
                <a:gd name="T49" fmla="*/ 104 h 228"/>
                <a:gd name="T50" fmla="*/ 532 w 548"/>
                <a:gd name="T51" fmla="*/ 112 h 228"/>
                <a:gd name="T52" fmla="*/ 220 w 548"/>
                <a:gd name="T53" fmla="*/ 86 h 228"/>
                <a:gd name="T54" fmla="*/ 218 w 548"/>
                <a:gd name="T55" fmla="*/ 96 h 228"/>
                <a:gd name="T56" fmla="*/ 515 w 548"/>
                <a:gd name="T57" fmla="*/ 87 h 228"/>
                <a:gd name="T58" fmla="*/ 504 w 548"/>
                <a:gd name="T59" fmla="*/ 82 h 228"/>
                <a:gd name="T60" fmla="*/ 506 w 548"/>
                <a:gd name="T61" fmla="*/ 82 h 228"/>
                <a:gd name="T62" fmla="*/ 229 w 548"/>
                <a:gd name="T63" fmla="*/ 69 h 228"/>
                <a:gd name="T64" fmla="*/ 489 w 548"/>
                <a:gd name="T65" fmla="*/ 70 h 228"/>
                <a:gd name="T66" fmla="*/ 490 w 548"/>
                <a:gd name="T67" fmla="*/ 66 h 228"/>
                <a:gd name="T68" fmla="*/ 236 w 548"/>
                <a:gd name="T69" fmla="*/ 59 h 228"/>
                <a:gd name="T70" fmla="*/ 237 w 548"/>
                <a:gd name="T71" fmla="*/ 62 h 228"/>
                <a:gd name="T72" fmla="*/ 467 w 548"/>
                <a:gd name="T73" fmla="*/ 51 h 228"/>
                <a:gd name="T74" fmla="*/ 455 w 548"/>
                <a:gd name="T75" fmla="*/ 48 h 228"/>
                <a:gd name="T76" fmla="*/ 457 w 548"/>
                <a:gd name="T77" fmla="*/ 47 h 228"/>
                <a:gd name="T78" fmla="*/ 253 w 548"/>
                <a:gd name="T79" fmla="*/ 37 h 228"/>
                <a:gd name="T80" fmla="*/ 251 w 548"/>
                <a:gd name="T81" fmla="*/ 45 h 228"/>
                <a:gd name="T82" fmla="*/ 430 w 548"/>
                <a:gd name="T83" fmla="*/ 30 h 228"/>
                <a:gd name="T84" fmla="*/ 265 w 548"/>
                <a:gd name="T85" fmla="*/ 33 h 228"/>
                <a:gd name="T86" fmla="*/ 273 w 548"/>
                <a:gd name="T87" fmla="*/ 28 h 228"/>
                <a:gd name="T88" fmla="*/ 414 w 548"/>
                <a:gd name="T89" fmla="*/ 22 h 228"/>
                <a:gd name="T90" fmla="*/ 422 w 548"/>
                <a:gd name="T91" fmla="*/ 27 h 228"/>
                <a:gd name="T92" fmla="*/ 291 w 548"/>
                <a:gd name="T93" fmla="*/ 16 h 228"/>
                <a:gd name="T94" fmla="*/ 404 w 548"/>
                <a:gd name="T95" fmla="*/ 16 h 228"/>
                <a:gd name="T96" fmla="*/ 406 w 548"/>
                <a:gd name="T97" fmla="*/ 15 h 228"/>
                <a:gd name="T98" fmla="*/ 307 w 548"/>
                <a:gd name="T99" fmla="*/ 8 h 228"/>
                <a:gd name="T100" fmla="*/ 319 w 548"/>
                <a:gd name="T101" fmla="*/ 9 h 228"/>
                <a:gd name="T102" fmla="*/ 327 w 548"/>
                <a:gd name="T103" fmla="*/ 7 h 228"/>
                <a:gd name="T104" fmla="*/ 378 w 548"/>
                <a:gd name="T105" fmla="*/ 6 h 228"/>
                <a:gd name="T106" fmla="*/ 386 w 548"/>
                <a:gd name="T107" fmla="*/ 8 h 228"/>
                <a:gd name="T108" fmla="*/ 349 w 548"/>
                <a:gd name="T109" fmla="*/ 2 h 228"/>
                <a:gd name="T110" fmla="*/ 367 w 548"/>
                <a:gd name="T111" fmla="*/ 4 h 228"/>
                <a:gd name="T112" fmla="*/ 369 w 548"/>
                <a:gd name="T113"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 h="228">
                  <a:moveTo>
                    <a:pt x="10" y="228"/>
                  </a:moveTo>
                  <a:cubicBezTo>
                    <a:pt x="10" y="228"/>
                    <a:pt x="10" y="228"/>
                    <a:pt x="10" y="228"/>
                  </a:cubicBezTo>
                  <a:cubicBezTo>
                    <a:pt x="7" y="228"/>
                    <a:pt x="4" y="227"/>
                    <a:pt x="1" y="227"/>
                  </a:cubicBezTo>
                  <a:cubicBezTo>
                    <a:pt x="0" y="226"/>
                    <a:pt x="0" y="225"/>
                    <a:pt x="0" y="224"/>
                  </a:cubicBezTo>
                  <a:cubicBezTo>
                    <a:pt x="0" y="223"/>
                    <a:pt x="1" y="222"/>
                    <a:pt x="2" y="223"/>
                  </a:cubicBezTo>
                  <a:cubicBezTo>
                    <a:pt x="5" y="223"/>
                    <a:pt x="7" y="224"/>
                    <a:pt x="10" y="224"/>
                  </a:cubicBezTo>
                  <a:cubicBezTo>
                    <a:pt x="11" y="224"/>
                    <a:pt x="12" y="225"/>
                    <a:pt x="12" y="226"/>
                  </a:cubicBezTo>
                  <a:cubicBezTo>
                    <a:pt x="12" y="227"/>
                    <a:pt x="11" y="228"/>
                    <a:pt x="10" y="228"/>
                  </a:cubicBezTo>
                  <a:close/>
                  <a:moveTo>
                    <a:pt x="22" y="227"/>
                  </a:moveTo>
                  <a:cubicBezTo>
                    <a:pt x="21" y="227"/>
                    <a:pt x="20" y="226"/>
                    <a:pt x="20" y="225"/>
                  </a:cubicBezTo>
                  <a:cubicBezTo>
                    <a:pt x="19" y="224"/>
                    <a:pt x="20" y="223"/>
                    <a:pt x="21" y="223"/>
                  </a:cubicBezTo>
                  <a:cubicBezTo>
                    <a:pt x="24" y="223"/>
                    <a:pt x="26" y="222"/>
                    <a:pt x="29" y="221"/>
                  </a:cubicBezTo>
                  <a:cubicBezTo>
                    <a:pt x="30" y="221"/>
                    <a:pt x="31" y="222"/>
                    <a:pt x="31" y="223"/>
                  </a:cubicBezTo>
                  <a:cubicBezTo>
                    <a:pt x="32" y="224"/>
                    <a:pt x="31" y="225"/>
                    <a:pt x="30" y="225"/>
                  </a:cubicBezTo>
                  <a:cubicBezTo>
                    <a:pt x="27" y="226"/>
                    <a:pt x="25" y="227"/>
                    <a:pt x="22" y="227"/>
                  </a:cubicBezTo>
                  <a:cubicBezTo>
                    <a:pt x="22" y="227"/>
                    <a:pt x="22" y="227"/>
                    <a:pt x="22" y="227"/>
                  </a:cubicBezTo>
                  <a:close/>
                  <a:moveTo>
                    <a:pt x="41" y="222"/>
                  </a:moveTo>
                  <a:cubicBezTo>
                    <a:pt x="40" y="222"/>
                    <a:pt x="39" y="221"/>
                    <a:pt x="39" y="220"/>
                  </a:cubicBezTo>
                  <a:cubicBezTo>
                    <a:pt x="39" y="219"/>
                    <a:pt x="39" y="218"/>
                    <a:pt x="40" y="218"/>
                  </a:cubicBezTo>
                  <a:cubicBezTo>
                    <a:pt x="43" y="217"/>
                    <a:pt x="45" y="216"/>
                    <a:pt x="48" y="215"/>
                  </a:cubicBezTo>
                  <a:cubicBezTo>
                    <a:pt x="49" y="215"/>
                    <a:pt x="50" y="215"/>
                    <a:pt x="50" y="216"/>
                  </a:cubicBezTo>
                  <a:cubicBezTo>
                    <a:pt x="51" y="217"/>
                    <a:pt x="50" y="218"/>
                    <a:pt x="49" y="219"/>
                  </a:cubicBezTo>
                  <a:cubicBezTo>
                    <a:pt x="47" y="220"/>
                    <a:pt x="44" y="221"/>
                    <a:pt x="42" y="222"/>
                  </a:cubicBezTo>
                  <a:cubicBezTo>
                    <a:pt x="41" y="222"/>
                    <a:pt x="41" y="222"/>
                    <a:pt x="41" y="222"/>
                  </a:cubicBezTo>
                  <a:close/>
                  <a:moveTo>
                    <a:pt x="59" y="214"/>
                  </a:moveTo>
                  <a:cubicBezTo>
                    <a:pt x="59" y="214"/>
                    <a:pt x="58" y="213"/>
                    <a:pt x="57" y="213"/>
                  </a:cubicBezTo>
                  <a:cubicBezTo>
                    <a:pt x="57" y="212"/>
                    <a:pt x="57" y="211"/>
                    <a:pt x="58" y="210"/>
                  </a:cubicBezTo>
                  <a:cubicBezTo>
                    <a:pt x="61" y="209"/>
                    <a:pt x="63" y="208"/>
                    <a:pt x="66" y="207"/>
                  </a:cubicBezTo>
                  <a:cubicBezTo>
                    <a:pt x="66" y="206"/>
                    <a:pt x="68" y="206"/>
                    <a:pt x="68" y="207"/>
                  </a:cubicBezTo>
                  <a:cubicBezTo>
                    <a:pt x="69" y="208"/>
                    <a:pt x="68" y="210"/>
                    <a:pt x="67" y="210"/>
                  </a:cubicBezTo>
                  <a:cubicBezTo>
                    <a:pt x="65" y="211"/>
                    <a:pt x="63" y="213"/>
                    <a:pt x="60" y="214"/>
                  </a:cubicBezTo>
                  <a:cubicBezTo>
                    <a:pt x="60" y="214"/>
                    <a:pt x="60" y="214"/>
                    <a:pt x="59" y="214"/>
                  </a:cubicBezTo>
                  <a:close/>
                  <a:moveTo>
                    <a:pt x="77" y="205"/>
                  </a:moveTo>
                  <a:cubicBezTo>
                    <a:pt x="76" y="205"/>
                    <a:pt x="76" y="204"/>
                    <a:pt x="75" y="204"/>
                  </a:cubicBezTo>
                  <a:cubicBezTo>
                    <a:pt x="75" y="203"/>
                    <a:pt x="75" y="201"/>
                    <a:pt x="76" y="201"/>
                  </a:cubicBezTo>
                  <a:cubicBezTo>
                    <a:pt x="78" y="199"/>
                    <a:pt x="81" y="198"/>
                    <a:pt x="83" y="197"/>
                  </a:cubicBezTo>
                  <a:cubicBezTo>
                    <a:pt x="84" y="196"/>
                    <a:pt x="85" y="197"/>
                    <a:pt x="86" y="198"/>
                  </a:cubicBezTo>
                  <a:cubicBezTo>
                    <a:pt x="86" y="198"/>
                    <a:pt x="86" y="200"/>
                    <a:pt x="85" y="200"/>
                  </a:cubicBezTo>
                  <a:cubicBezTo>
                    <a:pt x="83" y="202"/>
                    <a:pt x="80" y="203"/>
                    <a:pt x="78" y="204"/>
                  </a:cubicBezTo>
                  <a:cubicBezTo>
                    <a:pt x="78" y="204"/>
                    <a:pt x="77" y="205"/>
                    <a:pt x="77" y="205"/>
                  </a:cubicBezTo>
                  <a:close/>
                  <a:moveTo>
                    <a:pt x="94" y="194"/>
                  </a:moveTo>
                  <a:cubicBezTo>
                    <a:pt x="94" y="194"/>
                    <a:pt x="93" y="194"/>
                    <a:pt x="93" y="193"/>
                  </a:cubicBezTo>
                  <a:cubicBezTo>
                    <a:pt x="92" y="192"/>
                    <a:pt x="92" y="191"/>
                    <a:pt x="93" y="191"/>
                  </a:cubicBezTo>
                  <a:cubicBezTo>
                    <a:pt x="95" y="189"/>
                    <a:pt x="98" y="188"/>
                    <a:pt x="100" y="186"/>
                  </a:cubicBezTo>
                  <a:cubicBezTo>
                    <a:pt x="101" y="186"/>
                    <a:pt x="102" y="186"/>
                    <a:pt x="103" y="187"/>
                  </a:cubicBezTo>
                  <a:cubicBezTo>
                    <a:pt x="103" y="188"/>
                    <a:pt x="103" y="189"/>
                    <a:pt x="102" y="190"/>
                  </a:cubicBezTo>
                  <a:cubicBezTo>
                    <a:pt x="100" y="191"/>
                    <a:pt x="98" y="193"/>
                    <a:pt x="95" y="194"/>
                  </a:cubicBezTo>
                  <a:cubicBezTo>
                    <a:pt x="95" y="194"/>
                    <a:pt x="95" y="194"/>
                    <a:pt x="94" y="194"/>
                  </a:cubicBezTo>
                  <a:close/>
                  <a:moveTo>
                    <a:pt x="111" y="184"/>
                  </a:moveTo>
                  <a:cubicBezTo>
                    <a:pt x="110" y="184"/>
                    <a:pt x="110" y="183"/>
                    <a:pt x="109" y="183"/>
                  </a:cubicBezTo>
                  <a:cubicBezTo>
                    <a:pt x="109" y="182"/>
                    <a:pt x="109" y="180"/>
                    <a:pt x="110" y="180"/>
                  </a:cubicBezTo>
                  <a:cubicBezTo>
                    <a:pt x="112" y="178"/>
                    <a:pt x="115" y="177"/>
                    <a:pt x="117" y="175"/>
                  </a:cubicBezTo>
                  <a:cubicBezTo>
                    <a:pt x="118" y="175"/>
                    <a:pt x="119" y="175"/>
                    <a:pt x="119" y="176"/>
                  </a:cubicBezTo>
                  <a:cubicBezTo>
                    <a:pt x="120" y="177"/>
                    <a:pt x="120" y="178"/>
                    <a:pt x="119" y="179"/>
                  </a:cubicBezTo>
                  <a:cubicBezTo>
                    <a:pt x="117" y="180"/>
                    <a:pt x="114" y="182"/>
                    <a:pt x="112" y="183"/>
                  </a:cubicBezTo>
                  <a:cubicBezTo>
                    <a:pt x="112" y="183"/>
                    <a:pt x="111" y="184"/>
                    <a:pt x="111" y="184"/>
                  </a:cubicBezTo>
                  <a:close/>
                  <a:moveTo>
                    <a:pt x="128" y="173"/>
                  </a:moveTo>
                  <a:cubicBezTo>
                    <a:pt x="127" y="173"/>
                    <a:pt x="127" y="172"/>
                    <a:pt x="126" y="172"/>
                  </a:cubicBezTo>
                  <a:cubicBezTo>
                    <a:pt x="126" y="171"/>
                    <a:pt x="126" y="169"/>
                    <a:pt x="127" y="169"/>
                  </a:cubicBezTo>
                  <a:cubicBezTo>
                    <a:pt x="129" y="167"/>
                    <a:pt x="131" y="166"/>
                    <a:pt x="133" y="164"/>
                  </a:cubicBezTo>
                  <a:cubicBezTo>
                    <a:pt x="134" y="164"/>
                    <a:pt x="136" y="164"/>
                    <a:pt x="136" y="165"/>
                  </a:cubicBezTo>
                  <a:cubicBezTo>
                    <a:pt x="137" y="166"/>
                    <a:pt x="137" y="167"/>
                    <a:pt x="136" y="168"/>
                  </a:cubicBezTo>
                  <a:cubicBezTo>
                    <a:pt x="133" y="169"/>
                    <a:pt x="131" y="171"/>
                    <a:pt x="129" y="172"/>
                  </a:cubicBezTo>
                  <a:cubicBezTo>
                    <a:pt x="129" y="172"/>
                    <a:pt x="128" y="173"/>
                    <a:pt x="128" y="173"/>
                  </a:cubicBezTo>
                  <a:close/>
                  <a:moveTo>
                    <a:pt x="145" y="162"/>
                  </a:moveTo>
                  <a:cubicBezTo>
                    <a:pt x="144" y="162"/>
                    <a:pt x="143" y="161"/>
                    <a:pt x="143" y="161"/>
                  </a:cubicBezTo>
                  <a:cubicBezTo>
                    <a:pt x="142" y="160"/>
                    <a:pt x="143" y="158"/>
                    <a:pt x="144" y="158"/>
                  </a:cubicBezTo>
                  <a:cubicBezTo>
                    <a:pt x="145" y="157"/>
                    <a:pt x="145" y="157"/>
                    <a:pt x="145" y="157"/>
                  </a:cubicBezTo>
                  <a:cubicBezTo>
                    <a:pt x="147" y="156"/>
                    <a:pt x="149" y="155"/>
                    <a:pt x="150" y="154"/>
                  </a:cubicBezTo>
                  <a:cubicBezTo>
                    <a:pt x="151" y="153"/>
                    <a:pt x="153" y="154"/>
                    <a:pt x="153" y="155"/>
                  </a:cubicBezTo>
                  <a:cubicBezTo>
                    <a:pt x="154" y="155"/>
                    <a:pt x="153" y="157"/>
                    <a:pt x="152" y="157"/>
                  </a:cubicBezTo>
                  <a:cubicBezTo>
                    <a:pt x="151" y="158"/>
                    <a:pt x="149" y="160"/>
                    <a:pt x="147" y="161"/>
                  </a:cubicBezTo>
                  <a:cubicBezTo>
                    <a:pt x="146" y="161"/>
                    <a:pt x="146" y="161"/>
                    <a:pt x="146" y="161"/>
                  </a:cubicBezTo>
                  <a:cubicBezTo>
                    <a:pt x="145" y="162"/>
                    <a:pt x="145" y="162"/>
                    <a:pt x="145" y="162"/>
                  </a:cubicBezTo>
                  <a:close/>
                  <a:moveTo>
                    <a:pt x="162" y="152"/>
                  </a:moveTo>
                  <a:cubicBezTo>
                    <a:pt x="161" y="152"/>
                    <a:pt x="161" y="151"/>
                    <a:pt x="160" y="151"/>
                  </a:cubicBezTo>
                  <a:cubicBezTo>
                    <a:pt x="160" y="150"/>
                    <a:pt x="160" y="148"/>
                    <a:pt x="161" y="148"/>
                  </a:cubicBezTo>
                  <a:cubicBezTo>
                    <a:pt x="163" y="147"/>
                    <a:pt x="166" y="145"/>
                    <a:pt x="168" y="144"/>
                  </a:cubicBezTo>
                  <a:cubicBezTo>
                    <a:pt x="169" y="143"/>
                    <a:pt x="170" y="144"/>
                    <a:pt x="171" y="145"/>
                  </a:cubicBezTo>
                  <a:cubicBezTo>
                    <a:pt x="171" y="146"/>
                    <a:pt x="171" y="147"/>
                    <a:pt x="170" y="147"/>
                  </a:cubicBezTo>
                  <a:cubicBezTo>
                    <a:pt x="168" y="149"/>
                    <a:pt x="165" y="150"/>
                    <a:pt x="163" y="151"/>
                  </a:cubicBezTo>
                  <a:cubicBezTo>
                    <a:pt x="163" y="152"/>
                    <a:pt x="162" y="152"/>
                    <a:pt x="162" y="152"/>
                  </a:cubicBezTo>
                  <a:close/>
                  <a:moveTo>
                    <a:pt x="546" y="149"/>
                  </a:moveTo>
                  <a:cubicBezTo>
                    <a:pt x="545" y="149"/>
                    <a:pt x="544" y="148"/>
                    <a:pt x="544" y="147"/>
                  </a:cubicBezTo>
                  <a:cubicBezTo>
                    <a:pt x="543" y="144"/>
                    <a:pt x="543" y="142"/>
                    <a:pt x="543" y="139"/>
                  </a:cubicBezTo>
                  <a:cubicBezTo>
                    <a:pt x="542" y="138"/>
                    <a:pt x="543" y="137"/>
                    <a:pt x="544" y="137"/>
                  </a:cubicBezTo>
                  <a:cubicBezTo>
                    <a:pt x="545" y="137"/>
                    <a:pt x="546" y="137"/>
                    <a:pt x="546" y="138"/>
                  </a:cubicBezTo>
                  <a:cubicBezTo>
                    <a:pt x="547" y="141"/>
                    <a:pt x="547" y="144"/>
                    <a:pt x="548" y="146"/>
                  </a:cubicBezTo>
                  <a:cubicBezTo>
                    <a:pt x="548" y="148"/>
                    <a:pt x="547" y="148"/>
                    <a:pt x="546" y="149"/>
                  </a:cubicBezTo>
                  <a:cubicBezTo>
                    <a:pt x="546" y="149"/>
                    <a:pt x="546" y="149"/>
                    <a:pt x="546" y="149"/>
                  </a:cubicBezTo>
                  <a:close/>
                  <a:moveTo>
                    <a:pt x="179" y="141"/>
                  </a:moveTo>
                  <a:cubicBezTo>
                    <a:pt x="178" y="141"/>
                    <a:pt x="178" y="141"/>
                    <a:pt x="177" y="141"/>
                  </a:cubicBezTo>
                  <a:cubicBezTo>
                    <a:pt x="177" y="140"/>
                    <a:pt x="177" y="138"/>
                    <a:pt x="178" y="138"/>
                  </a:cubicBezTo>
                  <a:cubicBezTo>
                    <a:pt x="180" y="136"/>
                    <a:pt x="182" y="135"/>
                    <a:pt x="184" y="133"/>
                  </a:cubicBezTo>
                  <a:cubicBezTo>
                    <a:pt x="185" y="133"/>
                    <a:pt x="187" y="133"/>
                    <a:pt x="187" y="134"/>
                  </a:cubicBezTo>
                  <a:cubicBezTo>
                    <a:pt x="188" y="135"/>
                    <a:pt x="188" y="136"/>
                    <a:pt x="187" y="136"/>
                  </a:cubicBezTo>
                  <a:cubicBezTo>
                    <a:pt x="185" y="138"/>
                    <a:pt x="182" y="140"/>
                    <a:pt x="180" y="141"/>
                  </a:cubicBezTo>
                  <a:cubicBezTo>
                    <a:pt x="180" y="141"/>
                    <a:pt x="179" y="141"/>
                    <a:pt x="179" y="141"/>
                  </a:cubicBezTo>
                  <a:close/>
                  <a:moveTo>
                    <a:pt x="541" y="129"/>
                  </a:moveTo>
                  <a:cubicBezTo>
                    <a:pt x="540" y="129"/>
                    <a:pt x="540" y="129"/>
                    <a:pt x="539" y="128"/>
                  </a:cubicBezTo>
                  <a:cubicBezTo>
                    <a:pt x="538" y="126"/>
                    <a:pt x="537" y="123"/>
                    <a:pt x="536" y="121"/>
                  </a:cubicBezTo>
                  <a:cubicBezTo>
                    <a:pt x="536" y="120"/>
                    <a:pt x="536" y="119"/>
                    <a:pt x="537" y="118"/>
                  </a:cubicBezTo>
                  <a:cubicBezTo>
                    <a:pt x="538" y="118"/>
                    <a:pt x="539" y="118"/>
                    <a:pt x="540" y="119"/>
                  </a:cubicBezTo>
                  <a:cubicBezTo>
                    <a:pt x="541" y="121"/>
                    <a:pt x="542" y="124"/>
                    <a:pt x="543" y="126"/>
                  </a:cubicBezTo>
                  <a:cubicBezTo>
                    <a:pt x="543" y="128"/>
                    <a:pt x="543" y="129"/>
                    <a:pt x="542" y="129"/>
                  </a:cubicBezTo>
                  <a:cubicBezTo>
                    <a:pt x="542" y="129"/>
                    <a:pt x="541" y="129"/>
                    <a:pt x="541" y="129"/>
                  </a:cubicBezTo>
                  <a:close/>
                  <a:moveTo>
                    <a:pt x="195" y="129"/>
                  </a:moveTo>
                  <a:cubicBezTo>
                    <a:pt x="194" y="129"/>
                    <a:pt x="194" y="129"/>
                    <a:pt x="193" y="128"/>
                  </a:cubicBezTo>
                  <a:cubicBezTo>
                    <a:pt x="193" y="128"/>
                    <a:pt x="193" y="126"/>
                    <a:pt x="193" y="126"/>
                  </a:cubicBezTo>
                  <a:cubicBezTo>
                    <a:pt x="195" y="124"/>
                    <a:pt x="197" y="122"/>
                    <a:pt x="199" y="120"/>
                  </a:cubicBezTo>
                  <a:cubicBezTo>
                    <a:pt x="199" y="119"/>
                    <a:pt x="201" y="119"/>
                    <a:pt x="202" y="120"/>
                  </a:cubicBezTo>
                  <a:cubicBezTo>
                    <a:pt x="202" y="120"/>
                    <a:pt x="203" y="122"/>
                    <a:pt x="202" y="123"/>
                  </a:cubicBezTo>
                  <a:cubicBezTo>
                    <a:pt x="200" y="125"/>
                    <a:pt x="198" y="127"/>
                    <a:pt x="196" y="129"/>
                  </a:cubicBezTo>
                  <a:cubicBezTo>
                    <a:pt x="196" y="129"/>
                    <a:pt x="195" y="129"/>
                    <a:pt x="195" y="129"/>
                  </a:cubicBezTo>
                  <a:close/>
                  <a:moveTo>
                    <a:pt x="207" y="114"/>
                  </a:moveTo>
                  <a:cubicBezTo>
                    <a:pt x="207" y="114"/>
                    <a:pt x="207" y="114"/>
                    <a:pt x="206" y="113"/>
                  </a:cubicBezTo>
                  <a:cubicBezTo>
                    <a:pt x="205" y="113"/>
                    <a:pt x="205" y="112"/>
                    <a:pt x="206" y="111"/>
                  </a:cubicBezTo>
                  <a:cubicBezTo>
                    <a:pt x="207" y="108"/>
                    <a:pt x="209" y="106"/>
                    <a:pt x="210" y="104"/>
                  </a:cubicBezTo>
                  <a:cubicBezTo>
                    <a:pt x="211" y="103"/>
                    <a:pt x="212" y="103"/>
                    <a:pt x="213" y="103"/>
                  </a:cubicBezTo>
                  <a:cubicBezTo>
                    <a:pt x="214" y="104"/>
                    <a:pt x="214" y="105"/>
                    <a:pt x="213" y="106"/>
                  </a:cubicBezTo>
                  <a:cubicBezTo>
                    <a:pt x="212" y="108"/>
                    <a:pt x="211" y="111"/>
                    <a:pt x="209" y="113"/>
                  </a:cubicBezTo>
                  <a:cubicBezTo>
                    <a:pt x="209" y="113"/>
                    <a:pt x="208" y="114"/>
                    <a:pt x="207" y="114"/>
                  </a:cubicBezTo>
                  <a:close/>
                  <a:moveTo>
                    <a:pt x="532" y="112"/>
                  </a:moveTo>
                  <a:cubicBezTo>
                    <a:pt x="531" y="112"/>
                    <a:pt x="531" y="111"/>
                    <a:pt x="530" y="111"/>
                  </a:cubicBezTo>
                  <a:cubicBezTo>
                    <a:pt x="529" y="109"/>
                    <a:pt x="527" y="106"/>
                    <a:pt x="526" y="104"/>
                  </a:cubicBezTo>
                  <a:cubicBezTo>
                    <a:pt x="525" y="103"/>
                    <a:pt x="525" y="102"/>
                    <a:pt x="526" y="101"/>
                  </a:cubicBezTo>
                  <a:cubicBezTo>
                    <a:pt x="527" y="101"/>
                    <a:pt x="528" y="101"/>
                    <a:pt x="529" y="102"/>
                  </a:cubicBezTo>
                  <a:cubicBezTo>
                    <a:pt x="531" y="104"/>
                    <a:pt x="532" y="106"/>
                    <a:pt x="534" y="108"/>
                  </a:cubicBezTo>
                  <a:cubicBezTo>
                    <a:pt x="534" y="109"/>
                    <a:pt x="534" y="111"/>
                    <a:pt x="533" y="111"/>
                  </a:cubicBezTo>
                  <a:cubicBezTo>
                    <a:pt x="533" y="111"/>
                    <a:pt x="532" y="112"/>
                    <a:pt x="532" y="112"/>
                  </a:cubicBezTo>
                  <a:close/>
                  <a:moveTo>
                    <a:pt x="218" y="96"/>
                  </a:moveTo>
                  <a:cubicBezTo>
                    <a:pt x="217" y="96"/>
                    <a:pt x="217" y="96"/>
                    <a:pt x="217" y="96"/>
                  </a:cubicBezTo>
                  <a:cubicBezTo>
                    <a:pt x="216" y="96"/>
                    <a:pt x="215" y="94"/>
                    <a:pt x="216" y="93"/>
                  </a:cubicBezTo>
                  <a:cubicBezTo>
                    <a:pt x="217" y="91"/>
                    <a:pt x="218" y="89"/>
                    <a:pt x="219" y="87"/>
                  </a:cubicBezTo>
                  <a:cubicBezTo>
                    <a:pt x="220" y="86"/>
                    <a:pt x="220" y="86"/>
                    <a:pt x="220" y="86"/>
                  </a:cubicBezTo>
                  <a:cubicBezTo>
                    <a:pt x="220" y="85"/>
                    <a:pt x="221" y="85"/>
                    <a:pt x="222" y="86"/>
                  </a:cubicBezTo>
                  <a:cubicBezTo>
                    <a:pt x="223" y="86"/>
                    <a:pt x="224" y="87"/>
                    <a:pt x="223" y="88"/>
                  </a:cubicBezTo>
                  <a:cubicBezTo>
                    <a:pt x="223" y="89"/>
                    <a:pt x="223" y="89"/>
                    <a:pt x="223" y="89"/>
                  </a:cubicBezTo>
                  <a:cubicBezTo>
                    <a:pt x="222" y="91"/>
                    <a:pt x="221" y="93"/>
                    <a:pt x="219" y="95"/>
                  </a:cubicBezTo>
                  <a:cubicBezTo>
                    <a:pt x="219" y="96"/>
                    <a:pt x="218" y="96"/>
                    <a:pt x="218" y="96"/>
                  </a:cubicBezTo>
                  <a:close/>
                  <a:moveTo>
                    <a:pt x="519" y="96"/>
                  </a:moveTo>
                  <a:cubicBezTo>
                    <a:pt x="519" y="96"/>
                    <a:pt x="518" y="96"/>
                    <a:pt x="518" y="95"/>
                  </a:cubicBezTo>
                  <a:cubicBezTo>
                    <a:pt x="516" y="93"/>
                    <a:pt x="514" y="92"/>
                    <a:pt x="512" y="90"/>
                  </a:cubicBezTo>
                  <a:cubicBezTo>
                    <a:pt x="512" y="89"/>
                    <a:pt x="512" y="88"/>
                    <a:pt x="512" y="87"/>
                  </a:cubicBezTo>
                  <a:cubicBezTo>
                    <a:pt x="513" y="86"/>
                    <a:pt x="514" y="86"/>
                    <a:pt x="515" y="87"/>
                  </a:cubicBezTo>
                  <a:cubicBezTo>
                    <a:pt x="517" y="89"/>
                    <a:pt x="519" y="91"/>
                    <a:pt x="521" y="93"/>
                  </a:cubicBezTo>
                  <a:cubicBezTo>
                    <a:pt x="522" y="93"/>
                    <a:pt x="522" y="95"/>
                    <a:pt x="521" y="95"/>
                  </a:cubicBezTo>
                  <a:cubicBezTo>
                    <a:pt x="520" y="96"/>
                    <a:pt x="520" y="96"/>
                    <a:pt x="519" y="96"/>
                  </a:cubicBezTo>
                  <a:close/>
                  <a:moveTo>
                    <a:pt x="505" y="82"/>
                  </a:moveTo>
                  <a:cubicBezTo>
                    <a:pt x="504" y="82"/>
                    <a:pt x="504" y="82"/>
                    <a:pt x="504" y="82"/>
                  </a:cubicBezTo>
                  <a:cubicBezTo>
                    <a:pt x="502" y="80"/>
                    <a:pt x="500" y="78"/>
                    <a:pt x="498" y="77"/>
                  </a:cubicBezTo>
                  <a:cubicBezTo>
                    <a:pt x="497" y="76"/>
                    <a:pt x="496" y="75"/>
                    <a:pt x="497" y="74"/>
                  </a:cubicBezTo>
                  <a:cubicBezTo>
                    <a:pt x="498" y="73"/>
                    <a:pt x="499" y="73"/>
                    <a:pt x="500" y="74"/>
                  </a:cubicBezTo>
                  <a:cubicBezTo>
                    <a:pt x="502" y="75"/>
                    <a:pt x="504" y="77"/>
                    <a:pt x="506" y="79"/>
                  </a:cubicBezTo>
                  <a:cubicBezTo>
                    <a:pt x="507" y="79"/>
                    <a:pt x="507" y="81"/>
                    <a:pt x="506" y="82"/>
                  </a:cubicBezTo>
                  <a:cubicBezTo>
                    <a:pt x="506" y="82"/>
                    <a:pt x="506" y="82"/>
                    <a:pt x="505" y="82"/>
                  </a:cubicBezTo>
                  <a:close/>
                  <a:moveTo>
                    <a:pt x="227" y="79"/>
                  </a:moveTo>
                  <a:cubicBezTo>
                    <a:pt x="227" y="79"/>
                    <a:pt x="227" y="79"/>
                    <a:pt x="226" y="79"/>
                  </a:cubicBezTo>
                  <a:cubicBezTo>
                    <a:pt x="225" y="78"/>
                    <a:pt x="225" y="77"/>
                    <a:pt x="225" y="76"/>
                  </a:cubicBezTo>
                  <a:cubicBezTo>
                    <a:pt x="227" y="74"/>
                    <a:pt x="228" y="71"/>
                    <a:pt x="229" y="69"/>
                  </a:cubicBezTo>
                  <a:cubicBezTo>
                    <a:pt x="230" y="68"/>
                    <a:pt x="231" y="68"/>
                    <a:pt x="232" y="68"/>
                  </a:cubicBezTo>
                  <a:cubicBezTo>
                    <a:pt x="233" y="69"/>
                    <a:pt x="233" y="70"/>
                    <a:pt x="233" y="71"/>
                  </a:cubicBezTo>
                  <a:cubicBezTo>
                    <a:pt x="232" y="73"/>
                    <a:pt x="230" y="76"/>
                    <a:pt x="229" y="78"/>
                  </a:cubicBezTo>
                  <a:cubicBezTo>
                    <a:pt x="229" y="79"/>
                    <a:pt x="228" y="79"/>
                    <a:pt x="227" y="79"/>
                  </a:cubicBezTo>
                  <a:close/>
                  <a:moveTo>
                    <a:pt x="489" y="70"/>
                  </a:moveTo>
                  <a:cubicBezTo>
                    <a:pt x="489" y="70"/>
                    <a:pt x="488" y="70"/>
                    <a:pt x="488" y="70"/>
                  </a:cubicBezTo>
                  <a:cubicBezTo>
                    <a:pt x="486" y="68"/>
                    <a:pt x="484" y="66"/>
                    <a:pt x="482" y="65"/>
                  </a:cubicBezTo>
                  <a:cubicBezTo>
                    <a:pt x="481" y="64"/>
                    <a:pt x="480" y="63"/>
                    <a:pt x="481" y="62"/>
                  </a:cubicBezTo>
                  <a:cubicBezTo>
                    <a:pt x="482" y="61"/>
                    <a:pt x="483" y="61"/>
                    <a:pt x="484" y="62"/>
                  </a:cubicBezTo>
                  <a:cubicBezTo>
                    <a:pt x="486" y="63"/>
                    <a:pt x="488" y="65"/>
                    <a:pt x="490" y="66"/>
                  </a:cubicBezTo>
                  <a:cubicBezTo>
                    <a:pt x="491" y="67"/>
                    <a:pt x="491" y="68"/>
                    <a:pt x="491" y="69"/>
                  </a:cubicBezTo>
                  <a:cubicBezTo>
                    <a:pt x="490" y="70"/>
                    <a:pt x="490" y="70"/>
                    <a:pt x="489" y="70"/>
                  </a:cubicBezTo>
                  <a:close/>
                  <a:moveTo>
                    <a:pt x="237" y="62"/>
                  </a:moveTo>
                  <a:cubicBezTo>
                    <a:pt x="237" y="62"/>
                    <a:pt x="237" y="62"/>
                    <a:pt x="236" y="61"/>
                  </a:cubicBezTo>
                  <a:cubicBezTo>
                    <a:pt x="235" y="61"/>
                    <a:pt x="235" y="60"/>
                    <a:pt x="236" y="59"/>
                  </a:cubicBezTo>
                  <a:cubicBezTo>
                    <a:pt x="237" y="56"/>
                    <a:pt x="239" y="54"/>
                    <a:pt x="240" y="52"/>
                  </a:cubicBezTo>
                  <a:cubicBezTo>
                    <a:pt x="241" y="51"/>
                    <a:pt x="242" y="51"/>
                    <a:pt x="243" y="51"/>
                  </a:cubicBezTo>
                  <a:cubicBezTo>
                    <a:pt x="244" y="52"/>
                    <a:pt x="244" y="53"/>
                    <a:pt x="244" y="54"/>
                  </a:cubicBezTo>
                  <a:cubicBezTo>
                    <a:pt x="242" y="56"/>
                    <a:pt x="241" y="59"/>
                    <a:pt x="239" y="61"/>
                  </a:cubicBezTo>
                  <a:cubicBezTo>
                    <a:pt x="239" y="61"/>
                    <a:pt x="238" y="62"/>
                    <a:pt x="237" y="62"/>
                  </a:cubicBezTo>
                  <a:close/>
                  <a:moveTo>
                    <a:pt x="473" y="59"/>
                  </a:moveTo>
                  <a:cubicBezTo>
                    <a:pt x="472" y="59"/>
                    <a:pt x="472" y="58"/>
                    <a:pt x="472" y="58"/>
                  </a:cubicBezTo>
                  <a:cubicBezTo>
                    <a:pt x="469" y="57"/>
                    <a:pt x="467" y="55"/>
                    <a:pt x="465" y="54"/>
                  </a:cubicBezTo>
                  <a:cubicBezTo>
                    <a:pt x="464" y="53"/>
                    <a:pt x="464" y="52"/>
                    <a:pt x="464" y="51"/>
                  </a:cubicBezTo>
                  <a:cubicBezTo>
                    <a:pt x="465" y="50"/>
                    <a:pt x="466" y="50"/>
                    <a:pt x="467" y="51"/>
                  </a:cubicBezTo>
                  <a:cubicBezTo>
                    <a:pt x="469" y="52"/>
                    <a:pt x="472" y="53"/>
                    <a:pt x="474" y="55"/>
                  </a:cubicBezTo>
                  <a:cubicBezTo>
                    <a:pt x="475" y="56"/>
                    <a:pt x="475" y="57"/>
                    <a:pt x="474" y="58"/>
                  </a:cubicBezTo>
                  <a:cubicBezTo>
                    <a:pt x="474" y="58"/>
                    <a:pt x="473" y="59"/>
                    <a:pt x="473" y="59"/>
                  </a:cubicBezTo>
                  <a:close/>
                  <a:moveTo>
                    <a:pt x="456" y="48"/>
                  </a:moveTo>
                  <a:cubicBezTo>
                    <a:pt x="455" y="48"/>
                    <a:pt x="455" y="48"/>
                    <a:pt x="455" y="48"/>
                  </a:cubicBezTo>
                  <a:cubicBezTo>
                    <a:pt x="452" y="46"/>
                    <a:pt x="450" y="45"/>
                    <a:pt x="448" y="43"/>
                  </a:cubicBezTo>
                  <a:cubicBezTo>
                    <a:pt x="447" y="43"/>
                    <a:pt x="447" y="42"/>
                    <a:pt x="447" y="41"/>
                  </a:cubicBezTo>
                  <a:cubicBezTo>
                    <a:pt x="448" y="40"/>
                    <a:pt x="449" y="40"/>
                    <a:pt x="450" y="40"/>
                  </a:cubicBezTo>
                  <a:cubicBezTo>
                    <a:pt x="452" y="41"/>
                    <a:pt x="454" y="43"/>
                    <a:pt x="457" y="44"/>
                  </a:cubicBezTo>
                  <a:cubicBezTo>
                    <a:pt x="458" y="45"/>
                    <a:pt x="458" y="46"/>
                    <a:pt x="457" y="47"/>
                  </a:cubicBezTo>
                  <a:cubicBezTo>
                    <a:pt x="457" y="48"/>
                    <a:pt x="456" y="48"/>
                    <a:pt x="456" y="48"/>
                  </a:cubicBezTo>
                  <a:close/>
                  <a:moveTo>
                    <a:pt x="250" y="46"/>
                  </a:moveTo>
                  <a:cubicBezTo>
                    <a:pt x="249" y="46"/>
                    <a:pt x="249" y="46"/>
                    <a:pt x="248" y="45"/>
                  </a:cubicBezTo>
                  <a:cubicBezTo>
                    <a:pt x="247" y="44"/>
                    <a:pt x="247" y="43"/>
                    <a:pt x="248" y="42"/>
                  </a:cubicBezTo>
                  <a:cubicBezTo>
                    <a:pt x="250" y="40"/>
                    <a:pt x="252" y="39"/>
                    <a:pt x="253" y="37"/>
                  </a:cubicBezTo>
                  <a:cubicBezTo>
                    <a:pt x="254" y="37"/>
                    <a:pt x="254" y="37"/>
                    <a:pt x="254" y="37"/>
                  </a:cubicBezTo>
                  <a:cubicBezTo>
                    <a:pt x="255" y="36"/>
                    <a:pt x="256" y="36"/>
                    <a:pt x="257" y="37"/>
                  </a:cubicBezTo>
                  <a:cubicBezTo>
                    <a:pt x="258" y="38"/>
                    <a:pt x="257" y="39"/>
                    <a:pt x="257" y="40"/>
                  </a:cubicBezTo>
                  <a:cubicBezTo>
                    <a:pt x="256" y="40"/>
                    <a:pt x="256" y="40"/>
                    <a:pt x="256" y="40"/>
                  </a:cubicBezTo>
                  <a:cubicBezTo>
                    <a:pt x="254" y="42"/>
                    <a:pt x="253" y="43"/>
                    <a:pt x="251" y="45"/>
                  </a:cubicBezTo>
                  <a:cubicBezTo>
                    <a:pt x="251" y="46"/>
                    <a:pt x="250" y="46"/>
                    <a:pt x="250" y="46"/>
                  </a:cubicBezTo>
                  <a:close/>
                  <a:moveTo>
                    <a:pt x="439" y="38"/>
                  </a:moveTo>
                  <a:cubicBezTo>
                    <a:pt x="438" y="38"/>
                    <a:pt x="438" y="38"/>
                    <a:pt x="438" y="37"/>
                  </a:cubicBezTo>
                  <a:cubicBezTo>
                    <a:pt x="431" y="33"/>
                    <a:pt x="431" y="33"/>
                    <a:pt x="431" y="33"/>
                  </a:cubicBezTo>
                  <a:cubicBezTo>
                    <a:pt x="430" y="33"/>
                    <a:pt x="429" y="31"/>
                    <a:pt x="430" y="30"/>
                  </a:cubicBezTo>
                  <a:cubicBezTo>
                    <a:pt x="431" y="29"/>
                    <a:pt x="432" y="29"/>
                    <a:pt x="433" y="30"/>
                  </a:cubicBezTo>
                  <a:cubicBezTo>
                    <a:pt x="440" y="34"/>
                    <a:pt x="440" y="34"/>
                    <a:pt x="440" y="34"/>
                  </a:cubicBezTo>
                  <a:cubicBezTo>
                    <a:pt x="441" y="34"/>
                    <a:pt x="441" y="36"/>
                    <a:pt x="440" y="37"/>
                  </a:cubicBezTo>
                  <a:cubicBezTo>
                    <a:pt x="440" y="37"/>
                    <a:pt x="439" y="38"/>
                    <a:pt x="439" y="38"/>
                  </a:cubicBezTo>
                  <a:close/>
                  <a:moveTo>
                    <a:pt x="265" y="33"/>
                  </a:moveTo>
                  <a:cubicBezTo>
                    <a:pt x="264" y="33"/>
                    <a:pt x="264" y="33"/>
                    <a:pt x="263" y="32"/>
                  </a:cubicBezTo>
                  <a:cubicBezTo>
                    <a:pt x="263" y="31"/>
                    <a:pt x="263" y="30"/>
                    <a:pt x="264" y="29"/>
                  </a:cubicBezTo>
                  <a:cubicBezTo>
                    <a:pt x="266" y="28"/>
                    <a:pt x="268" y="26"/>
                    <a:pt x="270" y="25"/>
                  </a:cubicBezTo>
                  <a:cubicBezTo>
                    <a:pt x="271" y="24"/>
                    <a:pt x="273" y="25"/>
                    <a:pt x="273" y="25"/>
                  </a:cubicBezTo>
                  <a:cubicBezTo>
                    <a:pt x="274" y="26"/>
                    <a:pt x="273" y="28"/>
                    <a:pt x="273" y="28"/>
                  </a:cubicBezTo>
                  <a:cubicBezTo>
                    <a:pt x="270" y="30"/>
                    <a:pt x="268" y="31"/>
                    <a:pt x="266" y="33"/>
                  </a:cubicBezTo>
                  <a:cubicBezTo>
                    <a:pt x="266" y="33"/>
                    <a:pt x="265" y="33"/>
                    <a:pt x="265" y="33"/>
                  </a:cubicBezTo>
                  <a:close/>
                  <a:moveTo>
                    <a:pt x="422" y="27"/>
                  </a:moveTo>
                  <a:cubicBezTo>
                    <a:pt x="421" y="27"/>
                    <a:pt x="421" y="27"/>
                    <a:pt x="420" y="27"/>
                  </a:cubicBezTo>
                  <a:cubicBezTo>
                    <a:pt x="418" y="25"/>
                    <a:pt x="416" y="24"/>
                    <a:pt x="414" y="22"/>
                  </a:cubicBezTo>
                  <a:cubicBezTo>
                    <a:pt x="413" y="22"/>
                    <a:pt x="412" y="21"/>
                    <a:pt x="413" y="20"/>
                  </a:cubicBezTo>
                  <a:cubicBezTo>
                    <a:pt x="414" y="19"/>
                    <a:pt x="415" y="19"/>
                    <a:pt x="416" y="19"/>
                  </a:cubicBezTo>
                  <a:cubicBezTo>
                    <a:pt x="418" y="21"/>
                    <a:pt x="420" y="22"/>
                    <a:pt x="423" y="23"/>
                  </a:cubicBezTo>
                  <a:cubicBezTo>
                    <a:pt x="424" y="24"/>
                    <a:pt x="424" y="25"/>
                    <a:pt x="423" y="26"/>
                  </a:cubicBezTo>
                  <a:cubicBezTo>
                    <a:pt x="423" y="27"/>
                    <a:pt x="422" y="27"/>
                    <a:pt x="422" y="27"/>
                  </a:cubicBezTo>
                  <a:close/>
                  <a:moveTo>
                    <a:pt x="282" y="23"/>
                  </a:moveTo>
                  <a:cubicBezTo>
                    <a:pt x="281" y="23"/>
                    <a:pt x="280" y="22"/>
                    <a:pt x="280" y="22"/>
                  </a:cubicBezTo>
                  <a:cubicBezTo>
                    <a:pt x="280" y="21"/>
                    <a:pt x="280" y="19"/>
                    <a:pt x="281" y="19"/>
                  </a:cubicBezTo>
                  <a:cubicBezTo>
                    <a:pt x="283" y="18"/>
                    <a:pt x="286" y="16"/>
                    <a:pt x="288" y="15"/>
                  </a:cubicBezTo>
                  <a:cubicBezTo>
                    <a:pt x="289" y="15"/>
                    <a:pt x="290" y="15"/>
                    <a:pt x="291" y="16"/>
                  </a:cubicBezTo>
                  <a:cubicBezTo>
                    <a:pt x="291" y="17"/>
                    <a:pt x="291" y="18"/>
                    <a:pt x="290" y="19"/>
                  </a:cubicBezTo>
                  <a:cubicBezTo>
                    <a:pt x="288" y="20"/>
                    <a:pt x="285" y="21"/>
                    <a:pt x="283" y="22"/>
                  </a:cubicBezTo>
                  <a:cubicBezTo>
                    <a:pt x="283" y="23"/>
                    <a:pt x="282" y="23"/>
                    <a:pt x="282" y="23"/>
                  </a:cubicBezTo>
                  <a:close/>
                  <a:moveTo>
                    <a:pt x="405" y="16"/>
                  </a:moveTo>
                  <a:cubicBezTo>
                    <a:pt x="404" y="16"/>
                    <a:pt x="404" y="16"/>
                    <a:pt x="404" y="16"/>
                  </a:cubicBezTo>
                  <a:cubicBezTo>
                    <a:pt x="402" y="15"/>
                    <a:pt x="399" y="13"/>
                    <a:pt x="397" y="12"/>
                  </a:cubicBezTo>
                  <a:cubicBezTo>
                    <a:pt x="396" y="12"/>
                    <a:pt x="395" y="11"/>
                    <a:pt x="396" y="10"/>
                  </a:cubicBezTo>
                  <a:cubicBezTo>
                    <a:pt x="396" y="9"/>
                    <a:pt x="398" y="8"/>
                    <a:pt x="399" y="9"/>
                  </a:cubicBezTo>
                  <a:cubicBezTo>
                    <a:pt x="401" y="10"/>
                    <a:pt x="403" y="11"/>
                    <a:pt x="406" y="12"/>
                  </a:cubicBezTo>
                  <a:cubicBezTo>
                    <a:pt x="407" y="13"/>
                    <a:pt x="407" y="14"/>
                    <a:pt x="406" y="15"/>
                  </a:cubicBezTo>
                  <a:cubicBezTo>
                    <a:pt x="406" y="16"/>
                    <a:pt x="405" y="16"/>
                    <a:pt x="405" y="16"/>
                  </a:cubicBezTo>
                  <a:close/>
                  <a:moveTo>
                    <a:pt x="300" y="14"/>
                  </a:moveTo>
                  <a:cubicBezTo>
                    <a:pt x="299" y="14"/>
                    <a:pt x="299" y="14"/>
                    <a:pt x="298" y="13"/>
                  </a:cubicBezTo>
                  <a:cubicBezTo>
                    <a:pt x="298" y="12"/>
                    <a:pt x="298" y="11"/>
                    <a:pt x="299" y="11"/>
                  </a:cubicBezTo>
                  <a:cubicBezTo>
                    <a:pt x="302" y="10"/>
                    <a:pt x="305" y="9"/>
                    <a:pt x="307" y="8"/>
                  </a:cubicBezTo>
                  <a:cubicBezTo>
                    <a:pt x="308" y="8"/>
                    <a:pt x="309" y="8"/>
                    <a:pt x="310" y="9"/>
                  </a:cubicBezTo>
                  <a:cubicBezTo>
                    <a:pt x="310" y="10"/>
                    <a:pt x="309" y="11"/>
                    <a:pt x="308" y="12"/>
                  </a:cubicBezTo>
                  <a:cubicBezTo>
                    <a:pt x="306" y="13"/>
                    <a:pt x="303" y="13"/>
                    <a:pt x="301" y="14"/>
                  </a:cubicBezTo>
                  <a:cubicBezTo>
                    <a:pt x="301" y="14"/>
                    <a:pt x="300" y="14"/>
                    <a:pt x="300" y="14"/>
                  </a:cubicBezTo>
                  <a:close/>
                  <a:moveTo>
                    <a:pt x="319" y="9"/>
                  </a:moveTo>
                  <a:cubicBezTo>
                    <a:pt x="318" y="9"/>
                    <a:pt x="318" y="8"/>
                    <a:pt x="317" y="7"/>
                  </a:cubicBezTo>
                  <a:cubicBezTo>
                    <a:pt x="317" y="6"/>
                    <a:pt x="318" y="5"/>
                    <a:pt x="319" y="5"/>
                  </a:cubicBezTo>
                  <a:cubicBezTo>
                    <a:pt x="321" y="4"/>
                    <a:pt x="324" y="3"/>
                    <a:pt x="327" y="3"/>
                  </a:cubicBezTo>
                  <a:cubicBezTo>
                    <a:pt x="328" y="3"/>
                    <a:pt x="329" y="3"/>
                    <a:pt x="329" y="4"/>
                  </a:cubicBezTo>
                  <a:cubicBezTo>
                    <a:pt x="329" y="5"/>
                    <a:pt x="329" y="7"/>
                    <a:pt x="327" y="7"/>
                  </a:cubicBezTo>
                  <a:cubicBezTo>
                    <a:pt x="325" y="7"/>
                    <a:pt x="322" y="8"/>
                    <a:pt x="320" y="8"/>
                  </a:cubicBezTo>
                  <a:cubicBezTo>
                    <a:pt x="320" y="8"/>
                    <a:pt x="319" y="9"/>
                    <a:pt x="319" y="9"/>
                  </a:cubicBezTo>
                  <a:close/>
                  <a:moveTo>
                    <a:pt x="386" y="8"/>
                  </a:moveTo>
                  <a:cubicBezTo>
                    <a:pt x="386" y="8"/>
                    <a:pt x="386" y="8"/>
                    <a:pt x="386" y="8"/>
                  </a:cubicBezTo>
                  <a:cubicBezTo>
                    <a:pt x="383" y="7"/>
                    <a:pt x="381" y="7"/>
                    <a:pt x="378" y="6"/>
                  </a:cubicBezTo>
                  <a:cubicBezTo>
                    <a:pt x="377" y="6"/>
                    <a:pt x="377" y="5"/>
                    <a:pt x="377" y="4"/>
                  </a:cubicBezTo>
                  <a:cubicBezTo>
                    <a:pt x="377" y="3"/>
                    <a:pt x="378" y="2"/>
                    <a:pt x="379" y="2"/>
                  </a:cubicBezTo>
                  <a:cubicBezTo>
                    <a:pt x="382" y="3"/>
                    <a:pt x="384" y="4"/>
                    <a:pt x="387" y="4"/>
                  </a:cubicBezTo>
                  <a:cubicBezTo>
                    <a:pt x="388" y="5"/>
                    <a:pt x="389" y="6"/>
                    <a:pt x="388" y="7"/>
                  </a:cubicBezTo>
                  <a:cubicBezTo>
                    <a:pt x="388" y="8"/>
                    <a:pt x="387" y="8"/>
                    <a:pt x="386" y="8"/>
                  </a:cubicBezTo>
                  <a:close/>
                  <a:moveTo>
                    <a:pt x="339" y="5"/>
                  </a:moveTo>
                  <a:cubicBezTo>
                    <a:pt x="338" y="5"/>
                    <a:pt x="337" y="4"/>
                    <a:pt x="337" y="3"/>
                  </a:cubicBezTo>
                  <a:cubicBezTo>
                    <a:pt x="337" y="2"/>
                    <a:pt x="338" y="1"/>
                    <a:pt x="339" y="1"/>
                  </a:cubicBezTo>
                  <a:cubicBezTo>
                    <a:pt x="341" y="1"/>
                    <a:pt x="344" y="0"/>
                    <a:pt x="347" y="0"/>
                  </a:cubicBezTo>
                  <a:cubicBezTo>
                    <a:pt x="348" y="0"/>
                    <a:pt x="349" y="1"/>
                    <a:pt x="349" y="2"/>
                  </a:cubicBezTo>
                  <a:cubicBezTo>
                    <a:pt x="349" y="3"/>
                    <a:pt x="348" y="4"/>
                    <a:pt x="347" y="4"/>
                  </a:cubicBezTo>
                  <a:cubicBezTo>
                    <a:pt x="344" y="4"/>
                    <a:pt x="342" y="5"/>
                    <a:pt x="339" y="5"/>
                  </a:cubicBezTo>
                  <a:cubicBezTo>
                    <a:pt x="339" y="5"/>
                    <a:pt x="339" y="5"/>
                    <a:pt x="339" y="5"/>
                  </a:cubicBezTo>
                  <a:close/>
                  <a:moveTo>
                    <a:pt x="367" y="4"/>
                  </a:moveTo>
                  <a:cubicBezTo>
                    <a:pt x="367" y="4"/>
                    <a:pt x="367" y="4"/>
                    <a:pt x="367" y="4"/>
                  </a:cubicBezTo>
                  <a:cubicBezTo>
                    <a:pt x="364" y="4"/>
                    <a:pt x="361" y="4"/>
                    <a:pt x="359" y="4"/>
                  </a:cubicBezTo>
                  <a:cubicBezTo>
                    <a:pt x="358" y="4"/>
                    <a:pt x="357" y="3"/>
                    <a:pt x="357" y="2"/>
                  </a:cubicBezTo>
                  <a:cubicBezTo>
                    <a:pt x="357" y="1"/>
                    <a:pt x="358" y="0"/>
                    <a:pt x="359" y="0"/>
                  </a:cubicBezTo>
                  <a:cubicBezTo>
                    <a:pt x="362" y="0"/>
                    <a:pt x="364" y="0"/>
                    <a:pt x="367" y="0"/>
                  </a:cubicBezTo>
                  <a:cubicBezTo>
                    <a:pt x="368" y="1"/>
                    <a:pt x="369" y="2"/>
                    <a:pt x="369" y="3"/>
                  </a:cubicBezTo>
                  <a:cubicBezTo>
                    <a:pt x="369" y="4"/>
                    <a:pt x="368" y="4"/>
                    <a:pt x="367" y="4"/>
                  </a:cubicBez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4" name="îsľide"/>
            <p:cNvSpPr/>
            <p:nvPr>
              <p:custDataLst>
                <p:tags r:id="rId37"/>
              </p:custDataLst>
            </p:nvPr>
          </p:nvSpPr>
          <p:spPr bwMode="auto">
            <a:xfrm>
              <a:off x="4326578" y="3798367"/>
              <a:ext cx="1582916" cy="1012051"/>
            </a:xfrm>
            <a:custGeom>
              <a:avLst/>
              <a:gdLst>
                <a:gd name="T0" fmla="*/ 64 w 209"/>
                <a:gd name="T1" fmla="*/ 131 h 134"/>
                <a:gd name="T2" fmla="*/ 74 w 209"/>
                <a:gd name="T3" fmla="*/ 134 h 134"/>
                <a:gd name="T4" fmla="*/ 95 w 209"/>
                <a:gd name="T5" fmla="*/ 130 h 134"/>
                <a:gd name="T6" fmla="*/ 53 w 209"/>
                <a:gd name="T7" fmla="*/ 132 h 134"/>
                <a:gd name="T8" fmla="*/ 56 w 209"/>
                <a:gd name="T9" fmla="*/ 130 h 134"/>
                <a:gd name="T10" fmla="*/ 110 w 209"/>
                <a:gd name="T11" fmla="*/ 120 h 134"/>
                <a:gd name="T12" fmla="*/ 35 w 209"/>
                <a:gd name="T13" fmla="*/ 124 h 134"/>
                <a:gd name="T14" fmla="*/ 36 w 209"/>
                <a:gd name="T15" fmla="*/ 121 h 134"/>
                <a:gd name="T16" fmla="*/ 119 w 209"/>
                <a:gd name="T17" fmla="*/ 112 h 134"/>
                <a:gd name="T18" fmla="*/ 120 w 209"/>
                <a:gd name="T19" fmla="*/ 115 h 134"/>
                <a:gd name="T20" fmla="*/ 17 w 209"/>
                <a:gd name="T21" fmla="*/ 102 h 134"/>
                <a:gd name="T22" fmla="*/ 131 w 209"/>
                <a:gd name="T23" fmla="*/ 99 h 134"/>
                <a:gd name="T24" fmla="*/ 134 w 209"/>
                <a:gd name="T25" fmla="*/ 99 h 134"/>
                <a:gd name="T26" fmla="*/ 8 w 209"/>
                <a:gd name="T27" fmla="*/ 82 h 134"/>
                <a:gd name="T28" fmla="*/ 70 w 209"/>
                <a:gd name="T29" fmla="*/ 89 h 134"/>
                <a:gd name="T30" fmla="*/ 78 w 209"/>
                <a:gd name="T31" fmla="*/ 89 h 134"/>
                <a:gd name="T32" fmla="*/ 50 w 209"/>
                <a:gd name="T33" fmla="*/ 87 h 134"/>
                <a:gd name="T34" fmla="*/ 58 w 209"/>
                <a:gd name="T35" fmla="*/ 88 h 134"/>
                <a:gd name="T36" fmla="*/ 100 w 209"/>
                <a:gd name="T37" fmla="*/ 82 h 134"/>
                <a:gd name="T38" fmla="*/ 143 w 209"/>
                <a:gd name="T39" fmla="*/ 83 h 134"/>
                <a:gd name="T40" fmla="*/ 146 w 209"/>
                <a:gd name="T41" fmla="*/ 83 h 134"/>
                <a:gd name="T42" fmla="*/ 31 w 209"/>
                <a:gd name="T43" fmla="*/ 78 h 134"/>
                <a:gd name="T44" fmla="*/ 41 w 209"/>
                <a:gd name="T45" fmla="*/ 81 h 134"/>
                <a:gd name="T46" fmla="*/ 114 w 209"/>
                <a:gd name="T47" fmla="*/ 72 h 134"/>
                <a:gd name="T48" fmla="*/ 7 w 209"/>
                <a:gd name="T49" fmla="*/ 75 h 134"/>
                <a:gd name="T50" fmla="*/ 9 w 209"/>
                <a:gd name="T51" fmla="*/ 65 h 134"/>
                <a:gd name="T52" fmla="*/ 23 w 209"/>
                <a:gd name="T53" fmla="*/ 71 h 134"/>
                <a:gd name="T54" fmla="*/ 24 w 209"/>
                <a:gd name="T55" fmla="*/ 67 h 134"/>
                <a:gd name="T56" fmla="*/ 156 w 209"/>
                <a:gd name="T57" fmla="*/ 65 h 134"/>
                <a:gd name="T58" fmla="*/ 157 w 209"/>
                <a:gd name="T59" fmla="*/ 68 h 134"/>
                <a:gd name="T60" fmla="*/ 129 w 209"/>
                <a:gd name="T61" fmla="*/ 57 h 134"/>
                <a:gd name="T62" fmla="*/ 6 w 209"/>
                <a:gd name="T63" fmla="*/ 57 h 134"/>
                <a:gd name="T64" fmla="*/ 8 w 209"/>
                <a:gd name="T65" fmla="*/ 44 h 134"/>
                <a:gd name="T66" fmla="*/ 9 w 209"/>
                <a:gd name="T67" fmla="*/ 54 h 134"/>
                <a:gd name="T68" fmla="*/ 170 w 209"/>
                <a:gd name="T69" fmla="*/ 51 h 134"/>
                <a:gd name="T70" fmla="*/ 171 w 209"/>
                <a:gd name="T71" fmla="*/ 54 h 134"/>
                <a:gd name="T72" fmla="*/ 130 w 209"/>
                <a:gd name="T73" fmla="*/ 39 h 134"/>
                <a:gd name="T74" fmla="*/ 185 w 209"/>
                <a:gd name="T75" fmla="*/ 40 h 134"/>
                <a:gd name="T76" fmla="*/ 187 w 209"/>
                <a:gd name="T77" fmla="*/ 40 h 134"/>
                <a:gd name="T78" fmla="*/ 17 w 209"/>
                <a:gd name="T79" fmla="*/ 26 h 134"/>
                <a:gd name="T80" fmla="*/ 122 w 209"/>
                <a:gd name="T81" fmla="*/ 31 h 134"/>
                <a:gd name="T82" fmla="*/ 124 w 209"/>
                <a:gd name="T83" fmla="*/ 28 h 134"/>
                <a:gd name="T84" fmla="*/ 201 w 209"/>
                <a:gd name="T85" fmla="*/ 25 h 134"/>
                <a:gd name="T86" fmla="*/ 202 w 209"/>
                <a:gd name="T87" fmla="*/ 29 h 134"/>
                <a:gd name="T88" fmla="*/ 34 w 209"/>
                <a:gd name="T89" fmla="*/ 11 h 134"/>
                <a:gd name="T90" fmla="*/ 106 w 209"/>
                <a:gd name="T91" fmla="*/ 18 h 134"/>
                <a:gd name="T92" fmla="*/ 109 w 209"/>
                <a:gd name="T93" fmla="*/ 17 h 134"/>
                <a:gd name="T94" fmla="*/ 80 w 209"/>
                <a:gd name="T95" fmla="*/ 4 h 134"/>
                <a:gd name="T96" fmla="*/ 43 w 209"/>
                <a:gd name="T97" fmla="*/ 9 h 134"/>
                <a:gd name="T98" fmla="*/ 51 w 209"/>
                <a:gd name="T99" fmla="*/ 6 h 134"/>
                <a:gd name="T100" fmla="*/ 62 w 209"/>
                <a:gd name="T101" fmla="*/ 4 h 134"/>
                <a:gd name="T102" fmla="*/ 70 w 209"/>
                <a:gd name="T103"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134">
                  <a:moveTo>
                    <a:pt x="74" y="134"/>
                  </a:moveTo>
                  <a:cubicBezTo>
                    <a:pt x="74" y="134"/>
                    <a:pt x="74" y="134"/>
                    <a:pt x="74" y="134"/>
                  </a:cubicBezTo>
                  <a:cubicBezTo>
                    <a:pt x="73" y="134"/>
                    <a:pt x="73" y="134"/>
                    <a:pt x="73" y="134"/>
                  </a:cubicBezTo>
                  <a:cubicBezTo>
                    <a:pt x="71" y="134"/>
                    <a:pt x="68" y="134"/>
                    <a:pt x="65" y="134"/>
                  </a:cubicBezTo>
                  <a:cubicBezTo>
                    <a:pt x="64" y="134"/>
                    <a:pt x="64" y="133"/>
                    <a:pt x="64" y="131"/>
                  </a:cubicBezTo>
                  <a:cubicBezTo>
                    <a:pt x="64" y="130"/>
                    <a:pt x="65" y="130"/>
                    <a:pt x="66" y="130"/>
                  </a:cubicBezTo>
                  <a:cubicBezTo>
                    <a:pt x="68" y="130"/>
                    <a:pt x="71" y="130"/>
                    <a:pt x="73" y="130"/>
                  </a:cubicBezTo>
                  <a:cubicBezTo>
                    <a:pt x="74" y="130"/>
                    <a:pt x="74" y="130"/>
                    <a:pt x="74" y="130"/>
                  </a:cubicBezTo>
                  <a:cubicBezTo>
                    <a:pt x="75" y="130"/>
                    <a:pt x="76" y="131"/>
                    <a:pt x="76" y="132"/>
                  </a:cubicBezTo>
                  <a:cubicBezTo>
                    <a:pt x="76" y="133"/>
                    <a:pt x="75" y="134"/>
                    <a:pt x="74" y="134"/>
                  </a:cubicBezTo>
                  <a:close/>
                  <a:moveTo>
                    <a:pt x="86" y="134"/>
                  </a:moveTo>
                  <a:cubicBezTo>
                    <a:pt x="85" y="134"/>
                    <a:pt x="84" y="133"/>
                    <a:pt x="84" y="132"/>
                  </a:cubicBezTo>
                  <a:cubicBezTo>
                    <a:pt x="83" y="131"/>
                    <a:pt x="84" y="130"/>
                    <a:pt x="85" y="130"/>
                  </a:cubicBezTo>
                  <a:cubicBezTo>
                    <a:pt x="88" y="129"/>
                    <a:pt x="91" y="129"/>
                    <a:pt x="93" y="128"/>
                  </a:cubicBezTo>
                  <a:cubicBezTo>
                    <a:pt x="94" y="128"/>
                    <a:pt x="95" y="129"/>
                    <a:pt x="95" y="130"/>
                  </a:cubicBezTo>
                  <a:cubicBezTo>
                    <a:pt x="96" y="131"/>
                    <a:pt x="95" y="132"/>
                    <a:pt x="94" y="132"/>
                  </a:cubicBezTo>
                  <a:cubicBezTo>
                    <a:pt x="91" y="133"/>
                    <a:pt x="89" y="133"/>
                    <a:pt x="86" y="134"/>
                  </a:cubicBezTo>
                  <a:cubicBezTo>
                    <a:pt x="86" y="134"/>
                    <a:pt x="86" y="134"/>
                    <a:pt x="86" y="134"/>
                  </a:cubicBezTo>
                  <a:close/>
                  <a:moveTo>
                    <a:pt x="54" y="132"/>
                  </a:moveTo>
                  <a:cubicBezTo>
                    <a:pt x="54" y="132"/>
                    <a:pt x="53" y="132"/>
                    <a:pt x="53" y="132"/>
                  </a:cubicBezTo>
                  <a:cubicBezTo>
                    <a:pt x="51" y="131"/>
                    <a:pt x="48" y="130"/>
                    <a:pt x="45" y="129"/>
                  </a:cubicBezTo>
                  <a:cubicBezTo>
                    <a:pt x="44" y="129"/>
                    <a:pt x="44" y="128"/>
                    <a:pt x="44" y="127"/>
                  </a:cubicBezTo>
                  <a:cubicBezTo>
                    <a:pt x="45" y="126"/>
                    <a:pt x="46" y="125"/>
                    <a:pt x="47" y="125"/>
                  </a:cubicBezTo>
                  <a:cubicBezTo>
                    <a:pt x="49" y="126"/>
                    <a:pt x="52" y="127"/>
                    <a:pt x="54" y="128"/>
                  </a:cubicBezTo>
                  <a:cubicBezTo>
                    <a:pt x="55" y="128"/>
                    <a:pt x="56" y="129"/>
                    <a:pt x="56" y="130"/>
                  </a:cubicBezTo>
                  <a:cubicBezTo>
                    <a:pt x="56" y="131"/>
                    <a:pt x="55" y="132"/>
                    <a:pt x="54" y="132"/>
                  </a:cubicBezTo>
                  <a:close/>
                  <a:moveTo>
                    <a:pt x="105" y="128"/>
                  </a:moveTo>
                  <a:cubicBezTo>
                    <a:pt x="104" y="128"/>
                    <a:pt x="103" y="127"/>
                    <a:pt x="103" y="127"/>
                  </a:cubicBezTo>
                  <a:cubicBezTo>
                    <a:pt x="102" y="126"/>
                    <a:pt x="103" y="125"/>
                    <a:pt x="104" y="124"/>
                  </a:cubicBezTo>
                  <a:cubicBezTo>
                    <a:pt x="106" y="123"/>
                    <a:pt x="108" y="122"/>
                    <a:pt x="110" y="120"/>
                  </a:cubicBezTo>
                  <a:cubicBezTo>
                    <a:pt x="111" y="119"/>
                    <a:pt x="112" y="119"/>
                    <a:pt x="113" y="120"/>
                  </a:cubicBezTo>
                  <a:cubicBezTo>
                    <a:pt x="114" y="121"/>
                    <a:pt x="113" y="122"/>
                    <a:pt x="112" y="123"/>
                  </a:cubicBezTo>
                  <a:cubicBezTo>
                    <a:pt x="110" y="125"/>
                    <a:pt x="108" y="126"/>
                    <a:pt x="105" y="128"/>
                  </a:cubicBezTo>
                  <a:cubicBezTo>
                    <a:pt x="105" y="128"/>
                    <a:pt x="105" y="128"/>
                    <a:pt x="105" y="128"/>
                  </a:cubicBezTo>
                  <a:close/>
                  <a:moveTo>
                    <a:pt x="35" y="124"/>
                  </a:moveTo>
                  <a:cubicBezTo>
                    <a:pt x="35" y="124"/>
                    <a:pt x="35" y="124"/>
                    <a:pt x="34" y="124"/>
                  </a:cubicBezTo>
                  <a:cubicBezTo>
                    <a:pt x="32" y="123"/>
                    <a:pt x="30" y="121"/>
                    <a:pt x="27" y="119"/>
                  </a:cubicBezTo>
                  <a:cubicBezTo>
                    <a:pt x="27" y="119"/>
                    <a:pt x="26" y="117"/>
                    <a:pt x="27" y="117"/>
                  </a:cubicBezTo>
                  <a:cubicBezTo>
                    <a:pt x="28" y="116"/>
                    <a:pt x="29" y="116"/>
                    <a:pt x="30" y="116"/>
                  </a:cubicBezTo>
                  <a:cubicBezTo>
                    <a:pt x="32" y="118"/>
                    <a:pt x="34" y="119"/>
                    <a:pt x="36" y="121"/>
                  </a:cubicBezTo>
                  <a:cubicBezTo>
                    <a:pt x="37" y="121"/>
                    <a:pt x="38" y="122"/>
                    <a:pt x="37" y="123"/>
                  </a:cubicBezTo>
                  <a:cubicBezTo>
                    <a:pt x="37" y="124"/>
                    <a:pt x="36" y="124"/>
                    <a:pt x="35" y="124"/>
                  </a:cubicBezTo>
                  <a:close/>
                  <a:moveTo>
                    <a:pt x="120" y="115"/>
                  </a:moveTo>
                  <a:cubicBezTo>
                    <a:pt x="120" y="115"/>
                    <a:pt x="119" y="115"/>
                    <a:pt x="119" y="115"/>
                  </a:cubicBezTo>
                  <a:cubicBezTo>
                    <a:pt x="118" y="114"/>
                    <a:pt x="118" y="113"/>
                    <a:pt x="119" y="112"/>
                  </a:cubicBezTo>
                  <a:cubicBezTo>
                    <a:pt x="120" y="110"/>
                    <a:pt x="122" y="108"/>
                    <a:pt x="124" y="106"/>
                  </a:cubicBezTo>
                  <a:cubicBezTo>
                    <a:pt x="124" y="105"/>
                    <a:pt x="126" y="105"/>
                    <a:pt x="127" y="106"/>
                  </a:cubicBezTo>
                  <a:cubicBezTo>
                    <a:pt x="127" y="107"/>
                    <a:pt x="128" y="108"/>
                    <a:pt x="127" y="109"/>
                  </a:cubicBezTo>
                  <a:cubicBezTo>
                    <a:pt x="125" y="111"/>
                    <a:pt x="123" y="113"/>
                    <a:pt x="122" y="115"/>
                  </a:cubicBezTo>
                  <a:cubicBezTo>
                    <a:pt x="121" y="115"/>
                    <a:pt x="121" y="115"/>
                    <a:pt x="120" y="115"/>
                  </a:cubicBezTo>
                  <a:close/>
                  <a:moveTo>
                    <a:pt x="20" y="112"/>
                  </a:moveTo>
                  <a:cubicBezTo>
                    <a:pt x="19" y="112"/>
                    <a:pt x="19" y="111"/>
                    <a:pt x="18" y="111"/>
                  </a:cubicBezTo>
                  <a:cubicBezTo>
                    <a:pt x="17" y="109"/>
                    <a:pt x="15" y="106"/>
                    <a:pt x="14" y="104"/>
                  </a:cubicBezTo>
                  <a:cubicBezTo>
                    <a:pt x="13" y="103"/>
                    <a:pt x="13" y="102"/>
                    <a:pt x="14" y="101"/>
                  </a:cubicBezTo>
                  <a:cubicBezTo>
                    <a:pt x="15" y="101"/>
                    <a:pt x="16" y="101"/>
                    <a:pt x="17" y="102"/>
                  </a:cubicBezTo>
                  <a:cubicBezTo>
                    <a:pt x="18" y="104"/>
                    <a:pt x="20" y="106"/>
                    <a:pt x="22" y="108"/>
                  </a:cubicBezTo>
                  <a:cubicBezTo>
                    <a:pt x="22" y="109"/>
                    <a:pt x="22" y="110"/>
                    <a:pt x="21" y="111"/>
                  </a:cubicBezTo>
                  <a:cubicBezTo>
                    <a:pt x="21" y="111"/>
                    <a:pt x="20" y="112"/>
                    <a:pt x="20" y="112"/>
                  </a:cubicBezTo>
                  <a:close/>
                  <a:moveTo>
                    <a:pt x="133" y="100"/>
                  </a:moveTo>
                  <a:cubicBezTo>
                    <a:pt x="132" y="100"/>
                    <a:pt x="132" y="100"/>
                    <a:pt x="131" y="99"/>
                  </a:cubicBezTo>
                  <a:cubicBezTo>
                    <a:pt x="131" y="99"/>
                    <a:pt x="130" y="98"/>
                    <a:pt x="131" y="97"/>
                  </a:cubicBezTo>
                  <a:cubicBezTo>
                    <a:pt x="132" y="95"/>
                    <a:pt x="134" y="92"/>
                    <a:pt x="136" y="90"/>
                  </a:cubicBezTo>
                  <a:cubicBezTo>
                    <a:pt x="136" y="89"/>
                    <a:pt x="138" y="89"/>
                    <a:pt x="138" y="90"/>
                  </a:cubicBezTo>
                  <a:cubicBezTo>
                    <a:pt x="139" y="90"/>
                    <a:pt x="140" y="92"/>
                    <a:pt x="139" y="92"/>
                  </a:cubicBezTo>
                  <a:cubicBezTo>
                    <a:pt x="137" y="95"/>
                    <a:pt x="136" y="97"/>
                    <a:pt x="134" y="99"/>
                  </a:cubicBezTo>
                  <a:cubicBezTo>
                    <a:pt x="134" y="100"/>
                    <a:pt x="133" y="100"/>
                    <a:pt x="133" y="100"/>
                  </a:cubicBezTo>
                  <a:close/>
                  <a:moveTo>
                    <a:pt x="10" y="94"/>
                  </a:moveTo>
                  <a:cubicBezTo>
                    <a:pt x="9" y="94"/>
                    <a:pt x="9" y="94"/>
                    <a:pt x="8" y="93"/>
                  </a:cubicBezTo>
                  <a:cubicBezTo>
                    <a:pt x="8" y="90"/>
                    <a:pt x="7" y="88"/>
                    <a:pt x="6" y="85"/>
                  </a:cubicBezTo>
                  <a:cubicBezTo>
                    <a:pt x="6" y="84"/>
                    <a:pt x="7" y="83"/>
                    <a:pt x="8" y="82"/>
                  </a:cubicBezTo>
                  <a:cubicBezTo>
                    <a:pt x="9" y="82"/>
                    <a:pt x="10" y="83"/>
                    <a:pt x="10" y="84"/>
                  </a:cubicBezTo>
                  <a:cubicBezTo>
                    <a:pt x="11" y="87"/>
                    <a:pt x="11" y="89"/>
                    <a:pt x="12" y="92"/>
                  </a:cubicBezTo>
                  <a:cubicBezTo>
                    <a:pt x="13" y="93"/>
                    <a:pt x="12" y="94"/>
                    <a:pt x="11" y="94"/>
                  </a:cubicBezTo>
                  <a:cubicBezTo>
                    <a:pt x="11" y="94"/>
                    <a:pt x="11" y="94"/>
                    <a:pt x="10" y="94"/>
                  </a:cubicBezTo>
                  <a:close/>
                  <a:moveTo>
                    <a:pt x="70" y="89"/>
                  </a:moveTo>
                  <a:cubicBezTo>
                    <a:pt x="69" y="89"/>
                    <a:pt x="68" y="88"/>
                    <a:pt x="68" y="87"/>
                  </a:cubicBezTo>
                  <a:cubicBezTo>
                    <a:pt x="68" y="86"/>
                    <a:pt x="69" y="85"/>
                    <a:pt x="70" y="85"/>
                  </a:cubicBezTo>
                  <a:cubicBezTo>
                    <a:pt x="73" y="85"/>
                    <a:pt x="75" y="85"/>
                    <a:pt x="78" y="85"/>
                  </a:cubicBezTo>
                  <a:cubicBezTo>
                    <a:pt x="79" y="85"/>
                    <a:pt x="80" y="86"/>
                    <a:pt x="80" y="87"/>
                  </a:cubicBezTo>
                  <a:cubicBezTo>
                    <a:pt x="80" y="88"/>
                    <a:pt x="79" y="89"/>
                    <a:pt x="78" y="89"/>
                  </a:cubicBezTo>
                  <a:cubicBezTo>
                    <a:pt x="76" y="89"/>
                    <a:pt x="73" y="89"/>
                    <a:pt x="70" y="89"/>
                  </a:cubicBezTo>
                  <a:cubicBezTo>
                    <a:pt x="70" y="89"/>
                    <a:pt x="70" y="89"/>
                    <a:pt x="70" y="89"/>
                  </a:cubicBezTo>
                  <a:close/>
                  <a:moveTo>
                    <a:pt x="58" y="88"/>
                  </a:moveTo>
                  <a:cubicBezTo>
                    <a:pt x="58" y="88"/>
                    <a:pt x="58" y="88"/>
                    <a:pt x="58" y="88"/>
                  </a:cubicBezTo>
                  <a:cubicBezTo>
                    <a:pt x="55" y="88"/>
                    <a:pt x="52" y="87"/>
                    <a:pt x="50" y="87"/>
                  </a:cubicBezTo>
                  <a:cubicBezTo>
                    <a:pt x="49" y="86"/>
                    <a:pt x="48" y="85"/>
                    <a:pt x="48" y="84"/>
                  </a:cubicBezTo>
                  <a:cubicBezTo>
                    <a:pt x="49" y="83"/>
                    <a:pt x="50" y="83"/>
                    <a:pt x="51" y="83"/>
                  </a:cubicBezTo>
                  <a:cubicBezTo>
                    <a:pt x="53" y="83"/>
                    <a:pt x="56" y="84"/>
                    <a:pt x="59" y="84"/>
                  </a:cubicBezTo>
                  <a:cubicBezTo>
                    <a:pt x="60" y="85"/>
                    <a:pt x="60" y="86"/>
                    <a:pt x="60" y="87"/>
                  </a:cubicBezTo>
                  <a:cubicBezTo>
                    <a:pt x="60" y="88"/>
                    <a:pt x="59" y="88"/>
                    <a:pt x="58" y="88"/>
                  </a:cubicBezTo>
                  <a:close/>
                  <a:moveTo>
                    <a:pt x="90" y="87"/>
                  </a:moveTo>
                  <a:cubicBezTo>
                    <a:pt x="89" y="87"/>
                    <a:pt x="88" y="86"/>
                    <a:pt x="88" y="85"/>
                  </a:cubicBezTo>
                  <a:cubicBezTo>
                    <a:pt x="88" y="84"/>
                    <a:pt x="88" y="83"/>
                    <a:pt x="90" y="83"/>
                  </a:cubicBezTo>
                  <a:cubicBezTo>
                    <a:pt x="92" y="82"/>
                    <a:pt x="95" y="81"/>
                    <a:pt x="97" y="81"/>
                  </a:cubicBezTo>
                  <a:cubicBezTo>
                    <a:pt x="98" y="80"/>
                    <a:pt x="99" y="81"/>
                    <a:pt x="100" y="82"/>
                  </a:cubicBezTo>
                  <a:cubicBezTo>
                    <a:pt x="100" y="83"/>
                    <a:pt x="99" y="84"/>
                    <a:pt x="98" y="84"/>
                  </a:cubicBezTo>
                  <a:cubicBezTo>
                    <a:pt x="96" y="85"/>
                    <a:pt x="93" y="86"/>
                    <a:pt x="90" y="87"/>
                  </a:cubicBezTo>
                  <a:cubicBezTo>
                    <a:pt x="90" y="87"/>
                    <a:pt x="90" y="87"/>
                    <a:pt x="90" y="87"/>
                  </a:cubicBezTo>
                  <a:close/>
                  <a:moveTo>
                    <a:pt x="144" y="84"/>
                  </a:moveTo>
                  <a:cubicBezTo>
                    <a:pt x="144" y="84"/>
                    <a:pt x="144" y="84"/>
                    <a:pt x="143" y="83"/>
                  </a:cubicBezTo>
                  <a:cubicBezTo>
                    <a:pt x="142" y="83"/>
                    <a:pt x="142" y="81"/>
                    <a:pt x="143" y="80"/>
                  </a:cubicBezTo>
                  <a:cubicBezTo>
                    <a:pt x="144" y="78"/>
                    <a:pt x="146" y="76"/>
                    <a:pt x="148" y="74"/>
                  </a:cubicBezTo>
                  <a:cubicBezTo>
                    <a:pt x="148" y="73"/>
                    <a:pt x="150" y="73"/>
                    <a:pt x="151" y="74"/>
                  </a:cubicBezTo>
                  <a:cubicBezTo>
                    <a:pt x="151" y="75"/>
                    <a:pt x="152" y="76"/>
                    <a:pt x="151" y="77"/>
                  </a:cubicBezTo>
                  <a:cubicBezTo>
                    <a:pt x="149" y="79"/>
                    <a:pt x="148" y="81"/>
                    <a:pt x="146" y="83"/>
                  </a:cubicBezTo>
                  <a:cubicBezTo>
                    <a:pt x="146" y="83"/>
                    <a:pt x="145" y="84"/>
                    <a:pt x="144" y="84"/>
                  </a:cubicBezTo>
                  <a:close/>
                  <a:moveTo>
                    <a:pt x="39" y="82"/>
                  </a:moveTo>
                  <a:cubicBezTo>
                    <a:pt x="39" y="82"/>
                    <a:pt x="39" y="82"/>
                    <a:pt x="38" y="82"/>
                  </a:cubicBezTo>
                  <a:cubicBezTo>
                    <a:pt x="37" y="81"/>
                    <a:pt x="37" y="81"/>
                    <a:pt x="36" y="80"/>
                  </a:cubicBezTo>
                  <a:cubicBezTo>
                    <a:pt x="34" y="79"/>
                    <a:pt x="33" y="79"/>
                    <a:pt x="31" y="78"/>
                  </a:cubicBezTo>
                  <a:cubicBezTo>
                    <a:pt x="31" y="77"/>
                    <a:pt x="30" y="76"/>
                    <a:pt x="31" y="75"/>
                  </a:cubicBezTo>
                  <a:cubicBezTo>
                    <a:pt x="32" y="74"/>
                    <a:pt x="33" y="74"/>
                    <a:pt x="34" y="74"/>
                  </a:cubicBezTo>
                  <a:cubicBezTo>
                    <a:pt x="35" y="75"/>
                    <a:pt x="36" y="76"/>
                    <a:pt x="38" y="77"/>
                  </a:cubicBezTo>
                  <a:cubicBezTo>
                    <a:pt x="39" y="78"/>
                    <a:pt x="39" y="78"/>
                    <a:pt x="40" y="78"/>
                  </a:cubicBezTo>
                  <a:cubicBezTo>
                    <a:pt x="41" y="79"/>
                    <a:pt x="42" y="80"/>
                    <a:pt x="41" y="81"/>
                  </a:cubicBezTo>
                  <a:cubicBezTo>
                    <a:pt x="41" y="82"/>
                    <a:pt x="40" y="82"/>
                    <a:pt x="39" y="82"/>
                  </a:cubicBezTo>
                  <a:close/>
                  <a:moveTo>
                    <a:pt x="109" y="80"/>
                  </a:moveTo>
                  <a:cubicBezTo>
                    <a:pt x="108" y="80"/>
                    <a:pt x="107" y="79"/>
                    <a:pt x="107" y="79"/>
                  </a:cubicBezTo>
                  <a:cubicBezTo>
                    <a:pt x="106" y="78"/>
                    <a:pt x="107" y="77"/>
                    <a:pt x="108" y="76"/>
                  </a:cubicBezTo>
                  <a:cubicBezTo>
                    <a:pt x="110" y="75"/>
                    <a:pt x="112" y="73"/>
                    <a:pt x="114" y="72"/>
                  </a:cubicBezTo>
                  <a:cubicBezTo>
                    <a:pt x="115" y="71"/>
                    <a:pt x="116" y="72"/>
                    <a:pt x="117" y="72"/>
                  </a:cubicBezTo>
                  <a:cubicBezTo>
                    <a:pt x="118" y="73"/>
                    <a:pt x="118" y="75"/>
                    <a:pt x="117" y="75"/>
                  </a:cubicBezTo>
                  <a:cubicBezTo>
                    <a:pt x="114" y="77"/>
                    <a:pt x="112" y="78"/>
                    <a:pt x="110" y="80"/>
                  </a:cubicBezTo>
                  <a:cubicBezTo>
                    <a:pt x="109" y="80"/>
                    <a:pt x="109" y="80"/>
                    <a:pt x="109" y="80"/>
                  </a:cubicBezTo>
                  <a:close/>
                  <a:moveTo>
                    <a:pt x="7" y="75"/>
                  </a:moveTo>
                  <a:cubicBezTo>
                    <a:pt x="6" y="75"/>
                    <a:pt x="5" y="74"/>
                    <a:pt x="5" y="73"/>
                  </a:cubicBezTo>
                  <a:cubicBezTo>
                    <a:pt x="5" y="71"/>
                    <a:pt x="5" y="69"/>
                    <a:pt x="5" y="67"/>
                  </a:cubicBezTo>
                  <a:cubicBezTo>
                    <a:pt x="5" y="66"/>
                    <a:pt x="5" y="65"/>
                    <a:pt x="5" y="64"/>
                  </a:cubicBezTo>
                  <a:cubicBezTo>
                    <a:pt x="5" y="63"/>
                    <a:pt x="6" y="63"/>
                    <a:pt x="7" y="63"/>
                  </a:cubicBezTo>
                  <a:cubicBezTo>
                    <a:pt x="8" y="63"/>
                    <a:pt x="9" y="63"/>
                    <a:pt x="9" y="65"/>
                  </a:cubicBezTo>
                  <a:cubicBezTo>
                    <a:pt x="9" y="65"/>
                    <a:pt x="9" y="66"/>
                    <a:pt x="9" y="67"/>
                  </a:cubicBezTo>
                  <a:cubicBezTo>
                    <a:pt x="9" y="69"/>
                    <a:pt x="9" y="71"/>
                    <a:pt x="9" y="72"/>
                  </a:cubicBezTo>
                  <a:cubicBezTo>
                    <a:pt x="9" y="74"/>
                    <a:pt x="8" y="74"/>
                    <a:pt x="7" y="75"/>
                  </a:cubicBezTo>
                  <a:cubicBezTo>
                    <a:pt x="7" y="75"/>
                    <a:pt x="7" y="75"/>
                    <a:pt x="7" y="75"/>
                  </a:cubicBezTo>
                  <a:close/>
                  <a:moveTo>
                    <a:pt x="23" y="71"/>
                  </a:moveTo>
                  <a:cubicBezTo>
                    <a:pt x="22" y="71"/>
                    <a:pt x="22" y="71"/>
                    <a:pt x="22" y="70"/>
                  </a:cubicBezTo>
                  <a:cubicBezTo>
                    <a:pt x="20" y="69"/>
                    <a:pt x="18" y="67"/>
                    <a:pt x="15" y="65"/>
                  </a:cubicBezTo>
                  <a:cubicBezTo>
                    <a:pt x="15" y="65"/>
                    <a:pt x="14" y="63"/>
                    <a:pt x="15" y="63"/>
                  </a:cubicBezTo>
                  <a:cubicBezTo>
                    <a:pt x="16" y="62"/>
                    <a:pt x="17" y="62"/>
                    <a:pt x="18" y="62"/>
                  </a:cubicBezTo>
                  <a:cubicBezTo>
                    <a:pt x="20" y="64"/>
                    <a:pt x="22" y="66"/>
                    <a:pt x="24" y="67"/>
                  </a:cubicBezTo>
                  <a:cubicBezTo>
                    <a:pt x="25" y="68"/>
                    <a:pt x="25" y="69"/>
                    <a:pt x="25" y="70"/>
                  </a:cubicBezTo>
                  <a:cubicBezTo>
                    <a:pt x="24" y="71"/>
                    <a:pt x="24" y="71"/>
                    <a:pt x="23" y="71"/>
                  </a:cubicBezTo>
                  <a:close/>
                  <a:moveTo>
                    <a:pt x="157" y="68"/>
                  </a:moveTo>
                  <a:cubicBezTo>
                    <a:pt x="157" y="68"/>
                    <a:pt x="156" y="68"/>
                    <a:pt x="156" y="68"/>
                  </a:cubicBezTo>
                  <a:cubicBezTo>
                    <a:pt x="155" y="67"/>
                    <a:pt x="155" y="66"/>
                    <a:pt x="156" y="65"/>
                  </a:cubicBezTo>
                  <a:cubicBezTo>
                    <a:pt x="157" y="63"/>
                    <a:pt x="159" y="61"/>
                    <a:pt x="161" y="59"/>
                  </a:cubicBezTo>
                  <a:cubicBezTo>
                    <a:pt x="162" y="58"/>
                    <a:pt x="163" y="58"/>
                    <a:pt x="164" y="59"/>
                  </a:cubicBezTo>
                  <a:cubicBezTo>
                    <a:pt x="165" y="60"/>
                    <a:pt x="165" y="61"/>
                    <a:pt x="164" y="62"/>
                  </a:cubicBezTo>
                  <a:cubicBezTo>
                    <a:pt x="162" y="64"/>
                    <a:pt x="160" y="66"/>
                    <a:pt x="159" y="68"/>
                  </a:cubicBezTo>
                  <a:cubicBezTo>
                    <a:pt x="158" y="68"/>
                    <a:pt x="158" y="68"/>
                    <a:pt x="157" y="68"/>
                  </a:cubicBezTo>
                  <a:close/>
                  <a:moveTo>
                    <a:pt x="124" y="67"/>
                  </a:moveTo>
                  <a:cubicBezTo>
                    <a:pt x="124" y="67"/>
                    <a:pt x="123" y="67"/>
                    <a:pt x="123" y="67"/>
                  </a:cubicBezTo>
                  <a:cubicBezTo>
                    <a:pt x="122" y="66"/>
                    <a:pt x="122" y="65"/>
                    <a:pt x="123" y="64"/>
                  </a:cubicBezTo>
                  <a:cubicBezTo>
                    <a:pt x="124" y="62"/>
                    <a:pt x="126" y="60"/>
                    <a:pt x="127" y="58"/>
                  </a:cubicBezTo>
                  <a:cubicBezTo>
                    <a:pt x="127" y="57"/>
                    <a:pt x="128" y="56"/>
                    <a:pt x="129" y="57"/>
                  </a:cubicBezTo>
                  <a:cubicBezTo>
                    <a:pt x="130" y="57"/>
                    <a:pt x="131" y="59"/>
                    <a:pt x="130" y="60"/>
                  </a:cubicBezTo>
                  <a:cubicBezTo>
                    <a:pt x="129" y="62"/>
                    <a:pt x="128" y="64"/>
                    <a:pt x="126" y="67"/>
                  </a:cubicBezTo>
                  <a:cubicBezTo>
                    <a:pt x="125" y="67"/>
                    <a:pt x="125" y="67"/>
                    <a:pt x="124" y="67"/>
                  </a:cubicBezTo>
                  <a:close/>
                  <a:moveTo>
                    <a:pt x="8" y="58"/>
                  </a:moveTo>
                  <a:cubicBezTo>
                    <a:pt x="7" y="58"/>
                    <a:pt x="7" y="58"/>
                    <a:pt x="6" y="57"/>
                  </a:cubicBezTo>
                  <a:cubicBezTo>
                    <a:pt x="4" y="56"/>
                    <a:pt x="2" y="54"/>
                    <a:pt x="0" y="52"/>
                  </a:cubicBezTo>
                  <a:cubicBezTo>
                    <a:pt x="0" y="51"/>
                    <a:pt x="0" y="50"/>
                    <a:pt x="0" y="49"/>
                  </a:cubicBezTo>
                  <a:cubicBezTo>
                    <a:pt x="1" y="48"/>
                    <a:pt x="2" y="48"/>
                    <a:pt x="3" y="49"/>
                  </a:cubicBezTo>
                  <a:cubicBezTo>
                    <a:pt x="4" y="50"/>
                    <a:pt x="5" y="51"/>
                    <a:pt x="6" y="52"/>
                  </a:cubicBezTo>
                  <a:cubicBezTo>
                    <a:pt x="7" y="49"/>
                    <a:pt x="7" y="47"/>
                    <a:pt x="8" y="44"/>
                  </a:cubicBezTo>
                  <a:cubicBezTo>
                    <a:pt x="8" y="43"/>
                    <a:pt x="9" y="43"/>
                    <a:pt x="10" y="43"/>
                  </a:cubicBezTo>
                  <a:cubicBezTo>
                    <a:pt x="11" y="43"/>
                    <a:pt x="12" y="44"/>
                    <a:pt x="12" y="45"/>
                  </a:cubicBezTo>
                  <a:cubicBezTo>
                    <a:pt x="11" y="48"/>
                    <a:pt x="10" y="50"/>
                    <a:pt x="10" y="53"/>
                  </a:cubicBezTo>
                  <a:cubicBezTo>
                    <a:pt x="10" y="54"/>
                    <a:pt x="9" y="54"/>
                    <a:pt x="9" y="54"/>
                  </a:cubicBezTo>
                  <a:cubicBezTo>
                    <a:pt x="9" y="54"/>
                    <a:pt x="9" y="54"/>
                    <a:pt x="9" y="54"/>
                  </a:cubicBezTo>
                  <a:cubicBezTo>
                    <a:pt x="10" y="55"/>
                    <a:pt x="10" y="56"/>
                    <a:pt x="9" y="57"/>
                  </a:cubicBezTo>
                  <a:cubicBezTo>
                    <a:pt x="9" y="58"/>
                    <a:pt x="8" y="58"/>
                    <a:pt x="8" y="58"/>
                  </a:cubicBezTo>
                  <a:close/>
                  <a:moveTo>
                    <a:pt x="171" y="54"/>
                  </a:moveTo>
                  <a:cubicBezTo>
                    <a:pt x="171" y="54"/>
                    <a:pt x="170" y="54"/>
                    <a:pt x="170" y="53"/>
                  </a:cubicBezTo>
                  <a:cubicBezTo>
                    <a:pt x="169" y="53"/>
                    <a:pt x="169" y="51"/>
                    <a:pt x="170" y="51"/>
                  </a:cubicBezTo>
                  <a:cubicBezTo>
                    <a:pt x="172" y="49"/>
                    <a:pt x="174" y="47"/>
                    <a:pt x="176" y="45"/>
                  </a:cubicBezTo>
                  <a:cubicBezTo>
                    <a:pt x="177" y="44"/>
                    <a:pt x="178" y="44"/>
                    <a:pt x="179" y="45"/>
                  </a:cubicBezTo>
                  <a:cubicBezTo>
                    <a:pt x="179" y="46"/>
                    <a:pt x="179" y="47"/>
                    <a:pt x="178" y="48"/>
                  </a:cubicBezTo>
                  <a:cubicBezTo>
                    <a:pt x="176" y="50"/>
                    <a:pt x="174" y="52"/>
                    <a:pt x="172" y="53"/>
                  </a:cubicBezTo>
                  <a:cubicBezTo>
                    <a:pt x="172" y="54"/>
                    <a:pt x="172" y="54"/>
                    <a:pt x="171" y="54"/>
                  </a:cubicBezTo>
                  <a:close/>
                  <a:moveTo>
                    <a:pt x="131" y="49"/>
                  </a:moveTo>
                  <a:cubicBezTo>
                    <a:pt x="130" y="49"/>
                    <a:pt x="129" y="48"/>
                    <a:pt x="129" y="47"/>
                  </a:cubicBezTo>
                  <a:cubicBezTo>
                    <a:pt x="128" y="45"/>
                    <a:pt x="128" y="42"/>
                    <a:pt x="127" y="40"/>
                  </a:cubicBezTo>
                  <a:cubicBezTo>
                    <a:pt x="126" y="39"/>
                    <a:pt x="127" y="38"/>
                    <a:pt x="128" y="37"/>
                  </a:cubicBezTo>
                  <a:cubicBezTo>
                    <a:pt x="129" y="37"/>
                    <a:pt x="130" y="38"/>
                    <a:pt x="130" y="39"/>
                  </a:cubicBezTo>
                  <a:cubicBezTo>
                    <a:pt x="132" y="41"/>
                    <a:pt x="132" y="44"/>
                    <a:pt x="133" y="47"/>
                  </a:cubicBezTo>
                  <a:cubicBezTo>
                    <a:pt x="133" y="48"/>
                    <a:pt x="132" y="49"/>
                    <a:pt x="131" y="49"/>
                  </a:cubicBezTo>
                  <a:cubicBezTo>
                    <a:pt x="131" y="49"/>
                    <a:pt x="131" y="49"/>
                    <a:pt x="131" y="49"/>
                  </a:cubicBezTo>
                  <a:close/>
                  <a:moveTo>
                    <a:pt x="186" y="41"/>
                  </a:moveTo>
                  <a:cubicBezTo>
                    <a:pt x="186" y="41"/>
                    <a:pt x="185" y="41"/>
                    <a:pt x="185" y="40"/>
                  </a:cubicBezTo>
                  <a:cubicBezTo>
                    <a:pt x="184" y="39"/>
                    <a:pt x="184" y="38"/>
                    <a:pt x="185" y="37"/>
                  </a:cubicBezTo>
                  <a:cubicBezTo>
                    <a:pt x="187" y="36"/>
                    <a:pt x="189" y="34"/>
                    <a:pt x="191" y="32"/>
                  </a:cubicBezTo>
                  <a:cubicBezTo>
                    <a:pt x="192" y="32"/>
                    <a:pt x="193" y="32"/>
                    <a:pt x="194" y="33"/>
                  </a:cubicBezTo>
                  <a:cubicBezTo>
                    <a:pt x="195" y="34"/>
                    <a:pt x="195" y="35"/>
                    <a:pt x="194" y="36"/>
                  </a:cubicBezTo>
                  <a:cubicBezTo>
                    <a:pt x="192" y="37"/>
                    <a:pt x="189" y="39"/>
                    <a:pt x="187" y="40"/>
                  </a:cubicBezTo>
                  <a:cubicBezTo>
                    <a:pt x="187" y="41"/>
                    <a:pt x="187" y="41"/>
                    <a:pt x="186" y="41"/>
                  </a:cubicBezTo>
                  <a:close/>
                  <a:moveTo>
                    <a:pt x="14" y="36"/>
                  </a:moveTo>
                  <a:cubicBezTo>
                    <a:pt x="14" y="36"/>
                    <a:pt x="14" y="36"/>
                    <a:pt x="13" y="35"/>
                  </a:cubicBezTo>
                  <a:cubicBezTo>
                    <a:pt x="12" y="35"/>
                    <a:pt x="12" y="34"/>
                    <a:pt x="12" y="33"/>
                  </a:cubicBezTo>
                  <a:cubicBezTo>
                    <a:pt x="14" y="30"/>
                    <a:pt x="15" y="28"/>
                    <a:pt x="17" y="26"/>
                  </a:cubicBezTo>
                  <a:cubicBezTo>
                    <a:pt x="17" y="25"/>
                    <a:pt x="18" y="25"/>
                    <a:pt x="19" y="25"/>
                  </a:cubicBezTo>
                  <a:cubicBezTo>
                    <a:pt x="20" y="26"/>
                    <a:pt x="20" y="27"/>
                    <a:pt x="20" y="28"/>
                  </a:cubicBezTo>
                  <a:cubicBezTo>
                    <a:pt x="18" y="30"/>
                    <a:pt x="17" y="32"/>
                    <a:pt x="16" y="35"/>
                  </a:cubicBezTo>
                  <a:cubicBezTo>
                    <a:pt x="16" y="35"/>
                    <a:pt x="15" y="36"/>
                    <a:pt x="14" y="36"/>
                  </a:cubicBezTo>
                  <a:close/>
                  <a:moveTo>
                    <a:pt x="122" y="31"/>
                  </a:moveTo>
                  <a:cubicBezTo>
                    <a:pt x="122" y="31"/>
                    <a:pt x="121" y="31"/>
                    <a:pt x="121" y="31"/>
                  </a:cubicBezTo>
                  <a:cubicBezTo>
                    <a:pt x="119" y="29"/>
                    <a:pt x="117" y="27"/>
                    <a:pt x="115" y="25"/>
                  </a:cubicBezTo>
                  <a:cubicBezTo>
                    <a:pt x="114" y="24"/>
                    <a:pt x="114" y="23"/>
                    <a:pt x="115" y="22"/>
                  </a:cubicBezTo>
                  <a:cubicBezTo>
                    <a:pt x="116" y="21"/>
                    <a:pt x="117" y="21"/>
                    <a:pt x="118" y="22"/>
                  </a:cubicBezTo>
                  <a:cubicBezTo>
                    <a:pt x="120" y="24"/>
                    <a:pt x="122" y="26"/>
                    <a:pt x="124" y="28"/>
                  </a:cubicBezTo>
                  <a:cubicBezTo>
                    <a:pt x="124" y="29"/>
                    <a:pt x="124" y="30"/>
                    <a:pt x="123" y="31"/>
                  </a:cubicBezTo>
                  <a:cubicBezTo>
                    <a:pt x="123" y="31"/>
                    <a:pt x="123" y="31"/>
                    <a:pt x="122" y="31"/>
                  </a:cubicBezTo>
                  <a:close/>
                  <a:moveTo>
                    <a:pt x="202" y="29"/>
                  </a:moveTo>
                  <a:cubicBezTo>
                    <a:pt x="201" y="29"/>
                    <a:pt x="201" y="28"/>
                    <a:pt x="200" y="28"/>
                  </a:cubicBezTo>
                  <a:cubicBezTo>
                    <a:pt x="200" y="27"/>
                    <a:pt x="200" y="26"/>
                    <a:pt x="201" y="25"/>
                  </a:cubicBezTo>
                  <a:cubicBezTo>
                    <a:pt x="202" y="24"/>
                    <a:pt x="204" y="23"/>
                    <a:pt x="205" y="22"/>
                  </a:cubicBezTo>
                  <a:cubicBezTo>
                    <a:pt x="206" y="21"/>
                    <a:pt x="207" y="22"/>
                    <a:pt x="208" y="22"/>
                  </a:cubicBezTo>
                  <a:cubicBezTo>
                    <a:pt x="209" y="23"/>
                    <a:pt x="209" y="25"/>
                    <a:pt x="208" y="25"/>
                  </a:cubicBezTo>
                  <a:cubicBezTo>
                    <a:pt x="206" y="26"/>
                    <a:pt x="205" y="27"/>
                    <a:pt x="203" y="28"/>
                  </a:cubicBezTo>
                  <a:cubicBezTo>
                    <a:pt x="203" y="29"/>
                    <a:pt x="202" y="29"/>
                    <a:pt x="202" y="29"/>
                  </a:cubicBezTo>
                  <a:close/>
                  <a:moveTo>
                    <a:pt x="26" y="20"/>
                  </a:moveTo>
                  <a:cubicBezTo>
                    <a:pt x="25" y="20"/>
                    <a:pt x="25" y="19"/>
                    <a:pt x="25" y="19"/>
                  </a:cubicBezTo>
                  <a:cubicBezTo>
                    <a:pt x="24" y="18"/>
                    <a:pt x="24" y="17"/>
                    <a:pt x="25" y="16"/>
                  </a:cubicBezTo>
                  <a:cubicBezTo>
                    <a:pt x="27" y="14"/>
                    <a:pt x="29" y="13"/>
                    <a:pt x="31" y="11"/>
                  </a:cubicBezTo>
                  <a:cubicBezTo>
                    <a:pt x="32" y="10"/>
                    <a:pt x="33" y="11"/>
                    <a:pt x="34" y="11"/>
                  </a:cubicBezTo>
                  <a:cubicBezTo>
                    <a:pt x="34" y="12"/>
                    <a:pt x="34" y="14"/>
                    <a:pt x="33" y="14"/>
                  </a:cubicBezTo>
                  <a:cubicBezTo>
                    <a:pt x="31" y="16"/>
                    <a:pt x="29" y="17"/>
                    <a:pt x="27" y="19"/>
                  </a:cubicBezTo>
                  <a:cubicBezTo>
                    <a:pt x="27" y="19"/>
                    <a:pt x="26" y="20"/>
                    <a:pt x="26" y="20"/>
                  </a:cubicBezTo>
                  <a:close/>
                  <a:moveTo>
                    <a:pt x="107" y="18"/>
                  </a:moveTo>
                  <a:cubicBezTo>
                    <a:pt x="107" y="18"/>
                    <a:pt x="106" y="18"/>
                    <a:pt x="106" y="18"/>
                  </a:cubicBezTo>
                  <a:cubicBezTo>
                    <a:pt x="104" y="16"/>
                    <a:pt x="102" y="15"/>
                    <a:pt x="99" y="14"/>
                  </a:cubicBezTo>
                  <a:cubicBezTo>
                    <a:pt x="98" y="13"/>
                    <a:pt x="98" y="12"/>
                    <a:pt x="99" y="11"/>
                  </a:cubicBezTo>
                  <a:cubicBezTo>
                    <a:pt x="99" y="10"/>
                    <a:pt x="100" y="10"/>
                    <a:pt x="101" y="10"/>
                  </a:cubicBezTo>
                  <a:cubicBezTo>
                    <a:pt x="104" y="12"/>
                    <a:pt x="106" y="13"/>
                    <a:pt x="108" y="15"/>
                  </a:cubicBezTo>
                  <a:cubicBezTo>
                    <a:pt x="109" y="15"/>
                    <a:pt x="109" y="16"/>
                    <a:pt x="109" y="17"/>
                  </a:cubicBezTo>
                  <a:cubicBezTo>
                    <a:pt x="108" y="18"/>
                    <a:pt x="108" y="18"/>
                    <a:pt x="107" y="18"/>
                  </a:cubicBezTo>
                  <a:close/>
                  <a:moveTo>
                    <a:pt x="89" y="9"/>
                  </a:moveTo>
                  <a:cubicBezTo>
                    <a:pt x="89" y="9"/>
                    <a:pt x="89" y="9"/>
                    <a:pt x="89" y="9"/>
                  </a:cubicBezTo>
                  <a:cubicBezTo>
                    <a:pt x="86" y="8"/>
                    <a:pt x="84" y="7"/>
                    <a:pt x="81" y="6"/>
                  </a:cubicBezTo>
                  <a:cubicBezTo>
                    <a:pt x="80" y="6"/>
                    <a:pt x="80" y="5"/>
                    <a:pt x="80" y="4"/>
                  </a:cubicBezTo>
                  <a:cubicBezTo>
                    <a:pt x="80" y="3"/>
                    <a:pt x="81" y="2"/>
                    <a:pt x="82" y="3"/>
                  </a:cubicBezTo>
                  <a:cubicBezTo>
                    <a:pt x="85" y="3"/>
                    <a:pt x="88" y="4"/>
                    <a:pt x="90" y="5"/>
                  </a:cubicBezTo>
                  <a:cubicBezTo>
                    <a:pt x="91" y="6"/>
                    <a:pt x="92" y="7"/>
                    <a:pt x="91" y="8"/>
                  </a:cubicBezTo>
                  <a:cubicBezTo>
                    <a:pt x="91" y="8"/>
                    <a:pt x="90" y="9"/>
                    <a:pt x="89" y="9"/>
                  </a:cubicBezTo>
                  <a:close/>
                  <a:moveTo>
                    <a:pt x="43" y="9"/>
                  </a:moveTo>
                  <a:cubicBezTo>
                    <a:pt x="42" y="9"/>
                    <a:pt x="41" y="8"/>
                    <a:pt x="41" y="8"/>
                  </a:cubicBezTo>
                  <a:cubicBezTo>
                    <a:pt x="40" y="7"/>
                    <a:pt x="41" y="5"/>
                    <a:pt x="42" y="5"/>
                  </a:cubicBezTo>
                  <a:cubicBezTo>
                    <a:pt x="44" y="4"/>
                    <a:pt x="47" y="3"/>
                    <a:pt x="50" y="2"/>
                  </a:cubicBezTo>
                  <a:cubicBezTo>
                    <a:pt x="51" y="2"/>
                    <a:pt x="52" y="3"/>
                    <a:pt x="52" y="4"/>
                  </a:cubicBezTo>
                  <a:cubicBezTo>
                    <a:pt x="52" y="5"/>
                    <a:pt x="52" y="6"/>
                    <a:pt x="51" y="6"/>
                  </a:cubicBezTo>
                  <a:cubicBezTo>
                    <a:pt x="48" y="7"/>
                    <a:pt x="46" y="8"/>
                    <a:pt x="43" y="9"/>
                  </a:cubicBezTo>
                  <a:cubicBezTo>
                    <a:pt x="43" y="9"/>
                    <a:pt x="43" y="9"/>
                    <a:pt x="43" y="9"/>
                  </a:cubicBezTo>
                  <a:close/>
                  <a:moveTo>
                    <a:pt x="70" y="5"/>
                  </a:moveTo>
                  <a:cubicBezTo>
                    <a:pt x="70" y="5"/>
                    <a:pt x="70" y="5"/>
                    <a:pt x="70" y="5"/>
                  </a:cubicBezTo>
                  <a:cubicBezTo>
                    <a:pt x="67" y="4"/>
                    <a:pt x="65" y="4"/>
                    <a:pt x="62" y="4"/>
                  </a:cubicBezTo>
                  <a:cubicBezTo>
                    <a:pt x="61" y="4"/>
                    <a:pt x="60" y="4"/>
                    <a:pt x="60" y="2"/>
                  </a:cubicBezTo>
                  <a:cubicBezTo>
                    <a:pt x="60" y="1"/>
                    <a:pt x="61" y="0"/>
                    <a:pt x="62" y="0"/>
                  </a:cubicBezTo>
                  <a:cubicBezTo>
                    <a:pt x="65" y="0"/>
                    <a:pt x="67" y="0"/>
                    <a:pt x="70" y="1"/>
                  </a:cubicBezTo>
                  <a:cubicBezTo>
                    <a:pt x="71" y="1"/>
                    <a:pt x="72" y="2"/>
                    <a:pt x="72" y="3"/>
                  </a:cubicBezTo>
                  <a:cubicBezTo>
                    <a:pt x="72" y="4"/>
                    <a:pt x="71" y="5"/>
                    <a:pt x="70" y="5"/>
                  </a:cubicBezTo>
                  <a:close/>
                </a:path>
              </a:pathLst>
            </a:custGeom>
            <a:solidFill>
              <a:schemeClr val="dk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5" name="í$ḷïḋé"/>
            <p:cNvSpPr/>
            <p:nvPr>
              <p:custDataLst>
                <p:tags r:id="rId38"/>
              </p:custDataLst>
            </p:nvPr>
          </p:nvSpPr>
          <p:spPr>
            <a:xfrm>
              <a:off x="3788900" y="3332940"/>
              <a:ext cx="300878" cy="55825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40" h="74">
                  <a:moveTo>
                    <a:pt x="37" y="74"/>
                  </a:moveTo>
                  <a:cubicBezTo>
                    <a:pt x="36" y="74"/>
                    <a:pt x="36" y="74"/>
                    <a:pt x="36" y="74"/>
                  </a:cubicBezTo>
                  <a:cubicBezTo>
                    <a:pt x="35" y="73"/>
                    <a:pt x="36" y="72"/>
                    <a:pt x="37" y="71"/>
                  </a:cubicBezTo>
                  <a:cubicBezTo>
                    <a:pt x="37" y="71"/>
                    <a:pt x="39" y="71"/>
                    <a:pt x="39" y="72"/>
                  </a:cubicBezTo>
                  <a:cubicBezTo>
                    <a:pt x="38" y="73"/>
                    <a:pt x="38" y="73"/>
                    <a:pt x="38" y="73"/>
                  </a:cubicBezTo>
                  <a:cubicBezTo>
                    <a:pt x="40" y="72"/>
                    <a:pt x="40" y="72"/>
                    <a:pt x="40" y="72"/>
                  </a:cubicBezTo>
                  <a:cubicBezTo>
                    <a:pt x="38" y="73"/>
                    <a:pt x="38" y="73"/>
                    <a:pt x="38" y="73"/>
                  </a:cubicBezTo>
                  <a:lnTo>
                    <a:pt x="37" y="74"/>
                  </a:lnTo>
                  <a:close/>
                  <a:moveTo>
                    <a:pt x="31" y="65"/>
                  </a:moveTo>
                  <a:cubicBezTo>
                    <a:pt x="30" y="65"/>
                    <a:pt x="29" y="65"/>
                    <a:pt x="29" y="64"/>
                  </a:cubicBezTo>
                  <a:cubicBezTo>
                    <a:pt x="27" y="62"/>
                    <a:pt x="26" y="60"/>
                    <a:pt x="24" y="58"/>
                  </a:cubicBezTo>
                  <a:cubicBezTo>
                    <a:pt x="24" y="57"/>
                    <a:pt x="24" y="55"/>
                    <a:pt x="25" y="55"/>
                  </a:cubicBezTo>
                  <a:cubicBezTo>
                    <a:pt x="26" y="54"/>
                    <a:pt x="27" y="55"/>
                    <a:pt x="28" y="55"/>
                  </a:cubicBezTo>
                  <a:cubicBezTo>
                    <a:pt x="29" y="58"/>
                    <a:pt x="31" y="60"/>
                    <a:pt x="32" y="62"/>
                  </a:cubicBezTo>
                  <a:cubicBezTo>
                    <a:pt x="33" y="63"/>
                    <a:pt x="33" y="64"/>
                    <a:pt x="32" y="65"/>
                  </a:cubicBezTo>
                  <a:cubicBezTo>
                    <a:pt x="31" y="65"/>
                    <a:pt x="31" y="65"/>
                    <a:pt x="31" y="65"/>
                  </a:cubicBezTo>
                  <a:close/>
                  <a:moveTo>
                    <a:pt x="20" y="48"/>
                  </a:moveTo>
                  <a:cubicBezTo>
                    <a:pt x="19" y="48"/>
                    <a:pt x="18" y="48"/>
                    <a:pt x="18" y="47"/>
                  </a:cubicBezTo>
                  <a:cubicBezTo>
                    <a:pt x="17" y="45"/>
                    <a:pt x="15" y="43"/>
                    <a:pt x="14" y="40"/>
                  </a:cubicBezTo>
                  <a:cubicBezTo>
                    <a:pt x="13" y="39"/>
                    <a:pt x="14" y="38"/>
                    <a:pt x="15" y="38"/>
                  </a:cubicBezTo>
                  <a:cubicBezTo>
                    <a:pt x="16" y="37"/>
                    <a:pt x="17" y="37"/>
                    <a:pt x="18" y="38"/>
                  </a:cubicBezTo>
                  <a:cubicBezTo>
                    <a:pt x="19" y="41"/>
                    <a:pt x="20" y="43"/>
                    <a:pt x="21" y="45"/>
                  </a:cubicBezTo>
                  <a:cubicBezTo>
                    <a:pt x="22" y="46"/>
                    <a:pt x="22" y="48"/>
                    <a:pt x="21" y="48"/>
                  </a:cubicBezTo>
                  <a:cubicBezTo>
                    <a:pt x="20" y="48"/>
                    <a:pt x="20" y="48"/>
                    <a:pt x="20" y="48"/>
                  </a:cubicBezTo>
                  <a:close/>
                  <a:moveTo>
                    <a:pt x="10" y="31"/>
                  </a:moveTo>
                  <a:cubicBezTo>
                    <a:pt x="10" y="31"/>
                    <a:pt x="9" y="30"/>
                    <a:pt x="9" y="29"/>
                  </a:cubicBezTo>
                  <a:cubicBezTo>
                    <a:pt x="8" y="27"/>
                    <a:pt x="6" y="24"/>
                    <a:pt x="6" y="22"/>
                  </a:cubicBezTo>
                  <a:cubicBezTo>
                    <a:pt x="5" y="21"/>
                    <a:pt x="6" y="20"/>
                    <a:pt x="7" y="19"/>
                  </a:cubicBezTo>
                  <a:cubicBezTo>
                    <a:pt x="8" y="19"/>
                    <a:pt x="9" y="19"/>
                    <a:pt x="9" y="21"/>
                  </a:cubicBezTo>
                  <a:cubicBezTo>
                    <a:pt x="10" y="23"/>
                    <a:pt x="11" y="25"/>
                    <a:pt x="12" y="28"/>
                  </a:cubicBezTo>
                  <a:cubicBezTo>
                    <a:pt x="13" y="29"/>
                    <a:pt x="12" y="30"/>
                    <a:pt x="11" y="30"/>
                  </a:cubicBezTo>
                  <a:cubicBezTo>
                    <a:pt x="11" y="31"/>
                    <a:pt x="11" y="31"/>
                    <a:pt x="10" y="31"/>
                  </a:cubicBezTo>
                  <a:close/>
                  <a:moveTo>
                    <a:pt x="4" y="12"/>
                  </a:moveTo>
                  <a:cubicBezTo>
                    <a:pt x="3" y="12"/>
                    <a:pt x="2" y="11"/>
                    <a:pt x="2" y="10"/>
                  </a:cubicBezTo>
                  <a:cubicBezTo>
                    <a:pt x="1" y="7"/>
                    <a:pt x="1" y="5"/>
                    <a:pt x="1" y="2"/>
                  </a:cubicBezTo>
                  <a:cubicBezTo>
                    <a:pt x="0" y="1"/>
                    <a:pt x="1" y="0"/>
                    <a:pt x="2" y="0"/>
                  </a:cubicBezTo>
                  <a:cubicBezTo>
                    <a:pt x="3" y="0"/>
                    <a:pt x="4" y="1"/>
                    <a:pt x="4" y="2"/>
                  </a:cubicBezTo>
                  <a:cubicBezTo>
                    <a:pt x="5" y="4"/>
                    <a:pt x="5" y="7"/>
                    <a:pt x="6" y="9"/>
                  </a:cubicBezTo>
                  <a:cubicBezTo>
                    <a:pt x="6" y="10"/>
                    <a:pt x="5" y="11"/>
                    <a:pt x="4" y="12"/>
                  </a:cubicBezTo>
                  <a:cubicBezTo>
                    <a:pt x="4" y="12"/>
                    <a:pt x="4" y="12"/>
                    <a:pt x="4" y="12"/>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 name="işḻîḋè"/>
            <p:cNvSpPr/>
            <p:nvPr>
              <p:custDataLst>
                <p:tags r:id="rId39"/>
              </p:custDataLst>
            </p:nvPr>
          </p:nvSpPr>
          <p:spPr bwMode="auto">
            <a:xfrm>
              <a:off x="4363564" y="3377291"/>
              <a:ext cx="1079933" cy="709176"/>
            </a:xfrm>
            <a:custGeom>
              <a:avLst/>
              <a:gdLst>
                <a:gd name="T0" fmla="*/ 0 w 144"/>
                <a:gd name="T1" fmla="*/ 93 h 94"/>
                <a:gd name="T2" fmla="*/ 8 w 144"/>
                <a:gd name="T3" fmla="*/ 86 h 94"/>
                <a:gd name="T4" fmla="*/ 10 w 144"/>
                <a:gd name="T5" fmla="*/ 89 h 94"/>
                <a:gd name="T6" fmla="*/ 2 w 144"/>
                <a:gd name="T7" fmla="*/ 94 h 94"/>
                <a:gd name="T8" fmla="*/ 17 w 144"/>
                <a:gd name="T9" fmla="*/ 82 h 94"/>
                <a:gd name="T10" fmla="*/ 25 w 144"/>
                <a:gd name="T11" fmla="*/ 75 h 94"/>
                <a:gd name="T12" fmla="*/ 27 w 144"/>
                <a:gd name="T13" fmla="*/ 79 h 94"/>
                <a:gd name="T14" fmla="*/ 19 w 144"/>
                <a:gd name="T15" fmla="*/ 83 h 94"/>
                <a:gd name="T16" fmla="*/ 35 w 144"/>
                <a:gd name="T17" fmla="*/ 72 h 94"/>
                <a:gd name="T18" fmla="*/ 42 w 144"/>
                <a:gd name="T19" fmla="*/ 66 h 94"/>
                <a:gd name="T20" fmla="*/ 44 w 144"/>
                <a:gd name="T21" fmla="*/ 69 h 94"/>
                <a:gd name="T22" fmla="*/ 36 w 144"/>
                <a:gd name="T23" fmla="*/ 73 h 94"/>
                <a:gd name="T24" fmla="*/ 52 w 144"/>
                <a:gd name="T25" fmla="*/ 62 h 94"/>
                <a:gd name="T26" fmla="*/ 59 w 144"/>
                <a:gd name="T27" fmla="*/ 55 h 94"/>
                <a:gd name="T28" fmla="*/ 61 w 144"/>
                <a:gd name="T29" fmla="*/ 59 h 94"/>
                <a:gd name="T30" fmla="*/ 54 w 144"/>
                <a:gd name="T31" fmla="*/ 63 h 94"/>
                <a:gd name="T32" fmla="*/ 68 w 144"/>
                <a:gd name="T33" fmla="*/ 51 h 94"/>
                <a:gd name="T34" fmla="*/ 74 w 144"/>
                <a:gd name="T35" fmla="*/ 43 h 94"/>
                <a:gd name="T36" fmla="*/ 77 w 144"/>
                <a:gd name="T37" fmla="*/ 43 h 94"/>
                <a:gd name="T38" fmla="*/ 77 w 144"/>
                <a:gd name="T39" fmla="*/ 46 h 94"/>
                <a:gd name="T40" fmla="*/ 70 w 144"/>
                <a:gd name="T41" fmla="*/ 52 h 94"/>
                <a:gd name="T42" fmla="*/ 83 w 144"/>
                <a:gd name="T43" fmla="*/ 37 h 94"/>
                <a:gd name="T44" fmla="*/ 89 w 144"/>
                <a:gd name="T45" fmla="*/ 29 h 94"/>
                <a:gd name="T46" fmla="*/ 92 w 144"/>
                <a:gd name="T47" fmla="*/ 32 h 94"/>
                <a:gd name="T48" fmla="*/ 85 w 144"/>
                <a:gd name="T49" fmla="*/ 38 h 94"/>
                <a:gd name="T50" fmla="*/ 98 w 144"/>
                <a:gd name="T51" fmla="*/ 24 h 94"/>
                <a:gd name="T52" fmla="*/ 104 w 144"/>
                <a:gd name="T53" fmla="*/ 16 h 94"/>
                <a:gd name="T54" fmla="*/ 107 w 144"/>
                <a:gd name="T55" fmla="*/ 19 h 94"/>
                <a:gd name="T56" fmla="*/ 99 w 144"/>
                <a:gd name="T57" fmla="*/ 24 h 94"/>
                <a:gd name="T58" fmla="*/ 114 w 144"/>
                <a:gd name="T59" fmla="*/ 12 h 94"/>
                <a:gd name="T60" fmla="*/ 122 w 144"/>
                <a:gd name="T61" fmla="*/ 6 h 94"/>
                <a:gd name="T62" fmla="*/ 124 w 144"/>
                <a:gd name="T63" fmla="*/ 10 h 94"/>
                <a:gd name="T64" fmla="*/ 116 w 144"/>
                <a:gd name="T65" fmla="*/ 13 h 94"/>
                <a:gd name="T66" fmla="*/ 133 w 144"/>
                <a:gd name="T67" fmla="*/ 5 h 94"/>
                <a:gd name="T68" fmla="*/ 137 w 144"/>
                <a:gd name="T69" fmla="*/ 3 h 94"/>
                <a:gd name="T70" fmla="*/ 144 w 144"/>
                <a:gd name="T71" fmla="*/ 2 h 94"/>
                <a:gd name="T72" fmla="*/ 138 w 144"/>
                <a:gd name="T73" fmla="*/ 6 h 94"/>
                <a:gd name="T74" fmla="*/ 135 w 144"/>
                <a:gd name="T75"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94">
                  <a:moveTo>
                    <a:pt x="2" y="94"/>
                  </a:moveTo>
                  <a:cubicBezTo>
                    <a:pt x="1" y="94"/>
                    <a:pt x="1" y="93"/>
                    <a:pt x="0" y="93"/>
                  </a:cubicBezTo>
                  <a:cubicBezTo>
                    <a:pt x="0" y="92"/>
                    <a:pt x="0" y="91"/>
                    <a:pt x="1" y="90"/>
                  </a:cubicBezTo>
                  <a:cubicBezTo>
                    <a:pt x="3" y="89"/>
                    <a:pt x="5" y="87"/>
                    <a:pt x="8" y="86"/>
                  </a:cubicBezTo>
                  <a:cubicBezTo>
                    <a:pt x="8" y="85"/>
                    <a:pt x="10" y="85"/>
                    <a:pt x="10" y="86"/>
                  </a:cubicBezTo>
                  <a:cubicBezTo>
                    <a:pt x="11" y="87"/>
                    <a:pt x="11" y="88"/>
                    <a:pt x="10" y="89"/>
                  </a:cubicBezTo>
                  <a:cubicBezTo>
                    <a:pt x="7" y="90"/>
                    <a:pt x="5" y="92"/>
                    <a:pt x="3" y="93"/>
                  </a:cubicBezTo>
                  <a:cubicBezTo>
                    <a:pt x="3" y="94"/>
                    <a:pt x="2" y="94"/>
                    <a:pt x="2" y="94"/>
                  </a:cubicBezTo>
                  <a:close/>
                  <a:moveTo>
                    <a:pt x="19" y="83"/>
                  </a:moveTo>
                  <a:cubicBezTo>
                    <a:pt x="18" y="83"/>
                    <a:pt x="18" y="83"/>
                    <a:pt x="17" y="82"/>
                  </a:cubicBezTo>
                  <a:cubicBezTo>
                    <a:pt x="17" y="81"/>
                    <a:pt x="17" y="80"/>
                    <a:pt x="18" y="79"/>
                  </a:cubicBezTo>
                  <a:cubicBezTo>
                    <a:pt x="20" y="78"/>
                    <a:pt x="23" y="77"/>
                    <a:pt x="25" y="75"/>
                  </a:cubicBezTo>
                  <a:cubicBezTo>
                    <a:pt x="26" y="75"/>
                    <a:pt x="27" y="75"/>
                    <a:pt x="28" y="76"/>
                  </a:cubicBezTo>
                  <a:cubicBezTo>
                    <a:pt x="28" y="77"/>
                    <a:pt x="28" y="78"/>
                    <a:pt x="27" y="79"/>
                  </a:cubicBezTo>
                  <a:cubicBezTo>
                    <a:pt x="24" y="80"/>
                    <a:pt x="22" y="81"/>
                    <a:pt x="20" y="83"/>
                  </a:cubicBezTo>
                  <a:cubicBezTo>
                    <a:pt x="20" y="83"/>
                    <a:pt x="19" y="83"/>
                    <a:pt x="19" y="83"/>
                  </a:cubicBezTo>
                  <a:close/>
                  <a:moveTo>
                    <a:pt x="36" y="73"/>
                  </a:moveTo>
                  <a:cubicBezTo>
                    <a:pt x="36" y="73"/>
                    <a:pt x="35" y="73"/>
                    <a:pt x="35" y="72"/>
                  </a:cubicBezTo>
                  <a:cubicBezTo>
                    <a:pt x="34" y="71"/>
                    <a:pt x="34" y="70"/>
                    <a:pt x="35" y="70"/>
                  </a:cubicBezTo>
                  <a:cubicBezTo>
                    <a:pt x="38" y="68"/>
                    <a:pt x="40" y="67"/>
                    <a:pt x="42" y="66"/>
                  </a:cubicBezTo>
                  <a:cubicBezTo>
                    <a:pt x="43" y="65"/>
                    <a:pt x="45" y="65"/>
                    <a:pt x="45" y="66"/>
                  </a:cubicBezTo>
                  <a:cubicBezTo>
                    <a:pt x="46" y="67"/>
                    <a:pt x="45" y="69"/>
                    <a:pt x="44" y="69"/>
                  </a:cubicBezTo>
                  <a:cubicBezTo>
                    <a:pt x="42" y="70"/>
                    <a:pt x="40" y="72"/>
                    <a:pt x="37" y="73"/>
                  </a:cubicBezTo>
                  <a:cubicBezTo>
                    <a:pt x="37" y="73"/>
                    <a:pt x="37" y="73"/>
                    <a:pt x="36" y="73"/>
                  </a:cubicBezTo>
                  <a:close/>
                  <a:moveTo>
                    <a:pt x="54" y="63"/>
                  </a:moveTo>
                  <a:cubicBezTo>
                    <a:pt x="53" y="63"/>
                    <a:pt x="52" y="63"/>
                    <a:pt x="52" y="62"/>
                  </a:cubicBezTo>
                  <a:cubicBezTo>
                    <a:pt x="51" y="61"/>
                    <a:pt x="52" y="60"/>
                    <a:pt x="53" y="60"/>
                  </a:cubicBezTo>
                  <a:cubicBezTo>
                    <a:pt x="55" y="58"/>
                    <a:pt x="57" y="57"/>
                    <a:pt x="59" y="55"/>
                  </a:cubicBezTo>
                  <a:cubicBezTo>
                    <a:pt x="60" y="55"/>
                    <a:pt x="61" y="55"/>
                    <a:pt x="62" y="56"/>
                  </a:cubicBezTo>
                  <a:cubicBezTo>
                    <a:pt x="63" y="57"/>
                    <a:pt x="62" y="58"/>
                    <a:pt x="61" y="59"/>
                  </a:cubicBezTo>
                  <a:cubicBezTo>
                    <a:pt x="59" y="60"/>
                    <a:pt x="57" y="62"/>
                    <a:pt x="55" y="63"/>
                  </a:cubicBezTo>
                  <a:cubicBezTo>
                    <a:pt x="54" y="63"/>
                    <a:pt x="54" y="63"/>
                    <a:pt x="54" y="63"/>
                  </a:cubicBezTo>
                  <a:close/>
                  <a:moveTo>
                    <a:pt x="70" y="52"/>
                  </a:moveTo>
                  <a:cubicBezTo>
                    <a:pt x="69" y="52"/>
                    <a:pt x="69" y="51"/>
                    <a:pt x="68" y="51"/>
                  </a:cubicBezTo>
                  <a:cubicBezTo>
                    <a:pt x="68" y="50"/>
                    <a:pt x="68" y="49"/>
                    <a:pt x="69" y="48"/>
                  </a:cubicBezTo>
                  <a:cubicBezTo>
                    <a:pt x="70" y="47"/>
                    <a:pt x="72" y="45"/>
                    <a:pt x="74" y="43"/>
                  </a:cubicBezTo>
                  <a:cubicBezTo>
                    <a:pt x="75" y="43"/>
                    <a:pt x="75" y="43"/>
                    <a:pt x="75" y="43"/>
                  </a:cubicBezTo>
                  <a:cubicBezTo>
                    <a:pt x="75" y="42"/>
                    <a:pt x="77" y="42"/>
                    <a:pt x="77" y="43"/>
                  </a:cubicBezTo>
                  <a:cubicBezTo>
                    <a:pt x="78" y="44"/>
                    <a:pt x="78" y="45"/>
                    <a:pt x="77" y="46"/>
                  </a:cubicBezTo>
                  <a:cubicBezTo>
                    <a:pt x="77" y="46"/>
                    <a:pt x="77" y="46"/>
                    <a:pt x="77" y="46"/>
                  </a:cubicBezTo>
                  <a:cubicBezTo>
                    <a:pt x="75" y="48"/>
                    <a:pt x="73" y="50"/>
                    <a:pt x="71" y="51"/>
                  </a:cubicBezTo>
                  <a:cubicBezTo>
                    <a:pt x="71" y="52"/>
                    <a:pt x="70" y="52"/>
                    <a:pt x="70" y="52"/>
                  </a:cubicBezTo>
                  <a:close/>
                  <a:moveTo>
                    <a:pt x="85" y="38"/>
                  </a:moveTo>
                  <a:cubicBezTo>
                    <a:pt x="84" y="38"/>
                    <a:pt x="84" y="38"/>
                    <a:pt x="83" y="37"/>
                  </a:cubicBezTo>
                  <a:cubicBezTo>
                    <a:pt x="82" y="37"/>
                    <a:pt x="82" y="35"/>
                    <a:pt x="83" y="35"/>
                  </a:cubicBezTo>
                  <a:cubicBezTo>
                    <a:pt x="85" y="33"/>
                    <a:pt x="87" y="31"/>
                    <a:pt x="89" y="29"/>
                  </a:cubicBezTo>
                  <a:cubicBezTo>
                    <a:pt x="90" y="28"/>
                    <a:pt x="91" y="28"/>
                    <a:pt x="92" y="29"/>
                  </a:cubicBezTo>
                  <a:cubicBezTo>
                    <a:pt x="93" y="30"/>
                    <a:pt x="92" y="31"/>
                    <a:pt x="92" y="32"/>
                  </a:cubicBezTo>
                  <a:cubicBezTo>
                    <a:pt x="90" y="34"/>
                    <a:pt x="88" y="36"/>
                    <a:pt x="86" y="38"/>
                  </a:cubicBezTo>
                  <a:cubicBezTo>
                    <a:pt x="86" y="38"/>
                    <a:pt x="85" y="38"/>
                    <a:pt x="85" y="38"/>
                  </a:cubicBezTo>
                  <a:close/>
                  <a:moveTo>
                    <a:pt x="99" y="24"/>
                  </a:moveTo>
                  <a:cubicBezTo>
                    <a:pt x="99" y="24"/>
                    <a:pt x="98" y="24"/>
                    <a:pt x="98" y="24"/>
                  </a:cubicBezTo>
                  <a:cubicBezTo>
                    <a:pt x="97" y="23"/>
                    <a:pt x="97" y="22"/>
                    <a:pt x="98" y="21"/>
                  </a:cubicBezTo>
                  <a:cubicBezTo>
                    <a:pt x="100" y="19"/>
                    <a:pt x="102" y="17"/>
                    <a:pt x="104" y="16"/>
                  </a:cubicBezTo>
                  <a:cubicBezTo>
                    <a:pt x="105" y="15"/>
                    <a:pt x="107" y="16"/>
                    <a:pt x="107" y="16"/>
                  </a:cubicBezTo>
                  <a:cubicBezTo>
                    <a:pt x="108" y="17"/>
                    <a:pt x="108" y="19"/>
                    <a:pt x="107" y="19"/>
                  </a:cubicBezTo>
                  <a:cubicBezTo>
                    <a:pt x="105" y="21"/>
                    <a:pt x="103" y="22"/>
                    <a:pt x="101" y="24"/>
                  </a:cubicBezTo>
                  <a:cubicBezTo>
                    <a:pt x="100" y="24"/>
                    <a:pt x="100" y="24"/>
                    <a:pt x="99" y="24"/>
                  </a:cubicBezTo>
                  <a:close/>
                  <a:moveTo>
                    <a:pt x="116" y="13"/>
                  </a:moveTo>
                  <a:cubicBezTo>
                    <a:pt x="115" y="13"/>
                    <a:pt x="114" y="13"/>
                    <a:pt x="114" y="12"/>
                  </a:cubicBezTo>
                  <a:cubicBezTo>
                    <a:pt x="114" y="11"/>
                    <a:pt x="114" y="10"/>
                    <a:pt x="115" y="10"/>
                  </a:cubicBezTo>
                  <a:cubicBezTo>
                    <a:pt x="117" y="8"/>
                    <a:pt x="120" y="7"/>
                    <a:pt x="122" y="6"/>
                  </a:cubicBezTo>
                  <a:cubicBezTo>
                    <a:pt x="124" y="6"/>
                    <a:pt x="125" y="7"/>
                    <a:pt x="125" y="8"/>
                  </a:cubicBezTo>
                  <a:cubicBezTo>
                    <a:pt x="125" y="9"/>
                    <a:pt x="125" y="10"/>
                    <a:pt x="124" y="10"/>
                  </a:cubicBezTo>
                  <a:cubicBezTo>
                    <a:pt x="121" y="11"/>
                    <a:pt x="119" y="12"/>
                    <a:pt x="117" y="13"/>
                  </a:cubicBezTo>
                  <a:cubicBezTo>
                    <a:pt x="116" y="13"/>
                    <a:pt x="116" y="13"/>
                    <a:pt x="116" y="13"/>
                  </a:cubicBezTo>
                  <a:close/>
                  <a:moveTo>
                    <a:pt x="135" y="7"/>
                  </a:moveTo>
                  <a:cubicBezTo>
                    <a:pt x="134" y="7"/>
                    <a:pt x="133" y="6"/>
                    <a:pt x="133" y="5"/>
                  </a:cubicBezTo>
                  <a:cubicBezTo>
                    <a:pt x="132" y="4"/>
                    <a:pt x="133" y="3"/>
                    <a:pt x="134" y="3"/>
                  </a:cubicBezTo>
                  <a:cubicBezTo>
                    <a:pt x="135" y="3"/>
                    <a:pt x="136" y="3"/>
                    <a:pt x="137" y="3"/>
                  </a:cubicBezTo>
                  <a:cubicBezTo>
                    <a:pt x="138" y="2"/>
                    <a:pt x="140" y="1"/>
                    <a:pt x="142" y="0"/>
                  </a:cubicBezTo>
                  <a:cubicBezTo>
                    <a:pt x="143" y="0"/>
                    <a:pt x="144" y="1"/>
                    <a:pt x="144" y="2"/>
                  </a:cubicBezTo>
                  <a:cubicBezTo>
                    <a:pt x="144" y="3"/>
                    <a:pt x="144" y="4"/>
                    <a:pt x="143" y="4"/>
                  </a:cubicBezTo>
                  <a:cubicBezTo>
                    <a:pt x="141" y="5"/>
                    <a:pt x="140" y="5"/>
                    <a:pt x="138" y="6"/>
                  </a:cubicBezTo>
                  <a:cubicBezTo>
                    <a:pt x="138" y="6"/>
                    <a:pt x="138" y="6"/>
                    <a:pt x="138" y="6"/>
                  </a:cubicBezTo>
                  <a:cubicBezTo>
                    <a:pt x="137" y="7"/>
                    <a:pt x="136" y="7"/>
                    <a:pt x="135" y="7"/>
                  </a:cubicBezTo>
                  <a:cubicBezTo>
                    <a:pt x="135" y="7"/>
                    <a:pt x="135" y="7"/>
                    <a:pt x="135" y="7"/>
                  </a:cubicBezTo>
                  <a:close/>
                </a:path>
              </a:pathLst>
            </a:custGeom>
            <a:solidFill>
              <a:schemeClr val="dk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7" name="íṧḻíḋé"/>
            <p:cNvSpPr/>
            <p:nvPr>
              <p:custDataLst>
                <p:tags r:id="rId40"/>
              </p:custDataLst>
            </p:nvPr>
          </p:nvSpPr>
          <p:spPr bwMode="auto">
            <a:xfrm>
              <a:off x="1619348" y="2956221"/>
              <a:ext cx="2433551" cy="1477449"/>
            </a:xfrm>
            <a:custGeom>
              <a:avLst/>
              <a:gdLst>
                <a:gd name="T0" fmla="*/ 295 w 323"/>
                <a:gd name="T1" fmla="*/ 194 h 196"/>
                <a:gd name="T2" fmla="*/ 307 w 323"/>
                <a:gd name="T3" fmla="*/ 194 h 196"/>
                <a:gd name="T4" fmla="*/ 286 w 323"/>
                <a:gd name="T5" fmla="*/ 194 h 196"/>
                <a:gd name="T6" fmla="*/ 277 w 323"/>
                <a:gd name="T7" fmla="*/ 191 h 196"/>
                <a:gd name="T8" fmla="*/ 284 w 323"/>
                <a:gd name="T9" fmla="*/ 190 h 196"/>
                <a:gd name="T10" fmla="*/ 286 w 323"/>
                <a:gd name="T11" fmla="*/ 194 h 196"/>
                <a:gd name="T12" fmla="*/ 316 w 323"/>
                <a:gd name="T13" fmla="*/ 189 h 196"/>
                <a:gd name="T14" fmla="*/ 322 w 323"/>
                <a:gd name="T15" fmla="*/ 190 h 196"/>
                <a:gd name="T16" fmla="*/ 267 w 323"/>
                <a:gd name="T17" fmla="*/ 186 h 196"/>
                <a:gd name="T18" fmla="*/ 259 w 323"/>
                <a:gd name="T19" fmla="*/ 178 h 196"/>
                <a:gd name="T20" fmla="*/ 269 w 323"/>
                <a:gd name="T21" fmla="*/ 185 h 196"/>
                <a:gd name="T22" fmla="*/ 251 w 323"/>
                <a:gd name="T23" fmla="*/ 172 h 196"/>
                <a:gd name="T24" fmla="*/ 250 w 323"/>
                <a:gd name="T25" fmla="*/ 163 h 196"/>
                <a:gd name="T26" fmla="*/ 253 w 323"/>
                <a:gd name="T27" fmla="*/ 173 h 196"/>
                <a:gd name="T28" fmla="*/ 238 w 323"/>
                <a:gd name="T29" fmla="*/ 150 h 196"/>
                <a:gd name="T30" fmla="*/ 240 w 323"/>
                <a:gd name="T31" fmla="*/ 146 h 196"/>
                <a:gd name="T32" fmla="*/ 243 w 323"/>
                <a:gd name="T33" fmla="*/ 156 h 196"/>
                <a:gd name="T34" fmla="*/ 231 w 323"/>
                <a:gd name="T35" fmla="*/ 137 h 196"/>
                <a:gd name="T36" fmla="*/ 227 w 323"/>
                <a:gd name="T37" fmla="*/ 128 h 196"/>
                <a:gd name="T38" fmla="*/ 234 w 323"/>
                <a:gd name="T39" fmla="*/ 135 h 196"/>
                <a:gd name="T40" fmla="*/ 221 w 323"/>
                <a:gd name="T41" fmla="*/ 122 h 196"/>
                <a:gd name="T42" fmla="*/ 213 w 323"/>
                <a:gd name="T43" fmla="*/ 114 h 196"/>
                <a:gd name="T44" fmla="*/ 222 w 323"/>
                <a:gd name="T45" fmla="*/ 122 h 196"/>
                <a:gd name="T46" fmla="*/ 106 w 323"/>
                <a:gd name="T47" fmla="*/ 120 h 196"/>
                <a:gd name="T48" fmla="*/ 98 w 323"/>
                <a:gd name="T49" fmla="*/ 116 h 196"/>
                <a:gd name="T50" fmla="*/ 106 w 323"/>
                <a:gd name="T51" fmla="*/ 120 h 196"/>
                <a:gd name="T52" fmla="*/ 118 w 323"/>
                <a:gd name="T53" fmla="*/ 116 h 196"/>
                <a:gd name="T54" fmla="*/ 126 w 323"/>
                <a:gd name="T55" fmla="*/ 120 h 196"/>
                <a:gd name="T56" fmla="*/ 137 w 323"/>
                <a:gd name="T57" fmla="*/ 118 h 196"/>
                <a:gd name="T58" fmla="*/ 145 w 323"/>
                <a:gd name="T59" fmla="*/ 112 h 196"/>
                <a:gd name="T60" fmla="*/ 138 w 323"/>
                <a:gd name="T61" fmla="*/ 118 h 196"/>
                <a:gd name="T62" fmla="*/ 85 w 323"/>
                <a:gd name="T63" fmla="*/ 116 h 196"/>
                <a:gd name="T64" fmla="*/ 79 w 323"/>
                <a:gd name="T65" fmla="*/ 110 h 196"/>
                <a:gd name="T66" fmla="*/ 86 w 323"/>
                <a:gd name="T67" fmla="*/ 117 h 196"/>
                <a:gd name="T68" fmla="*/ 156 w 323"/>
                <a:gd name="T69" fmla="*/ 109 h 196"/>
                <a:gd name="T70" fmla="*/ 165 w 323"/>
                <a:gd name="T71" fmla="*/ 111 h 196"/>
                <a:gd name="T72" fmla="*/ 204 w 323"/>
                <a:gd name="T73" fmla="*/ 111 h 196"/>
                <a:gd name="T74" fmla="*/ 195 w 323"/>
                <a:gd name="T75" fmla="*/ 107 h 196"/>
                <a:gd name="T76" fmla="*/ 206 w 323"/>
                <a:gd name="T77" fmla="*/ 110 h 196"/>
                <a:gd name="T78" fmla="*/ 175 w 323"/>
                <a:gd name="T79" fmla="*/ 108 h 196"/>
                <a:gd name="T80" fmla="*/ 187 w 323"/>
                <a:gd name="T81" fmla="*/ 107 h 196"/>
                <a:gd name="T82" fmla="*/ 177 w 323"/>
                <a:gd name="T83" fmla="*/ 109 h 196"/>
                <a:gd name="T84" fmla="*/ 60 w 323"/>
                <a:gd name="T85" fmla="*/ 103 h 196"/>
                <a:gd name="T86" fmla="*/ 69 w 323"/>
                <a:gd name="T87" fmla="*/ 104 h 196"/>
                <a:gd name="T88" fmla="*/ 52 w 323"/>
                <a:gd name="T89" fmla="*/ 97 h 196"/>
                <a:gd name="T90" fmla="*/ 44 w 323"/>
                <a:gd name="T91" fmla="*/ 88 h 196"/>
                <a:gd name="T92" fmla="*/ 53 w 323"/>
                <a:gd name="T93" fmla="*/ 96 h 196"/>
                <a:gd name="T94" fmla="*/ 36 w 323"/>
                <a:gd name="T95" fmla="*/ 82 h 196"/>
                <a:gd name="T96" fmla="*/ 33 w 323"/>
                <a:gd name="T97" fmla="*/ 74 h 196"/>
                <a:gd name="T98" fmla="*/ 37 w 323"/>
                <a:gd name="T99" fmla="*/ 83 h 196"/>
                <a:gd name="T100" fmla="*/ 18 w 323"/>
                <a:gd name="T101" fmla="*/ 60 h 196"/>
                <a:gd name="T102" fmla="*/ 26 w 323"/>
                <a:gd name="T103" fmla="*/ 64 h 196"/>
                <a:gd name="T104" fmla="*/ 14 w 323"/>
                <a:gd name="T105" fmla="*/ 50 h 196"/>
                <a:gd name="T106" fmla="*/ 10 w 323"/>
                <a:gd name="T107" fmla="*/ 39 h 196"/>
                <a:gd name="T108" fmla="*/ 15 w 323"/>
                <a:gd name="T109" fmla="*/ 50 h 196"/>
                <a:gd name="T110" fmla="*/ 4 w 323"/>
                <a:gd name="T111" fmla="*/ 30 h 196"/>
                <a:gd name="T112" fmla="*/ 6 w 323"/>
                <a:gd name="T113" fmla="*/ 22 h 196"/>
                <a:gd name="T114" fmla="*/ 6 w 323"/>
                <a:gd name="T115" fmla="*/ 32 h 196"/>
                <a:gd name="T116" fmla="*/ 0 w 323"/>
                <a:gd name="T117" fmla="*/ 4 h 196"/>
                <a:gd name="T118" fmla="*/ 4 w 323"/>
                <a:gd name="T119" fmla="*/ 2 h 196"/>
                <a:gd name="T120" fmla="*/ 3 w 323"/>
                <a:gd name="T121"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 h="196">
                  <a:moveTo>
                    <a:pt x="300" y="196"/>
                  </a:moveTo>
                  <a:cubicBezTo>
                    <a:pt x="299" y="196"/>
                    <a:pt x="298" y="196"/>
                    <a:pt x="297" y="196"/>
                  </a:cubicBezTo>
                  <a:cubicBezTo>
                    <a:pt x="296" y="196"/>
                    <a:pt x="295" y="195"/>
                    <a:pt x="295" y="194"/>
                  </a:cubicBezTo>
                  <a:cubicBezTo>
                    <a:pt x="295" y="193"/>
                    <a:pt x="296" y="192"/>
                    <a:pt x="297" y="192"/>
                  </a:cubicBezTo>
                  <a:cubicBezTo>
                    <a:pt x="300" y="192"/>
                    <a:pt x="303" y="192"/>
                    <a:pt x="305" y="192"/>
                  </a:cubicBezTo>
                  <a:cubicBezTo>
                    <a:pt x="306" y="192"/>
                    <a:pt x="307" y="193"/>
                    <a:pt x="307" y="194"/>
                  </a:cubicBezTo>
                  <a:cubicBezTo>
                    <a:pt x="307" y="195"/>
                    <a:pt x="307" y="196"/>
                    <a:pt x="306" y="196"/>
                  </a:cubicBezTo>
                  <a:cubicBezTo>
                    <a:pt x="304" y="196"/>
                    <a:pt x="302" y="196"/>
                    <a:pt x="300" y="196"/>
                  </a:cubicBezTo>
                  <a:close/>
                  <a:moveTo>
                    <a:pt x="286" y="194"/>
                  </a:moveTo>
                  <a:cubicBezTo>
                    <a:pt x="285" y="194"/>
                    <a:pt x="285" y="194"/>
                    <a:pt x="285" y="194"/>
                  </a:cubicBezTo>
                  <a:cubicBezTo>
                    <a:pt x="284" y="194"/>
                    <a:pt x="284" y="194"/>
                    <a:pt x="283" y="193"/>
                  </a:cubicBezTo>
                  <a:cubicBezTo>
                    <a:pt x="281" y="193"/>
                    <a:pt x="279" y="192"/>
                    <a:pt x="277" y="191"/>
                  </a:cubicBezTo>
                  <a:cubicBezTo>
                    <a:pt x="276" y="191"/>
                    <a:pt x="276" y="190"/>
                    <a:pt x="276" y="189"/>
                  </a:cubicBezTo>
                  <a:cubicBezTo>
                    <a:pt x="276" y="188"/>
                    <a:pt x="278" y="187"/>
                    <a:pt x="279" y="188"/>
                  </a:cubicBezTo>
                  <a:cubicBezTo>
                    <a:pt x="280" y="188"/>
                    <a:pt x="282" y="189"/>
                    <a:pt x="284" y="190"/>
                  </a:cubicBezTo>
                  <a:cubicBezTo>
                    <a:pt x="285" y="190"/>
                    <a:pt x="285" y="190"/>
                    <a:pt x="286" y="190"/>
                  </a:cubicBezTo>
                  <a:cubicBezTo>
                    <a:pt x="287" y="190"/>
                    <a:pt x="288" y="192"/>
                    <a:pt x="287" y="193"/>
                  </a:cubicBezTo>
                  <a:cubicBezTo>
                    <a:pt x="287" y="193"/>
                    <a:pt x="286" y="194"/>
                    <a:pt x="286" y="194"/>
                  </a:cubicBezTo>
                  <a:close/>
                  <a:moveTo>
                    <a:pt x="317" y="193"/>
                  </a:moveTo>
                  <a:cubicBezTo>
                    <a:pt x="316" y="193"/>
                    <a:pt x="315" y="192"/>
                    <a:pt x="315" y="191"/>
                  </a:cubicBezTo>
                  <a:cubicBezTo>
                    <a:pt x="315" y="190"/>
                    <a:pt x="315" y="189"/>
                    <a:pt x="316" y="189"/>
                  </a:cubicBezTo>
                  <a:cubicBezTo>
                    <a:pt x="317" y="188"/>
                    <a:pt x="319" y="187"/>
                    <a:pt x="320" y="187"/>
                  </a:cubicBezTo>
                  <a:cubicBezTo>
                    <a:pt x="321" y="186"/>
                    <a:pt x="322" y="186"/>
                    <a:pt x="323" y="187"/>
                  </a:cubicBezTo>
                  <a:cubicBezTo>
                    <a:pt x="323" y="188"/>
                    <a:pt x="323" y="190"/>
                    <a:pt x="322" y="190"/>
                  </a:cubicBezTo>
                  <a:cubicBezTo>
                    <a:pt x="321" y="191"/>
                    <a:pt x="319" y="192"/>
                    <a:pt x="318" y="192"/>
                  </a:cubicBezTo>
                  <a:cubicBezTo>
                    <a:pt x="317" y="193"/>
                    <a:pt x="317" y="193"/>
                    <a:pt x="317" y="193"/>
                  </a:cubicBezTo>
                  <a:close/>
                  <a:moveTo>
                    <a:pt x="267" y="186"/>
                  </a:moveTo>
                  <a:cubicBezTo>
                    <a:pt x="267" y="186"/>
                    <a:pt x="267" y="186"/>
                    <a:pt x="266" y="186"/>
                  </a:cubicBezTo>
                  <a:cubicBezTo>
                    <a:pt x="264" y="184"/>
                    <a:pt x="262" y="183"/>
                    <a:pt x="260" y="181"/>
                  </a:cubicBezTo>
                  <a:cubicBezTo>
                    <a:pt x="259" y="180"/>
                    <a:pt x="259" y="179"/>
                    <a:pt x="259" y="178"/>
                  </a:cubicBezTo>
                  <a:cubicBezTo>
                    <a:pt x="260" y="177"/>
                    <a:pt x="261" y="177"/>
                    <a:pt x="262" y="178"/>
                  </a:cubicBezTo>
                  <a:cubicBezTo>
                    <a:pt x="264" y="180"/>
                    <a:pt x="266" y="181"/>
                    <a:pt x="268" y="183"/>
                  </a:cubicBezTo>
                  <a:cubicBezTo>
                    <a:pt x="269" y="183"/>
                    <a:pt x="270" y="184"/>
                    <a:pt x="269" y="185"/>
                  </a:cubicBezTo>
                  <a:cubicBezTo>
                    <a:pt x="269" y="186"/>
                    <a:pt x="268" y="186"/>
                    <a:pt x="267" y="186"/>
                  </a:cubicBezTo>
                  <a:close/>
                  <a:moveTo>
                    <a:pt x="253" y="173"/>
                  </a:moveTo>
                  <a:cubicBezTo>
                    <a:pt x="252" y="173"/>
                    <a:pt x="251" y="172"/>
                    <a:pt x="251" y="172"/>
                  </a:cubicBezTo>
                  <a:cubicBezTo>
                    <a:pt x="249" y="170"/>
                    <a:pt x="248" y="168"/>
                    <a:pt x="246" y="165"/>
                  </a:cubicBezTo>
                  <a:cubicBezTo>
                    <a:pt x="246" y="164"/>
                    <a:pt x="246" y="163"/>
                    <a:pt x="247" y="163"/>
                  </a:cubicBezTo>
                  <a:cubicBezTo>
                    <a:pt x="248" y="162"/>
                    <a:pt x="249" y="162"/>
                    <a:pt x="250" y="163"/>
                  </a:cubicBezTo>
                  <a:cubicBezTo>
                    <a:pt x="251" y="166"/>
                    <a:pt x="253" y="168"/>
                    <a:pt x="254" y="170"/>
                  </a:cubicBezTo>
                  <a:cubicBezTo>
                    <a:pt x="255" y="170"/>
                    <a:pt x="255" y="172"/>
                    <a:pt x="254" y="172"/>
                  </a:cubicBezTo>
                  <a:cubicBezTo>
                    <a:pt x="254" y="173"/>
                    <a:pt x="253" y="173"/>
                    <a:pt x="253" y="173"/>
                  </a:cubicBezTo>
                  <a:close/>
                  <a:moveTo>
                    <a:pt x="242" y="156"/>
                  </a:moveTo>
                  <a:cubicBezTo>
                    <a:pt x="241" y="156"/>
                    <a:pt x="241" y="155"/>
                    <a:pt x="240" y="155"/>
                  </a:cubicBezTo>
                  <a:cubicBezTo>
                    <a:pt x="239" y="153"/>
                    <a:pt x="239" y="151"/>
                    <a:pt x="238" y="150"/>
                  </a:cubicBezTo>
                  <a:cubicBezTo>
                    <a:pt x="237" y="148"/>
                    <a:pt x="237" y="148"/>
                    <a:pt x="237" y="148"/>
                  </a:cubicBezTo>
                  <a:cubicBezTo>
                    <a:pt x="236" y="147"/>
                    <a:pt x="236" y="145"/>
                    <a:pt x="237" y="145"/>
                  </a:cubicBezTo>
                  <a:cubicBezTo>
                    <a:pt x="238" y="144"/>
                    <a:pt x="240" y="145"/>
                    <a:pt x="240" y="146"/>
                  </a:cubicBezTo>
                  <a:cubicBezTo>
                    <a:pt x="241" y="148"/>
                    <a:pt x="241" y="148"/>
                    <a:pt x="241" y="148"/>
                  </a:cubicBezTo>
                  <a:cubicBezTo>
                    <a:pt x="242" y="150"/>
                    <a:pt x="243" y="151"/>
                    <a:pt x="244" y="153"/>
                  </a:cubicBezTo>
                  <a:cubicBezTo>
                    <a:pt x="244" y="154"/>
                    <a:pt x="244" y="155"/>
                    <a:pt x="243" y="156"/>
                  </a:cubicBezTo>
                  <a:cubicBezTo>
                    <a:pt x="243" y="156"/>
                    <a:pt x="242" y="156"/>
                    <a:pt x="242" y="156"/>
                  </a:cubicBezTo>
                  <a:close/>
                  <a:moveTo>
                    <a:pt x="233" y="138"/>
                  </a:moveTo>
                  <a:cubicBezTo>
                    <a:pt x="232" y="138"/>
                    <a:pt x="231" y="138"/>
                    <a:pt x="231" y="137"/>
                  </a:cubicBezTo>
                  <a:cubicBezTo>
                    <a:pt x="230" y="136"/>
                    <a:pt x="230" y="135"/>
                    <a:pt x="229" y="134"/>
                  </a:cubicBezTo>
                  <a:cubicBezTo>
                    <a:pt x="228" y="133"/>
                    <a:pt x="228" y="132"/>
                    <a:pt x="227" y="131"/>
                  </a:cubicBezTo>
                  <a:cubicBezTo>
                    <a:pt x="226" y="130"/>
                    <a:pt x="226" y="128"/>
                    <a:pt x="227" y="128"/>
                  </a:cubicBezTo>
                  <a:cubicBezTo>
                    <a:pt x="228" y="127"/>
                    <a:pt x="229" y="127"/>
                    <a:pt x="230" y="128"/>
                  </a:cubicBezTo>
                  <a:cubicBezTo>
                    <a:pt x="231" y="130"/>
                    <a:pt x="232" y="131"/>
                    <a:pt x="233" y="132"/>
                  </a:cubicBezTo>
                  <a:cubicBezTo>
                    <a:pt x="233" y="133"/>
                    <a:pt x="234" y="134"/>
                    <a:pt x="234" y="135"/>
                  </a:cubicBezTo>
                  <a:cubicBezTo>
                    <a:pt x="235" y="136"/>
                    <a:pt x="235" y="137"/>
                    <a:pt x="234" y="138"/>
                  </a:cubicBezTo>
                  <a:cubicBezTo>
                    <a:pt x="233" y="138"/>
                    <a:pt x="233" y="138"/>
                    <a:pt x="233" y="138"/>
                  </a:cubicBezTo>
                  <a:close/>
                  <a:moveTo>
                    <a:pt x="221" y="122"/>
                  </a:moveTo>
                  <a:cubicBezTo>
                    <a:pt x="220" y="122"/>
                    <a:pt x="220" y="122"/>
                    <a:pt x="219" y="122"/>
                  </a:cubicBezTo>
                  <a:cubicBezTo>
                    <a:pt x="218" y="120"/>
                    <a:pt x="216" y="118"/>
                    <a:pt x="214" y="117"/>
                  </a:cubicBezTo>
                  <a:cubicBezTo>
                    <a:pt x="213" y="116"/>
                    <a:pt x="213" y="115"/>
                    <a:pt x="213" y="114"/>
                  </a:cubicBezTo>
                  <a:cubicBezTo>
                    <a:pt x="214" y="113"/>
                    <a:pt x="215" y="113"/>
                    <a:pt x="216" y="113"/>
                  </a:cubicBezTo>
                  <a:cubicBezTo>
                    <a:pt x="218" y="115"/>
                    <a:pt x="220" y="117"/>
                    <a:pt x="222" y="119"/>
                  </a:cubicBezTo>
                  <a:cubicBezTo>
                    <a:pt x="223" y="120"/>
                    <a:pt x="223" y="121"/>
                    <a:pt x="222" y="122"/>
                  </a:cubicBezTo>
                  <a:cubicBezTo>
                    <a:pt x="222" y="122"/>
                    <a:pt x="221" y="122"/>
                    <a:pt x="221" y="122"/>
                  </a:cubicBezTo>
                  <a:close/>
                  <a:moveTo>
                    <a:pt x="106" y="120"/>
                  </a:moveTo>
                  <a:cubicBezTo>
                    <a:pt x="106" y="120"/>
                    <a:pt x="106" y="120"/>
                    <a:pt x="106" y="120"/>
                  </a:cubicBezTo>
                  <a:cubicBezTo>
                    <a:pt x="103" y="120"/>
                    <a:pt x="100" y="120"/>
                    <a:pt x="97" y="119"/>
                  </a:cubicBezTo>
                  <a:cubicBezTo>
                    <a:pt x="96" y="119"/>
                    <a:pt x="96" y="118"/>
                    <a:pt x="96" y="117"/>
                  </a:cubicBezTo>
                  <a:cubicBezTo>
                    <a:pt x="96" y="116"/>
                    <a:pt x="97" y="115"/>
                    <a:pt x="98" y="116"/>
                  </a:cubicBezTo>
                  <a:cubicBezTo>
                    <a:pt x="101" y="116"/>
                    <a:pt x="103" y="116"/>
                    <a:pt x="106" y="116"/>
                  </a:cubicBezTo>
                  <a:cubicBezTo>
                    <a:pt x="107" y="116"/>
                    <a:pt x="108" y="117"/>
                    <a:pt x="108" y="119"/>
                  </a:cubicBezTo>
                  <a:cubicBezTo>
                    <a:pt x="108" y="120"/>
                    <a:pt x="107" y="120"/>
                    <a:pt x="106" y="120"/>
                  </a:cubicBezTo>
                  <a:close/>
                  <a:moveTo>
                    <a:pt x="118" y="120"/>
                  </a:moveTo>
                  <a:cubicBezTo>
                    <a:pt x="117" y="120"/>
                    <a:pt x="116" y="120"/>
                    <a:pt x="116" y="119"/>
                  </a:cubicBezTo>
                  <a:cubicBezTo>
                    <a:pt x="116" y="117"/>
                    <a:pt x="116" y="116"/>
                    <a:pt x="118" y="116"/>
                  </a:cubicBezTo>
                  <a:cubicBezTo>
                    <a:pt x="120" y="116"/>
                    <a:pt x="123" y="116"/>
                    <a:pt x="125" y="116"/>
                  </a:cubicBezTo>
                  <a:cubicBezTo>
                    <a:pt x="126" y="115"/>
                    <a:pt x="127" y="116"/>
                    <a:pt x="128" y="117"/>
                  </a:cubicBezTo>
                  <a:cubicBezTo>
                    <a:pt x="128" y="118"/>
                    <a:pt x="127" y="119"/>
                    <a:pt x="126" y="120"/>
                  </a:cubicBezTo>
                  <a:cubicBezTo>
                    <a:pt x="123" y="120"/>
                    <a:pt x="120" y="120"/>
                    <a:pt x="118" y="120"/>
                  </a:cubicBezTo>
                  <a:cubicBezTo>
                    <a:pt x="118" y="120"/>
                    <a:pt x="118" y="120"/>
                    <a:pt x="118" y="120"/>
                  </a:cubicBezTo>
                  <a:close/>
                  <a:moveTo>
                    <a:pt x="137" y="118"/>
                  </a:moveTo>
                  <a:cubicBezTo>
                    <a:pt x="136" y="118"/>
                    <a:pt x="136" y="117"/>
                    <a:pt x="135" y="116"/>
                  </a:cubicBezTo>
                  <a:cubicBezTo>
                    <a:pt x="135" y="115"/>
                    <a:pt x="136" y="114"/>
                    <a:pt x="137" y="114"/>
                  </a:cubicBezTo>
                  <a:cubicBezTo>
                    <a:pt x="140" y="113"/>
                    <a:pt x="142" y="113"/>
                    <a:pt x="145" y="112"/>
                  </a:cubicBezTo>
                  <a:cubicBezTo>
                    <a:pt x="146" y="112"/>
                    <a:pt x="147" y="112"/>
                    <a:pt x="147" y="113"/>
                  </a:cubicBezTo>
                  <a:cubicBezTo>
                    <a:pt x="147" y="115"/>
                    <a:pt x="147" y="116"/>
                    <a:pt x="146" y="116"/>
                  </a:cubicBezTo>
                  <a:cubicBezTo>
                    <a:pt x="143" y="116"/>
                    <a:pt x="140" y="117"/>
                    <a:pt x="138" y="118"/>
                  </a:cubicBezTo>
                  <a:cubicBezTo>
                    <a:pt x="138" y="118"/>
                    <a:pt x="138" y="118"/>
                    <a:pt x="137" y="118"/>
                  </a:cubicBezTo>
                  <a:close/>
                  <a:moveTo>
                    <a:pt x="86" y="117"/>
                  </a:moveTo>
                  <a:cubicBezTo>
                    <a:pt x="86" y="117"/>
                    <a:pt x="86" y="117"/>
                    <a:pt x="85" y="116"/>
                  </a:cubicBezTo>
                  <a:cubicBezTo>
                    <a:pt x="83" y="116"/>
                    <a:pt x="80" y="115"/>
                    <a:pt x="78" y="113"/>
                  </a:cubicBezTo>
                  <a:cubicBezTo>
                    <a:pt x="77" y="113"/>
                    <a:pt x="76" y="112"/>
                    <a:pt x="77" y="111"/>
                  </a:cubicBezTo>
                  <a:cubicBezTo>
                    <a:pt x="77" y="110"/>
                    <a:pt x="78" y="109"/>
                    <a:pt x="79" y="110"/>
                  </a:cubicBezTo>
                  <a:cubicBezTo>
                    <a:pt x="82" y="111"/>
                    <a:pt x="84" y="112"/>
                    <a:pt x="87" y="113"/>
                  </a:cubicBezTo>
                  <a:cubicBezTo>
                    <a:pt x="88" y="113"/>
                    <a:pt x="88" y="114"/>
                    <a:pt x="88" y="115"/>
                  </a:cubicBezTo>
                  <a:cubicBezTo>
                    <a:pt x="88" y="116"/>
                    <a:pt x="87" y="117"/>
                    <a:pt x="86" y="117"/>
                  </a:cubicBezTo>
                  <a:close/>
                  <a:moveTo>
                    <a:pt x="157" y="113"/>
                  </a:moveTo>
                  <a:cubicBezTo>
                    <a:pt x="156" y="113"/>
                    <a:pt x="155" y="113"/>
                    <a:pt x="155" y="112"/>
                  </a:cubicBezTo>
                  <a:cubicBezTo>
                    <a:pt x="155" y="111"/>
                    <a:pt x="155" y="109"/>
                    <a:pt x="156" y="109"/>
                  </a:cubicBezTo>
                  <a:cubicBezTo>
                    <a:pt x="159" y="109"/>
                    <a:pt x="162" y="108"/>
                    <a:pt x="164" y="107"/>
                  </a:cubicBezTo>
                  <a:cubicBezTo>
                    <a:pt x="165" y="107"/>
                    <a:pt x="166" y="108"/>
                    <a:pt x="167" y="109"/>
                  </a:cubicBezTo>
                  <a:cubicBezTo>
                    <a:pt x="167" y="110"/>
                    <a:pt x="166" y="111"/>
                    <a:pt x="165" y="111"/>
                  </a:cubicBezTo>
                  <a:cubicBezTo>
                    <a:pt x="163" y="112"/>
                    <a:pt x="160" y="113"/>
                    <a:pt x="157" y="113"/>
                  </a:cubicBezTo>
                  <a:cubicBezTo>
                    <a:pt x="157" y="113"/>
                    <a:pt x="157" y="113"/>
                    <a:pt x="157" y="113"/>
                  </a:cubicBezTo>
                  <a:close/>
                  <a:moveTo>
                    <a:pt x="204" y="111"/>
                  </a:moveTo>
                  <a:cubicBezTo>
                    <a:pt x="204" y="111"/>
                    <a:pt x="204" y="111"/>
                    <a:pt x="204" y="111"/>
                  </a:cubicBezTo>
                  <a:cubicBezTo>
                    <a:pt x="201" y="110"/>
                    <a:pt x="199" y="110"/>
                    <a:pt x="196" y="109"/>
                  </a:cubicBezTo>
                  <a:cubicBezTo>
                    <a:pt x="195" y="109"/>
                    <a:pt x="194" y="108"/>
                    <a:pt x="195" y="107"/>
                  </a:cubicBezTo>
                  <a:cubicBezTo>
                    <a:pt x="195" y="106"/>
                    <a:pt x="196" y="105"/>
                    <a:pt x="197" y="105"/>
                  </a:cubicBezTo>
                  <a:cubicBezTo>
                    <a:pt x="200" y="106"/>
                    <a:pt x="202" y="107"/>
                    <a:pt x="205" y="107"/>
                  </a:cubicBezTo>
                  <a:cubicBezTo>
                    <a:pt x="206" y="108"/>
                    <a:pt x="206" y="109"/>
                    <a:pt x="206" y="110"/>
                  </a:cubicBezTo>
                  <a:cubicBezTo>
                    <a:pt x="206" y="111"/>
                    <a:pt x="205" y="111"/>
                    <a:pt x="204" y="111"/>
                  </a:cubicBezTo>
                  <a:close/>
                  <a:moveTo>
                    <a:pt x="177" y="109"/>
                  </a:moveTo>
                  <a:cubicBezTo>
                    <a:pt x="176" y="109"/>
                    <a:pt x="175" y="109"/>
                    <a:pt x="175" y="108"/>
                  </a:cubicBezTo>
                  <a:cubicBezTo>
                    <a:pt x="174" y="107"/>
                    <a:pt x="175" y="106"/>
                    <a:pt x="176" y="105"/>
                  </a:cubicBezTo>
                  <a:cubicBezTo>
                    <a:pt x="179" y="105"/>
                    <a:pt x="182" y="105"/>
                    <a:pt x="184" y="105"/>
                  </a:cubicBezTo>
                  <a:cubicBezTo>
                    <a:pt x="186" y="105"/>
                    <a:pt x="186" y="105"/>
                    <a:pt x="187" y="107"/>
                  </a:cubicBezTo>
                  <a:cubicBezTo>
                    <a:pt x="187" y="108"/>
                    <a:pt x="186" y="109"/>
                    <a:pt x="185" y="109"/>
                  </a:cubicBezTo>
                  <a:cubicBezTo>
                    <a:pt x="182" y="109"/>
                    <a:pt x="180" y="109"/>
                    <a:pt x="177" y="109"/>
                  </a:cubicBezTo>
                  <a:cubicBezTo>
                    <a:pt x="177" y="109"/>
                    <a:pt x="177" y="109"/>
                    <a:pt x="177" y="109"/>
                  </a:cubicBezTo>
                  <a:close/>
                  <a:moveTo>
                    <a:pt x="68" y="108"/>
                  </a:moveTo>
                  <a:cubicBezTo>
                    <a:pt x="68" y="108"/>
                    <a:pt x="67" y="108"/>
                    <a:pt x="67" y="108"/>
                  </a:cubicBezTo>
                  <a:cubicBezTo>
                    <a:pt x="65" y="106"/>
                    <a:pt x="62" y="105"/>
                    <a:pt x="60" y="103"/>
                  </a:cubicBezTo>
                  <a:cubicBezTo>
                    <a:pt x="59" y="103"/>
                    <a:pt x="59" y="102"/>
                    <a:pt x="60" y="101"/>
                  </a:cubicBezTo>
                  <a:cubicBezTo>
                    <a:pt x="60" y="100"/>
                    <a:pt x="61" y="100"/>
                    <a:pt x="62" y="100"/>
                  </a:cubicBezTo>
                  <a:cubicBezTo>
                    <a:pt x="65" y="102"/>
                    <a:pt x="67" y="103"/>
                    <a:pt x="69" y="104"/>
                  </a:cubicBezTo>
                  <a:cubicBezTo>
                    <a:pt x="70" y="105"/>
                    <a:pt x="70" y="106"/>
                    <a:pt x="70" y="107"/>
                  </a:cubicBezTo>
                  <a:cubicBezTo>
                    <a:pt x="69" y="108"/>
                    <a:pt x="69" y="108"/>
                    <a:pt x="68" y="108"/>
                  </a:cubicBezTo>
                  <a:close/>
                  <a:moveTo>
                    <a:pt x="52" y="97"/>
                  </a:moveTo>
                  <a:cubicBezTo>
                    <a:pt x="51" y="97"/>
                    <a:pt x="51" y="96"/>
                    <a:pt x="50" y="96"/>
                  </a:cubicBezTo>
                  <a:cubicBezTo>
                    <a:pt x="48" y="94"/>
                    <a:pt x="46" y="93"/>
                    <a:pt x="44" y="91"/>
                  </a:cubicBezTo>
                  <a:cubicBezTo>
                    <a:pt x="43" y="90"/>
                    <a:pt x="43" y="89"/>
                    <a:pt x="44" y="88"/>
                  </a:cubicBezTo>
                  <a:cubicBezTo>
                    <a:pt x="45" y="87"/>
                    <a:pt x="46" y="87"/>
                    <a:pt x="47" y="88"/>
                  </a:cubicBezTo>
                  <a:cubicBezTo>
                    <a:pt x="49" y="90"/>
                    <a:pt x="51" y="91"/>
                    <a:pt x="53" y="93"/>
                  </a:cubicBezTo>
                  <a:cubicBezTo>
                    <a:pt x="54" y="94"/>
                    <a:pt x="54" y="95"/>
                    <a:pt x="53" y="96"/>
                  </a:cubicBezTo>
                  <a:cubicBezTo>
                    <a:pt x="53" y="96"/>
                    <a:pt x="52" y="97"/>
                    <a:pt x="52" y="97"/>
                  </a:cubicBezTo>
                  <a:close/>
                  <a:moveTo>
                    <a:pt x="37" y="83"/>
                  </a:moveTo>
                  <a:cubicBezTo>
                    <a:pt x="37" y="83"/>
                    <a:pt x="36" y="83"/>
                    <a:pt x="36" y="82"/>
                  </a:cubicBezTo>
                  <a:cubicBezTo>
                    <a:pt x="34" y="80"/>
                    <a:pt x="32" y="78"/>
                    <a:pt x="30" y="76"/>
                  </a:cubicBezTo>
                  <a:cubicBezTo>
                    <a:pt x="30" y="75"/>
                    <a:pt x="30" y="74"/>
                    <a:pt x="31" y="73"/>
                  </a:cubicBezTo>
                  <a:cubicBezTo>
                    <a:pt x="31" y="73"/>
                    <a:pt x="33" y="73"/>
                    <a:pt x="33" y="74"/>
                  </a:cubicBezTo>
                  <a:cubicBezTo>
                    <a:pt x="35" y="76"/>
                    <a:pt x="37" y="78"/>
                    <a:pt x="39" y="79"/>
                  </a:cubicBezTo>
                  <a:cubicBezTo>
                    <a:pt x="39" y="80"/>
                    <a:pt x="39" y="82"/>
                    <a:pt x="38" y="82"/>
                  </a:cubicBezTo>
                  <a:cubicBezTo>
                    <a:pt x="38" y="83"/>
                    <a:pt x="38" y="83"/>
                    <a:pt x="37" y="83"/>
                  </a:cubicBezTo>
                  <a:close/>
                  <a:moveTo>
                    <a:pt x="25" y="67"/>
                  </a:moveTo>
                  <a:cubicBezTo>
                    <a:pt x="24" y="67"/>
                    <a:pt x="23" y="67"/>
                    <a:pt x="23" y="66"/>
                  </a:cubicBezTo>
                  <a:cubicBezTo>
                    <a:pt x="21" y="64"/>
                    <a:pt x="20" y="62"/>
                    <a:pt x="18" y="60"/>
                  </a:cubicBezTo>
                  <a:cubicBezTo>
                    <a:pt x="18" y="59"/>
                    <a:pt x="18" y="58"/>
                    <a:pt x="19" y="57"/>
                  </a:cubicBezTo>
                  <a:cubicBezTo>
                    <a:pt x="20" y="56"/>
                    <a:pt x="21" y="57"/>
                    <a:pt x="22" y="58"/>
                  </a:cubicBezTo>
                  <a:cubicBezTo>
                    <a:pt x="23" y="60"/>
                    <a:pt x="25" y="62"/>
                    <a:pt x="26" y="64"/>
                  </a:cubicBezTo>
                  <a:cubicBezTo>
                    <a:pt x="27" y="65"/>
                    <a:pt x="27" y="66"/>
                    <a:pt x="26" y="67"/>
                  </a:cubicBezTo>
                  <a:cubicBezTo>
                    <a:pt x="25" y="67"/>
                    <a:pt x="25" y="67"/>
                    <a:pt x="25" y="67"/>
                  </a:cubicBezTo>
                  <a:close/>
                  <a:moveTo>
                    <a:pt x="14" y="50"/>
                  </a:moveTo>
                  <a:cubicBezTo>
                    <a:pt x="13" y="50"/>
                    <a:pt x="13" y="50"/>
                    <a:pt x="12" y="49"/>
                  </a:cubicBezTo>
                  <a:cubicBezTo>
                    <a:pt x="11" y="47"/>
                    <a:pt x="10" y="44"/>
                    <a:pt x="9" y="42"/>
                  </a:cubicBezTo>
                  <a:cubicBezTo>
                    <a:pt x="8" y="41"/>
                    <a:pt x="9" y="40"/>
                    <a:pt x="10" y="39"/>
                  </a:cubicBezTo>
                  <a:cubicBezTo>
                    <a:pt x="11" y="39"/>
                    <a:pt x="12" y="39"/>
                    <a:pt x="12" y="40"/>
                  </a:cubicBezTo>
                  <a:cubicBezTo>
                    <a:pt x="14" y="43"/>
                    <a:pt x="15" y="45"/>
                    <a:pt x="16" y="47"/>
                  </a:cubicBezTo>
                  <a:cubicBezTo>
                    <a:pt x="16" y="48"/>
                    <a:pt x="16" y="50"/>
                    <a:pt x="15" y="50"/>
                  </a:cubicBezTo>
                  <a:cubicBezTo>
                    <a:pt x="15" y="50"/>
                    <a:pt x="14" y="50"/>
                    <a:pt x="14" y="50"/>
                  </a:cubicBezTo>
                  <a:close/>
                  <a:moveTo>
                    <a:pt x="6" y="32"/>
                  </a:moveTo>
                  <a:cubicBezTo>
                    <a:pt x="6" y="32"/>
                    <a:pt x="5" y="31"/>
                    <a:pt x="4" y="30"/>
                  </a:cubicBezTo>
                  <a:cubicBezTo>
                    <a:pt x="4" y="28"/>
                    <a:pt x="3" y="25"/>
                    <a:pt x="2" y="23"/>
                  </a:cubicBezTo>
                  <a:cubicBezTo>
                    <a:pt x="2" y="21"/>
                    <a:pt x="3" y="20"/>
                    <a:pt x="4" y="20"/>
                  </a:cubicBezTo>
                  <a:cubicBezTo>
                    <a:pt x="5" y="20"/>
                    <a:pt x="6" y="21"/>
                    <a:pt x="6" y="22"/>
                  </a:cubicBezTo>
                  <a:cubicBezTo>
                    <a:pt x="7" y="24"/>
                    <a:pt x="7" y="27"/>
                    <a:pt x="8" y="29"/>
                  </a:cubicBezTo>
                  <a:cubicBezTo>
                    <a:pt x="9" y="30"/>
                    <a:pt x="8" y="31"/>
                    <a:pt x="7" y="32"/>
                  </a:cubicBezTo>
                  <a:cubicBezTo>
                    <a:pt x="7" y="32"/>
                    <a:pt x="7" y="32"/>
                    <a:pt x="6" y="32"/>
                  </a:cubicBezTo>
                  <a:close/>
                  <a:moveTo>
                    <a:pt x="2" y="12"/>
                  </a:moveTo>
                  <a:cubicBezTo>
                    <a:pt x="1" y="12"/>
                    <a:pt x="0" y="11"/>
                    <a:pt x="0" y="10"/>
                  </a:cubicBezTo>
                  <a:cubicBezTo>
                    <a:pt x="0" y="8"/>
                    <a:pt x="0" y="6"/>
                    <a:pt x="0" y="4"/>
                  </a:cubicBezTo>
                  <a:cubicBezTo>
                    <a:pt x="0" y="3"/>
                    <a:pt x="0" y="3"/>
                    <a:pt x="0" y="2"/>
                  </a:cubicBezTo>
                  <a:cubicBezTo>
                    <a:pt x="0" y="1"/>
                    <a:pt x="1" y="0"/>
                    <a:pt x="2" y="0"/>
                  </a:cubicBezTo>
                  <a:cubicBezTo>
                    <a:pt x="3" y="0"/>
                    <a:pt x="4" y="1"/>
                    <a:pt x="4" y="2"/>
                  </a:cubicBezTo>
                  <a:cubicBezTo>
                    <a:pt x="4" y="3"/>
                    <a:pt x="4" y="4"/>
                    <a:pt x="4" y="4"/>
                  </a:cubicBezTo>
                  <a:cubicBezTo>
                    <a:pt x="4" y="6"/>
                    <a:pt x="4" y="8"/>
                    <a:pt x="4" y="10"/>
                  </a:cubicBezTo>
                  <a:cubicBezTo>
                    <a:pt x="4" y="11"/>
                    <a:pt x="4" y="12"/>
                    <a:pt x="3" y="12"/>
                  </a:cubicBezTo>
                  <a:cubicBezTo>
                    <a:pt x="2" y="12"/>
                    <a:pt x="2" y="12"/>
                    <a:pt x="2" y="12"/>
                  </a:cubicBezTo>
                  <a:close/>
                </a:path>
              </a:pathLst>
            </a:custGeom>
            <a:solidFill>
              <a:schemeClr val="dk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8" name="íŝľíḍe"/>
            <p:cNvSpPr/>
            <p:nvPr>
              <p:custDataLst>
                <p:tags r:id="rId41"/>
              </p:custDataLst>
            </p:nvPr>
          </p:nvSpPr>
          <p:spPr>
            <a:xfrm>
              <a:off x="3281398" y="2415808"/>
              <a:ext cx="1207133" cy="1203507"/>
            </a:xfrm>
            <a:prstGeom prst="ellipse">
              <a:avLst/>
            </a:prstGeom>
            <a:solidFill>
              <a:srgbClr val="D1F3F5"/>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9" name="ïŝļîďe"/>
            <p:cNvSpPr/>
            <p:nvPr>
              <p:custDataLst>
                <p:tags r:id="rId42"/>
              </p:custDataLst>
            </p:nvPr>
          </p:nvSpPr>
          <p:spPr>
            <a:xfrm>
              <a:off x="3509775" y="2756560"/>
              <a:ext cx="761254" cy="576380"/>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101" h="77">
                  <a:moveTo>
                    <a:pt x="84" y="1"/>
                  </a:moveTo>
                  <a:cubicBezTo>
                    <a:pt x="82" y="0"/>
                    <a:pt x="82" y="0"/>
                    <a:pt x="82" y="0"/>
                  </a:cubicBezTo>
                  <a:cubicBezTo>
                    <a:pt x="83" y="5"/>
                    <a:pt x="84" y="11"/>
                    <a:pt x="84" y="17"/>
                  </a:cubicBezTo>
                  <a:cubicBezTo>
                    <a:pt x="84" y="39"/>
                    <a:pt x="66" y="57"/>
                    <a:pt x="51" y="57"/>
                  </a:cubicBezTo>
                  <a:cubicBezTo>
                    <a:pt x="36" y="57"/>
                    <a:pt x="17" y="39"/>
                    <a:pt x="17" y="17"/>
                  </a:cubicBezTo>
                  <a:cubicBezTo>
                    <a:pt x="17" y="12"/>
                    <a:pt x="18" y="8"/>
                    <a:pt x="19" y="3"/>
                  </a:cubicBezTo>
                  <a:cubicBezTo>
                    <a:pt x="17" y="4"/>
                    <a:pt x="17" y="4"/>
                    <a:pt x="17" y="4"/>
                  </a:cubicBezTo>
                  <a:cubicBezTo>
                    <a:pt x="17" y="4"/>
                    <a:pt x="18" y="65"/>
                    <a:pt x="0" y="77"/>
                  </a:cubicBezTo>
                  <a:cubicBezTo>
                    <a:pt x="101" y="77"/>
                    <a:pt x="101" y="77"/>
                    <a:pt x="101" y="77"/>
                  </a:cubicBezTo>
                  <a:cubicBezTo>
                    <a:pt x="82" y="65"/>
                    <a:pt x="84" y="1"/>
                    <a:pt x="84" y="1"/>
                  </a:cubicBezTo>
                  <a:close/>
                </a:path>
              </a:pathLst>
            </a:custGeom>
            <a:solidFill>
              <a:srgbClr val="8064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 name="íṧḷîdé"/>
            <p:cNvSpPr/>
            <p:nvPr>
              <p:custDataLst>
                <p:tags r:id="rId43"/>
              </p:custDataLst>
            </p:nvPr>
          </p:nvSpPr>
          <p:spPr>
            <a:xfrm>
              <a:off x="3411898" y="3260439"/>
              <a:ext cx="964255" cy="358878"/>
            </a:xfrm>
            <a:custGeom>
              <a:avLst/>
              <a:gdLst/>
              <a:ahLst/>
              <a:cxnLst>
                <a:cxn ang="0">
                  <a:pos x="2147483646" y="2147483646"/>
                </a:cxn>
                <a:cxn ang="0">
                  <a:pos x="2147483646" y="0"/>
                </a:cxn>
                <a:cxn ang="0">
                  <a:pos x="2147483646" y="2147483646"/>
                </a:cxn>
                <a:cxn ang="0">
                  <a:pos x="2147483646" y="0"/>
                </a:cxn>
                <a:cxn ang="0">
                  <a:pos x="2147483646" y="2147483646"/>
                </a:cxn>
                <a:cxn ang="0">
                  <a:pos x="0" y="2147483646"/>
                </a:cxn>
                <a:cxn ang="0">
                  <a:pos x="2147483646" y="2147483646"/>
                </a:cxn>
                <a:cxn ang="0">
                  <a:pos x="2147483646" y="2147483646"/>
                </a:cxn>
              </a:cxnLst>
              <a:pathLst>
                <a:path w="128" h="48">
                  <a:moveTo>
                    <a:pt x="117" y="12"/>
                  </a:moveTo>
                  <a:cubicBezTo>
                    <a:pt x="110" y="5"/>
                    <a:pt x="80" y="0"/>
                    <a:pt x="80" y="0"/>
                  </a:cubicBezTo>
                  <a:cubicBezTo>
                    <a:pt x="64" y="10"/>
                    <a:pt x="64" y="10"/>
                    <a:pt x="64" y="10"/>
                  </a:cubicBezTo>
                  <a:cubicBezTo>
                    <a:pt x="47" y="0"/>
                    <a:pt x="47" y="0"/>
                    <a:pt x="47" y="0"/>
                  </a:cubicBezTo>
                  <a:cubicBezTo>
                    <a:pt x="47" y="0"/>
                    <a:pt x="17" y="5"/>
                    <a:pt x="11" y="12"/>
                  </a:cubicBezTo>
                  <a:cubicBezTo>
                    <a:pt x="2" y="21"/>
                    <a:pt x="0" y="48"/>
                    <a:pt x="0" y="48"/>
                  </a:cubicBezTo>
                  <a:cubicBezTo>
                    <a:pt x="128" y="48"/>
                    <a:pt x="128" y="48"/>
                    <a:pt x="128" y="48"/>
                  </a:cubicBezTo>
                  <a:cubicBezTo>
                    <a:pt x="128" y="48"/>
                    <a:pt x="126" y="21"/>
                    <a:pt x="117" y="12"/>
                  </a:cubicBezTo>
                  <a:close/>
                </a:path>
              </a:pathLst>
            </a:custGeom>
            <a:solidFill>
              <a:srgbClr val="FF6D3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 name="í$ḷîḓé"/>
            <p:cNvSpPr/>
            <p:nvPr>
              <p:custDataLst>
                <p:tags r:id="rId44"/>
              </p:custDataLst>
            </p:nvPr>
          </p:nvSpPr>
          <p:spPr>
            <a:xfrm>
              <a:off x="3930277" y="3260439"/>
              <a:ext cx="264628" cy="358878"/>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73" h="99">
                  <a:moveTo>
                    <a:pt x="23" y="0"/>
                  </a:moveTo>
                  <a:lnTo>
                    <a:pt x="73" y="58"/>
                  </a:lnTo>
                  <a:lnTo>
                    <a:pt x="50" y="72"/>
                  </a:lnTo>
                  <a:lnTo>
                    <a:pt x="60" y="89"/>
                  </a:lnTo>
                  <a:lnTo>
                    <a:pt x="54" y="99"/>
                  </a:lnTo>
                  <a:lnTo>
                    <a:pt x="0" y="99"/>
                  </a:lnTo>
                  <a:lnTo>
                    <a:pt x="23" y="0"/>
                  </a:lnTo>
                  <a:close/>
                </a:path>
              </a:pathLst>
            </a:custGeom>
            <a:solidFill>
              <a:srgbClr val="FF8A6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 name="išḷïḋè"/>
            <p:cNvSpPr/>
            <p:nvPr>
              <p:custDataLst>
                <p:tags r:id="rId45"/>
              </p:custDataLst>
            </p:nvPr>
          </p:nvSpPr>
          <p:spPr>
            <a:xfrm>
              <a:off x="3589525" y="3260439"/>
              <a:ext cx="264628" cy="35887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73" h="99">
                  <a:moveTo>
                    <a:pt x="48" y="0"/>
                  </a:moveTo>
                  <a:lnTo>
                    <a:pt x="0" y="58"/>
                  </a:lnTo>
                  <a:lnTo>
                    <a:pt x="21" y="72"/>
                  </a:lnTo>
                  <a:lnTo>
                    <a:pt x="11" y="89"/>
                  </a:lnTo>
                  <a:lnTo>
                    <a:pt x="17" y="99"/>
                  </a:lnTo>
                  <a:lnTo>
                    <a:pt x="73" y="99"/>
                  </a:lnTo>
                  <a:lnTo>
                    <a:pt x="48" y="0"/>
                  </a:lnTo>
                  <a:close/>
                </a:path>
              </a:pathLst>
            </a:custGeom>
            <a:solidFill>
              <a:srgbClr val="FF8A6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 name="í$ḻîḓè"/>
            <p:cNvSpPr/>
            <p:nvPr>
              <p:custDataLst>
                <p:tags r:id="rId46"/>
              </p:custDataLst>
            </p:nvPr>
          </p:nvSpPr>
          <p:spPr>
            <a:xfrm>
              <a:off x="3636649" y="2582559"/>
              <a:ext cx="503879" cy="1036756"/>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7" h="138">
                  <a:moveTo>
                    <a:pt x="67" y="40"/>
                  </a:moveTo>
                  <a:cubicBezTo>
                    <a:pt x="67" y="18"/>
                    <a:pt x="59" y="0"/>
                    <a:pt x="34" y="0"/>
                  </a:cubicBezTo>
                  <a:cubicBezTo>
                    <a:pt x="8" y="0"/>
                    <a:pt x="0" y="18"/>
                    <a:pt x="0" y="40"/>
                  </a:cubicBezTo>
                  <a:cubicBezTo>
                    <a:pt x="0" y="55"/>
                    <a:pt x="8" y="68"/>
                    <a:pt x="18" y="75"/>
                  </a:cubicBezTo>
                  <a:cubicBezTo>
                    <a:pt x="17" y="90"/>
                    <a:pt x="17" y="90"/>
                    <a:pt x="17" y="90"/>
                  </a:cubicBezTo>
                  <a:cubicBezTo>
                    <a:pt x="17" y="90"/>
                    <a:pt x="17" y="90"/>
                    <a:pt x="17" y="90"/>
                  </a:cubicBezTo>
                  <a:cubicBezTo>
                    <a:pt x="17" y="90"/>
                    <a:pt x="17" y="90"/>
                    <a:pt x="17" y="90"/>
                  </a:cubicBezTo>
                  <a:cubicBezTo>
                    <a:pt x="29" y="138"/>
                    <a:pt x="29" y="138"/>
                    <a:pt x="29" y="138"/>
                  </a:cubicBezTo>
                  <a:cubicBezTo>
                    <a:pt x="29" y="138"/>
                    <a:pt x="29" y="138"/>
                    <a:pt x="29" y="138"/>
                  </a:cubicBezTo>
                  <a:cubicBezTo>
                    <a:pt x="39" y="138"/>
                    <a:pt x="39" y="138"/>
                    <a:pt x="39" y="138"/>
                  </a:cubicBezTo>
                  <a:cubicBezTo>
                    <a:pt x="50" y="90"/>
                    <a:pt x="50" y="90"/>
                    <a:pt x="50" y="90"/>
                  </a:cubicBezTo>
                  <a:cubicBezTo>
                    <a:pt x="49" y="75"/>
                    <a:pt x="49" y="75"/>
                    <a:pt x="49" y="75"/>
                  </a:cubicBezTo>
                  <a:cubicBezTo>
                    <a:pt x="59" y="68"/>
                    <a:pt x="67" y="55"/>
                    <a:pt x="67" y="40"/>
                  </a:cubicBezTo>
                  <a:close/>
                </a:path>
              </a:pathLst>
            </a:custGeom>
            <a:solidFill>
              <a:srgbClr val="FFF4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 name="îşḷïdè"/>
            <p:cNvSpPr/>
            <p:nvPr>
              <p:custDataLst>
                <p:tags r:id="rId47"/>
              </p:custDataLst>
            </p:nvPr>
          </p:nvSpPr>
          <p:spPr>
            <a:xfrm>
              <a:off x="3636649" y="2560809"/>
              <a:ext cx="503879" cy="224751"/>
            </a:xfrm>
            <a:custGeom>
              <a:avLst/>
              <a:gdLst/>
              <a:ahLst/>
              <a:cxnLst>
                <a:cxn ang="0">
                  <a:pos x="0" y="2147483646"/>
                </a:cxn>
                <a:cxn ang="0">
                  <a:pos x="2147483646" y="2147483646"/>
                </a:cxn>
                <a:cxn ang="0">
                  <a:pos x="2147483646" y="2147483646"/>
                </a:cxn>
                <a:cxn ang="0">
                  <a:pos x="2147483646" y="2147483646"/>
                </a:cxn>
                <a:cxn ang="0">
                  <a:pos x="2147483646" y="0"/>
                </a:cxn>
                <a:cxn ang="0">
                  <a:pos x="0" y="2147483646"/>
                </a:cxn>
              </a:cxnLst>
              <a:pathLst>
                <a:path w="67" h="30">
                  <a:moveTo>
                    <a:pt x="0" y="30"/>
                  </a:moveTo>
                  <a:cubicBezTo>
                    <a:pt x="4" y="30"/>
                    <a:pt x="9" y="30"/>
                    <a:pt x="13" y="29"/>
                  </a:cubicBezTo>
                  <a:cubicBezTo>
                    <a:pt x="26" y="27"/>
                    <a:pt x="37" y="23"/>
                    <a:pt x="45" y="16"/>
                  </a:cubicBezTo>
                  <a:cubicBezTo>
                    <a:pt x="50" y="21"/>
                    <a:pt x="58" y="25"/>
                    <a:pt x="67" y="27"/>
                  </a:cubicBezTo>
                  <a:cubicBezTo>
                    <a:pt x="64" y="12"/>
                    <a:pt x="54" y="0"/>
                    <a:pt x="34" y="0"/>
                  </a:cubicBezTo>
                  <a:cubicBezTo>
                    <a:pt x="12" y="0"/>
                    <a:pt x="3" y="13"/>
                    <a:pt x="0" y="30"/>
                  </a:cubicBezTo>
                  <a:close/>
                </a:path>
              </a:pathLst>
            </a:custGeom>
            <a:solidFill>
              <a:srgbClr val="8064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 name="iṣ1îḋè"/>
            <p:cNvSpPr/>
            <p:nvPr>
              <p:custDataLst>
                <p:tags r:id="rId48"/>
              </p:custDataLst>
            </p:nvPr>
          </p:nvSpPr>
          <p:spPr>
            <a:xfrm>
              <a:off x="3778026" y="3325689"/>
              <a:ext cx="221127" cy="293628"/>
            </a:xfrm>
            <a:custGeom>
              <a:avLst/>
              <a:gdLst/>
              <a:ahLst/>
              <a:cxnLst>
                <a:cxn ang="0">
                  <a:pos x="2147483646" y="2147483646"/>
                </a:cxn>
                <a:cxn ang="0">
                  <a:pos x="0" y="0"/>
                </a:cxn>
                <a:cxn ang="0">
                  <a:pos x="2147483646" y="2147483646"/>
                </a:cxn>
                <a:cxn ang="0">
                  <a:pos x="2147483646" y="2147483646"/>
                </a:cxn>
                <a:cxn ang="0">
                  <a:pos x="2147483646" y="0"/>
                </a:cxn>
                <a:cxn ang="0">
                  <a:pos x="2147483646" y="2147483646"/>
                </a:cxn>
              </a:cxnLst>
              <a:pathLst>
                <a:path w="29" h="39">
                  <a:moveTo>
                    <a:pt x="15" y="2"/>
                  </a:moveTo>
                  <a:cubicBezTo>
                    <a:pt x="9" y="2"/>
                    <a:pt x="4" y="1"/>
                    <a:pt x="0" y="0"/>
                  </a:cubicBezTo>
                  <a:cubicBezTo>
                    <a:pt x="10" y="39"/>
                    <a:pt x="10" y="39"/>
                    <a:pt x="10" y="39"/>
                  </a:cubicBezTo>
                  <a:cubicBezTo>
                    <a:pt x="20" y="39"/>
                    <a:pt x="20" y="39"/>
                    <a:pt x="20" y="39"/>
                  </a:cubicBezTo>
                  <a:cubicBezTo>
                    <a:pt x="29" y="0"/>
                    <a:pt x="29" y="0"/>
                    <a:pt x="29" y="0"/>
                  </a:cubicBezTo>
                  <a:cubicBezTo>
                    <a:pt x="25" y="1"/>
                    <a:pt x="20" y="2"/>
                    <a:pt x="15" y="2"/>
                  </a:cubicBezTo>
                  <a:close/>
                </a:path>
              </a:pathLst>
            </a:custGeom>
            <a:solidFill>
              <a:srgbClr val="17C5C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 name="îṣļíďe"/>
            <p:cNvSpPr/>
            <p:nvPr>
              <p:custDataLst>
                <p:tags r:id="rId49"/>
              </p:custDataLst>
            </p:nvPr>
          </p:nvSpPr>
          <p:spPr>
            <a:xfrm>
              <a:off x="1059262" y="2415808"/>
              <a:ext cx="1203507" cy="1203507"/>
            </a:xfrm>
            <a:prstGeom prst="ellipse">
              <a:avLst/>
            </a:prstGeom>
            <a:solidFill>
              <a:srgbClr val="D4DADF"/>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47" name="ïṧḻîḋè"/>
            <p:cNvSpPr/>
            <p:nvPr>
              <p:custDataLst>
                <p:tags r:id="rId50"/>
              </p:custDataLst>
            </p:nvPr>
          </p:nvSpPr>
          <p:spPr>
            <a:xfrm>
              <a:off x="1095512" y="3260439"/>
              <a:ext cx="1131006" cy="358878"/>
            </a:xfrm>
            <a:custGeom>
              <a:avLst/>
              <a:gdLst/>
              <a:ahLst/>
              <a:cxnLst>
                <a:cxn ang="0">
                  <a:pos x="2147483646" y="2147483646"/>
                </a:cxn>
                <a:cxn ang="0">
                  <a:pos x="2147483646" y="0"/>
                </a:cxn>
                <a:cxn ang="0">
                  <a:pos x="2147483646" y="2147483646"/>
                </a:cxn>
                <a:cxn ang="0">
                  <a:pos x="2147483646" y="0"/>
                </a:cxn>
                <a:cxn ang="0">
                  <a:pos x="2147483646" y="2147483646"/>
                </a:cxn>
                <a:cxn ang="0">
                  <a:pos x="0" y="2147483646"/>
                </a:cxn>
                <a:cxn ang="0">
                  <a:pos x="2147483646" y="2147483646"/>
                </a:cxn>
                <a:cxn ang="0">
                  <a:pos x="2147483646" y="2147483646"/>
                </a:cxn>
              </a:cxnLst>
              <a:pathLst>
                <a:path w="150" h="48">
                  <a:moveTo>
                    <a:pt x="139" y="12"/>
                  </a:moveTo>
                  <a:cubicBezTo>
                    <a:pt x="132" y="5"/>
                    <a:pt x="95" y="0"/>
                    <a:pt x="95" y="0"/>
                  </a:cubicBezTo>
                  <a:cubicBezTo>
                    <a:pt x="75" y="10"/>
                    <a:pt x="75" y="10"/>
                    <a:pt x="75" y="10"/>
                  </a:cubicBezTo>
                  <a:cubicBezTo>
                    <a:pt x="54" y="0"/>
                    <a:pt x="54" y="0"/>
                    <a:pt x="54" y="0"/>
                  </a:cubicBezTo>
                  <a:cubicBezTo>
                    <a:pt x="54" y="0"/>
                    <a:pt x="18" y="5"/>
                    <a:pt x="11" y="12"/>
                  </a:cubicBezTo>
                  <a:cubicBezTo>
                    <a:pt x="2" y="21"/>
                    <a:pt x="0" y="48"/>
                    <a:pt x="0" y="48"/>
                  </a:cubicBezTo>
                  <a:cubicBezTo>
                    <a:pt x="150" y="48"/>
                    <a:pt x="150" y="48"/>
                    <a:pt x="150" y="48"/>
                  </a:cubicBezTo>
                  <a:cubicBezTo>
                    <a:pt x="150" y="48"/>
                    <a:pt x="148" y="21"/>
                    <a:pt x="139" y="12"/>
                  </a:cubicBezTo>
                  <a:close/>
                </a:path>
              </a:pathLst>
            </a:custGeom>
            <a:solidFill>
              <a:srgbClr val="17C5C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 name="isľiḋé"/>
            <p:cNvSpPr/>
            <p:nvPr>
              <p:custDataLst>
                <p:tags r:id="rId51"/>
              </p:custDataLst>
            </p:nvPr>
          </p:nvSpPr>
          <p:spPr>
            <a:xfrm>
              <a:off x="1501514" y="3245939"/>
              <a:ext cx="311752" cy="373378"/>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41" h="50">
                  <a:moveTo>
                    <a:pt x="21" y="0"/>
                  </a:moveTo>
                  <a:cubicBezTo>
                    <a:pt x="21" y="0"/>
                    <a:pt x="13" y="0"/>
                    <a:pt x="0" y="2"/>
                  </a:cubicBezTo>
                  <a:cubicBezTo>
                    <a:pt x="0" y="2"/>
                    <a:pt x="0" y="2"/>
                    <a:pt x="0" y="2"/>
                  </a:cubicBezTo>
                  <a:cubicBezTo>
                    <a:pt x="16" y="50"/>
                    <a:pt x="16" y="50"/>
                    <a:pt x="16" y="50"/>
                  </a:cubicBezTo>
                  <a:cubicBezTo>
                    <a:pt x="16" y="50"/>
                    <a:pt x="16" y="50"/>
                    <a:pt x="16" y="50"/>
                  </a:cubicBezTo>
                  <a:cubicBezTo>
                    <a:pt x="26" y="50"/>
                    <a:pt x="26" y="50"/>
                    <a:pt x="26" y="50"/>
                  </a:cubicBezTo>
                  <a:cubicBezTo>
                    <a:pt x="41" y="2"/>
                    <a:pt x="41" y="2"/>
                    <a:pt x="41" y="2"/>
                  </a:cubicBezTo>
                  <a:cubicBezTo>
                    <a:pt x="28" y="0"/>
                    <a:pt x="21" y="0"/>
                    <a:pt x="21" y="0"/>
                  </a:cubicBezTo>
                  <a:close/>
                </a:path>
              </a:pathLst>
            </a:custGeom>
            <a:solidFill>
              <a:srgbClr val="D1F3F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 name="íṣ1îde"/>
            <p:cNvSpPr/>
            <p:nvPr>
              <p:custDataLst>
                <p:tags r:id="rId52"/>
              </p:custDataLst>
            </p:nvPr>
          </p:nvSpPr>
          <p:spPr>
            <a:xfrm>
              <a:off x="1661015" y="3260439"/>
              <a:ext cx="152251" cy="177627"/>
            </a:xfrm>
            <a:custGeom>
              <a:avLst/>
              <a:gdLst/>
              <a:ahLst/>
              <a:cxnLst>
                <a:cxn ang="0">
                  <a:pos x="0" y="2147483646"/>
                </a:cxn>
                <a:cxn ang="0">
                  <a:pos x="2147483646" y="2147483646"/>
                </a:cxn>
                <a:cxn ang="0">
                  <a:pos x="2147483646" y="2147483646"/>
                </a:cxn>
                <a:cxn ang="0">
                  <a:pos x="2147483646" y="0"/>
                </a:cxn>
                <a:cxn ang="0">
                  <a:pos x="0" y="2147483646"/>
                </a:cxn>
              </a:cxnLst>
              <a:pathLst>
                <a:path w="42" h="49">
                  <a:moveTo>
                    <a:pt x="0" y="20"/>
                  </a:moveTo>
                  <a:lnTo>
                    <a:pt x="13" y="49"/>
                  </a:lnTo>
                  <a:lnTo>
                    <a:pt x="29" y="37"/>
                  </a:lnTo>
                  <a:lnTo>
                    <a:pt x="42" y="0"/>
                  </a:lnTo>
                  <a:lnTo>
                    <a:pt x="0" y="20"/>
                  </a:lnTo>
                  <a:close/>
                </a:path>
              </a:pathLst>
            </a:custGeom>
            <a:solidFill>
              <a:srgbClr val="A2E8E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 name="ïṥlíḍe"/>
            <p:cNvSpPr/>
            <p:nvPr>
              <p:custDataLst>
                <p:tags r:id="rId53"/>
              </p:custDataLst>
            </p:nvPr>
          </p:nvSpPr>
          <p:spPr>
            <a:xfrm>
              <a:off x="1501514" y="3260439"/>
              <a:ext cx="159501" cy="177627"/>
            </a:xfrm>
            <a:custGeom>
              <a:avLst/>
              <a:gdLst/>
              <a:ahLst/>
              <a:cxnLst>
                <a:cxn ang="0">
                  <a:pos x="2147483646" y="2147483646"/>
                </a:cxn>
                <a:cxn ang="0">
                  <a:pos x="2147483646" y="2147483646"/>
                </a:cxn>
                <a:cxn ang="0">
                  <a:pos x="2147483646" y="2147483646"/>
                </a:cxn>
                <a:cxn ang="0">
                  <a:pos x="0" y="0"/>
                </a:cxn>
                <a:cxn ang="0">
                  <a:pos x="2147483646" y="2147483646"/>
                </a:cxn>
              </a:cxnLst>
              <a:pathLst>
                <a:path w="44" h="49">
                  <a:moveTo>
                    <a:pt x="44" y="20"/>
                  </a:moveTo>
                  <a:lnTo>
                    <a:pt x="29" y="49"/>
                  </a:lnTo>
                  <a:lnTo>
                    <a:pt x="13" y="37"/>
                  </a:lnTo>
                  <a:lnTo>
                    <a:pt x="0" y="0"/>
                  </a:lnTo>
                  <a:lnTo>
                    <a:pt x="44" y="20"/>
                  </a:lnTo>
                  <a:close/>
                </a:path>
              </a:pathLst>
            </a:custGeom>
            <a:solidFill>
              <a:srgbClr val="A2E8E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 name="îṩļíḋé"/>
            <p:cNvSpPr/>
            <p:nvPr>
              <p:custDataLst>
                <p:tags r:id="rId54"/>
              </p:custDataLst>
            </p:nvPr>
          </p:nvSpPr>
          <p:spPr>
            <a:xfrm>
              <a:off x="1697265" y="3260439"/>
              <a:ext cx="264628" cy="358878"/>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73" h="99">
                  <a:moveTo>
                    <a:pt x="32" y="0"/>
                  </a:moveTo>
                  <a:lnTo>
                    <a:pt x="73" y="58"/>
                  </a:lnTo>
                  <a:lnTo>
                    <a:pt x="50" y="72"/>
                  </a:lnTo>
                  <a:lnTo>
                    <a:pt x="61" y="89"/>
                  </a:lnTo>
                  <a:lnTo>
                    <a:pt x="55" y="99"/>
                  </a:lnTo>
                  <a:lnTo>
                    <a:pt x="0" y="99"/>
                  </a:lnTo>
                  <a:lnTo>
                    <a:pt x="32" y="0"/>
                  </a:lnTo>
                  <a:close/>
                </a:path>
              </a:pathLst>
            </a:custGeom>
            <a:solidFill>
              <a:srgbClr val="45D1D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 name="îSlïḓê"/>
            <p:cNvSpPr/>
            <p:nvPr>
              <p:custDataLst>
                <p:tags r:id="rId55"/>
              </p:custDataLst>
            </p:nvPr>
          </p:nvSpPr>
          <p:spPr>
            <a:xfrm>
              <a:off x="1360137" y="3260439"/>
              <a:ext cx="264628" cy="35887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73" h="99">
                  <a:moveTo>
                    <a:pt x="39" y="0"/>
                  </a:moveTo>
                  <a:lnTo>
                    <a:pt x="0" y="58"/>
                  </a:lnTo>
                  <a:lnTo>
                    <a:pt x="21" y="72"/>
                  </a:lnTo>
                  <a:lnTo>
                    <a:pt x="10" y="89"/>
                  </a:lnTo>
                  <a:lnTo>
                    <a:pt x="16" y="99"/>
                  </a:lnTo>
                  <a:lnTo>
                    <a:pt x="73" y="99"/>
                  </a:lnTo>
                  <a:lnTo>
                    <a:pt x="39" y="0"/>
                  </a:lnTo>
                  <a:close/>
                </a:path>
              </a:pathLst>
            </a:custGeom>
            <a:solidFill>
              <a:srgbClr val="45D1D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 name="íšḷíḑê"/>
            <p:cNvSpPr/>
            <p:nvPr>
              <p:custDataLst>
                <p:tags r:id="rId56"/>
              </p:custDataLst>
            </p:nvPr>
          </p:nvSpPr>
          <p:spPr>
            <a:xfrm>
              <a:off x="1606638" y="3332940"/>
              <a:ext cx="101501" cy="286378"/>
            </a:xfrm>
            <a:custGeom>
              <a:avLst/>
              <a:gdLst/>
              <a:ahLst/>
              <a:cxnLst>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8" h="79">
                  <a:moveTo>
                    <a:pt x="17" y="25"/>
                  </a:moveTo>
                  <a:lnTo>
                    <a:pt x="21" y="17"/>
                  </a:lnTo>
                  <a:lnTo>
                    <a:pt x="15" y="0"/>
                  </a:lnTo>
                  <a:lnTo>
                    <a:pt x="7" y="17"/>
                  </a:lnTo>
                  <a:lnTo>
                    <a:pt x="11" y="25"/>
                  </a:lnTo>
                  <a:lnTo>
                    <a:pt x="0" y="69"/>
                  </a:lnTo>
                  <a:lnTo>
                    <a:pt x="5" y="79"/>
                  </a:lnTo>
                  <a:lnTo>
                    <a:pt x="25" y="79"/>
                  </a:lnTo>
                  <a:lnTo>
                    <a:pt x="28" y="69"/>
                  </a:lnTo>
                  <a:lnTo>
                    <a:pt x="17" y="25"/>
                  </a:lnTo>
                  <a:close/>
                </a:path>
              </a:pathLst>
            </a:custGeom>
            <a:solidFill>
              <a:srgbClr val="2A445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 name="išľíḋé"/>
            <p:cNvSpPr/>
            <p:nvPr>
              <p:custDataLst>
                <p:tags r:id="rId57"/>
              </p:custDataLst>
            </p:nvPr>
          </p:nvSpPr>
          <p:spPr>
            <a:xfrm>
              <a:off x="1396387" y="2560809"/>
              <a:ext cx="522003" cy="772131"/>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103">
                  <a:moveTo>
                    <a:pt x="69" y="42"/>
                  </a:moveTo>
                  <a:cubicBezTo>
                    <a:pt x="69" y="19"/>
                    <a:pt x="61" y="0"/>
                    <a:pt x="35" y="0"/>
                  </a:cubicBezTo>
                  <a:cubicBezTo>
                    <a:pt x="8" y="0"/>
                    <a:pt x="0" y="19"/>
                    <a:pt x="0" y="42"/>
                  </a:cubicBezTo>
                  <a:cubicBezTo>
                    <a:pt x="0" y="56"/>
                    <a:pt x="7" y="68"/>
                    <a:pt x="16" y="75"/>
                  </a:cubicBezTo>
                  <a:cubicBezTo>
                    <a:pt x="14" y="93"/>
                    <a:pt x="14" y="93"/>
                    <a:pt x="14" y="93"/>
                  </a:cubicBezTo>
                  <a:cubicBezTo>
                    <a:pt x="35" y="103"/>
                    <a:pt x="35" y="103"/>
                    <a:pt x="35" y="103"/>
                  </a:cubicBezTo>
                  <a:cubicBezTo>
                    <a:pt x="55" y="93"/>
                    <a:pt x="55" y="93"/>
                    <a:pt x="55" y="93"/>
                  </a:cubicBezTo>
                  <a:cubicBezTo>
                    <a:pt x="54" y="75"/>
                    <a:pt x="54" y="75"/>
                    <a:pt x="54" y="75"/>
                  </a:cubicBezTo>
                  <a:cubicBezTo>
                    <a:pt x="62" y="68"/>
                    <a:pt x="69" y="56"/>
                    <a:pt x="69" y="42"/>
                  </a:cubicBezTo>
                  <a:close/>
                </a:path>
              </a:pathLst>
            </a:custGeom>
            <a:solidFill>
              <a:srgbClr val="FFF4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 name="íşļíḑè"/>
            <p:cNvSpPr/>
            <p:nvPr>
              <p:custDataLst>
                <p:tags r:id="rId58"/>
              </p:custDataLst>
            </p:nvPr>
          </p:nvSpPr>
          <p:spPr>
            <a:xfrm>
              <a:off x="1501514" y="3260439"/>
              <a:ext cx="3626" cy="3626"/>
            </a:xfrm>
            <a:prstGeom prst="rect">
              <a:avLst/>
            </a:prstGeom>
            <a:solidFill>
              <a:srgbClr val="FFE9B3"/>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6" name="ïṣľïdê"/>
            <p:cNvSpPr/>
            <p:nvPr>
              <p:custDataLst>
                <p:tags r:id="rId59"/>
              </p:custDataLst>
            </p:nvPr>
          </p:nvSpPr>
          <p:spPr>
            <a:xfrm>
              <a:off x="1403637" y="2560809"/>
              <a:ext cx="507503" cy="224751"/>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7" h="30">
                  <a:moveTo>
                    <a:pt x="67" y="27"/>
                  </a:moveTo>
                  <a:cubicBezTo>
                    <a:pt x="64" y="12"/>
                    <a:pt x="54" y="0"/>
                    <a:pt x="34" y="0"/>
                  </a:cubicBezTo>
                  <a:cubicBezTo>
                    <a:pt x="12" y="0"/>
                    <a:pt x="3" y="13"/>
                    <a:pt x="0" y="30"/>
                  </a:cubicBezTo>
                  <a:cubicBezTo>
                    <a:pt x="4" y="30"/>
                    <a:pt x="9" y="30"/>
                    <a:pt x="14" y="29"/>
                  </a:cubicBezTo>
                  <a:cubicBezTo>
                    <a:pt x="19" y="28"/>
                    <a:pt x="24" y="27"/>
                    <a:pt x="29" y="25"/>
                  </a:cubicBezTo>
                  <a:cubicBezTo>
                    <a:pt x="28" y="26"/>
                    <a:pt x="27" y="27"/>
                    <a:pt x="26" y="28"/>
                  </a:cubicBezTo>
                  <a:cubicBezTo>
                    <a:pt x="24" y="28"/>
                    <a:pt x="23" y="29"/>
                    <a:pt x="22" y="29"/>
                  </a:cubicBezTo>
                  <a:cubicBezTo>
                    <a:pt x="21" y="29"/>
                    <a:pt x="20" y="29"/>
                    <a:pt x="20" y="29"/>
                  </a:cubicBezTo>
                  <a:cubicBezTo>
                    <a:pt x="20" y="29"/>
                    <a:pt x="21" y="29"/>
                    <a:pt x="22" y="30"/>
                  </a:cubicBezTo>
                  <a:cubicBezTo>
                    <a:pt x="23" y="30"/>
                    <a:pt x="25" y="30"/>
                    <a:pt x="27" y="30"/>
                  </a:cubicBezTo>
                  <a:cubicBezTo>
                    <a:pt x="31" y="30"/>
                    <a:pt x="36" y="28"/>
                    <a:pt x="40" y="25"/>
                  </a:cubicBezTo>
                  <a:cubicBezTo>
                    <a:pt x="42" y="24"/>
                    <a:pt x="44" y="22"/>
                    <a:pt x="46" y="20"/>
                  </a:cubicBezTo>
                  <a:cubicBezTo>
                    <a:pt x="47" y="19"/>
                    <a:pt x="47" y="19"/>
                    <a:pt x="48" y="18"/>
                  </a:cubicBezTo>
                  <a:cubicBezTo>
                    <a:pt x="53" y="22"/>
                    <a:pt x="60" y="25"/>
                    <a:pt x="67" y="27"/>
                  </a:cubicBezTo>
                  <a:close/>
                </a:path>
              </a:pathLst>
            </a:custGeom>
            <a:solidFill>
              <a:srgbClr val="8064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 name="ïšḻîḍe"/>
            <p:cNvSpPr/>
            <p:nvPr>
              <p:custDataLst>
                <p:tags r:id="rId60"/>
              </p:custDataLst>
            </p:nvPr>
          </p:nvSpPr>
          <p:spPr>
            <a:xfrm>
              <a:off x="10226935" y="2415808"/>
              <a:ext cx="1203507" cy="1203507"/>
            </a:xfrm>
            <a:prstGeom prst="ellipse">
              <a:avLst/>
            </a:prstGeom>
            <a:solidFill>
              <a:srgbClr val="FFA789"/>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8" name="îṥḻiḋe"/>
            <p:cNvSpPr/>
            <p:nvPr>
              <p:custDataLst>
                <p:tags r:id="rId61"/>
              </p:custDataLst>
            </p:nvPr>
          </p:nvSpPr>
          <p:spPr>
            <a:xfrm>
              <a:off x="10263186" y="3260439"/>
              <a:ext cx="1131006" cy="358878"/>
            </a:xfrm>
            <a:custGeom>
              <a:avLst/>
              <a:gdLst/>
              <a:ahLst/>
              <a:cxnLst>
                <a:cxn ang="0">
                  <a:pos x="2147483646" y="2147483646"/>
                </a:cxn>
                <a:cxn ang="0">
                  <a:pos x="2147483646" y="0"/>
                </a:cxn>
                <a:cxn ang="0">
                  <a:pos x="2147483646" y="2147483646"/>
                </a:cxn>
                <a:cxn ang="0">
                  <a:pos x="2147483646" y="0"/>
                </a:cxn>
                <a:cxn ang="0">
                  <a:pos x="2147483646" y="2147483646"/>
                </a:cxn>
                <a:cxn ang="0">
                  <a:pos x="0" y="2147483646"/>
                </a:cxn>
                <a:cxn ang="0">
                  <a:pos x="2147483646" y="2147483646"/>
                </a:cxn>
                <a:cxn ang="0">
                  <a:pos x="2147483646" y="2147483646"/>
                </a:cxn>
              </a:cxnLst>
              <a:pathLst>
                <a:path w="150" h="48">
                  <a:moveTo>
                    <a:pt x="139" y="12"/>
                  </a:moveTo>
                  <a:cubicBezTo>
                    <a:pt x="132" y="5"/>
                    <a:pt x="96" y="0"/>
                    <a:pt x="96" y="0"/>
                  </a:cubicBezTo>
                  <a:cubicBezTo>
                    <a:pt x="75" y="10"/>
                    <a:pt x="75" y="10"/>
                    <a:pt x="75" y="10"/>
                  </a:cubicBezTo>
                  <a:cubicBezTo>
                    <a:pt x="55" y="0"/>
                    <a:pt x="55" y="0"/>
                    <a:pt x="55" y="0"/>
                  </a:cubicBezTo>
                  <a:cubicBezTo>
                    <a:pt x="55" y="0"/>
                    <a:pt x="18" y="5"/>
                    <a:pt x="11" y="12"/>
                  </a:cubicBezTo>
                  <a:cubicBezTo>
                    <a:pt x="2" y="21"/>
                    <a:pt x="0" y="48"/>
                    <a:pt x="0" y="48"/>
                  </a:cubicBezTo>
                  <a:cubicBezTo>
                    <a:pt x="150" y="48"/>
                    <a:pt x="150" y="48"/>
                    <a:pt x="150" y="48"/>
                  </a:cubicBezTo>
                  <a:cubicBezTo>
                    <a:pt x="150" y="48"/>
                    <a:pt x="148" y="21"/>
                    <a:pt x="139" y="12"/>
                  </a:cubicBezTo>
                  <a:close/>
                </a:path>
              </a:pathLst>
            </a:custGeom>
            <a:solidFill>
              <a:srgbClr val="0C636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 name="íṩḻíḋé"/>
            <p:cNvSpPr/>
            <p:nvPr>
              <p:custDataLst>
                <p:tags r:id="rId62"/>
              </p:custDataLst>
            </p:nvPr>
          </p:nvSpPr>
          <p:spPr>
            <a:xfrm>
              <a:off x="10676438" y="3245939"/>
              <a:ext cx="311752" cy="373378"/>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41" h="50">
                  <a:moveTo>
                    <a:pt x="20" y="0"/>
                  </a:moveTo>
                  <a:cubicBezTo>
                    <a:pt x="20" y="0"/>
                    <a:pt x="13" y="0"/>
                    <a:pt x="0" y="2"/>
                  </a:cubicBezTo>
                  <a:cubicBezTo>
                    <a:pt x="0" y="2"/>
                    <a:pt x="0" y="2"/>
                    <a:pt x="0" y="2"/>
                  </a:cubicBezTo>
                  <a:cubicBezTo>
                    <a:pt x="15" y="50"/>
                    <a:pt x="15" y="50"/>
                    <a:pt x="15" y="50"/>
                  </a:cubicBezTo>
                  <a:cubicBezTo>
                    <a:pt x="15" y="50"/>
                    <a:pt x="15" y="50"/>
                    <a:pt x="15" y="50"/>
                  </a:cubicBezTo>
                  <a:cubicBezTo>
                    <a:pt x="25" y="50"/>
                    <a:pt x="25" y="50"/>
                    <a:pt x="25" y="50"/>
                  </a:cubicBezTo>
                  <a:cubicBezTo>
                    <a:pt x="41" y="2"/>
                    <a:pt x="41" y="2"/>
                    <a:pt x="41" y="2"/>
                  </a:cubicBezTo>
                  <a:cubicBezTo>
                    <a:pt x="28" y="0"/>
                    <a:pt x="20" y="0"/>
                    <a:pt x="20" y="0"/>
                  </a:cubicBezTo>
                  <a:close/>
                </a:path>
              </a:pathLst>
            </a:custGeom>
            <a:solidFill>
              <a:srgbClr val="D1F3F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 name="îṡ1idè"/>
            <p:cNvSpPr/>
            <p:nvPr>
              <p:custDataLst>
                <p:tags r:id="rId63"/>
              </p:custDataLst>
            </p:nvPr>
          </p:nvSpPr>
          <p:spPr>
            <a:xfrm>
              <a:off x="10828689" y="3260439"/>
              <a:ext cx="159501" cy="177627"/>
            </a:xfrm>
            <a:custGeom>
              <a:avLst/>
              <a:gdLst/>
              <a:ahLst/>
              <a:cxnLst>
                <a:cxn ang="0">
                  <a:pos x="0" y="2147483646"/>
                </a:cxn>
                <a:cxn ang="0">
                  <a:pos x="2147483646" y="2147483646"/>
                </a:cxn>
                <a:cxn ang="0">
                  <a:pos x="2147483646" y="2147483646"/>
                </a:cxn>
                <a:cxn ang="0">
                  <a:pos x="2147483646" y="0"/>
                </a:cxn>
                <a:cxn ang="0">
                  <a:pos x="0" y="2147483646"/>
                </a:cxn>
              </a:cxnLst>
              <a:pathLst>
                <a:path w="44" h="49">
                  <a:moveTo>
                    <a:pt x="0" y="20"/>
                  </a:moveTo>
                  <a:lnTo>
                    <a:pt x="15" y="49"/>
                  </a:lnTo>
                  <a:lnTo>
                    <a:pt x="31" y="37"/>
                  </a:lnTo>
                  <a:lnTo>
                    <a:pt x="44" y="0"/>
                  </a:lnTo>
                  <a:lnTo>
                    <a:pt x="0" y="20"/>
                  </a:lnTo>
                  <a:close/>
                </a:path>
              </a:pathLst>
            </a:custGeom>
            <a:solidFill>
              <a:srgbClr val="A2E8E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 name="i$ľîďe"/>
            <p:cNvSpPr/>
            <p:nvPr>
              <p:custDataLst>
                <p:tags r:id="rId64"/>
              </p:custDataLst>
            </p:nvPr>
          </p:nvSpPr>
          <p:spPr>
            <a:xfrm>
              <a:off x="10676438" y="3260439"/>
              <a:ext cx="152251" cy="177627"/>
            </a:xfrm>
            <a:custGeom>
              <a:avLst/>
              <a:gdLst/>
              <a:ahLst/>
              <a:cxnLst>
                <a:cxn ang="0">
                  <a:pos x="2147483646" y="2147483646"/>
                </a:cxn>
                <a:cxn ang="0">
                  <a:pos x="2147483646" y="2147483646"/>
                </a:cxn>
                <a:cxn ang="0">
                  <a:pos x="2147483646" y="2147483646"/>
                </a:cxn>
                <a:cxn ang="0">
                  <a:pos x="0" y="0"/>
                </a:cxn>
                <a:cxn ang="0">
                  <a:pos x="2147483646" y="2147483646"/>
                </a:cxn>
              </a:cxnLst>
              <a:pathLst>
                <a:path w="42" h="49">
                  <a:moveTo>
                    <a:pt x="42" y="20"/>
                  </a:moveTo>
                  <a:lnTo>
                    <a:pt x="30" y="49"/>
                  </a:lnTo>
                  <a:lnTo>
                    <a:pt x="13" y="37"/>
                  </a:lnTo>
                  <a:lnTo>
                    <a:pt x="0" y="0"/>
                  </a:lnTo>
                  <a:lnTo>
                    <a:pt x="42" y="20"/>
                  </a:lnTo>
                  <a:close/>
                </a:path>
              </a:pathLst>
            </a:custGeom>
            <a:solidFill>
              <a:srgbClr val="A2E8E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 name="îṩḷiḍé"/>
            <p:cNvSpPr/>
            <p:nvPr>
              <p:custDataLst>
                <p:tags r:id="rId65"/>
              </p:custDataLst>
            </p:nvPr>
          </p:nvSpPr>
          <p:spPr>
            <a:xfrm>
              <a:off x="10864939" y="3260439"/>
              <a:ext cx="264628" cy="358878"/>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73" h="99">
                  <a:moveTo>
                    <a:pt x="34" y="0"/>
                  </a:moveTo>
                  <a:lnTo>
                    <a:pt x="73" y="58"/>
                  </a:lnTo>
                  <a:lnTo>
                    <a:pt x="52" y="72"/>
                  </a:lnTo>
                  <a:lnTo>
                    <a:pt x="63" y="89"/>
                  </a:lnTo>
                  <a:lnTo>
                    <a:pt x="57" y="99"/>
                  </a:lnTo>
                  <a:lnTo>
                    <a:pt x="0" y="99"/>
                  </a:lnTo>
                  <a:lnTo>
                    <a:pt x="34" y="0"/>
                  </a:lnTo>
                  <a:close/>
                </a:path>
              </a:pathLst>
            </a:custGeom>
            <a:solidFill>
              <a:srgbClr val="11949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 name="iṡľíḓê"/>
            <p:cNvSpPr/>
            <p:nvPr>
              <p:custDataLst>
                <p:tags r:id="rId66"/>
              </p:custDataLst>
            </p:nvPr>
          </p:nvSpPr>
          <p:spPr>
            <a:xfrm>
              <a:off x="10527813" y="3260439"/>
              <a:ext cx="264628" cy="35887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73" h="99">
                  <a:moveTo>
                    <a:pt x="41" y="0"/>
                  </a:moveTo>
                  <a:lnTo>
                    <a:pt x="0" y="58"/>
                  </a:lnTo>
                  <a:lnTo>
                    <a:pt x="23" y="72"/>
                  </a:lnTo>
                  <a:lnTo>
                    <a:pt x="12" y="89"/>
                  </a:lnTo>
                  <a:lnTo>
                    <a:pt x="19" y="99"/>
                  </a:lnTo>
                  <a:lnTo>
                    <a:pt x="73" y="99"/>
                  </a:lnTo>
                  <a:lnTo>
                    <a:pt x="41" y="0"/>
                  </a:lnTo>
                  <a:close/>
                </a:path>
              </a:pathLst>
            </a:custGeom>
            <a:solidFill>
              <a:srgbClr val="11949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 name="î$ḷíde"/>
            <p:cNvSpPr/>
            <p:nvPr>
              <p:custDataLst>
                <p:tags r:id="rId67"/>
              </p:custDataLst>
            </p:nvPr>
          </p:nvSpPr>
          <p:spPr>
            <a:xfrm>
              <a:off x="10785188" y="3332940"/>
              <a:ext cx="97877" cy="286378"/>
            </a:xfrm>
            <a:custGeom>
              <a:avLst/>
              <a:gdLst/>
              <a:ahLst/>
              <a:cxnLst>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7" h="79">
                  <a:moveTo>
                    <a:pt x="16" y="25"/>
                  </a:moveTo>
                  <a:lnTo>
                    <a:pt x="20" y="17"/>
                  </a:lnTo>
                  <a:lnTo>
                    <a:pt x="12" y="0"/>
                  </a:lnTo>
                  <a:lnTo>
                    <a:pt x="6" y="17"/>
                  </a:lnTo>
                  <a:lnTo>
                    <a:pt x="10" y="25"/>
                  </a:lnTo>
                  <a:lnTo>
                    <a:pt x="0" y="69"/>
                  </a:lnTo>
                  <a:lnTo>
                    <a:pt x="2" y="79"/>
                  </a:lnTo>
                  <a:lnTo>
                    <a:pt x="22" y="79"/>
                  </a:lnTo>
                  <a:lnTo>
                    <a:pt x="27" y="69"/>
                  </a:lnTo>
                  <a:lnTo>
                    <a:pt x="16" y="25"/>
                  </a:lnTo>
                  <a:close/>
                </a:path>
              </a:pathLst>
            </a:custGeom>
            <a:solidFill>
              <a:srgbClr val="2A445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 name="îṥľîḋé"/>
            <p:cNvSpPr/>
            <p:nvPr>
              <p:custDataLst>
                <p:tags r:id="rId68"/>
              </p:custDataLst>
            </p:nvPr>
          </p:nvSpPr>
          <p:spPr>
            <a:xfrm>
              <a:off x="10571313" y="2560809"/>
              <a:ext cx="522003" cy="772131"/>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103">
                  <a:moveTo>
                    <a:pt x="69" y="42"/>
                  </a:moveTo>
                  <a:cubicBezTo>
                    <a:pt x="69" y="19"/>
                    <a:pt x="61" y="0"/>
                    <a:pt x="34" y="0"/>
                  </a:cubicBezTo>
                  <a:cubicBezTo>
                    <a:pt x="8" y="0"/>
                    <a:pt x="0" y="19"/>
                    <a:pt x="0" y="42"/>
                  </a:cubicBezTo>
                  <a:cubicBezTo>
                    <a:pt x="0" y="56"/>
                    <a:pt x="7" y="68"/>
                    <a:pt x="15" y="75"/>
                  </a:cubicBezTo>
                  <a:cubicBezTo>
                    <a:pt x="14" y="93"/>
                    <a:pt x="14" y="93"/>
                    <a:pt x="14" y="93"/>
                  </a:cubicBezTo>
                  <a:cubicBezTo>
                    <a:pt x="34" y="103"/>
                    <a:pt x="34" y="103"/>
                    <a:pt x="34" y="103"/>
                  </a:cubicBezTo>
                  <a:cubicBezTo>
                    <a:pt x="55" y="93"/>
                    <a:pt x="55" y="93"/>
                    <a:pt x="55" y="93"/>
                  </a:cubicBezTo>
                  <a:cubicBezTo>
                    <a:pt x="53" y="75"/>
                    <a:pt x="53" y="75"/>
                    <a:pt x="53" y="75"/>
                  </a:cubicBezTo>
                  <a:cubicBezTo>
                    <a:pt x="62" y="68"/>
                    <a:pt x="69" y="56"/>
                    <a:pt x="69" y="42"/>
                  </a:cubicBezTo>
                  <a:close/>
                </a:path>
              </a:pathLst>
            </a:custGeom>
            <a:solidFill>
              <a:srgbClr val="FFF4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 name="îṧḷîḑè"/>
            <p:cNvSpPr/>
            <p:nvPr>
              <p:custDataLst>
                <p:tags r:id="rId69"/>
              </p:custDataLst>
            </p:nvPr>
          </p:nvSpPr>
          <p:spPr>
            <a:xfrm>
              <a:off x="10676438" y="3260439"/>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FFE9B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 name="îšļîḑé"/>
            <p:cNvSpPr/>
            <p:nvPr>
              <p:custDataLst>
                <p:tags r:id="rId70"/>
              </p:custDataLst>
            </p:nvPr>
          </p:nvSpPr>
          <p:spPr>
            <a:xfrm>
              <a:off x="10571313" y="2560809"/>
              <a:ext cx="514753" cy="224751"/>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8" h="30">
                  <a:moveTo>
                    <a:pt x="68" y="27"/>
                  </a:moveTo>
                  <a:cubicBezTo>
                    <a:pt x="64" y="12"/>
                    <a:pt x="55" y="0"/>
                    <a:pt x="34" y="0"/>
                  </a:cubicBezTo>
                  <a:cubicBezTo>
                    <a:pt x="13" y="0"/>
                    <a:pt x="3" y="13"/>
                    <a:pt x="0" y="30"/>
                  </a:cubicBezTo>
                  <a:cubicBezTo>
                    <a:pt x="5" y="30"/>
                    <a:pt x="9" y="30"/>
                    <a:pt x="14" y="29"/>
                  </a:cubicBezTo>
                  <a:cubicBezTo>
                    <a:pt x="20" y="29"/>
                    <a:pt x="25" y="27"/>
                    <a:pt x="30" y="25"/>
                  </a:cubicBezTo>
                  <a:cubicBezTo>
                    <a:pt x="29" y="26"/>
                    <a:pt x="28" y="27"/>
                    <a:pt x="26" y="28"/>
                  </a:cubicBezTo>
                  <a:cubicBezTo>
                    <a:pt x="25" y="28"/>
                    <a:pt x="24" y="29"/>
                    <a:pt x="23" y="29"/>
                  </a:cubicBezTo>
                  <a:cubicBezTo>
                    <a:pt x="22" y="29"/>
                    <a:pt x="21" y="29"/>
                    <a:pt x="21" y="29"/>
                  </a:cubicBezTo>
                  <a:cubicBezTo>
                    <a:pt x="21" y="29"/>
                    <a:pt x="22" y="29"/>
                    <a:pt x="22" y="30"/>
                  </a:cubicBezTo>
                  <a:cubicBezTo>
                    <a:pt x="23" y="30"/>
                    <a:pt x="25" y="30"/>
                    <a:pt x="27" y="30"/>
                  </a:cubicBezTo>
                  <a:cubicBezTo>
                    <a:pt x="31" y="30"/>
                    <a:pt x="36" y="28"/>
                    <a:pt x="41" y="25"/>
                  </a:cubicBezTo>
                  <a:cubicBezTo>
                    <a:pt x="43" y="24"/>
                    <a:pt x="45" y="22"/>
                    <a:pt x="47" y="20"/>
                  </a:cubicBezTo>
                  <a:cubicBezTo>
                    <a:pt x="47" y="19"/>
                    <a:pt x="48" y="19"/>
                    <a:pt x="48" y="18"/>
                  </a:cubicBezTo>
                  <a:cubicBezTo>
                    <a:pt x="53" y="22"/>
                    <a:pt x="60" y="25"/>
                    <a:pt x="68" y="27"/>
                  </a:cubicBezTo>
                  <a:close/>
                </a:path>
              </a:pathLst>
            </a:custGeom>
            <a:solidFill>
              <a:srgbClr val="8064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 name="íṡ1iḋê"/>
            <p:cNvSpPr/>
            <p:nvPr>
              <p:custDataLst>
                <p:tags r:id="rId71"/>
              </p:custDataLst>
            </p:nvPr>
          </p:nvSpPr>
          <p:spPr>
            <a:xfrm>
              <a:off x="8001173" y="2415808"/>
              <a:ext cx="1207133" cy="1203507"/>
            </a:xfrm>
            <a:prstGeom prst="ellipse">
              <a:avLst/>
            </a:prstGeom>
            <a:solidFill>
              <a:srgbClr val="FFDD8C"/>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69" name="iśļíḋê"/>
            <p:cNvSpPr/>
            <p:nvPr>
              <p:custDataLst>
                <p:tags r:id="rId72"/>
              </p:custDataLst>
            </p:nvPr>
          </p:nvSpPr>
          <p:spPr>
            <a:xfrm>
              <a:off x="8218674" y="2756560"/>
              <a:ext cx="761254" cy="576380"/>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101" h="77">
                  <a:moveTo>
                    <a:pt x="84" y="1"/>
                  </a:moveTo>
                  <a:cubicBezTo>
                    <a:pt x="82" y="0"/>
                    <a:pt x="82" y="0"/>
                    <a:pt x="82" y="0"/>
                  </a:cubicBezTo>
                  <a:cubicBezTo>
                    <a:pt x="83" y="5"/>
                    <a:pt x="84" y="11"/>
                    <a:pt x="84" y="17"/>
                  </a:cubicBezTo>
                  <a:cubicBezTo>
                    <a:pt x="84" y="39"/>
                    <a:pt x="66" y="57"/>
                    <a:pt x="51" y="57"/>
                  </a:cubicBezTo>
                  <a:cubicBezTo>
                    <a:pt x="36" y="57"/>
                    <a:pt x="17" y="39"/>
                    <a:pt x="17" y="17"/>
                  </a:cubicBezTo>
                  <a:cubicBezTo>
                    <a:pt x="17" y="12"/>
                    <a:pt x="18" y="8"/>
                    <a:pt x="19" y="3"/>
                  </a:cubicBezTo>
                  <a:cubicBezTo>
                    <a:pt x="17" y="4"/>
                    <a:pt x="17" y="4"/>
                    <a:pt x="17" y="4"/>
                  </a:cubicBezTo>
                  <a:cubicBezTo>
                    <a:pt x="17" y="4"/>
                    <a:pt x="18" y="65"/>
                    <a:pt x="0" y="77"/>
                  </a:cubicBezTo>
                  <a:cubicBezTo>
                    <a:pt x="101" y="77"/>
                    <a:pt x="101" y="77"/>
                    <a:pt x="101" y="77"/>
                  </a:cubicBezTo>
                  <a:cubicBezTo>
                    <a:pt x="82" y="65"/>
                    <a:pt x="84" y="1"/>
                    <a:pt x="84" y="1"/>
                  </a:cubicBezTo>
                  <a:close/>
                </a:path>
              </a:pathLst>
            </a:custGeom>
            <a:solidFill>
              <a:srgbClr val="8064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0" name="íṧ1íḋè"/>
            <p:cNvSpPr/>
            <p:nvPr>
              <p:custDataLst>
                <p:tags r:id="rId73"/>
              </p:custDataLst>
            </p:nvPr>
          </p:nvSpPr>
          <p:spPr>
            <a:xfrm>
              <a:off x="8120800" y="3260439"/>
              <a:ext cx="967881" cy="358878"/>
            </a:xfrm>
            <a:custGeom>
              <a:avLst/>
              <a:gdLst/>
              <a:ahLst/>
              <a:cxnLst>
                <a:cxn ang="0">
                  <a:pos x="2147483646" y="2147483646"/>
                </a:cxn>
                <a:cxn ang="0">
                  <a:pos x="2147483646" y="0"/>
                </a:cxn>
                <a:cxn ang="0">
                  <a:pos x="2147483646" y="2147483646"/>
                </a:cxn>
                <a:cxn ang="0">
                  <a:pos x="2147483646" y="0"/>
                </a:cxn>
                <a:cxn ang="0">
                  <a:pos x="2147483646" y="2147483646"/>
                </a:cxn>
                <a:cxn ang="0">
                  <a:pos x="0" y="2147483646"/>
                </a:cxn>
                <a:cxn ang="0">
                  <a:pos x="2147483646" y="2147483646"/>
                </a:cxn>
                <a:cxn ang="0">
                  <a:pos x="2147483646" y="2147483646"/>
                </a:cxn>
              </a:cxnLst>
              <a:pathLst>
                <a:path w="128" h="48">
                  <a:moveTo>
                    <a:pt x="117" y="12"/>
                  </a:moveTo>
                  <a:cubicBezTo>
                    <a:pt x="110" y="5"/>
                    <a:pt x="80" y="0"/>
                    <a:pt x="80" y="0"/>
                  </a:cubicBezTo>
                  <a:cubicBezTo>
                    <a:pt x="64" y="10"/>
                    <a:pt x="64" y="10"/>
                    <a:pt x="64" y="10"/>
                  </a:cubicBezTo>
                  <a:cubicBezTo>
                    <a:pt x="47" y="0"/>
                    <a:pt x="47" y="0"/>
                    <a:pt x="47" y="0"/>
                  </a:cubicBezTo>
                  <a:cubicBezTo>
                    <a:pt x="47" y="0"/>
                    <a:pt x="17" y="5"/>
                    <a:pt x="11" y="12"/>
                  </a:cubicBezTo>
                  <a:cubicBezTo>
                    <a:pt x="2" y="21"/>
                    <a:pt x="0" y="48"/>
                    <a:pt x="0" y="48"/>
                  </a:cubicBezTo>
                  <a:cubicBezTo>
                    <a:pt x="128" y="48"/>
                    <a:pt x="128" y="48"/>
                    <a:pt x="128" y="48"/>
                  </a:cubicBezTo>
                  <a:cubicBezTo>
                    <a:pt x="128" y="48"/>
                    <a:pt x="126" y="21"/>
                    <a:pt x="117" y="12"/>
                  </a:cubicBezTo>
                  <a:close/>
                </a:path>
              </a:pathLst>
            </a:custGeom>
            <a:solidFill>
              <a:srgbClr val="2A445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1" name="ïš1iḍé"/>
            <p:cNvSpPr/>
            <p:nvPr>
              <p:custDataLst>
                <p:tags r:id="rId74"/>
              </p:custDataLst>
            </p:nvPr>
          </p:nvSpPr>
          <p:spPr>
            <a:xfrm>
              <a:off x="8642803" y="3260439"/>
              <a:ext cx="264628" cy="358878"/>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73" h="99">
                  <a:moveTo>
                    <a:pt x="23" y="0"/>
                  </a:moveTo>
                  <a:lnTo>
                    <a:pt x="73" y="58"/>
                  </a:lnTo>
                  <a:lnTo>
                    <a:pt x="50" y="72"/>
                  </a:lnTo>
                  <a:lnTo>
                    <a:pt x="60" y="89"/>
                  </a:lnTo>
                  <a:lnTo>
                    <a:pt x="54" y="99"/>
                  </a:lnTo>
                  <a:lnTo>
                    <a:pt x="0" y="99"/>
                  </a:lnTo>
                  <a:lnTo>
                    <a:pt x="23" y="0"/>
                  </a:lnTo>
                  <a:close/>
                </a:path>
              </a:pathLst>
            </a:custGeom>
            <a:solidFill>
              <a:srgbClr val="55697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2" name="ïṩḷiḑê"/>
            <p:cNvSpPr/>
            <p:nvPr>
              <p:custDataLst>
                <p:tags r:id="rId75"/>
              </p:custDataLst>
            </p:nvPr>
          </p:nvSpPr>
          <p:spPr>
            <a:xfrm>
              <a:off x="8294801" y="3260439"/>
              <a:ext cx="271878" cy="35887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75" h="99">
                  <a:moveTo>
                    <a:pt x="50" y="0"/>
                  </a:moveTo>
                  <a:lnTo>
                    <a:pt x="0" y="58"/>
                  </a:lnTo>
                  <a:lnTo>
                    <a:pt x="23" y="72"/>
                  </a:lnTo>
                  <a:lnTo>
                    <a:pt x="13" y="89"/>
                  </a:lnTo>
                  <a:lnTo>
                    <a:pt x="19" y="99"/>
                  </a:lnTo>
                  <a:lnTo>
                    <a:pt x="75" y="99"/>
                  </a:lnTo>
                  <a:lnTo>
                    <a:pt x="50" y="0"/>
                  </a:lnTo>
                  <a:close/>
                </a:path>
              </a:pathLst>
            </a:custGeom>
            <a:solidFill>
              <a:srgbClr val="55697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3" name="iSḷiďé"/>
            <p:cNvSpPr/>
            <p:nvPr>
              <p:custDataLst>
                <p:tags r:id="rId76"/>
              </p:custDataLst>
            </p:nvPr>
          </p:nvSpPr>
          <p:spPr>
            <a:xfrm>
              <a:off x="8349175" y="2582559"/>
              <a:ext cx="503879" cy="1036756"/>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7" h="138">
                  <a:moveTo>
                    <a:pt x="67" y="40"/>
                  </a:moveTo>
                  <a:cubicBezTo>
                    <a:pt x="67" y="18"/>
                    <a:pt x="59" y="0"/>
                    <a:pt x="34" y="0"/>
                  </a:cubicBezTo>
                  <a:cubicBezTo>
                    <a:pt x="8" y="0"/>
                    <a:pt x="0" y="18"/>
                    <a:pt x="0" y="40"/>
                  </a:cubicBezTo>
                  <a:cubicBezTo>
                    <a:pt x="0" y="55"/>
                    <a:pt x="8" y="68"/>
                    <a:pt x="18" y="75"/>
                  </a:cubicBezTo>
                  <a:cubicBezTo>
                    <a:pt x="17" y="90"/>
                    <a:pt x="17" y="90"/>
                    <a:pt x="17" y="90"/>
                  </a:cubicBezTo>
                  <a:cubicBezTo>
                    <a:pt x="17" y="90"/>
                    <a:pt x="17" y="90"/>
                    <a:pt x="17" y="90"/>
                  </a:cubicBezTo>
                  <a:cubicBezTo>
                    <a:pt x="17" y="90"/>
                    <a:pt x="17" y="90"/>
                    <a:pt x="17" y="90"/>
                  </a:cubicBezTo>
                  <a:cubicBezTo>
                    <a:pt x="29" y="138"/>
                    <a:pt x="29" y="138"/>
                    <a:pt x="29" y="138"/>
                  </a:cubicBezTo>
                  <a:cubicBezTo>
                    <a:pt x="29" y="138"/>
                    <a:pt x="29" y="138"/>
                    <a:pt x="29" y="138"/>
                  </a:cubicBezTo>
                  <a:cubicBezTo>
                    <a:pt x="39" y="138"/>
                    <a:pt x="39" y="138"/>
                    <a:pt x="39" y="138"/>
                  </a:cubicBezTo>
                  <a:cubicBezTo>
                    <a:pt x="50" y="90"/>
                    <a:pt x="50" y="90"/>
                    <a:pt x="50" y="90"/>
                  </a:cubicBezTo>
                  <a:cubicBezTo>
                    <a:pt x="49" y="75"/>
                    <a:pt x="49" y="75"/>
                    <a:pt x="49" y="75"/>
                  </a:cubicBezTo>
                  <a:cubicBezTo>
                    <a:pt x="59" y="68"/>
                    <a:pt x="67" y="55"/>
                    <a:pt x="67" y="40"/>
                  </a:cubicBezTo>
                  <a:close/>
                </a:path>
              </a:pathLst>
            </a:custGeom>
            <a:solidFill>
              <a:srgbClr val="FFF4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4" name="iślíḑê"/>
            <p:cNvSpPr/>
            <p:nvPr>
              <p:custDataLst>
                <p:tags r:id="rId77"/>
              </p:custDataLst>
            </p:nvPr>
          </p:nvSpPr>
          <p:spPr>
            <a:xfrm>
              <a:off x="8349175" y="2560809"/>
              <a:ext cx="503879" cy="224751"/>
            </a:xfrm>
            <a:custGeom>
              <a:avLst/>
              <a:gdLst/>
              <a:ahLst/>
              <a:cxnLst>
                <a:cxn ang="0">
                  <a:pos x="0" y="2147483646"/>
                </a:cxn>
                <a:cxn ang="0">
                  <a:pos x="2147483646" y="2147483646"/>
                </a:cxn>
                <a:cxn ang="0">
                  <a:pos x="2147483646" y="2147483646"/>
                </a:cxn>
                <a:cxn ang="0">
                  <a:pos x="2147483646" y="2147483646"/>
                </a:cxn>
                <a:cxn ang="0">
                  <a:pos x="2147483646" y="0"/>
                </a:cxn>
                <a:cxn ang="0">
                  <a:pos x="0" y="2147483646"/>
                </a:cxn>
              </a:cxnLst>
              <a:pathLst>
                <a:path w="67" h="30">
                  <a:moveTo>
                    <a:pt x="0" y="30"/>
                  </a:moveTo>
                  <a:cubicBezTo>
                    <a:pt x="4" y="30"/>
                    <a:pt x="9" y="30"/>
                    <a:pt x="13" y="29"/>
                  </a:cubicBezTo>
                  <a:cubicBezTo>
                    <a:pt x="26" y="27"/>
                    <a:pt x="37" y="23"/>
                    <a:pt x="45" y="16"/>
                  </a:cubicBezTo>
                  <a:cubicBezTo>
                    <a:pt x="50" y="21"/>
                    <a:pt x="58" y="25"/>
                    <a:pt x="67" y="27"/>
                  </a:cubicBezTo>
                  <a:cubicBezTo>
                    <a:pt x="64" y="12"/>
                    <a:pt x="54" y="0"/>
                    <a:pt x="34" y="0"/>
                  </a:cubicBezTo>
                  <a:cubicBezTo>
                    <a:pt x="12" y="0"/>
                    <a:pt x="2" y="13"/>
                    <a:pt x="0" y="30"/>
                  </a:cubicBezTo>
                  <a:close/>
                </a:path>
              </a:pathLst>
            </a:custGeom>
            <a:solidFill>
              <a:srgbClr val="8064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5" name="iśļïdê"/>
            <p:cNvSpPr/>
            <p:nvPr>
              <p:custDataLst>
                <p:tags r:id="rId78"/>
              </p:custDataLst>
            </p:nvPr>
          </p:nvSpPr>
          <p:spPr>
            <a:xfrm>
              <a:off x="8490552" y="3325689"/>
              <a:ext cx="221127" cy="293628"/>
            </a:xfrm>
            <a:custGeom>
              <a:avLst/>
              <a:gdLst/>
              <a:ahLst/>
              <a:cxnLst>
                <a:cxn ang="0">
                  <a:pos x="2147483646" y="2147483646"/>
                </a:cxn>
                <a:cxn ang="0">
                  <a:pos x="0" y="0"/>
                </a:cxn>
                <a:cxn ang="0">
                  <a:pos x="2147483646" y="2147483646"/>
                </a:cxn>
                <a:cxn ang="0">
                  <a:pos x="2147483646" y="2147483646"/>
                </a:cxn>
                <a:cxn ang="0">
                  <a:pos x="2147483646" y="0"/>
                </a:cxn>
                <a:cxn ang="0">
                  <a:pos x="2147483646" y="2147483646"/>
                </a:cxn>
              </a:cxnLst>
              <a:pathLst>
                <a:path w="29" h="39">
                  <a:moveTo>
                    <a:pt x="15" y="2"/>
                  </a:moveTo>
                  <a:cubicBezTo>
                    <a:pt x="9" y="2"/>
                    <a:pt x="4" y="1"/>
                    <a:pt x="0" y="0"/>
                  </a:cubicBezTo>
                  <a:cubicBezTo>
                    <a:pt x="10" y="39"/>
                    <a:pt x="10" y="39"/>
                    <a:pt x="10" y="39"/>
                  </a:cubicBezTo>
                  <a:cubicBezTo>
                    <a:pt x="20" y="39"/>
                    <a:pt x="20" y="39"/>
                    <a:pt x="20" y="39"/>
                  </a:cubicBezTo>
                  <a:cubicBezTo>
                    <a:pt x="29" y="0"/>
                    <a:pt x="29" y="0"/>
                    <a:pt x="29" y="0"/>
                  </a:cubicBezTo>
                  <a:cubicBezTo>
                    <a:pt x="25" y="1"/>
                    <a:pt x="20" y="2"/>
                    <a:pt x="15" y="2"/>
                  </a:cubicBezTo>
                  <a:close/>
                </a:path>
              </a:pathLst>
            </a:custGeom>
            <a:solidFill>
              <a:srgbClr val="FF6D3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6" name="i$ļiďé"/>
            <p:cNvSpPr/>
            <p:nvPr>
              <p:custDataLst>
                <p:tags r:id="rId79"/>
              </p:custDataLst>
            </p:nvPr>
          </p:nvSpPr>
          <p:spPr>
            <a:xfrm>
              <a:off x="2639770" y="4297195"/>
              <a:ext cx="445879" cy="42050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9" h="56">
                  <a:moveTo>
                    <a:pt x="30" y="0"/>
                  </a:moveTo>
                  <a:cubicBezTo>
                    <a:pt x="38" y="0"/>
                    <a:pt x="45" y="3"/>
                    <a:pt x="50" y="8"/>
                  </a:cubicBezTo>
                  <a:cubicBezTo>
                    <a:pt x="56" y="14"/>
                    <a:pt x="59" y="21"/>
                    <a:pt x="59" y="28"/>
                  </a:cubicBezTo>
                  <a:cubicBezTo>
                    <a:pt x="59" y="36"/>
                    <a:pt x="56" y="43"/>
                    <a:pt x="50" y="48"/>
                  </a:cubicBezTo>
                  <a:cubicBezTo>
                    <a:pt x="45" y="53"/>
                    <a:pt x="38" y="56"/>
                    <a:pt x="30" y="56"/>
                  </a:cubicBezTo>
                  <a:cubicBezTo>
                    <a:pt x="23" y="56"/>
                    <a:pt x="16" y="53"/>
                    <a:pt x="10" y="48"/>
                  </a:cubicBezTo>
                  <a:cubicBezTo>
                    <a:pt x="0" y="37"/>
                    <a:pt x="0" y="19"/>
                    <a:pt x="10" y="8"/>
                  </a:cubicBezTo>
                  <a:cubicBezTo>
                    <a:pt x="16" y="3"/>
                    <a:pt x="23" y="0"/>
                    <a:pt x="30" y="0"/>
                  </a:cubicBezTo>
                  <a:close/>
                </a:path>
              </a:pathLst>
            </a:custGeom>
            <a:solidFill>
              <a:srgbClr val="74DCE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7" name="îṡḻíḋê"/>
            <p:cNvSpPr/>
            <p:nvPr>
              <p:custDataLst>
                <p:tags r:id="rId80"/>
              </p:custDataLst>
            </p:nvPr>
          </p:nvSpPr>
          <p:spPr>
            <a:xfrm>
              <a:off x="2574520" y="4235569"/>
              <a:ext cx="565503" cy="543753"/>
            </a:xfrm>
            <a:custGeom>
              <a:avLst/>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5" h="72">
                  <a:moveTo>
                    <a:pt x="14" y="61"/>
                  </a:moveTo>
                  <a:cubicBezTo>
                    <a:pt x="0" y="47"/>
                    <a:pt x="0" y="25"/>
                    <a:pt x="14" y="11"/>
                  </a:cubicBezTo>
                  <a:cubicBezTo>
                    <a:pt x="21" y="4"/>
                    <a:pt x="30" y="0"/>
                    <a:pt x="39" y="0"/>
                  </a:cubicBezTo>
                  <a:cubicBezTo>
                    <a:pt x="49" y="0"/>
                    <a:pt x="58" y="4"/>
                    <a:pt x="65" y="11"/>
                  </a:cubicBezTo>
                  <a:cubicBezTo>
                    <a:pt x="71" y="18"/>
                    <a:pt x="75" y="27"/>
                    <a:pt x="75" y="36"/>
                  </a:cubicBezTo>
                  <a:cubicBezTo>
                    <a:pt x="75" y="46"/>
                    <a:pt x="71" y="55"/>
                    <a:pt x="65" y="61"/>
                  </a:cubicBezTo>
                  <a:cubicBezTo>
                    <a:pt x="58" y="68"/>
                    <a:pt x="49" y="72"/>
                    <a:pt x="39" y="72"/>
                  </a:cubicBezTo>
                  <a:cubicBezTo>
                    <a:pt x="30" y="72"/>
                    <a:pt x="21" y="68"/>
                    <a:pt x="14" y="61"/>
                  </a:cubicBezTo>
                  <a:close/>
                  <a:moveTo>
                    <a:pt x="19" y="16"/>
                  </a:moveTo>
                  <a:cubicBezTo>
                    <a:pt x="9" y="27"/>
                    <a:pt x="9" y="45"/>
                    <a:pt x="19" y="56"/>
                  </a:cubicBezTo>
                  <a:cubicBezTo>
                    <a:pt x="25" y="61"/>
                    <a:pt x="32" y="64"/>
                    <a:pt x="39" y="64"/>
                  </a:cubicBezTo>
                  <a:cubicBezTo>
                    <a:pt x="47" y="64"/>
                    <a:pt x="54" y="61"/>
                    <a:pt x="59" y="56"/>
                  </a:cubicBezTo>
                  <a:cubicBezTo>
                    <a:pt x="65" y="51"/>
                    <a:pt x="68" y="44"/>
                    <a:pt x="68" y="36"/>
                  </a:cubicBezTo>
                  <a:cubicBezTo>
                    <a:pt x="68" y="29"/>
                    <a:pt x="65" y="22"/>
                    <a:pt x="59" y="16"/>
                  </a:cubicBezTo>
                  <a:cubicBezTo>
                    <a:pt x="54" y="11"/>
                    <a:pt x="47" y="8"/>
                    <a:pt x="39" y="8"/>
                  </a:cubicBezTo>
                  <a:cubicBezTo>
                    <a:pt x="32" y="8"/>
                    <a:pt x="25" y="11"/>
                    <a:pt x="19" y="16"/>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8" name="isḷîḋe"/>
            <p:cNvSpPr/>
            <p:nvPr>
              <p:custDataLst>
                <p:tags r:id="rId81"/>
              </p:custDataLst>
            </p:nvPr>
          </p:nvSpPr>
          <p:spPr>
            <a:xfrm>
              <a:off x="2755771" y="4326195"/>
              <a:ext cx="232001" cy="6887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1" h="9">
                  <a:moveTo>
                    <a:pt x="31" y="9"/>
                  </a:moveTo>
                  <a:cubicBezTo>
                    <a:pt x="31" y="9"/>
                    <a:pt x="31" y="8"/>
                    <a:pt x="30" y="7"/>
                  </a:cubicBezTo>
                  <a:cubicBezTo>
                    <a:pt x="30" y="7"/>
                    <a:pt x="30" y="6"/>
                    <a:pt x="29" y="6"/>
                  </a:cubicBezTo>
                  <a:cubicBezTo>
                    <a:pt x="29" y="5"/>
                    <a:pt x="28" y="5"/>
                    <a:pt x="27" y="4"/>
                  </a:cubicBezTo>
                  <a:cubicBezTo>
                    <a:pt x="27" y="4"/>
                    <a:pt x="27" y="4"/>
                    <a:pt x="26" y="3"/>
                  </a:cubicBezTo>
                  <a:cubicBezTo>
                    <a:pt x="26" y="3"/>
                    <a:pt x="25" y="3"/>
                    <a:pt x="25" y="3"/>
                  </a:cubicBezTo>
                  <a:cubicBezTo>
                    <a:pt x="24" y="2"/>
                    <a:pt x="23" y="2"/>
                    <a:pt x="22" y="1"/>
                  </a:cubicBezTo>
                  <a:cubicBezTo>
                    <a:pt x="21" y="1"/>
                    <a:pt x="20" y="1"/>
                    <a:pt x="19" y="0"/>
                  </a:cubicBezTo>
                  <a:cubicBezTo>
                    <a:pt x="18" y="0"/>
                    <a:pt x="17" y="0"/>
                    <a:pt x="15" y="0"/>
                  </a:cubicBezTo>
                  <a:cubicBezTo>
                    <a:pt x="14" y="0"/>
                    <a:pt x="13" y="0"/>
                    <a:pt x="12" y="0"/>
                  </a:cubicBezTo>
                  <a:cubicBezTo>
                    <a:pt x="11" y="1"/>
                    <a:pt x="10" y="1"/>
                    <a:pt x="9" y="1"/>
                  </a:cubicBezTo>
                  <a:cubicBezTo>
                    <a:pt x="8" y="2"/>
                    <a:pt x="7" y="2"/>
                    <a:pt x="6" y="3"/>
                  </a:cubicBezTo>
                  <a:cubicBezTo>
                    <a:pt x="5" y="3"/>
                    <a:pt x="5" y="3"/>
                    <a:pt x="5" y="3"/>
                  </a:cubicBezTo>
                  <a:cubicBezTo>
                    <a:pt x="4" y="4"/>
                    <a:pt x="4" y="4"/>
                    <a:pt x="3" y="4"/>
                  </a:cubicBezTo>
                  <a:cubicBezTo>
                    <a:pt x="3" y="5"/>
                    <a:pt x="2" y="5"/>
                    <a:pt x="2" y="6"/>
                  </a:cubicBezTo>
                  <a:cubicBezTo>
                    <a:pt x="1" y="6"/>
                    <a:pt x="1" y="7"/>
                    <a:pt x="1" y="7"/>
                  </a:cubicBezTo>
                  <a:cubicBezTo>
                    <a:pt x="0" y="8"/>
                    <a:pt x="0" y="9"/>
                    <a:pt x="0" y="9"/>
                  </a:cubicBezTo>
                  <a:cubicBezTo>
                    <a:pt x="0" y="9"/>
                    <a:pt x="0" y="8"/>
                    <a:pt x="1" y="8"/>
                  </a:cubicBezTo>
                  <a:cubicBezTo>
                    <a:pt x="2" y="8"/>
                    <a:pt x="2" y="7"/>
                    <a:pt x="3" y="7"/>
                  </a:cubicBezTo>
                  <a:cubicBezTo>
                    <a:pt x="3" y="7"/>
                    <a:pt x="4" y="6"/>
                    <a:pt x="5" y="6"/>
                  </a:cubicBezTo>
                  <a:cubicBezTo>
                    <a:pt x="5" y="6"/>
                    <a:pt x="6" y="6"/>
                    <a:pt x="7" y="5"/>
                  </a:cubicBezTo>
                  <a:cubicBezTo>
                    <a:pt x="8" y="5"/>
                    <a:pt x="9" y="5"/>
                    <a:pt x="10" y="5"/>
                  </a:cubicBezTo>
                  <a:cubicBezTo>
                    <a:pt x="11" y="4"/>
                    <a:pt x="11" y="4"/>
                    <a:pt x="12" y="4"/>
                  </a:cubicBezTo>
                  <a:cubicBezTo>
                    <a:pt x="13" y="4"/>
                    <a:pt x="14" y="4"/>
                    <a:pt x="15" y="4"/>
                  </a:cubicBezTo>
                  <a:cubicBezTo>
                    <a:pt x="16" y="4"/>
                    <a:pt x="17" y="4"/>
                    <a:pt x="18" y="4"/>
                  </a:cubicBezTo>
                  <a:cubicBezTo>
                    <a:pt x="19" y="4"/>
                    <a:pt x="20" y="4"/>
                    <a:pt x="21" y="5"/>
                  </a:cubicBezTo>
                  <a:cubicBezTo>
                    <a:pt x="22" y="5"/>
                    <a:pt x="23" y="5"/>
                    <a:pt x="24" y="5"/>
                  </a:cubicBezTo>
                  <a:cubicBezTo>
                    <a:pt x="25" y="6"/>
                    <a:pt x="26" y="6"/>
                    <a:pt x="26" y="6"/>
                  </a:cubicBezTo>
                  <a:cubicBezTo>
                    <a:pt x="27" y="6"/>
                    <a:pt x="28" y="7"/>
                    <a:pt x="28" y="7"/>
                  </a:cubicBezTo>
                  <a:cubicBezTo>
                    <a:pt x="29" y="7"/>
                    <a:pt x="29" y="8"/>
                    <a:pt x="30" y="8"/>
                  </a:cubicBezTo>
                  <a:cubicBezTo>
                    <a:pt x="31" y="8"/>
                    <a:pt x="31" y="9"/>
                    <a:pt x="31" y="9"/>
                  </a:cubicBezTo>
                  <a:close/>
                </a:path>
              </a:pathLst>
            </a:custGeom>
            <a:solidFill>
              <a:srgbClr val="F6FDF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9" name="iṡḻíḍê"/>
            <p:cNvSpPr/>
            <p:nvPr>
              <p:custDataLst>
                <p:tags r:id="rId82"/>
              </p:custDataLst>
            </p:nvPr>
          </p:nvSpPr>
          <p:spPr>
            <a:xfrm>
              <a:off x="2995022" y="4634321"/>
              <a:ext cx="319002" cy="308128"/>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42" h="41">
                  <a:moveTo>
                    <a:pt x="9" y="8"/>
                  </a:moveTo>
                  <a:cubicBezTo>
                    <a:pt x="11" y="6"/>
                    <a:pt x="13" y="3"/>
                    <a:pt x="15" y="0"/>
                  </a:cubicBezTo>
                  <a:cubicBezTo>
                    <a:pt x="38" y="23"/>
                    <a:pt x="38" y="23"/>
                    <a:pt x="38" y="23"/>
                  </a:cubicBezTo>
                  <a:cubicBezTo>
                    <a:pt x="42" y="27"/>
                    <a:pt x="42" y="34"/>
                    <a:pt x="38" y="38"/>
                  </a:cubicBezTo>
                  <a:cubicBezTo>
                    <a:pt x="36" y="40"/>
                    <a:pt x="34" y="41"/>
                    <a:pt x="31" y="41"/>
                  </a:cubicBezTo>
                  <a:cubicBezTo>
                    <a:pt x="28" y="41"/>
                    <a:pt x="26" y="40"/>
                    <a:pt x="24" y="38"/>
                  </a:cubicBezTo>
                  <a:cubicBezTo>
                    <a:pt x="0" y="15"/>
                    <a:pt x="0" y="15"/>
                    <a:pt x="0" y="15"/>
                  </a:cubicBezTo>
                  <a:cubicBezTo>
                    <a:pt x="3" y="13"/>
                    <a:pt x="6" y="11"/>
                    <a:pt x="9" y="8"/>
                  </a:cubicBezTo>
                  <a:close/>
                </a:path>
              </a:pathLst>
            </a:custGeom>
            <a:solidFill>
              <a:srgbClr val="40321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0" name="iṡľiďe"/>
            <p:cNvSpPr/>
            <p:nvPr>
              <p:custDataLst>
                <p:tags r:id="rId83"/>
              </p:custDataLst>
            </p:nvPr>
          </p:nvSpPr>
          <p:spPr>
            <a:xfrm>
              <a:off x="10263186" y="3883943"/>
              <a:ext cx="445879" cy="42050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9" h="56">
                  <a:moveTo>
                    <a:pt x="31" y="0"/>
                  </a:moveTo>
                  <a:cubicBezTo>
                    <a:pt x="38" y="0"/>
                    <a:pt x="45" y="3"/>
                    <a:pt x="50" y="8"/>
                  </a:cubicBezTo>
                  <a:cubicBezTo>
                    <a:pt x="56" y="14"/>
                    <a:pt x="59" y="21"/>
                    <a:pt x="59" y="28"/>
                  </a:cubicBezTo>
                  <a:cubicBezTo>
                    <a:pt x="59" y="36"/>
                    <a:pt x="56" y="43"/>
                    <a:pt x="50" y="48"/>
                  </a:cubicBezTo>
                  <a:cubicBezTo>
                    <a:pt x="45" y="54"/>
                    <a:pt x="38" y="56"/>
                    <a:pt x="31" y="56"/>
                  </a:cubicBezTo>
                  <a:cubicBezTo>
                    <a:pt x="23" y="56"/>
                    <a:pt x="16" y="54"/>
                    <a:pt x="11" y="48"/>
                  </a:cubicBezTo>
                  <a:cubicBezTo>
                    <a:pt x="0" y="37"/>
                    <a:pt x="0" y="19"/>
                    <a:pt x="11" y="8"/>
                  </a:cubicBezTo>
                  <a:cubicBezTo>
                    <a:pt x="16" y="3"/>
                    <a:pt x="23" y="0"/>
                    <a:pt x="31" y="0"/>
                  </a:cubicBezTo>
                  <a:close/>
                </a:path>
              </a:pathLst>
            </a:custGeom>
            <a:solidFill>
              <a:srgbClr val="74DCE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1" name="islïďè"/>
            <p:cNvSpPr/>
            <p:nvPr>
              <p:custDataLst>
                <p:tags r:id="rId84"/>
              </p:custDataLst>
            </p:nvPr>
          </p:nvSpPr>
          <p:spPr>
            <a:xfrm>
              <a:off x="10194311" y="3829566"/>
              <a:ext cx="565503" cy="536503"/>
            </a:xfrm>
            <a:custGeom>
              <a:avLst/>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5" h="71">
                  <a:moveTo>
                    <a:pt x="14" y="61"/>
                  </a:moveTo>
                  <a:cubicBezTo>
                    <a:pt x="0" y="47"/>
                    <a:pt x="0" y="24"/>
                    <a:pt x="14" y="10"/>
                  </a:cubicBezTo>
                  <a:cubicBezTo>
                    <a:pt x="21" y="3"/>
                    <a:pt x="30" y="0"/>
                    <a:pt x="40" y="0"/>
                  </a:cubicBezTo>
                  <a:cubicBezTo>
                    <a:pt x="49" y="0"/>
                    <a:pt x="58" y="3"/>
                    <a:pt x="65" y="10"/>
                  </a:cubicBezTo>
                  <a:cubicBezTo>
                    <a:pt x="72" y="17"/>
                    <a:pt x="75" y="26"/>
                    <a:pt x="75" y="35"/>
                  </a:cubicBezTo>
                  <a:cubicBezTo>
                    <a:pt x="75" y="45"/>
                    <a:pt x="72" y="54"/>
                    <a:pt x="65" y="61"/>
                  </a:cubicBezTo>
                  <a:cubicBezTo>
                    <a:pt x="58" y="67"/>
                    <a:pt x="49" y="71"/>
                    <a:pt x="40" y="71"/>
                  </a:cubicBezTo>
                  <a:cubicBezTo>
                    <a:pt x="30" y="71"/>
                    <a:pt x="21" y="67"/>
                    <a:pt x="14" y="61"/>
                  </a:cubicBezTo>
                  <a:close/>
                  <a:moveTo>
                    <a:pt x="20" y="15"/>
                  </a:moveTo>
                  <a:cubicBezTo>
                    <a:pt x="9" y="26"/>
                    <a:pt x="9" y="44"/>
                    <a:pt x="20" y="55"/>
                  </a:cubicBezTo>
                  <a:cubicBezTo>
                    <a:pt x="25" y="61"/>
                    <a:pt x="32" y="63"/>
                    <a:pt x="40" y="63"/>
                  </a:cubicBezTo>
                  <a:cubicBezTo>
                    <a:pt x="47" y="63"/>
                    <a:pt x="54" y="61"/>
                    <a:pt x="59" y="55"/>
                  </a:cubicBezTo>
                  <a:cubicBezTo>
                    <a:pt x="65" y="50"/>
                    <a:pt x="68" y="43"/>
                    <a:pt x="68" y="35"/>
                  </a:cubicBezTo>
                  <a:cubicBezTo>
                    <a:pt x="68" y="28"/>
                    <a:pt x="65" y="21"/>
                    <a:pt x="59" y="15"/>
                  </a:cubicBezTo>
                  <a:cubicBezTo>
                    <a:pt x="54" y="10"/>
                    <a:pt x="47" y="7"/>
                    <a:pt x="40" y="7"/>
                  </a:cubicBezTo>
                  <a:cubicBezTo>
                    <a:pt x="32" y="7"/>
                    <a:pt x="25" y="10"/>
                    <a:pt x="20" y="15"/>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2" name="íSliḍé"/>
            <p:cNvSpPr/>
            <p:nvPr>
              <p:custDataLst>
                <p:tags r:id="rId85"/>
              </p:custDataLst>
            </p:nvPr>
          </p:nvSpPr>
          <p:spPr>
            <a:xfrm>
              <a:off x="10375562" y="3912943"/>
              <a:ext cx="235627" cy="6887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1" h="9">
                  <a:moveTo>
                    <a:pt x="31" y="9"/>
                  </a:moveTo>
                  <a:cubicBezTo>
                    <a:pt x="31" y="9"/>
                    <a:pt x="31" y="8"/>
                    <a:pt x="30" y="7"/>
                  </a:cubicBezTo>
                  <a:cubicBezTo>
                    <a:pt x="30" y="7"/>
                    <a:pt x="30" y="6"/>
                    <a:pt x="29" y="6"/>
                  </a:cubicBezTo>
                  <a:cubicBezTo>
                    <a:pt x="29" y="6"/>
                    <a:pt x="28" y="5"/>
                    <a:pt x="28" y="4"/>
                  </a:cubicBezTo>
                  <a:cubicBezTo>
                    <a:pt x="27" y="4"/>
                    <a:pt x="27" y="4"/>
                    <a:pt x="26" y="4"/>
                  </a:cubicBezTo>
                  <a:cubicBezTo>
                    <a:pt x="26" y="3"/>
                    <a:pt x="26" y="3"/>
                    <a:pt x="25" y="3"/>
                  </a:cubicBezTo>
                  <a:cubicBezTo>
                    <a:pt x="24" y="2"/>
                    <a:pt x="23" y="2"/>
                    <a:pt x="22" y="1"/>
                  </a:cubicBezTo>
                  <a:cubicBezTo>
                    <a:pt x="21" y="1"/>
                    <a:pt x="20" y="1"/>
                    <a:pt x="19" y="1"/>
                  </a:cubicBezTo>
                  <a:cubicBezTo>
                    <a:pt x="18" y="0"/>
                    <a:pt x="17" y="0"/>
                    <a:pt x="16" y="0"/>
                  </a:cubicBezTo>
                  <a:cubicBezTo>
                    <a:pt x="14" y="0"/>
                    <a:pt x="13" y="0"/>
                    <a:pt x="12" y="1"/>
                  </a:cubicBezTo>
                  <a:cubicBezTo>
                    <a:pt x="11" y="1"/>
                    <a:pt x="10" y="1"/>
                    <a:pt x="9" y="1"/>
                  </a:cubicBezTo>
                  <a:cubicBezTo>
                    <a:pt x="8" y="2"/>
                    <a:pt x="7" y="2"/>
                    <a:pt x="6" y="3"/>
                  </a:cubicBezTo>
                  <a:cubicBezTo>
                    <a:pt x="6" y="3"/>
                    <a:pt x="5" y="3"/>
                    <a:pt x="5" y="4"/>
                  </a:cubicBezTo>
                  <a:cubicBezTo>
                    <a:pt x="4" y="4"/>
                    <a:pt x="4" y="4"/>
                    <a:pt x="4" y="4"/>
                  </a:cubicBezTo>
                  <a:cubicBezTo>
                    <a:pt x="3" y="5"/>
                    <a:pt x="2" y="5"/>
                    <a:pt x="2" y="6"/>
                  </a:cubicBezTo>
                  <a:cubicBezTo>
                    <a:pt x="1" y="6"/>
                    <a:pt x="1" y="7"/>
                    <a:pt x="1" y="7"/>
                  </a:cubicBezTo>
                  <a:cubicBezTo>
                    <a:pt x="0" y="8"/>
                    <a:pt x="0" y="9"/>
                    <a:pt x="0" y="9"/>
                  </a:cubicBezTo>
                  <a:cubicBezTo>
                    <a:pt x="0" y="9"/>
                    <a:pt x="0" y="8"/>
                    <a:pt x="1" y="8"/>
                  </a:cubicBezTo>
                  <a:cubicBezTo>
                    <a:pt x="2" y="8"/>
                    <a:pt x="2" y="7"/>
                    <a:pt x="3" y="7"/>
                  </a:cubicBezTo>
                  <a:cubicBezTo>
                    <a:pt x="3" y="7"/>
                    <a:pt x="4" y="7"/>
                    <a:pt x="5" y="6"/>
                  </a:cubicBezTo>
                  <a:cubicBezTo>
                    <a:pt x="5" y="6"/>
                    <a:pt x="6" y="6"/>
                    <a:pt x="7" y="5"/>
                  </a:cubicBezTo>
                  <a:cubicBezTo>
                    <a:pt x="8" y="5"/>
                    <a:pt x="9" y="5"/>
                    <a:pt x="10" y="5"/>
                  </a:cubicBezTo>
                  <a:cubicBezTo>
                    <a:pt x="11" y="5"/>
                    <a:pt x="12" y="4"/>
                    <a:pt x="13" y="4"/>
                  </a:cubicBezTo>
                  <a:cubicBezTo>
                    <a:pt x="14" y="4"/>
                    <a:pt x="15" y="4"/>
                    <a:pt x="16" y="4"/>
                  </a:cubicBezTo>
                  <a:cubicBezTo>
                    <a:pt x="17" y="4"/>
                    <a:pt x="18" y="4"/>
                    <a:pt x="19" y="4"/>
                  </a:cubicBezTo>
                  <a:cubicBezTo>
                    <a:pt x="20" y="4"/>
                    <a:pt x="20" y="5"/>
                    <a:pt x="21" y="5"/>
                  </a:cubicBezTo>
                  <a:cubicBezTo>
                    <a:pt x="22" y="5"/>
                    <a:pt x="23" y="5"/>
                    <a:pt x="24" y="5"/>
                  </a:cubicBezTo>
                  <a:cubicBezTo>
                    <a:pt x="25" y="6"/>
                    <a:pt x="26" y="6"/>
                    <a:pt x="26" y="6"/>
                  </a:cubicBezTo>
                  <a:cubicBezTo>
                    <a:pt x="27" y="7"/>
                    <a:pt x="28" y="7"/>
                    <a:pt x="28" y="7"/>
                  </a:cubicBezTo>
                  <a:cubicBezTo>
                    <a:pt x="29" y="7"/>
                    <a:pt x="29" y="8"/>
                    <a:pt x="30" y="8"/>
                  </a:cubicBezTo>
                  <a:cubicBezTo>
                    <a:pt x="31" y="8"/>
                    <a:pt x="31" y="9"/>
                    <a:pt x="31" y="9"/>
                  </a:cubicBezTo>
                  <a:close/>
                </a:path>
              </a:pathLst>
            </a:custGeom>
            <a:solidFill>
              <a:srgbClr val="F6FDF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3" name="ïŝ1íḋè"/>
            <p:cNvSpPr/>
            <p:nvPr>
              <p:custDataLst>
                <p:tags r:id="rId86"/>
              </p:custDataLst>
            </p:nvPr>
          </p:nvSpPr>
          <p:spPr>
            <a:xfrm>
              <a:off x="10618438" y="4221069"/>
              <a:ext cx="315378" cy="308128"/>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42" h="41">
                  <a:moveTo>
                    <a:pt x="9" y="9"/>
                  </a:moveTo>
                  <a:cubicBezTo>
                    <a:pt x="11" y="6"/>
                    <a:pt x="13" y="3"/>
                    <a:pt x="15" y="0"/>
                  </a:cubicBezTo>
                  <a:cubicBezTo>
                    <a:pt x="38" y="23"/>
                    <a:pt x="38" y="23"/>
                    <a:pt x="38" y="23"/>
                  </a:cubicBezTo>
                  <a:cubicBezTo>
                    <a:pt x="42" y="27"/>
                    <a:pt x="42" y="34"/>
                    <a:pt x="38" y="38"/>
                  </a:cubicBezTo>
                  <a:cubicBezTo>
                    <a:pt x="36" y="40"/>
                    <a:pt x="34" y="41"/>
                    <a:pt x="31" y="41"/>
                  </a:cubicBezTo>
                  <a:cubicBezTo>
                    <a:pt x="28" y="41"/>
                    <a:pt x="26" y="40"/>
                    <a:pt x="24" y="38"/>
                  </a:cubicBezTo>
                  <a:cubicBezTo>
                    <a:pt x="0" y="15"/>
                    <a:pt x="0" y="15"/>
                    <a:pt x="0" y="15"/>
                  </a:cubicBezTo>
                  <a:cubicBezTo>
                    <a:pt x="3" y="13"/>
                    <a:pt x="6" y="11"/>
                    <a:pt x="9" y="9"/>
                  </a:cubicBezTo>
                  <a:close/>
                </a:path>
              </a:pathLst>
            </a:custGeom>
            <a:solidFill>
              <a:srgbClr val="40321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4" name="íṥ1íḓé"/>
            <p:cNvSpPr/>
            <p:nvPr>
              <p:custDataLst>
                <p:tags r:id="rId87"/>
              </p:custDataLst>
            </p:nvPr>
          </p:nvSpPr>
          <p:spPr>
            <a:xfrm>
              <a:off x="7406670" y="2800060"/>
              <a:ext cx="445879" cy="42775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59" h="57">
                  <a:moveTo>
                    <a:pt x="28" y="0"/>
                  </a:moveTo>
                  <a:cubicBezTo>
                    <a:pt x="20" y="0"/>
                    <a:pt x="13" y="3"/>
                    <a:pt x="8" y="9"/>
                  </a:cubicBezTo>
                  <a:cubicBezTo>
                    <a:pt x="3" y="14"/>
                    <a:pt x="0" y="21"/>
                    <a:pt x="0" y="28"/>
                  </a:cubicBezTo>
                  <a:cubicBezTo>
                    <a:pt x="0" y="36"/>
                    <a:pt x="3" y="43"/>
                    <a:pt x="8" y="48"/>
                  </a:cubicBezTo>
                  <a:cubicBezTo>
                    <a:pt x="13" y="54"/>
                    <a:pt x="20" y="57"/>
                    <a:pt x="28" y="57"/>
                  </a:cubicBezTo>
                  <a:cubicBezTo>
                    <a:pt x="35" y="57"/>
                    <a:pt x="42" y="54"/>
                    <a:pt x="48" y="48"/>
                  </a:cubicBezTo>
                  <a:cubicBezTo>
                    <a:pt x="59" y="37"/>
                    <a:pt x="59" y="20"/>
                    <a:pt x="48" y="9"/>
                  </a:cubicBezTo>
                  <a:cubicBezTo>
                    <a:pt x="42" y="3"/>
                    <a:pt x="35" y="0"/>
                    <a:pt x="28" y="0"/>
                  </a:cubicBezTo>
                  <a:close/>
                </a:path>
              </a:pathLst>
            </a:custGeom>
            <a:solidFill>
              <a:srgbClr val="74DCE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5" name="ïṧḻïďé"/>
            <p:cNvSpPr/>
            <p:nvPr>
              <p:custDataLst>
                <p:tags r:id="rId88"/>
              </p:custDataLst>
            </p:nvPr>
          </p:nvSpPr>
          <p:spPr>
            <a:xfrm>
              <a:off x="7345046" y="2749310"/>
              <a:ext cx="565503" cy="532879"/>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5" h="71">
                  <a:moveTo>
                    <a:pt x="36" y="71"/>
                  </a:moveTo>
                  <a:cubicBezTo>
                    <a:pt x="26" y="71"/>
                    <a:pt x="17" y="67"/>
                    <a:pt x="11" y="61"/>
                  </a:cubicBezTo>
                  <a:cubicBezTo>
                    <a:pt x="4" y="54"/>
                    <a:pt x="0" y="45"/>
                    <a:pt x="0" y="35"/>
                  </a:cubicBezTo>
                  <a:cubicBezTo>
                    <a:pt x="0" y="26"/>
                    <a:pt x="4" y="17"/>
                    <a:pt x="11" y="10"/>
                  </a:cubicBezTo>
                  <a:cubicBezTo>
                    <a:pt x="17" y="3"/>
                    <a:pt x="26" y="0"/>
                    <a:pt x="36" y="0"/>
                  </a:cubicBezTo>
                  <a:cubicBezTo>
                    <a:pt x="45" y="0"/>
                    <a:pt x="54" y="3"/>
                    <a:pt x="61" y="10"/>
                  </a:cubicBezTo>
                  <a:cubicBezTo>
                    <a:pt x="75" y="24"/>
                    <a:pt x="75" y="47"/>
                    <a:pt x="61" y="61"/>
                  </a:cubicBezTo>
                  <a:cubicBezTo>
                    <a:pt x="54" y="67"/>
                    <a:pt x="45" y="71"/>
                    <a:pt x="36" y="71"/>
                  </a:cubicBezTo>
                  <a:close/>
                  <a:moveTo>
                    <a:pt x="36" y="7"/>
                  </a:moveTo>
                  <a:cubicBezTo>
                    <a:pt x="28" y="7"/>
                    <a:pt x="21" y="10"/>
                    <a:pt x="16" y="16"/>
                  </a:cubicBezTo>
                  <a:cubicBezTo>
                    <a:pt x="11" y="21"/>
                    <a:pt x="8" y="28"/>
                    <a:pt x="8" y="35"/>
                  </a:cubicBezTo>
                  <a:cubicBezTo>
                    <a:pt x="8" y="43"/>
                    <a:pt x="11" y="50"/>
                    <a:pt x="16" y="55"/>
                  </a:cubicBezTo>
                  <a:cubicBezTo>
                    <a:pt x="21" y="61"/>
                    <a:pt x="28" y="64"/>
                    <a:pt x="36" y="64"/>
                  </a:cubicBezTo>
                  <a:cubicBezTo>
                    <a:pt x="43" y="64"/>
                    <a:pt x="50" y="61"/>
                    <a:pt x="56" y="55"/>
                  </a:cubicBezTo>
                  <a:cubicBezTo>
                    <a:pt x="67" y="44"/>
                    <a:pt x="67" y="27"/>
                    <a:pt x="56" y="16"/>
                  </a:cubicBezTo>
                  <a:cubicBezTo>
                    <a:pt x="50" y="10"/>
                    <a:pt x="43" y="7"/>
                    <a:pt x="36" y="7"/>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6" name="íṡļïḋe"/>
            <p:cNvSpPr/>
            <p:nvPr>
              <p:custDataLst>
                <p:tags r:id="rId89"/>
              </p:custDataLst>
            </p:nvPr>
          </p:nvSpPr>
          <p:spPr>
            <a:xfrm>
              <a:off x="7497297" y="2829060"/>
              <a:ext cx="232001" cy="68877"/>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31" h="9">
                  <a:moveTo>
                    <a:pt x="0" y="9"/>
                  </a:moveTo>
                  <a:cubicBezTo>
                    <a:pt x="0" y="9"/>
                    <a:pt x="0" y="8"/>
                    <a:pt x="1" y="8"/>
                  </a:cubicBezTo>
                  <a:cubicBezTo>
                    <a:pt x="1" y="7"/>
                    <a:pt x="2" y="7"/>
                    <a:pt x="2" y="6"/>
                  </a:cubicBezTo>
                  <a:cubicBezTo>
                    <a:pt x="3" y="6"/>
                    <a:pt x="3" y="5"/>
                    <a:pt x="4" y="5"/>
                  </a:cubicBezTo>
                  <a:cubicBezTo>
                    <a:pt x="4" y="4"/>
                    <a:pt x="5" y="4"/>
                    <a:pt x="5" y="4"/>
                  </a:cubicBezTo>
                  <a:cubicBezTo>
                    <a:pt x="5" y="3"/>
                    <a:pt x="6" y="3"/>
                    <a:pt x="6" y="3"/>
                  </a:cubicBezTo>
                  <a:cubicBezTo>
                    <a:pt x="7" y="2"/>
                    <a:pt x="8" y="2"/>
                    <a:pt x="9" y="2"/>
                  </a:cubicBezTo>
                  <a:cubicBezTo>
                    <a:pt x="10" y="1"/>
                    <a:pt x="11" y="1"/>
                    <a:pt x="12" y="1"/>
                  </a:cubicBezTo>
                  <a:cubicBezTo>
                    <a:pt x="13" y="1"/>
                    <a:pt x="15" y="1"/>
                    <a:pt x="16" y="0"/>
                  </a:cubicBezTo>
                  <a:cubicBezTo>
                    <a:pt x="17" y="0"/>
                    <a:pt x="18" y="1"/>
                    <a:pt x="19" y="1"/>
                  </a:cubicBezTo>
                  <a:cubicBezTo>
                    <a:pt x="20" y="1"/>
                    <a:pt x="22" y="1"/>
                    <a:pt x="23" y="2"/>
                  </a:cubicBezTo>
                  <a:cubicBezTo>
                    <a:pt x="24" y="2"/>
                    <a:pt x="25" y="2"/>
                    <a:pt x="25" y="3"/>
                  </a:cubicBezTo>
                  <a:cubicBezTo>
                    <a:pt x="26" y="3"/>
                    <a:pt x="26" y="3"/>
                    <a:pt x="27" y="4"/>
                  </a:cubicBezTo>
                  <a:cubicBezTo>
                    <a:pt x="27" y="4"/>
                    <a:pt x="27" y="4"/>
                    <a:pt x="28" y="5"/>
                  </a:cubicBezTo>
                  <a:cubicBezTo>
                    <a:pt x="28" y="5"/>
                    <a:pt x="29" y="6"/>
                    <a:pt x="29" y="6"/>
                  </a:cubicBezTo>
                  <a:cubicBezTo>
                    <a:pt x="30" y="7"/>
                    <a:pt x="30" y="7"/>
                    <a:pt x="31" y="8"/>
                  </a:cubicBezTo>
                  <a:cubicBezTo>
                    <a:pt x="31" y="8"/>
                    <a:pt x="31" y="9"/>
                    <a:pt x="31" y="9"/>
                  </a:cubicBezTo>
                  <a:cubicBezTo>
                    <a:pt x="31" y="9"/>
                    <a:pt x="31" y="9"/>
                    <a:pt x="30" y="8"/>
                  </a:cubicBezTo>
                  <a:cubicBezTo>
                    <a:pt x="30" y="8"/>
                    <a:pt x="29" y="8"/>
                    <a:pt x="29" y="7"/>
                  </a:cubicBezTo>
                  <a:cubicBezTo>
                    <a:pt x="28" y="7"/>
                    <a:pt x="27" y="7"/>
                    <a:pt x="27" y="6"/>
                  </a:cubicBezTo>
                  <a:cubicBezTo>
                    <a:pt x="26" y="6"/>
                    <a:pt x="25" y="6"/>
                    <a:pt x="24" y="6"/>
                  </a:cubicBezTo>
                  <a:cubicBezTo>
                    <a:pt x="23" y="5"/>
                    <a:pt x="23" y="5"/>
                    <a:pt x="22" y="5"/>
                  </a:cubicBezTo>
                  <a:cubicBezTo>
                    <a:pt x="21" y="5"/>
                    <a:pt x="20" y="4"/>
                    <a:pt x="19" y="4"/>
                  </a:cubicBezTo>
                  <a:cubicBezTo>
                    <a:pt x="18" y="4"/>
                    <a:pt x="17" y="4"/>
                    <a:pt x="16" y="4"/>
                  </a:cubicBezTo>
                  <a:cubicBezTo>
                    <a:pt x="15" y="4"/>
                    <a:pt x="14" y="4"/>
                    <a:pt x="13" y="4"/>
                  </a:cubicBezTo>
                  <a:cubicBezTo>
                    <a:pt x="12" y="4"/>
                    <a:pt x="11" y="5"/>
                    <a:pt x="10" y="5"/>
                  </a:cubicBezTo>
                  <a:cubicBezTo>
                    <a:pt x="9" y="5"/>
                    <a:pt x="8" y="5"/>
                    <a:pt x="7" y="6"/>
                  </a:cubicBezTo>
                  <a:cubicBezTo>
                    <a:pt x="6" y="6"/>
                    <a:pt x="6" y="6"/>
                    <a:pt x="5" y="6"/>
                  </a:cubicBezTo>
                  <a:cubicBezTo>
                    <a:pt x="4" y="7"/>
                    <a:pt x="4" y="7"/>
                    <a:pt x="3" y="7"/>
                  </a:cubicBezTo>
                  <a:cubicBezTo>
                    <a:pt x="2" y="8"/>
                    <a:pt x="2" y="8"/>
                    <a:pt x="2" y="8"/>
                  </a:cubicBezTo>
                  <a:cubicBezTo>
                    <a:pt x="1" y="9"/>
                    <a:pt x="0" y="9"/>
                    <a:pt x="0" y="9"/>
                  </a:cubicBezTo>
                  <a:close/>
                </a:path>
              </a:pathLst>
            </a:custGeom>
            <a:solidFill>
              <a:srgbClr val="F6FDF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7" name="îs1íḍe"/>
            <p:cNvSpPr/>
            <p:nvPr>
              <p:custDataLst>
                <p:tags r:id="rId90"/>
              </p:custDataLst>
            </p:nvPr>
          </p:nvSpPr>
          <p:spPr>
            <a:xfrm>
              <a:off x="7171045" y="3137188"/>
              <a:ext cx="319002" cy="311752"/>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 h="41">
                  <a:moveTo>
                    <a:pt x="34" y="9"/>
                  </a:moveTo>
                  <a:cubicBezTo>
                    <a:pt x="31" y="6"/>
                    <a:pt x="29" y="3"/>
                    <a:pt x="27" y="0"/>
                  </a:cubicBezTo>
                  <a:cubicBezTo>
                    <a:pt x="4" y="24"/>
                    <a:pt x="4" y="24"/>
                    <a:pt x="4" y="24"/>
                  </a:cubicBezTo>
                  <a:cubicBezTo>
                    <a:pt x="0" y="28"/>
                    <a:pt x="0" y="34"/>
                    <a:pt x="4" y="38"/>
                  </a:cubicBezTo>
                  <a:cubicBezTo>
                    <a:pt x="6" y="40"/>
                    <a:pt x="9" y="41"/>
                    <a:pt x="11" y="41"/>
                  </a:cubicBezTo>
                  <a:cubicBezTo>
                    <a:pt x="14" y="41"/>
                    <a:pt x="17" y="40"/>
                    <a:pt x="19" y="38"/>
                  </a:cubicBezTo>
                  <a:cubicBezTo>
                    <a:pt x="42" y="15"/>
                    <a:pt x="42" y="15"/>
                    <a:pt x="42" y="15"/>
                  </a:cubicBezTo>
                  <a:cubicBezTo>
                    <a:pt x="39" y="13"/>
                    <a:pt x="36" y="11"/>
                    <a:pt x="34" y="9"/>
                  </a:cubicBezTo>
                  <a:close/>
                </a:path>
              </a:pathLst>
            </a:custGeom>
            <a:solidFill>
              <a:srgbClr val="40321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8" name="i$ḻíḑé"/>
            <p:cNvSpPr/>
            <p:nvPr>
              <p:custDataLst>
                <p:tags r:id="rId91"/>
              </p:custDataLst>
            </p:nvPr>
          </p:nvSpPr>
          <p:spPr>
            <a:xfrm>
              <a:off x="2625270" y="2477434"/>
              <a:ext cx="445879" cy="420502"/>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59" h="56">
                  <a:moveTo>
                    <a:pt x="28" y="0"/>
                  </a:moveTo>
                  <a:cubicBezTo>
                    <a:pt x="20" y="0"/>
                    <a:pt x="13" y="3"/>
                    <a:pt x="8" y="8"/>
                  </a:cubicBezTo>
                  <a:cubicBezTo>
                    <a:pt x="3" y="13"/>
                    <a:pt x="0" y="20"/>
                    <a:pt x="0" y="28"/>
                  </a:cubicBezTo>
                  <a:cubicBezTo>
                    <a:pt x="0" y="35"/>
                    <a:pt x="3" y="43"/>
                    <a:pt x="8" y="48"/>
                  </a:cubicBezTo>
                  <a:cubicBezTo>
                    <a:pt x="13" y="53"/>
                    <a:pt x="20" y="56"/>
                    <a:pt x="28" y="56"/>
                  </a:cubicBezTo>
                  <a:cubicBezTo>
                    <a:pt x="35" y="56"/>
                    <a:pt x="42" y="53"/>
                    <a:pt x="48" y="48"/>
                  </a:cubicBezTo>
                  <a:cubicBezTo>
                    <a:pt x="59" y="37"/>
                    <a:pt x="59" y="19"/>
                    <a:pt x="48" y="8"/>
                  </a:cubicBezTo>
                  <a:cubicBezTo>
                    <a:pt x="42" y="3"/>
                    <a:pt x="35" y="0"/>
                    <a:pt x="28" y="0"/>
                  </a:cubicBezTo>
                  <a:close/>
                </a:path>
              </a:pathLst>
            </a:custGeom>
            <a:solidFill>
              <a:srgbClr val="74DCE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9" name="ïš1ïďè"/>
            <p:cNvSpPr/>
            <p:nvPr>
              <p:custDataLst>
                <p:tags r:id="rId92"/>
              </p:custDataLst>
            </p:nvPr>
          </p:nvSpPr>
          <p:spPr>
            <a:xfrm>
              <a:off x="2567270" y="2415808"/>
              <a:ext cx="565503" cy="543753"/>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5" h="72">
                  <a:moveTo>
                    <a:pt x="36" y="72"/>
                  </a:moveTo>
                  <a:cubicBezTo>
                    <a:pt x="26" y="72"/>
                    <a:pt x="17" y="68"/>
                    <a:pt x="11" y="61"/>
                  </a:cubicBezTo>
                  <a:cubicBezTo>
                    <a:pt x="4" y="54"/>
                    <a:pt x="0" y="45"/>
                    <a:pt x="0" y="36"/>
                  </a:cubicBezTo>
                  <a:cubicBezTo>
                    <a:pt x="0" y="26"/>
                    <a:pt x="4" y="17"/>
                    <a:pt x="11" y="11"/>
                  </a:cubicBezTo>
                  <a:cubicBezTo>
                    <a:pt x="17" y="4"/>
                    <a:pt x="26" y="0"/>
                    <a:pt x="36" y="0"/>
                  </a:cubicBezTo>
                  <a:cubicBezTo>
                    <a:pt x="45" y="0"/>
                    <a:pt x="54" y="4"/>
                    <a:pt x="61" y="11"/>
                  </a:cubicBezTo>
                  <a:cubicBezTo>
                    <a:pt x="75" y="25"/>
                    <a:pt x="75" y="47"/>
                    <a:pt x="61" y="61"/>
                  </a:cubicBezTo>
                  <a:cubicBezTo>
                    <a:pt x="54" y="68"/>
                    <a:pt x="45" y="72"/>
                    <a:pt x="36" y="72"/>
                  </a:cubicBezTo>
                  <a:close/>
                  <a:moveTo>
                    <a:pt x="36" y="8"/>
                  </a:moveTo>
                  <a:cubicBezTo>
                    <a:pt x="28" y="8"/>
                    <a:pt x="21" y="11"/>
                    <a:pt x="16" y="16"/>
                  </a:cubicBezTo>
                  <a:cubicBezTo>
                    <a:pt x="11" y="21"/>
                    <a:pt x="8" y="28"/>
                    <a:pt x="8" y="36"/>
                  </a:cubicBezTo>
                  <a:cubicBezTo>
                    <a:pt x="8" y="43"/>
                    <a:pt x="11" y="51"/>
                    <a:pt x="16" y="56"/>
                  </a:cubicBezTo>
                  <a:cubicBezTo>
                    <a:pt x="21" y="61"/>
                    <a:pt x="28" y="64"/>
                    <a:pt x="36" y="64"/>
                  </a:cubicBezTo>
                  <a:cubicBezTo>
                    <a:pt x="43" y="64"/>
                    <a:pt x="50" y="61"/>
                    <a:pt x="56" y="56"/>
                  </a:cubicBezTo>
                  <a:cubicBezTo>
                    <a:pt x="67" y="45"/>
                    <a:pt x="67" y="27"/>
                    <a:pt x="56" y="16"/>
                  </a:cubicBezTo>
                  <a:cubicBezTo>
                    <a:pt x="50" y="11"/>
                    <a:pt x="43" y="8"/>
                    <a:pt x="36" y="8"/>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0" name="išľîde"/>
            <p:cNvSpPr/>
            <p:nvPr>
              <p:custDataLst>
                <p:tags r:id="rId93"/>
              </p:custDataLst>
            </p:nvPr>
          </p:nvSpPr>
          <p:spPr>
            <a:xfrm>
              <a:off x="2715894" y="2506435"/>
              <a:ext cx="235627" cy="61627"/>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31" h="8">
                  <a:moveTo>
                    <a:pt x="0" y="8"/>
                  </a:moveTo>
                  <a:cubicBezTo>
                    <a:pt x="0" y="8"/>
                    <a:pt x="0" y="8"/>
                    <a:pt x="1" y="7"/>
                  </a:cubicBezTo>
                  <a:cubicBezTo>
                    <a:pt x="1" y="7"/>
                    <a:pt x="2" y="6"/>
                    <a:pt x="2" y="6"/>
                  </a:cubicBezTo>
                  <a:cubicBezTo>
                    <a:pt x="3" y="5"/>
                    <a:pt x="3" y="5"/>
                    <a:pt x="4" y="4"/>
                  </a:cubicBezTo>
                  <a:cubicBezTo>
                    <a:pt x="4" y="4"/>
                    <a:pt x="5" y="4"/>
                    <a:pt x="5" y="3"/>
                  </a:cubicBezTo>
                  <a:cubicBezTo>
                    <a:pt x="5" y="3"/>
                    <a:pt x="6" y="3"/>
                    <a:pt x="6" y="2"/>
                  </a:cubicBezTo>
                  <a:cubicBezTo>
                    <a:pt x="7" y="2"/>
                    <a:pt x="8" y="2"/>
                    <a:pt x="9" y="1"/>
                  </a:cubicBezTo>
                  <a:cubicBezTo>
                    <a:pt x="10" y="1"/>
                    <a:pt x="11" y="0"/>
                    <a:pt x="12" y="0"/>
                  </a:cubicBezTo>
                  <a:cubicBezTo>
                    <a:pt x="13" y="0"/>
                    <a:pt x="15" y="0"/>
                    <a:pt x="16" y="0"/>
                  </a:cubicBezTo>
                  <a:cubicBezTo>
                    <a:pt x="17" y="0"/>
                    <a:pt x="18" y="0"/>
                    <a:pt x="19" y="0"/>
                  </a:cubicBezTo>
                  <a:cubicBezTo>
                    <a:pt x="20" y="0"/>
                    <a:pt x="22" y="1"/>
                    <a:pt x="23" y="1"/>
                  </a:cubicBezTo>
                  <a:cubicBezTo>
                    <a:pt x="24" y="2"/>
                    <a:pt x="25" y="2"/>
                    <a:pt x="25" y="2"/>
                  </a:cubicBezTo>
                  <a:cubicBezTo>
                    <a:pt x="26" y="3"/>
                    <a:pt x="26" y="3"/>
                    <a:pt x="27" y="3"/>
                  </a:cubicBezTo>
                  <a:cubicBezTo>
                    <a:pt x="27" y="4"/>
                    <a:pt x="27" y="4"/>
                    <a:pt x="28" y="4"/>
                  </a:cubicBezTo>
                  <a:cubicBezTo>
                    <a:pt x="28" y="5"/>
                    <a:pt x="29" y="5"/>
                    <a:pt x="29" y="6"/>
                  </a:cubicBezTo>
                  <a:cubicBezTo>
                    <a:pt x="30" y="6"/>
                    <a:pt x="30" y="7"/>
                    <a:pt x="31" y="7"/>
                  </a:cubicBezTo>
                  <a:cubicBezTo>
                    <a:pt x="31" y="8"/>
                    <a:pt x="31" y="8"/>
                    <a:pt x="31" y="8"/>
                  </a:cubicBezTo>
                  <a:cubicBezTo>
                    <a:pt x="31" y="8"/>
                    <a:pt x="31" y="8"/>
                    <a:pt x="30" y="8"/>
                  </a:cubicBezTo>
                  <a:cubicBezTo>
                    <a:pt x="30" y="7"/>
                    <a:pt x="29" y="7"/>
                    <a:pt x="29" y="7"/>
                  </a:cubicBezTo>
                  <a:cubicBezTo>
                    <a:pt x="28" y="7"/>
                    <a:pt x="27" y="6"/>
                    <a:pt x="27" y="6"/>
                  </a:cubicBezTo>
                  <a:cubicBezTo>
                    <a:pt x="26" y="6"/>
                    <a:pt x="25" y="5"/>
                    <a:pt x="24" y="5"/>
                  </a:cubicBezTo>
                  <a:cubicBezTo>
                    <a:pt x="23" y="5"/>
                    <a:pt x="23" y="5"/>
                    <a:pt x="22" y="4"/>
                  </a:cubicBezTo>
                  <a:cubicBezTo>
                    <a:pt x="21" y="4"/>
                    <a:pt x="20" y="4"/>
                    <a:pt x="19" y="4"/>
                  </a:cubicBezTo>
                  <a:cubicBezTo>
                    <a:pt x="18" y="4"/>
                    <a:pt x="17" y="4"/>
                    <a:pt x="16" y="4"/>
                  </a:cubicBezTo>
                  <a:cubicBezTo>
                    <a:pt x="15" y="4"/>
                    <a:pt x="14" y="4"/>
                    <a:pt x="13" y="4"/>
                  </a:cubicBezTo>
                  <a:cubicBezTo>
                    <a:pt x="12" y="4"/>
                    <a:pt x="11" y="4"/>
                    <a:pt x="10" y="4"/>
                  </a:cubicBezTo>
                  <a:cubicBezTo>
                    <a:pt x="9" y="5"/>
                    <a:pt x="8" y="5"/>
                    <a:pt x="7" y="5"/>
                  </a:cubicBezTo>
                  <a:cubicBezTo>
                    <a:pt x="7" y="5"/>
                    <a:pt x="6" y="6"/>
                    <a:pt x="5" y="6"/>
                  </a:cubicBezTo>
                  <a:cubicBezTo>
                    <a:pt x="4" y="6"/>
                    <a:pt x="4" y="7"/>
                    <a:pt x="3" y="7"/>
                  </a:cubicBezTo>
                  <a:cubicBezTo>
                    <a:pt x="2" y="7"/>
                    <a:pt x="2" y="7"/>
                    <a:pt x="2" y="8"/>
                  </a:cubicBezTo>
                  <a:cubicBezTo>
                    <a:pt x="1" y="8"/>
                    <a:pt x="0" y="8"/>
                    <a:pt x="0" y="8"/>
                  </a:cubicBezTo>
                  <a:close/>
                </a:path>
              </a:pathLst>
            </a:custGeom>
            <a:solidFill>
              <a:srgbClr val="F6FDF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1" name="îṩ1îḓe"/>
            <p:cNvSpPr/>
            <p:nvPr>
              <p:custDataLst>
                <p:tags r:id="rId94"/>
              </p:custDataLst>
            </p:nvPr>
          </p:nvSpPr>
          <p:spPr>
            <a:xfrm>
              <a:off x="2393269" y="2814560"/>
              <a:ext cx="315378" cy="308128"/>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 h="41">
                  <a:moveTo>
                    <a:pt x="34" y="8"/>
                  </a:moveTo>
                  <a:cubicBezTo>
                    <a:pt x="31" y="6"/>
                    <a:pt x="29" y="3"/>
                    <a:pt x="27" y="0"/>
                  </a:cubicBezTo>
                  <a:cubicBezTo>
                    <a:pt x="4" y="23"/>
                    <a:pt x="4" y="23"/>
                    <a:pt x="4" y="23"/>
                  </a:cubicBezTo>
                  <a:cubicBezTo>
                    <a:pt x="0" y="27"/>
                    <a:pt x="0" y="34"/>
                    <a:pt x="4" y="38"/>
                  </a:cubicBezTo>
                  <a:cubicBezTo>
                    <a:pt x="6" y="40"/>
                    <a:pt x="9" y="41"/>
                    <a:pt x="11" y="41"/>
                  </a:cubicBezTo>
                  <a:cubicBezTo>
                    <a:pt x="14" y="41"/>
                    <a:pt x="17" y="40"/>
                    <a:pt x="19" y="38"/>
                  </a:cubicBezTo>
                  <a:cubicBezTo>
                    <a:pt x="42" y="14"/>
                    <a:pt x="42" y="14"/>
                    <a:pt x="42" y="14"/>
                  </a:cubicBezTo>
                  <a:cubicBezTo>
                    <a:pt x="39" y="13"/>
                    <a:pt x="36" y="11"/>
                    <a:pt x="34" y="8"/>
                  </a:cubicBezTo>
                  <a:close/>
                </a:path>
              </a:pathLst>
            </a:custGeom>
            <a:solidFill>
              <a:srgbClr val="40321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2" name="išļïḓe"/>
            <p:cNvSpPr/>
            <p:nvPr>
              <p:custDataLst>
                <p:tags r:id="rId95"/>
              </p:custDataLst>
            </p:nvPr>
          </p:nvSpPr>
          <p:spPr>
            <a:xfrm>
              <a:off x="7029668" y="1694430"/>
              <a:ext cx="525629" cy="58000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 h="77">
                  <a:moveTo>
                    <a:pt x="70" y="77"/>
                  </a:moveTo>
                  <a:cubicBezTo>
                    <a:pt x="70" y="77"/>
                    <a:pt x="69" y="63"/>
                    <a:pt x="64" y="58"/>
                  </a:cubicBezTo>
                  <a:cubicBezTo>
                    <a:pt x="64" y="57"/>
                    <a:pt x="63" y="57"/>
                    <a:pt x="62" y="57"/>
                  </a:cubicBezTo>
                  <a:cubicBezTo>
                    <a:pt x="55" y="51"/>
                    <a:pt x="54" y="33"/>
                    <a:pt x="53" y="22"/>
                  </a:cubicBezTo>
                  <a:cubicBezTo>
                    <a:pt x="53" y="23"/>
                    <a:pt x="53" y="23"/>
                    <a:pt x="53" y="24"/>
                  </a:cubicBezTo>
                  <a:cubicBezTo>
                    <a:pt x="53" y="23"/>
                    <a:pt x="53" y="22"/>
                    <a:pt x="53" y="22"/>
                  </a:cubicBezTo>
                  <a:cubicBezTo>
                    <a:pt x="53" y="18"/>
                    <a:pt x="53" y="15"/>
                    <a:pt x="53" y="15"/>
                  </a:cubicBezTo>
                  <a:cubicBezTo>
                    <a:pt x="51" y="6"/>
                    <a:pt x="46" y="0"/>
                    <a:pt x="35" y="0"/>
                  </a:cubicBezTo>
                  <a:cubicBezTo>
                    <a:pt x="23" y="0"/>
                    <a:pt x="18" y="7"/>
                    <a:pt x="16" y="17"/>
                  </a:cubicBezTo>
                  <a:cubicBezTo>
                    <a:pt x="16" y="17"/>
                    <a:pt x="17" y="50"/>
                    <a:pt x="7" y="57"/>
                  </a:cubicBezTo>
                  <a:cubicBezTo>
                    <a:pt x="7" y="57"/>
                    <a:pt x="7" y="57"/>
                    <a:pt x="7" y="57"/>
                  </a:cubicBezTo>
                  <a:cubicBezTo>
                    <a:pt x="7" y="57"/>
                    <a:pt x="7" y="57"/>
                    <a:pt x="8" y="57"/>
                  </a:cubicBezTo>
                  <a:cubicBezTo>
                    <a:pt x="7" y="57"/>
                    <a:pt x="6" y="58"/>
                    <a:pt x="6" y="58"/>
                  </a:cubicBezTo>
                  <a:cubicBezTo>
                    <a:pt x="1" y="63"/>
                    <a:pt x="0" y="77"/>
                    <a:pt x="0" y="77"/>
                  </a:cubicBezTo>
                  <a:cubicBezTo>
                    <a:pt x="18" y="77"/>
                    <a:pt x="18" y="77"/>
                    <a:pt x="18" y="77"/>
                  </a:cubicBezTo>
                  <a:cubicBezTo>
                    <a:pt x="17" y="75"/>
                    <a:pt x="17" y="75"/>
                    <a:pt x="17" y="75"/>
                  </a:cubicBezTo>
                  <a:cubicBezTo>
                    <a:pt x="19" y="71"/>
                    <a:pt x="19" y="71"/>
                    <a:pt x="19" y="71"/>
                  </a:cubicBezTo>
                  <a:cubicBezTo>
                    <a:pt x="13" y="68"/>
                    <a:pt x="13" y="68"/>
                    <a:pt x="13" y="68"/>
                  </a:cubicBezTo>
                  <a:cubicBezTo>
                    <a:pt x="22" y="52"/>
                    <a:pt x="22" y="52"/>
                    <a:pt x="22" y="52"/>
                  </a:cubicBezTo>
                  <a:cubicBezTo>
                    <a:pt x="24" y="52"/>
                    <a:pt x="26" y="51"/>
                    <a:pt x="26" y="51"/>
                  </a:cubicBezTo>
                  <a:cubicBezTo>
                    <a:pt x="17" y="67"/>
                    <a:pt x="17" y="67"/>
                    <a:pt x="17" y="67"/>
                  </a:cubicBezTo>
                  <a:cubicBezTo>
                    <a:pt x="23" y="71"/>
                    <a:pt x="23" y="71"/>
                    <a:pt x="23" y="71"/>
                  </a:cubicBezTo>
                  <a:cubicBezTo>
                    <a:pt x="20" y="75"/>
                    <a:pt x="20" y="75"/>
                    <a:pt x="20" y="75"/>
                  </a:cubicBezTo>
                  <a:cubicBezTo>
                    <a:pt x="22" y="77"/>
                    <a:pt x="22" y="77"/>
                    <a:pt x="22" y="77"/>
                  </a:cubicBezTo>
                  <a:cubicBezTo>
                    <a:pt x="32" y="77"/>
                    <a:pt x="32" y="77"/>
                    <a:pt x="32" y="77"/>
                  </a:cubicBezTo>
                  <a:cubicBezTo>
                    <a:pt x="32" y="77"/>
                    <a:pt x="32" y="77"/>
                    <a:pt x="32" y="77"/>
                  </a:cubicBezTo>
                  <a:cubicBezTo>
                    <a:pt x="32" y="77"/>
                    <a:pt x="32" y="77"/>
                    <a:pt x="32" y="77"/>
                  </a:cubicBezTo>
                  <a:cubicBezTo>
                    <a:pt x="27" y="56"/>
                    <a:pt x="27" y="56"/>
                    <a:pt x="27" y="56"/>
                  </a:cubicBezTo>
                  <a:cubicBezTo>
                    <a:pt x="28" y="56"/>
                    <a:pt x="29" y="57"/>
                    <a:pt x="30" y="57"/>
                  </a:cubicBezTo>
                  <a:cubicBezTo>
                    <a:pt x="28" y="51"/>
                    <a:pt x="28" y="51"/>
                    <a:pt x="28" y="51"/>
                  </a:cubicBezTo>
                  <a:cubicBezTo>
                    <a:pt x="29" y="43"/>
                    <a:pt x="29" y="43"/>
                    <a:pt x="29" y="43"/>
                  </a:cubicBezTo>
                  <a:cubicBezTo>
                    <a:pt x="29" y="42"/>
                    <a:pt x="29" y="42"/>
                    <a:pt x="29" y="42"/>
                  </a:cubicBezTo>
                  <a:cubicBezTo>
                    <a:pt x="28" y="41"/>
                    <a:pt x="28" y="41"/>
                    <a:pt x="28" y="41"/>
                  </a:cubicBezTo>
                  <a:cubicBezTo>
                    <a:pt x="23" y="37"/>
                    <a:pt x="19" y="30"/>
                    <a:pt x="19" y="24"/>
                  </a:cubicBezTo>
                  <a:cubicBezTo>
                    <a:pt x="19" y="21"/>
                    <a:pt x="19" y="19"/>
                    <a:pt x="20" y="17"/>
                  </a:cubicBezTo>
                  <a:cubicBezTo>
                    <a:pt x="21" y="17"/>
                    <a:pt x="22" y="16"/>
                    <a:pt x="24" y="16"/>
                  </a:cubicBezTo>
                  <a:cubicBezTo>
                    <a:pt x="31" y="15"/>
                    <a:pt x="37" y="12"/>
                    <a:pt x="41" y="9"/>
                  </a:cubicBezTo>
                  <a:cubicBezTo>
                    <a:pt x="43" y="11"/>
                    <a:pt x="46" y="12"/>
                    <a:pt x="49" y="14"/>
                  </a:cubicBezTo>
                  <a:cubicBezTo>
                    <a:pt x="50" y="16"/>
                    <a:pt x="51" y="20"/>
                    <a:pt x="51" y="24"/>
                  </a:cubicBezTo>
                  <a:cubicBezTo>
                    <a:pt x="51" y="30"/>
                    <a:pt x="47" y="37"/>
                    <a:pt x="42" y="41"/>
                  </a:cubicBezTo>
                  <a:cubicBezTo>
                    <a:pt x="41" y="42"/>
                    <a:pt x="41" y="42"/>
                    <a:pt x="41" y="42"/>
                  </a:cubicBezTo>
                  <a:cubicBezTo>
                    <a:pt x="41" y="43"/>
                    <a:pt x="41" y="43"/>
                    <a:pt x="41" y="43"/>
                  </a:cubicBezTo>
                  <a:cubicBezTo>
                    <a:pt x="41" y="51"/>
                    <a:pt x="41" y="51"/>
                    <a:pt x="41" y="51"/>
                  </a:cubicBezTo>
                  <a:cubicBezTo>
                    <a:pt x="40" y="57"/>
                    <a:pt x="40" y="57"/>
                    <a:pt x="40" y="57"/>
                  </a:cubicBezTo>
                  <a:cubicBezTo>
                    <a:pt x="41" y="57"/>
                    <a:pt x="42" y="56"/>
                    <a:pt x="43" y="56"/>
                  </a:cubicBezTo>
                  <a:cubicBezTo>
                    <a:pt x="38" y="77"/>
                    <a:pt x="38" y="77"/>
                    <a:pt x="38" y="77"/>
                  </a:cubicBezTo>
                  <a:cubicBezTo>
                    <a:pt x="48" y="77"/>
                    <a:pt x="48" y="77"/>
                    <a:pt x="48" y="77"/>
                  </a:cubicBezTo>
                  <a:cubicBezTo>
                    <a:pt x="50" y="75"/>
                    <a:pt x="50" y="75"/>
                    <a:pt x="50" y="75"/>
                  </a:cubicBezTo>
                  <a:cubicBezTo>
                    <a:pt x="47" y="71"/>
                    <a:pt x="47" y="71"/>
                    <a:pt x="47" y="71"/>
                  </a:cubicBezTo>
                  <a:cubicBezTo>
                    <a:pt x="53" y="67"/>
                    <a:pt x="53" y="67"/>
                    <a:pt x="53" y="67"/>
                  </a:cubicBezTo>
                  <a:cubicBezTo>
                    <a:pt x="44" y="51"/>
                    <a:pt x="44" y="51"/>
                    <a:pt x="44" y="51"/>
                  </a:cubicBezTo>
                  <a:cubicBezTo>
                    <a:pt x="44" y="51"/>
                    <a:pt x="45" y="52"/>
                    <a:pt x="48" y="52"/>
                  </a:cubicBezTo>
                  <a:cubicBezTo>
                    <a:pt x="57" y="68"/>
                    <a:pt x="57" y="68"/>
                    <a:pt x="57" y="68"/>
                  </a:cubicBezTo>
                  <a:cubicBezTo>
                    <a:pt x="51" y="71"/>
                    <a:pt x="51" y="71"/>
                    <a:pt x="51" y="71"/>
                  </a:cubicBezTo>
                  <a:cubicBezTo>
                    <a:pt x="53" y="75"/>
                    <a:pt x="53" y="75"/>
                    <a:pt x="53" y="75"/>
                  </a:cubicBezTo>
                  <a:cubicBezTo>
                    <a:pt x="52" y="77"/>
                    <a:pt x="52" y="77"/>
                    <a:pt x="52" y="77"/>
                  </a:cubicBezTo>
                  <a:lnTo>
                    <a:pt x="70" y="77"/>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3" name="íš1ïḋé"/>
            <p:cNvSpPr/>
            <p:nvPr>
              <p:custDataLst>
                <p:tags r:id="rId96"/>
              </p:custDataLst>
            </p:nvPr>
          </p:nvSpPr>
          <p:spPr>
            <a:xfrm>
              <a:off x="2512893" y="3122688"/>
              <a:ext cx="529253" cy="58000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 h="77">
                  <a:moveTo>
                    <a:pt x="70" y="77"/>
                  </a:moveTo>
                  <a:cubicBezTo>
                    <a:pt x="70" y="77"/>
                    <a:pt x="69" y="63"/>
                    <a:pt x="64" y="58"/>
                  </a:cubicBezTo>
                  <a:cubicBezTo>
                    <a:pt x="64" y="57"/>
                    <a:pt x="63" y="57"/>
                    <a:pt x="62" y="56"/>
                  </a:cubicBezTo>
                  <a:cubicBezTo>
                    <a:pt x="56" y="51"/>
                    <a:pt x="54" y="32"/>
                    <a:pt x="54" y="22"/>
                  </a:cubicBezTo>
                  <a:cubicBezTo>
                    <a:pt x="54" y="22"/>
                    <a:pt x="54" y="23"/>
                    <a:pt x="54" y="23"/>
                  </a:cubicBezTo>
                  <a:cubicBezTo>
                    <a:pt x="54" y="23"/>
                    <a:pt x="54" y="22"/>
                    <a:pt x="54" y="21"/>
                  </a:cubicBezTo>
                  <a:cubicBezTo>
                    <a:pt x="54" y="17"/>
                    <a:pt x="54" y="15"/>
                    <a:pt x="54" y="15"/>
                  </a:cubicBezTo>
                  <a:cubicBezTo>
                    <a:pt x="52" y="6"/>
                    <a:pt x="46" y="0"/>
                    <a:pt x="35" y="0"/>
                  </a:cubicBezTo>
                  <a:cubicBezTo>
                    <a:pt x="23" y="0"/>
                    <a:pt x="18" y="7"/>
                    <a:pt x="17" y="16"/>
                  </a:cubicBezTo>
                  <a:cubicBezTo>
                    <a:pt x="17" y="16"/>
                    <a:pt x="17" y="49"/>
                    <a:pt x="7" y="56"/>
                  </a:cubicBezTo>
                  <a:cubicBezTo>
                    <a:pt x="8" y="56"/>
                    <a:pt x="8" y="56"/>
                    <a:pt x="8" y="56"/>
                  </a:cubicBezTo>
                  <a:cubicBezTo>
                    <a:pt x="8" y="56"/>
                    <a:pt x="8" y="56"/>
                    <a:pt x="8" y="56"/>
                  </a:cubicBezTo>
                  <a:cubicBezTo>
                    <a:pt x="7" y="57"/>
                    <a:pt x="7" y="57"/>
                    <a:pt x="6" y="58"/>
                  </a:cubicBezTo>
                  <a:cubicBezTo>
                    <a:pt x="1" y="63"/>
                    <a:pt x="0" y="77"/>
                    <a:pt x="0" y="77"/>
                  </a:cubicBezTo>
                  <a:cubicBezTo>
                    <a:pt x="19" y="77"/>
                    <a:pt x="19" y="77"/>
                    <a:pt x="19" y="77"/>
                  </a:cubicBezTo>
                  <a:cubicBezTo>
                    <a:pt x="17" y="75"/>
                    <a:pt x="17" y="75"/>
                    <a:pt x="17" y="75"/>
                  </a:cubicBezTo>
                  <a:cubicBezTo>
                    <a:pt x="19" y="71"/>
                    <a:pt x="19" y="71"/>
                    <a:pt x="19" y="71"/>
                  </a:cubicBezTo>
                  <a:cubicBezTo>
                    <a:pt x="14" y="67"/>
                    <a:pt x="14" y="67"/>
                    <a:pt x="14" y="67"/>
                  </a:cubicBezTo>
                  <a:cubicBezTo>
                    <a:pt x="23" y="52"/>
                    <a:pt x="23" y="52"/>
                    <a:pt x="23" y="52"/>
                  </a:cubicBezTo>
                  <a:cubicBezTo>
                    <a:pt x="25" y="51"/>
                    <a:pt x="26" y="51"/>
                    <a:pt x="26" y="51"/>
                  </a:cubicBezTo>
                  <a:cubicBezTo>
                    <a:pt x="17" y="66"/>
                    <a:pt x="17" y="66"/>
                    <a:pt x="17" y="66"/>
                  </a:cubicBezTo>
                  <a:cubicBezTo>
                    <a:pt x="23" y="70"/>
                    <a:pt x="23" y="70"/>
                    <a:pt x="23" y="70"/>
                  </a:cubicBezTo>
                  <a:cubicBezTo>
                    <a:pt x="20" y="75"/>
                    <a:pt x="20" y="75"/>
                    <a:pt x="20" y="75"/>
                  </a:cubicBezTo>
                  <a:cubicBezTo>
                    <a:pt x="22" y="77"/>
                    <a:pt x="22" y="77"/>
                    <a:pt x="22" y="77"/>
                  </a:cubicBezTo>
                  <a:cubicBezTo>
                    <a:pt x="32" y="77"/>
                    <a:pt x="32" y="77"/>
                    <a:pt x="32" y="77"/>
                  </a:cubicBezTo>
                  <a:cubicBezTo>
                    <a:pt x="32" y="77"/>
                    <a:pt x="32" y="77"/>
                    <a:pt x="32" y="77"/>
                  </a:cubicBezTo>
                  <a:cubicBezTo>
                    <a:pt x="32" y="77"/>
                    <a:pt x="32" y="77"/>
                    <a:pt x="32" y="77"/>
                  </a:cubicBezTo>
                  <a:cubicBezTo>
                    <a:pt x="27" y="56"/>
                    <a:pt x="27" y="56"/>
                    <a:pt x="27" y="56"/>
                  </a:cubicBezTo>
                  <a:cubicBezTo>
                    <a:pt x="28" y="56"/>
                    <a:pt x="29" y="56"/>
                    <a:pt x="30" y="56"/>
                  </a:cubicBezTo>
                  <a:cubicBezTo>
                    <a:pt x="29" y="51"/>
                    <a:pt x="29" y="51"/>
                    <a:pt x="29" y="51"/>
                  </a:cubicBezTo>
                  <a:cubicBezTo>
                    <a:pt x="29" y="43"/>
                    <a:pt x="29" y="43"/>
                    <a:pt x="29" y="43"/>
                  </a:cubicBezTo>
                  <a:cubicBezTo>
                    <a:pt x="30" y="41"/>
                    <a:pt x="30" y="41"/>
                    <a:pt x="30" y="41"/>
                  </a:cubicBezTo>
                  <a:cubicBezTo>
                    <a:pt x="28" y="40"/>
                    <a:pt x="28" y="40"/>
                    <a:pt x="28" y="40"/>
                  </a:cubicBezTo>
                  <a:cubicBezTo>
                    <a:pt x="23" y="36"/>
                    <a:pt x="20" y="30"/>
                    <a:pt x="20" y="23"/>
                  </a:cubicBezTo>
                  <a:cubicBezTo>
                    <a:pt x="20" y="21"/>
                    <a:pt x="20" y="18"/>
                    <a:pt x="20" y="16"/>
                  </a:cubicBezTo>
                  <a:cubicBezTo>
                    <a:pt x="21" y="16"/>
                    <a:pt x="23" y="16"/>
                    <a:pt x="24" y="16"/>
                  </a:cubicBezTo>
                  <a:cubicBezTo>
                    <a:pt x="31" y="15"/>
                    <a:pt x="37" y="12"/>
                    <a:pt x="41" y="9"/>
                  </a:cubicBezTo>
                  <a:cubicBezTo>
                    <a:pt x="44" y="10"/>
                    <a:pt x="46" y="12"/>
                    <a:pt x="50" y="13"/>
                  </a:cubicBezTo>
                  <a:cubicBezTo>
                    <a:pt x="51" y="16"/>
                    <a:pt x="51" y="19"/>
                    <a:pt x="51" y="23"/>
                  </a:cubicBezTo>
                  <a:cubicBezTo>
                    <a:pt x="51" y="30"/>
                    <a:pt x="48" y="36"/>
                    <a:pt x="42" y="40"/>
                  </a:cubicBezTo>
                  <a:cubicBezTo>
                    <a:pt x="41" y="41"/>
                    <a:pt x="41" y="41"/>
                    <a:pt x="41" y="41"/>
                  </a:cubicBezTo>
                  <a:cubicBezTo>
                    <a:pt x="41" y="43"/>
                    <a:pt x="41" y="43"/>
                    <a:pt x="41" y="43"/>
                  </a:cubicBezTo>
                  <a:cubicBezTo>
                    <a:pt x="42" y="51"/>
                    <a:pt x="42" y="51"/>
                    <a:pt x="42" y="51"/>
                  </a:cubicBezTo>
                  <a:cubicBezTo>
                    <a:pt x="40" y="56"/>
                    <a:pt x="40" y="56"/>
                    <a:pt x="40" y="56"/>
                  </a:cubicBezTo>
                  <a:cubicBezTo>
                    <a:pt x="41" y="56"/>
                    <a:pt x="42" y="56"/>
                    <a:pt x="43" y="56"/>
                  </a:cubicBezTo>
                  <a:cubicBezTo>
                    <a:pt x="38" y="77"/>
                    <a:pt x="38" y="77"/>
                    <a:pt x="38" y="77"/>
                  </a:cubicBezTo>
                  <a:cubicBezTo>
                    <a:pt x="49" y="77"/>
                    <a:pt x="49" y="77"/>
                    <a:pt x="49" y="77"/>
                  </a:cubicBezTo>
                  <a:cubicBezTo>
                    <a:pt x="50" y="75"/>
                    <a:pt x="50" y="75"/>
                    <a:pt x="50" y="75"/>
                  </a:cubicBezTo>
                  <a:cubicBezTo>
                    <a:pt x="48" y="70"/>
                    <a:pt x="48" y="70"/>
                    <a:pt x="48" y="70"/>
                  </a:cubicBezTo>
                  <a:cubicBezTo>
                    <a:pt x="53" y="66"/>
                    <a:pt x="53" y="66"/>
                    <a:pt x="53" y="66"/>
                  </a:cubicBezTo>
                  <a:cubicBezTo>
                    <a:pt x="44" y="51"/>
                    <a:pt x="44" y="51"/>
                    <a:pt x="44" y="51"/>
                  </a:cubicBezTo>
                  <a:cubicBezTo>
                    <a:pt x="44" y="51"/>
                    <a:pt x="46" y="51"/>
                    <a:pt x="48" y="51"/>
                  </a:cubicBezTo>
                  <a:cubicBezTo>
                    <a:pt x="57" y="67"/>
                    <a:pt x="57" y="67"/>
                    <a:pt x="57" y="67"/>
                  </a:cubicBezTo>
                  <a:cubicBezTo>
                    <a:pt x="51" y="71"/>
                    <a:pt x="51" y="71"/>
                    <a:pt x="51" y="71"/>
                  </a:cubicBezTo>
                  <a:cubicBezTo>
                    <a:pt x="54" y="75"/>
                    <a:pt x="54" y="75"/>
                    <a:pt x="54" y="75"/>
                  </a:cubicBezTo>
                  <a:cubicBezTo>
                    <a:pt x="52" y="77"/>
                    <a:pt x="52" y="77"/>
                    <a:pt x="52" y="77"/>
                  </a:cubicBezTo>
                  <a:lnTo>
                    <a:pt x="70" y="77"/>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4" name="ïṣ1iďe"/>
            <p:cNvSpPr/>
            <p:nvPr>
              <p:custDataLst>
                <p:tags r:id="rId97"/>
              </p:custDataLst>
            </p:nvPr>
          </p:nvSpPr>
          <p:spPr>
            <a:xfrm>
              <a:off x="4789406" y="3010311"/>
              <a:ext cx="369752" cy="39875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 h="53">
                  <a:moveTo>
                    <a:pt x="49" y="53"/>
                  </a:moveTo>
                  <a:cubicBezTo>
                    <a:pt x="49" y="53"/>
                    <a:pt x="48" y="43"/>
                    <a:pt x="44" y="40"/>
                  </a:cubicBezTo>
                  <a:cubicBezTo>
                    <a:pt x="44" y="39"/>
                    <a:pt x="44" y="39"/>
                    <a:pt x="43" y="39"/>
                  </a:cubicBezTo>
                  <a:cubicBezTo>
                    <a:pt x="38" y="35"/>
                    <a:pt x="37" y="22"/>
                    <a:pt x="37" y="15"/>
                  </a:cubicBezTo>
                  <a:cubicBezTo>
                    <a:pt x="37" y="15"/>
                    <a:pt x="37" y="16"/>
                    <a:pt x="37" y="16"/>
                  </a:cubicBezTo>
                  <a:cubicBezTo>
                    <a:pt x="37" y="16"/>
                    <a:pt x="37" y="15"/>
                    <a:pt x="37" y="14"/>
                  </a:cubicBezTo>
                  <a:cubicBezTo>
                    <a:pt x="37" y="12"/>
                    <a:pt x="37" y="10"/>
                    <a:pt x="37" y="10"/>
                  </a:cubicBezTo>
                  <a:cubicBezTo>
                    <a:pt x="36" y="4"/>
                    <a:pt x="32" y="0"/>
                    <a:pt x="24" y="0"/>
                  </a:cubicBezTo>
                  <a:cubicBezTo>
                    <a:pt x="16" y="0"/>
                    <a:pt x="12" y="5"/>
                    <a:pt x="11" y="11"/>
                  </a:cubicBezTo>
                  <a:cubicBezTo>
                    <a:pt x="11" y="11"/>
                    <a:pt x="12" y="34"/>
                    <a:pt x="5" y="39"/>
                  </a:cubicBezTo>
                  <a:cubicBezTo>
                    <a:pt x="5" y="39"/>
                    <a:pt x="5" y="39"/>
                    <a:pt x="5" y="39"/>
                  </a:cubicBezTo>
                  <a:cubicBezTo>
                    <a:pt x="5" y="39"/>
                    <a:pt x="5" y="39"/>
                    <a:pt x="5" y="39"/>
                  </a:cubicBezTo>
                  <a:cubicBezTo>
                    <a:pt x="5" y="39"/>
                    <a:pt x="4" y="40"/>
                    <a:pt x="4" y="40"/>
                  </a:cubicBezTo>
                  <a:cubicBezTo>
                    <a:pt x="0" y="43"/>
                    <a:pt x="0" y="53"/>
                    <a:pt x="0" y="53"/>
                  </a:cubicBezTo>
                  <a:cubicBezTo>
                    <a:pt x="13" y="53"/>
                    <a:pt x="13" y="53"/>
                    <a:pt x="13" y="53"/>
                  </a:cubicBezTo>
                  <a:cubicBezTo>
                    <a:pt x="11" y="52"/>
                    <a:pt x="11" y="52"/>
                    <a:pt x="11" y="52"/>
                  </a:cubicBezTo>
                  <a:cubicBezTo>
                    <a:pt x="13" y="49"/>
                    <a:pt x="13" y="49"/>
                    <a:pt x="13" y="49"/>
                  </a:cubicBezTo>
                  <a:cubicBezTo>
                    <a:pt x="9" y="47"/>
                    <a:pt x="9" y="47"/>
                    <a:pt x="9" y="47"/>
                  </a:cubicBezTo>
                  <a:cubicBezTo>
                    <a:pt x="15" y="36"/>
                    <a:pt x="15" y="36"/>
                    <a:pt x="15" y="36"/>
                  </a:cubicBezTo>
                  <a:cubicBezTo>
                    <a:pt x="17" y="35"/>
                    <a:pt x="18" y="35"/>
                    <a:pt x="18" y="35"/>
                  </a:cubicBezTo>
                  <a:cubicBezTo>
                    <a:pt x="12" y="46"/>
                    <a:pt x="12" y="46"/>
                    <a:pt x="12" y="46"/>
                  </a:cubicBezTo>
                  <a:cubicBezTo>
                    <a:pt x="16" y="49"/>
                    <a:pt x="16" y="49"/>
                    <a:pt x="16" y="49"/>
                  </a:cubicBezTo>
                  <a:cubicBezTo>
                    <a:pt x="14" y="52"/>
                    <a:pt x="14" y="52"/>
                    <a:pt x="14" y="52"/>
                  </a:cubicBezTo>
                  <a:cubicBezTo>
                    <a:pt x="15" y="53"/>
                    <a:pt x="15" y="53"/>
                    <a:pt x="15" y="53"/>
                  </a:cubicBezTo>
                  <a:cubicBezTo>
                    <a:pt x="22" y="53"/>
                    <a:pt x="22" y="53"/>
                    <a:pt x="22" y="53"/>
                  </a:cubicBezTo>
                  <a:cubicBezTo>
                    <a:pt x="22" y="53"/>
                    <a:pt x="22" y="53"/>
                    <a:pt x="22" y="53"/>
                  </a:cubicBezTo>
                  <a:cubicBezTo>
                    <a:pt x="22" y="53"/>
                    <a:pt x="22" y="53"/>
                    <a:pt x="22" y="53"/>
                  </a:cubicBezTo>
                  <a:cubicBezTo>
                    <a:pt x="19" y="39"/>
                    <a:pt x="19" y="39"/>
                    <a:pt x="19" y="39"/>
                  </a:cubicBezTo>
                  <a:cubicBezTo>
                    <a:pt x="19" y="39"/>
                    <a:pt x="20" y="39"/>
                    <a:pt x="21" y="39"/>
                  </a:cubicBezTo>
                  <a:cubicBezTo>
                    <a:pt x="20" y="35"/>
                    <a:pt x="20" y="35"/>
                    <a:pt x="20" y="35"/>
                  </a:cubicBezTo>
                  <a:cubicBezTo>
                    <a:pt x="20" y="29"/>
                    <a:pt x="20" y="29"/>
                    <a:pt x="20" y="29"/>
                  </a:cubicBezTo>
                  <a:cubicBezTo>
                    <a:pt x="20" y="28"/>
                    <a:pt x="20" y="28"/>
                    <a:pt x="20" y="28"/>
                  </a:cubicBezTo>
                  <a:cubicBezTo>
                    <a:pt x="19" y="28"/>
                    <a:pt x="19" y="28"/>
                    <a:pt x="19" y="28"/>
                  </a:cubicBezTo>
                  <a:cubicBezTo>
                    <a:pt x="16" y="25"/>
                    <a:pt x="13" y="21"/>
                    <a:pt x="13" y="16"/>
                  </a:cubicBezTo>
                  <a:cubicBezTo>
                    <a:pt x="13" y="14"/>
                    <a:pt x="13" y="13"/>
                    <a:pt x="14" y="11"/>
                  </a:cubicBezTo>
                  <a:cubicBezTo>
                    <a:pt x="15" y="11"/>
                    <a:pt x="15" y="11"/>
                    <a:pt x="16" y="11"/>
                  </a:cubicBezTo>
                  <a:cubicBezTo>
                    <a:pt x="21" y="10"/>
                    <a:pt x="25" y="8"/>
                    <a:pt x="28" y="6"/>
                  </a:cubicBezTo>
                  <a:cubicBezTo>
                    <a:pt x="30" y="7"/>
                    <a:pt x="32" y="8"/>
                    <a:pt x="34" y="9"/>
                  </a:cubicBezTo>
                  <a:cubicBezTo>
                    <a:pt x="35" y="11"/>
                    <a:pt x="35" y="13"/>
                    <a:pt x="35" y="16"/>
                  </a:cubicBezTo>
                  <a:cubicBezTo>
                    <a:pt x="35" y="21"/>
                    <a:pt x="33" y="25"/>
                    <a:pt x="29" y="28"/>
                  </a:cubicBezTo>
                  <a:cubicBezTo>
                    <a:pt x="28" y="28"/>
                    <a:pt x="28" y="28"/>
                    <a:pt x="28" y="28"/>
                  </a:cubicBezTo>
                  <a:cubicBezTo>
                    <a:pt x="28" y="29"/>
                    <a:pt x="28" y="29"/>
                    <a:pt x="28" y="29"/>
                  </a:cubicBezTo>
                  <a:cubicBezTo>
                    <a:pt x="29" y="35"/>
                    <a:pt x="29" y="35"/>
                    <a:pt x="29" y="35"/>
                  </a:cubicBezTo>
                  <a:cubicBezTo>
                    <a:pt x="28" y="39"/>
                    <a:pt x="28" y="39"/>
                    <a:pt x="28" y="39"/>
                  </a:cubicBezTo>
                  <a:cubicBezTo>
                    <a:pt x="28" y="39"/>
                    <a:pt x="29" y="39"/>
                    <a:pt x="30" y="39"/>
                  </a:cubicBezTo>
                  <a:cubicBezTo>
                    <a:pt x="26" y="53"/>
                    <a:pt x="26" y="53"/>
                    <a:pt x="26" y="53"/>
                  </a:cubicBezTo>
                  <a:cubicBezTo>
                    <a:pt x="33" y="53"/>
                    <a:pt x="33" y="53"/>
                    <a:pt x="33" y="53"/>
                  </a:cubicBezTo>
                  <a:cubicBezTo>
                    <a:pt x="35" y="52"/>
                    <a:pt x="35" y="52"/>
                    <a:pt x="35" y="52"/>
                  </a:cubicBezTo>
                  <a:cubicBezTo>
                    <a:pt x="33" y="49"/>
                    <a:pt x="33" y="49"/>
                    <a:pt x="33" y="49"/>
                  </a:cubicBezTo>
                  <a:cubicBezTo>
                    <a:pt x="37" y="46"/>
                    <a:pt x="37" y="46"/>
                    <a:pt x="37" y="46"/>
                  </a:cubicBezTo>
                  <a:cubicBezTo>
                    <a:pt x="30" y="35"/>
                    <a:pt x="30" y="35"/>
                    <a:pt x="30" y="35"/>
                  </a:cubicBezTo>
                  <a:cubicBezTo>
                    <a:pt x="30" y="35"/>
                    <a:pt x="31" y="35"/>
                    <a:pt x="33" y="36"/>
                  </a:cubicBezTo>
                  <a:cubicBezTo>
                    <a:pt x="39" y="47"/>
                    <a:pt x="39" y="47"/>
                    <a:pt x="39" y="47"/>
                  </a:cubicBezTo>
                  <a:cubicBezTo>
                    <a:pt x="35" y="49"/>
                    <a:pt x="35" y="49"/>
                    <a:pt x="35" y="49"/>
                  </a:cubicBezTo>
                  <a:cubicBezTo>
                    <a:pt x="37" y="52"/>
                    <a:pt x="37" y="52"/>
                    <a:pt x="37" y="52"/>
                  </a:cubicBezTo>
                  <a:cubicBezTo>
                    <a:pt x="36" y="53"/>
                    <a:pt x="36" y="53"/>
                    <a:pt x="36" y="53"/>
                  </a:cubicBezTo>
                  <a:lnTo>
                    <a:pt x="49" y="53"/>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 name="íśľiďè"/>
            <p:cNvSpPr/>
            <p:nvPr>
              <p:custDataLst>
                <p:tags r:id="rId98"/>
              </p:custDataLst>
            </p:nvPr>
          </p:nvSpPr>
          <p:spPr>
            <a:xfrm>
              <a:off x="7700298" y="3633815"/>
              <a:ext cx="369752" cy="40600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9" h="54">
                  <a:moveTo>
                    <a:pt x="49" y="54"/>
                  </a:moveTo>
                  <a:cubicBezTo>
                    <a:pt x="49" y="54"/>
                    <a:pt x="48" y="44"/>
                    <a:pt x="45" y="40"/>
                  </a:cubicBezTo>
                  <a:cubicBezTo>
                    <a:pt x="44" y="40"/>
                    <a:pt x="44" y="40"/>
                    <a:pt x="43" y="39"/>
                  </a:cubicBezTo>
                  <a:cubicBezTo>
                    <a:pt x="39" y="36"/>
                    <a:pt x="38" y="23"/>
                    <a:pt x="37" y="16"/>
                  </a:cubicBezTo>
                  <a:cubicBezTo>
                    <a:pt x="37" y="16"/>
                    <a:pt x="37" y="16"/>
                    <a:pt x="37" y="17"/>
                  </a:cubicBezTo>
                  <a:cubicBezTo>
                    <a:pt x="37" y="16"/>
                    <a:pt x="37" y="16"/>
                    <a:pt x="37" y="15"/>
                  </a:cubicBezTo>
                  <a:cubicBezTo>
                    <a:pt x="37" y="12"/>
                    <a:pt x="37" y="11"/>
                    <a:pt x="37" y="11"/>
                  </a:cubicBezTo>
                  <a:cubicBezTo>
                    <a:pt x="36" y="5"/>
                    <a:pt x="32" y="0"/>
                    <a:pt x="24" y="0"/>
                  </a:cubicBezTo>
                  <a:cubicBezTo>
                    <a:pt x="16" y="0"/>
                    <a:pt x="13" y="5"/>
                    <a:pt x="12" y="12"/>
                  </a:cubicBezTo>
                  <a:cubicBezTo>
                    <a:pt x="12" y="12"/>
                    <a:pt x="12" y="35"/>
                    <a:pt x="5" y="40"/>
                  </a:cubicBezTo>
                  <a:cubicBezTo>
                    <a:pt x="5" y="40"/>
                    <a:pt x="5" y="40"/>
                    <a:pt x="5" y="40"/>
                  </a:cubicBezTo>
                  <a:cubicBezTo>
                    <a:pt x="5" y="40"/>
                    <a:pt x="5" y="40"/>
                    <a:pt x="6" y="40"/>
                  </a:cubicBezTo>
                  <a:cubicBezTo>
                    <a:pt x="5" y="40"/>
                    <a:pt x="5" y="40"/>
                    <a:pt x="4" y="40"/>
                  </a:cubicBezTo>
                  <a:cubicBezTo>
                    <a:pt x="1" y="44"/>
                    <a:pt x="0" y="54"/>
                    <a:pt x="0" y="54"/>
                  </a:cubicBezTo>
                  <a:cubicBezTo>
                    <a:pt x="13" y="54"/>
                    <a:pt x="13" y="54"/>
                    <a:pt x="13" y="54"/>
                  </a:cubicBezTo>
                  <a:cubicBezTo>
                    <a:pt x="12" y="52"/>
                    <a:pt x="12" y="52"/>
                    <a:pt x="12" y="52"/>
                  </a:cubicBezTo>
                  <a:cubicBezTo>
                    <a:pt x="13" y="50"/>
                    <a:pt x="13" y="50"/>
                    <a:pt x="13" y="50"/>
                  </a:cubicBezTo>
                  <a:cubicBezTo>
                    <a:pt x="9" y="47"/>
                    <a:pt x="9" y="47"/>
                    <a:pt x="9" y="47"/>
                  </a:cubicBezTo>
                  <a:cubicBezTo>
                    <a:pt x="16" y="36"/>
                    <a:pt x="16" y="36"/>
                    <a:pt x="16" y="36"/>
                  </a:cubicBezTo>
                  <a:cubicBezTo>
                    <a:pt x="17" y="36"/>
                    <a:pt x="18" y="36"/>
                    <a:pt x="18" y="36"/>
                  </a:cubicBezTo>
                  <a:cubicBezTo>
                    <a:pt x="12" y="47"/>
                    <a:pt x="12" y="47"/>
                    <a:pt x="12" y="47"/>
                  </a:cubicBezTo>
                  <a:cubicBezTo>
                    <a:pt x="16" y="49"/>
                    <a:pt x="16" y="49"/>
                    <a:pt x="16" y="49"/>
                  </a:cubicBezTo>
                  <a:cubicBezTo>
                    <a:pt x="14" y="52"/>
                    <a:pt x="14" y="52"/>
                    <a:pt x="14" y="52"/>
                  </a:cubicBezTo>
                  <a:cubicBezTo>
                    <a:pt x="15" y="54"/>
                    <a:pt x="15" y="54"/>
                    <a:pt x="15" y="54"/>
                  </a:cubicBezTo>
                  <a:cubicBezTo>
                    <a:pt x="23" y="54"/>
                    <a:pt x="23" y="54"/>
                    <a:pt x="23" y="54"/>
                  </a:cubicBezTo>
                  <a:cubicBezTo>
                    <a:pt x="23" y="54"/>
                    <a:pt x="23" y="54"/>
                    <a:pt x="23" y="54"/>
                  </a:cubicBezTo>
                  <a:cubicBezTo>
                    <a:pt x="23" y="54"/>
                    <a:pt x="23" y="54"/>
                    <a:pt x="23" y="54"/>
                  </a:cubicBezTo>
                  <a:cubicBezTo>
                    <a:pt x="19" y="39"/>
                    <a:pt x="19" y="39"/>
                    <a:pt x="19" y="39"/>
                  </a:cubicBezTo>
                  <a:cubicBezTo>
                    <a:pt x="20" y="39"/>
                    <a:pt x="20" y="40"/>
                    <a:pt x="21" y="40"/>
                  </a:cubicBezTo>
                  <a:cubicBezTo>
                    <a:pt x="20" y="36"/>
                    <a:pt x="20" y="36"/>
                    <a:pt x="20" y="36"/>
                  </a:cubicBezTo>
                  <a:cubicBezTo>
                    <a:pt x="20" y="30"/>
                    <a:pt x="20" y="30"/>
                    <a:pt x="20" y="30"/>
                  </a:cubicBezTo>
                  <a:cubicBezTo>
                    <a:pt x="21" y="29"/>
                    <a:pt x="21" y="29"/>
                    <a:pt x="21" y="29"/>
                  </a:cubicBezTo>
                  <a:cubicBezTo>
                    <a:pt x="20" y="28"/>
                    <a:pt x="20" y="28"/>
                    <a:pt x="20" y="28"/>
                  </a:cubicBezTo>
                  <a:cubicBezTo>
                    <a:pt x="16" y="26"/>
                    <a:pt x="14" y="21"/>
                    <a:pt x="14" y="17"/>
                  </a:cubicBezTo>
                  <a:cubicBezTo>
                    <a:pt x="14" y="15"/>
                    <a:pt x="14" y="13"/>
                    <a:pt x="14" y="12"/>
                  </a:cubicBezTo>
                  <a:cubicBezTo>
                    <a:pt x="15" y="12"/>
                    <a:pt x="16" y="12"/>
                    <a:pt x="17" y="11"/>
                  </a:cubicBezTo>
                  <a:cubicBezTo>
                    <a:pt x="22" y="11"/>
                    <a:pt x="26" y="9"/>
                    <a:pt x="29" y="6"/>
                  </a:cubicBezTo>
                  <a:cubicBezTo>
                    <a:pt x="30" y="8"/>
                    <a:pt x="32" y="9"/>
                    <a:pt x="34" y="10"/>
                  </a:cubicBezTo>
                  <a:cubicBezTo>
                    <a:pt x="35" y="12"/>
                    <a:pt x="35" y="14"/>
                    <a:pt x="35" y="17"/>
                  </a:cubicBezTo>
                  <a:cubicBezTo>
                    <a:pt x="35" y="21"/>
                    <a:pt x="33" y="26"/>
                    <a:pt x="29" y="28"/>
                  </a:cubicBezTo>
                  <a:cubicBezTo>
                    <a:pt x="28" y="29"/>
                    <a:pt x="28" y="29"/>
                    <a:pt x="28" y="29"/>
                  </a:cubicBezTo>
                  <a:cubicBezTo>
                    <a:pt x="29" y="30"/>
                    <a:pt x="29" y="30"/>
                    <a:pt x="29" y="30"/>
                  </a:cubicBezTo>
                  <a:cubicBezTo>
                    <a:pt x="29" y="36"/>
                    <a:pt x="29" y="36"/>
                    <a:pt x="29" y="36"/>
                  </a:cubicBezTo>
                  <a:cubicBezTo>
                    <a:pt x="28" y="40"/>
                    <a:pt x="28" y="40"/>
                    <a:pt x="28" y="40"/>
                  </a:cubicBezTo>
                  <a:cubicBezTo>
                    <a:pt x="29" y="40"/>
                    <a:pt x="29" y="39"/>
                    <a:pt x="30" y="39"/>
                  </a:cubicBezTo>
                  <a:cubicBezTo>
                    <a:pt x="26" y="54"/>
                    <a:pt x="26" y="54"/>
                    <a:pt x="26" y="54"/>
                  </a:cubicBezTo>
                  <a:cubicBezTo>
                    <a:pt x="34" y="54"/>
                    <a:pt x="34" y="54"/>
                    <a:pt x="34" y="54"/>
                  </a:cubicBezTo>
                  <a:cubicBezTo>
                    <a:pt x="35" y="52"/>
                    <a:pt x="35" y="52"/>
                    <a:pt x="35" y="52"/>
                  </a:cubicBezTo>
                  <a:cubicBezTo>
                    <a:pt x="33" y="49"/>
                    <a:pt x="33" y="49"/>
                    <a:pt x="33" y="49"/>
                  </a:cubicBezTo>
                  <a:cubicBezTo>
                    <a:pt x="37" y="47"/>
                    <a:pt x="37" y="47"/>
                    <a:pt x="37" y="47"/>
                  </a:cubicBezTo>
                  <a:cubicBezTo>
                    <a:pt x="31" y="36"/>
                    <a:pt x="31" y="36"/>
                    <a:pt x="31" y="36"/>
                  </a:cubicBezTo>
                  <a:cubicBezTo>
                    <a:pt x="31" y="36"/>
                    <a:pt x="32" y="36"/>
                    <a:pt x="33" y="36"/>
                  </a:cubicBezTo>
                  <a:cubicBezTo>
                    <a:pt x="40" y="47"/>
                    <a:pt x="40" y="47"/>
                    <a:pt x="40" y="47"/>
                  </a:cubicBezTo>
                  <a:cubicBezTo>
                    <a:pt x="36" y="50"/>
                    <a:pt x="36" y="50"/>
                    <a:pt x="36" y="50"/>
                  </a:cubicBezTo>
                  <a:cubicBezTo>
                    <a:pt x="37" y="52"/>
                    <a:pt x="37" y="52"/>
                    <a:pt x="37" y="52"/>
                  </a:cubicBezTo>
                  <a:cubicBezTo>
                    <a:pt x="36" y="54"/>
                    <a:pt x="36" y="54"/>
                    <a:pt x="36" y="54"/>
                  </a:cubicBezTo>
                  <a:lnTo>
                    <a:pt x="49" y="54"/>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 name="ïş1ïḓê"/>
            <p:cNvSpPr/>
            <p:nvPr>
              <p:custDataLst>
                <p:tags r:id="rId99"/>
              </p:custDataLst>
            </p:nvPr>
          </p:nvSpPr>
          <p:spPr>
            <a:xfrm>
              <a:off x="1215136" y="4065194"/>
              <a:ext cx="195751" cy="188501"/>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26" h="25">
                  <a:moveTo>
                    <a:pt x="26" y="25"/>
                  </a:moveTo>
                  <a:cubicBezTo>
                    <a:pt x="26" y="25"/>
                    <a:pt x="24" y="11"/>
                    <a:pt x="20" y="6"/>
                  </a:cubicBezTo>
                  <a:cubicBezTo>
                    <a:pt x="17" y="3"/>
                    <a:pt x="6" y="1"/>
                    <a:pt x="0" y="0"/>
                  </a:cubicBezTo>
                  <a:cubicBezTo>
                    <a:pt x="10" y="15"/>
                    <a:pt x="10" y="15"/>
                    <a:pt x="10" y="15"/>
                  </a:cubicBezTo>
                  <a:cubicBezTo>
                    <a:pt x="5" y="19"/>
                    <a:pt x="5" y="19"/>
                    <a:pt x="5" y="19"/>
                  </a:cubicBezTo>
                  <a:cubicBezTo>
                    <a:pt x="7" y="23"/>
                    <a:pt x="7" y="23"/>
                    <a:pt x="7" y="23"/>
                  </a:cubicBezTo>
                  <a:cubicBezTo>
                    <a:pt x="5" y="25"/>
                    <a:pt x="5" y="25"/>
                    <a:pt x="5" y="25"/>
                  </a:cubicBezTo>
                  <a:lnTo>
                    <a:pt x="26" y="25"/>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7" name="ïṡľïḋé"/>
            <p:cNvSpPr/>
            <p:nvPr>
              <p:custDataLst>
                <p:tags r:id="rId100"/>
              </p:custDataLst>
            </p:nvPr>
          </p:nvSpPr>
          <p:spPr>
            <a:xfrm>
              <a:off x="801884" y="4065194"/>
              <a:ext cx="195751" cy="188501"/>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6" h="25">
                  <a:moveTo>
                    <a:pt x="15" y="15"/>
                  </a:moveTo>
                  <a:cubicBezTo>
                    <a:pt x="26" y="0"/>
                    <a:pt x="26" y="0"/>
                    <a:pt x="26" y="0"/>
                  </a:cubicBezTo>
                  <a:cubicBezTo>
                    <a:pt x="20" y="1"/>
                    <a:pt x="8" y="3"/>
                    <a:pt x="6" y="6"/>
                  </a:cubicBezTo>
                  <a:cubicBezTo>
                    <a:pt x="1" y="11"/>
                    <a:pt x="0" y="25"/>
                    <a:pt x="0" y="25"/>
                  </a:cubicBezTo>
                  <a:cubicBezTo>
                    <a:pt x="20" y="25"/>
                    <a:pt x="20" y="25"/>
                    <a:pt x="20" y="25"/>
                  </a:cubicBezTo>
                  <a:cubicBezTo>
                    <a:pt x="18" y="23"/>
                    <a:pt x="18" y="23"/>
                    <a:pt x="18" y="23"/>
                  </a:cubicBezTo>
                  <a:cubicBezTo>
                    <a:pt x="21" y="19"/>
                    <a:pt x="21" y="19"/>
                    <a:pt x="21" y="19"/>
                  </a:cubicBezTo>
                  <a:lnTo>
                    <a:pt x="15" y="15"/>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8" name="iš1ïḑe"/>
            <p:cNvSpPr/>
            <p:nvPr>
              <p:custDataLst>
                <p:tags r:id="rId101"/>
              </p:custDataLst>
            </p:nvPr>
          </p:nvSpPr>
          <p:spPr>
            <a:xfrm>
              <a:off x="943261" y="3673692"/>
              <a:ext cx="326252" cy="58000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 h="77">
                  <a:moveTo>
                    <a:pt x="43" y="67"/>
                  </a:moveTo>
                  <a:cubicBezTo>
                    <a:pt x="33" y="53"/>
                    <a:pt x="33" y="53"/>
                    <a:pt x="33" y="53"/>
                  </a:cubicBezTo>
                  <a:cubicBezTo>
                    <a:pt x="33" y="43"/>
                    <a:pt x="33" y="43"/>
                    <a:pt x="33" y="43"/>
                  </a:cubicBezTo>
                  <a:cubicBezTo>
                    <a:pt x="38" y="38"/>
                    <a:pt x="41" y="31"/>
                    <a:pt x="41" y="24"/>
                  </a:cubicBezTo>
                  <a:cubicBezTo>
                    <a:pt x="41" y="9"/>
                    <a:pt x="34" y="0"/>
                    <a:pt x="21" y="0"/>
                  </a:cubicBezTo>
                  <a:cubicBezTo>
                    <a:pt x="8" y="0"/>
                    <a:pt x="1" y="9"/>
                    <a:pt x="1" y="24"/>
                  </a:cubicBezTo>
                  <a:cubicBezTo>
                    <a:pt x="1" y="31"/>
                    <a:pt x="4" y="38"/>
                    <a:pt x="10" y="43"/>
                  </a:cubicBezTo>
                  <a:cubicBezTo>
                    <a:pt x="9" y="53"/>
                    <a:pt x="9" y="53"/>
                    <a:pt x="9" y="53"/>
                  </a:cubicBezTo>
                  <a:cubicBezTo>
                    <a:pt x="0" y="67"/>
                    <a:pt x="0" y="67"/>
                    <a:pt x="0" y="67"/>
                  </a:cubicBezTo>
                  <a:cubicBezTo>
                    <a:pt x="5" y="71"/>
                    <a:pt x="5" y="71"/>
                    <a:pt x="5" y="71"/>
                  </a:cubicBezTo>
                  <a:cubicBezTo>
                    <a:pt x="2" y="75"/>
                    <a:pt x="2" y="75"/>
                    <a:pt x="2" y="75"/>
                  </a:cubicBezTo>
                  <a:cubicBezTo>
                    <a:pt x="4" y="77"/>
                    <a:pt x="4" y="77"/>
                    <a:pt x="4" y="77"/>
                  </a:cubicBezTo>
                  <a:cubicBezTo>
                    <a:pt x="18" y="77"/>
                    <a:pt x="18" y="77"/>
                    <a:pt x="18" y="77"/>
                  </a:cubicBezTo>
                  <a:cubicBezTo>
                    <a:pt x="24" y="77"/>
                    <a:pt x="24" y="77"/>
                    <a:pt x="24" y="77"/>
                  </a:cubicBezTo>
                  <a:cubicBezTo>
                    <a:pt x="38" y="77"/>
                    <a:pt x="38" y="77"/>
                    <a:pt x="38" y="77"/>
                  </a:cubicBezTo>
                  <a:cubicBezTo>
                    <a:pt x="40" y="75"/>
                    <a:pt x="40" y="75"/>
                    <a:pt x="40" y="75"/>
                  </a:cubicBezTo>
                  <a:cubicBezTo>
                    <a:pt x="37" y="71"/>
                    <a:pt x="37" y="71"/>
                    <a:pt x="37" y="71"/>
                  </a:cubicBezTo>
                  <a:lnTo>
                    <a:pt x="43" y="67"/>
                  </a:lnTo>
                  <a:close/>
                  <a:moveTo>
                    <a:pt x="22" y="64"/>
                  </a:moveTo>
                  <a:cubicBezTo>
                    <a:pt x="23" y="61"/>
                    <a:pt x="23" y="61"/>
                    <a:pt x="23" y="61"/>
                  </a:cubicBezTo>
                  <a:cubicBezTo>
                    <a:pt x="21" y="57"/>
                    <a:pt x="21" y="57"/>
                    <a:pt x="21" y="57"/>
                  </a:cubicBezTo>
                  <a:cubicBezTo>
                    <a:pt x="19" y="61"/>
                    <a:pt x="19" y="61"/>
                    <a:pt x="19" y="61"/>
                  </a:cubicBezTo>
                  <a:cubicBezTo>
                    <a:pt x="20" y="64"/>
                    <a:pt x="20" y="64"/>
                    <a:pt x="20" y="64"/>
                  </a:cubicBezTo>
                  <a:cubicBezTo>
                    <a:pt x="18" y="75"/>
                    <a:pt x="18" y="75"/>
                    <a:pt x="18" y="75"/>
                  </a:cubicBezTo>
                  <a:cubicBezTo>
                    <a:pt x="11" y="54"/>
                    <a:pt x="11" y="54"/>
                    <a:pt x="11" y="54"/>
                  </a:cubicBezTo>
                  <a:cubicBezTo>
                    <a:pt x="11" y="54"/>
                    <a:pt x="11" y="54"/>
                    <a:pt x="11" y="54"/>
                  </a:cubicBezTo>
                  <a:cubicBezTo>
                    <a:pt x="13" y="61"/>
                    <a:pt x="13" y="61"/>
                    <a:pt x="13" y="61"/>
                  </a:cubicBezTo>
                  <a:cubicBezTo>
                    <a:pt x="18" y="64"/>
                    <a:pt x="18" y="64"/>
                    <a:pt x="18" y="64"/>
                  </a:cubicBezTo>
                  <a:cubicBezTo>
                    <a:pt x="21" y="57"/>
                    <a:pt x="21" y="57"/>
                    <a:pt x="21" y="57"/>
                  </a:cubicBezTo>
                  <a:cubicBezTo>
                    <a:pt x="12" y="52"/>
                    <a:pt x="12" y="52"/>
                    <a:pt x="12" y="52"/>
                  </a:cubicBezTo>
                  <a:cubicBezTo>
                    <a:pt x="12" y="41"/>
                    <a:pt x="12" y="41"/>
                    <a:pt x="12" y="41"/>
                  </a:cubicBezTo>
                  <a:cubicBezTo>
                    <a:pt x="12" y="41"/>
                    <a:pt x="12" y="41"/>
                    <a:pt x="12" y="41"/>
                  </a:cubicBezTo>
                  <a:cubicBezTo>
                    <a:pt x="7" y="37"/>
                    <a:pt x="4" y="30"/>
                    <a:pt x="4" y="24"/>
                  </a:cubicBezTo>
                  <a:cubicBezTo>
                    <a:pt x="4" y="22"/>
                    <a:pt x="4" y="20"/>
                    <a:pt x="4" y="18"/>
                  </a:cubicBezTo>
                  <a:cubicBezTo>
                    <a:pt x="6" y="18"/>
                    <a:pt x="8" y="18"/>
                    <a:pt x="10" y="17"/>
                  </a:cubicBezTo>
                  <a:cubicBezTo>
                    <a:pt x="13" y="17"/>
                    <a:pt x="16" y="16"/>
                    <a:pt x="19" y="15"/>
                  </a:cubicBezTo>
                  <a:cubicBezTo>
                    <a:pt x="18" y="16"/>
                    <a:pt x="18" y="16"/>
                    <a:pt x="17" y="16"/>
                  </a:cubicBezTo>
                  <a:cubicBezTo>
                    <a:pt x="16" y="17"/>
                    <a:pt x="15" y="17"/>
                    <a:pt x="15" y="17"/>
                  </a:cubicBezTo>
                  <a:cubicBezTo>
                    <a:pt x="14" y="17"/>
                    <a:pt x="14" y="17"/>
                    <a:pt x="14" y="17"/>
                  </a:cubicBezTo>
                  <a:cubicBezTo>
                    <a:pt x="14" y="17"/>
                    <a:pt x="14" y="17"/>
                    <a:pt x="15" y="17"/>
                  </a:cubicBezTo>
                  <a:cubicBezTo>
                    <a:pt x="15" y="18"/>
                    <a:pt x="16" y="18"/>
                    <a:pt x="17" y="18"/>
                  </a:cubicBezTo>
                  <a:cubicBezTo>
                    <a:pt x="19" y="18"/>
                    <a:pt x="22" y="17"/>
                    <a:pt x="25" y="15"/>
                  </a:cubicBezTo>
                  <a:cubicBezTo>
                    <a:pt x="26" y="14"/>
                    <a:pt x="27" y="13"/>
                    <a:pt x="28" y="12"/>
                  </a:cubicBezTo>
                  <a:cubicBezTo>
                    <a:pt x="28" y="12"/>
                    <a:pt x="28" y="12"/>
                    <a:pt x="29" y="11"/>
                  </a:cubicBezTo>
                  <a:cubicBezTo>
                    <a:pt x="31" y="13"/>
                    <a:pt x="34" y="15"/>
                    <a:pt x="38" y="16"/>
                  </a:cubicBezTo>
                  <a:cubicBezTo>
                    <a:pt x="38" y="18"/>
                    <a:pt x="39" y="21"/>
                    <a:pt x="39" y="24"/>
                  </a:cubicBezTo>
                  <a:cubicBezTo>
                    <a:pt x="39" y="30"/>
                    <a:pt x="36" y="37"/>
                    <a:pt x="30" y="41"/>
                  </a:cubicBezTo>
                  <a:cubicBezTo>
                    <a:pt x="30" y="41"/>
                    <a:pt x="30" y="41"/>
                    <a:pt x="30" y="41"/>
                  </a:cubicBezTo>
                  <a:cubicBezTo>
                    <a:pt x="31" y="52"/>
                    <a:pt x="31" y="52"/>
                    <a:pt x="31" y="52"/>
                  </a:cubicBezTo>
                  <a:cubicBezTo>
                    <a:pt x="21" y="57"/>
                    <a:pt x="21" y="57"/>
                    <a:pt x="21" y="57"/>
                  </a:cubicBezTo>
                  <a:cubicBezTo>
                    <a:pt x="25" y="64"/>
                    <a:pt x="25" y="64"/>
                    <a:pt x="25" y="64"/>
                  </a:cubicBezTo>
                  <a:cubicBezTo>
                    <a:pt x="29" y="61"/>
                    <a:pt x="29" y="61"/>
                    <a:pt x="29" y="61"/>
                  </a:cubicBezTo>
                  <a:cubicBezTo>
                    <a:pt x="25" y="75"/>
                    <a:pt x="25" y="75"/>
                    <a:pt x="25" y="75"/>
                  </a:cubicBezTo>
                  <a:lnTo>
                    <a:pt x="22" y="64"/>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9" name="iSḷïḓè"/>
            <p:cNvSpPr/>
            <p:nvPr>
              <p:custDataLst>
                <p:tags r:id="rId102"/>
              </p:custDataLst>
            </p:nvPr>
          </p:nvSpPr>
          <p:spPr>
            <a:xfrm>
              <a:off x="4263779" y="5065700"/>
              <a:ext cx="224751" cy="217501"/>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30" h="29">
                  <a:moveTo>
                    <a:pt x="30" y="29"/>
                  </a:moveTo>
                  <a:cubicBezTo>
                    <a:pt x="30" y="29"/>
                    <a:pt x="29" y="13"/>
                    <a:pt x="23" y="7"/>
                  </a:cubicBezTo>
                  <a:cubicBezTo>
                    <a:pt x="20" y="4"/>
                    <a:pt x="7" y="1"/>
                    <a:pt x="0" y="0"/>
                  </a:cubicBezTo>
                  <a:cubicBezTo>
                    <a:pt x="12" y="18"/>
                    <a:pt x="12" y="18"/>
                    <a:pt x="12" y="18"/>
                  </a:cubicBezTo>
                  <a:cubicBezTo>
                    <a:pt x="6" y="22"/>
                    <a:pt x="6" y="22"/>
                    <a:pt x="6" y="22"/>
                  </a:cubicBezTo>
                  <a:cubicBezTo>
                    <a:pt x="8" y="27"/>
                    <a:pt x="8" y="27"/>
                    <a:pt x="8" y="27"/>
                  </a:cubicBezTo>
                  <a:cubicBezTo>
                    <a:pt x="6" y="29"/>
                    <a:pt x="6" y="29"/>
                    <a:pt x="6" y="29"/>
                  </a:cubicBezTo>
                  <a:lnTo>
                    <a:pt x="30" y="29"/>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0" name="iṡļiḋè"/>
            <p:cNvSpPr/>
            <p:nvPr>
              <p:custDataLst>
                <p:tags r:id="rId103"/>
              </p:custDataLst>
            </p:nvPr>
          </p:nvSpPr>
          <p:spPr>
            <a:xfrm>
              <a:off x="3770776" y="5065700"/>
              <a:ext cx="235627" cy="217501"/>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31" h="29">
                  <a:moveTo>
                    <a:pt x="18" y="18"/>
                  </a:moveTo>
                  <a:cubicBezTo>
                    <a:pt x="31" y="0"/>
                    <a:pt x="31" y="0"/>
                    <a:pt x="31" y="0"/>
                  </a:cubicBezTo>
                  <a:cubicBezTo>
                    <a:pt x="24" y="1"/>
                    <a:pt x="10" y="4"/>
                    <a:pt x="7" y="7"/>
                  </a:cubicBezTo>
                  <a:cubicBezTo>
                    <a:pt x="1" y="13"/>
                    <a:pt x="0" y="29"/>
                    <a:pt x="0" y="29"/>
                  </a:cubicBezTo>
                  <a:cubicBezTo>
                    <a:pt x="24" y="29"/>
                    <a:pt x="24" y="29"/>
                    <a:pt x="24" y="29"/>
                  </a:cubicBezTo>
                  <a:cubicBezTo>
                    <a:pt x="22" y="27"/>
                    <a:pt x="22" y="27"/>
                    <a:pt x="22" y="27"/>
                  </a:cubicBezTo>
                  <a:cubicBezTo>
                    <a:pt x="25" y="22"/>
                    <a:pt x="25" y="22"/>
                    <a:pt x="25" y="22"/>
                  </a:cubicBezTo>
                  <a:lnTo>
                    <a:pt x="18" y="18"/>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1" name="îš1idê"/>
            <p:cNvSpPr/>
            <p:nvPr>
              <p:custDataLst>
                <p:tags r:id="rId104"/>
              </p:custDataLst>
            </p:nvPr>
          </p:nvSpPr>
          <p:spPr>
            <a:xfrm>
              <a:off x="3937527" y="4605321"/>
              <a:ext cx="384252" cy="677880"/>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 h="90">
                  <a:moveTo>
                    <a:pt x="51" y="78"/>
                  </a:moveTo>
                  <a:cubicBezTo>
                    <a:pt x="40" y="62"/>
                    <a:pt x="40" y="62"/>
                    <a:pt x="40" y="62"/>
                  </a:cubicBezTo>
                  <a:cubicBezTo>
                    <a:pt x="39" y="49"/>
                    <a:pt x="39" y="49"/>
                    <a:pt x="39" y="49"/>
                  </a:cubicBezTo>
                  <a:cubicBezTo>
                    <a:pt x="45" y="44"/>
                    <a:pt x="49" y="36"/>
                    <a:pt x="49" y="28"/>
                  </a:cubicBezTo>
                  <a:cubicBezTo>
                    <a:pt x="49" y="9"/>
                    <a:pt x="41" y="0"/>
                    <a:pt x="26" y="0"/>
                  </a:cubicBezTo>
                  <a:cubicBezTo>
                    <a:pt x="10" y="0"/>
                    <a:pt x="2" y="9"/>
                    <a:pt x="2" y="28"/>
                  </a:cubicBezTo>
                  <a:cubicBezTo>
                    <a:pt x="2" y="36"/>
                    <a:pt x="6" y="44"/>
                    <a:pt x="12" y="49"/>
                  </a:cubicBezTo>
                  <a:cubicBezTo>
                    <a:pt x="11" y="62"/>
                    <a:pt x="11" y="62"/>
                    <a:pt x="11" y="62"/>
                  </a:cubicBezTo>
                  <a:cubicBezTo>
                    <a:pt x="0" y="78"/>
                    <a:pt x="0" y="78"/>
                    <a:pt x="0" y="78"/>
                  </a:cubicBezTo>
                  <a:cubicBezTo>
                    <a:pt x="7" y="82"/>
                    <a:pt x="7" y="82"/>
                    <a:pt x="7" y="82"/>
                  </a:cubicBezTo>
                  <a:cubicBezTo>
                    <a:pt x="4" y="87"/>
                    <a:pt x="4" y="87"/>
                    <a:pt x="4" y="87"/>
                  </a:cubicBezTo>
                  <a:cubicBezTo>
                    <a:pt x="6" y="90"/>
                    <a:pt x="6" y="90"/>
                    <a:pt x="6" y="90"/>
                  </a:cubicBezTo>
                  <a:cubicBezTo>
                    <a:pt x="22" y="90"/>
                    <a:pt x="22" y="90"/>
                    <a:pt x="22" y="90"/>
                  </a:cubicBezTo>
                  <a:cubicBezTo>
                    <a:pt x="29" y="90"/>
                    <a:pt x="29" y="90"/>
                    <a:pt x="29" y="90"/>
                  </a:cubicBezTo>
                  <a:cubicBezTo>
                    <a:pt x="46" y="90"/>
                    <a:pt x="46" y="90"/>
                    <a:pt x="46" y="90"/>
                  </a:cubicBezTo>
                  <a:cubicBezTo>
                    <a:pt x="48" y="87"/>
                    <a:pt x="48" y="87"/>
                    <a:pt x="48" y="87"/>
                  </a:cubicBezTo>
                  <a:cubicBezTo>
                    <a:pt x="44" y="82"/>
                    <a:pt x="44" y="82"/>
                    <a:pt x="44" y="82"/>
                  </a:cubicBezTo>
                  <a:lnTo>
                    <a:pt x="51" y="78"/>
                  </a:lnTo>
                  <a:close/>
                  <a:moveTo>
                    <a:pt x="26" y="74"/>
                  </a:moveTo>
                  <a:cubicBezTo>
                    <a:pt x="28" y="71"/>
                    <a:pt x="28" y="71"/>
                    <a:pt x="28" y="71"/>
                  </a:cubicBezTo>
                  <a:cubicBezTo>
                    <a:pt x="26" y="66"/>
                    <a:pt x="26" y="66"/>
                    <a:pt x="26" y="66"/>
                  </a:cubicBezTo>
                  <a:cubicBezTo>
                    <a:pt x="23" y="71"/>
                    <a:pt x="23" y="71"/>
                    <a:pt x="23" y="71"/>
                  </a:cubicBezTo>
                  <a:cubicBezTo>
                    <a:pt x="25" y="74"/>
                    <a:pt x="25" y="74"/>
                    <a:pt x="25" y="74"/>
                  </a:cubicBezTo>
                  <a:cubicBezTo>
                    <a:pt x="21" y="87"/>
                    <a:pt x="21" y="87"/>
                    <a:pt x="21" y="87"/>
                  </a:cubicBezTo>
                  <a:cubicBezTo>
                    <a:pt x="14" y="63"/>
                    <a:pt x="14" y="63"/>
                    <a:pt x="14" y="63"/>
                  </a:cubicBezTo>
                  <a:cubicBezTo>
                    <a:pt x="14" y="63"/>
                    <a:pt x="14" y="63"/>
                    <a:pt x="14" y="63"/>
                  </a:cubicBezTo>
                  <a:cubicBezTo>
                    <a:pt x="16" y="71"/>
                    <a:pt x="16" y="71"/>
                    <a:pt x="16" y="71"/>
                  </a:cubicBezTo>
                  <a:cubicBezTo>
                    <a:pt x="22" y="75"/>
                    <a:pt x="22" y="75"/>
                    <a:pt x="22" y="75"/>
                  </a:cubicBezTo>
                  <a:cubicBezTo>
                    <a:pt x="26" y="66"/>
                    <a:pt x="26" y="66"/>
                    <a:pt x="26" y="66"/>
                  </a:cubicBezTo>
                  <a:cubicBezTo>
                    <a:pt x="14" y="61"/>
                    <a:pt x="14" y="61"/>
                    <a:pt x="14" y="61"/>
                  </a:cubicBezTo>
                  <a:cubicBezTo>
                    <a:pt x="15" y="48"/>
                    <a:pt x="15" y="48"/>
                    <a:pt x="15" y="48"/>
                  </a:cubicBezTo>
                  <a:cubicBezTo>
                    <a:pt x="15" y="48"/>
                    <a:pt x="15" y="48"/>
                    <a:pt x="15" y="48"/>
                  </a:cubicBezTo>
                  <a:cubicBezTo>
                    <a:pt x="9" y="43"/>
                    <a:pt x="5" y="35"/>
                    <a:pt x="5" y="28"/>
                  </a:cubicBezTo>
                  <a:cubicBezTo>
                    <a:pt x="5" y="25"/>
                    <a:pt x="5" y="22"/>
                    <a:pt x="6" y="20"/>
                  </a:cubicBezTo>
                  <a:cubicBezTo>
                    <a:pt x="8" y="20"/>
                    <a:pt x="10" y="20"/>
                    <a:pt x="13" y="20"/>
                  </a:cubicBezTo>
                  <a:cubicBezTo>
                    <a:pt x="16" y="19"/>
                    <a:pt x="20" y="18"/>
                    <a:pt x="23" y="17"/>
                  </a:cubicBezTo>
                  <a:cubicBezTo>
                    <a:pt x="22" y="18"/>
                    <a:pt x="21" y="18"/>
                    <a:pt x="21" y="18"/>
                  </a:cubicBezTo>
                  <a:cubicBezTo>
                    <a:pt x="20" y="19"/>
                    <a:pt x="19" y="19"/>
                    <a:pt x="18" y="19"/>
                  </a:cubicBezTo>
                  <a:cubicBezTo>
                    <a:pt x="18" y="19"/>
                    <a:pt x="17" y="19"/>
                    <a:pt x="17" y="19"/>
                  </a:cubicBezTo>
                  <a:cubicBezTo>
                    <a:pt x="17" y="19"/>
                    <a:pt x="18" y="19"/>
                    <a:pt x="18" y="20"/>
                  </a:cubicBezTo>
                  <a:cubicBezTo>
                    <a:pt x="19" y="20"/>
                    <a:pt x="20" y="20"/>
                    <a:pt x="21" y="20"/>
                  </a:cubicBezTo>
                  <a:cubicBezTo>
                    <a:pt x="24" y="20"/>
                    <a:pt x="27" y="19"/>
                    <a:pt x="30" y="17"/>
                  </a:cubicBezTo>
                  <a:cubicBezTo>
                    <a:pt x="31" y="16"/>
                    <a:pt x="32" y="15"/>
                    <a:pt x="34" y="14"/>
                  </a:cubicBezTo>
                  <a:cubicBezTo>
                    <a:pt x="34" y="13"/>
                    <a:pt x="34" y="13"/>
                    <a:pt x="34" y="13"/>
                  </a:cubicBezTo>
                  <a:cubicBezTo>
                    <a:pt x="37" y="15"/>
                    <a:pt x="41" y="17"/>
                    <a:pt x="45" y="18"/>
                  </a:cubicBezTo>
                  <a:cubicBezTo>
                    <a:pt x="46" y="21"/>
                    <a:pt x="46" y="24"/>
                    <a:pt x="46" y="28"/>
                  </a:cubicBezTo>
                  <a:cubicBezTo>
                    <a:pt x="46" y="35"/>
                    <a:pt x="43" y="43"/>
                    <a:pt x="37" y="48"/>
                  </a:cubicBezTo>
                  <a:cubicBezTo>
                    <a:pt x="36" y="48"/>
                    <a:pt x="36" y="48"/>
                    <a:pt x="36" y="48"/>
                  </a:cubicBezTo>
                  <a:cubicBezTo>
                    <a:pt x="37" y="61"/>
                    <a:pt x="37" y="61"/>
                    <a:pt x="37" y="61"/>
                  </a:cubicBezTo>
                  <a:cubicBezTo>
                    <a:pt x="26" y="66"/>
                    <a:pt x="26" y="66"/>
                    <a:pt x="26" y="66"/>
                  </a:cubicBezTo>
                  <a:cubicBezTo>
                    <a:pt x="30" y="75"/>
                    <a:pt x="30" y="75"/>
                    <a:pt x="30" y="75"/>
                  </a:cubicBezTo>
                  <a:cubicBezTo>
                    <a:pt x="35" y="71"/>
                    <a:pt x="35" y="71"/>
                    <a:pt x="35" y="71"/>
                  </a:cubicBezTo>
                  <a:cubicBezTo>
                    <a:pt x="30" y="87"/>
                    <a:pt x="30" y="87"/>
                    <a:pt x="30" y="87"/>
                  </a:cubicBezTo>
                  <a:lnTo>
                    <a:pt x="26" y="74"/>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2" name="iṡ1iďê"/>
            <p:cNvSpPr/>
            <p:nvPr>
              <p:custDataLst>
                <p:tags r:id="rId105"/>
              </p:custDataLst>
            </p:nvPr>
          </p:nvSpPr>
          <p:spPr>
            <a:xfrm>
              <a:off x="9132179" y="4213819"/>
              <a:ext cx="224751" cy="224751"/>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30" h="30">
                  <a:moveTo>
                    <a:pt x="30" y="30"/>
                  </a:moveTo>
                  <a:cubicBezTo>
                    <a:pt x="30" y="30"/>
                    <a:pt x="29" y="13"/>
                    <a:pt x="23" y="7"/>
                  </a:cubicBezTo>
                  <a:cubicBezTo>
                    <a:pt x="20" y="4"/>
                    <a:pt x="7" y="1"/>
                    <a:pt x="0" y="0"/>
                  </a:cubicBezTo>
                  <a:cubicBezTo>
                    <a:pt x="12" y="18"/>
                    <a:pt x="12" y="18"/>
                    <a:pt x="12" y="18"/>
                  </a:cubicBezTo>
                  <a:cubicBezTo>
                    <a:pt x="6" y="23"/>
                    <a:pt x="6" y="23"/>
                    <a:pt x="6" y="23"/>
                  </a:cubicBezTo>
                  <a:cubicBezTo>
                    <a:pt x="8" y="27"/>
                    <a:pt x="8" y="27"/>
                    <a:pt x="8" y="27"/>
                  </a:cubicBezTo>
                  <a:cubicBezTo>
                    <a:pt x="6" y="30"/>
                    <a:pt x="6" y="30"/>
                    <a:pt x="6" y="30"/>
                  </a:cubicBezTo>
                  <a:lnTo>
                    <a:pt x="30" y="30"/>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3" name="işľíde"/>
            <p:cNvSpPr/>
            <p:nvPr>
              <p:custDataLst>
                <p:tags r:id="rId106"/>
              </p:custDataLst>
            </p:nvPr>
          </p:nvSpPr>
          <p:spPr>
            <a:xfrm>
              <a:off x="8642803" y="4213819"/>
              <a:ext cx="232001" cy="224751"/>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31" h="30">
                  <a:moveTo>
                    <a:pt x="18" y="18"/>
                  </a:moveTo>
                  <a:cubicBezTo>
                    <a:pt x="31" y="0"/>
                    <a:pt x="31" y="0"/>
                    <a:pt x="31" y="0"/>
                  </a:cubicBezTo>
                  <a:cubicBezTo>
                    <a:pt x="24" y="1"/>
                    <a:pt x="10" y="4"/>
                    <a:pt x="7" y="7"/>
                  </a:cubicBezTo>
                  <a:cubicBezTo>
                    <a:pt x="2" y="13"/>
                    <a:pt x="0" y="30"/>
                    <a:pt x="0" y="30"/>
                  </a:cubicBezTo>
                  <a:cubicBezTo>
                    <a:pt x="24" y="30"/>
                    <a:pt x="24" y="30"/>
                    <a:pt x="24" y="30"/>
                  </a:cubicBezTo>
                  <a:cubicBezTo>
                    <a:pt x="22" y="27"/>
                    <a:pt x="22" y="27"/>
                    <a:pt x="22" y="27"/>
                  </a:cubicBezTo>
                  <a:cubicBezTo>
                    <a:pt x="25" y="23"/>
                    <a:pt x="25" y="23"/>
                    <a:pt x="25" y="23"/>
                  </a:cubicBezTo>
                  <a:lnTo>
                    <a:pt x="18" y="18"/>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4" name="iṥļíďê"/>
            <p:cNvSpPr/>
            <p:nvPr>
              <p:custDataLst>
                <p:tags r:id="rId107"/>
              </p:custDataLst>
            </p:nvPr>
          </p:nvSpPr>
          <p:spPr>
            <a:xfrm>
              <a:off x="8809554" y="3757066"/>
              <a:ext cx="384252" cy="681504"/>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 h="91">
                  <a:moveTo>
                    <a:pt x="51" y="78"/>
                  </a:moveTo>
                  <a:cubicBezTo>
                    <a:pt x="40" y="62"/>
                    <a:pt x="40" y="62"/>
                    <a:pt x="40" y="62"/>
                  </a:cubicBezTo>
                  <a:cubicBezTo>
                    <a:pt x="39" y="50"/>
                    <a:pt x="39" y="50"/>
                    <a:pt x="39" y="50"/>
                  </a:cubicBezTo>
                  <a:cubicBezTo>
                    <a:pt x="46" y="44"/>
                    <a:pt x="49" y="36"/>
                    <a:pt x="49" y="28"/>
                  </a:cubicBezTo>
                  <a:cubicBezTo>
                    <a:pt x="49" y="10"/>
                    <a:pt x="41" y="0"/>
                    <a:pt x="26" y="0"/>
                  </a:cubicBezTo>
                  <a:cubicBezTo>
                    <a:pt x="10" y="0"/>
                    <a:pt x="2" y="10"/>
                    <a:pt x="2" y="28"/>
                  </a:cubicBezTo>
                  <a:cubicBezTo>
                    <a:pt x="2" y="36"/>
                    <a:pt x="6" y="44"/>
                    <a:pt x="12" y="50"/>
                  </a:cubicBezTo>
                  <a:cubicBezTo>
                    <a:pt x="11" y="62"/>
                    <a:pt x="11" y="62"/>
                    <a:pt x="11" y="62"/>
                  </a:cubicBezTo>
                  <a:cubicBezTo>
                    <a:pt x="0" y="78"/>
                    <a:pt x="0" y="78"/>
                    <a:pt x="0" y="78"/>
                  </a:cubicBezTo>
                  <a:cubicBezTo>
                    <a:pt x="7" y="83"/>
                    <a:pt x="7" y="83"/>
                    <a:pt x="7" y="83"/>
                  </a:cubicBezTo>
                  <a:cubicBezTo>
                    <a:pt x="4" y="88"/>
                    <a:pt x="4" y="88"/>
                    <a:pt x="4" y="88"/>
                  </a:cubicBezTo>
                  <a:cubicBezTo>
                    <a:pt x="6" y="91"/>
                    <a:pt x="6" y="91"/>
                    <a:pt x="6" y="91"/>
                  </a:cubicBezTo>
                  <a:cubicBezTo>
                    <a:pt x="23" y="91"/>
                    <a:pt x="23" y="91"/>
                    <a:pt x="23" y="91"/>
                  </a:cubicBezTo>
                  <a:cubicBezTo>
                    <a:pt x="29" y="91"/>
                    <a:pt x="29" y="91"/>
                    <a:pt x="29" y="91"/>
                  </a:cubicBezTo>
                  <a:cubicBezTo>
                    <a:pt x="46" y="91"/>
                    <a:pt x="46" y="91"/>
                    <a:pt x="46" y="91"/>
                  </a:cubicBezTo>
                  <a:cubicBezTo>
                    <a:pt x="48" y="88"/>
                    <a:pt x="48" y="88"/>
                    <a:pt x="48" y="88"/>
                  </a:cubicBezTo>
                  <a:cubicBezTo>
                    <a:pt x="45" y="83"/>
                    <a:pt x="45" y="83"/>
                    <a:pt x="45" y="83"/>
                  </a:cubicBezTo>
                  <a:lnTo>
                    <a:pt x="51" y="78"/>
                  </a:lnTo>
                  <a:close/>
                  <a:moveTo>
                    <a:pt x="27" y="74"/>
                  </a:moveTo>
                  <a:cubicBezTo>
                    <a:pt x="28" y="72"/>
                    <a:pt x="28" y="72"/>
                    <a:pt x="28" y="72"/>
                  </a:cubicBezTo>
                  <a:cubicBezTo>
                    <a:pt x="26" y="67"/>
                    <a:pt x="26" y="67"/>
                    <a:pt x="26" y="67"/>
                  </a:cubicBezTo>
                  <a:cubicBezTo>
                    <a:pt x="23" y="72"/>
                    <a:pt x="23" y="72"/>
                    <a:pt x="23" y="72"/>
                  </a:cubicBezTo>
                  <a:cubicBezTo>
                    <a:pt x="25" y="74"/>
                    <a:pt x="25" y="74"/>
                    <a:pt x="25" y="74"/>
                  </a:cubicBezTo>
                  <a:cubicBezTo>
                    <a:pt x="22" y="88"/>
                    <a:pt x="22" y="88"/>
                    <a:pt x="22" y="88"/>
                  </a:cubicBezTo>
                  <a:cubicBezTo>
                    <a:pt x="14" y="63"/>
                    <a:pt x="14" y="63"/>
                    <a:pt x="14" y="63"/>
                  </a:cubicBezTo>
                  <a:cubicBezTo>
                    <a:pt x="14" y="63"/>
                    <a:pt x="14" y="63"/>
                    <a:pt x="14" y="63"/>
                  </a:cubicBezTo>
                  <a:cubicBezTo>
                    <a:pt x="16" y="72"/>
                    <a:pt x="16" y="72"/>
                    <a:pt x="16" y="72"/>
                  </a:cubicBezTo>
                  <a:cubicBezTo>
                    <a:pt x="22" y="75"/>
                    <a:pt x="22" y="75"/>
                    <a:pt x="22" y="75"/>
                  </a:cubicBezTo>
                  <a:cubicBezTo>
                    <a:pt x="26" y="67"/>
                    <a:pt x="26" y="67"/>
                    <a:pt x="26" y="67"/>
                  </a:cubicBezTo>
                  <a:cubicBezTo>
                    <a:pt x="15" y="61"/>
                    <a:pt x="15" y="61"/>
                    <a:pt x="15" y="61"/>
                  </a:cubicBezTo>
                  <a:cubicBezTo>
                    <a:pt x="15" y="48"/>
                    <a:pt x="15" y="48"/>
                    <a:pt x="15" y="48"/>
                  </a:cubicBezTo>
                  <a:cubicBezTo>
                    <a:pt x="15" y="48"/>
                    <a:pt x="15" y="48"/>
                    <a:pt x="15" y="48"/>
                  </a:cubicBezTo>
                  <a:cubicBezTo>
                    <a:pt x="9" y="43"/>
                    <a:pt x="5" y="35"/>
                    <a:pt x="5" y="28"/>
                  </a:cubicBezTo>
                  <a:cubicBezTo>
                    <a:pt x="5" y="25"/>
                    <a:pt x="6" y="23"/>
                    <a:pt x="6" y="21"/>
                  </a:cubicBezTo>
                  <a:cubicBezTo>
                    <a:pt x="8" y="21"/>
                    <a:pt x="11" y="20"/>
                    <a:pt x="13" y="20"/>
                  </a:cubicBezTo>
                  <a:cubicBezTo>
                    <a:pt x="16" y="19"/>
                    <a:pt x="20" y="18"/>
                    <a:pt x="23" y="17"/>
                  </a:cubicBezTo>
                  <a:cubicBezTo>
                    <a:pt x="22" y="18"/>
                    <a:pt x="21" y="18"/>
                    <a:pt x="21" y="19"/>
                  </a:cubicBezTo>
                  <a:cubicBezTo>
                    <a:pt x="20" y="19"/>
                    <a:pt x="19" y="19"/>
                    <a:pt x="18" y="20"/>
                  </a:cubicBezTo>
                  <a:cubicBezTo>
                    <a:pt x="18" y="20"/>
                    <a:pt x="17" y="20"/>
                    <a:pt x="17" y="20"/>
                  </a:cubicBezTo>
                  <a:cubicBezTo>
                    <a:pt x="17" y="20"/>
                    <a:pt x="18" y="20"/>
                    <a:pt x="18" y="20"/>
                  </a:cubicBezTo>
                  <a:cubicBezTo>
                    <a:pt x="19" y="20"/>
                    <a:pt x="20" y="21"/>
                    <a:pt x="21" y="21"/>
                  </a:cubicBezTo>
                  <a:cubicBezTo>
                    <a:pt x="24" y="21"/>
                    <a:pt x="27" y="19"/>
                    <a:pt x="30" y="17"/>
                  </a:cubicBezTo>
                  <a:cubicBezTo>
                    <a:pt x="31" y="16"/>
                    <a:pt x="33" y="15"/>
                    <a:pt x="34" y="14"/>
                  </a:cubicBezTo>
                  <a:cubicBezTo>
                    <a:pt x="34" y="14"/>
                    <a:pt x="34" y="13"/>
                    <a:pt x="35" y="13"/>
                  </a:cubicBezTo>
                  <a:cubicBezTo>
                    <a:pt x="37" y="15"/>
                    <a:pt x="41" y="17"/>
                    <a:pt x="45" y="18"/>
                  </a:cubicBezTo>
                  <a:cubicBezTo>
                    <a:pt x="46" y="21"/>
                    <a:pt x="46" y="24"/>
                    <a:pt x="46" y="28"/>
                  </a:cubicBezTo>
                  <a:cubicBezTo>
                    <a:pt x="46" y="35"/>
                    <a:pt x="43" y="43"/>
                    <a:pt x="37" y="48"/>
                  </a:cubicBezTo>
                  <a:cubicBezTo>
                    <a:pt x="36" y="48"/>
                    <a:pt x="36" y="48"/>
                    <a:pt x="36" y="48"/>
                  </a:cubicBezTo>
                  <a:cubicBezTo>
                    <a:pt x="37" y="61"/>
                    <a:pt x="37" y="61"/>
                    <a:pt x="37" y="61"/>
                  </a:cubicBezTo>
                  <a:cubicBezTo>
                    <a:pt x="26" y="67"/>
                    <a:pt x="26" y="67"/>
                    <a:pt x="26" y="67"/>
                  </a:cubicBezTo>
                  <a:cubicBezTo>
                    <a:pt x="30" y="75"/>
                    <a:pt x="30" y="75"/>
                    <a:pt x="30" y="75"/>
                  </a:cubicBezTo>
                  <a:cubicBezTo>
                    <a:pt x="35" y="72"/>
                    <a:pt x="35" y="72"/>
                    <a:pt x="35" y="72"/>
                  </a:cubicBezTo>
                  <a:cubicBezTo>
                    <a:pt x="30" y="88"/>
                    <a:pt x="30" y="88"/>
                    <a:pt x="30" y="88"/>
                  </a:cubicBezTo>
                  <a:lnTo>
                    <a:pt x="27" y="74"/>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5" name="îšlîďè"/>
            <p:cNvSpPr/>
            <p:nvPr>
              <p:custDataLst>
                <p:tags r:id="rId108"/>
              </p:custDataLst>
            </p:nvPr>
          </p:nvSpPr>
          <p:spPr>
            <a:xfrm>
              <a:off x="2233768" y="2049682"/>
              <a:ext cx="152251" cy="148627"/>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20" h="20">
                  <a:moveTo>
                    <a:pt x="20" y="20"/>
                  </a:moveTo>
                  <a:cubicBezTo>
                    <a:pt x="20" y="20"/>
                    <a:pt x="20" y="9"/>
                    <a:pt x="16" y="5"/>
                  </a:cubicBezTo>
                  <a:cubicBezTo>
                    <a:pt x="14" y="3"/>
                    <a:pt x="4" y="1"/>
                    <a:pt x="0" y="0"/>
                  </a:cubicBezTo>
                  <a:cubicBezTo>
                    <a:pt x="8" y="12"/>
                    <a:pt x="8" y="12"/>
                    <a:pt x="8" y="12"/>
                  </a:cubicBezTo>
                  <a:cubicBezTo>
                    <a:pt x="4" y="15"/>
                    <a:pt x="4" y="15"/>
                    <a:pt x="4" y="15"/>
                  </a:cubicBezTo>
                  <a:cubicBezTo>
                    <a:pt x="6" y="18"/>
                    <a:pt x="6" y="18"/>
                    <a:pt x="6" y="18"/>
                  </a:cubicBezTo>
                  <a:cubicBezTo>
                    <a:pt x="4" y="20"/>
                    <a:pt x="4" y="20"/>
                    <a:pt x="4" y="20"/>
                  </a:cubicBezTo>
                  <a:lnTo>
                    <a:pt x="20" y="20"/>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6" name="íş1ïḋè"/>
            <p:cNvSpPr/>
            <p:nvPr>
              <p:custDataLst>
                <p:tags r:id="rId109"/>
              </p:custDataLst>
            </p:nvPr>
          </p:nvSpPr>
          <p:spPr>
            <a:xfrm>
              <a:off x="1903890" y="2049682"/>
              <a:ext cx="148627" cy="148627"/>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0" h="20">
                  <a:moveTo>
                    <a:pt x="12" y="12"/>
                  </a:moveTo>
                  <a:cubicBezTo>
                    <a:pt x="20" y="0"/>
                    <a:pt x="20" y="0"/>
                    <a:pt x="20" y="0"/>
                  </a:cubicBezTo>
                  <a:cubicBezTo>
                    <a:pt x="16" y="1"/>
                    <a:pt x="7" y="3"/>
                    <a:pt x="4" y="5"/>
                  </a:cubicBezTo>
                  <a:cubicBezTo>
                    <a:pt x="0" y="9"/>
                    <a:pt x="0" y="20"/>
                    <a:pt x="0" y="20"/>
                  </a:cubicBezTo>
                  <a:cubicBezTo>
                    <a:pt x="16" y="20"/>
                    <a:pt x="16" y="20"/>
                    <a:pt x="16" y="20"/>
                  </a:cubicBezTo>
                  <a:cubicBezTo>
                    <a:pt x="15" y="18"/>
                    <a:pt x="15" y="18"/>
                    <a:pt x="15" y="18"/>
                  </a:cubicBezTo>
                  <a:cubicBezTo>
                    <a:pt x="16" y="15"/>
                    <a:pt x="16" y="15"/>
                    <a:pt x="16" y="15"/>
                  </a:cubicBezTo>
                  <a:lnTo>
                    <a:pt x="12" y="12"/>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7" name="îšḷiďè"/>
            <p:cNvSpPr/>
            <p:nvPr>
              <p:custDataLst>
                <p:tags r:id="rId110"/>
              </p:custDataLst>
            </p:nvPr>
          </p:nvSpPr>
          <p:spPr>
            <a:xfrm>
              <a:off x="2016267" y="1730680"/>
              <a:ext cx="257378" cy="46762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4" h="62">
                  <a:moveTo>
                    <a:pt x="34" y="54"/>
                  </a:moveTo>
                  <a:cubicBezTo>
                    <a:pt x="27" y="43"/>
                    <a:pt x="27" y="43"/>
                    <a:pt x="27" y="43"/>
                  </a:cubicBezTo>
                  <a:cubicBezTo>
                    <a:pt x="26" y="34"/>
                    <a:pt x="26" y="34"/>
                    <a:pt x="26" y="34"/>
                  </a:cubicBezTo>
                  <a:cubicBezTo>
                    <a:pt x="31" y="30"/>
                    <a:pt x="33" y="25"/>
                    <a:pt x="33" y="19"/>
                  </a:cubicBezTo>
                  <a:cubicBezTo>
                    <a:pt x="33" y="7"/>
                    <a:pt x="28" y="0"/>
                    <a:pt x="17" y="0"/>
                  </a:cubicBezTo>
                  <a:cubicBezTo>
                    <a:pt x="7" y="0"/>
                    <a:pt x="1" y="7"/>
                    <a:pt x="1" y="19"/>
                  </a:cubicBezTo>
                  <a:cubicBezTo>
                    <a:pt x="1" y="25"/>
                    <a:pt x="4" y="30"/>
                    <a:pt x="8" y="34"/>
                  </a:cubicBezTo>
                  <a:cubicBezTo>
                    <a:pt x="7" y="43"/>
                    <a:pt x="7" y="43"/>
                    <a:pt x="7" y="43"/>
                  </a:cubicBezTo>
                  <a:cubicBezTo>
                    <a:pt x="0" y="54"/>
                    <a:pt x="0" y="54"/>
                    <a:pt x="0" y="54"/>
                  </a:cubicBezTo>
                  <a:cubicBezTo>
                    <a:pt x="4" y="57"/>
                    <a:pt x="4" y="57"/>
                    <a:pt x="4" y="57"/>
                  </a:cubicBezTo>
                  <a:cubicBezTo>
                    <a:pt x="2" y="60"/>
                    <a:pt x="2" y="60"/>
                    <a:pt x="2" y="60"/>
                  </a:cubicBezTo>
                  <a:cubicBezTo>
                    <a:pt x="3" y="62"/>
                    <a:pt x="3" y="62"/>
                    <a:pt x="3" y="62"/>
                  </a:cubicBezTo>
                  <a:cubicBezTo>
                    <a:pt x="15" y="62"/>
                    <a:pt x="15" y="62"/>
                    <a:pt x="15" y="62"/>
                  </a:cubicBezTo>
                  <a:cubicBezTo>
                    <a:pt x="19" y="62"/>
                    <a:pt x="19" y="62"/>
                    <a:pt x="19" y="62"/>
                  </a:cubicBezTo>
                  <a:cubicBezTo>
                    <a:pt x="31" y="62"/>
                    <a:pt x="31" y="62"/>
                    <a:pt x="31" y="62"/>
                  </a:cubicBezTo>
                  <a:cubicBezTo>
                    <a:pt x="32" y="60"/>
                    <a:pt x="32" y="60"/>
                    <a:pt x="32" y="60"/>
                  </a:cubicBezTo>
                  <a:cubicBezTo>
                    <a:pt x="30" y="57"/>
                    <a:pt x="30" y="57"/>
                    <a:pt x="30" y="57"/>
                  </a:cubicBezTo>
                  <a:lnTo>
                    <a:pt x="34" y="54"/>
                  </a:lnTo>
                  <a:close/>
                  <a:moveTo>
                    <a:pt x="18" y="51"/>
                  </a:moveTo>
                  <a:cubicBezTo>
                    <a:pt x="19" y="49"/>
                    <a:pt x="19" y="49"/>
                    <a:pt x="19" y="49"/>
                  </a:cubicBezTo>
                  <a:cubicBezTo>
                    <a:pt x="17" y="46"/>
                    <a:pt x="17" y="46"/>
                    <a:pt x="17" y="46"/>
                  </a:cubicBezTo>
                  <a:cubicBezTo>
                    <a:pt x="16" y="49"/>
                    <a:pt x="16" y="49"/>
                    <a:pt x="16" y="49"/>
                  </a:cubicBezTo>
                  <a:cubicBezTo>
                    <a:pt x="17" y="51"/>
                    <a:pt x="17" y="51"/>
                    <a:pt x="17" y="51"/>
                  </a:cubicBezTo>
                  <a:cubicBezTo>
                    <a:pt x="14" y="60"/>
                    <a:pt x="14" y="60"/>
                    <a:pt x="14" y="60"/>
                  </a:cubicBezTo>
                  <a:cubicBezTo>
                    <a:pt x="9" y="44"/>
                    <a:pt x="9" y="44"/>
                    <a:pt x="9" y="44"/>
                  </a:cubicBezTo>
                  <a:cubicBezTo>
                    <a:pt x="9" y="44"/>
                    <a:pt x="9" y="44"/>
                    <a:pt x="9" y="44"/>
                  </a:cubicBezTo>
                  <a:cubicBezTo>
                    <a:pt x="11" y="49"/>
                    <a:pt x="11" y="49"/>
                    <a:pt x="11" y="49"/>
                  </a:cubicBezTo>
                  <a:cubicBezTo>
                    <a:pt x="14" y="52"/>
                    <a:pt x="14" y="52"/>
                    <a:pt x="14" y="52"/>
                  </a:cubicBezTo>
                  <a:cubicBezTo>
                    <a:pt x="17" y="46"/>
                    <a:pt x="17" y="46"/>
                    <a:pt x="17" y="46"/>
                  </a:cubicBezTo>
                  <a:cubicBezTo>
                    <a:pt x="9" y="42"/>
                    <a:pt x="9" y="42"/>
                    <a:pt x="9" y="42"/>
                  </a:cubicBezTo>
                  <a:cubicBezTo>
                    <a:pt x="10" y="33"/>
                    <a:pt x="10" y="33"/>
                    <a:pt x="10" y="33"/>
                  </a:cubicBezTo>
                  <a:cubicBezTo>
                    <a:pt x="10" y="33"/>
                    <a:pt x="10" y="33"/>
                    <a:pt x="10" y="33"/>
                  </a:cubicBezTo>
                  <a:cubicBezTo>
                    <a:pt x="6" y="29"/>
                    <a:pt x="3" y="24"/>
                    <a:pt x="3" y="19"/>
                  </a:cubicBezTo>
                  <a:cubicBezTo>
                    <a:pt x="3" y="17"/>
                    <a:pt x="3" y="16"/>
                    <a:pt x="4" y="14"/>
                  </a:cubicBezTo>
                  <a:cubicBezTo>
                    <a:pt x="5" y="14"/>
                    <a:pt x="7" y="14"/>
                    <a:pt x="8" y="14"/>
                  </a:cubicBezTo>
                  <a:cubicBezTo>
                    <a:pt x="11" y="13"/>
                    <a:pt x="13" y="13"/>
                    <a:pt x="15" y="12"/>
                  </a:cubicBezTo>
                  <a:cubicBezTo>
                    <a:pt x="15" y="12"/>
                    <a:pt x="14" y="13"/>
                    <a:pt x="14" y="13"/>
                  </a:cubicBezTo>
                  <a:cubicBezTo>
                    <a:pt x="13" y="13"/>
                    <a:pt x="12" y="14"/>
                    <a:pt x="12" y="14"/>
                  </a:cubicBezTo>
                  <a:cubicBezTo>
                    <a:pt x="12" y="14"/>
                    <a:pt x="11" y="14"/>
                    <a:pt x="11" y="14"/>
                  </a:cubicBezTo>
                  <a:cubicBezTo>
                    <a:pt x="11" y="14"/>
                    <a:pt x="12" y="14"/>
                    <a:pt x="12" y="14"/>
                  </a:cubicBezTo>
                  <a:cubicBezTo>
                    <a:pt x="12" y="14"/>
                    <a:pt x="13" y="14"/>
                    <a:pt x="14" y="14"/>
                  </a:cubicBezTo>
                  <a:cubicBezTo>
                    <a:pt x="16" y="14"/>
                    <a:pt x="18" y="13"/>
                    <a:pt x="20" y="12"/>
                  </a:cubicBezTo>
                  <a:cubicBezTo>
                    <a:pt x="21" y="11"/>
                    <a:pt x="22" y="11"/>
                    <a:pt x="22" y="10"/>
                  </a:cubicBezTo>
                  <a:cubicBezTo>
                    <a:pt x="23" y="9"/>
                    <a:pt x="23" y="9"/>
                    <a:pt x="23" y="9"/>
                  </a:cubicBezTo>
                  <a:cubicBezTo>
                    <a:pt x="25" y="10"/>
                    <a:pt x="28" y="12"/>
                    <a:pt x="30" y="13"/>
                  </a:cubicBezTo>
                  <a:cubicBezTo>
                    <a:pt x="31" y="15"/>
                    <a:pt x="31" y="17"/>
                    <a:pt x="31" y="19"/>
                  </a:cubicBezTo>
                  <a:cubicBezTo>
                    <a:pt x="31" y="24"/>
                    <a:pt x="29" y="29"/>
                    <a:pt x="25" y="33"/>
                  </a:cubicBezTo>
                  <a:cubicBezTo>
                    <a:pt x="24" y="33"/>
                    <a:pt x="24" y="33"/>
                    <a:pt x="24" y="33"/>
                  </a:cubicBezTo>
                  <a:cubicBezTo>
                    <a:pt x="25" y="42"/>
                    <a:pt x="25" y="42"/>
                    <a:pt x="25" y="42"/>
                  </a:cubicBezTo>
                  <a:cubicBezTo>
                    <a:pt x="17" y="46"/>
                    <a:pt x="17" y="46"/>
                    <a:pt x="17" y="46"/>
                  </a:cubicBezTo>
                  <a:cubicBezTo>
                    <a:pt x="20" y="52"/>
                    <a:pt x="20" y="52"/>
                    <a:pt x="20" y="52"/>
                  </a:cubicBezTo>
                  <a:cubicBezTo>
                    <a:pt x="23" y="49"/>
                    <a:pt x="23" y="49"/>
                    <a:pt x="23" y="49"/>
                  </a:cubicBezTo>
                  <a:cubicBezTo>
                    <a:pt x="20" y="60"/>
                    <a:pt x="20" y="60"/>
                    <a:pt x="20" y="60"/>
                  </a:cubicBezTo>
                  <a:lnTo>
                    <a:pt x="18" y="51"/>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8" name="ïş1ïḓé"/>
            <p:cNvSpPr/>
            <p:nvPr>
              <p:custDataLst>
                <p:tags r:id="rId111"/>
              </p:custDataLst>
            </p:nvPr>
          </p:nvSpPr>
          <p:spPr>
            <a:xfrm>
              <a:off x="6779543" y="5025823"/>
              <a:ext cx="152251" cy="152251"/>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20" h="20">
                  <a:moveTo>
                    <a:pt x="20" y="20"/>
                  </a:moveTo>
                  <a:cubicBezTo>
                    <a:pt x="20" y="20"/>
                    <a:pt x="19" y="8"/>
                    <a:pt x="16" y="5"/>
                  </a:cubicBezTo>
                  <a:cubicBezTo>
                    <a:pt x="13" y="2"/>
                    <a:pt x="4" y="1"/>
                    <a:pt x="0" y="0"/>
                  </a:cubicBezTo>
                  <a:cubicBezTo>
                    <a:pt x="8" y="12"/>
                    <a:pt x="8" y="12"/>
                    <a:pt x="8" y="12"/>
                  </a:cubicBezTo>
                  <a:cubicBezTo>
                    <a:pt x="4" y="15"/>
                    <a:pt x="4" y="15"/>
                    <a:pt x="4" y="15"/>
                  </a:cubicBezTo>
                  <a:cubicBezTo>
                    <a:pt x="5" y="18"/>
                    <a:pt x="5" y="18"/>
                    <a:pt x="5" y="18"/>
                  </a:cubicBezTo>
                  <a:cubicBezTo>
                    <a:pt x="4" y="20"/>
                    <a:pt x="4" y="20"/>
                    <a:pt x="4" y="20"/>
                  </a:cubicBezTo>
                  <a:lnTo>
                    <a:pt x="20" y="20"/>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9" name="iṣlídé"/>
            <p:cNvSpPr/>
            <p:nvPr>
              <p:custDataLst>
                <p:tags r:id="rId112"/>
              </p:custDataLst>
            </p:nvPr>
          </p:nvSpPr>
          <p:spPr>
            <a:xfrm>
              <a:off x="6442415" y="5025823"/>
              <a:ext cx="155877" cy="152251"/>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1" h="20">
                  <a:moveTo>
                    <a:pt x="13" y="12"/>
                  </a:moveTo>
                  <a:cubicBezTo>
                    <a:pt x="21" y="0"/>
                    <a:pt x="21" y="0"/>
                    <a:pt x="21" y="0"/>
                  </a:cubicBezTo>
                  <a:cubicBezTo>
                    <a:pt x="16" y="1"/>
                    <a:pt x="7" y="2"/>
                    <a:pt x="5" y="5"/>
                  </a:cubicBezTo>
                  <a:cubicBezTo>
                    <a:pt x="1" y="8"/>
                    <a:pt x="0" y="20"/>
                    <a:pt x="0" y="20"/>
                  </a:cubicBezTo>
                  <a:cubicBezTo>
                    <a:pt x="17" y="20"/>
                    <a:pt x="17" y="20"/>
                    <a:pt x="17" y="20"/>
                  </a:cubicBezTo>
                  <a:cubicBezTo>
                    <a:pt x="15" y="18"/>
                    <a:pt x="15" y="18"/>
                    <a:pt x="15" y="18"/>
                  </a:cubicBezTo>
                  <a:cubicBezTo>
                    <a:pt x="17" y="15"/>
                    <a:pt x="17" y="15"/>
                    <a:pt x="17" y="15"/>
                  </a:cubicBezTo>
                  <a:lnTo>
                    <a:pt x="13" y="12"/>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0" name="ï$ḻiḑè"/>
            <p:cNvSpPr/>
            <p:nvPr>
              <p:custDataLst>
                <p:tags r:id="rId113"/>
              </p:custDataLst>
            </p:nvPr>
          </p:nvSpPr>
          <p:spPr>
            <a:xfrm>
              <a:off x="6554792" y="4710448"/>
              <a:ext cx="264628" cy="46762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5" h="62">
                  <a:moveTo>
                    <a:pt x="35" y="53"/>
                  </a:moveTo>
                  <a:cubicBezTo>
                    <a:pt x="28" y="43"/>
                    <a:pt x="28" y="43"/>
                    <a:pt x="28" y="43"/>
                  </a:cubicBezTo>
                  <a:cubicBezTo>
                    <a:pt x="27" y="34"/>
                    <a:pt x="27" y="34"/>
                    <a:pt x="27" y="34"/>
                  </a:cubicBezTo>
                  <a:cubicBezTo>
                    <a:pt x="31" y="30"/>
                    <a:pt x="34" y="25"/>
                    <a:pt x="34" y="19"/>
                  </a:cubicBezTo>
                  <a:cubicBezTo>
                    <a:pt x="34" y="7"/>
                    <a:pt x="28" y="0"/>
                    <a:pt x="18" y="0"/>
                  </a:cubicBezTo>
                  <a:cubicBezTo>
                    <a:pt x="7" y="0"/>
                    <a:pt x="2" y="7"/>
                    <a:pt x="2" y="19"/>
                  </a:cubicBezTo>
                  <a:cubicBezTo>
                    <a:pt x="2" y="25"/>
                    <a:pt x="4" y="30"/>
                    <a:pt x="9" y="34"/>
                  </a:cubicBezTo>
                  <a:cubicBezTo>
                    <a:pt x="8" y="43"/>
                    <a:pt x="8" y="43"/>
                    <a:pt x="8" y="43"/>
                  </a:cubicBezTo>
                  <a:cubicBezTo>
                    <a:pt x="0" y="53"/>
                    <a:pt x="0" y="53"/>
                    <a:pt x="0" y="53"/>
                  </a:cubicBezTo>
                  <a:cubicBezTo>
                    <a:pt x="5" y="57"/>
                    <a:pt x="5" y="57"/>
                    <a:pt x="5" y="57"/>
                  </a:cubicBezTo>
                  <a:cubicBezTo>
                    <a:pt x="3" y="60"/>
                    <a:pt x="3" y="60"/>
                    <a:pt x="3" y="60"/>
                  </a:cubicBezTo>
                  <a:cubicBezTo>
                    <a:pt x="4" y="62"/>
                    <a:pt x="4" y="62"/>
                    <a:pt x="4" y="62"/>
                  </a:cubicBezTo>
                  <a:cubicBezTo>
                    <a:pt x="16" y="62"/>
                    <a:pt x="16" y="62"/>
                    <a:pt x="16" y="62"/>
                  </a:cubicBezTo>
                  <a:cubicBezTo>
                    <a:pt x="20" y="62"/>
                    <a:pt x="20" y="62"/>
                    <a:pt x="20" y="62"/>
                  </a:cubicBezTo>
                  <a:cubicBezTo>
                    <a:pt x="31" y="62"/>
                    <a:pt x="31" y="62"/>
                    <a:pt x="31" y="62"/>
                  </a:cubicBezTo>
                  <a:cubicBezTo>
                    <a:pt x="33" y="60"/>
                    <a:pt x="33" y="60"/>
                    <a:pt x="33" y="60"/>
                  </a:cubicBezTo>
                  <a:cubicBezTo>
                    <a:pt x="31" y="57"/>
                    <a:pt x="31" y="57"/>
                    <a:pt x="31" y="57"/>
                  </a:cubicBezTo>
                  <a:lnTo>
                    <a:pt x="35" y="53"/>
                  </a:lnTo>
                  <a:close/>
                  <a:moveTo>
                    <a:pt x="18" y="51"/>
                  </a:moveTo>
                  <a:cubicBezTo>
                    <a:pt x="19" y="49"/>
                    <a:pt x="19" y="49"/>
                    <a:pt x="19" y="49"/>
                  </a:cubicBezTo>
                  <a:cubicBezTo>
                    <a:pt x="18" y="46"/>
                    <a:pt x="18" y="46"/>
                    <a:pt x="18" y="46"/>
                  </a:cubicBezTo>
                  <a:cubicBezTo>
                    <a:pt x="16" y="49"/>
                    <a:pt x="16" y="49"/>
                    <a:pt x="16" y="49"/>
                  </a:cubicBezTo>
                  <a:cubicBezTo>
                    <a:pt x="17" y="51"/>
                    <a:pt x="17" y="51"/>
                    <a:pt x="17" y="51"/>
                  </a:cubicBezTo>
                  <a:cubicBezTo>
                    <a:pt x="15" y="60"/>
                    <a:pt x="15" y="60"/>
                    <a:pt x="15" y="60"/>
                  </a:cubicBezTo>
                  <a:cubicBezTo>
                    <a:pt x="10" y="43"/>
                    <a:pt x="10" y="43"/>
                    <a:pt x="10" y="43"/>
                  </a:cubicBezTo>
                  <a:cubicBezTo>
                    <a:pt x="10" y="43"/>
                    <a:pt x="10" y="43"/>
                    <a:pt x="10" y="43"/>
                  </a:cubicBezTo>
                  <a:cubicBezTo>
                    <a:pt x="12" y="49"/>
                    <a:pt x="12" y="49"/>
                    <a:pt x="12" y="49"/>
                  </a:cubicBezTo>
                  <a:cubicBezTo>
                    <a:pt x="15" y="52"/>
                    <a:pt x="15" y="52"/>
                    <a:pt x="15" y="52"/>
                  </a:cubicBezTo>
                  <a:cubicBezTo>
                    <a:pt x="18" y="46"/>
                    <a:pt x="18" y="46"/>
                    <a:pt x="18" y="46"/>
                  </a:cubicBezTo>
                  <a:cubicBezTo>
                    <a:pt x="10" y="42"/>
                    <a:pt x="10" y="42"/>
                    <a:pt x="10" y="42"/>
                  </a:cubicBezTo>
                  <a:cubicBezTo>
                    <a:pt x="11" y="33"/>
                    <a:pt x="11" y="33"/>
                    <a:pt x="11" y="33"/>
                  </a:cubicBezTo>
                  <a:cubicBezTo>
                    <a:pt x="10" y="33"/>
                    <a:pt x="10" y="33"/>
                    <a:pt x="10" y="33"/>
                  </a:cubicBezTo>
                  <a:cubicBezTo>
                    <a:pt x="6" y="29"/>
                    <a:pt x="4" y="24"/>
                    <a:pt x="4" y="19"/>
                  </a:cubicBezTo>
                  <a:cubicBezTo>
                    <a:pt x="4" y="17"/>
                    <a:pt x="4" y="16"/>
                    <a:pt x="4" y="14"/>
                  </a:cubicBezTo>
                  <a:cubicBezTo>
                    <a:pt x="6" y="14"/>
                    <a:pt x="7" y="14"/>
                    <a:pt x="9" y="14"/>
                  </a:cubicBezTo>
                  <a:cubicBezTo>
                    <a:pt x="12" y="13"/>
                    <a:pt x="14" y="13"/>
                    <a:pt x="16" y="12"/>
                  </a:cubicBezTo>
                  <a:cubicBezTo>
                    <a:pt x="15" y="12"/>
                    <a:pt x="15" y="13"/>
                    <a:pt x="14" y="13"/>
                  </a:cubicBezTo>
                  <a:cubicBezTo>
                    <a:pt x="14" y="13"/>
                    <a:pt x="13" y="13"/>
                    <a:pt x="13" y="13"/>
                  </a:cubicBezTo>
                  <a:cubicBezTo>
                    <a:pt x="12" y="13"/>
                    <a:pt x="12" y="13"/>
                    <a:pt x="12" y="13"/>
                  </a:cubicBezTo>
                  <a:cubicBezTo>
                    <a:pt x="12" y="13"/>
                    <a:pt x="12" y="14"/>
                    <a:pt x="13" y="14"/>
                  </a:cubicBezTo>
                  <a:cubicBezTo>
                    <a:pt x="13" y="14"/>
                    <a:pt x="14" y="14"/>
                    <a:pt x="15" y="14"/>
                  </a:cubicBezTo>
                  <a:cubicBezTo>
                    <a:pt x="16" y="14"/>
                    <a:pt x="19" y="13"/>
                    <a:pt x="21" y="12"/>
                  </a:cubicBezTo>
                  <a:cubicBezTo>
                    <a:pt x="22" y="11"/>
                    <a:pt x="22" y="10"/>
                    <a:pt x="23" y="10"/>
                  </a:cubicBezTo>
                  <a:cubicBezTo>
                    <a:pt x="23" y="9"/>
                    <a:pt x="24" y="9"/>
                    <a:pt x="24" y="9"/>
                  </a:cubicBezTo>
                  <a:cubicBezTo>
                    <a:pt x="26" y="10"/>
                    <a:pt x="28" y="12"/>
                    <a:pt x="31" y="12"/>
                  </a:cubicBezTo>
                  <a:cubicBezTo>
                    <a:pt x="32" y="14"/>
                    <a:pt x="32" y="17"/>
                    <a:pt x="32" y="19"/>
                  </a:cubicBezTo>
                  <a:cubicBezTo>
                    <a:pt x="32" y="24"/>
                    <a:pt x="29" y="29"/>
                    <a:pt x="25" y="33"/>
                  </a:cubicBezTo>
                  <a:cubicBezTo>
                    <a:pt x="25" y="33"/>
                    <a:pt x="25" y="33"/>
                    <a:pt x="25" y="33"/>
                  </a:cubicBezTo>
                  <a:cubicBezTo>
                    <a:pt x="25" y="42"/>
                    <a:pt x="25" y="42"/>
                    <a:pt x="25" y="42"/>
                  </a:cubicBezTo>
                  <a:cubicBezTo>
                    <a:pt x="18" y="46"/>
                    <a:pt x="18" y="46"/>
                    <a:pt x="18" y="46"/>
                  </a:cubicBezTo>
                  <a:cubicBezTo>
                    <a:pt x="21" y="52"/>
                    <a:pt x="21" y="52"/>
                    <a:pt x="21" y="52"/>
                  </a:cubicBezTo>
                  <a:cubicBezTo>
                    <a:pt x="24" y="49"/>
                    <a:pt x="24" y="49"/>
                    <a:pt x="24" y="49"/>
                  </a:cubicBezTo>
                  <a:cubicBezTo>
                    <a:pt x="21" y="60"/>
                    <a:pt x="21" y="60"/>
                    <a:pt x="21" y="60"/>
                  </a:cubicBezTo>
                  <a:lnTo>
                    <a:pt x="18" y="51"/>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1" name="îṥļîďe"/>
            <p:cNvSpPr/>
            <p:nvPr>
              <p:custDataLst>
                <p:tags r:id="rId114"/>
              </p:custDataLst>
            </p:nvPr>
          </p:nvSpPr>
          <p:spPr>
            <a:xfrm>
              <a:off x="4629905" y="2220057"/>
              <a:ext cx="159501" cy="152251"/>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21" h="20">
                  <a:moveTo>
                    <a:pt x="21" y="20"/>
                  </a:moveTo>
                  <a:cubicBezTo>
                    <a:pt x="21" y="20"/>
                    <a:pt x="20" y="9"/>
                    <a:pt x="16" y="5"/>
                  </a:cubicBezTo>
                  <a:cubicBezTo>
                    <a:pt x="14" y="3"/>
                    <a:pt x="5" y="1"/>
                    <a:pt x="0" y="0"/>
                  </a:cubicBezTo>
                  <a:cubicBezTo>
                    <a:pt x="9" y="12"/>
                    <a:pt x="9" y="12"/>
                    <a:pt x="9" y="12"/>
                  </a:cubicBezTo>
                  <a:cubicBezTo>
                    <a:pt x="4" y="16"/>
                    <a:pt x="4" y="16"/>
                    <a:pt x="4" y="16"/>
                  </a:cubicBezTo>
                  <a:cubicBezTo>
                    <a:pt x="6" y="18"/>
                    <a:pt x="6" y="18"/>
                    <a:pt x="6" y="18"/>
                  </a:cubicBezTo>
                  <a:cubicBezTo>
                    <a:pt x="5" y="20"/>
                    <a:pt x="5" y="20"/>
                    <a:pt x="5" y="20"/>
                  </a:cubicBezTo>
                  <a:lnTo>
                    <a:pt x="21" y="20"/>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2" name="îsḷiḓe"/>
            <p:cNvSpPr/>
            <p:nvPr>
              <p:custDataLst>
                <p:tags r:id="rId115"/>
              </p:custDataLst>
            </p:nvPr>
          </p:nvSpPr>
          <p:spPr>
            <a:xfrm>
              <a:off x="4300029" y="2220057"/>
              <a:ext cx="159501" cy="152251"/>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1" h="20">
                  <a:moveTo>
                    <a:pt x="12" y="12"/>
                  </a:moveTo>
                  <a:cubicBezTo>
                    <a:pt x="21" y="0"/>
                    <a:pt x="21" y="0"/>
                    <a:pt x="21" y="0"/>
                  </a:cubicBezTo>
                  <a:cubicBezTo>
                    <a:pt x="16" y="1"/>
                    <a:pt x="7" y="3"/>
                    <a:pt x="5" y="5"/>
                  </a:cubicBezTo>
                  <a:cubicBezTo>
                    <a:pt x="1" y="9"/>
                    <a:pt x="0" y="20"/>
                    <a:pt x="0" y="20"/>
                  </a:cubicBezTo>
                  <a:cubicBezTo>
                    <a:pt x="16" y="20"/>
                    <a:pt x="16" y="20"/>
                    <a:pt x="16" y="20"/>
                  </a:cubicBezTo>
                  <a:cubicBezTo>
                    <a:pt x="15" y="18"/>
                    <a:pt x="15" y="18"/>
                    <a:pt x="15" y="18"/>
                  </a:cubicBezTo>
                  <a:cubicBezTo>
                    <a:pt x="17" y="16"/>
                    <a:pt x="17" y="16"/>
                    <a:pt x="17" y="16"/>
                  </a:cubicBezTo>
                  <a:lnTo>
                    <a:pt x="12" y="12"/>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3" name="íṧḷíḍê"/>
            <p:cNvSpPr/>
            <p:nvPr>
              <p:custDataLst>
                <p:tags r:id="rId116"/>
              </p:custDataLst>
            </p:nvPr>
          </p:nvSpPr>
          <p:spPr>
            <a:xfrm>
              <a:off x="4412404" y="1911931"/>
              <a:ext cx="264628" cy="46037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5" h="61">
                  <a:moveTo>
                    <a:pt x="35" y="53"/>
                  </a:moveTo>
                  <a:cubicBezTo>
                    <a:pt x="27" y="42"/>
                    <a:pt x="27" y="42"/>
                    <a:pt x="27" y="42"/>
                  </a:cubicBezTo>
                  <a:cubicBezTo>
                    <a:pt x="27" y="33"/>
                    <a:pt x="27" y="33"/>
                    <a:pt x="27" y="33"/>
                  </a:cubicBezTo>
                  <a:cubicBezTo>
                    <a:pt x="31" y="30"/>
                    <a:pt x="33" y="24"/>
                    <a:pt x="33" y="19"/>
                  </a:cubicBezTo>
                  <a:cubicBezTo>
                    <a:pt x="33" y="6"/>
                    <a:pt x="28" y="0"/>
                    <a:pt x="17" y="0"/>
                  </a:cubicBezTo>
                  <a:cubicBezTo>
                    <a:pt x="7" y="0"/>
                    <a:pt x="1" y="6"/>
                    <a:pt x="1" y="19"/>
                  </a:cubicBezTo>
                  <a:cubicBezTo>
                    <a:pt x="1" y="24"/>
                    <a:pt x="4" y="30"/>
                    <a:pt x="8" y="33"/>
                  </a:cubicBezTo>
                  <a:cubicBezTo>
                    <a:pt x="8" y="42"/>
                    <a:pt x="8" y="42"/>
                    <a:pt x="8" y="42"/>
                  </a:cubicBezTo>
                  <a:cubicBezTo>
                    <a:pt x="0" y="53"/>
                    <a:pt x="0" y="53"/>
                    <a:pt x="0" y="53"/>
                  </a:cubicBezTo>
                  <a:cubicBezTo>
                    <a:pt x="5" y="56"/>
                    <a:pt x="5" y="56"/>
                    <a:pt x="5" y="56"/>
                  </a:cubicBezTo>
                  <a:cubicBezTo>
                    <a:pt x="2" y="59"/>
                    <a:pt x="2" y="59"/>
                    <a:pt x="2" y="59"/>
                  </a:cubicBezTo>
                  <a:cubicBezTo>
                    <a:pt x="4" y="61"/>
                    <a:pt x="4" y="61"/>
                    <a:pt x="4" y="61"/>
                  </a:cubicBezTo>
                  <a:cubicBezTo>
                    <a:pt x="15" y="61"/>
                    <a:pt x="15" y="61"/>
                    <a:pt x="15" y="61"/>
                  </a:cubicBezTo>
                  <a:cubicBezTo>
                    <a:pt x="20" y="61"/>
                    <a:pt x="20" y="61"/>
                    <a:pt x="20" y="61"/>
                  </a:cubicBezTo>
                  <a:cubicBezTo>
                    <a:pt x="31" y="61"/>
                    <a:pt x="31" y="61"/>
                    <a:pt x="31" y="61"/>
                  </a:cubicBezTo>
                  <a:cubicBezTo>
                    <a:pt x="32" y="59"/>
                    <a:pt x="32" y="59"/>
                    <a:pt x="32" y="59"/>
                  </a:cubicBezTo>
                  <a:cubicBezTo>
                    <a:pt x="30" y="56"/>
                    <a:pt x="30" y="56"/>
                    <a:pt x="30" y="56"/>
                  </a:cubicBezTo>
                  <a:lnTo>
                    <a:pt x="35" y="53"/>
                  </a:lnTo>
                  <a:close/>
                  <a:moveTo>
                    <a:pt x="18" y="50"/>
                  </a:moveTo>
                  <a:cubicBezTo>
                    <a:pt x="19" y="48"/>
                    <a:pt x="19" y="48"/>
                    <a:pt x="19" y="48"/>
                  </a:cubicBezTo>
                  <a:cubicBezTo>
                    <a:pt x="17" y="45"/>
                    <a:pt x="17" y="45"/>
                    <a:pt x="17" y="45"/>
                  </a:cubicBezTo>
                  <a:cubicBezTo>
                    <a:pt x="16" y="48"/>
                    <a:pt x="16" y="48"/>
                    <a:pt x="16" y="48"/>
                  </a:cubicBezTo>
                  <a:cubicBezTo>
                    <a:pt x="17" y="50"/>
                    <a:pt x="17" y="50"/>
                    <a:pt x="17" y="50"/>
                  </a:cubicBezTo>
                  <a:cubicBezTo>
                    <a:pt x="15" y="59"/>
                    <a:pt x="15" y="59"/>
                    <a:pt x="15" y="59"/>
                  </a:cubicBezTo>
                  <a:cubicBezTo>
                    <a:pt x="9" y="43"/>
                    <a:pt x="9" y="43"/>
                    <a:pt x="9" y="43"/>
                  </a:cubicBezTo>
                  <a:cubicBezTo>
                    <a:pt x="9" y="43"/>
                    <a:pt x="9" y="43"/>
                    <a:pt x="9" y="43"/>
                  </a:cubicBezTo>
                  <a:cubicBezTo>
                    <a:pt x="11" y="48"/>
                    <a:pt x="11" y="48"/>
                    <a:pt x="11" y="48"/>
                  </a:cubicBezTo>
                  <a:cubicBezTo>
                    <a:pt x="15" y="51"/>
                    <a:pt x="15" y="51"/>
                    <a:pt x="15" y="51"/>
                  </a:cubicBezTo>
                  <a:cubicBezTo>
                    <a:pt x="17" y="45"/>
                    <a:pt x="17" y="45"/>
                    <a:pt x="17" y="45"/>
                  </a:cubicBezTo>
                  <a:cubicBezTo>
                    <a:pt x="10" y="41"/>
                    <a:pt x="10" y="41"/>
                    <a:pt x="10" y="41"/>
                  </a:cubicBezTo>
                  <a:cubicBezTo>
                    <a:pt x="10" y="33"/>
                    <a:pt x="10" y="33"/>
                    <a:pt x="10" y="33"/>
                  </a:cubicBezTo>
                  <a:cubicBezTo>
                    <a:pt x="10" y="32"/>
                    <a:pt x="10" y="32"/>
                    <a:pt x="10" y="32"/>
                  </a:cubicBezTo>
                  <a:cubicBezTo>
                    <a:pt x="6" y="29"/>
                    <a:pt x="3" y="24"/>
                    <a:pt x="3" y="19"/>
                  </a:cubicBezTo>
                  <a:cubicBezTo>
                    <a:pt x="3" y="17"/>
                    <a:pt x="4" y="15"/>
                    <a:pt x="4" y="14"/>
                  </a:cubicBezTo>
                  <a:cubicBezTo>
                    <a:pt x="5" y="14"/>
                    <a:pt x="7" y="13"/>
                    <a:pt x="9" y="13"/>
                  </a:cubicBezTo>
                  <a:cubicBezTo>
                    <a:pt x="11" y="13"/>
                    <a:pt x="13" y="12"/>
                    <a:pt x="15" y="11"/>
                  </a:cubicBezTo>
                  <a:cubicBezTo>
                    <a:pt x="15" y="12"/>
                    <a:pt x="15" y="12"/>
                    <a:pt x="14" y="12"/>
                  </a:cubicBezTo>
                  <a:cubicBezTo>
                    <a:pt x="13" y="13"/>
                    <a:pt x="13" y="13"/>
                    <a:pt x="12" y="13"/>
                  </a:cubicBezTo>
                  <a:cubicBezTo>
                    <a:pt x="12" y="13"/>
                    <a:pt x="12" y="13"/>
                    <a:pt x="12" y="13"/>
                  </a:cubicBezTo>
                  <a:cubicBezTo>
                    <a:pt x="12" y="13"/>
                    <a:pt x="12" y="13"/>
                    <a:pt x="12" y="13"/>
                  </a:cubicBezTo>
                  <a:cubicBezTo>
                    <a:pt x="13" y="13"/>
                    <a:pt x="13" y="14"/>
                    <a:pt x="14" y="14"/>
                  </a:cubicBezTo>
                  <a:cubicBezTo>
                    <a:pt x="16" y="14"/>
                    <a:pt x="18" y="13"/>
                    <a:pt x="20" y="11"/>
                  </a:cubicBezTo>
                  <a:cubicBezTo>
                    <a:pt x="21" y="11"/>
                    <a:pt x="22" y="10"/>
                    <a:pt x="23" y="9"/>
                  </a:cubicBezTo>
                  <a:cubicBezTo>
                    <a:pt x="23" y="9"/>
                    <a:pt x="23" y="9"/>
                    <a:pt x="23" y="8"/>
                  </a:cubicBezTo>
                  <a:cubicBezTo>
                    <a:pt x="25" y="10"/>
                    <a:pt x="28" y="11"/>
                    <a:pt x="31" y="12"/>
                  </a:cubicBezTo>
                  <a:cubicBezTo>
                    <a:pt x="31" y="14"/>
                    <a:pt x="31" y="16"/>
                    <a:pt x="31" y="19"/>
                  </a:cubicBezTo>
                  <a:cubicBezTo>
                    <a:pt x="31" y="24"/>
                    <a:pt x="29" y="29"/>
                    <a:pt x="25" y="32"/>
                  </a:cubicBezTo>
                  <a:cubicBezTo>
                    <a:pt x="25" y="33"/>
                    <a:pt x="25" y="33"/>
                    <a:pt x="25" y="33"/>
                  </a:cubicBezTo>
                  <a:cubicBezTo>
                    <a:pt x="25" y="41"/>
                    <a:pt x="25" y="41"/>
                    <a:pt x="25" y="41"/>
                  </a:cubicBezTo>
                  <a:cubicBezTo>
                    <a:pt x="17" y="45"/>
                    <a:pt x="17" y="45"/>
                    <a:pt x="17" y="45"/>
                  </a:cubicBezTo>
                  <a:cubicBezTo>
                    <a:pt x="20" y="51"/>
                    <a:pt x="20" y="51"/>
                    <a:pt x="20" y="51"/>
                  </a:cubicBezTo>
                  <a:cubicBezTo>
                    <a:pt x="24" y="48"/>
                    <a:pt x="24" y="48"/>
                    <a:pt x="24" y="48"/>
                  </a:cubicBezTo>
                  <a:cubicBezTo>
                    <a:pt x="20" y="59"/>
                    <a:pt x="20" y="59"/>
                    <a:pt x="20" y="59"/>
                  </a:cubicBezTo>
                  <a:lnTo>
                    <a:pt x="18" y="50"/>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4" name="ïṧ1îḍè"/>
            <p:cNvSpPr/>
            <p:nvPr>
              <p:custDataLst>
                <p:tags r:id="rId117"/>
              </p:custDataLst>
            </p:nvPr>
          </p:nvSpPr>
          <p:spPr>
            <a:xfrm>
              <a:off x="9110429" y="1959055"/>
              <a:ext cx="188501" cy="181251"/>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25" h="24">
                  <a:moveTo>
                    <a:pt x="25" y="24"/>
                  </a:moveTo>
                  <a:cubicBezTo>
                    <a:pt x="25" y="24"/>
                    <a:pt x="24" y="11"/>
                    <a:pt x="19" y="6"/>
                  </a:cubicBezTo>
                  <a:cubicBezTo>
                    <a:pt x="17" y="3"/>
                    <a:pt x="6" y="1"/>
                    <a:pt x="0" y="0"/>
                  </a:cubicBezTo>
                  <a:cubicBezTo>
                    <a:pt x="10" y="15"/>
                    <a:pt x="10" y="15"/>
                    <a:pt x="10" y="15"/>
                  </a:cubicBezTo>
                  <a:cubicBezTo>
                    <a:pt x="5" y="19"/>
                    <a:pt x="5" y="19"/>
                    <a:pt x="5" y="19"/>
                  </a:cubicBezTo>
                  <a:cubicBezTo>
                    <a:pt x="7" y="22"/>
                    <a:pt x="7" y="22"/>
                    <a:pt x="7" y="22"/>
                  </a:cubicBezTo>
                  <a:cubicBezTo>
                    <a:pt x="6" y="24"/>
                    <a:pt x="6" y="24"/>
                    <a:pt x="6" y="24"/>
                  </a:cubicBezTo>
                  <a:lnTo>
                    <a:pt x="25" y="24"/>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5" name="işḻíḋe"/>
            <p:cNvSpPr/>
            <p:nvPr>
              <p:custDataLst>
                <p:tags r:id="rId118"/>
              </p:custDataLst>
            </p:nvPr>
          </p:nvSpPr>
          <p:spPr>
            <a:xfrm>
              <a:off x="8704427" y="1959055"/>
              <a:ext cx="195751" cy="181251"/>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6" h="24">
                  <a:moveTo>
                    <a:pt x="15" y="15"/>
                  </a:moveTo>
                  <a:cubicBezTo>
                    <a:pt x="26" y="0"/>
                    <a:pt x="26" y="0"/>
                    <a:pt x="26" y="0"/>
                  </a:cubicBezTo>
                  <a:cubicBezTo>
                    <a:pt x="20" y="1"/>
                    <a:pt x="9" y="3"/>
                    <a:pt x="6" y="6"/>
                  </a:cubicBezTo>
                  <a:cubicBezTo>
                    <a:pt x="1" y="11"/>
                    <a:pt x="0" y="24"/>
                    <a:pt x="0" y="24"/>
                  </a:cubicBezTo>
                  <a:cubicBezTo>
                    <a:pt x="20" y="24"/>
                    <a:pt x="20" y="24"/>
                    <a:pt x="20" y="24"/>
                  </a:cubicBezTo>
                  <a:cubicBezTo>
                    <a:pt x="18" y="22"/>
                    <a:pt x="18" y="22"/>
                    <a:pt x="18" y="22"/>
                  </a:cubicBezTo>
                  <a:cubicBezTo>
                    <a:pt x="21" y="19"/>
                    <a:pt x="21" y="19"/>
                    <a:pt x="21" y="19"/>
                  </a:cubicBezTo>
                  <a:lnTo>
                    <a:pt x="15" y="15"/>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6" name="íṥlíḓè"/>
            <p:cNvSpPr/>
            <p:nvPr>
              <p:custDataLst>
                <p:tags r:id="rId119"/>
              </p:custDataLst>
            </p:nvPr>
          </p:nvSpPr>
          <p:spPr>
            <a:xfrm>
              <a:off x="8845804" y="1574803"/>
              <a:ext cx="315378" cy="56550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 h="75">
                  <a:moveTo>
                    <a:pt x="42" y="65"/>
                  </a:moveTo>
                  <a:cubicBezTo>
                    <a:pt x="33" y="52"/>
                    <a:pt x="33" y="52"/>
                    <a:pt x="33" y="52"/>
                  </a:cubicBezTo>
                  <a:cubicBezTo>
                    <a:pt x="32" y="41"/>
                    <a:pt x="32" y="41"/>
                    <a:pt x="32" y="41"/>
                  </a:cubicBezTo>
                  <a:cubicBezTo>
                    <a:pt x="37" y="37"/>
                    <a:pt x="40" y="30"/>
                    <a:pt x="40" y="23"/>
                  </a:cubicBezTo>
                  <a:cubicBezTo>
                    <a:pt x="40" y="8"/>
                    <a:pt x="34" y="0"/>
                    <a:pt x="21" y="0"/>
                  </a:cubicBezTo>
                  <a:cubicBezTo>
                    <a:pt x="8" y="0"/>
                    <a:pt x="1" y="8"/>
                    <a:pt x="1" y="23"/>
                  </a:cubicBezTo>
                  <a:cubicBezTo>
                    <a:pt x="1" y="30"/>
                    <a:pt x="4" y="37"/>
                    <a:pt x="9" y="41"/>
                  </a:cubicBezTo>
                  <a:cubicBezTo>
                    <a:pt x="9" y="52"/>
                    <a:pt x="9" y="52"/>
                    <a:pt x="9" y="52"/>
                  </a:cubicBezTo>
                  <a:cubicBezTo>
                    <a:pt x="0" y="65"/>
                    <a:pt x="0" y="65"/>
                    <a:pt x="0" y="65"/>
                  </a:cubicBezTo>
                  <a:cubicBezTo>
                    <a:pt x="5" y="69"/>
                    <a:pt x="5" y="69"/>
                    <a:pt x="5" y="69"/>
                  </a:cubicBezTo>
                  <a:cubicBezTo>
                    <a:pt x="2" y="73"/>
                    <a:pt x="2" y="73"/>
                    <a:pt x="2" y="73"/>
                  </a:cubicBezTo>
                  <a:cubicBezTo>
                    <a:pt x="4" y="75"/>
                    <a:pt x="4" y="75"/>
                    <a:pt x="4" y="75"/>
                  </a:cubicBezTo>
                  <a:cubicBezTo>
                    <a:pt x="18" y="75"/>
                    <a:pt x="18" y="75"/>
                    <a:pt x="18" y="75"/>
                  </a:cubicBezTo>
                  <a:cubicBezTo>
                    <a:pt x="23" y="75"/>
                    <a:pt x="23" y="75"/>
                    <a:pt x="23" y="75"/>
                  </a:cubicBezTo>
                  <a:cubicBezTo>
                    <a:pt x="37" y="75"/>
                    <a:pt x="37" y="75"/>
                    <a:pt x="37" y="75"/>
                  </a:cubicBezTo>
                  <a:cubicBezTo>
                    <a:pt x="39" y="73"/>
                    <a:pt x="39" y="73"/>
                    <a:pt x="39" y="73"/>
                  </a:cubicBezTo>
                  <a:cubicBezTo>
                    <a:pt x="36" y="69"/>
                    <a:pt x="36" y="69"/>
                    <a:pt x="36" y="69"/>
                  </a:cubicBezTo>
                  <a:lnTo>
                    <a:pt x="42" y="65"/>
                  </a:lnTo>
                  <a:close/>
                  <a:moveTo>
                    <a:pt x="21" y="62"/>
                  </a:moveTo>
                  <a:cubicBezTo>
                    <a:pt x="23" y="60"/>
                    <a:pt x="23" y="60"/>
                    <a:pt x="23" y="60"/>
                  </a:cubicBezTo>
                  <a:cubicBezTo>
                    <a:pt x="21" y="56"/>
                    <a:pt x="21" y="56"/>
                    <a:pt x="21" y="56"/>
                  </a:cubicBezTo>
                  <a:cubicBezTo>
                    <a:pt x="19" y="60"/>
                    <a:pt x="19" y="60"/>
                    <a:pt x="19" y="60"/>
                  </a:cubicBezTo>
                  <a:cubicBezTo>
                    <a:pt x="20" y="62"/>
                    <a:pt x="20" y="62"/>
                    <a:pt x="20" y="62"/>
                  </a:cubicBezTo>
                  <a:cubicBezTo>
                    <a:pt x="17" y="73"/>
                    <a:pt x="17" y="73"/>
                    <a:pt x="17" y="73"/>
                  </a:cubicBezTo>
                  <a:cubicBezTo>
                    <a:pt x="11" y="53"/>
                    <a:pt x="11" y="53"/>
                    <a:pt x="11" y="53"/>
                  </a:cubicBezTo>
                  <a:cubicBezTo>
                    <a:pt x="11" y="53"/>
                    <a:pt x="11" y="53"/>
                    <a:pt x="11" y="53"/>
                  </a:cubicBezTo>
                  <a:cubicBezTo>
                    <a:pt x="13" y="60"/>
                    <a:pt x="13" y="60"/>
                    <a:pt x="13" y="60"/>
                  </a:cubicBezTo>
                  <a:cubicBezTo>
                    <a:pt x="17" y="63"/>
                    <a:pt x="17" y="63"/>
                    <a:pt x="17" y="63"/>
                  </a:cubicBezTo>
                  <a:cubicBezTo>
                    <a:pt x="21" y="56"/>
                    <a:pt x="21" y="56"/>
                    <a:pt x="21" y="56"/>
                  </a:cubicBezTo>
                  <a:cubicBezTo>
                    <a:pt x="11" y="51"/>
                    <a:pt x="11" y="51"/>
                    <a:pt x="11" y="51"/>
                  </a:cubicBezTo>
                  <a:cubicBezTo>
                    <a:pt x="12" y="40"/>
                    <a:pt x="12" y="40"/>
                    <a:pt x="12" y="40"/>
                  </a:cubicBezTo>
                  <a:cubicBezTo>
                    <a:pt x="12" y="40"/>
                    <a:pt x="12" y="40"/>
                    <a:pt x="12" y="40"/>
                  </a:cubicBezTo>
                  <a:cubicBezTo>
                    <a:pt x="7" y="36"/>
                    <a:pt x="4" y="30"/>
                    <a:pt x="4" y="23"/>
                  </a:cubicBezTo>
                  <a:cubicBezTo>
                    <a:pt x="4" y="21"/>
                    <a:pt x="4" y="19"/>
                    <a:pt x="4" y="17"/>
                  </a:cubicBezTo>
                  <a:cubicBezTo>
                    <a:pt x="6" y="17"/>
                    <a:pt x="8" y="17"/>
                    <a:pt x="10" y="17"/>
                  </a:cubicBezTo>
                  <a:cubicBezTo>
                    <a:pt x="13" y="16"/>
                    <a:pt x="16" y="16"/>
                    <a:pt x="18" y="15"/>
                  </a:cubicBezTo>
                  <a:cubicBezTo>
                    <a:pt x="18" y="15"/>
                    <a:pt x="17" y="15"/>
                    <a:pt x="17" y="16"/>
                  </a:cubicBezTo>
                  <a:cubicBezTo>
                    <a:pt x="16" y="16"/>
                    <a:pt x="15" y="16"/>
                    <a:pt x="15" y="16"/>
                  </a:cubicBezTo>
                  <a:cubicBezTo>
                    <a:pt x="14" y="16"/>
                    <a:pt x="14" y="16"/>
                    <a:pt x="14" y="16"/>
                  </a:cubicBezTo>
                  <a:cubicBezTo>
                    <a:pt x="14" y="16"/>
                    <a:pt x="14" y="17"/>
                    <a:pt x="15" y="17"/>
                  </a:cubicBezTo>
                  <a:cubicBezTo>
                    <a:pt x="15" y="17"/>
                    <a:pt x="16" y="17"/>
                    <a:pt x="17" y="17"/>
                  </a:cubicBezTo>
                  <a:cubicBezTo>
                    <a:pt x="19" y="17"/>
                    <a:pt x="22" y="16"/>
                    <a:pt x="24" y="15"/>
                  </a:cubicBezTo>
                  <a:cubicBezTo>
                    <a:pt x="25" y="14"/>
                    <a:pt x="26" y="13"/>
                    <a:pt x="27" y="12"/>
                  </a:cubicBezTo>
                  <a:cubicBezTo>
                    <a:pt x="28" y="11"/>
                    <a:pt x="28" y="11"/>
                    <a:pt x="28" y="11"/>
                  </a:cubicBezTo>
                  <a:cubicBezTo>
                    <a:pt x="30" y="13"/>
                    <a:pt x="33" y="14"/>
                    <a:pt x="37" y="15"/>
                  </a:cubicBezTo>
                  <a:cubicBezTo>
                    <a:pt x="37" y="18"/>
                    <a:pt x="38" y="20"/>
                    <a:pt x="38" y="23"/>
                  </a:cubicBezTo>
                  <a:cubicBezTo>
                    <a:pt x="38" y="30"/>
                    <a:pt x="35" y="36"/>
                    <a:pt x="30" y="40"/>
                  </a:cubicBezTo>
                  <a:cubicBezTo>
                    <a:pt x="29" y="40"/>
                    <a:pt x="29" y="40"/>
                    <a:pt x="29" y="40"/>
                  </a:cubicBezTo>
                  <a:cubicBezTo>
                    <a:pt x="30" y="51"/>
                    <a:pt x="30" y="51"/>
                    <a:pt x="30" y="51"/>
                  </a:cubicBezTo>
                  <a:cubicBezTo>
                    <a:pt x="21" y="56"/>
                    <a:pt x="21" y="56"/>
                    <a:pt x="21" y="56"/>
                  </a:cubicBezTo>
                  <a:cubicBezTo>
                    <a:pt x="24" y="63"/>
                    <a:pt x="24" y="63"/>
                    <a:pt x="24" y="63"/>
                  </a:cubicBezTo>
                  <a:cubicBezTo>
                    <a:pt x="28" y="60"/>
                    <a:pt x="28" y="60"/>
                    <a:pt x="28" y="60"/>
                  </a:cubicBezTo>
                  <a:cubicBezTo>
                    <a:pt x="24" y="73"/>
                    <a:pt x="24" y="73"/>
                    <a:pt x="24" y="73"/>
                  </a:cubicBezTo>
                  <a:lnTo>
                    <a:pt x="21" y="62"/>
                  </a:ln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7" name="îś1ïdé"/>
            <p:cNvSpPr/>
            <p:nvPr>
              <p:custDataLst>
                <p:tags r:id="rId120"/>
              </p:custDataLst>
            </p:nvPr>
          </p:nvSpPr>
          <p:spPr>
            <a:xfrm>
              <a:off x="9592558" y="2350558"/>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5" y="29"/>
                    <a:pt x="16" y="28"/>
                  </a:cubicBezTo>
                  <a:cubicBezTo>
                    <a:pt x="18" y="28"/>
                    <a:pt x="19" y="27"/>
                    <a:pt x="20" y="26"/>
                  </a:cubicBezTo>
                  <a:cubicBezTo>
                    <a:pt x="22" y="26"/>
                    <a:pt x="23" y="25"/>
                    <a:pt x="23" y="23"/>
                  </a:cubicBezTo>
                  <a:cubicBezTo>
                    <a:pt x="24" y="22"/>
                    <a:pt x="25" y="21"/>
                    <a:pt x="25" y="19"/>
                  </a:cubicBezTo>
                  <a:cubicBezTo>
                    <a:pt x="25" y="16"/>
                    <a:pt x="24" y="14"/>
                    <a:pt x="22" y="13"/>
                  </a:cubicBezTo>
                  <a:cubicBezTo>
                    <a:pt x="20" y="12"/>
                    <a:pt x="17" y="11"/>
                    <a:pt x="14" y="11"/>
                  </a:cubicBezTo>
                  <a:cubicBezTo>
                    <a:pt x="13" y="11"/>
                    <a:pt x="12" y="11"/>
                    <a:pt x="11" y="11"/>
                  </a:cubicBezTo>
                  <a:cubicBezTo>
                    <a:pt x="10" y="11"/>
                    <a:pt x="9" y="11"/>
                    <a:pt x="8" y="11"/>
                  </a:cubicBezTo>
                  <a:cubicBezTo>
                    <a:pt x="7" y="12"/>
                    <a:pt x="6" y="12"/>
                    <a:pt x="6" y="12"/>
                  </a:cubicBezTo>
                  <a:cubicBezTo>
                    <a:pt x="5" y="12"/>
                    <a:pt x="4" y="13"/>
                    <a:pt x="3" y="13"/>
                  </a:cubicBezTo>
                  <a:cubicBezTo>
                    <a:pt x="2" y="12"/>
                    <a:pt x="1" y="10"/>
                    <a:pt x="1" y="8"/>
                  </a:cubicBezTo>
                  <a:cubicBezTo>
                    <a:pt x="0" y="6"/>
                    <a:pt x="0" y="5"/>
                    <a:pt x="0" y="3"/>
                  </a:cubicBezTo>
                  <a:cubicBezTo>
                    <a:pt x="1" y="2"/>
                    <a:pt x="3" y="2"/>
                    <a:pt x="4" y="1"/>
                  </a:cubicBezTo>
                  <a:cubicBezTo>
                    <a:pt x="5" y="1"/>
                    <a:pt x="7" y="1"/>
                    <a:pt x="8" y="0"/>
                  </a:cubicBezTo>
                  <a:cubicBezTo>
                    <a:pt x="9" y="0"/>
                    <a:pt x="11" y="0"/>
                    <a:pt x="12" y="0"/>
                  </a:cubicBezTo>
                  <a:cubicBezTo>
                    <a:pt x="13" y="0"/>
                    <a:pt x="14" y="0"/>
                    <a:pt x="16" y="0"/>
                  </a:cubicBezTo>
                  <a:cubicBezTo>
                    <a:pt x="23" y="0"/>
                    <a:pt x="29" y="2"/>
                    <a:pt x="32" y="5"/>
                  </a:cubicBezTo>
                  <a:cubicBezTo>
                    <a:pt x="36" y="8"/>
                    <a:pt x="38" y="13"/>
                    <a:pt x="38" y="19"/>
                  </a:cubicBezTo>
                  <a:cubicBezTo>
                    <a:pt x="38" y="21"/>
                    <a:pt x="37" y="24"/>
                    <a:pt x="36" y="26"/>
                  </a:cubicBezTo>
                  <a:cubicBezTo>
                    <a:pt x="35" y="28"/>
                    <a:pt x="34" y="30"/>
                    <a:pt x="32" y="31"/>
                  </a:cubicBezTo>
                  <a:cubicBezTo>
                    <a:pt x="31" y="33"/>
                    <a:pt x="29" y="34"/>
                    <a:pt x="28" y="35"/>
                  </a:cubicBezTo>
                  <a:cubicBezTo>
                    <a:pt x="26" y="36"/>
                    <a:pt x="25" y="36"/>
                    <a:pt x="24" y="37"/>
                  </a:cubicBezTo>
                  <a:cubicBezTo>
                    <a:pt x="24" y="45"/>
                    <a:pt x="24" y="45"/>
                    <a:pt x="24" y="45"/>
                  </a:cubicBezTo>
                  <a:cubicBezTo>
                    <a:pt x="21" y="45"/>
                    <a:pt x="19" y="46"/>
                    <a:pt x="17" y="46"/>
                  </a:cubicBezTo>
                  <a:cubicBezTo>
                    <a:pt x="15" y="46"/>
                    <a:pt x="14" y="45"/>
                    <a:pt x="12" y="45"/>
                  </a:cubicBezTo>
                  <a:lnTo>
                    <a:pt x="12" y="29"/>
                  </a:lnTo>
                  <a:close/>
                  <a:moveTo>
                    <a:pt x="11" y="66"/>
                  </a:moveTo>
                  <a:cubicBezTo>
                    <a:pt x="10" y="63"/>
                    <a:pt x="10" y="61"/>
                    <a:pt x="10" y="59"/>
                  </a:cubicBezTo>
                  <a:cubicBezTo>
                    <a:pt x="10" y="57"/>
                    <a:pt x="10" y="55"/>
                    <a:pt x="11" y="52"/>
                  </a:cubicBezTo>
                  <a:cubicBezTo>
                    <a:pt x="13" y="52"/>
                    <a:pt x="15" y="52"/>
                    <a:pt x="17" y="52"/>
                  </a:cubicBezTo>
                  <a:cubicBezTo>
                    <a:pt x="20" y="52"/>
                    <a:pt x="22" y="52"/>
                    <a:pt x="24" y="52"/>
                  </a:cubicBezTo>
                  <a:cubicBezTo>
                    <a:pt x="25" y="55"/>
                    <a:pt x="25" y="57"/>
                    <a:pt x="25" y="59"/>
                  </a:cubicBezTo>
                  <a:cubicBezTo>
                    <a:pt x="25" y="61"/>
                    <a:pt x="25" y="63"/>
                    <a:pt x="24" y="66"/>
                  </a:cubicBezTo>
                  <a:cubicBezTo>
                    <a:pt x="22" y="66"/>
                    <a:pt x="20" y="66"/>
                    <a:pt x="18" y="66"/>
                  </a:cubicBezTo>
                  <a:cubicBezTo>
                    <a:pt x="15" y="66"/>
                    <a:pt x="13" y="66"/>
                    <a:pt x="11" y="66"/>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8" name="ïsḻidè"/>
            <p:cNvSpPr/>
            <p:nvPr>
              <p:custDataLst>
                <p:tags r:id="rId121"/>
              </p:custDataLst>
            </p:nvPr>
          </p:nvSpPr>
          <p:spPr>
            <a:xfrm>
              <a:off x="7852549" y="1944555"/>
              <a:ext cx="29362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9" h="66">
                  <a:moveTo>
                    <a:pt x="12" y="29"/>
                  </a:moveTo>
                  <a:cubicBezTo>
                    <a:pt x="14" y="29"/>
                    <a:pt x="15" y="29"/>
                    <a:pt x="17" y="28"/>
                  </a:cubicBezTo>
                  <a:cubicBezTo>
                    <a:pt x="18" y="28"/>
                    <a:pt x="20" y="27"/>
                    <a:pt x="21" y="26"/>
                  </a:cubicBezTo>
                  <a:cubicBezTo>
                    <a:pt x="22" y="25"/>
                    <a:pt x="23" y="24"/>
                    <a:pt x="24" y="23"/>
                  </a:cubicBezTo>
                  <a:cubicBezTo>
                    <a:pt x="25" y="22"/>
                    <a:pt x="25" y="21"/>
                    <a:pt x="25" y="19"/>
                  </a:cubicBezTo>
                  <a:cubicBezTo>
                    <a:pt x="25" y="16"/>
                    <a:pt x="25" y="14"/>
                    <a:pt x="23" y="13"/>
                  </a:cubicBezTo>
                  <a:cubicBezTo>
                    <a:pt x="21" y="11"/>
                    <a:pt x="18" y="11"/>
                    <a:pt x="15" y="11"/>
                  </a:cubicBezTo>
                  <a:cubicBezTo>
                    <a:pt x="14" y="11"/>
                    <a:pt x="13" y="11"/>
                    <a:pt x="12" y="11"/>
                  </a:cubicBezTo>
                  <a:cubicBezTo>
                    <a:pt x="11" y="11"/>
                    <a:pt x="10" y="11"/>
                    <a:pt x="9" y="11"/>
                  </a:cubicBezTo>
                  <a:cubicBezTo>
                    <a:pt x="8" y="12"/>
                    <a:pt x="7" y="12"/>
                    <a:pt x="6" y="12"/>
                  </a:cubicBezTo>
                  <a:cubicBezTo>
                    <a:pt x="5" y="12"/>
                    <a:pt x="4" y="13"/>
                    <a:pt x="4" y="13"/>
                  </a:cubicBezTo>
                  <a:cubicBezTo>
                    <a:pt x="3" y="11"/>
                    <a:pt x="2" y="10"/>
                    <a:pt x="1" y="8"/>
                  </a:cubicBezTo>
                  <a:cubicBezTo>
                    <a:pt x="1" y="6"/>
                    <a:pt x="1" y="5"/>
                    <a:pt x="0" y="3"/>
                  </a:cubicBezTo>
                  <a:cubicBezTo>
                    <a:pt x="2" y="2"/>
                    <a:pt x="3" y="2"/>
                    <a:pt x="5" y="1"/>
                  </a:cubicBezTo>
                  <a:cubicBezTo>
                    <a:pt x="6" y="1"/>
                    <a:pt x="7" y="1"/>
                    <a:pt x="9" y="0"/>
                  </a:cubicBezTo>
                  <a:cubicBezTo>
                    <a:pt x="10" y="0"/>
                    <a:pt x="11" y="0"/>
                    <a:pt x="13" y="0"/>
                  </a:cubicBezTo>
                  <a:cubicBezTo>
                    <a:pt x="14" y="0"/>
                    <a:pt x="15" y="0"/>
                    <a:pt x="17" y="0"/>
                  </a:cubicBezTo>
                  <a:cubicBezTo>
                    <a:pt x="24" y="0"/>
                    <a:pt x="30" y="1"/>
                    <a:pt x="33" y="5"/>
                  </a:cubicBezTo>
                  <a:cubicBezTo>
                    <a:pt x="37" y="8"/>
                    <a:pt x="39" y="13"/>
                    <a:pt x="39" y="18"/>
                  </a:cubicBezTo>
                  <a:cubicBezTo>
                    <a:pt x="39" y="21"/>
                    <a:pt x="38" y="24"/>
                    <a:pt x="37" y="26"/>
                  </a:cubicBezTo>
                  <a:cubicBezTo>
                    <a:pt x="36" y="28"/>
                    <a:pt x="35" y="30"/>
                    <a:pt x="33" y="31"/>
                  </a:cubicBezTo>
                  <a:cubicBezTo>
                    <a:pt x="32" y="33"/>
                    <a:pt x="30" y="34"/>
                    <a:pt x="28" y="35"/>
                  </a:cubicBezTo>
                  <a:cubicBezTo>
                    <a:pt x="27" y="35"/>
                    <a:pt x="25" y="36"/>
                    <a:pt x="24" y="37"/>
                  </a:cubicBezTo>
                  <a:cubicBezTo>
                    <a:pt x="24" y="45"/>
                    <a:pt x="24" y="45"/>
                    <a:pt x="24" y="45"/>
                  </a:cubicBezTo>
                  <a:cubicBezTo>
                    <a:pt x="22" y="45"/>
                    <a:pt x="20" y="45"/>
                    <a:pt x="18" y="45"/>
                  </a:cubicBezTo>
                  <a:cubicBezTo>
                    <a:pt x="16" y="45"/>
                    <a:pt x="14" y="45"/>
                    <a:pt x="12" y="45"/>
                  </a:cubicBezTo>
                  <a:lnTo>
                    <a:pt x="12" y="29"/>
                  </a:lnTo>
                  <a:close/>
                  <a:moveTo>
                    <a:pt x="12" y="66"/>
                  </a:moveTo>
                  <a:cubicBezTo>
                    <a:pt x="11" y="63"/>
                    <a:pt x="11" y="61"/>
                    <a:pt x="11" y="59"/>
                  </a:cubicBezTo>
                  <a:cubicBezTo>
                    <a:pt x="11" y="57"/>
                    <a:pt x="11" y="54"/>
                    <a:pt x="12" y="52"/>
                  </a:cubicBezTo>
                  <a:cubicBezTo>
                    <a:pt x="14" y="52"/>
                    <a:pt x="16" y="52"/>
                    <a:pt x="18" y="52"/>
                  </a:cubicBezTo>
                  <a:cubicBezTo>
                    <a:pt x="20" y="52"/>
                    <a:pt x="23" y="52"/>
                    <a:pt x="25" y="52"/>
                  </a:cubicBezTo>
                  <a:cubicBezTo>
                    <a:pt x="25" y="54"/>
                    <a:pt x="26" y="57"/>
                    <a:pt x="26" y="59"/>
                  </a:cubicBezTo>
                  <a:cubicBezTo>
                    <a:pt x="26" y="61"/>
                    <a:pt x="25" y="63"/>
                    <a:pt x="25" y="66"/>
                  </a:cubicBezTo>
                  <a:cubicBezTo>
                    <a:pt x="23" y="66"/>
                    <a:pt x="20" y="66"/>
                    <a:pt x="18" y="66"/>
                  </a:cubicBezTo>
                  <a:cubicBezTo>
                    <a:pt x="16" y="66"/>
                    <a:pt x="14" y="66"/>
                    <a:pt x="12" y="66"/>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9" name="iṡḷïḍê"/>
            <p:cNvSpPr/>
            <p:nvPr>
              <p:custDataLst>
                <p:tags r:id="rId122"/>
              </p:custDataLst>
            </p:nvPr>
          </p:nvSpPr>
          <p:spPr>
            <a:xfrm>
              <a:off x="8001173" y="4333445"/>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5" y="29"/>
                    <a:pt x="16" y="28"/>
                  </a:cubicBezTo>
                  <a:cubicBezTo>
                    <a:pt x="18" y="28"/>
                    <a:pt x="19" y="27"/>
                    <a:pt x="20" y="26"/>
                  </a:cubicBezTo>
                  <a:cubicBezTo>
                    <a:pt x="22" y="25"/>
                    <a:pt x="23" y="24"/>
                    <a:pt x="23" y="23"/>
                  </a:cubicBezTo>
                  <a:cubicBezTo>
                    <a:pt x="24" y="22"/>
                    <a:pt x="25" y="21"/>
                    <a:pt x="25" y="19"/>
                  </a:cubicBezTo>
                  <a:cubicBezTo>
                    <a:pt x="25" y="16"/>
                    <a:pt x="24" y="14"/>
                    <a:pt x="22" y="13"/>
                  </a:cubicBezTo>
                  <a:cubicBezTo>
                    <a:pt x="20" y="11"/>
                    <a:pt x="17" y="11"/>
                    <a:pt x="14" y="11"/>
                  </a:cubicBezTo>
                  <a:cubicBezTo>
                    <a:pt x="13" y="11"/>
                    <a:pt x="12" y="11"/>
                    <a:pt x="11" y="11"/>
                  </a:cubicBezTo>
                  <a:cubicBezTo>
                    <a:pt x="10" y="11"/>
                    <a:pt x="9" y="11"/>
                    <a:pt x="8" y="11"/>
                  </a:cubicBezTo>
                  <a:cubicBezTo>
                    <a:pt x="7" y="12"/>
                    <a:pt x="6" y="12"/>
                    <a:pt x="6" y="12"/>
                  </a:cubicBezTo>
                  <a:cubicBezTo>
                    <a:pt x="5" y="12"/>
                    <a:pt x="4" y="13"/>
                    <a:pt x="3" y="13"/>
                  </a:cubicBezTo>
                  <a:cubicBezTo>
                    <a:pt x="2" y="12"/>
                    <a:pt x="1" y="10"/>
                    <a:pt x="1" y="8"/>
                  </a:cubicBezTo>
                  <a:cubicBezTo>
                    <a:pt x="0" y="6"/>
                    <a:pt x="0" y="5"/>
                    <a:pt x="0" y="3"/>
                  </a:cubicBezTo>
                  <a:cubicBezTo>
                    <a:pt x="1" y="2"/>
                    <a:pt x="3" y="2"/>
                    <a:pt x="4" y="1"/>
                  </a:cubicBezTo>
                  <a:cubicBezTo>
                    <a:pt x="5" y="1"/>
                    <a:pt x="7" y="1"/>
                    <a:pt x="8" y="0"/>
                  </a:cubicBezTo>
                  <a:cubicBezTo>
                    <a:pt x="9" y="0"/>
                    <a:pt x="11" y="0"/>
                    <a:pt x="12" y="0"/>
                  </a:cubicBezTo>
                  <a:cubicBezTo>
                    <a:pt x="13" y="0"/>
                    <a:pt x="14" y="0"/>
                    <a:pt x="16" y="0"/>
                  </a:cubicBezTo>
                  <a:cubicBezTo>
                    <a:pt x="23" y="0"/>
                    <a:pt x="29" y="1"/>
                    <a:pt x="32" y="5"/>
                  </a:cubicBezTo>
                  <a:cubicBezTo>
                    <a:pt x="36" y="8"/>
                    <a:pt x="38" y="13"/>
                    <a:pt x="38" y="18"/>
                  </a:cubicBezTo>
                  <a:cubicBezTo>
                    <a:pt x="38" y="21"/>
                    <a:pt x="38" y="24"/>
                    <a:pt x="36" y="26"/>
                  </a:cubicBezTo>
                  <a:cubicBezTo>
                    <a:pt x="35" y="28"/>
                    <a:pt x="34" y="30"/>
                    <a:pt x="32" y="31"/>
                  </a:cubicBezTo>
                  <a:cubicBezTo>
                    <a:pt x="31" y="33"/>
                    <a:pt x="29" y="34"/>
                    <a:pt x="28" y="35"/>
                  </a:cubicBezTo>
                  <a:cubicBezTo>
                    <a:pt x="26" y="36"/>
                    <a:pt x="25" y="36"/>
                    <a:pt x="24" y="37"/>
                  </a:cubicBezTo>
                  <a:cubicBezTo>
                    <a:pt x="24" y="45"/>
                    <a:pt x="24" y="45"/>
                    <a:pt x="24" y="45"/>
                  </a:cubicBezTo>
                  <a:cubicBezTo>
                    <a:pt x="21" y="45"/>
                    <a:pt x="19" y="45"/>
                    <a:pt x="17" y="45"/>
                  </a:cubicBezTo>
                  <a:cubicBezTo>
                    <a:pt x="15" y="45"/>
                    <a:pt x="14" y="45"/>
                    <a:pt x="12" y="45"/>
                  </a:cubicBezTo>
                  <a:lnTo>
                    <a:pt x="12" y="29"/>
                  </a:lnTo>
                  <a:close/>
                  <a:moveTo>
                    <a:pt x="11" y="66"/>
                  </a:moveTo>
                  <a:cubicBezTo>
                    <a:pt x="10" y="63"/>
                    <a:pt x="10" y="61"/>
                    <a:pt x="10" y="59"/>
                  </a:cubicBezTo>
                  <a:cubicBezTo>
                    <a:pt x="10" y="57"/>
                    <a:pt x="10" y="54"/>
                    <a:pt x="11" y="52"/>
                  </a:cubicBezTo>
                  <a:cubicBezTo>
                    <a:pt x="13" y="52"/>
                    <a:pt x="15" y="52"/>
                    <a:pt x="17" y="52"/>
                  </a:cubicBezTo>
                  <a:cubicBezTo>
                    <a:pt x="20" y="52"/>
                    <a:pt x="22" y="52"/>
                    <a:pt x="24" y="52"/>
                  </a:cubicBezTo>
                  <a:cubicBezTo>
                    <a:pt x="25" y="54"/>
                    <a:pt x="25" y="57"/>
                    <a:pt x="25" y="59"/>
                  </a:cubicBezTo>
                  <a:cubicBezTo>
                    <a:pt x="25" y="61"/>
                    <a:pt x="25" y="63"/>
                    <a:pt x="24" y="66"/>
                  </a:cubicBezTo>
                  <a:cubicBezTo>
                    <a:pt x="22" y="66"/>
                    <a:pt x="20" y="66"/>
                    <a:pt x="18" y="66"/>
                  </a:cubicBezTo>
                  <a:cubicBezTo>
                    <a:pt x="15" y="66"/>
                    <a:pt x="13" y="66"/>
                    <a:pt x="11" y="66"/>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0" name="iS1íḍê"/>
            <p:cNvSpPr/>
            <p:nvPr>
              <p:custDataLst>
                <p:tags r:id="rId123"/>
              </p:custDataLst>
            </p:nvPr>
          </p:nvSpPr>
          <p:spPr>
            <a:xfrm>
              <a:off x="9592558" y="4170318"/>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5" y="29"/>
                    <a:pt x="16" y="28"/>
                  </a:cubicBezTo>
                  <a:cubicBezTo>
                    <a:pt x="18" y="28"/>
                    <a:pt x="19" y="27"/>
                    <a:pt x="20" y="27"/>
                  </a:cubicBezTo>
                  <a:cubicBezTo>
                    <a:pt x="22" y="26"/>
                    <a:pt x="23" y="25"/>
                    <a:pt x="23" y="24"/>
                  </a:cubicBezTo>
                  <a:cubicBezTo>
                    <a:pt x="24" y="22"/>
                    <a:pt x="25" y="21"/>
                    <a:pt x="25" y="19"/>
                  </a:cubicBezTo>
                  <a:cubicBezTo>
                    <a:pt x="25" y="16"/>
                    <a:pt x="24" y="14"/>
                    <a:pt x="22" y="13"/>
                  </a:cubicBezTo>
                  <a:cubicBezTo>
                    <a:pt x="20" y="12"/>
                    <a:pt x="17" y="11"/>
                    <a:pt x="14" y="11"/>
                  </a:cubicBezTo>
                  <a:cubicBezTo>
                    <a:pt x="13" y="11"/>
                    <a:pt x="12" y="11"/>
                    <a:pt x="11" y="11"/>
                  </a:cubicBezTo>
                  <a:cubicBezTo>
                    <a:pt x="10" y="11"/>
                    <a:pt x="9" y="11"/>
                    <a:pt x="8" y="12"/>
                  </a:cubicBezTo>
                  <a:cubicBezTo>
                    <a:pt x="7" y="12"/>
                    <a:pt x="6" y="12"/>
                    <a:pt x="6" y="12"/>
                  </a:cubicBezTo>
                  <a:cubicBezTo>
                    <a:pt x="5" y="13"/>
                    <a:pt x="4" y="13"/>
                    <a:pt x="3" y="13"/>
                  </a:cubicBezTo>
                  <a:cubicBezTo>
                    <a:pt x="2" y="12"/>
                    <a:pt x="1" y="10"/>
                    <a:pt x="1" y="8"/>
                  </a:cubicBezTo>
                  <a:cubicBezTo>
                    <a:pt x="0" y="7"/>
                    <a:pt x="0" y="5"/>
                    <a:pt x="0" y="3"/>
                  </a:cubicBezTo>
                  <a:cubicBezTo>
                    <a:pt x="1" y="3"/>
                    <a:pt x="3" y="2"/>
                    <a:pt x="4" y="2"/>
                  </a:cubicBezTo>
                  <a:cubicBezTo>
                    <a:pt x="5" y="1"/>
                    <a:pt x="7" y="1"/>
                    <a:pt x="8" y="1"/>
                  </a:cubicBezTo>
                  <a:cubicBezTo>
                    <a:pt x="9" y="0"/>
                    <a:pt x="11" y="0"/>
                    <a:pt x="12" y="0"/>
                  </a:cubicBezTo>
                  <a:cubicBezTo>
                    <a:pt x="13" y="0"/>
                    <a:pt x="14" y="0"/>
                    <a:pt x="16" y="0"/>
                  </a:cubicBezTo>
                  <a:cubicBezTo>
                    <a:pt x="23" y="0"/>
                    <a:pt x="29" y="2"/>
                    <a:pt x="32" y="5"/>
                  </a:cubicBezTo>
                  <a:cubicBezTo>
                    <a:pt x="36" y="8"/>
                    <a:pt x="38" y="13"/>
                    <a:pt x="38" y="19"/>
                  </a:cubicBezTo>
                  <a:cubicBezTo>
                    <a:pt x="38" y="22"/>
                    <a:pt x="37" y="24"/>
                    <a:pt x="36" y="26"/>
                  </a:cubicBezTo>
                  <a:cubicBezTo>
                    <a:pt x="35" y="28"/>
                    <a:pt x="34" y="30"/>
                    <a:pt x="32" y="31"/>
                  </a:cubicBezTo>
                  <a:cubicBezTo>
                    <a:pt x="31" y="33"/>
                    <a:pt x="29" y="34"/>
                    <a:pt x="28" y="35"/>
                  </a:cubicBezTo>
                  <a:cubicBezTo>
                    <a:pt x="26" y="36"/>
                    <a:pt x="25" y="36"/>
                    <a:pt x="24" y="37"/>
                  </a:cubicBezTo>
                  <a:cubicBezTo>
                    <a:pt x="24" y="45"/>
                    <a:pt x="24" y="45"/>
                    <a:pt x="24" y="45"/>
                  </a:cubicBezTo>
                  <a:cubicBezTo>
                    <a:pt x="21" y="46"/>
                    <a:pt x="19" y="46"/>
                    <a:pt x="17" y="46"/>
                  </a:cubicBezTo>
                  <a:cubicBezTo>
                    <a:pt x="15" y="46"/>
                    <a:pt x="14" y="46"/>
                    <a:pt x="12" y="45"/>
                  </a:cubicBezTo>
                  <a:lnTo>
                    <a:pt x="12" y="29"/>
                  </a:lnTo>
                  <a:close/>
                  <a:moveTo>
                    <a:pt x="11" y="66"/>
                  </a:moveTo>
                  <a:cubicBezTo>
                    <a:pt x="10" y="64"/>
                    <a:pt x="10" y="61"/>
                    <a:pt x="10" y="59"/>
                  </a:cubicBezTo>
                  <a:cubicBezTo>
                    <a:pt x="10" y="57"/>
                    <a:pt x="10" y="55"/>
                    <a:pt x="11" y="52"/>
                  </a:cubicBezTo>
                  <a:cubicBezTo>
                    <a:pt x="13" y="52"/>
                    <a:pt x="15" y="52"/>
                    <a:pt x="17" y="52"/>
                  </a:cubicBezTo>
                  <a:cubicBezTo>
                    <a:pt x="20" y="52"/>
                    <a:pt x="22" y="52"/>
                    <a:pt x="24" y="52"/>
                  </a:cubicBezTo>
                  <a:cubicBezTo>
                    <a:pt x="25" y="55"/>
                    <a:pt x="25" y="57"/>
                    <a:pt x="25" y="59"/>
                  </a:cubicBezTo>
                  <a:cubicBezTo>
                    <a:pt x="25" y="61"/>
                    <a:pt x="25" y="64"/>
                    <a:pt x="24" y="66"/>
                  </a:cubicBezTo>
                  <a:cubicBezTo>
                    <a:pt x="22" y="66"/>
                    <a:pt x="20" y="66"/>
                    <a:pt x="18" y="66"/>
                  </a:cubicBezTo>
                  <a:cubicBezTo>
                    <a:pt x="15" y="66"/>
                    <a:pt x="13" y="66"/>
                    <a:pt x="11" y="66"/>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1" name="i$ḻïḑe"/>
            <p:cNvSpPr/>
            <p:nvPr>
              <p:custDataLst>
                <p:tags r:id="rId124"/>
              </p:custDataLst>
            </p:nvPr>
          </p:nvSpPr>
          <p:spPr>
            <a:xfrm>
              <a:off x="11289067" y="3764316"/>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4" y="29"/>
                    <a:pt x="15" y="29"/>
                    <a:pt x="17" y="28"/>
                  </a:cubicBezTo>
                  <a:cubicBezTo>
                    <a:pt x="18" y="28"/>
                    <a:pt x="19" y="27"/>
                    <a:pt x="21" y="26"/>
                  </a:cubicBezTo>
                  <a:cubicBezTo>
                    <a:pt x="22" y="26"/>
                    <a:pt x="23" y="25"/>
                    <a:pt x="24" y="23"/>
                  </a:cubicBezTo>
                  <a:cubicBezTo>
                    <a:pt x="25" y="22"/>
                    <a:pt x="25" y="21"/>
                    <a:pt x="25" y="19"/>
                  </a:cubicBezTo>
                  <a:cubicBezTo>
                    <a:pt x="25" y="16"/>
                    <a:pt x="24" y="14"/>
                    <a:pt x="22" y="13"/>
                  </a:cubicBezTo>
                  <a:cubicBezTo>
                    <a:pt x="20" y="12"/>
                    <a:pt x="18" y="11"/>
                    <a:pt x="15" y="11"/>
                  </a:cubicBezTo>
                  <a:cubicBezTo>
                    <a:pt x="14" y="11"/>
                    <a:pt x="12" y="11"/>
                    <a:pt x="11" y="11"/>
                  </a:cubicBezTo>
                  <a:cubicBezTo>
                    <a:pt x="10" y="11"/>
                    <a:pt x="9" y="11"/>
                    <a:pt x="9" y="12"/>
                  </a:cubicBezTo>
                  <a:cubicBezTo>
                    <a:pt x="8" y="12"/>
                    <a:pt x="7" y="12"/>
                    <a:pt x="6" y="12"/>
                  </a:cubicBezTo>
                  <a:cubicBezTo>
                    <a:pt x="5" y="13"/>
                    <a:pt x="4" y="13"/>
                    <a:pt x="3" y="13"/>
                  </a:cubicBezTo>
                  <a:cubicBezTo>
                    <a:pt x="2" y="12"/>
                    <a:pt x="2" y="10"/>
                    <a:pt x="1" y="8"/>
                  </a:cubicBezTo>
                  <a:cubicBezTo>
                    <a:pt x="1" y="7"/>
                    <a:pt x="0" y="5"/>
                    <a:pt x="0" y="3"/>
                  </a:cubicBezTo>
                  <a:cubicBezTo>
                    <a:pt x="2" y="2"/>
                    <a:pt x="3" y="2"/>
                    <a:pt x="4" y="2"/>
                  </a:cubicBezTo>
                  <a:cubicBezTo>
                    <a:pt x="6" y="1"/>
                    <a:pt x="7" y="1"/>
                    <a:pt x="8" y="1"/>
                  </a:cubicBezTo>
                  <a:cubicBezTo>
                    <a:pt x="10" y="0"/>
                    <a:pt x="11" y="0"/>
                    <a:pt x="12" y="0"/>
                  </a:cubicBezTo>
                  <a:cubicBezTo>
                    <a:pt x="14" y="0"/>
                    <a:pt x="15" y="0"/>
                    <a:pt x="16" y="0"/>
                  </a:cubicBezTo>
                  <a:cubicBezTo>
                    <a:pt x="24" y="0"/>
                    <a:pt x="29" y="2"/>
                    <a:pt x="33" y="5"/>
                  </a:cubicBezTo>
                  <a:cubicBezTo>
                    <a:pt x="37" y="8"/>
                    <a:pt x="38" y="13"/>
                    <a:pt x="38" y="19"/>
                  </a:cubicBezTo>
                  <a:cubicBezTo>
                    <a:pt x="38" y="21"/>
                    <a:pt x="38" y="24"/>
                    <a:pt x="37" y="26"/>
                  </a:cubicBezTo>
                  <a:cubicBezTo>
                    <a:pt x="36" y="28"/>
                    <a:pt x="34" y="30"/>
                    <a:pt x="33" y="31"/>
                  </a:cubicBezTo>
                  <a:cubicBezTo>
                    <a:pt x="31" y="33"/>
                    <a:pt x="30" y="34"/>
                    <a:pt x="28" y="35"/>
                  </a:cubicBezTo>
                  <a:cubicBezTo>
                    <a:pt x="26" y="36"/>
                    <a:pt x="25" y="36"/>
                    <a:pt x="24" y="37"/>
                  </a:cubicBezTo>
                  <a:cubicBezTo>
                    <a:pt x="24" y="45"/>
                    <a:pt x="24" y="45"/>
                    <a:pt x="24" y="45"/>
                  </a:cubicBezTo>
                  <a:cubicBezTo>
                    <a:pt x="22" y="45"/>
                    <a:pt x="20" y="46"/>
                    <a:pt x="18" y="46"/>
                  </a:cubicBezTo>
                  <a:cubicBezTo>
                    <a:pt x="16" y="46"/>
                    <a:pt x="14" y="45"/>
                    <a:pt x="12" y="45"/>
                  </a:cubicBezTo>
                  <a:lnTo>
                    <a:pt x="12" y="29"/>
                  </a:lnTo>
                  <a:close/>
                  <a:moveTo>
                    <a:pt x="11" y="66"/>
                  </a:moveTo>
                  <a:cubicBezTo>
                    <a:pt x="11" y="63"/>
                    <a:pt x="11" y="61"/>
                    <a:pt x="11" y="59"/>
                  </a:cubicBezTo>
                  <a:cubicBezTo>
                    <a:pt x="11" y="57"/>
                    <a:pt x="11" y="55"/>
                    <a:pt x="11" y="52"/>
                  </a:cubicBezTo>
                  <a:cubicBezTo>
                    <a:pt x="13" y="52"/>
                    <a:pt x="16" y="52"/>
                    <a:pt x="18" y="52"/>
                  </a:cubicBezTo>
                  <a:cubicBezTo>
                    <a:pt x="20" y="52"/>
                    <a:pt x="22" y="52"/>
                    <a:pt x="25" y="52"/>
                  </a:cubicBezTo>
                  <a:cubicBezTo>
                    <a:pt x="25" y="55"/>
                    <a:pt x="25" y="57"/>
                    <a:pt x="25" y="59"/>
                  </a:cubicBezTo>
                  <a:cubicBezTo>
                    <a:pt x="25" y="61"/>
                    <a:pt x="25" y="63"/>
                    <a:pt x="25" y="66"/>
                  </a:cubicBezTo>
                  <a:cubicBezTo>
                    <a:pt x="22" y="66"/>
                    <a:pt x="20" y="66"/>
                    <a:pt x="18" y="66"/>
                  </a:cubicBezTo>
                  <a:cubicBezTo>
                    <a:pt x="16" y="66"/>
                    <a:pt x="13" y="66"/>
                    <a:pt x="11" y="66"/>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0" name="ïš1íḑe"/>
            <p:cNvSpPr/>
            <p:nvPr>
              <p:custDataLst>
                <p:tags r:id="rId125"/>
              </p:custDataLst>
            </p:nvPr>
          </p:nvSpPr>
          <p:spPr>
            <a:xfrm>
              <a:off x="613383" y="2372308"/>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4" y="28"/>
                    <a:pt x="16" y="28"/>
                  </a:cubicBezTo>
                  <a:cubicBezTo>
                    <a:pt x="18" y="28"/>
                    <a:pt x="19" y="27"/>
                    <a:pt x="20" y="26"/>
                  </a:cubicBezTo>
                  <a:cubicBezTo>
                    <a:pt x="21" y="25"/>
                    <a:pt x="23" y="24"/>
                    <a:pt x="23" y="23"/>
                  </a:cubicBezTo>
                  <a:cubicBezTo>
                    <a:pt x="24" y="22"/>
                    <a:pt x="25" y="20"/>
                    <a:pt x="25" y="19"/>
                  </a:cubicBezTo>
                  <a:cubicBezTo>
                    <a:pt x="25" y="16"/>
                    <a:pt x="24" y="14"/>
                    <a:pt x="22" y="13"/>
                  </a:cubicBezTo>
                  <a:cubicBezTo>
                    <a:pt x="20" y="11"/>
                    <a:pt x="17" y="11"/>
                    <a:pt x="14" y="11"/>
                  </a:cubicBezTo>
                  <a:cubicBezTo>
                    <a:pt x="13" y="11"/>
                    <a:pt x="12" y="11"/>
                    <a:pt x="11" y="11"/>
                  </a:cubicBezTo>
                  <a:cubicBezTo>
                    <a:pt x="10" y="11"/>
                    <a:pt x="9" y="11"/>
                    <a:pt x="8" y="11"/>
                  </a:cubicBezTo>
                  <a:cubicBezTo>
                    <a:pt x="7" y="11"/>
                    <a:pt x="6" y="12"/>
                    <a:pt x="5" y="12"/>
                  </a:cubicBezTo>
                  <a:cubicBezTo>
                    <a:pt x="5" y="12"/>
                    <a:pt x="4" y="13"/>
                    <a:pt x="3" y="13"/>
                  </a:cubicBezTo>
                  <a:cubicBezTo>
                    <a:pt x="2" y="11"/>
                    <a:pt x="1" y="10"/>
                    <a:pt x="1" y="8"/>
                  </a:cubicBezTo>
                  <a:cubicBezTo>
                    <a:pt x="0" y="6"/>
                    <a:pt x="0" y="5"/>
                    <a:pt x="0" y="3"/>
                  </a:cubicBezTo>
                  <a:cubicBezTo>
                    <a:pt x="1" y="2"/>
                    <a:pt x="3" y="2"/>
                    <a:pt x="4" y="1"/>
                  </a:cubicBezTo>
                  <a:cubicBezTo>
                    <a:pt x="5" y="1"/>
                    <a:pt x="7" y="1"/>
                    <a:pt x="8" y="0"/>
                  </a:cubicBezTo>
                  <a:cubicBezTo>
                    <a:pt x="9" y="0"/>
                    <a:pt x="10" y="0"/>
                    <a:pt x="12" y="0"/>
                  </a:cubicBezTo>
                  <a:cubicBezTo>
                    <a:pt x="13" y="0"/>
                    <a:pt x="14" y="0"/>
                    <a:pt x="16" y="0"/>
                  </a:cubicBezTo>
                  <a:cubicBezTo>
                    <a:pt x="23" y="0"/>
                    <a:pt x="29" y="1"/>
                    <a:pt x="32" y="5"/>
                  </a:cubicBezTo>
                  <a:cubicBezTo>
                    <a:pt x="36" y="8"/>
                    <a:pt x="38" y="13"/>
                    <a:pt x="38" y="18"/>
                  </a:cubicBezTo>
                  <a:cubicBezTo>
                    <a:pt x="38" y="21"/>
                    <a:pt x="37" y="24"/>
                    <a:pt x="36" y="26"/>
                  </a:cubicBezTo>
                  <a:cubicBezTo>
                    <a:pt x="35" y="28"/>
                    <a:pt x="34" y="30"/>
                    <a:pt x="32" y="31"/>
                  </a:cubicBezTo>
                  <a:cubicBezTo>
                    <a:pt x="31" y="32"/>
                    <a:pt x="29" y="34"/>
                    <a:pt x="28" y="34"/>
                  </a:cubicBezTo>
                  <a:cubicBezTo>
                    <a:pt x="26" y="35"/>
                    <a:pt x="25" y="36"/>
                    <a:pt x="23" y="36"/>
                  </a:cubicBezTo>
                  <a:cubicBezTo>
                    <a:pt x="23" y="45"/>
                    <a:pt x="23" y="45"/>
                    <a:pt x="23" y="45"/>
                  </a:cubicBezTo>
                  <a:cubicBezTo>
                    <a:pt x="21" y="45"/>
                    <a:pt x="19" y="45"/>
                    <a:pt x="17" y="45"/>
                  </a:cubicBezTo>
                  <a:cubicBezTo>
                    <a:pt x="15" y="45"/>
                    <a:pt x="13" y="45"/>
                    <a:pt x="12" y="45"/>
                  </a:cubicBezTo>
                  <a:lnTo>
                    <a:pt x="12" y="29"/>
                  </a:lnTo>
                  <a:close/>
                  <a:moveTo>
                    <a:pt x="11" y="65"/>
                  </a:moveTo>
                  <a:cubicBezTo>
                    <a:pt x="10" y="63"/>
                    <a:pt x="10" y="61"/>
                    <a:pt x="10" y="59"/>
                  </a:cubicBezTo>
                  <a:cubicBezTo>
                    <a:pt x="10" y="57"/>
                    <a:pt x="10" y="54"/>
                    <a:pt x="11" y="52"/>
                  </a:cubicBezTo>
                  <a:cubicBezTo>
                    <a:pt x="13" y="52"/>
                    <a:pt x="15" y="51"/>
                    <a:pt x="17" y="51"/>
                  </a:cubicBezTo>
                  <a:cubicBezTo>
                    <a:pt x="20" y="51"/>
                    <a:pt x="22" y="52"/>
                    <a:pt x="24" y="52"/>
                  </a:cubicBezTo>
                  <a:cubicBezTo>
                    <a:pt x="25" y="54"/>
                    <a:pt x="25" y="57"/>
                    <a:pt x="25" y="59"/>
                  </a:cubicBezTo>
                  <a:cubicBezTo>
                    <a:pt x="25" y="61"/>
                    <a:pt x="25" y="63"/>
                    <a:pt x="24" y="65"/>
                  </a:cubicBezTo>
                  <a:cubicBezTo>
                    <a:pt x="22" y="66"/>
                    <a:pt x="20" y="66"/>
                    <a:pt x="17" y="66"/>
                  </a:cubicBezTo>
                  <a:cubicBezTo>
                    <a:pt x="15" y="66"/>
                    <a:pt x="13" y="66"/>
                    <a:pt x="11" y="65"/>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1" name="ïšļíḑè"/>
            <p:cNvSpPr/>
            <p:nvPr>
              <p:custDataLst>
                <p:tags r:id="rId126"/>
              </p:custDataLst>
            </p:nvPr>
          </p:nvSpPr>
          <p:spPr>
            <a:xfrm>
              <a:off x="5137408" y="2274433"/>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5" y="28"/>
                    <a:pt x="16" y="28"/>
                  </a:cubicBezTo>
                  <a:cubicBezTo>
                    <a:pt x="18" y="28"/>
                    <a:pt x="19" y="27"/>
                    <a:pt x="21" y="26"/>
                  </a:cubicBezTo>
                  <a:cubicBezTo>
                    <a:pt x="22" y="25"/>
                    <a:pt x="23" y="24"/>
                    <a:pt x="24" y="23"/>
                  </a:cubicBezTo>
                  <a:cubicBezTo>
                    <a:pt x="25" y="22"/>
                    <a:pt x="25" y="20"/>
                    <a:pt x="25" y="19"/>
                  </a:cubicBezTo>
                  <a:cubicBezTo>
                    <a:pt x="25" y="16"/>
                    <a:pt x="24" y="14"/>
                    <a:pt x="22" y="13"/>
                  </a:cubicBezTo>
                  <a:cubicBezTo>
                    <a:pt x="20" y="11"/>
                    <a:pt x="18" y="11"/>
                    <a:pt x="15" y="11"/>
                  </a:cubicBezTo>
                  <a:cubicBezTo>
                    <a:pt x="13" y="11"/>
                    <a:pt x="12" y="11"/>
                    <a:pt x="11" y="11"/>
                  </a:cubicBezTo>
                  <a:cubicBezTo>
                    <a:pt x="10" y="11"/>
                    <a:pt x="9" y="11"/>
                    <a:pt x="8" y="11"/>
                  </a:cubicBezTo>
                  <a:cubicBezTo>
                    <a:pt x="8" y="11"/>
                    <a:pt x="7" y="12"/>
                    <a:pt x="6" y="12"/>
                  </a:cubicBezTo>
                  <a:cubicBezTo>
                    <a:pt x="5" y="12"/>
                    <a:pt x="4" y="13"/>
                    <a:pt x="3" y="13"/>
                  </a:cubicBezTo>
                  <a:cubicBezTo>
                    <a:pt x="2" y="11"/>
                    <a:pt x="1" y="10"/>
                    <a:pt x="1" y="8"/>
                  </a:cubicBezTo>
                  <a:cubicBezTo>
                    <a:pt x="0" y="6"/>
                    <a:pt x="0" y="5"/>
                    <a:pt x="0" y="3"/>
                  </a:cubicBezTo>
                  <a:cubicBezTo>
                    <a:pt x="1" y="2"/>
                    <a:pt x="3" y="2"/>
                    <a:pt x="4" y="1"/>
                  </a:cubicBezTo>
                  <a:cubicBezTo>
                    <a:pt x="6" y="1"/>
                    <a:pt x="7" y="1"/>
                    <a:pt x="8" y="0"/>
                  </a:cubicBezTo>
                  <a:cubicBezTo>
                    <a:pt x="9" y="0"/>
                    <a:pt x="11" y="0"/>
                    <a:pt x="12" y="0"/>
                  </a:cubicBezTo>
                  <a:cubicBezTo>
                    <a:pt x="13" y="0"/>
                    <a:pt x="15" y="0"/>
                    <a:pt x="16" y="0"/>
                  </a:cubicBezTo>
                  <a:cubicBezTo>
                    <a:pt x="23" y="0"/>
                    <a:pt x="29" y="1"/>
                    <a:pt x="33" y="5"/>
                  </a:cubicBezTo>
                  <a:cubicBezTo>
                    <a:pt x="36" y="8"/>
                    <a:pt x="38" y="13"/>
                    <a:pt x="38" y="18"/>
                  </a:cubicBezTo>
                  <a:cubicBezTo>
                    <a:pt x="38" y="21"/>
                    <a:pt x="38" y="24"/>
                    <a:pt x="37" y="26"/>
                  </a:cubicBezTo>
                  <a:cubicBezTo>
                    <a:pt x="36" y="28"/>
                    <a:pt x="34" y="30"/>
                    <a:pt x="33" y="31"/>
                  </a:cubicBezTo>
                  <a:cubicBezTo>
                    <a:pt x="31" y="32"/>
                    <a:pt x="30" y="34"/>
                    <a:pt x="28" y="35"/>
                  </a:cubicBezTo>
                  <a:cubicBezTo>
                    <a:pt x="26" y="35"/>
                    <a:pt x="25" y="36"/>
                    <a:pt x="24" y="36"/>
                  </a:cubicBezTo>
                  <a:cubicBezTo>
                    <a:pt x="24" y="45"/>
                    <a:pt x="24" y="45"/>
                    <a:pt x="24" y="45"/>
                  </a:cubicBezTo>
                  <a:cubicBezTo>
                    <a:pt x="22" y="45"/>
                    <a:pt x="20" y="45"/>
                    <a:pt x="18" y="45"/>
                  </a:cubicBezTo>
                  <a:cubicBezTo>
                    <a:pt x="16" y="45"/>
                    <a:pt x="14" y="45"/>
                    <a:pt x="12" y="45"/>
                  </a:cubicBezTo>
                  <a:lnTo>
                    <a:pt x="12" y="29"/>
                  </a:lnTo>
                  <a:close/>
                  <a:moveTo>
                    <a:pt x="11" y="65"/>
                  </a:moveTo>
                  <a:cubicBezTo>
                    <a:pt x="11" y="63"/>
                    <a:pt x="10" y="61"/>
                    <a:pt x="10" y="59"/>
                  </a:cubicBezTo>
                  <a:cubicBezTo>
                    <a:pt x="10" y="57"/>
                    <a:pt x="11" y="54"/>
                    <a:pt x="11" y="52"/>
                  </a:cubicBezTo>
                  <a:cubicBezTo>
                    <a:pt x="13" y="52"/>
                    <a:pt x="16" y="51"/>
                    <a:pt x="18" y="51"/>
                  </a:cubicBezTo>
                  <a:cubicBezTo>
                    <a:pt x="20" y="51"/>
                    <a:pt x="22" y="52"/>
                    <a:pt x="24" y="52"/>
                  </a:cubicBezTo>
                  <a:cubicBezTo>
                    <a:pt x="25" y="54"/>
                    <a:pt x="25" y="57"/>
                    <a:pt x="25" y="59"/>
                  </a:cubicBezTo>
                  <a:cubicBezTo>
                    <a:pt x="25" y="61"/>
                    <a:pt x="25" y="63"/>
                    <a:pt x="24" y="65"/>
                  </a:cubicBezTo>
                  <a:cubicBezTo>
                    <a:pt x="22" y="66"/>
                    <a:pt x="20" y="66"/>
                    <a:pt x="18" y="66"/>
                  </a:cubicBezTo>
                  <a:cubicBezTo>
                    <a:pt x="16" y="66"/>
                    <a:pt x="13" y="66"/>
                    <a:pt x="11" y="65"/>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2" name="íSḻîḍê"/>
            <p:cNvSpPr/>
            <p:nvPr>
              <p:custDataLst>
                <p:tags r:id="rId127"/>
              </p:custDataLst>
            </p:nvPr>
          </p:nvSpPr>
          <p:spPr>
            <a:xfrm>
              <a:off x="2897145" y="1694430"/>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5" y="28"/>
                    <a:pt x="16" y="28"/>
                  </a:cubicBezTo>
                  <a:cubicBezTo>
                    <a:pt x="18" y="27"/>
                    <a:pt x="19" y="27"/>
                    <a:pt x="21" y="26"/>
                  </a:cubicBezTo>
                  <a:cubicBezTo>
                    <a:pt x="22" y="25"/>
                    <a:pt x="23" y="24"/>
                    <a:pt x="24" y="23"/>
                  </a:cubicBezTo>
                  <a:cubicBezTo>
                    <a:pt x="25" y="22"/>
                    <a:pt x="25" y="20"/>
                    <a:pt x="25" y="19"/>
                  </a:cubicBezTo>
                  <a:cubicBezTo>
                    <a:pt x="25" y="16"/>
                    <a:pt x="24" y="14"/>
                    <a:pt x="22" y="13"/>
                  </a:cubicBezTo>
                  <a:cubicBezTo>
                    <a:pt x="20" y="11"/>
                    <a:pt x="18" y="11"/>
                    <a:pt x="15" y="11"/>
                  </a:cubicBezTo>
                  <a:cubicBezTo>
                    <a:pt x="13" y="11"/>
                    <a:pt x="12" y="11"/>
                    <a:pt x="11" y="11"/>
                  </a:cubicBezTo>
                  <a:cubicBezTo>
                    <a:pt x="10" y="11"/>
                    <a:pt x="9" y="11"/>
                    <a:pt x="8" y="11"/>
                  </a:cubicBezTo>
                  <a:cubicBezTo>
                    <a:pt x="8" y="11"/>
                    <a:pt x="7" y="12"/>
                    <a:pt x="6" y="12"/>
                  </a:cubicBezTo>
                  <a:cubicBezTo>
                    <a:pt x="5" y="12"/>
                    <a:pt x="4" y="12"/>
                    <a:pt x="3" y="13"/>
                  </a:cubicBezTo>
                  <a:cubicBezTo>
                    <a:pt x="2" y="11"/>
                    <a:pt x="1" y="10"/>
                    <a:pt x="1" y="8"/>
                  </a:cubicBezTo>
                  <a:cubicBezTo>
                    <a:pt x="0" y="6"/>
                    <a:pt x="0" y="4"/>
                    <a:pt x="0" y="3"/>
                  </a:cubicBezTo>
                  <a:cubicBezTo>
                    <a:pt x="1" y="2"/>
                    <a:pt x="3" y="2"/>
                    <a:pt x="4" y="1"/>
                  </a:cubicBezTo>
                  <a:cubicBezTo>
                    <a:pt x="6" y="1"/>
                    <a:pt x="7" y="0"/>
                    <a:pt x="8" y="0"/>
                  </a:cubicBezTo>
                  <a:cubicBezTo>
                    <a:pt x="9" y="0"/>
                    <a:pt x="11" y="0"/>
                    <a:pt x="12" y="0"/>
                  </a:cubicBezTo>
                  <a:cubicBezTo>
                    <a:pt x="13" y="0"/>
                    <a:pt x="15" y="0"/>
                    <a:pt x="16" y="0"/>
                  </a:cubicBezTo>
                  <a:cubicBezTo>
                    <a:pt x="23" y="0"/>
                    <a:pt x="29" y="1"/>
                    <a:pt x="33" y="5"/>
                  </a:cubicBezTo>
                  <a:cubicBezTo>
                    <a:pt x="36" y="8"/>
                    <a:pt x="38" y="12"/>
                    <a:pt x="38" y="18"/>
                  </a:cubicBezTo>
                  <a:cubicBezTo>
                    <a:pt x="38" y="21"/>
                    <a:pt x="38" y="24"/>
                    <a:pt x="37" y="26"/>
                  </a:cubicBezTo>
                  <a:cubicBezTo>
                    <a:pt x="36" y="28"/>
                    <a:pt x="34" y="29"/>
                    <a:pt x="33" y="31"/>
                  </a:cubicBezTo>
                  <a:cubicBezTo>
                    <a:pt x="31" y="32"/>
                    <a:pt x="30" y="34"/>
                    <a:pt x="28" y="34"/>
                  </a:cubicBezTo>
                  <a:cubicBezTo>
                    <a:pt x="26" y="35"/>
                    <a:pt x="25" y="36"/>
                    <a:pt x="24" y="36"/>
                  </a:cubicBezTo>
                  <a:cubicBezTo>
                    <a:pt x="24" y="45"/>
                    <a:pt x="24" y="45"/>
                    <a:pt x="24" y="45"/>
                  </a:cubicBezTo>
                  <a:cubicBezTo>
                    <a:pt x="22" y="45"/>
                    <a:pt x="20" y="45"/>
                    <a:pt x="18" y="45"/>
                  </a:cubicBezTo>
                  <a:cubicBezTo>
                    <a:pt x="16" y="45"/>
                    <a:pt x="14" y="45"/>
                    <a:pt x="12" y="45"/>
                  </a:cubicBezTo>
                  <a:lnTo>
                    <a:pt x="12" y="29"/>
                  </a:lnTo>
                  <a:close/>
                  <a:moveTo>
                    <a:pt x="11" y="65"/>
                  </a:moveTo>
                  <a:cubicBezTo>
                    <a:pt x="11" y="63"/>
                    <a:pt x="11" y="61"/>
                    <a:pt x="11" y="59"/>
                  </a:cubicBezTo>
                  <a:cubicBezTo>
                    <a:pt x="11" y="56"/>
                    <a:pt x="11" y="54"/>
                    <a:pt x="11" y="52"/>
                  </a:cubicBezTo>
                  <a:cubicBezTo>
                    <a:pt x="13" y="52"/>
                    <a:pt x="16" y="51"/>
                    <a:pt x="18" y="51"/>
                  </a:cubicBezTo>
                  <a:cubicBezTo>
                    <a:pt x="20" y="51"/>
                    <a:pt x="22" y="52"/>
                    <a:pt x="25" y="52"/>
                  </a:cubicBezTo>
                  <a:cubicBezTo>
                    <a:pt x="25" y="54"/>
                    <a:pt x="25" y="56"/>
                    <a:pt x="25" y="59"/>
                  </a:cubicBezTo>
                  <a:cubicBezTo>
                    <a:pt x="25" y="61"/>
                    <a:pt x="25" y="63"/>
                    <a:pt x="25" y="65"/>
                  </a:cubicBezTo>
                  <a:cubicBezTo>
                    <a:pt x="22" y="66"/>
                    <a:pt x="20" y="66"/>
                    <a:pt x="18" y="66"/>
                  </a:cubicBezTo>
                  <a:cubicBezTo>
                    <a:pt x="16" y="66"/>
                    <a:pt x="13" y="66"/>
                    <a:pt x="11" y="65"/>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3" name="íṩlíḋé"/>
            <p:cNvSpPr/>
            <p:nvPr>
              <p:custDataLst>
                <p:tags r:id="rId128"/>
              </p:custDataLst>
            </p:nvPr>
          </p:nvSpPr>
          <p:spPr>
            <a:xfrm>
              <a:off x="2121391" y="4086944"/>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4" y="28"/>
                    <a:pt x="16" y="28"/>
                  </a:cubicBezTo>
                  <a:cubicBezTo>
                    <a:pt x="18" y="28"/>
                    <a:pt x="19" y="27"/>
                    <a:pt x="20" y="26"/>
                  </a:cubicBezTo>
                  <a:cubicBezTo>
                    <a:pt x="21" y="25"/>
                    <a:pt x="23" y="24"/>
                    <a:pt x="23" y="23"/>
                  </a:cubicBezTo>
                  <a:cubicBezTo>
                    <a:pt x="24" y="22"/>
                    <a:pt x="25" y="20"/>
                    <a:pt x="25" y="19"/>
                  </a:cubicBezTo>
                  <a:cubicBezTo>
                    <a:pt x="25" y="16"/>
                    <a:pt x="24" y="14"/>
                    <a:pt x="22" y="13"/>
                  </a:cubicBezTo>
                  <a:cubicBezTo>
                    <a:pt x="20" y="11"/>
                    <a:pt x="17" y="11"/>
                    <a:pt x="14" y="11"/>
                  </a:cubicBezTo>
                  <a:cubicBezTo>
                    <a:pt x="13" y="11"/>
                    <a:pt x="12" y="11"/>
                    <a:pt x="11" y="11"/>
                  </a:cubicBezTo>
                  <a:cubicBezTo>
                    <a:pt x="10" y="11"/>
                    <a:pt x="9" y="11"/>
                    <a:pt x="8" y="11"/>
                  </a:cubicBezTo>
                  <a:cubicBezTo>
                    <a:pt x="7" y="11"/>
                    <a:pt x="6" y="12"/>
                    <a:pt x="5" y="12"/>
                  </a:cubicBezTo>
                  <a:cubicBezTo>
                    <a:pt x="5" y="12"/>
                    <a:pt x="4" y="13"/>
                    <a:pt x="3" y="13"/>
                  </a:cubicBezTo>
                  <a:cubicBezTo>
                    <a:pt x="2" y="11"/>
                    <a:pt x="1" y="10"/>
                    <a:pt x="1" y="8"/>
                  </a:cubicBezTo>
                  <a:cubicBezTo>
                    <a:pt x="0" y="6"/>
                    <a:pt x="0" y="5"/>
                    <a:pt x="0" y="3"/>
                  </a:cubicBezTo>
                  <a:cubicBezTo>
                    <a:pt x="1" y="2"/>
                    <a:pt x="3" y="2"/>
                    <a:pt x="4" y="1"/>
                  </a:cubicBezTo>
                  <a:cubicBezTo>
                    <a:pt x="5" y="1"/>
                    <a:pt x="7" y="1"/>
                    <a:pt x="8" y="0"/>
                  </a:cubicBezTo>
                  <a:cubicBezTo>
                    <a:pt x="9" y="0"/>
                    <a:pt x="10" y="0"/>
                    <a:pt x="12" y="0"/>
                  </a:cubicBezTo>
                  <a:cubicBezTo>
                    <a:pt x="13" y="0"/>
                    <a:pt x="14" y="0"/>
                    <a:pt x="16" y="0"/>
                  </a:cubicBezTo>
                  <a:cubicBezTo>
                    <a:pt x="23" y="0"/>
                    <a:pt x="29" y="1"/>
                    <a:pt x="32" y="5"/>
                  </a:cubicBezTo>
                  <a:cubicBezTo>
                    <a:pt x="36" y="8"/>
                    <a:pt x="38" y="13"/>
                    <a:pt x="38" y="18"/>
                  </a:cubicBezTo>
                  <a:cubicBezTo>
                    <a:pt x="38" y="21"/>
                    <a:pt x="37" y="24"/>
                    <a:pt x="36" y="26"/>
                  </a:cubicBezTo>
                  <a:cubicBezTo>
                    <a:pt x="35" y="28"/>
                    <a:pt x="34" y="30"/>
                    <a:pt x="32" y="31"/>
                  </a:cubicBezTo>
                  <a:cubicBezTo>
                    <a:pt x="31" y="32"/>
                    <a:pt x="29" y="34"/>
                    <a:pt x="28" y="34"/>
                  </a:cubicBezTo>
                  <a:cubicBezTo>
                    <a:pt x="26" y="35"/>
                    <a:pt x="25" y="36"/>
                    <a:pt x="23" y="36"/>
                  </a:cubicBezTo>
                  <a:cubicBezTo>
                    <a:pt x="23" y="45"/>
                    <a:pt x="23" y="45"/>
                    <a:pt x="23" y="45"/>
                  </a:cubicBezTo>
                  <a:cubicBezTo>
                    <a:pt x="21" y="45"/>
                    <a:pt x="19" y="45"/>
                    <a:pt x="17" y="45"/>
                  </a:cubicBezTo>
                  <a:cubicBezTo>
                    <a:pt x="15" y="45"/>
                    <a:pt x="13" y="45"/>
                    <a:pt x="12" y="45"/>
                  </a:cubicBezTo>
                  <a:lnTo>
                    <a:pt x="12" y="29"/>
                  </a:lnTo>
                  <a:close/>
                  <a:moveTo>
                    <a:pt x="11" y="65"/>
                  </a:moveTo>
                  <a:cubicBezTo>
                    <a:pt x="10" y="63"/>
                    <a:pt x="10" y="61"/>
                    <a:pt x="10" y="59"/>
                  </a:cubicBezTo>
                  <a:cubicBezTo>
                    <a:pt x="10" y="57"/>
                    <a:pt x="10" y="54"/>
                    <a:pt x="11" y="52"/>
                  </a:cubicBezTo>
                  <a:cubicBezTo>
                    <a:pt x="13" y="52"/>
                    <a:pt x="15" y="51"/>
                    <a:pt x="17" y="51"/>
                  </a:cubicBezTo>
                  <a:cubicBezTo>
                    <a:pt x="20" y="51"/>
                    <a:pt x="22" y="52"/>
                    <a:pt x="24" y="52"/>
                  </a:cubicBezTo>
                  <a:cubicBezTo>
                    <a:pt x="25" y="54"/>
                    <a:pt x="25" y="57"/>
                    <a:pt x="25" y="59"/>
                  </a:cubicBezTo>
                  <a:cubicBezTo>
                    <a:pt x="25" y="61"/>
                    <a:pt x="25" y="63"/>
                    <a:pt x="24" y="65"/>
                  </a:cubicBezTo>
                  <a:cubicBezTo>
                    <a:pt x="22" y="66"/>
                    <a:pt x="20" y="66"/>
                    <a:pt x="17" y="66"/>
                  </a:cubicBezTo>
                  <a:cubicBezTo>
                    <a:pt x="15" y="66"/>
                    <a:pt x="13" y="66"/>
                    <a:pt x="11" y="65"/>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4" name="íṩḻiḓê"/>
            <p:cNvSpPr/>
            <p:nvPr>
              <p:custDataLst>
                <p:tags r:id="rId129"/>
              </p:custDataLst>
            </p:nvPr>
          </p:nvSpPr>
          <p:spPr>
            <a:xfrm>
              <a:off x="5898662" y="4333445"/>
              <a:ext cx="28637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66">
                  <a:moveTo>
                    <a:pt x="12" y="29"/>
                  </a:moveTo>
                  <a:cubicBezTo>
                    <a:pt x="13" y="29"/>
                    <a:pt x="15" y="29"/>
                    <a:pt x="16" y="28"/>
                  </a:cubicBezTo>
                  <a:cubicBezTo>
                    <a:pt x="18" y="28"/>
                    <a:pt x="19" y="27"/>
                    <a:pt x="21" y="26"/>
                  </a:cubicBezTo>
                  <a:cubicBezTo>
                    <a:pt x="22" y="25"/>
                    <a:pt x="23" y="24"/>
                    <a:pt x="24" y="23"/>
                  </a:cubicBezTo>
                  <a:cubicBezTo>
                    <a:pt x="25" y="22"/>
                    <a:pt x="25" y="21"/>
                    <a:pt x="25" y="19"/>
                  </a:cubicBezTo>
                  <a:cubicBezTo>
                    <a:pt x="25" y="16"/>
                    <a:pt x="24" y="14"/>
                    <a:pt x="22" y="13"/>
                  </a:cubicBezTo>
                  <a:cubicBezTo>
                    <a:pt x="20" y="11"/>
                    <a:pt x="18" y="11"/>
                    <a:pt x="15" y="11"/>
                  </a:cubicBezTo>
                  <a:cubicBezTo>
                    <a:pt x="13" y="11"/>
                    <a:pt x="12" y="11"/>
                    <a:pt x="11" y="11"/>
                  </a:cubicBezTo>
                  <a:cubicBezTo>
                    <a:pt x="10" y="11"/>
                    <a:pt x="9" y="11"/>
                    <a:pt x="8" y="11"/>
                  </a:cubicBezTo>
                  <a:cubicBezTo>
                    <a:pt x="8" y="12"/>
                    <a:pt x="7" y="12"/>
                    <a:pt x="6" y="12"/>
                  </a:cubicBezTo>
                  <a:cubicBezTo>
                    <a:pt x="5" y="12"/>
                    <a:pt x="4" y="13"/>
                    <a:pt x="3" y="13"/>
                  </a:cubicBezTo>
                  <a:cubicBezTo>
                    <a:pt x="2" y="12"/>
                    <a:pt x="1" y="10"/>
                    <a:pt x="1" y="8"/>
                  </a:cubicBezTo>
                  <a:cubicBezTo>
                    <a:pt x="0" y="6"/>
                    <a:pt x="0" y="5"/>
                    <a:pt x="0" y="3"/>
                  </a:cubicBezTo>
                  <a:cubicBezTo>
                    <a:pt x="2" y="2"/>
                    <a:pt x="3" y="2"/>
                    <a:pt x="4" y="1"/>
                  </a:cubicBezTo>
                  <a:cubicBezTo>
                    <a:pt x="6" y="1"/>
                    <a:pt x="7" y="1"/>
                    <a:pt x="8" y="0"/>
                  </a:cubicBezTo>
                  <a:cubicBezTo>
                    <a:pt x="10" y="0"/>
                    <a:pt x="11" y="0"/>
                    <a:pt x="12" y="0"/>
                  </a:cubicBezTo>
                  <a:cubicBezTo>
                    <a:pt x="13" y="0"/>
                    <a:pt x="15" y="0"/>
                    <a:pt x="16" y="0"/>
                  </a:cubicBezTo>
                  <a:cubicBezTo>
                    <a:pt x="24" y="0"/>
                    <a:pt x="29" y="1"/>
                    <a:pt x="33" y="5"/>
                  </a:cubicBezTo>
                  <a:cubicBezTo>
                    <a:pt x="37" y="8"/>
                    <a:pt x="38" y="13"/>
                    <a:pt x="38" y="18"/>
                  </a:cubicBezTo>
                  <a:cubicBezTo>
                    <a:pt x="38" y="21"/>
                    <a:pt x="38" y="24"/>
                    <a:pt x="37" y="26"/>
                  </a:cubicBezTo>
                  <a:cubicBezTo>
                    <a:pt x="36" y="28"/>
                    <a:pt x="34" y="30"/>
                    <a:pt x="33" y="31"/>
                  </a:cubicBezTo>
                  <a:cubicBezTo>
                    <a:pt x="31" y="33"/>
                    <a:pt x="30" y="34"/>
                    <a:pt x="28" y="35"/>
                  </a:cubicBezTo>
                  <a:cubicBezTo>
                    <a:pt x="26" y="36"/>
                    <a:pt x="25" y="36"/>
                    <a:pt x="24" y="37"/>
                  </a:cubicBezTo>
                  <a:cubicBezTo>
                    <a:pt x="24" y="45"/>
                    <a:pt x="24" y="45"/>
                    <a:pt x="24" y="45"/>
                  </a:cubicBezTo>
                  <a:cubicBezTo>
                    <a:pt x="22" y="45"/>
                    <a:pt x="20" y="45"/>
                    <a:pt x="18" y="45"/>
                  </a:cubicBezTo>
                  <a:cubicBezTo>
                    <a:pt x="16" y="45"/>
                    <a:pt x="14" y="45"/>
                    <a:pt x="12" y="45"/>
                  </a:cubicBezTo>
                  <a:lnTo>
                    <a:pt x="12" y="29"/>
                  </a:lnTo>
                  <a:close/>
                  <a:moveTo>
                    <a:pt x="11" y="66"/>
                  </a:moveTo>
                  <a:cubicBezTo>
                    <a:pt x="11" y="63"/>
                    <a:pt x="11" y="61"/>
                    <a:pt x="11" y="59"/>
                  </a:cubicBezTo>
                  <a:cubicBezTo>
                    <a:pt x="11" y="57"/>
                    <a:pt x="11" y="54"/>
                    <a:pt x="11" y="52"/>
                  </a:cubicBezTo>
                  <a:cubicBezTo>
                    <a:pt x="13" y="52"/>
                    <a:pt x="16" y="52"/>
                    <a:pt x="18" y="52"/>
                  </a:cubicBezTo>
                  <a:cubicBezTo>
                    <a:pt x="20" y="52"/>
                    <a:pt x="22" y="52"/>
                    <a:pt x="25" y="52"/>
                  </a:cubicBezTo>
                  <a:cubicBezTo>
                    <a:pt x="25" y="54"/>
                    <a:pt x="25" y="57"/>
                    <a:pt x="25" y="59"/>
                  </a:cubicBezTo>
                  <a:cubicBezTo>
                    <a:pt x="25" y="61"/>
                    <a:pt x="25" y="63"/>
                    <a:pt x="25" y="66"/>
                  </a:cubicBezTo>
                  <a:cubicBezTo>
                    <a:pt x="22" y="66"/>
                    <a:pt x="20" y="66"/>
                    <a:pt x="18" y="66"/>
                  </a:cubicBezTo>
                  <a:cubicBezTo>
                    <a:pt x="16" y="66"/>
                    <a:pt x="13" y="66"/>
                    <a:pt x="11" y="66"/>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8" name="ï$ľîḋe"/>
            <p:cNvSpPr/>
            <p:nvPr>
              <p:custDataLst>
                <p:tags r:id="rId130"/>
              </p:custDataLst>
            </p:nvPr>
          </p:nvSpPr>
          <p:spPr>
            <a:xfrm>
              <a:off x="4035402" y="3912943"/>
              <a:ext cx="293628" cy="4966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9" h="66">
                  <a:moveTo>
                    <a:pt x="12" y="29"/>
                  </a:moveTo>
                  <a:cubicBezTo>
                    <a:pt x="14" y="29"/>
                    <a:pt x="15" y="28"/>
                    <a:pt x="17" y="28"/>
                  </a:cubicBezTo>
                  <a:cubicBezTo>
                    <a:pt x="18" y="27"/>
                    <a:pt x="20" y="27"/>
                    <a:pt x="21" y="26"/>
                  </a:cubicBezTo>
                  <a:cubicBezTo>
                    <a:pt x="22" y="25"/>
                    <a:pt x="23" y="24"/>
                    <a:pt x="24" y="23"/>
                  </a:cubicBezTo>
                  <a:cubicBezTo>
                    <a:pt x="25" y="22"/>
                    <a:pt x="25" y="20"/>
                    <a:pt x="25" y="19"/>
                  </a:cubicBezTo>
                  <a:cubicBezTo>
                    <a:pt x="25" y="16"/>
                    <a:pt x="24" y="14"/>
                    <a:pt x="22" y="13"/>
                  </a:cubicBezTo>
                  <a:cubicBezTo>
                    <a:pt x="20" y="11"/>
                    <a:pt x="18" y="11"/>
                    <a:pt x="15" y="11"/>
                  </a:cubicBezTo>
                  <a:cubicBezTo>
                    <a:pt x="14" y="11"/>
                    <a:pt x="12" y="11"/>
                    <a:pt x="11" y="11"/>
                  </a:cubicBezTo>
                  <a:cubicBezTo>
                    <a:pt x="10" y="11"/>
                    <a:pt x="9" y="11"/>
                    <a:pt x="9" y="11"/>
                  </a:cubicBezTo>
                  <a:cubicBezTo>
                    <a:pt x="8" y="11"/>
                    <a:pt x="7" y="12"/>
                    <a:pt x="6" y="12"/>
                  </a:cubicBezTo>
                  <a:cubicBezTo>
                    <a:pt x="5" y="12"/>
                    <a:pt x="4" y="12"/>
                    <a:pt x="3" y="13"/>
                  </a:cubicBezTo>
                  <a:cubicBezTo>
                    <a:pt x="2" y="11"/>
                    <a:pt x="2" y="10"/>
                    <a:pt x="1" y="8"/>
                  </a:cubicBezTo>
                  <a:cubicBezTo>
                    <a:pt x="1" y="6"/>
                    <a:pt x="0" y="4"/>
                    <a:pt x="0" y="3"/>
                  </a:cubicBezTo>
                  <a:cubicBezTo>
                    <a:pt x="2" y="2"/>
                    <a:pt x="3" y="2"/>
                    <a:pt x="5" y="1"/>
                  </a:cubicBezTo>
                  <a:cubicBezTo>
                    <a:pt x="6" y="1"/>
                    <a:pt x="7" y="0"/>
                    <a:pt x="8" y="0"/>
                  </a:cubicBezTo>
                  <a:cubicBezTo>
                    <a:pt x="10" y="0"/>
                    <a:pt x="11" y="0"/>
                    <a:pt x="12" y="0"/>
                  </a:cubicBezTo>
                  <a:cubicBezTo>
                    <a:pt x="14" y="0"/>
                    <a:pt x="15" y="0"/>
                    <a:pt x="16" y="0"/>
                  </a:cubicBezTo>
                  <a:cubicBezTo>
                    <a:pt x="24" y="0"/>
                    <a:pt x="29" y="1"/>
                    <a:pt x="33" y="5"/>
                  </a:cubicBezTo>
                  <a:cubicBezTo>
                    <a:pt x="37" y="8"/>
                    <a:pt x="39" y="12"/>
                    <a:pt x="39" y="18"/>
                  </a:cubicBezTo>
                  <a:cubicBezTo>
                    <a:pt x="39" y="21"/>
                    <a:pt x="38" y="24"/>
                    <a:pt x="37" y="26"/>
                  </a:cubicBezTo>
                  <a:cubicBezTo>
                    <a:pt x="36" y="28"/>
                    <a:pt x="34" y="29"/>
                    <a:pt x="33" y="31"/>
                  </a:cubicBezTo>
                  <a:cubicBezTo>
                    <a:pt x="31" y="32"/>
                    <a:pt x="30" y="33"/>
                    <a:pt x="28" y="34"/>
                  </a:cubicBezTo>
                  <a:cubicBezTo>
                    <a:pt x="26" y="35"/>
                    <a:pt x="25" y="36"/>
                    <a:pt x="24" y="36"/>
                  </a:cubicBezTo>
                  <a:cubicBezTo>
                    <a:pt x="24" y="45"/>
                    <a:pt x="24" y="45"/>
                    <a:pt x="24" y="45"/>
                  </a:cubicBezTo>
                  <a:cubicBezTo>
                    <a:pt x="22" y="45"/>
                    <a:pt x="20" y="45"/>
                    <a:pt x="18" y="45"/>
                  </a:cubicBezTo>
                  <a:cubicBezTo>
                    <a:pt x="16" y="45"/>
                    <a:pt x="14" y="45"/>
                    <a:pt x="12" y="45"/>
                  </a:cubicBezTo>
                  <a:lnTo>
                    <a:pt x="12" y="29"/>
                  </a:lnTo>
                  <a:close/>
                  <a:moveTo>
                    <a:pt x="11" y="65"/>
                  </a:moveTo>
                  <a:cubicBezTo>
                    <a:pt x="11" y="63"/>
                    <a:pt x="11" y="61"/>
                    <a:pt x="11" y="59"/>
                  </a:cubicBezTo>
                  <a:cubicBezTo>
                    <a:pt x="11" y="56"/>
                    <a:pt x="11" y="54"/>
                    <a:pt x="11" y="52"/>
                  </a:cubicBezTo>
                  <a:cubicBezTo>
                    <a:pt x="14" y="52"/>
                    <a:pt x="16" y="51"/>
                    <a:pt x="18" y="51"/>
                  </a:cubicBezTo>
                  <a:cubicBezTo>
                    <a:pt x="20" y="51"/>
                    <a:pt x="22" y="52"/>
                    <a:pt x="25" y="52"/>
                  </a:cubicBezTo>
                  <a:cubicBezTo>
                    <a:pt x="25" y="54"/>
                    <a:pt x="25" y="56"/>
                    <a:pt x="25" y="59"/>
                  </a:cubicBezTo>
                  <a:cubicBezTo>
                    <a:pt x="25" y="61"/>
                    <a:pt x="25" y="63"/>
                    <a:pt x="25" y="65"/>
                  </a:cubicBezTo>
                  <a:cubicBezTo>
                    <a:pt x="22" y="66"/>
                    <a:pt x="20" y="66"/>
                    <a:pt x="18" y="66"/>
                  </a:cubicBezTo>
                  <a:cubicBezTo>
                    <a:pt x="16" y="66"/>
                    <a:pt x="14" y="66"/>
                    <a:pt x="11" y="65"/>
                  </a:cubicBezTo>
                  <a:close/>
                </a:path>
              </a:pathLst>
            </a:custGeom>
            <a:solidFill>
              <a:srgbClr val="BF953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nvGrpSpPr>
          <p:cNvPr id="139" name="20524477-ea53-4a55-b284-1be1b9ff869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5149850" y="5027613"/>
            <a:ext cx="1597025" cy="1266825"/>
            <a:chOff x="2150" y="606"/>
            <a:chExt cx="3350" cy="3110"/>
          </a:xfrm>
        </p:grpSpPr>
        <p:sp>
          <p:nvSpPr>
            <p:cNvPr id="140" name="ïṥlíḋê"/>
            <p:cNvSpPr/>
            <p:nvPr>
              <p:custDataLst>
                <p:tags r:id="rId131"/>
              </p:custDataLst>
            </p:nvPr>
          </p:nvSpPr>
          <p:spPr>
            <a:xfrm>
              <a:off x="2150" y="784"/>
              <a:ext cx="902" cy="448"/>
            </a:xfrm>
            <a:custGeom>
              <a:avLst/>
              <a:gdLst/>
              <a:ahLst/>
              <a:cxnLst>
                <a:cxn ang="0">
                  <a:pos x="5017" y="0"/>
                </a:cxn>
                <a:cxn ang="0">
                  <a:pos x="3262" y="505"/>
                </a:cxn>
                <a:cxn ang="0">
                  <a:pos x="2415" y="709"/>
                </a:cxn>
                <a:cxn ang="0">
                  <a:pos x="173" y="1956"/>
                </a:cxn>
                <a:cxn ang="0">
                  <a:pos x="661" y="2489"/>
                </a:cxn>
                <a:cxn ang="0">
                  <a:pos x="2405" y="1702"/>
                </a:cxn>
                <a:cxn ang="0">
                  <a:pos x="5017" y="0"/>
                </a:cxn>
              </a:cxnLst>
              <a:pathLst>
                <a:path w="381" h="189">
                  <a:moveTo>
                    <a:pt x="378" y="0"/>
                  </a:moveTo>
                  <a:cubicBezTo>
                    <a:pt x="378" y="0"/>
                    <a:pt x="276" y="32"/>
                    <a:pt x="246" y="38"/>
                  </a:cubicBezTo>
                  <a:cubicBezTo>
                    <a:pt x="217" y="45"/>
                    <a:pt x="189" y="48"/>
                    <a:pt x="182" y="53"/>
                  </a:cubicBezTo>
                  <a:cubicBezTo>
                    <a:pt x="175" y="59"/>
                    <a:pt x="65" y="125"/>
                    <a:pt x="13" y="147"/>
                  </a:cubicBezTo>
                  <a:cubicBezTo>
                    <a:pt x="13" y="147"/>
                    <a:pt x="0" y="189"/>
                    <a:pt x="50" y="187"/>
                  </a:cubicBezTo>
                  <a:cubicBezTo>
                    <a:pt x="100" y="184"/>
                    <a:pt x="155" y="151"/>
                    <a:pt x="181" y="128"/>
                  </a:cubicBezTo>
                  <a:cubicBezTo>
                    <a:pt x="181" y="128"/>
                    <a:pt x="381" y="52"/>
                    <a:pt x="378" y="0"/>
                  </a:cubicBezTo>
                  <a:close/>
                </a:path>
              </a:pathLst>
            </a:custGeom>
            <a:solidFill>
              <a:srgbClr val="F5D9C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1" name="í$ḷîdê"/>
            <p:cNvSpPr/>
            <p:nvPr>
              <p:custDataLst>
                <p:tags r:id="rId132"/>
              </p:custDataLst>
            </p:nvPr>
          </p:nvSpPr>
          <p:spPr>
            <a:xfrm>
              <a:off x="2325" y="734"/>
              <a:ext cx="774" cy="232"/>
            </a:xfrm>
            <a:custGeom>
              <a:avLst/>
              <a:gdLst/>
              <a:ahLst/>
              <a:cxnLst>
                <a:cxn ang="0">
                  <a:pos x="4336" y="0"/>
                </a:cxn>
                <a:cxn ang="0">
                  <a:pos x="3115" y="185"/>
                </a:cxn>
                <a:cxn ang="0">
                  <a:pos x="2483" y="185"/>
                </a:cxn>
                <a:cxn ang="0">
                  <a:pos x="241" y="554"/>
                </a:cxn>
                <a:cxn ang="0">
                  <a:pos x="464" y="1165"/>
                </a:cxn>
                <a:cxn ang="0">
                  <a:pos x="1328" y="1233"/>
                </a:cxn>
                <a:cxn ang="0">
                  <a:pos x="4336" y="0"/>
                </a:cxn>
              </a:cxnLst>
              <a:pathLst>
                <a:path w="327" h="98">
                  <a:moveTo>
                    <a:pt x="327" y="0"/>
                  </a:moveTo>
                  <a:cubicBezTo>
                    <a:pt x="327" y="0"/>
                    <a:pt x="248" y="14"/>
                    <a:pt x="235" y="14"/>
                  </a:cubicBezTo>
                  <a:cubicBezTo>
                    <a:pt x="222" y="14"/>
                    <a:pt x="197" y="10"/>
                    <a:pt x="187" y="14"/>
                  </a:cubicBezTo>
                  <a:cubicBezTo>
                    <a:pt x="177" y="18"/>
                    <a:pt x="133" y="34"/>
                    <a:pt x="18" y="42"/>
                  </a:cubicBezTo>
                  <a:cubicBezTo>
                    <a:pt x="18" y="42"/>
                    <a:pt x="0" y="78"/>
                    <a:pt x="35" y="88"/>
                  </a:cubicBezTo>
                  <a:cubicBezTo>
                    <a:pt x="69" y="98"/>
                    <a:pt x="100" y="93"/>
                    <a:pt x="100" y="93"/>
                  </a:cubicBezTo>
                  <a:cubicBezTo>
                    <a:pt x="100" y="93"/>
                    <a:pt x="309" y="47"/>
                    <a:pt x="327" y="0"/>
                  </a:cubicBezTo>
                  <a:close/>
                </a:path>
              </a:pathLst>
            </a:custGeom>
            <a:solidFill>
              <a:srgbClr val="F5D9C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2" name="iSḷiḋê"/>
            <p:cNvSpPr/>
            <p:nvPr>
              <p:custDataLst>
                <p:tags r:id="rId133"/>
              </p:custDataLst>
            </p:nvPr>
          </p:nvSpPr>
          <p:spPr>
            <a:xfrm>
              <a:off x="2377" y="611"/>
              <a:ext cx="2152" cy="1407"/>
            </a:xfrm>
            <a:custGeom>
              <a:avLst/>
              <a:gdLst/>
              <a:ahLst/>
              <a:cxnLst>
                <a:cxn ang="0">
                  <a:pos x="12062" y="370"/>
                </a:cxn>
                <a:cxn ang="0">
                  <a:pos x="11132" y="253"/>
                </a:cxn>
                <a:cxn ang="0">
                  <a:pos x="10549" y="78"/>
                </a:cxn>
                <a:cxn ang="0">
                  <a:pos x="9538" y="370"/>
                </a:cxn>
                <a:cxn ang="0">
                  <a:pos x="4046" y="689"/>
                </a:cxn>
                <a:cxn ang="0">
                  <a:pos x="1963" y="2156"/>
                </a:cxn>
                <a:cxn ang="0">
                  <a:pos x="864" y="3136"/>
                </a:cxn>
                <a:cxn ang="0">
                  <a:pos x="0" y="5078"/>
                </a:cxn>
                <a:cxn ang="0">
                  <a:pos x="1312" y="4292"/>
                </a:cxn>
                <a:cxn ang="0">
                  <a:pos x="2000" y="3283"/>
                </a:cxn>
                <a:cxn ang="0">
                  <a:pos x="3804" y="2485"/>
                </a:cxn>
                <a:cxn ang="0">
                  <a:pos x="3009" y="3693"/>
                </a:cxn>
                <a:cxn ang="0">
                  <a:pos x="2758" y="4652"/>
                </a:cxn>
                <a:cxn ang="0">
                  <a:pos x="3116" y="5595"/>
                </a:cxn>
                <a:cxn ang="0">
                  <a:pos x="3345" y="6313"/>
                </a:cxn>
                <a:cxn ang="0">
                  <a:pos x="4709" y="7416"/>
                </a:cxn>
                <a:cxn ang="0">
                  <a:pos x="4938" y="6661"/>
                </a:cxn>
                <a:cxn ang="0">
                  <a:pos x="4205" y="5863"/>
                </a:cxn>
                <a:cxn ang="0">
                  <a:pos x="3833" y="4652"/>
                </a:cxn>
                <a:cxn ang="0">
                  <a:pos x="4792" y="3681"/>
                </a:cxn>
                <a:cxn ang="0">
                  <a:pos x="5812" y="3136"/>
                </a:cxn>
                <a:cxn ang="0">
                  <a:pos x="6406" y="4707"/>
                </a:cxn>
                <a:cxn ang="0">
                  <a:pos x="5066" y="7059"/>
                </a:cxn>
                <a:cxn ang="0">
                  <a:pos x="5402" y="7866"/>
                </a:cxn>
                <a:cxn ang="0">
                  <a:pos x="6558" y="6632"/>
                </a:cxn>
                <a:cxn ang="0">
                  <a:pos x="7907" y="5341"/>
                </a:cxn>
                <a:cxn ang="0">
                  <a:pos x="10575" y="3361"/>
                </a:cxn>
                <a:cxn ang="0">
                  <a:pos x="12062" y="3378"/>
                </a:cxn>
                <a:cxn ang="0">
                  <a:pos x="12062" y="370"/>
                </a:cxn>
              </a:cxnLst>
              <a:pathLst>
                <a:path w="909" h="594">
                  <a:moveTo>
                    <a:pt x="909" y="28"/>
                  </a:moveTo>
                  <a:cubicBezTo>
                    <a:pt x="839" y="19"/>
                    <a:pt x="839" y="19"/>
                    <a:pt x="839" y="19"/>
                  </a:cubicBezTo>
                  <a:cubicBezTo>
                    <a:pt x="839" y="19"/>
                    <a:pt x="815" y="11"/>
                    <a:pt x="795" y="6"/>
                  </a:cubicBezTo>
                  <a:cubicBezTo>
                    <a:pt x="775" y="0"/>
                    <a:pt x="747" y="30"/>
                    <a:pt x="719" y="28"/>
                  </a:cubicBezTo>
                  <a:cubicBezTo>
                    <a:pt x="692" y="26"/>
                    <a:pt x="340" y="22"/>
                    <a:pt x="305" y="52"/>
                  </a:cubicBezTo>
                  <a:cubicBezTo>
                    <a:pt x="270" y="81"/>
                    <a:pt x="231" y="127"/>
                    <a:pt x="148" y="162"/>
                  </a:cubicBezTo>
                  <a:cubicBezTo>
                    <a:pt x="65" y="197"/>
                    <a:pt x="78" y="205"/>
                    <a:pt x="65" y="236"/>
                  </a:cubicBezTo>
                  <a:cubicBezTo>
                    <a:pt x="52" y="267"/>
                    <a:pt x="0" y="382"/>
                    <a:pt x="0" y="382"/>
                  </a:cubicBezTo>
                  <a:cubicBezTo>
                    <a:pt x="0" y="382"/>
                    <a:pt x="83" y="449"/>
                    <a:pt x="99" y="323"/>
                  </a:cubicBezTo>
                  <a:cubicBezTo>
                    <a:pt x="99" y="323"/>
                    <a:pt x="133" y="287"/>
                    <a:pt x="151" y="247"/>
                  </a:cubicBezTo>
                  <a:cubicBezTo>
                    <a:pt x="151" y="247"/>
                    <a:pt x="261" y="209"/>
                    <a:pt x="287" y="187"/>
                  </a:cubicBezTo>
                  <a:cubicBezTo>
                    <a:pt x="287" y="187"/>
                    <a:pt x="256" y="253"/>
                    <a:pt x="227" y="278"/>
                  </a:cubicBezTo>
                  <a:cubicBezTo>
                    <a:pt x="199" y="302"/>
                    <a:pt x="203" y="333"/>
                    <a:pt x="208" y="350"/>
                  </a:cubicBezTo>
                  <a:cubicBezTo>
                    <a:pt x="212" y="367"/>
                    <a:pt x="230" y="397"/>
                    <a:pt x="235" y="421"/>
                  </a:cubicBezTo>
                  <a:cubicBezTo>
                    <a:pt x="239" y="446"/>
                    <a:pt x="244" y="467"/>
                    <a:pt x="252" y="475"/>
                  </a:cubicBezTo>
                  <a:cubicBezTo>
                    <a:pt x="261" y="483"/>
                    <a:pt x="355" y="558"/>
                    <a:pt x="355" y="558"/>
                  </a:cubicBezTo>
                  <a:cubicBezTo>
                    <a:pt x="355" y="558"/>
                    <a:pt x="390" y="542"/>
                    <a:pt x="372" y="501"/>
                  </a:cubicBezTo>
                  <a:cubicBezTo>
                    <a:pt x="354" y="460"/>
                    <a:pt x="317" y="441"/>
                    <a:pt x="317" y="441"/>
                  </a:cubicBezTo>
                  <a:cubicBezTo>
                    <a:pt x="317" y="441"/>
                    <a:pt x="310" y="377"/>
                    <a:pt x="289" y="350"/>
                  </a:cubicBezTo>
                  <a:cubicBezTo>
                    <a:pt x="289" y="350"/>
                    <a:pt x="349" y="299"/>
                    <a:pt x="361" y="277"/>
                  </a:cubicBezTo>
                  <a:cubicBezTo>
                    <a:pt x="361" y="277"/>
                    <a:pt x="405" y="270"/>
                    <a:pt x="438" y="236"/>
                  </a:cubicBezTo>
                  <a:cubicBezTo>
                    <a:pt x="438" y="236"/>
                    <a:pt x="500" y="303"/>
                    <a:pt x="483" y="354"/>
                  </a:cubicBezTo>
                  <a:cubicBezTo>
                    <a:pt x="466" y="404"/>
                    <a:pt x="390" y="481"/>
                    <a:pt x="382" y="531"/>
                  </a:cubicBezTo>
                  <a:cubicBezTo>
                    <a:pt x="374" y="581"/>
                    <a:pt x="390" y="594"/>
                    <a:pt x="407" y="592"/>
                  </a:cubicBezTo>
                  <a:cubicBezTo>
                    <a:pt x="424" y="590"/>
                    <a:pt x="471" y="521"/>
                    <a:pt x="494" y="499"/>
                  </a:cubicBezTo>
                  <a:cubicBezTo>
                    <a:pt x="516" y="478"/>
                    <a:pt x="562" y="410"/>
                    <a:pt x="596" y="402"/>
                  </a:cubicBezTo>
                  <a:cubicBezTo>
                    <a:pt x="630" y="394"/>
                    <a:pt x="721" y="411"/>
                    <a:pt x="797" y="253"/>
                  </a:cubicBezTo>
                  <a:cubicBezTo>
                    <a:pt x="797" y="253"/>
                    <a:pt x="859" y="238"/>
                    <a:pt x="909" y="254"/>
                  </a:cubicBezTo>
                  <a:lnTo>
                    <a:pt x="909" y="28"/>
                  </a:lnTo>
                  <a:close/>
                </a:path>
              </a:pathLst>
            </a:custGeom>
            <a:solidFill>
              <a:srgbClr val="FFE4D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3" name="iṩḷïḓe"/>
            <p:cNvSpPr/>
            <p:nvPr>
              <p:custDataLst>
                <p:tags r:id="rId134"/>
              </p:custDataLst>
            </p:nvPr>
          </p:nvSpPr>
          <p:spPr>
            <a:xfrm>
              <a:off x="2377" y="1393"/>
              <a:ext cx="87" cy="146"/>
            </a:xfrm>
            <a:custGeom>
              <a:avLst/>
              <a:gdLst/>
              <a:ahLst/>
              <a:cxnLst>
                <a:cxn ang="0">
                  <a:pos x="310" y="0"/>
                </a:cxn>
                <a:cxn ang="0">
                  <a:pos x="442" y="377"/>
                </a:cxn>
                <a:cxn ang="0">
                  <a:pos x="183" y="810"/>
                </a:cxn>
                <a:cxn ang="0">
                  <a:pos x="0" y="676"/>
                </a:cxn>
                <a:cxn ang="0">
                  <a:pos x="310" y="0"/>
                </a:cxn>
              </a:cxnLst>
              <a:pathLst>
                <a:path w="37" h="62">
                  <a:moveTo>
                    <a:pt x="24" y="0"/>
                  </a:moveTo>
                  <a:cubicBezTo>
                    <a:pt x="24" y="0"/>
                    <a:pt x="37" y="13"/>
                    <a:pt x="34" y="29"/>
                  </a:cubicBezTo>
                  <a:cubicBezTo>
                    <a:pt x="31" y="45"/>
                    <a:pt x="14" y="62"/>
                    <a:pt x="14" y="62"/>
                  </a:cubicBezTo>
                  <a:cubicBezTo>
                    <a:pt x="0" y="52"/>
                    <a:pt x="0" y="52"/>
                    <a:pt x="0" y="52"/>
                  </a:cubicBezTo>
                  <a:lnTo>
                    <a:pt x="24" y="0"/>
                  </a:lnTo>
                  <a:close/>
                </a:path>
              </a:pathLst>
            </a:custGeom>
            <a:solidFill>
              <a:srgbClr val="FFEEE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4" name="íslîďé"/>
            <p:cNvSpPr/>
            <p:nvPr>
              <p:custDataLst>
                <p:tags r:id="rId135"/>
              </p:custDataLst>
            </p:nvPr>
          </p:nvSpPr>
          <p:spPr>
            <a:xfrm>
              <a:off x="3123" y="1776"/>
              <a:ext cx="123" cy="157"/>
            </a:xfrm>
            <a:custGeom>
              <a:avLst/>
              <a:gdLst/>
              <a:ahLst/>
              <a:cxnLst>
                <a:cxn ang="0">
                  <a:pos x="688" y="771"/>
                </a:cxn>
                <a:cxn ang="0">
                  <a:pos x="0" y="459"/>
                </a:cxn>
                <a:cxn ang="0">
                  <a:pos x="532" y="887"/>
                </a:cxn>
                <a:cxn ang="0">
                  <a:pos x="688" y="771"/>
                </a:cxn>
              </a:cxnLst>
              <a:pathLst>
                <a:path w="52" h="66">
                  <a:moveTo>
                    <a:pt x="52" y="57"/>
                  </a:moveTo>
                  <a:cubicBezTo>
                    <a:pt x="52" y="57"/>
                    <a:pt x="25" y="0"/>
                    <a:pt x="0" y="34"/>
                  </a:cubicBezTo>
                  <a:cubicBezTo>
                    <a:pt x="40" y="66"/>
                    <a:pt x="40" y="66"/>
                    <a:pt x="40" y="66"/>
                  </a:cubicBezTo>
                  <a:lnTo>
                    <a:pt x="52" y="57"/>
                  </a:lnTo>
                  <a:close/>
                </a:path>
              </a:pathLst>
            </a:custGeom>
            <a:solidFill>
              <a:srgbClr val="FFEEE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5" name="íṣlïďê"/>
            <p:cNvSpPr/>
            <p:nvPr>
              <p:custDataLst>
                <p:tags r:id="rId136"/>
              </p:custDataLst>
            </p:nvPr>
          </p:nvSpPr>
          <p:spPr>
            <a:xfrm>
              <a:off x="3321" y="1892"/>
              <a:ext cx="119" cy="128"/>
            </a:xfrm>
            <a:custGeom>
              <a:avLst/>
              <a:gdLst/>
              <a:ahLst/>
              <a:cxnLst>
                <a:cxn ang="0">
                  <a:pos x="674" y="147"/>
                </a:cxn>
                <a:cxn ang="0">
                  <a:pos x="243" y="147"/>
                </a:cxn>
                <a:cxn ang="0">
                  <a:pos x="12" y="680"/>
                </a:cxn>
                <a:cxn ang="0">
                  <a:pos x="674" y="147"/>
                </a:cxn>
              </a:cxnLst>
              <a:pathLst>
                <a:path w="50" h="54">
                  <a:moveTo>
                    <a:pt x="50" y="11"/>
                  </a:moveTo>
                  <a:cubicBezTo>
                    <a:pt x="50" y="11"/>
                    <a:pt x="36" y="0"/>
                    <a:pt x="18" y="11"/>
                  </a:cubicBezTo>
                  <a:cubicBezTo>
                    <a:pt x="0" y="22"/>
                    <a:pt x="1" y="51"/>
                    <a:pt x="1" y="51"/>
                  </a:cubicBezTo>
                  <a:cubicBezTo>
                    <a:pt x="1" y="51"/>
                    <a:pt x="15" y="54"/>
                    <a:pt x="50" y="11"/>
                  </a:cubicBezTo>
                  <a:close/>
                </a:path>
              </a:pathLst>
            </a:custGeom>
            <a:solidFill>
              <a:srgbClr val="FFEEE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6" name="iṩḻïḑé"/>
            <p:cNvSpPr/>
            <p:nvPr>
              <p:custDataLst>
                <p:tags r:id="rId137"/>
              </p:custDataLst>
            </p:nvPr>
          </p:nvSpPr>
          <p:spPr>
            <a:xfrm>
              <a:off x="4489" y="644"/>
              <a:ext cx="94" cy="784"/>
            </a:xfrm>
            <a:prstGeom prst="rect">
              <a:avLst/>
            </a:prstGeom>
            <a:solidFill>
              <a:srgbClr val="FFFFFF"/>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47" name="íŝ1ïďè"/>
            <p:cNvSpPr/>
            <p:nvPr>
              <p:custDataLst>
                <p:tags r:id="rId138"/>
              </p:custDataLst>
            </p:nvPr>
          </p:nvSpPr>
          <p:spPr>
            <a:xfrm>
              <a:off x="4489" y="644"/>
              <a:ext cx="94" cy="784"/>
            </a:xfrm>
            <a:prstGeom prst="rect">
              <a:avLst/>
            </a:prstGeom>
            <a:no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2" name="i$liḍé"/>
            <p:cNvSpPr/>
            <p:nvPr>
              <p:custDataLst>
                <p:tags r:id="rId139"/>
              </p:custDataLst>
            </p:nvPr>
          </p:nvSpPr>
          <p:spPr>
            <a:xfrm>
              <a:off x="4536" y="606"/>
              <a:ext cx="964" cy="955"/>
            </a:xfrm>
            <a:prstGeom prst="rect">
              <a:avLst/>
            </a:prstGeom>
            <a:solidFill>
              <a:schemeClr val="dk2"/>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5" name="îşḻiďe"/>
            <p:cNvSpPr/>
            <p:nvPr>
              <p:custDataLst>
                <p:tags r:id="rId140"/>
              </p:custDataLst>
            </p:nvPr>
          </p:nvSpPr>
          <p:spPr>
            <a:xfrm>
              <a:off x="4536" y="606"/>
              <a:ext cx="964" cy="955"/>
            </a:xfrm>
            <a:prstGeom prst="rect">
              <a:avLst/>
            </a:prstGeom>
            <a:no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6" name="îṧliḍé"/>
            <p:cNvSpPr/>
            <p:nvPr>
              <p:custDataLst>
                <p:tags r:id="rId141"/>
              </p:custDataLst>
            </p:nvPr>
          </p:nvSpPr>
          <p:spPr bwMode="auto">
            <a:xfrm>
              <a:off x="4538" y="1393"/>
              <a:ext cx="962" cy="168"/>
            </a:xfrm>
            <a:prstGeom prst="rect">
              <a:avLst/>
            </a:prstGeom>
            <a:solidFill>
              <a:schemeClr val="dk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57" name="îṡ1ïďê"/>
            <p:cNvSpPr/>
            <p:nvPr>
              <p:custDataLst>
                <p:tags r:id="rId142"/>
              </p:custDataLst>
            </p:nvPr>
          </p:nvSpPr>
          <p:spPr>
            <a:xfrm>
              <a:off x="4536" y="1393"/>
              <a:ext cx="964" cy="168"/>
            </a:xfrm>
            <a:prstGeom prst="rect">
              <a:avLst/>
            </a:prstGeom>
            <a:no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8" name="ïSḷiḑê"/>
            <p:cNvSpPr/>
            <p:nvPr>
              <p:custDataLst>
                <p:tags r:id="rId143"/>
              </p:custDataLst>
            </p:nvPr>
          </p:nvSpPr>
          <p:spPr>
            <a:xfrm>
              <a:off x="3291" y="2532"/>
              <a:ext cx="85" cy="76"/>
            </a:xfrm>
            <a:custGeom>
              <a:avLst/>
              <a:gdLst/>
              <a:ahLst/>
              <a:cxnLst>
                <a:cxn ang="0">
                  <a:pos x="475" y="430"/>
                </a:cxn>
                <a:cxn ang="0">
                  <a:pos x="0" y="0"/>
                </a:cxn>
                <a:cxn ang="0">
                  <a:pos x="0" y="40"/>
                </a:cxn>
                <a:cxn ang="0">
                  <a:pos x="475" y="430"/>
                </a:cxn>
              </a:cxnLst>
              <a:pathLst>
                <a:path w="36" h="32">
                  <a:moveTo>
                    <a:pt x="36" y="32"/>
                  </a:moveTo>
                  <a:cubicBezTo>
                    <a:pt x="32" y="14"/>
                    <a:pt x="18" y="1"/>
                    <a:pt x="0" y="0"/>
                  </a:cubicBezTo>
                  <a:cubicBezTo>
                    <a:pt x="0" y="3"/>
                    <a:pt x="0" y="3"/>
                    <a:pt x="0" y="3"/>
                  </a:cubicBezTo>
                  <a:cubicBezTo>
                    <a:pt x="17" y="3"/>
                    <a:pt x="32" y="15"/>
                    <a:pt x="36" y="32"/>
                  </a:cubicBezTo>
                  <a:close/>
                </a:path>
              </a:pathLst>
            </a:custGeom>
            <a:solidFill>
              <a:srgbClr val="B2B2B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9" name="iṥlïḍê"/>
            <p:cNvSpPr/>
            <p:nvPr>
              <p:custDataLst>
                <p:tags r:id="rId144"/>
              </p:custDataLst>
            </p:nvPr>
          </p:nvSpPr>
          <p:spPr>
            <a:xfrm>
              <a:off x="3291" y="2733"/>
              <a:ext cx="12" cy="0"/>
            </a:xfrm>
            <a:custGeom>
              <a:avLst/>
              <a:gdLst/>
              <a:ahLst/>
              <a:cxnLst>
                <a:cxn ang="0">
                  <a:pos x="0" y="0"/>
                </a:cxn>
                <a:cxn ang="0">
                  <a:pos x="0" y="0"/>
                </a:cxn>
                <a:cxn ang="0">
                  <a:pos x="70" y="0"/>
                </a:cxn>
                <a:cxn ang="0">
                  <a:pos x="0" y="0"/>
                </a:cxn>
              </a:cxnLst>
              <a:pathLst>
                <a:path w="5" h="1">
                  <a:moveTo>
                    <a:pt x="0" y="0"/>
                  </a:moveTo>
                  <a:cubicBezTo>
                    <a:pt x="0" y="0"/>
                    <a:pt x="0" y="0"/>
                    <a:pt x="0" y="0"/>
                  </a:cubicBezTo>
                  <a:cubicBezTo>
                    <a:pt x="1" y="0"/>
                    <a:pt x="3" y="0"/>
                    <a:pt x="5" y="0"/>
                  </a:cubicBezTo>
                  <a:cubicBezTo>
                    <a:pt x="3" y="0"/>
                    <a:pt x="1" y="0"/>
                    <a:pt x="0" y="0"/>
                  </a:cubicBezTo>
                  <a:close/>
                </a:path>
              </a:pathLst>
            </a:custGeom>
            <a:solidFill>
              <a:srgbClr val="B2B2B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0" name="íślîdê"/>
            <p:cNvSpPr/>
            <p:nvPr>
              <p:custDataLst>
                <p:tags r:id="rId145"/>
              </p:custDataLst>
            </p:nvPr>
          </p:nvSpPr>
          <p:spPr>
            <a:xfrm>
              <a:off x="3291" y="2522"/>
              <a:ext cx="109" cy="230"/>
            </a:xfrm>
            <a:custGeom>
              <a:avLst/>
              <a:gdLst/>
              <a:ahLst/>
              <a:cxnLst>
                <a:cxn ang="0">
                  <a:pos x="0" y="0"/>
                </a:cxn>
                <a:cxn ang="0">
                  <a:pos x="0" y="0"/>
                </a:cxn>
                <a:cxn ang="0">
                  <a:pos x="562" y="624"/>
                </a:cxn>
                <a:cxn ang="0">
                  <a:pos x="0" y="1242"/>
                </a:cxn>
                <a:cxn ang="0">
                  <a:pos x="0" y="1292"/>
                </a:cxn>
                <a:cxn ang="0">
                  <a:pos x="611" y="640"/>
                </a:cxn>
                <a:cxn ang="0">
                  <a:pos x="0" y="0"/>
                </a:cxn>
              </a:cxnLst>
              <a:pathLst>
                <a:path w="46" h="97">
                  <a:moveTo>
                    <a:pt x="0" y="0"/>
                  </a:moveTo>
                  <a:cubicBezTo>
                    <a:pt x="0" y="0"/>
                    <a:pt x="0" y="0"/>
                    <a:pt x="0" y="0"/>
                  </a:cubicBezTo>
                  <a:cubicBezTo>
                    <a:pt x="23" y="1"/>
                    <a:pt x="42" y="22"/>
                    <a:pt x="42" y="47"/>
                  </a:cubicBezTo>
                  <a:cubicBezTo>
                    <a:pt x="42" y="71"/>
                    <a:pt x="23" y="92"/>
                    <a:pt x="0" y="93"/>
                  </a:cubicBezTo>
                  <a:cubicBezTo>
                    <a:pt x="0" y="97"/>
                    <a:pt x="0" y="97"/>
                    <a:pt x="0" y="97"/>
                  </a:cubicBezTo>
                  <a:cubicBezTo>
                    <a:pt x="25" y="97"/>
                    <a:pt x="46" y="75"/>
                    <a:pt x="46" y="48"/>
                  </a:cubicBezTo>
                  <a:cubicBezTo>
                    <a:pt x="46" y="21"/>
                    <a:pt x="25" y="0"/>
                    <a:pt x="0" y="0"/>
                  </a:cubicBezTo>
                  <a:close/>
                </a:path>
              </a:pathLst>
            </a:custGeom>
            <a:solidFill>
              <a:srgbClr val="B2B2B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1" name="iSľïḋê"/>
            <p:cNvSpPr/>
            <p:nvPr>
              <p:custDataLst>
                <p:tags r:id="rId146"/>
              </p:custDataLst>
            </p:nvPr>
          </p:nvSpPr>
          <p:spPr>
            <a:xfrm>
              <a:off x="3291" y="2522"/>
              <a:ext cx="99" cy="221"/>
            </a:xfrm>
            <a:custGeom>
              <a:avLst/>
              <a:gdLst/>
              <a:ahLst/>
              <a:cxnLst>
                <a:cxn ang="0">
                  <a:pos x="471" y="485"/>
                </a:cxn>
                <a:cxn ang="0">
                  <a:pos x="500" y="632"/>
                </a:cxn>
                <a:cxn ang="0">
                  <a:pos x="66" y="1191"/>
                </a:cxn>
                <a:cxn ang="0">
                  <a:pos x="0" y="1191"/>
                </a:cxn>
                <a:cxn ang="0">
                  <a:pos x="0" y="1248"/>
                </a:cxn>
                <a:cxn ang="0">
                  <a:pos x="549" y="632"/>
                </a:cxn>
                <a:cxn ang="0">
                  <a:pos x="0" y="0"/>
                </a:cxn>
                <a:cxn ang="0">
                  <a:pos x="0" y="57"/>
                </a:cxn>
                <a:cxn ang="0">
                  <a:pos x="471" y="485"/>
                </a:cxn>
              </a:cxnLst>
              <a:pathLst>
                <a:path w="42" h="93">
                  <a:moveTo>
                    <a:pt x="36" y="36"/>
                  </a:moveTo>
                  <a:cubicBezTo>
                    <a:pt x="37" y="39"/>
                    <a:pt x="38" y="43"/>
                    <a:pt x="38" y="47"/>
                  </a:cubicBezTo>
                  <a:cubicBezTo>
                    <a:pt x="38" y="67"/>
                    <a:pt x="23" y="85"/>
                    <a:pt x="5" y="89"/>
                  </a:cubicBezTo>
                  <a:cubicBezTo>
                    <a:pt x="3" y="89"/>
                    <a:pt x="1" y="89"/>
                    <a:pt x="0" y="89"/>
                  </a:cubicBezTo>
                  <a:cubicBezTo>
                    <a:pt x="0" y="93"/>
                    <a:pt x="0" y="93"/>
                    <a:pt x="0" y="93"/>
                  </a:cubicBezTo>
                  <a:cubicBezTo>
                    <a:pt x="23" y="92"/>
                    <a:pt x="42" y="71"/>
                    <a:pt x="42" y="47"/>
                  </a:cubicBezTo>
                  <a:cubicBezTo>
                    <a:pt x="42" y="22"/>
                    <a:pt x="23" y="1"/>
                    <a:pt x="0" y="0"/>
                  </a:cubicBezTo>
                  <a:cubicBezTo>
                    <a:pt x="0" y="4"/>
                    <a:pt x="0" y="4"/>
                    <a:pt x="0" y="4"/>
                  </a:cubicBezTo>
                  <a:cubicBezTo>
                    <a:pt x="18" y="5"/>
                    <a:pt x="32" y="18"/>
                    <a:pt x="36" y="36"/>
                  </a:cubicBezTo>
                  <a:close/>
                </a:path>
              </a:pathLst>
            </a:custGeom>
            <a:solidFill>
              <a:srgbClr val="CBCBC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2" name="íśľîḋé"/>
            <p:cNvSpPr/>
            <p:nvPr>
              <p:custDataLst>
                <p:tags r:id="rId147"/>
              </p:custDataLst>
            </p:nvPr>
          </p:nvSpPr>
          <p:spPr>
            <a:xfrm>
              <a:off x="3229" y="2373"/>
              <a:ext cx="116" cy="180"/>
            </a:xfrm>
            <a:custGeom>
              <a:avLst/>
              <a:gdLst/>
              <a:ahLst/>
              <a:cxnLst>
                <a:cxn ang="0">
                  <a:pos x="611" y="504"/>
                </a:cxn>
                <a:cxn ang="0">
                  <a:pos x="582" y="504"/>
                </a:cxn>
                <a:cxn ang="0">
                  <a:pos x="504" y="824"/>
                </a:cxn>
                <a:cxn ang="0">
                  <a:pos x="410" y="902"/>
                </a:cxn>
                <a:cxn ang="0">
                  <a:pos x="320" y="943"/>
                </a:cxn>
                <a:cxn ang="0">
                  <a:pos x="225" y="902"/>
                </a:cxn>
                <a:cxn ang="0">
                  <a:pos x="118" y="758"/>
                </a:cxn>
                <a:cxn ang="0">
                  <a:pos x="66" y="504"/>
                </a:cxn>
                <a:cxn ang="0">
                  <a:pos x="147" y="185"/>
                </a:cxn>
                <a:cxn ang="0">
                  <a:pos x="225" y="95"/>
                </a:cxn>
                <a:cxn ang="0">
                  <a:pos x="320" y="66"/>
                </a:cxn>
                <a:cxn ang="0">
                  <a:pos x="410" y="95"/>
                </a:cxn>
                <a:cxn ang="0">
                  <a:pos x="533" y="253"/>
                </a:cxn>
                <a:cxn ang="0">
                  <a:pos x="582" y="504"/>
                </a:cxn>
                <a:cxn ang="0">
                  <a:pos x="611" y="504"/>
                </a:cxn>
                <a:cxn ang="0">
                  <a:pos x="651" y="504"/>
                </a:cxn>
                <a:cxn ang="0">
                  <a:pos x="554" y="147"/>
                </a:cxn>
                <a:cxn ang="0">
                  <a:pos x="447" y="40"/>
                </a:cxn>
                <a:cxn ang="0">
                  <a:pos x="320" y="0"/>
                </a:cxn>
                <a:cxn ang="0">
                  <a:pos x="185" y="40"/>
                </a:cxn>
                <a:cxn ang="0">
                  <a:pos x="50" y="225"/>
                </a:cxn>
                <a:cxn ang="0">
                  <a:pos x="0" y="504"/>
                </a:cxn>
                <a:cxn ang="0">
                  <a:pos x="95" y="853"/>
                </a:cxn>
                <a:cxn ang="0">
                  <a:pos x="185" y="971"/>
                </a:cxn>
                <a:cxn ang="0">
                  <a:pos x="320" y="1009"/>
                </a:cxn>
                <a:cxn ang="0">
                  <a:pos x="447" y="971"/>
                </a:cxn>
                <a:cxn ang="0">
                  <a:pos x="599" y="786"/>
                </a:cxn>
                <a:cxn ang="0">
                  <a:pos x="651" y="504"/>
                </a:cxn>
                <a:cxn ang="0">
                  <a:pos x="611" y="504"/>
                </a:cxn>
              </a:cxnLst>
              <a:pathLst>
                <a:path w="49" h="76">
                  <a:moveTo>
                    <a:pt x="46" y="38"/>
                  </a:moveTo>
                  <a:cubicBezTo>
                    <a:pt x="44" y="38"/>
                    <a:pt x="44" y="38"/>
                    <a:pt x="44" y="38"/>
                  </a:cubicBezTo>
                  <a:cubicBezTo>
                    <a:pt x="44" y="47"/>
                    <a:pt x="41" y="56"/>
                    <a:pt x="38" y="62"/>
                  </a:cubicBezTo>
                  <a:cubicBezTo>
                    <a:pt x="36" y="65"/>
                    <a:pt x="34" y="67"/>
                    <a:pt x="31" y="68"/>
                  </a:cubicBezTo>
                  <a:cubicBezTo>
                    <a:pt x="29" y="70"/>
                    <a:pt x="27" y="71"/>
                    <a:pt x="24" y="71"/>
                  </a:cubicBezTo>
                  <a:cubicBezTo>
                    <a:pt x="22" y="71"/>
                    <a:pt x="20" y="70"/>
                    <a:pt x="17" y="68"/>
                  </a:cubicBezTo>
                  <a:cubicBezTo>
                    <a:pt x="14" y="66"/>
                    <a:pt x="11" y="62"/>
                    <a:pt x="9" y="57"/>
                  </a:cubicBezTo>
                  <a:cubicBezTo>
                    <a:pt x="6" y="51"/>
                    <a:pt x="5" y="45"/>
                    <a:pt x="5" y="38"/>
                  </a:cubicBezTo>
                  <a:cubicBezTo>
                    <a:pt x="5" y="28"/>
                    <a:pt x="7" y="20"/>
                    <a:pt x="11" y="14"/>
                  </a:cubicBezTo>
                  <a:cubicBezTo>
                    <a:pt x="13" y="11"/>
                    <a:pt x="15" y="9"/>
                    <a:pt x="17" y="7"/>
                  </a:cubicBezTo>
                  <a:cubicBezTo>
                    <a:pt x="20" y="5"/>
                    <a:pt x="22" y="5"/>
                    <a:pt x="24" y="5"/>
                  </a:cubicBezTo>
                  <a:cubicBezTo>
                    <a:pt x="27" y="5"/>
                    <a:pt x="29" y="5"/>
                    <a:pt x="31" y="7"/>
                  </a:cubicBezTo>
                  <a:cubicBezTo>
                    <a:pt x="35" y="9"/>
                    <a:pt x="38" y="13"/>
                    <a:pt x="40" y="19"/>
                  </a:cubicBezTo>
                  <a:cubicBezTo>
                    <a:pt x="42" y="24"/>
                    <a:pt x="44" y="31"/>
                    <a:pt x="44" y="38"/>
                  </a:cubicBezTo>
                  <a:cubicBezTo>
                    <a:pt x="46" y="38"/>
                    <a:pt x="46" y="38"/>
                    <a:pt x="46" y="38"/>
                  </a:cubicBezTo>
                  <a:cubicBezTo>
                    <a:pt x="49" y="38"/>
                    <a:pt x="49" y="38"/>
                    <a:pt x="49" y="38"/>
                  </a:cubicBezTo>
                  <a:cubicBezTo>
                    <a:pt x="49" y="27"/>
                    <a:pt x="46" y="18"/>
                    <a:pt x="42" y="11"/>
                  </a:cubicBezTo>
                  <a:cubicBezTo>
                    <a:pt x="40" y="8"/>
                    <a:pt x="37" y="5"/>
                    <a:pt x="34" y="3"/>
                  </a:cubicBezTo>
                  <a:cubicBezTo>
                    <a:pt x="31" y="1"/>
                    <a:pt x="28" y="0"/>
                    <a:pt x="24" y="0"/>
                  </a:cubicBezTo>
                  <a:cubicBezTo>
                    <a:pt x="21" y="0"/>
                    <a:pt x="17" y="1"/>
                    <a:pt x="14" y="3"/>
                  </a:cubicBezTo>
                  <a:cubicBezTo>
                    <a:pt x="10" y="6"/>
                    <a:pt x="6" y="11"/>
                    <a:pt x="4" y="17"/>
                  </a:cubicBezTo>
                  <a:cubicBezTo>
                    <a:pt x="1" y="23"/>
                    <a:pt x="0" y="30"/>
                    <a:pt x="0" y="38"/>
                  </a:cubicBezTo>
                  <a:cubicBezTo>
                    <a:pt x="0" y="48"/>
                    <a:pt x="3" y="57"/>
                    <a:pt x="7" y="64"/>
                  </a:cubicBezTo>
                  <a:cubicBezTo>
                    <a:pt x="9" y="68"/>
                    <a:pt x="11" y="71"/>
                    <a:pt x="14" y="73"/>
                  </a:cubicBezTo>
                  <a:cubicBezTo>
                    <a:pt x="17" y="75"/>
                    <a:pt x="21" y="76"/>
                    <a:pt x="24" y="76"/>
                  </a:cubicBezTo>
                  <a:cubicBezTo>
                    <a:pt x="28" y="76"/>
                    <a:pt x="31" y="75"/>
                    <a:pt x="34" y="73"/>
                  </a:cubicBezTo>
                  <a:cubicBezTo>
                    <a:pt x="39" y="70"/>
                    <a:pt x="42" y="65"/>
                    <a:pt x="45" y="59"/>
                  </a:cubicBezTo>
                  <a:cubicBezTo>
                    <a:pt x="47" y="53"/>
                    <a:pt x="49" y="45"/>
                    <a:pt x="49" y="38"/>
                  </a:cubicBezTo>
                  <a:lnTo>
                    <a:pt x="46" y="38"/>
                  </a:lnTo>
                  <a:close/>
                </a:path>
              </a:pathLst>
            </a:custGeom>
            <a:solidFill>
              <a:srgbClr val="B2B2B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3" name="í$líḋè"/>
            <p:cNvSpPr/>
            <p:nvPr>
              <p:custDataLst>
                <p:tags r:id="rId148"/>
              </p:custDataLst>
            </p:nvPr>
          </p:nvSpPr>
          <p:spPr>
            <a:xfrm>
              <a:off x="3229" y="2373"/>
              <a:ext cx="109" cy="173"/>
            </a:xfrm>
            <a:custGeom>
              <a:avLst/>
              <a:gdLst/>
              <a:ahLst/>
              <a:cxnLst>
                <a:cxn ang="0">
                  <a:pos x="602" y="476"/>
                </a:cxn>
                <a:cxn ang="0">
                  <a:pos x="583" y="476"/>
                </a:cxn>
                <a:cxn ang="0">
                  <a:pos x="495" y="815"/>
                </a:cxn>
                <a:cxn ang="0">
                  <a:pos x="308" y="943"/>
                </a:cxn>
                <a:cxn ang="0">
                  <a:pos x="118" y="815"/>
                </a:cxn>
                <a:cxn ang="0">
                  <a:pos x="40" y="476"/>
                </a:cxn>
                <a:cxn ang="0">
                  <a:pos x="118" y="156"/>
                </a:cxn>
                <a:cxn ang="0">
                  <a:pos x="308" y="28"/>
                </a:cxn>
                <a:cxn ang="0">
                  <a:pos x="495" y="156"/>
                </a:cxn>
                <a:cxn ang="0">
                  <a:pos x="583" y="476"/>
                </a:cxn>
                <a:cxn ang="0">
                  <a:pos x="602" y="476"/>
                </a:cxn>
                <a:cxn ang="0">
                  <a:pos x="611" y="476"/>
                </a:cxn>
                <a:cxn ang="0">
                  <a:pos x="533" y="147"/>
                </a:cxn>
                <a:cxn ang="0">
                  <a:pos x="308" y="0"/>
                </a:cxn>
                <a:cxn ang="0">
                  <a:pos x="95" y="147"/>
                </a:cxn>
                <a:cxn ang="0">
                  <a:pos x="0" y="476"/>
                </a:cxn>
                <a:cxn ang="0">
                  <a:pos x="95" y="825"/>
                </a:cxn>
                <a:cxn ang="0">
                  <a:pos x="308" y="972"/>
                </a:cxn>
                <a:cxn ang="0">
                  <a:pos x="533" y="825"/>
                </a:cxn>
                <a:cxn ang="0">
                  <a:pos x="611" y="476"/>
                </a:cxn>
                <a:cxn ang="0">
                  <a:pos x="602" y="476"/>
                </a:cxn>
              </a:cxnLst>
              <a:pathLst>
                <a:path w="46" h="73">
                  <a:moveTo>
                    <a:pt x="45" y="36"/>
                  </a:moveTo>
                  <a:cubicBezTo>
                    <a:pt x="44" y="36"/>
                    <a:pt x="44" y="36"/>
                    <a:pt x="44" y="36"/>
                  </a:cubicBezTo>
                  <a:cubicBezTo>
                    <a:pt x="44" y="46"/>
                    <a:pt x="41" y="55"/>
                    <a:pt x="37" y="61"/>
                  </a:cubicBezTo>
                  <a:cubicBezTo>
                    <a:pt x="34" y="67"/>
                    <a:pt x="29" y="71"/>
                    <a:pt x="23" y="71"/>
                  </a:cubicBezTo>
                  <a:cubicBezTo>
                    <a:pt x="18" y="71"/>
                    <a:pt x="13" y="67"/>
                    <a:pt x="9" y="61"/>
                  </a:cubicBezTo>
                  <a:cubicBezTo>
                    <a:pt x="5" y="55"/>
                    <a:pt x="3" y="46"/>
                    <a:pt x="3" y="36"/>
                  </a:cubicBezTo>
                  <a:cubicBezTo>
                    <a:pt x="3" y="27"/>
                    <a:pt x="5" y="18"/>
                    <a:pt x="9" y="12"/>
                  </a:cubicBezTo>
                  <a:cubicBezTo>
                    <a:pt x="13" y="6"/>
                    <a:pt x="18" y="2"/>
                    <a:pt x="23" y="2"/>
                  </a:cubicBezTo>
                  <a:cubicBezTo>
                    <a:pt x="29" y="2"/>
                    <a:pt x="34" y="6"/>
                    <a:pt x="37" y="12"/>
                  </a:cubicBezTo>
                  <a:cubicBezTo>
                    <a:pt x="41" y="18"/>
                    <a:pt x="44" y="27"/>
                    <a:pt x="44" y="36"/>
                  </a:cubicBezTo>
                  <a:cubicBezTo>
                    <a:pt x="45" y="36"/>
                    <a:pt x="45" y="36"/>
                    <a:pt x="45" y="36"/>
                  </a:cubicBezTo>
                  <a:cubicBezTo>
                    <a:pt x="46" y="36"/>
                    <a:pt x="46" y="36"/>
                    <a:pt x="46" y="36"/>
                  </a:cubicBezTo>
                  <a:cubicBezTo>
                    <a:pt x="46" y="26"/>
                    <a:pt x="44" y="17"/>
                    <a:pt x="40" y="11"/>
                  </a:cubicBezTo>
                  <a:cubicBezTo>
                    <a:pt x="36" y="4"/>
                    <a:pt x="30" y="0"/>
                    <a:pt x="23" y="0"/>
                  </a:cubicBezTo>
                  <a:cubicBezTo>
                    <a:pt x="16" y="0"/>
                    <a:pt x="11" y="4"/>
                    <a:pt x="7" y="11"/>
                  </a:cubicBezTo>
                  <a:cubicBezTo>
                    <a:pt x="3" y="17"/>
                    <a:pt x="0" y="26"/>
                    <a:pt x="0" y="36"/>
                  </a:cubicBezTo>
                  <a:cubicBezTo>
                    <a:pt x="0" y="47"/>
                    <a:pt x="3" y="56"/>
                    <a:pt x="7" y="62"/>
                  </a:cubicBezTo>
                  <a:cubicBezTo>
                    <a:pt x="11" y="69"/>
                    <a:pt x="16" y="73"/>
                    <a:pt x="23" y="73"/>
                  </a:cubicBezTo>
                  <a:cubicBezTo>
                    <a:pt x="30" y="73"/>
                    <a:pt x="36" y="69"/>
                    <a:pt x="40" y="62"/>
                  </a:cubicBezTo>
                  <a:cubicBezTo>
                    <a:pt x="44" y="56"/>
                    <a:pt x="46" y="47"/>
                    <a:pt x="46" y="36"/>
                  </a:cubicBezTo>
                  <a:lnTo>
                    <a:pt x="45" y="36"/>
                  </a:lnTo>
                  <a:close/>
                </a:path>
              </a:pathLst>
            </a:custGeom>
            <a:solidFill>
              <a:srgbClr val="CBCBC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4" name="ïṥľïdè"/>
            <p:cNvSpPr/>
            <p:nvPr>
              <p:custDataLst>
                <p:tags r:id="rId149"/>
              </p:custDataLst>
            </p:nvPr>
          </p:nvSpPr>
          <p:spPr>
            <a:xfrm>
              <a:off x="3267" y="2321"/>
              <a:ext cx="40" cy="88"/>
            </a:xfrm>
            <a:custGeom>
              <a:avLst/>
              <a:gdLst/>
              <a:ahLst/>
              <a:cxnLst>
                <a:cxn ang="0">
                  <a:pos x="221" y="378"/>
                </a:cxn>
                <a:cxn ang="0">
                  <a:pos x="106" y="497"/>
                </a:cxn>
                <a:cxn ang="0">
                  <a:pos x="0" y="378"/>
                </a:cxn>
                <a:cxn ang="0">
                  <a:pos x="0" y="107"/>
                </a:cxn>
                <a:cxn ang="0">
                  <a:pos x="106" y="0"/>
                </a:cxn>
                <a:cxn ang="0">
                  <a:pos x="221" y="107"/>
                </a:cxn>
                <a:cxn ang="0">
                  <a:pos x="221" y="378"/>
                </a:cxn>
              </a:cxnLst>
              <a:pathLst>
                <a:path w="17" h="37">
                  <a:moveTo>
                    <a:pt x="17" y="28"/>
                  </a:moveTo>
                  <a:cubicBezTo>
                    <a:pt x="17" y="33"/>
                    <a:pt x="13" y="37"/>
                    <a:pt x="8" y="37"/>
                  </a:cubicBezTo>
                  <a:cubicBezTo>
                    <a:pt x="4" y="37"/>
                    <a:pt x="0" y="33"/>
                    <a:pt x="0" y="28"/>
                  </a:cubicBezTo>
                  <a:cubicBezTo>
                    <a:pt x="0" y="8"/>
                    <a:pt x="0" y="8"/>
                    <a:pt x="0" y="8"/>
                  </a:cubicBezTo>
                  <a:cubicBezTo>
                    <a:pt x="0" y="3"/>
                    <a:pt x="4" y="0"/>
                    <a:pt x="8" y="0"/>
                  </a:cubicBezTo>
                  <a:cubicBezTo>
                    <a:pt x="13" y="0"/>
                    <a:pt x="17" y="3"/>
                    <a:pt x="17" y="8"/>
                  </a:cubicBezTo>
                  <a:lnTo>
                    <a:pt x="17" y="28"/>
                  </a:lnTo>
                  <a:close/>
                </a:path>
              </a:pathLst>
            </a:custGeom>
            <a:solidFill>
              <a:srgbClr val="CBCBC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5" name="ïṧľíḓe"/>
            <p:cNvSpPr/>
            <p:nvPr>
              <p:custDataLst>
                <p:tags r:id="rId150"/>
              </p:custDataLst>
            </p:nvPr>
          </p:nvSpPr>
          <p:spPr>
            <a:xfrm>
              <a:off x="3246" y="1738"/>
              <a:ext cx="83" cy="611"/>
            </a:xfrm>
            <a:custGeom>
              <a:avLst/>
              <a:gdLst/>
              <a:ahLst/>
              <a:cxnLst>
                <a:cxn ang="0">
                  <a:pos x="467" y="3226"/>
                </a:cxn>
                <a:cxn ang="0">
                  <a:pos x="263" y="3427"/>
                </a:cxn>
                <a:cxn ang="0">
                  <a:pos x="202" y="3427"/>
                </a:cxn>
                <a:cxn ang="0">
                  <a:pos x="0" y="3226"/>
                </a:cxn>
                <a:cxn ang="0">
                  <a:pos x="0" y="201"/>
                </a:cxn>
                <a:cxn ang="0">
                  <a:pos x="202" y="0"/>
                </a:cxn>
                <a:cxn ang="0">
                  <a:pos x="263" y="0"/>
                </a:cxn>
                <a:cxn ang="0">
                  <a:pos x="467" y="201"/>
                </a:cxn>
                <a:cxn ang="0">
                  <a:pos x="467" y="3226"/>
                </a:cxn>
              </a:cxnLst>
              <a:pathLst>
                <a:path w="35" h="258">
                  <a:moveTo>
                    <a:pt x="35" y="243"/>
                  </a:moveTo>
                  <a:cubicBezTo>
                    <a:pt x="35" y="251"/>
                    <a:pt x="28" y="258"/>
                    <a:pt x="20" y="258"/>
                  </a:cubicBezTo>
                  <a:cubicBezTo>
                    <a:pt x="15" y="258"/>
                    <a:pt x="15" y="258"/>
                    <a:pt x="15" y="258"/>
                  </a:cubicBezTo>
                  <a:cubicBezTo>
                    <a:pt x="6" y="258"/>
                    <a:pt x="0" y="251"/>
                    <a:pt x="0" y="243"/>
                  </a:cubicBezTo>
                  <a:cubicBezTo>
                    <a:pt x="0" y="15"/>
                    <a:pt x="0" y="15"/>
                    <a:pt x="0" y="15"/>
                  </a:cubicBezTo>
                  <a:cubicBezTo>
                    <a:pt x="0" y="7"/>
                    <a:pt x="6" y="0"/>
                    <a:pt x="15" y="0"/>
                  </a:cubicBezTo>
                  <a:cubicBezTo>
                    <a:pt x="20" y="0"/>
                    <a:pt x="20" y="0"/>
                    <a:pt x="20" y="0"/>
                  </a:cubicBezTo>
                  <a:cubicBezTo>
                    <a:pt x="28" y="0"/>
                    <a:pt x="35" y="7"/>
                    <a:pt x="35" y="15"/>
                  </a:cubicBezTo>
                  <a:lnTo>
                    <a:pt x="35" y="243"/>
                  </a:lnTo>
                  <a:close/>
                </a:path>
              </a:pathLst>
            </a:custGeom>
            <a:solidFill>
              <a:srgbClr val="98989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6" name="íşliďê"/>
            <p:cNvSpPr/>
            <p:nvPr>
              <p:custDataLst>
                <p:tags r:id="rId151"/>
              </p:custDataLst>
            </p:nvPr>
          </p:nvSpPr>
          <p:spPr>
            <a:xfrm>
              <a:off x="3246" y="1738"/>
              <a:ext cx="33" cy="611"/>
            </a:xfrm>
            <a:custGeom>
              <a:avLst/>
              <a:gdLst/>
              <a:ahLst/>
              <a:cxnLst>
                <a:cxn ang="0">
                  <a:pos x="184" y="0"/>
                </a:cxn>
                <a:cxn ang="0">
                  <a:pos x="0" y="201"/>
                </a:cxn>
                <a:cxn ang="0">
                  <a:pos x="0" y="3226"/>
                </a:cxn>
                <a:cxn ang="0">
                  <a:pos x="184" y="3427"/>
                </a:cxn>
                <a:cxn ang="0">
                  <a:pos x="184" y="0"/>
                </a:cxn>
              </a:cxnLst>
              <a:pathLst>
                <a:path w="14" h="258">
                  <a:moveTo>
                    <a:pt x="14" y="0"/>
                  </a:moveTo>
                  <a:cubicBezTo>
                    <a:pt x="6" y="1"/>
                    <a:pt x="0" y="7"/>
                    <a:pt x="0" y="15"/>
                  </a:cubicBezTo>
                  <a:cubicBezTo>
                    <a:pt x="0" y="243"/>
                    <a:pt x="0" y="243"/>
                    <a:pt x="0" y="243"/>
                  </a:cubicBezTo>
                  <a:cubicBezTo>
                    <a:pt x="0" y="251"/>
                    <a:pt x="6" y="258"/>
                    <a:pt x="14" y="258"/>
                  </a:cubicBezTo>
                  <a:lnTo>
                    <a:pt x="14" y="0"/>
                  </a:lnTo>
                  <a:close/>
                </a:path>
              </a:pathLst>
            </a:custGeom>
            <a:solidFill>
              <a:srgbClr val="CBCBC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7" name="íşḷiḓè"/>
            <p:cNvSpPr/>
            <p:nvPr>
              <p:custDataLst>
                <p:tags r:id="rId152"/>
              </p:custDataLst>
            </p:nvPr>
          </p:nvSpPr>
          <p:spPr>
            <a:xfrm>
              <a:off x="3035" y="2657"/>
              <a:ext cx="481" cy="1050"/>
            </a:xfrm>
            <a:custGeom>
              <a:avLst/>
              <a:gdLst/>
              <a:ahLst/>
              <a:cxnLst>
                <a:cxn ang="0">
                  <a:pos x="545" y="5444"/>
                </a:cxn>
                <a:cxn ang="0">
                  <a:pos x="680" y="5338"/>
                </a:cxn>
                <a:cxn ang="0">
                  <a:pos x="680" y="5286"/>
                </a:cxn>
                <a:cxn ang="0">
                  <a:pos x="583" y="5179"/>
                </a:cxn>
                <a:cxn ang="0">
                  <a:pos x="796" y="4977"/>
                </a:cxn>
                <a:cxn ang="0">
                  <a:pos x="815" y="4956"/>
                </a:cxn>
                <a:cxn ang="0">
                  <a:pos x="796" y="4928"/>
                </a:cxn>
                <a:cxn ang="0">
                  <a:pos x="680" y="4830"/>
                </a:cxn>
                <a:cxn ang="0">
                  <a:pos x="893" y="4646"/>
                </a:cxn>
                <a:cxn ang="0">
                  <a:pos x="903" y="4634"/>
                </a:cxn>
                <a:cxn ang="0">
                  <a:pos x="931" y="4314"/>
                </a:cxn>
                <a:cxn ang="0">
                  <a:pos x="915" y="4285"/>
                </a:cxn>
                <a:cxn ang="0">
                  <a:pos x="796" y="4207"/>
                </a:cxn>
                <a:cxn ang="0">
                  <a:pos x="960" y="4100"/>
                </a:cxn>
                <a:cxn ang="0">
                  <a:pos x="971" y="4091"/>
                </a:cxn>
                <a:cxn ang="0">
                  <a:pos x="960" y="4063"/>
                </a:cxn>
                <a:cxn ang="0">
                  <a:pos x="836" y="3916"/>
                </a:cxn>
                <a:cxn ang="0">
                  <a:pos x="960" y="3859"/>
                </a:cxn>
                <a:cxn ang="0">
                  <a:pos x="983" y="3837"/>
                </a:cxn>
                <a:cxn ang="0">
                  <a:pos x="1050" y="3354"/>
                </a:cxn>
                <a:cxn ang="0">
                  <a:pos x="1021" y="3314"/>
                </a:cxn>
                <a:cxn ang="0">
                  <a:pos x="825" y="3264"/>
                </a:cxn>
                <a:cxn ang="0">
                  <a:pos x="836" y="3010"/>
                </a:cxn>
                <a:cxn ang="0">
                  <a:pos x="825" y="2972"/>
                </a:cxn>
                <a:cxn ang="0">
                  <a:pos x="652" y="2903"/>
                </a:cxn>
                <a:cxn ang="0">
                  <a:pos x="652" y="2448"/>
                </a:cxn>
                <a:cxn ang="0">
                  <a:pos x="640" y="2422"/>
                </a:cxn>
                <a:cxn ang="0">
                  <a:pos x="40" y="1398"/>
                </a:cxn>
                <a:cxn ang="0">
                  <a:pos x="1275" y="0"/>
                </a:cxn>
                <a:cxn ang="0">
                  <a:pos x="1358" y="0"/>
                </a:cxn>
                <a:cxn ang="0">
                  <a:pos x="2673" y="1254"/>
                </a:cxn>
                <a:cxn ang="0">
                  <a:pos x="1808" y="2555"/>
                </a:cxn>
                <a:cxn ang="0">
                  <a:pos x="1784" y="2584"/>
                </a:cxn>
                <a:cxn ang="0">
                  <a:pos x="1701" y="3062"/>
                </a:cxn>
                <a:cxn ang="0">
                  <a:pos x="1635" y="3034"/>
                </a:cxn>
                <a:cxn ang="0">
                  <a:pos x="1623" y="3034"/>
                </a:cxn>
                <a:cxn ang="0">
                  <a:pos x="1611" y="3034"/>
                </a:cxn>
                <a:cxn ang="0">
                  <a:pos x="1595" y="3062"/>
                </a:cxn>
                <a:cxn ang="0">
                  <a:pos x="1234" y="5579"/>
                </a:cxn>
                <a:cxn ang="0">
                  <a:pos x="1012" y="5899"/>
                </a:cxn>
                <a:cxn ang="0">
                  <a:pos x="545" y="5444"/>
                </a:cxn>
                <a:cxn ang="0">
                  <a:pos x="1303" y="2771"/>
                </a:cxn>
                <a:cxn ang="0">
                  <a:pos x="1275" y="2780"/>
                </a:cxn>
                <a:cxn ang="0">
                  <a:pos x="1156" y="2972"/>
                </a:cxn>
                <a:cxn ang="0">
                  <a:pos x="1156" y="2984"/>
                </a:cxn>
                <a:cxn ang="0">
                  <a:pos x="853" y="5686"/>
                </a:cxn>
                <a:cxn ang="0">
                  <a:pos x="877" y="5724"/>
                </a:cxn>
                <a:cxn ang="0">
                  <a:pos x="971" y="5752"/>
                </a:cxn>
                <a:cxn ang="0">
                  <a:pos x="983" y="5752"/>
                </a:cxn>
                <a:cxn ang="0">
                  <a:pos x="1000" y="5752"/>
                </a:cxn>
                <a:cxn ang="0">
                  <a:pos x="1021" y="5724"/>
                </a:cxn>
                <a:cxn ang="0">
                  <a:pos x="1332" y="2797"/>
                </a:cxn>
                <a:cxn ang="0">
                  <a:pos x="1320" y="2771"/>
                </a:cxn>
                <a:cxn ang="0">
                  <a:pos x="1303" y="2771"/>
                </a:cxn>
                <a:cxn ang="0">
                  <a:pos x="1410" y="389"/>
                </a:cxn>
                <a:cxn ang="0">
                  <a:pos x="1398" y="389"/>
                </a:cxn>
                <a:cxn ang="0">
                  <a:pos x="1156" y="505"/>
                </a:cxn>
                <a:cxn ang="0">
                  <a:pos x="1066" y="758"/>
                </a:cxn>
                <a:cxn ang="0">
                  <a:pos x="1410" y="1078"/>
                </a:cxn>
                <a:cxn ang="0">
                  <a:pos x="1438" y="1078"/>
                </a:cxn>
                <a:cxn ang="0">
                  <a:pos x="1678" y="972"/>
                </a:cxn>
                <a:cxn ang="0">
                  <a:pos x="1758" y="718"/>
                </a:cxn>
                <a:cxn ang="0">
                  <a:pos x="1410" y="389"/>
                </a:cxn>
              </a:cxnLst>
              <a:pathLst>
                <a:path w="203" h="443">
                  <a:moveTo>
                    <a:pt x="41" y="409"/>
                  </a:moveTo>
                  <a:cubicBezTo>
                    <a:pt x="51" y="401"/>
                    <a:pt x="51" y="401"/>
                    <a:pt x="51" y="401"/>
                  </a:cubicBezTo>
                  <a:cubicBezTo>
                    <a:pt x="51" y="400"/>
                    <a:pt x="52" y="398"/>
                    <a:pt x="51" y="397"/>
                  </a:cubicBezTo>
                  <a:cubicBezTo>
                    <a:pt x="44" y="389"/>
                    <a:pt x="44" y="389"/>
                    <a:pt x="44" y="389"/>
                  </a:cubicBezTo>
                  <a:cubicBezTo>
                    <a:pt x="60" y="374"/>
                    <a:pt x="60" y="374"/>
                    <a:pt x="60" y="374"/>
                  </a:cubicBezTo>
                  <a:cubicBezTo>
                    <a:pt x="61" y="374"/>
                    <a:pt x="61" y="373"/>
                    <a:pt x="61" y="372"/>
                  </a:cubicBezTo>
                  <a:cubicBezTo>
                    <a:pt x="61" y="371"/>
                    <a:pt x="61" y="371"/>
                    <a:pt x="60" y="370"/>
                  </a:cubicBezTo>
                  <a:cubicBezTo>
                    <a:pt x="51" y="363"/>
                    <a:pt x="51" y="363"/>
                    <a:pt x="51" y="363"/>
                  </a:cubicBezTo>
                  <a:cubicBezTo>
                    <a:pt x="67" y="349"/>
                    <a:pt x="67" y="349"/>
                    <a:pt x="67" y="349"/>
                  </a:cubicBezTo>
                  <a:cubicBezTo>
                    <a:pt x="67" y="349"/>
                    <a:pt x="68" y="348"/>
                    <a:pt x="68" y="348"/>
                  </a:cubicBezTo>
                  <a:cubicBezTo>
                    <a:pt x="70" y="324"/>
                    <a:pt x="70" y="324"/>
                    <a:pt x="70" y="324"/>
                  </a:cubicBezTo>
                  <a:cubicBezTo>
                    <a:pt x="70" y="324"/>
                    <a:pt x="69" y="323"/>
                    <a:pt x="69" y="322"/>
                  </a:cubicBezTo>
                  <a:cubicBezTo>
                    <a:pt x="60" y="316"/>
                    <a:pt x="60" y="316"/>
                    <a:pt x="60" y="316"/>
                  </a:cubicBezTo>
                  <a:cubicBezTo>
                    <a:pt x="72" y="308"/>
                    <a:pt x="72" y="308"/>
                    <a:pt x="72" y="308"/>
                  </a:cubicBezTo>
                  <a:cubicBezTo>
                    <a:pt x="72" y="308"/>
                    <a:pt x="73" y="307"/>
                    <a:pt x="73" y="307"/>
                  </a:cubicBezTo>
                  <a:cubicBezTo>
                    <a:pt x="73" y="306"/>
                    <a:pt x="72" y="305"/>
                    <a:pt x="72" y="305"/>
                  </a:cubicBezTo>
                  <a:cubicBezTo>
                    <a:pt x="63" y="294"/>
                    <a:pt x="63" y="294"/>
                    <a:pt x="63" y="294"/>
                  </a:cubicBezTo>
                  <a:cubicBezTo>
                    <a:pt x="72" y="290"/>
                    <a:pt x="72" y="290"/>
                    <a:pt x="72" y="290"/>
                  </a:cubicBezTo>
                  <a:cubicBezTo>
                    <a:pt x="73" y="289"/>
                    <a:pt x="73" y="289"/>
                    <a:pt x="74" y="288"/>
                  </a:cubicBezTo>
                  <a:cubicBezTo>
                    <a:pt x="79" y="252"/>
                    <a:pt x="79" y="252"/>
                    <a:pt x="79" y="252"/>
                  </a:cubicBezTo>
                  <a:cubicBezTo>
                    <a:pt x="79" y="250"/>
                    <a:pt x="78" y="249"/>
                    <a:pt x="77" y="249"/>
                  </a:cubicBezTo>
                  <a:cubicBezTo>
                    <a:pt x="62" y="245"/>
                    <a:pt x="62" y="245"/>
                    <a:pt x="62" y="245"/>
                  </a:cubicBezTo>
                  <a:cubicBezTo>
                    <a:pt x="63" y="226"/>
                    <a:pt x="63" y="226"/>
                    <a:pt x="63" y="226"/>
                  </a:cubicBezTo>
                  <a:cubicBezTo>
                    <a:pt x="63" y="225"/>
                    <a:pt x="63" y="224"/>
                    <a:pt x="62" y="223"/>
                  </a:cubicBezTo>
                  <a:cubicBezTo>
                    <a:pt x="49" y="218"/>
                    <a:pt x="49" y="218"/>
                    <a:pt x="49" y="218"/>
                  </a:cubicBezTo>
                  <a:cubicBezTo>
                    <a:pt x="49" y="184"/>
                    <a:pt x="49" y="184"/>
                    <a:pt x="49" y="184"/>
                  </a:cubicBezTo>
                  <a:cubicBezTo>
                    <a:pt x="49" y="184"/>
                    <a:pt x="49" y="183"/>
                    <a:pt x="48" y="182"/>
                  </a:cubicBezTo>
                  <a:cubicBezTo>
                    <a:pt x="22" y="165"/>
                    <a:pt x="5" y="136"/>
                    <a:pt x="3" y="105"/>
                  </a:cubicBezTo>
                  <a:cubicBezTo>
                    <a:pt x="0" y="50"/>
                    <a:pt x="42" y="3"/>
                    <a:pt x="96" y="0"/>
                  </a:cubicBezTo>
                  <a:cubicBezTo>
                    <a:pt x="98" y="0"/>
                    <a:pt x="100" y="0"/>
                    <a:pt x="102" y="0"/>
                  </a:cubicBezTo>
                  <a:cubicBezTo>
                    <a:pt x="154" y="0"/>
                    <a:pt x="198" y="41"/>
                    <a:pt x="201" y="94"/>
                  </a:cubicBezTo>
                  <a:cubicBezTo>
                    <a:pt x="203" y="137"/>
                    <a:pt x="177" y="177"/>
                    <a:pt x="136" y="192"/>
                  </a:cubicBezTo>
                  <a:cubicBezTo>
                    <a:pt x="135" y="192"/>
                    <a:pt x="134" y="193"/>
                    <a:pt x="134" y="194"/>
                  </a:cubicBezTo>
                  <a:cubicBezTo>
                    <a:pt x="128" y="230"/>
                    <a:pt x="128" y="230"/>
                    <a:pt x="128" y="230"/>
                  </a:cubicBezTo>
                  <a:cubicBezTo>
                    <a:pt x="123" y="228"/>
                    <a:pt x="123" y="228"/>
                    <a:pt x="123" y="228"/>
                  </a:cubicBezTo>
                  <a:cubicBezTo>
                    <a:pt x="122" y="228"/>
                    <a:pt x="122" y="228"/>
                    <a:pt x="122" y="228"/>
                  </a:cubicBezTo>
                  <a:cubicBezTo>
                    <a:pt x="122" y="228"/>
                    <a:pt x="121" y="228"/>
                    <a:pt x="121" y="228"/>
                  </a:cubicBezTo>
                  <a:cubicBezTo>
                    <a:pt x="120" y="229"/>
                    <a:pt x="120" y="229"/>
                    <a:pt x="120" y="230"/>
                  </a:cubicBezTo>
                  <a:cubicBezTo>
                    <a:pt x="93" y="419"/>
                    <a:pt x="93" y="419"/>
                    <a:pt x="93" y="419"/>
                  </a:cubicBezTo>
                  <a:cubicBezTo>
                    <a:pt x="76" y="443"/>
                    <a:pt x="76" y="443"/>
                    <a:pt x="76" y="443"/>
                  </a:cubicBezTo>
                  <a:lnTo>
                    <a:pt x="41" y="409"/>
                  </a:lnTo>
                  <a:close/>
                  <a:moveTo>
                    <a:pt x="98" y="208"/>
                  </a:moveTo>
                  <a:cubicBezTo>
                    <a:pt x="97" y="208"/>
                    <a:pt x="96" y="208"/>
                    <a:pt x="96" y="209"/>
                  </a:cubicBezTo>
                  <a:cubicBezTo>
                    <a:pt x="87" y="223"/>
                    <a:pt x="87" y="223"/>
                    <a:pt x="87" y="223"/>
                  </a:cubicBezTo>
                  <a:cubicBezTo>
                    <a:pt x="87" y="223"/>
                    <a:pt x="87" y="224"/>
                    <a:pt x="87" y="224"/>
                  </a:cubicBezTo>
                  <a:cubicBezTo>
                    <a:pt x="64" y="427"/>
                    <a:pt x="64" y="427"/>
                    <a:pt x="64" y="427"/>
                  </a:cubicBezTo>
                  <a:cubicBezTo>
                    <a:pt x="64" y="429"/>
                    <a:pt x="65" y="430"/>
                    <a:pt x="66" y="430"/>
                  </a:cubicBezTo>
                  <a:cubicBezTo>
                    <a:pt x="73" y="432"/>
                    <a:pt x="73" y="432"/>
                    <a:pt x="73" y="432"/>
                  </a:cubicBezTo>
                  <a:cubicBezTo>
                    <a:pt x="74" y="432"/>
                    <a:pt x="74" y="432"/>
                    <a:pt x="74" y="432"/>
                  </a:cubicBezTo>
                  <a:cubicBezTo>
                    <a:pt x="75" y="432"/>
                    <a:pt x="75" y="432"/>
                    <a:pt x="75" y="432"/>
                  </a:cubicBezTo>
                  <a:cubicBezTo>
                    <a:pt x="76" y="431"/>
                    <a:pt x="76" y="431"/>
                    <a:pt x="77" y="430"/>
                  </a:cubicBezTo>
                  <a:cubicBezTo>
                    <a:pt x="100" y="210"/>
                    <a:pt x="100" y="210"/>
                    <a:pt x="100" y="210"/>
                  </a:cubicBezTo>
                  <a:cubicBezTo>
                    <a:pt x="101" y="209"/>
                    <a:pt x="100" y="208"/>
                    <a:pt x="99" y="208"/>
                  </a:cubicBezTo>
                  <a:lnTo>
                    <a:pt x="98" y="208"/>
                  </a:lnTo>
                  <a:close/>
                  <a:moveTo>
                    <a:pt x="106" y="29"/>
                  </a:moveTo>
                  <a:cubicBezTo>
                    <a:pt x="106" y="29"/>
                    <a:pt x="105" y="29"/>
                    <a:pt x="105" y="29"/>
                  </a:cubicBezTo>
                  <a:cubicBezTo>
                    <a:pt x="98" y="30"/>
                    <a:pt x="92" y="33"/>
                    <a:pt x="87" y="38"/>
                  </a:cubicBezTo>
                  <a:cubicBezTo>
                    <a:pt x="82" y="43"/>
                    <a:pt x="80" y="50"/>
                    <a:pt x="80" y="57"/>
                  </a:cubicBezTo>
                  <a:cubicBezTo>
                    <a:pt x="81" y="71"/>
                    <a:pt x="92" y="81"/>
                    <a:pt x="106" y="81"/>
                  </a:cubicBezTo>
                  <a:cubicBezTo>
                    <a:pt x="107" y="81"/>
                    <a:pt x="107" y="81"/>
                    <a:pt x="108" y="81"/>
                  </a:cubicBezTo>
                  <a:cubicBezTo>
                    <a:pt x="115" y="81"/>
                    <a:pt x="121" y="78"/>
                    <a:pt x="126" y="73"/>
                  </a:cubicBezTo>
                  <a:cubicBezTo>
                    <a:pt x="130" y="68"/>
                    <a:pt x="133" y="61"/>
                    <a:pt x="132" y="54"/>
                  </a:cubicBezTo>
                  <a:cubicBezTo>
                    <a:pt x="132" y="40"/>
                    <a:pt x="120" y="29"/>
                    <a:pt x="106" y="29"/>
                  </a:cubicBezTo>
                  <a:close/>
                </a:path>
              </a:pathLst>
            </a:custGeom>
            <a:solidFill>
              <a:srgbClr val="98989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8" name="îṩlîḑe"/>
            <p:cNvSpPr/>
            <p:nvPr>
              <p:custDataLst>
                <p:tags r:id="rId153"/>
              </p:custDataLst>
            </p:nvPr>
          </p:nvSpPr>
          <p:spPr>
            <a:xfrm>
              <a:off x="3028" y="2653"/>
              <a:ext cx="495" cy="1063"/>
            </a:xfrm>
            <a:custGeom>
              <a:avLst/>
              <a:gdLst/>
              <a:ahLst/>
              <a:cxnLst>
                <a:cxn ang="0">
                  <a:pos x="2669" y="1271"/>
                </a:cxn>
                <a:cxn ang="0">
                  <a:pos x="1795" y="2590"/>
                </a:cxn>
                <a:cxn ang="0">
                  <a:pos x="1689" y="3026"/>
                </a:cxn>
                <a:cxn ang="0">
                  <a:pos x="1620" y="3026"/>
                </a:cxn>
                <a:cxn ang="0">
                  <a:pos x="1234" y="5571"/>
                </a:cxn>
                <a:cxn ang="0">
                  <a:pos x="971" y="5784"/>
                </a:cxn>
                <a:cxn ang="0">
                  <a:pos x="1021" y="5800"/>
                </a:cxn>
                <a:cxn ang="0">
                  <a:pos x="1087" y="5734"/>
                </a:cxn>
                <a:cxn ang="0">
                  <a:pos x="1369" y="2746"/>
                </a:cxn>
                <a:cxn ang="0">
                  <a:pos x="1291" y="2775"/>
                </a:cxn>
                <a:cxn ang="0">
                  <a:pos x="1156" y="3000"/>
                </a:cxn>
                <a:cxn ang="0">
                  <a:pos x="1061" y="3291"/>
                </a:cxn>
                <a:cxn ang="0">
                  <a:pos x="914" y="3026"/>
                </a:cxn>
                <a:cxn ang="0">
                  <a:pos x="729" y="2893"/>
                </a:cxn>
                <a:cxn ang="0">
                  <a:pos x="689" y="2415"/>
                </a:cxn>
                <a:cxn ang="0">
                  <a:pos x="1312" y="66"/>
                </a:cxn>
                <a:cxn ang="0">
                  <a:pos x="1447" y="1143"/>
                </a:cxn>
                <a:cxn ang="0">
                  <a:pos x="1738" y="1009"/>
                </a:cxn>
                <a:cxn ang="0">
                  <a:pos x="1447" y="386"/>
                </a:cxn>
                <a:cxn ang="0">
                  <a:pos x="1168" y="504"/>
                </a:cxn>
                <a:cxn ang="0">
                  <a:pos x="1447" y="1143"/>
                </a:cxn>
                <a:cxn ang="0">
                  <a:pos x="1037" y="4074"/>
                </a:cxn>
                <a:cxn ang="0">
                  <a:pos x="931" y="3939"/>
                </a:cxn>
                <a:cxn ang="0">
                  <a:pos x="1049" y="3850"/>
                </a:cxn>
                <a:cxn ang="0">
                  <a:pos x="1037" y="4115"/>
                </a:cxn>
                <a:cxn ang="0">
                  <a:pos x="639" y="5455"/>
                </a:cxn>
                <a:cxn ang="0">
                  <a:pos x="746" y="5279"/>
                </a:cxn>
                <a:cxn ang="0">
                  <a:pos x="864" y="5017"/>
                </a:cxn>
                <a:cxn ang="0">
                  <a:pos x="864" y="4910"/>
                </a:cxn>
                <a:cxn ang="0">
                  <a:pos x="959" y="4685"/>
                </a:cxn>
                <a:cxn ang="0">
                  <a:pos x="999" y="4337"/>
                </a:cxn>
                <a:cxn ang="0">
                  <a:pos x="902" y="4221"/>
                </a:cxn>
                <a:cxn ang="0">
                  <a:pos x="1037" y="4115"/>
                </a:cxn>
                <a:cxn ang="0">
                  <a:pos x="1312" y="0"/>
                </a:cxn>
                <a:cxn ang="0">
                  <a:pos x="661" y="2467"/>
                </a:cxn>
                <a:cxn ang="0">
                  <a:pos x="853" y="3026"/>
                </a:cxn>
                <a:cxn ang="0">
                  <a:pos x="1049" y="3357"/>
                </a:cxn>
                <a:cxn ang="0">
                  <a:pos x="808" y="3913"/>
                </a:cxn>
                <a:cxn ang="0">
                  <a:pos x="786" y="4221"/>
                </a:cxn>
                <a:cxn ang="0">
                  <a:pos x="902" y="4631"/>
                </a:cxn>
                <a:cxn ang="0">
                  <a:pos x="824" y="4960"/>
                </a:cxn>
                <a:cxn ang="0">
                  <a:pos x="689" y="5320"/>
                </a:cxn>
                <a:cxn ang="0">
                  <a:pos x="1049" y="5959"/>
                </a:cxn>
                <a:cxn ang="0">
                  <a:pos x="1660" y="3078"/>
                </a:cxn>
                <a:cxn ang="0">
                  <a:pos x="1862" y="2602"/>
                </a:cxn>
                <a:cxn ang="0">
                  <a:pos x="1397" y="0"/>
                </a:cxn>
                <a:cxn ang="0">
                  <a:pos x="1144" y="784"/>
                </a:cxn>
                <a:cxn ang="0">
                  <a:pos x="1447" y="447"/>
                </a:cxn>
                <a:cxn ang="0">
                  <a:pos x="1476" y="1077"/>
                </a:cxn>
                <a:cxn ang="0">
                  <a:pos x="1021" y="5734"/>
                </a:cxn>
                <a:cxn ang="0">
                  <a:pos x="1222" y="3000"/>
                </a:cxn>
                <a:cxn ang="0">
                  <a:pos x="1021" y="5734"/>
                </a:cxn>
              </a:cxnLst>
              <a:pathLst>
                <a:path w="209" h="449">
                  <a:moveTo>
                    <a:pt x="105" y="5"/>
                  </a:moveTo>
                  <a:cubicBezTo>
                    <a:pt x="156" y="5"/>
                    <a:pt x="198" y="45"/>
                    <a:pt x="201" y="96"/>
                  </a:cubicBezTo>
                  <a:cubicBezTo>
                    <a:pt x="203" y="138"/>
                    <a:pt x="178" y="177"/>
                    <a:pt x="138" y="192"/>
                  </a:cubicBezTo>
                  <a:cubicBezTo>
                    <a:pt x="136" y="192"/>
                    <a:pt x="135" y="194"/>
                    <a:pt x="135" y="195"/>
                  </a:cubicBezTo>
                  <a:cubicBezTo>
                    <a:pt x="129" y="228"/>
                    <a:pt x="129" y="228"/>
                    <a:pt x="129" y="228"/>
                  </a:cubicBezTo>
                  <a:cubicBezTo>
                    <a:pt x="127" y="228"/>
                    <a:pt x="127" y="228"/>
                    <a:pt x="127" y="228"/>
                  </a:cubicBezTo>
                  <a:cubicBezTo>
                    <a:pt x="126" y="227"/>
                    <a:pt x="126" y="227"/>
                    <a:pt x="125" y="227"/>
                  </a:cubicBezTo>
                  <a:cubicBezTo>
                    <a:pt x="124" y="227"/>
                    <a:pt x="123" y="228"/>
                    <a:pt x="122" y="228"/>
                  </a:cubicBezTo>
                  <a:cubicBezTo>
                    <a:pt x="121" y="229"/>
                    <a:pt x="120" y="230"/>
                    <a:pt x="120" y="232"/>
                  </a:cubicBezTo>
                  <a:cubicBezTo>
                    <a:pt x="93" y="420"/>
                    <a:pt x="93" y="420"/>
                    <a:pt x="93" y="420"/>
                  </a:cubicBezTo>
                  <a:cubicBezTo>
                    <a:pt x="79" y="441"/>
                    <a:pt x="79" y="441"/>
                    <a:pt x="79" y="441"/>
                  </a:cubicBezTo>
                  <a:cubicBezTo>
                    <a:pt x="73" y="436"/>
                    <a:pt x="73" y="436"/>
                    <a:pt x="73" y="436"/>
                  </a:cubicBezTo>
                  <a:cubicBezTo>
                    <a:pt x="76" y="436"/>
                    <a:pt x="76" y="436"/>
                    <a:pt x="76" y="436"/>
                  </a:cubicBezTo>
                  <a:cubicBezTo>
                    <a:pt x="76" y="437"/>
                    <a:pt x="77" y="437"/>
                    <a:pt x="77" y="437"/>
                  </a:cubicBezTo>
                  <a:cubicBezTo>
                    <a:pt x="78" y="437"/>
                    <a:pt x="79" y="436"/>
                    <a:pt x="80" y="436"/>
                  </a:cubicBezTo>
                  <a:cubicBezTo>
                    <a:pt x="81" y="435"/>
                    <a:pt x="82" y="434"/>
                    <a:pt x="82" y="432"/>
                  </a:cubicBezTo>
                  <a:cubicBezTo>
                    <a:pt x="106" y="213"/>
                    <a:pt x="106" y="213"/>
                    <a:pt x="106" y="213"/>
                  </a:cubicBezTo>
                  <a:cubicBezTo>
                    <a:pt x="106" y="210"/>
                    <a:pt x="105" y="208"/>
                    <a:pt x="103" y="207"/>
                  </a:cubicBezTo>
                  <a:cubicBezTo>
                    <a:pt x="102" y="207"/>
                    <a:pt x="102" y="207"/>
                    <a:pt x="101" y="207"/>
                  </a:cubicBezTo>
                  <a:cubicBezTo>
                    <a:pt x="99" y="207"/>
                    <a:pt x="98" y="208"/>
                    <a:pt x="97" y="209"/>
                  </a:cubicBezTo>
                  <a:cubicBezTo>
                    <a:pt x="88" y="224"/>
                    <a:pt x="88" y="224"/>
                    <a:pt x="88" y="224"/>
                  </a:cubicBezTo>
                  <a:cubicBezTo>
                    <a:pt x="87" y="224"/>
                    <a:pt x="87" y="225"/>
                    <a:pt x="87" y="226"/>
                  </a:cubicBezTo>
                  <a:cubicBezTo>
                    <a:pt x="84" y="252"/>
                    <a:pt x="84" y="252"/>
                    <a:pt x="84" y="252"/>
                  </a:cubicBezTo>
                  <a:cubicBezTo>
                    <a:pt x="84" y="250"/>
                    <a:pt x="82" y="249"/>
                    <a:pt x="80" y="248"/>
                  </a:cubicBezTo>
                  <a:cubicBezTo>
                    <a:pt x="68" y="245"/>
                    <a:pt x="68" y="245"/>
                    <a:pt x="68" y="245"/>
                  </a:cubicBezTo>
                  <a:cubicBezTo>
                    <a:pt x="69" y="228"/>
                    <a:pt x="69" y="228"/>
                    <a:pt x="69" y="228"/>
                  </a:cubicBezTo>
                  <a:cubicBezTo>
                    <a:pt x="69" y="226"/>
                    <a:pt x="68" y="224"/>
                    <a:pt x="66" y="223"/>
                  </a:cubicBezTo>
                  <a:cubicBezTo>
                    <a:pt x="55" y="218"/>
                    <a:pt x="55" y="218"/>
                    <a:pt x="55" y="218"/>
                  </a:cubicBezTo>
                  <a:cubicBezTo>
                    <a:pt x="55" y="186"/>
                    <a:pt x="55" y="186"/>
                    <a:pt x="55" y="186"/>
                  </a:cubicBezTo>
                  <a:cubicBezTo>
                    <a:pt x="55" y="185"/>
                    <a:pt x="54" y="183"/>
                    <a:pt x="52" y="182"/>
                  </a:cubicBezTo>
                  <a:cubicBezTo>
                    <a:pt x="27" y="165"/>
                    <a:pt x="10" y="137"/>
                    <a:pt x="8" y="106"/>
                  </a:cubicBezTo>
                  <a:cubicBezTo>
                    <a:pt x="6" y="53"/>
                    <a:pt x="46" y="8"/>
                    <a:pt x="99" y="5"/>
                  </a:cubicBezTo>
                  <a:cubicBezTo>
                    <a:pt x="101" y="5"/>
                    <a:pt x="103" y="5"/>
                    <a:pt x="105" y="5"/>
                  </a:cubicBezTo>
                  <a:moveTo>
                    <a:pt x="109" y="86"/>
                  </a:moveTo>
                  <a:cubicBezTo>
                    <a:pt x="110" y="86"/>
                    <a:pt x="110" y="86"/>
                    <a:pt x="111" y="86"/>
                  </a:cubicBezTo>
                  <a:cubicBezTo>
                    <a:pt x="118" y="85"/>
                    <a:pt x="125" y="82"/>
                    <a:pt x="131" y="76"/>
                  </a:cubicBezTo>
                  <a:cubicBezTo>
                    <a:pt x="136" y="71"/>
                    <a:pt x="138" y="63"/>
                    <a:pt x="138" y="56"/>
                  </a:cubicBezTo>
                  <a:cubicBezTo>
                    <a:pt x="137" y="41"/>
                    <a:pt x="124" y="29"/>
                    <a:pt x="109" y="29"/>
                  </a:cubicBezTo>
                  <a:cubicBezTo>
                    <a:pt x="109" y="29"/>
                    <a:pt x="108" y="29"/>
                    <a:pt x="108" y="29"/>
                  </a:cubicBezTo>
                  <a:cubicBezTo>
                    <a:pt x="100" y="29"/>
                    <a:pt x="93" y="33"/>
                    <a:pt x="88" y="38"/>
                  </a:cubicBezTo>
                  <a:cubicBezTo>
                    <a:pt x="83" y="44"/>
                    <a:pt x="80" y="51"/>
                    <a:pt x="81" y="59"/>
                  </a:cubicBezTo>
                  <a:cubicBezTo>
                    <a:pt x="82" y="74"/>
                    <a:pt x="94" y="86"/>
                    <a:pt x="109" y="86"/>
                  </a:cubicBezTo>
                  <a:moveTo>
                    <a:pt x="83" y="261"/>
                  </a:moveTo>
                  <a:cubicBezTo>
                    <a:pt x="78" y="307"/>
                    <a:pt x="78" y="307"/>
                    <a:pt x="78" y="307"/>
                  </a:cubicBezTo>
                  <a:cubicBezTo>
                    <a:pt x="78" y="306"/>
                    <a:pt x="78" y="306"/>
                    <a:pt x="77" y="305"/>
                  </a:cubicBezTo>
                  <a:cubicBezTo>
                    <a:pt x="70" y="297"/>
                    <a:pt x="70" y="297"/>
                    <a:pt x="70" y="297"/>
                  </a:cubicBezTo>
                  <a:cubicBezTo>
                    <a:pt x="76" y="294"/>
                    <a:pt x="76" y="294"/>
                    <a:pt x="76" y="294"/>
                  </a:cubicBezTo>
                  <a:cubicBezTo>
                    <a:pt x="78" y="293"/>
                    <a:pt x="79" y="292"/>
                    <a:pt x="79" y="290"/>
                  </a:cubicBezTo>
                  <a:cubicBezTo>
                    <a:pt x="83" y="261"/>
                    <a:pt x="83" y="261"/>
                    <a:pt x="83" y="261"/>
                  </a:cubicBezTo>
                  <a:moveTo>
                    <a:pt x="78" y="310"/>
                  </a:moveTo>
                  <a:cubicBezTo>
                    <a:pt x="65" y="428"/>
                    <a:pt x="65" y="428"/>
                    <a:pt x="65" y="428"/>
                  </a:cubicBezTo>
                  <a:cubicBezTo>
                    <a:pt x="48" y="411"/>
                    <a:pt x="48" y="411"/>
                    <a:pt x="48" y="411"/>
                  </a:cubicBezTo>
                  <a:cubicBezTo>
                    <a:pt x="55" y="404"/>
                    <a:pt x="55" y="404"/>
                    <a:pt x="55" y="404"/>
                  </a:cubicBezTo>
                  <a:cubicBezTo>
                    <a:pt x="57" y="403"/>
                    <a:pt x="57" y="400"/>
                    <a:pt x="56" y="398"/>
                  </a:cubicBezTo>
                  <a:cubicBezTo>
                    <a:pt x="50" y="391"/>
                    <a:pt x="50" y="391"/>
                    <a:pt x="50" y="391"/>
                  </a:cubicBezTo>
                  <a:cubicBezTo>
                    <a:pt x="65" y="378"/>
                    <a:pt x="65" y="378"/>
                    <a:pt x="65" y="378"/>
                  </a:cubicBezTo>
                  <a:cubicBezTo>
                    <a:pt x="66" y="377"/>
                    <a:pt x="67" y="376"/>
                    <a:pt x="67" y="374"/>
                  </a:cubicBezTo>
                  <a:cubicBezTo>
                    <a:pt x="67" y="373"/>
                    <a:pt x="66" y="371"/>
                    <a:pt x="65" y="370"/>
                  </a:cubicBezTo>
                  <a:cubicBezTo>
                    <a:pt x="58" y="365"/>
                    <a:pt x="58" y="365"/>
                    <a:pt x="58" y="365"/>
                  </a:cubicBezTo>
                  <a:cubicBezTo>
                    <a:pt x="72" y="353"/>
                    <a:pt x="72" y="353"/>
                    <a:pt x="72" y="353"/>
                  </a:cubicBezTo>
                  <a:cubicBezTo>
                    <a:pt x="72" y="352"/>
                    <a:pt x="73" y="351"/>
                    <a:pt x="73" y="350"/>
                  </a:cubicBezTo>
                  <a:cubicBezTo>
                    <a:pt x="75" y="327"/>
                    <a:pt x="75" y="327"/>
                    <a:pt x="75" y="327"/>
                  </a:cubicBezTo>
                  <a:cubicBezTo>
                    <a:pt x="75" y="325"/>
                    <a:pt x="75" y="323"/>
                    <a:pt x="73" y="322"/>
                  </a:cubicBezTo>
                  <a:cubicBezTo>
                    <a:pt x="68" y="318"/>
                    <a:pt x="68" y="318"/>
                    <a:pt x="68" y="318"/>
                  </a:cubicBezTo>
                  <a:cubicBezTo>
                    <a:pt x="76" y="312"/>
                    <a:pt x="76" y="312"/>
                    <a:pt x="76" y="312"/>
                  </a:cubicBezTo>
                  <a:cubicBezTo>
                    <a:pt x="77" y="312"/>
                    <a:pt x="77" y="311"/>
                    <a:pt x="78" y="310"/>
                  </a:cubicBezTo>
                  <a:moveTo>
                    <a:pt x="105" y="0"/>
                  </a:moveTo>
                  <a:cubicBezTo>
                    <a:pt x="103" y="0"/>
                    <a:pt x="101" y="0"/>
                    <a:pt x="99" y="0"/>
                  </a:cubicBezTo>
                  <a:cubicBezTo>
                    <a:pt x="43" y="3"/>
                    <a:pt x="0" y="51"/>
                    <a:pt x="3" y="107"/>
                  </a:cubicBezTo>
                  <a:cubicBezTo>
                    <a:pt x="5" y="140"/>
                    <a:pt x="23" y="169"/>
                    <a:pt x="50" y="186"/>
                  </a:cubicBezTo>
                  <a:cubicBezTo>
                    <a:pt x="50" y="221"/>
                    <a:pt x="50" y="221"/>
                    <a:pt x="50" y="221"/>
                  </a:cubicBezTo>
                  <a:cubicBezTo>
                    <a:pt x="64" y="228"/>
                    <a:pt x="64" y="228"/>
                    <a:pt x="64" y="228"/>
                  </a:cubicBezTo>
                  <a:cubicBezTo>
                    <a:pt x="63" y="249"/>
                    <a:pt x="63" y="249"/>
                    <a:pt x="63" y="249"/>
                  </a:cubicBezTo>
                  <a:cubicBezTo>
                    <a:pt x="79" y="253"/>
                    <a:pt x="79" y="253"/>
                    <a:pt x="79" y="253"/>
                  </a:cubicBezTo>
                  <a:cubicBezTo>
                    <a:pt x="74" y="289"/>
                    <a:pt x="74" y="289"/>
                    <a:pt x="74" y="289"/>
                  </a:cubicBezTo>
                  <a:cubicBezTo>
                    <a:pt x="61" y="295"/>
                    <a:pt x="61" y="295"/>
                    <a:pt x="61" y="295"/>
                  </a:cubicBezTo>
                  <a:cubicBezTo>
                    <a:pt x="73" y="308"/>
                    <a:pt x="73" y="308"/>
                    <a:pt x="73" y="308"/>
                  </a:cubicBezTo>
                  <a:cubicBezTo>
                    <a:pt x="59" y="318"/>
                    <a:pt x="59" y="318"/>
                    <a:pt x="59" y="318"/>
                  </a:cubicBezTo>
                  <a:cubicBezTo>
                    <a:pt x="70" y="326"/>
                    <a:pt x="70" y="326"/>
                    <a:pt x="70" y="326"/>
                  </a:cubicBezTo>
                  <a:cubicBezTo>
                    <a:pt x="68" y="349"/>
                    <a:pt x="68" y="349"/>
                    <a:pt x="68" y="349"/>
                  </a:cubicBezTo>
                  <a:cubicBezTo>
                    <a:pt x="50" y="365"/>
                    <a:pt x="50" y="365"/>
                    <a:pt x="50" y="365"/>
                  </a:cubicBezTo>
                  <a:cubicBezTo>
                    <a:pt x="62" y="374"/>
                    <a:pt x="62" y="374"/>
                    <a:pt x="62" y="374"/>
                  </a:cubicBezTo>
                  <a:cubicBezTo>
                    <a:pt x="43" y="390"/>
                    <a:pt x="43" y="390"/>
                    <a:pt x="43" y="390"/>
                  </a:cubicBezTo>
                  <a:cubicBezTo>
                    <a:pt x="52" y="401"/>
                    <a:pt x="52" y="401"/>
                    <a:pt x="52" y="401"/>
                  </a:cubicBezTo>
                  <a:cubicBezTo>
                    <a:pt x="41" y="411"/>
                    <a:pt x="41" y="411"/>
                    <a:pt x="41" y="411"/>
                  </a:cubicBezTo>
                  <a:cubicBezTo>
                    <a:pt x="79" y="449"/>
                    <a:pt x="79" y="449"/>
                    <a:pt x="79" y="449"/>
                  </a:cubicBezTo>
                  <a:cubicBezTo>
                    <a:pt x="98" y="422"/>
                    <a:pt x="98" y="422"/>
                    <a:pt x="98" y="422"/>
                  </a:cubicBezTo>
                  <a:cubicBezTo>
                    <a:pt x="125" y="232"/>
                    <a:pt x="125" y="232"/>
                    <a:pt x="125" y="232"/>
                  </a:cubicBezTo>
                  <a:cubicBezTo>
                    <a:pt x="133" y="235"/>
                    <a:pt x="133" y="235"/>
                    <a:pt x="133" y="235"/>
                  </a:cubicBezTo>
                  <a:cubicBezTo>
                    <a:pt x="140" y="196"/>
                    <a:pt x="140" y="196"/>
                    <a:pt x="140" y="196"/>
                  </a:cubicBezTo>
                  <a:cubicBezTo>
                    <a:pt x="181" y="181"/>
                    <a:pt x="209" y="141"/>
                    <a:pt x="206" y="96"/>
                  </a:cubicBezTo>
                  <a:cubicBezTo>
                    <a:pt x="203" y="41"/>
                    <a:pt x="158" y="0"/>
                    <a:pt x="105" y="0"/>
                  </a:cubicBezTo>
                  <a:close/>
                  <a:moveTo>
                    <a:pt x="109" y="81"/>
                  </a:moveTo>
                  <a:cubicBezTo>
                    <a:pt x="97" y="81"/>
                    <a:pt x="86" y="71"/>
                    <a:pt x="86" y="59"/>
                  </a:cubicBezTo>
                  <a:cubicBezTo>
                    <a:pt x="85" y="46"/>
                    <a:pt x="95" y="35"/>
                    <a:pt x="108" y="34"/>
                  </a:cubicBezTo>
                  <a:cubicBezTo>
                    <a:pt x="108" y="34"/>
                    <a:pt x="109" y="34"/>
                    <a:pt x="109" y="34"/>
                  </a:cubicBezTo>
                  <a:cubicBezTo>
                    <a:pt x="122" y="34"/>
                    <a:pt x="132" y="44"/>
                    <a:pt x="133" y="56"/>
                  </a:cubicBezTo>
                  <a:cubicBezTo>
                    <a:pt x="133" y="69"/>
                    <a:pt x="124" y="80"/>
                    <a:pt x="111" y="81"/>
                  </a:cubicBezTo>
                  <a:cubicBezTo>
                    <a:pt x="110" y="81"/>
                    <a:pt x="110" y="81"/>
                    <a:pt x="109" y="81"/>
                  </a:cubicBezTo>
                  <a:close/>
                  <a:moveTo>
                    <a:pt x="77" y="432"/>
                  </a:moveTo>
                  <a:cubicBezTo>
                    <a:pt x="70" y="430"/>
                    <a:pt x="70" y="430"/>
                    <a:pt x="70" y="430"/>
                  </a:cubicBezTo>
                  <a:cubicBezTo>
                    <a:pt x="92" y="226"/>
                    <a:pt x="92" y="226"/>
                    <a:pt x="92" y="226"/>
                  </a:cubicBezTo>
                  <a:cubicBezTo>
                    <a:pt x="101" y="212"/>
                    <a:pt x="101" y="212"/>
                    <a:pt x="101" y="212"/>
                  </a:cubicBezTo>
                  <a:lnTo>
                    <a:pt x="77" y="432"/>
                  </a:lnTo>
                  <a:close/>
                </a:path>
              </a:pathLst>
            </a:custGeom>
            <a:solidFill>
              <a:srgbClr val="80808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 name="íş1ïḓé"/>
            <p:cNvSpPr/>
            <p:nvPr>
              <p:custDataLst>
                <p:tags r:id="rId154"/>
              </p:custDataLst>
            </p:nvPr>
          </p:nvSpPr>
          <p:spPr>
            <a:xfrm>
              <a:off x="3104" y="2804"/>
              <a:ext cx="367" cy="275"/>
            </a:xfrm>
            <a:custGeom>
              <a:avLst/>
              <a:gdLst/>
              <a:ahLst/>
              <a:cxnLst>
                <a:cxn ang="0">
                  <a:pos x="1939" y="0"/>
                </a:cxn>
                <a:cxn ang="0">
                  <a:pos x="1951" y="40"/>
                </a:cxn>
                <a:cxn ang="0">
                  <a:pos x="1991" y="135"/>
                </a:cxn>
                <a:cxn ang="0">
                  <a:pos x="2017" y="202"/>
                </a:cxn>
                <a:cxn ang="0">
                  <a:pos x="2046" y="292"/>
                </a:cxn>
                <a:cxn ang="0">
                  <a:pos x="2058" y="398"/>
                </a:cxn>
                <a:cxn ang="0">
                  <a:pos x="2058" y="505"/>
                </a:cxn>
                <a:cxn ang="0">
                  <a:pos x="2046" y="640"/>
                </a:cxn>
                <a:cxn ang="0">
                  <a:pos x="2017" y="775"/>
                </a:cxn>
                <a:cxn ang="0">
                  <a:pos x="1901" y="1041"/>
                </a:cxn>
                <a:cxn ang="0">
                  <a:pos x="1698" y="1283"/>
                </a:cxn>
                <a:cxn ang="0">
                  <a:pos x="1418" y="1451"/>
                </a:cxn>
                <a:cxn ang="0">
                  <a:pos x="1271" y="1505"/>
                </a:cxn>
                <a:cxn ang="0">
                  <a:pos x="1103" y="1546"/>
                </a:cxn>
                <a:cxn ang="0">
                  <a:pos x="796" y="1534"/>
                </a:cxn>
                <a:cxn ang="0">
                  <a:pos x="516" y="1439"/>
                </a:cxn>
                <a:cxn ang="0">
                  <a:pos x="398" y="1370"/>
                </a:cxn>
                <a:cxn ang="0">
                  <a:pos x="291" y="1292"/>
                </a:cxn>
                <a:cxn ang="0">
                  <a:pos x="213" y="1214"/>
                </a:cxn>
                <a:cxn ang="0">
                  <a:pos x="147" y="1147"/>
                </a:cxn>
                <a:cxn ang="0">
                  <a:pos x="95" y="1067"/>
                </a:cxn>
                <a:cxn ang="0">
                  <a:pos x="50" y="1000"/>
                </a:cxn>
                <a:cxn ang="0">
                  <a:pos x="12" y="906"/>
                </a:cxn>
                <a:cxn ang="0">
                  <a:pos x="0" y="865"/>
                </a:cxn>
                <a:cxn ang="0">
                  <a:pos x="12" y="906"/>
                </a:cxn>
                <a:cxn ang="0">
                  <a:pos x="78" y="984"/>
                </a:cxn>
                <a:cxn ang="0">
                  <a:pos x="118" y="1050"/>
                </a:cxn>
                <a:cxn ang="0">
                  <a:pos x="173" y="1119"/>
                </a:cxn>
                <a:cxn ang="0">
                  <a:pos x="253" y="1185"/>
                </a:cxn>
                <a:cxn ang="0">
                  <a:pos x="331" y="1254"/>
                </a:cxn>
                <a:cxn ang="0">
                  <a:pos x="545" y="1370"/>
                </a:cxn>
                <a:cxn ang="0">
                  <a:pos x="807" y="1439"/>
                </a:cxn>
                <a:cxn ang="0">
                  <a:pos x="1103" y="1439"/>
                </a:cxn>
                <a:cxn ang="0">
                  <a:pos x="1234" y="1411"/>
                </a:cxn>
                <a:cxn ang="0">
                  <a:pos x="1378" y="1361"/>
                </a:cxn>
                <a:cxn ang="0">
                  <a:pos x="1631" y="1197"/>
                </a:cxn>
                <a:cxn ang="0">
                  <a:pos x="1816" y="984"/>
                </a:cxn>
                <a:cxn ang="0">
                  <a:pos x="1939" y="747"/>
                </a:cxn>
                <a:cxn ang="0">
                  <a:pos x="2008" y="505"/>
                </a:cxn>
                <a:cxn ang="0">
                  <a:pos x="2008" y="398"/>
                </a:cxn>
                <a:cxn ang="0">
                  <a:pos x="2008" y="292"/>
                </a:cxn>
                <a:cxn ang="0">
                  <a:pos x="1991" y="213"/>
                </a:cxn>
                <a:cxn ang="0">
                  <a:pos x="1979" y="135"/>
                </a:cxn>
                <a:cxn ang="0">
                  <a:pos x="1951" y="40"/>
                </a:cxn>
                <a:cxn ang="0">
                  <a:pos x="1939" y="0"/>
                </a:cxn>
              </a:cxnLst>
              <a:pathLst>
                <a:path w="155" h="116">
                  <a:moveTo>
                    <a:pt x="146" y="0"/>
                  </a:moveTo>
                  <a:cubicBezTo>
                    <a:pt x="146" y="0"/>
                    <a:pt x="147" y="1"/>
                    <a:pt x="147" y="3"/>
                  </a:cubicBezTo>
                  <a:cubicBezTo>
                    <a:pt x="148" y="4"/>
                    <a:pt x="150" y="7"/>
                    <a:pt x="150" y="10"/>
                  </a:cubicBezTo>
                  <a:cubicBezTo>
                    <a:pt x="151" y="12"/>
                    <a:pt x="152" y="13"/>
                    <a:pt x="152" y="15"/>
                  </a:cubicBezTo>
                  <a:cubicBezTo>
                    <a:pt x="153" y="17"/>
                    <a:pt x="153" y="20"/>
                    <a:pt x="154" y="22"/>
                  </a:cubicBezTo>
                  <a:cubicBezTo>
                    <a:pt x="154" y="24"/>
                    <a:pt x="154" y="27"/>
                    <a:pt x="155" y="30"/>
                  </a:cubicBezTo>
                  <a:cubicBezTo>
                    <a:pt x="155" y="33"/>
                    <a:pt x="155" y="35"/>
                    <a:pt x="155" y="38"/>
                  </a:cubicBezTo>
                  <a:cubicBezTo>
                    <a:pt x="155" y="41"/>
                    <a:pt x="155" y="45"/>
                    <a:pt x="154" y="48"/>
                  </a:cubicBezTo>
                  <a:cubicBezTo>
                    <a:pt x="153" y="51"/>
                    <a:pt x="153" y="54"/>
                    <a:pt x="152" y="58"/>
                  </a:cubicBezTo>
                  <a:cubicBezTo>
                    <a:pt x="150" y="65"/>
                    <a:pt x="147" y="71"/>
                    <a:pt x="143" y="78"/>
                  </a:cubicBezTo>
                  <a:cubicBezTo>
                    <a:pt x="139" y="84"/>
                    <a:pt x="134" y="91"/>
                    <a:pt x="128" y="96"/>
                  </a:cubicBezTo>
                  <a:cubicBezTo>
                    <a:pt x="122" y="101"/>
                    <a:pt x="115" y="106"/>
                    <a:pt x="107" y="109"/>
                  </a:cubicBezTo>
                  <a:cubicBezTo>
                    <a:pt x="103" y="111"/>
                    <a:pt x="100" y="112"/>
                    <a:pt x="96" y="113"/>
                  </a:cubicBezTo>
                  <a:cubicBezTo>
                    <a:pt x="92" y="114"/>
                    <a:pt x="87" y="115"/>
                    <a:pt x="83" y="116"/>
                  </a:cubicBezTo>
                  <a:cubicBezTo>
                    <a:pt x="75" y="116"/>
                    <a:pt x="67" y="116"/>
                    <a:pt x="60" y="115"/>
                  </a:cubicBezTo>
                  <a:cubicBezTo>
                    <a:pt x="52" y="113"/>
                    <a:pt x="45" y="111"/>
                    <a:pt x="39" y="108"/>
                  </a:cubicBezTo>
                  <a:cubicBezTo>
                    <a:pt x="36" y="107"/>
                    <a:pt x="33" y="105"/>
                    <a:pt x="30" y="103"/>
                  </a:cubicBezTo>
                  <a:cubicBezTo>
                    <a:pt x="27" y="101"/>
                    <a:pt x="25" y="99"/>
                    <a:pt x="22" y="97"/>
                  </a:cubicBezTo>
                  <a:cubicBezTo>
                    <a:pt x="20" y="95"/>
                    <a:pt x="18" y="94"/>
                    <a:pt x="16" y="91"/>
                  </a:cubicBezTo>
                  <a:cubicBezTo>
                    <a:pt x="14" y="89"/>
                    <a:pt x="13" y="88"/>
                    <a:pt x="11" y="86"/>
                  </a:cubicBezTo>
                  <a:cubicBezTo>
                    <a:pt x="10" y="84"/>
                    <a:pt x="8" y="82"/>
                    <a:pt x="7" y="80"/>
                  </a:cubicBezTo>
                  <a:cubicBezTo>
                    <a:pt x="6" y="78"/>
                    <a:pt x="5" y="76"/>
                    <a:pt x="4" y="75"/>
                  </a:cubicBezTo>
                  <a:cubicBezTo>
                    <a:pt x="2" y="72"/>
                    <a:pt x="2" y="69"/>
                    <a:pt x="1" y="68"/>
                  </a:cubicBezTo>
                  <a:cubicBezTo>
                    <a:pt x="0" y="66"/>
                    <a:pt x="0" y="65"/>
                    <a:pt x="0" y="65"/>
                  </a:cubicBezTo>
                  <a:cubicBezTo>
                    <a:pt x="0" y="65"/>
                    <a:pt x="0" y="66"/>
                    <a:pt x="1" y="68"/>
                  </a:cubicBezTo>
                  <a:cubicBezTo>
                    <a:pt x="2" y="69"/>
                    <a:pt x="4" y="71"/>
                    <a:pt x="6" y="74"/>
                  </a:cubicBezTo>
                  <a:cubicBezTo>
                    <a:pt x="7" y="76"/>
                    <a:pt x="8" y="77"/>
                    <a:pt x="9" y="79"/>
                  </a:cubicBezTo>
                  <a:cubicBezTo>
                    <a:pt x="10" y="80"/>
                    <a:pt x="12" y="82"/>
                    <a:pt x="13" y="84"/>
                  </a:cubicBezTo>
                  <a:cubicBezTo>
                    <a:pt x="15" y="85"/>
                    <a:pt x="17" y="87"/>
                    <a:pt x="19" y="89"/>
                  </a:cubicBezTo>
                  <a:cubicBezTo>
                    <a:pt x="21" y="91"/>
                    <a:pt x="23" y="92"/>
                    <a:pt x="25" y="94"/>
                  </a:cubicBezTo>
                  <a:cubicBezTo>
                    <a:pt x="30" y="97"/>
                    <a:pt x="35" y="100"/>
                    <a:pt x="41" y="103"/>
                  </a:cubicBezTo>
                  <a:cubicBezTo>
                    <a:pt x="47" y="106"/>
                    <a:pt x="54" y="107"/>
                    <a:pt x="61" y="108"/>
                  </a:cubicBezTo>
                  <a:cubicBezTo>
                    <a:pt x="68" y="109"/>
                    <a:pt x="75" y="109"/>
                    <a:pt x="83" y="108"/>
                  </a:cubicBezTo>
                  <a:cubicBezTo>
                    <a:pt x="86" y="108"/>
                    <a:pt x="90" y="107"/>
                    <a:pt x="93" y="106"/>
                  </a:cubicBezTo>
                  <a:cubicBezTo>
                    <a:pt x="97" y="105"/>
                    <a:pt x="101" y="103"/>
                    <a:pt x="104" y="102"/>
                  </a:cubicBezTo>
                  <a:cubicBezTo>
                    <a:pt x="111" y="99"/>
                    <a:pt x="117" y="95"/>
                    <a:pt x="123" y="90"/>
                  </a:cubicBezTo>
                  <a:cubicBezTo>
                    <a:pt x="128" y="85"/>
                    <a:pt x="133" y="80"/>
                    <a:pt x="137" y="74"/>
                  </a:cubicBezTo>
                  <a:cubicBezTo>
                    <a:pt x="141" y="68"/>
                    <a:pt x="144" y="62"/>
                    <a:pt x="146" y="56"/>
                  </a:cubicBezTo>
                  <a:cubicBezTo>
                    <a:pt x="149" y="50"/>
                    <a:pt x="150" y="44"/>
                    <a:pt x="151" y="38"/>
                  </a:cubicBezTo>
                  <a:cubicBezTo>
                    <a:pt x="151" y="35"/>
                    <a:pt x="151" y="33"/>
                    <a:pt x="151" y="30"/>
                  </a:cubicBezTo>
                  <a:cubicBezTo>
                    <a:pt x="151" y="27"/>
                    <a:pt x="151" y="25"/>
                    <a:pt x="151" y="22"/>
                  </a:cubicBezTo>
                  <a:cubicBezTo>
                    <a:pt x="151" y="20"/>
                    <a:pt x="150" y="18"/>
                    <a:pt x="150" y="16"/>
                  </a:cubicBezTo>
                  <a:cubicBezTo>
                    <a:pt x="150" y="14"/>
                    <a:pt x="149" y="12"/>
                    <a:pt x="149" y="10"/>
                  </a:cubicBezTo>
                  <a:cubicBezTo>
                    <a:pt x="148" y="7"/>
                    <a:pt x="147" y="4"/>
                    <a:pt x="147" y="3"/>
                  </a:cubicBezTo>
                  <a:cubicBezTo>
                    <a:pt x="146" y="1"/>
                    <a:pt x="146" y="0"/>
                    <a:pt x="146" y="0"/>
                  </a:cubicBezTo>
                  <a:close/>
                </a:path>
              </a:pathLst>
            </a:custGeom>
            <a:solidFill>
              <a:srgbClr val="80808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 name="î$1ïďé"/>
            <p:cNvSpPr/>
            <p:nvPr>
              <p:custDataLst>
                <p:tags r:id="rId155"/>
              </p:custDataLst>
            </p:nvPr>
          </p:nvSpPr>
          <p:spPr>
            <a:xfrm>
              <a:off x="3194" y="2532"/>
              <a:ext cx="97" cy="201"/>
            </a:xfrm>
            <a:custGeom>
              <a:avLst/>
              <a:gdLst/>
              <a:ahLst/>
              <a:cxnLst>
                <a:cxn ang="0">
                  <a:pos x="0" y="570"/>
                </a:cxn>
                <a:cxn ang="0">
                  <a:pos x="542" y="1123"/>
                </a:cxn>
                <a:cxn ang="0">
                  <a:pos x="542" y="1123"/>
                </a:cxn>
                <a:cxn ang="0">
                  <a:pos x="66" y="582"/>
                </a:cxn>
                <a:cxn ang="0">
                  <a:pos x="542" y="40"/>
                </a:cxn>
                <a:cxn ang="0">
                  <a:pos x="542" y="0"/>
                </a:cxn>
                <a:cxn ang="0">
                  <a:pos x="0" y="570"/>
                </a:cxn>
              </a:cxnLst>
              <a:pathLst>
                <a:path w="41" h="85">
                  <a:moveTo>
                    <a:pt x="0" y="43"/>
                  </a:moveTo>
                  <a:cubicBezTo>
                    <a:pt x="0" y="66"/>
                    <a:pt x="19" y="85"/>
                    <a:pt x="41" y="85"/>
                  </a:cubicBezTo>
                  <a:cubicBezTo>
                    <a:pt x="41" y="85"/>
                    <a:pt x="41" y="85"/>
                    <a:pt x="41" y="85"/>
                  </a:cubicBezTo>
                  <a:cubicBezTo>
                    <a:pt x="21" y="84"/>
                    <a:pt x="5" y="66"/>
                    <a:pt x="5" y="44"/>
                  </a:cubicBezTo>
                  <a:cubicBezTo>
                    <a:pt x="5" y="23"/>
                    <a:pt x="21" y="5"/>
                    <a:pt x="41" y="3"/>
                  </a:cubicBezTo>
                  <a:cubicBezTo>
                    <a:pt x="41" y="0"/>
                    <a:pt x="41" y="0"/>
                    <a:pt x="41" y="0"/>
                  </a:cubicBezTo>
                  <a:cubicBezTo>
                    <a:pt x="19" y="0"/>
                    <a:pt x="0" y="19"/>
                    <a:pt x="0" y="43"/>
                  </a:cubicBezTo>
                  <a:close/>
                </a:path>
              </a:pathLst>
            </a:custGeom>
            <a:solidFill>
              <a:srgbClr val="B2B2B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1" name="íšļíḋè"/>
            <p:cNvSpPr/>
            <p:nvPr>
              <p:custDataLst>
                <p:tags r:id="rId156"/>
              </p:custDataLst>
            </p:nvPr>
          </p:nvSpPr>
          <p:spPr>
            <a:xfrm>
              <a:off x="3189" y="2664"/>
              <a:ext cx="102" cy="88"/>
            </a:xfrm>
            <a:custGeom>
              <a:avLst/>
              <a:gdLst/>
              <a:ahLst/>
              <a:cxnLst>
                <a:cxn ang="0">
                  <a:pos x="0" y="0"/>
                </a:cxn>
                <a:cxn ang="0">
                  <a:pos x="574" y="497"/>
                </a:cxn>
                <a:cxn ang="0">
                  <a:pos x="574" y="442"/>
                </a:cxn>
                <a:cxn ang="0">
                  <a:pos x="0" y="0"/>
                </a:cxn>
              </a:cxnLst>
              <a:pathLst>
                <a:path w="43" h="37">
                  <a:moveTo>
                    <a:pt x="0" y="0"/>
                  </a:moveTo>
                  <a:cubicBezTo>
                    <a:pt x="5" y="20"/>
                    <a:pt x="22" y="36"/>
                    <a:pt x="43" y="37"/>
                  </a:cubicBezTo>
                  <a:cubicBezTo>
                    <a:pt x="43" y="33"/>
                    <a:pt x="43" y="33"/>
                    <a:pt x="43" y="33"/>
                  </a:cubicBezTo>
                  <a:cubicBezTo>
                    <a:pt x="23" y="33"/>
                    <a:pt x="6" y="19"/>
                    <a:pt x="0" y="0"/>
                  </a:cubicBezTo>
                  <a:close/>
                </a:path>
              </a:pathLst>
            </a:custGeom>
            <a:solidFill>
              <a:srgbClr val="B2B2B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2" name="íSľíďè"/>
            <p:cNvSpPr/>
            <p:nvPr>
              <p:custDataLst>
                <p:tags r:id="rId157"/>
              </p:custDataLst>
            </p:nvPr>
          </p:nvSpPr>
          <p:spPr>
            <a:xfrm>
              <a:off x="3184" y="2522"/>
              <a:ext cx="107" cy="221"/>
            </a:xfrm>
            <a:custGeom>
              <a:avLst/>
              <a:gdLst/>
              <a:ahLst/>
              <a:cxnLst>
                <a:cxn ang="0">
                  <a:pos x="604" y="1248"/>
                </a:cxn>
                <a:cxn ang="0">
                  <a:pos x="604" y="1191"/>
                </a:cxn>
                <a:cxn ang="0">
                  <a:pos x="57" y="632"/>
                </a:cxn>
                <a:cxn ang="0">
                  <a:pos x="604" y="57"/>
                </a:cxn>
                <a:cxn ang="0">
                  <a:pos x="604" y="0"/>
                </a:cxn>
                <a:cxn ang="0">
                  <a:pos x="525" y="0"/>
                </a:cxn>
                <a:cxn ang="0">
                  <a:pos x="0" y="632"/>
                </a:cxn>
                <a:cxn ang="0">
                  <a:pos x="29" y="808"/>
                </a:cxn>
                <a:cxn ang="0">
                  <a:pos x="604" y="1248"/>
                </a:cxn>
              </a:cxnLst>
              <a:pathLst>
                <a:path w="45" h="93">
                  <a:moveTo>
                    <a:pt x="45" y="93"/>
                  </a:moveTo>
                  <a:cubicBezTo>
                    <a:pt x="45" y="89"/>
                    <a:pt x="45" y="89"/>
                    <a:pt x="45" y="89"/>
                  </a:cubicBezTo>
                  <a:cubicBezTo>
                    <a:pt x="23" y="89"/>
                    <a:pt x="4" y="70"/>
                    <a:pt x="4" y="47"/>
                  </a:cubicBezTo>
                  <a:cubicBezTo>
                    <a:pt x="4" y="23"/>
                    <a:pt x="23" y="4"/>
                    <a:pt x="45" y="4"/>
                  </a:cubicBezTo>
                  <a:cubicBezTo>
                    <a:pt x="45" y="0"/>
                    <a:pt x="45" y="0"/>
                    <a:pt x="45" y="0"/>
                  </a:cubicBezTo>
                  <a:cubicBezTo>
                    <a:pt x="43" y="0"/>
                    <a:pt x="41" y="0"/>
                    <a:pt x="39" y="0"/>
                  </a:cubicBezTo>
                  <a:cubicBezTo>
                    <a:pt x="17" y="3"/>
                    <a:pt x="0" y="23"/>
                    <a:pt x="0" y="47"/>
                  </a:cubicBezTo>
                  <a:cubicBezTo>
                    <a:pt x="0" y="51"/>
                    <a:pt x="1" y="56"/>
                    <a:pt x="2" y="60"/>
                  </a:cubicBezTo>
                  <a:cubicBezTo>
                    <a:pt x="8" y="79"/>
                    <a:pt x="25" y="93"/>
                    <a:pt x="45" y="93"/>
                  </a:cubicBezTo>
                  <a:close/>
                </a:path>
              </a:pathLst>
            </a:custGeom>
            <a:solidFill>
              <a:srgbClr val="CBCBC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aphicFrame>
        <p:nvGraphicFramePr>
          <p:cNvPr id="173" name="图表 318"/>
          <p:cNvGraphicFramePr/>
          <p:nvPr/>
        </p:nvGraphicFramePr>
        <p:xfrm>
          <a:off x="8162925" y="3990975"/>
          <a:ext cx="3675063" cy="2478088"/>
        </p:xfrm>
        <a:graphic>
          <a:graphicData uri="http://schemas.openxmlformats.org/presentationml/2006/ole">
            <mc:AlternateContent xmlns:mc="http://schemas.openxmlformats.org/markup-compatibility/2006">
              <mc:Choice xmlns:v="urn:schemas-microsoft-com:vml" Requires="v">
                <p:oleObj spid="_x0000_s174" name="" r:id="rId158" imgW="3676015" imgH="2487295" progId="Excel.Chart.8">
                  <p:embed/>
                </p:oleObj>
              </mc:Choice>
              <mc:Fallback>
                <p:oleObj name="" r:id="rId158" imgW="3676015" imgH="2487295" progId="Excel.Chart.8">
                  <p:embed/>
                  <p:pic>
                    <p:nvPicPr>
                      <p:cNvPr id="0" name="图片 3075"/>
                      <p:cNvPicPr/>
                      <p:nvPr/>
                    </p:nvPicPr>
                    <p:blipFill>
                      <a:blip r:embed="rId159"/>
                      <a:stretch>
                        <a:fillRect/>
                      </a:stretch>
                    </p:blipFill>
                    <p:spPr>
                      <a:xfrm>
                        <a:off x="8162925" y="3990975"/>
                        <a:ext cx="3675063" cy="2478088"/>
                      </a:xfrm>
                      <a:prstGeom prst="rect">
                        <a:avLst/>
                      </a:prstGeom>
                      <a:noFill/>
                      <a:ln w="38100">
                        <a:noFill/>
                        <a:miter/>
                      </a:ln>
                    </p:spPr>
                  </p:pic>
                </p:oleObj>
              </mc:Fallback>
            </mc:AlternateContent>
          </a:graphicData>
        </a:graphic>
      </p:graphicFrame>
    </p:spTree>
    <p:custDataLst>
      <p:tags r:id="rId160"/>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9" name="组合 8"/>
          <p:cNvGrpSpPr/>
          <p:nvPr userDrawn="1">
            <p:custDataLst>
              <p:tags r:id="rId1"/>
            </p:custDataLst>
          </p:nvPr>
        </p:nvGrpSpPr>
        <p:grpSpPr>
          <a:xfrm rot="0">
            <a:off x="11136630" y="5718810"/>
            <a:ext cx="1060450" cy="1139190"/>
            <a:chOff x="11136630" y="5718810"/>
            <a:chExt cx="1060450" cy="1139190"/>
          </a:xfrm>
        </p:grpSpPr>
        <p:sp>
          <p:nvSpPr>
            <p:cNvPr id="23"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p:cNvGrpSpPr/>
          <p:nvPr userDrawn="1">
            <p:custDataLst>
              <p:tags r:id="rId4"/>
            </p:custDataLst>
          </p:nvPr>
        </p:nvGrpSpPr>
        <p:grpSpPr>
          <a:xfrm rot="0">
            <a:off x="0" y="1905"/>
            <a:ext cx="1060450" cy="1139190"/>
            <a:chOff x="0" y="1905"/>
            <a:chExt cx="1060450" cy="1139190"/>
          </a:xfrm>
        </p:grpSpPr>
        <p:sp>
          <p:nvSpPr>
            <p:cNvPr id="20"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隐患辨识能力提升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7"/>
          <p:cNvSpPr/>
          <p:nvPr/>
        </p:nvSpPr>
        <p:spPr>
          <a:xfrm>
            <a:off x="630238" y="1054100"/>
            <a:ext cx="2773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第二步：隐患目视化</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10"/>
          <p:cNvPicPr/>
          <p:nvPr/>
        </p:nvPicPr>
        <p:blipFill>
          <a:blip r:embed="rId8"/>
          <a:stretch>
            <a:fillRect/>
          </a:stretch>
        </p:blipFill>
        <p:spPr>
          <a:xfrm>
            <a:off x="6035675" y="1411288"/>
            <a:ext cx="5580063" cy="2592387"/>
          </a:xfrm>
          <a:prstGeom prst="rect">
            <a:avLst/>
          </a:prstGeom>
          <a:noFill/>
          <a:ln w="9525">
            <a:noFill/>
          </a:ln>
        </p:spPr>
      </p:pic>
      <p:pic>
        <p:nvPicPr>
          <p:cNvPr id="6" name="图片 11"/>
          <p:cNvPicPr/>
          <p:nvPr/>
        </p:nvPicPr>
        <p:blipFill>
          <a:blip r:embed="rId9"/>
          <a:stretch>
            <a:fillRect/>
          </a:stretch>
        </p:blipFill>
        <p:spPr>
          <a:xfrm>
            <a:off x="6040438" y="3981450"/>
            <a:ext cx="5580062" cy="2590800"/>
          </a:xfrm>
          <a:prstGeom prst="rect">
            <a:avLst/>
          </a:prstGeom>
          <a:noFill/>
          <a:ln w="9525">
            <a:noFill/>
          </a:ln>
        </p:spPr>
      </p:pic>
      <p:sp>
        <p:nvSpPr>
          <p:cNvPr id="7" name="文本框 1"/>
          <p:cNvSpPr txBox="1"/>
          <p:nvPr>
            <p:custDataLst>
              <p:tags r:id="rId10"/>
            </p:custDataLst>
          </p:nvPr>
        </p:nvSpPr>
        <p:spPr>
          <a:xfrm>
            <a:off x="6610350" y="1033463"/>
            <a:ext cx="4608513" cy="368300"/>
          </a:xfrm>
          <a:prstGeom prst="rect">
            <a:avLst/>
          </a:prstGeom>
          <a:noFill/>
          <a:ln w="9525">
            <a:noFill/>
          </a:ln>
        </p:spPr>
        <p:txBody>
          <a:bodyPr anchor="t" anchorCtr="0">
            <a:spAutoFit/>
          </a:bodyPr>
          <a:p>
            <a:pPr algn="ctr" eaLnBrk="0" hangingPunct="0"/>
            <a:r>
              <a:rPr lang="zh-CN" altLang="en-US" sz="1800" b="1" dirty="0">
                <a:solidFill>
                  <a:schemeClr val="dk1"/>
                </a:solidFill>
                <a:latin typeface="微软雅黑" panose="020B0503020204020204" pitchFamily="34" charset="-122"/>
                <a:ea typeface="微软雅黑" panose="020B0503020204020204" pitchFamily="34" charset="-122"/>
              </a:rPr>
              <a:t>部分作品</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graphicFrame>
        <p:nvGraphicFramePr>
          <p:cNvPr id="8" name="图示 7"/>
          <p:cNvGraphicFramePr/>
          <p:nvPr/>
        </p:nvGraphicFramePr>
        <p:xfrm>
          <a:off x="767407" y="1572703"/>
          <a:ext cx="5040560" cy="4592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ustDataLst>
      <p:tags r:id="rId1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707" name="组合 706"/>
          <p:cNvGrpSpPr/>
          <p:nvPr userDrawn="1">
            <p:custDataLst>
              <p:tags r:id="rId1"/>
            </p:custDataLst>
          </p:nvPr>
        </p:nvGrpSpPr>
        <p:grpSpPr>
          <a:xfrm rot="0">
            <a:off x="11136630" y="5718810"/>
            <a:ext cx="1060450" cy="1139190"/>
            <a:chOff x="11136630" y="5718810"/>
            <a:chExt cx="1060450" cy="1139190"/>
          </a:xfrm>
        </p:grpSpPr>
        <p:sp>
          <p:nvSpPr>
            <p:cNvPr id="708"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09"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710" name="组合 709"/>
          <p:cNvGrpSpPr/>
          <p:nvPr userDrawn="1">
            <p:custDataLst>
              <p:tags r:id="rId4"/>
            </p:custDataLst>
          </p:nvPr>
        </p:nvGrpSpPr>
        <p:grpSpPr>
          <a:xfrm rot="0">
            <a:off x="0" y="1905"/>
            <a:ext cx="1060450" cy="1139190"/>
            <a:chOff x="0" y="1905"/>
            <a:chExt cx="1060450" cy="1139190"/>
          </a:xfrm>
        </p:grpSpPr>
        <p:sp>
          <p:nvSpPr>
            <p:cNvPr id="711"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12"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隐患辨识能力提升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14"/>
          <p:cNvSpPr/>
          <p:nvPr/>
        </p:nvSpPr>
        <p:spPr>
          <a:xfrm>
            <a:off x="631825" y="1054100"/>
            <a:ext cx="3027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第三步：隐患识别比赛</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7069138" y="3395663"/>
            <a:ext cx="929640" cy="3168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规则讲解</a:t>
            </a:r>
            <a:endParaRPr kumimoji="0" lang="zh-CN" altLang="en-US" sz="146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47"/>
          <p:cNvGrpSpPr/>
          <p:nvPr/>
        </p:nvGrpSpPr>
        <p:grpSpPr>
          <a:xfrm>
            <a:off x="5740400" y="1730375"/>
            <a:ext cx="5972175" cy="3976688"/>
            <a:chOff x="3580129" y="1730221"/>
            <a:chExt cx="5972255" cy="3976530"/>
          </a:xfrm>
        </p:grpSpPr>
        <p:grpSp>
          <p:nvGrpSpPr>
            <p:cNvPr id="9" name="组合 46"/>
            <p:cNvGrpSpPr/>
            <p:nvPr/>
          </p:nvGrpSpPr>
          <p:grpSpPr>
            <a:xfrm>
              <a:off x="3580129" y="1730221"/>
              <a:ext cx="5972255" cy="3976530"/>
              <a:chOff x="3054052" y="1730221"/>
              <a:chExt cx="5972255" cy="3976530"/>
            </a:xfrm>
          </p:grpSpPr>
          <p:grpSp>
            <p:nvGrpSpPr>
              <p:cNvPr id="10" name="组合 28"/>
              <p:cNvGrpSpPr/>
              <p:nvPr/>
            </p:nvGrpSpPr>
            <p:grpSpPr>
              <a:xfrm>
                <a:off x="3054052" y="1730221"/>
                <a:ext cx="5972255" cy="3976530"/>
                <a:chOff x="3054052" y="1730221"/>
                <a:chExt cx="5972255" cy="3976530"/>
              </a:xfrm>
            </p:grpSpPr>
            <p:grpSp>
              <p:nvGrpSpPr>
                <p:cNvPr id="11" name="组合 27"/>
                <p:cNvGrpSpPr/>
                <p:nvPr/>
              </p:nvGrpSpPr>
              <p:grpSpPr>
                <a:xfrm>
                  <a:off x="3054052" y="1730221"/>
                  <a:ext cx="5972255" cy="3976530"/>
                  <a:chOff x="3054052" y="1730221"/>
                  <a:chExt cx="5972255" cy="3976530"/>
                </a:xfrm>
              </p:grpSpPr>
              <p:pic>
                <p:nvPicPr>
                  <p:cNvPr id="12" name="Picture 6" descr="\\b10nasoa1\OA-OA\AppData\66000106C\AppData\Roaming\Foxmail\FoxmailTemp(228)\IMG_20180628_163(06-28-16-39-50)(1).jpg"/>
                  <p:cNvPicPr>
                    <a:picLocks noChangeAspect="1" noChangeArrowheads="1"/>
                  </p:cNvPicPr>
                  <p:nvPr/>
                </p:nvPicPr>
                <p:blipFill rotWithShape="1">
                  <a:blip r:embed="rId8" cstate="email"/>
                  <a:srcRect/>
                  <a:stretch>
                    <a:fillRect/>
                  </a:stretch>
                </p:blipFill>
                <p:spPr bwMode="auto">
                  <a:xfrm rot="16200000">
                    <a:off x="6542645" y="3221549"/>
                    <a:ext cx="1980000" cy="2987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 descr="\\b10nasoa1\OA-OA\AppData\66000106C\AppData\Roaming\Foxmail\FoxmailTemp(228)\IMG_20180628_163(06-28-16-39-50).jpg"/>
                  <p:cNvPicPr>
                    <a:picLocks noChangeAspect="1" noChangeArrowheads="1"/>
                  </p:cNvPicPr>
                  <p:nvPr/>
                </p:nvPicPr>
                <p:blipFill rotWithShape="1">
                  <a:blip r:embed="rId9" cstate="email"/>
                  <a:srcRect/>
                  <a:stretch>
                    <a:fillRect/>
                  </a:stretch>
                </p:blipFill>
                <p:spPr bwMode="auto">
                  <a:xfrm rot="16200000">
                    <a:off x="3545326" y="3242503"/>
                    <a:ext cx="1980000" cy="2948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2" descr="\\b10nasoa1\OA-OA\AppData\66000106C\AppData\Roaming\Foxmail\FoxmailTemp(228)\IMG_20180625_163(06-28-15-54-41).jpg"/>
                  <p:cNvPicPr>
                    <a:picLocks noChangeArrowheads="1"/>
                  </p:cNvPicPr>
                  <p:nvPr/>
                </p:nvPicPr>
                <p:blipFill>
                  <a:blip r:embed="rId10" cstate="email"/>
                  <a:srcRect/>
                  <a:stretch>
                    <a:fillRect/>
                  </a:stretch>
                </p:blipFill>
                <p:spPr bwMode="auto">
                  <a:xfrm>
                    <a:off x="6053972" y="1730221"/>
                    <a:ext cx="2952000" cy="19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图片 14" descr="图片包含 天花板, 地板, 室内, 墙壁&#10;&#10;已生成极高可信度的说明"/>
                  <p:cNvPicPr/>
                  <p:nvPr/>
                </p:nvPicPr>
                <p:blipFill>
                  <a:blip r:embed="rId11" cstate="email"/>
                  <a:stretch>
                    <a:fillRect/>
                  </a:stretch>
                </p:blipFill>
                <p:spPr>
                  <a:xfrm>
                    <a:off x="3054052" y="1740126"/>
                    <a:ext cx="2952000" cy="19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流程图: 接点 3"/>
                  <p:cNvSpPr>
                    <a:spLocks noChangeAspect="1"/>
                  </p:cNvSpPr>
                  <p:nvPr>
                    <p:custDataLst>
                      <p:tags r:id="rId12"/>
                    </p:custDataLst>
                  </p:nvPr>
                </p:nvSpPr>
                <p:spPr>
                  <a:xfrm>
                    <a:off x="5040042" y="2727131"/>
                    <a:ext cx="1979639" cy="1979534"/>
                  </a:xfrm>
                  <a:prstGeom prst="flowChartConnector">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7" name="文本框 16"/>
                <p:cNvSpPr txBox="1"/>
                <p:nvPr>
                  <p:custDataLst>
                    <p:tags r:id="rId13"/>
                  </p:custDataLst>
                </p:nvPr>
              </p:nvSpPr>
              <p:spPr>
                <a:xfrm rot="19106114">
                  <a:off x="5136851" y="3028423"/>
                  <a:ext cx="1080322" cy="534197"/>
                </a:xfrm>
                <a:prstGeom prst="rect">
                  <a:avLst/>
                </a:prstGeom>
                <a:noFill/>
              </p:spPr>
              <p:txBody>
                <a:bodyPr spcFirstLastPara="1" numCol="1">
                  <a:prstTxWarp prst="textArchUp">
                    <a:avLst/>
                  </a:prstTxWarp>
                  <a:spAutoFit/>
                </a:bodyPr>
                <a:lstStyle/>
                <a:p>
                  <a:pPr marR="0" algn="dist" defTabSz="914400" eaLnBrk="0" hangingPunct="0">
                    <a:buClrTx/>
                    <a:buSzTx/>
                    <a:buFontTx/>
                    <a:defRPr/>
                  </a:pPr>
                  <a:r>
                    <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规  则  讲  解</a:t>
                  </a:r>
                  <a:endPar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custDataLst>
                    <p:tags r:id="rId14"/>
                  </p:custDataLst>
                </p:nvPr>
              </p:nvSpPr>
              <p:spPr>
                <a:xfrm rot="3274961">
                  <a:off x="5925030" y="3123853"/>
                  <a:ext cx="1080322" cy="534197"/>
                </a:xfrm>
                <a:prstGeom prst="rect">
                  <a:avLst/>
                </a:prstGeom>
                <a:noFill/>
              </p:spPr>
              <p:txBody>
                <a:bodyPr spcFirstLastPara="1" numCol="1">
                  <a:prstTxWarp prst="textArchUp">
                    <a:avLst/>
                  </a:prstTxWarp>
                  <a:spAutoFit/>
                </a:bodyPr>
                <a:lstStyle/>
                <a:p>
                  <a:pPr marR="0" algn="dist" defTabSz="914400" eaLnBrk="0" hangingPunct="0">
                    <a:buClrTx/>
                    <a:buSzTx/>
                    <a:buFontTx/>
                    <a:defRPr/>
                  </a:pPr>
                  <a:r>
                    <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认  真  作  答</a:t>
                  </a:r>
                  <a:endPar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custDataLst>
                    <p:tags r:id="rId15"/>
                  </p:custDataLst>
                </p:nvPr>
              </p:nvSpPr>
              <p:spPr>
                <a:xfrm rot="8498892">
                  <a:off x="5841495" y="3873018"/>
                  <a:ext cx="1080322" cy="570770"/>
                </a:xfrm>
                <a:prstGeom prst="rect">
                  <a:avLst/>
                </a:prstGeom>
                <a:noFill/>
              </p:spPr>
              <p:txBody>
                <a:bodyPr spcFirstLastPara="1" numCol="1">
                  <a:prstTxWarp prst="textArchUp">
                    <a:avLst/>
                  </a:prstTxWarp>
                  <a:spAutoFit/>
                </a:bodyPr>
                <a:lstStyle/>
                <a:p>
                  <a:pPr marR="0" algn="dist" defTabSz="914400" eaLnBrk="0" hangingPunct="0">
                    <a:buClrTx/>
                    <a:buSzTx/>
                    <a:buFontTx/>
                    <a:defRPr/>
                  </a:pPr>
                  <a:r>
                    <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比  赛  作  品  </a:t>
                  </a:r>
                  <a:endPar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custDataLst>
                    <p:tags r:id="rId16"/>
                  </p:custDataLst>
                </p:nvPr>
              </p:nvSpPr>
              <p:spPr>
                <a:xfrm rot="14140124">
                  <a:off x="5044144" y="3736527"/>
                  <a:ext cx="1080322" cy="570770"/>
                </a:xfrm>
                <a:prstGeom prst="rect">
                  <a:avLst/>
                </a:prstGeom>
                <a:noFill/>
              </p:spPr>
              <p:txBody>
                <a:bodyPr spcFirstLastPara="1" numCol="1">
                  <a:prstTxWarp prst="textArchUp">
                    <a:avLst/>
                  </a:prstTxWarp>
                  <a:spAutoFit/>
                </a:bodyPr>
                <a:lstStyle/>
                <a:p>
                  <a:pPr marR="0" algn="dist" defTabSz="914400" eaLnBrk="0" hangingPunct="0">
                    <a:buClrTx/>
                    <a:buSzTx/>
                    <a:buFontTx/>
                    <a:defRPr/>
                  </a:pPr>
                  <a:r>
                    <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比  赛  作  品  </a:t>
                  </a:r>
                  <a:endParaRPr kumimoji="0" lang="zh-CN" altLang="en-US" sz="1400" kern="1200" cap="none" spc="0" normalizeH="0" baseline="0" noProof="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56d2626f-ec6f-4470-b4ff-09c01ad2b39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331573" y="3197046"/>
                  <a:ext cx="208150" cy="944055"/>
                  <a:chOff x="10761755" y="1873501"/>
                  <a:chExt cx="758733" cy="3441183"/>
                </a:xfrm>
              </p:grpSpPr>
              <p:sp>
                <p:nvSpPr>
                  <p:cNvPr id="26" name="íṣḷïḑé"/>
                  <p:cNvSpPr/>
                  <p:nvPr>
                    <p:custDataLst>
                      <p:tags r:id="rId17"/>
                    </p:custDataLst>
                  </p:nvPr>
                </p:nvSpPr>
                <p:spPr bwMode="auto">
                  <a:xfrm>
                    <a:off x="10764347" y="3973837"/>
                    <a:ext cx="758059" cy="584422"/>
                  </a:xfrm>
                  <a:custGeom>
                    <a:avLst/>
                    <a:gdLst>
                      <a:gd name="T0" fmla="*/ 51 w 53"/>
                      <a:gd name="T1" fmla="*/ 0 h 41"/>
                      <a:gd name="T2" fmla="*/ 23 w 53"/>
                      <a:gd name="T3" fmla="*/ 15 h 41"/>
                      <a:gd name="T4" fmla="*/ 1 w 53"/>
                      <a:gd name="T5" fmla="*/ 37 h 41"/>
                      <a:gd name="T6" fmla="*/ 3 w 53"/>
                      <a:gd name="T7" fmla="*/ 39 h 41"/>
                      <a:gd name="T8" fmla="*/ 26 w 53"/>
                      <a:gd name="T9" fmla="*/ 18 h 41"/>
                      <a:gd name="T10" fmla="*/ 39 w 53"/>
                      <a:gd name="T11" fmla="*/ 10 h 41"/>
                      <a:gd name="T12" fmla="*/ 52 w 53"/>
                      <a:gd name="T13" fmla="*/ 2 h 41"/>
                      <a:gd name="T14" fmla="*/ 51 w 53"/>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1">
                        <a:moveTo>
                          <a:pt x="51" y="0"/>
                        </a:moveTo>
                        <a:cubicBezTo>
                          <a:pt x="41" y="2"/>
                          <a:pt x="31" y="9"/>
                          <a:pt x="23" y="15"/>
                        </a:cubicBezTo>
                        <a:cubicBezTo>
                          <a:pt x="14" y="21"/>
                          <a:pt x="7" y="29"/>
                          <a:pt x="1" y="37"/>
                        </a:cubicBezTo>
                        <a:cubicBezTo>
                          <a:pt x="0" y="39"/>
                          <a:pt x="2" y="41"/>
                          <a:pt x="3" y="39"/>
                        </a:cubicBezTo>
                        <a:cubicBezTo>
                          <a:pt x="10" y="31"/>
                          <a:pt x="17" y="24"/>
                          <a:pt x="26" y="18"/>
                        </a:cubicBezTo>
                        <a:cubicBezTo>
                          <a:pt x="30" y="15"/>
                          <a:pt x="34" y="12"/>
                          <a:pt x="39" y="10"/>
                        </a:cubicBezTo>
                        <a:cubicBezTo>
                          <a:pt x="43" y="7"/>
                          <a:pt x="48" y="5"/>
                          <a:pt x="52" y="2"/>
                        </a:cubicBezTo>
                        <a:cubicBezTo>
                          <a:pt x="53" y="1"/>
                          <a:pt x="52" y="0"/>
                          <a:pt x="51"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7" name="işliďe"/>
                  <p:cNvSpPr/>
                  <p:nvPr>
                    <p:custDataLst>
                      <p:tags r:id="rId18"/>
                    </p:custDataLst>
                  </p:nvPr>
                </p:nvSpPr>
                <p:spPr bwMode="auto">
                  <a:xfrm>
                    <a:off x="11007389" y="4888085"/>
                    <a:ext cx="515016" cy="428192"/>
                  </a:xfrm>
                  <a:custGeom>
                    <a:avLst/>
                    <a:gdLst>
                      <a:gd name="T0" fmla="*/ 35 w 36"/>
                      <a:gd name="T1" fmla="*/ 0 h 30"/>
                      <a:gd name="T2" fmla="*/ 25 w 36"/>
                      <a:gd name="T3" fmla="*/ 4 h 30"/>
                      <a:gd name="T4" fmla="*/ 16 w 36"/>
                      <a:gd name="T5" fmla="*/ 11 h 30"/>
                      <a:gd name="T6" fmla="*/ 1 w 36"/>
                      <a:gd name="T7" fmla="*/ 27 h 30"/>
                      <a:gd name="T8" fmla="*/ 3 w 36"/>
                      <a:gd name="T9" fmla="*/ 29 h 30"/>
                      <a:gd name="T10" fmla="*/ 19 w 36"/>
                      <a:gd name="T11" fmla="*/ 14 h 30"/>
                      <a:gd name="T12" fmla="*/ 28 w 36"/>
                      <a:gd name="T13" fmla="*/ 7 h 30"/>
                      <a:gd name="T14" fmla="*/ 35 w 36"/>
                      <a:gd name="T15" fmla="*/ 1 h 30"/>
                      <a:gd name="T16" fmla="*/ 35 w 3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35" y="0"/>
                        </a:moveTo>
                        <a:cubicBezTo>
                          <a:pt x="31" y="0"/>
                          <a:pt x="28" y="2"/>
                          <a:pt x="25" y="4"/>
                        </a:cubicBezTo>
                        <a:cubicBezTo>
                          <a:pt x="22" y="6"/>
                          <a:pt x="19" y="8"/>
                          <a:pt x="16" y="11"/>
                        </a:cubicBezTo>
                        <a:cubicBezTo>
                          <a:pt x="11" y="15"/>
                          <a:pt x="6" y="21"/>
                          <a:pt x="1" y="27"/>
                        </a:cubicBezTo>
                        <a:cubicBezTo>
                          <a:pt x="0" y="28"/>
                          <a:pt x="2" y="30"/>
                          <a:pt x="3" y="29"/>
                        </a:cubicBezTo>
                        <a:cubicBezTo>
                          <a:pt x="8" y="23"/>
                          <a:pt x="13" y="18"/>
                          <a:pt x="19" y="14"/>
                        </a:cubicBezTo>
                        <a:cubicBezTo>
                          <a:pt x="22" y="11"/>
                          <a:pt x="25" y="9"/>
                          <a:pt x="28" y="7"/>
                        </a:cubicBezTo>
                        <a:cubicBezTo>
                          <a:pt x="30" y="5"/>
                          <a:pt x="33" y="4"/>
                          <a:pt x="35" y="1"/>
                        </a:cubicBezTo>
                        <a:cubicBezTo>
                          <a:pt x="36" y="1"/>
                          <a:pt x="35" y="0"/>
                          <a:pt x="35"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8" name="ïŝḻïḑé"/>
                  <p:cNvSpPr/>
                  <p:nvPr>
                    <p:custDataLst>
                      <p:tags r:id="rId19"/>
                    </p:custDataLst>
                  </p:nvPr>
                </p:nvSpPr>
                <p:spPr bwMode="auto">
                  <a:xfrm>
                    <a:off x="11018962" y="1873381"/>
                    <a:ext cx="133093" cy="671220"/>
                  </a:xfrm>
                  <a:custGeom>
                    <a:avLst/>
                    <a:gdLst>
                      <a:gd name="T0" fmla="*/ 2 w 9"/>
                      <a:gd name="T1" fmla="*/ 27 h 47"/>
                      <a:gd name="T2" fmla="*/ 2 w 9"/>
                      <a:gd name="T3" fmla="*/ 40 h 47"/>
                      <a:gd name="T4" fmla="*/ 5 w 9"/>
                      <a:gd name="T5" fmla="*/ 47 h 47"/>
                      <a:gd name="T6" fmla="*/ 8 w 9"/>
                      <a:gd name="T7" fmla="*/ 39 h 47"/>
                      <a:gd name="T8" fmla="*/ 7 w 9"/>
                      <a:gd name="T9" fmla="*/ 26 h 47"/>
                      <a:gd name="T10" fmla="*/ 2 w 9"/>
                      <a:gd name="T11" fmla="*/ 1 h 47"/>
                      <a:gd name="T12" fmla="*/ 0 w 9"/>
                      <a:gd name="T13" fmla="*/ 2 h 47"/>
                      <a:gd name="T14" fmla="*/ 2 w 9"/>
                      <a:gd name="T15" fmla="*/ 2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7">
                        <a:moveTo>
                          <a:pt x="2" y="27"/>
                        </a:moveTo>
                        <a:cubicBezTo>
                          <a:pt x="2" y="31"/>
                          <a:pt x="2" y="36"/>
                          <a:pt x="2" y="40"/>
                        </a:cubicBezTo>
                        <a:cubicBezTo>
                          <a:pt x="2" y="42"/>
                          <a:pt x="2" y="47"/>
                          <a:pt x="5" y="47"/>
                        </a:cubicBezTo>
                        <a:cubicBezTo>
                          <a:pt x="9" y="46"/>
                          <a:pt x="8" y="41"/>
                          <a:pt x="8" y="39"/>
                        </a:cubicBezTo>
                        <a:cubicBezTo>
                          <a:pt x="8" y="35"/>
                          <a:pt x="7" y="30"/>
                          <a:pt x="7" y="26"/>
                        </a:cubicBezTo>
                        <a:cubicBezTo>
                          <a:pt x="6" y="18"/>
                          <a:pt x="5" y="9"/>
                          <a:pt x="2" y="1"/>
                        </a:cubicBezTo>
                        <a:cubicBezTo>
                          <a:pt x="2" y="0"/>
                          <a:pt x="0" y="0"/>
                          <a:pt x="0" y="2"/>
                        </a:cubicBezTo>
                        <a:cubicBezTo>
                          <a:pt x="1" y="10"/>
                          <a:pt x="2" y="19"/>
                          <a:pt x="2" y="27"/>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9" name="îślíďé"/>
                  <p:cNvSpPr/>
                  <p:nvPr>
                    <p:custDataLst>
                      <p:tags r:id="rId20"/>
                    </p:custDataLst>
                  </p:nvPr>
                </p:nvSpPr>
                <p:spPr bwMode="auto">
                  <a:xfrm>
                    <a:off x="11036321" y="2799201"/>
                    <a:ext cx="115734" cy="133088"/>
                  </a:xfrm>
                  <a:custGeom>
                    <a:avLst/>
                    <a:gdLst>
                      <a:gd name="T0" fmla="*/ 7 w 8"/>
                      <a:gd name="T1" fmla="*/ 2 h 9"/>
                      <a:gd name="T2" fmla="*/ 5 w 8"/>
                      <a:gd name="T3" fmla="*/ 0 h 9"/>
                      <a:gd name="T4" fmla="*/ 2 w 8"/>
                      <a:gd name="T5" fmla="*/ 1 h 9"/>
                      <a:gd name="T6" fmla="*/ 1 w 8"/>
                      <a:gd name="T7" fmla="*/ 1 h 9"/>
                      <a:gd name="T8" fmla="*/ 1 w 8"/>
                      <a:gd name="T9" fmla="*/ 2 h 9"/>
                      <a:gd name="T10" fmla="*/ 1 w 8"/>
                      <a:gd name="T11" fmla="*/ 2 h 9"/>
                      <a:gd name="T12" fmla="*/ 0 w 8"/>
                      <a:gd name="T13" fmla="*/ 6 h 9"/>
                      <a:gd name="T14" fmla="*/ 5 w 8"/>
                      <a:gd name="T15" fmla="*/ 9 h 9"/>
                      <a:gd name="T16" fmla="*/ 8 w 8"/>
                      <a:gd name="T17" fmla="*/ 6 h 9"/>
                      <a:gd name="T18" fmla="*/ 8 w 8"/>
                      <a:gd name="T19" fmla="*/ 4 h 9"/>
                      <a:gd name="T20" fmla="*/ 7 w 8"/>
                      <a:gd name="T21" fmla="*/ 2 h 9"/>
                      <a:gd name="T22" fmla="*/ 0 w 8"/>
                      <a:gd name="T23" fmla="*/ 4 h 9"/>
                      <a:gd name="T24" fmla="*/ 1 w 8"/>
                      <a:gd name="T25" fmla="*/ 4 h 9"/>
                      <a:gd name="T26" fmla="*/ 0 w 8"/>
                      <a:gd name="T27" fmla="*/ 4 h 9"/>
                      <a:gd name="T28" fmla="*/ 0 w 8"/>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9">
                        <a:moveTo>
                          <a:pt x="7" y="2"/>
                        </a:moveTo>
                        <a:cubicBezTo>
                          <a:pt x="6" y="1"/>
                          <a:pt x="6" y="0"/>
                          <a:pt x="5" y="0"/>
                        </a:cubicBezTo>
                        <a:cubicBezTo>
                          <a:pt x="4" y="0"/>
                          <a:pt x="3" y="0"/>
                          <a:pt x="2" y="1"/>
                        </a:cubicBezTo>
                        <a:cubicBezTo>
                          <a:pt x="1" y="1"/>
                          <a:pt x="1" y="1"/>
                          <a:pt x="1" y="1"/>
                        </a:cubicBezTo>
                        <a:cubicBezTo>
                          <a:pt x="1" y="2"/>
                          <a:pt x="1" y="2"/>
                          <a:pt x="1" y="2"/>
                        </a:cubicBezTo>
                        <a:cubicBezTo>
                          <a:pt x="1" y="2"/>
                          <a:pt x="1" y="2"/>
                          <a:pt x="1" y="2"/>
                        </a:cubicBezTo>
                        <a:cubicBezTo>
                          <a:pt x="0" y="3"/>
                          <a:pt x="0" y="4"/>
                          <a:pt x="0" y="6"/>
                        </a:cubicBezTo>
                        <a:cubicBezTo>
                          <a:pt x="1" y="8"/>
                          <a:pt x="3" y="9"/>
                          <a:pt x="5" y="9"/>
                        </a:cubicBezTo>
                        <a:cubicBezTo>
                          <a:pt x="7" y="8"/>
                          <a:pt x="8" y="7"/>
                          <a:pt x="8" y="6"/>
                        </a:cubicBezTo>
                        <a:cubicBezTo>
                          <a:pt x="8" y="5"/>
                          <a:pt x="8" y="4"/>
                          <a:pt x="8" y="4"/>
                        </a:cubicBezTo>
                        <a:cubicBezTo>
                          <a:pt x="8" y="3"/>
                          <a:pt x="7" y="2"/>
                          <a:pt x="7" y="2"/>
                        </a:cubicBezTo>
                        <a:moveTo>
                          <a:pt x="0" y="4"/>
                        </a:moveTo>
                        <a:cubicBezTo>
                          <a:pt x="1" y="4"/>
                          <a:pt x="1" y="4"/>
                          <a:pt x="1" y="4"/>
                        </a:cubicBezTo>
                        <a:cubicBezTo>
                          <a:pt x="1" y="4"/>
                          <a:pt x="1" y="4"/>
                          <a:pt x="0" y="4"/>
                        </a:cubicBezTo>
                        <a:cubicBezTo>
                          <a:pt x="0" y="4"/>
                          <a:pt x="0" y="4"/>
                          <a:pt x="0" y="4"/>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grpSp>
          <p:sp>
            <p:nvSpPr>
              <p:cNvPr id="32" name="流程图: 接点 45"/>
              <p:cNvSpPr>
                <a:spLocks noChangeAspect="1"/>
              </p:cNvSpPr>
              <p:nvPr>
                <p:custDataLst>
                  <p:tags r:id="rId21"/>
                </p:custDataLst>
              </p:nvPr>
            </p:nvSpPr>
            <p:spPr>
              <a:xfrm>
                <a:off x="5370246" y="3047794"/>
                <a:ext cx="1331930" cy="1331860"/>
              </a:xfrm>
              <a:prstGeom prst="flowChartConnector">
                <a:avLst/>
              </a:prstGeom>
              <a:solidFill>
                <a:schemeClr val="lt1"/>
              </a:solidFill>
              <a:ln>
                <a:solidFill>
                  <a:schemeClr val="accent1">
                    <a:shade val="50000"/>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33" name="iSlídè"/>
            <p:cNvSpPr/>
            <p:nvPr>
              <p:custDataLst>
                <p:tags r:id="rId22"/>
              </p:custDataLst>
            </p:nvPr>
          </p:nvSpPr>
          <p:spPr bwMode="auto">
            <a:xfrm>
              <a:off x="6940912" y="3479576"/>
              <a:ext cx="31750" cy="36512"/>
            </a:xfrm>
            <a:custGeom>
              <a:avLst/>
              <a:gdLst>
                <a:gd name="T0" fmla="*/ 7 w 8"/>
                <a:gd name="T1" fmla="*/ 2 h 9"/>
                <a:gd name="T2" fmla="*/ 5 w 8"/>
                <a:gd name="T3" fmla="*/ 0 h 9"/>
                <a:gd name="T4" fmla="*/ 2 w 8"/>
                <a:gd name="T5" fmla="*/ 1 h 9"/>
                <a:gd name="T6" fmla="*/ 1 w 8"/>
                <a:gd name="T7" fmla="*/ 1 h 9"/>
                <a:gd name="T8" fmla="*/ 1 w 8"/>
                <a:gd name="T9" fmla="*/ 2 h 9"/>
                <a:gd name="T10" fmla="*/ 1 w 8"/>
                <a:gd name="T11" fmla="*/ 2 h 9"/>
                <a:gd name="T12" fmla="*/ 0 w 8"/>
                <a:gd name="T13" fmla="*/ 6 h 9"/>
                <a:gd name="T14" fmla="*/ 5 w 8"/>
                <a:gd name="T15" fmla="*/ 9 h 9"/>
                <a:gd name="T16" fmla="*/ 8 w 8"/>
                <a:gd name="T17" fmla="*/ 6 h 9"/>
                <a:gd name="T18" fmla="*/ 8 w 8"/>
                <a:gd name="T19" fmla="*/ 4 h 9"/>
                <a:gd name="T20" fmla="*/ 7 w 8"/>
                <a:gd name="T21" fmla="*/ 2 h 9"/>
                <a:gd name="T22" fmla="*/ 0 w 8"/>
                <a:gd name="T23" fmla="*/ 4 h 9"/>
                <a:gd name="T24" fmla="*/ 1 w 8"/>
                <a:gd name="T25" fmla="*/ 4 h 9"/>
                <a:gd name="T26" fmla="*/ 0 w 8"/>
                <a:gd name="T27" fmla="*/ 4 h 9"/>
                <a:gd name="T28" fmla="*/ 0 w 8"/>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9">
                  <a:moveTo>
                    <a:pt x="7" y="2"/>
                  </a:moveTo>
                  <a:cubicBezTo>
                    <a:pt x="6" y="1"/>
                    <a:pt x="6" y="0"/>
                    <a:pt x="5" y="0"/>
                  </a:cubicBezTo>
                  <a:cubicBezTo>
                    <a:pt x="4" y="0"/>
                    <a:pt x="3" y="0"/>
                    <a:pt x="2" y="1"/>
                  </a:cubicBezTo>
                  <a:cubicBezTo>
                    <a:pt x="1" y="1"/>
                    <a:pt x="1" y="1"/>
                    <a:pt x="1" y="1"/>
                  </a:cubicBezTo>
                  <a:cubicBezTo>
                    <a:pt x="1" y="2"/>
                    <a:pt x="1" y="2"/>
                    <a:pt x="1" y="2"/>
                  </a:cubicBezTo>
                  <a:cubicBezTo>
                    <a:pt x="1" y="2"/>
                    <a:pt x="1" y="2"/>
                    <a:pt x="1" y="2"/>
                  </a:cubicBezTo>
                  <a:cubicBezTo>
                    <a:pt x="0" y="3"/>
                    <a:pt x="0" y="4"/>
                    <a:pt x="0" y="6"/>
                  </a:cubicBezTo>
                  <a:cubicBezTo>
                    <a:pt x="1" y="8"/>
                    <a:pt x="3" y="9"/>
                    <a:pt x="5" y="9"/>
                  </a:cubicBezTo>
                  <a:cubicBezTo>
                    <a:pt x="7" y="8"/>
                    <a:pt x="8" y="7"/>
                    <a:pt x="8" y="6"/>
                  </a:cubicBezTo>
                  <a:cubicBezTo>
                    <a:pt x="8" y="5"/>
                    <a:pt x="8" y="4"/>
                    <a:pt x="8" y="4"/>
                  </a:cubicBezTo>
                  <a:cubicBezTo>
                    <a:pt x="8" y="3"/>
                    <a:pt x="7" y="2"/>
                    <a:pt x="7" y="2"/>
                  </a:cubicBezTo>
                  <a:moveTo>
                    <a:pt x="0" y="4"/>
                  </a:moveTo>
                  <a:cubicBezTo>
                    <a:pt x="1" y="4"/>
                    <a:pt x="1" y="4"/>
                    <a:pt x="1" y="4"/>
                  </a:cubicBezTo>
                  <a:cubicBezTo>
                    <a:pt x="1" y="4"/>
                    <a:pt x="1" y="4"/>
                    <a:pt x="0" y="4"/>
                  </a:cubicBezTo>
                  <a:cubicBezTo>
                    <a:pt x="0" y="4"/>
                    <a:pt x="0" y="4"/>
                    <a:pt x="0" y="4"/>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4c8afade-f2d6-4c6e-8379-bedcef6c9e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406400" y="1557338"/>
            <a:ext cx="10828338" cy="5146675"/>
            <a:chOff x="681594" y="1520211"/>
            <a:chExt cx="10828812" cy="5147487"/>
          </a:xfrm>
        </p:grpSpPr>
        <p:sp>
          <p:nvSpPr>
            <p:cNvPr id="36" name="íş1iḍè"/>
            <p:cNvSpPr/>
            <p:nvPr>
              <p:custDataLst>
                <p:tags r:id="rId23"/>
              </p:custDataLst>
            </p:nvPr>
          </p:nvSpPr>
          <p:spPr>
            <a:xfrm>
              <a:off x="2253288" y="1520211"/>
              <a:ext cx="1171626" cy="1166996"/>
            </a:xfrm>
            <a:prstGeom prst="ellipse">
              <a:avLst/>
            </a:prstGeom>
            <a:solidFill>
              <a:schemeClr val="lt1"/>
            </a:solidFill>
            <a:ln w="12700">
              <a:solidFill>
                <a:schemeClr val="accent1"/>
              </a:solid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lnRef>
            <a:fillRef idx="1">
              <a:schemeClr val="lt1"/>
            </a:fillRef>
            <a:effectRef idx="0">
              <a:schemeClr val="accent1"/>
            </a:effectRef>
            <a:fontRef idx="minor">
              <a:schemeClr val="dk1"/>
            </a:fontRef>
          </p:style>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7" name="ïṩlíḓê"/>
            <p:cNvSpPr/>
            <p:nvPr>
              <p:custDataLst>
                <p:tags r:id="rId24"/>
              </p:custDataLst>
            </p:nvPr>
          </p:nvSpPr>
          <p:spPr>
            <a:xfrm>
              <a:off x="681594" y="2731664"/>
              <a:ext cx="1579632" cy="1575048"/>
            </a:xfrm>
            <a:prstGeom prst="ellipse">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ïşliḍè"/>
            <p:cNvSpPr/>
            <p:nvPr>
              <p:custDataLst>
                <p:tags r:id="rId25"/>
              </p:custDataLst>
            </p:nvPr>
          </p:nvSpPr>
          <p:spPr>
            <a:xfrm>
              <a:off x="2253288" y="4589332"/>
              <a:ext cx="1193852" cy="1166997"/>
            </a:xfrm>
            <a:prstGeom prst="ellipse">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40" name="直接连接符 39"/>
            <p:cNvCxnSpPr>
              <a:endCxn id="37" idx="0"/>
            </p:cNvCxnSpPr>
            <p:nvPr>
              <p:custDataLst>
                <p:tags r:id="rId26"/>
              </p:custDataLst>
            </p:nvPr>
          </p:nvCxnSpPr>
          <p:spPr>
            <a:xfrm flipH="1">
              <a:off x="1470617" y="2104503"/>
              <a:ext cx="782671" cy="627161"/>
            </a:xfrm>
            <a:prstGeom prst="line">
              <a:avLst/>
            </a:prstGeom>
            <a:ln>
              <a:solidFill>
                <a:schemeClr val="dk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7" idx="4"/>
              <a:endCxn id="37" idx="0"/>
            </p:cNvCxnSpPr>
            <p:nvPr>
              <p:custDataLst>
                <p:tags r:id="rId27"/>
              </p:custDataLst>
            </p:nvPr>
          </p:nvCxnSpPr>
          <p:spPr>
            <a:xfrm>
              <a:off x="1470617" y="4306713"/>
              <a:ext cx="782671" cy="866912"/>
            </a:xfrm>
            <a:prstGeom prst="line">
              <a:avLst/>
            </a:prstGeom>
            <a:ln>
              <a:solidFill>
                <a:schemeClr val="dk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3" name="iśľîḍé"/>
            <p:cNvGrpSpPr/>
            <p:nvPr/>
          </p:nvGrpSpPr>
          <p:grpSpPr>
            <a:xfrm>
              <a:off x="3424521" y="1615415"/>
              <a:ext cx="4086184" cy="1253248"/>
              <a:chOff x="719137" y="1429926"/>
              <a:chExt cx="5376847" cy="1253248"/>
            </a:xfrm>
          </p:grpSpPr>
          <p:sp>
            <p:nvSpPr>
              <p:cNvPr id="47" name="ïš1íde"/>
              <p:cNvSpPr/>
              <p:nvPr/>
            </p:nvSpPr>
            <p:spPr bwMode="auto">
              <a:xfrm>
                <a:off x="719654" y="1871382"/>
                <a:ext cx="3152331" cy="81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验证人员隐患识别掌握能力暨第一步</a:t>
                </a:r>
                <a:r>
                  <a:rPr kumimoji="0" lang="en-US" altLang="zh-CN"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&amp;</a:t>
                </a:r>
                <a:r>
                  <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第二步活动开展效果确认。</a:t>
                </a:r>
                <a:endParaRPr kumimoji="0" lang="zh-CN" altLang="en-US" sz="13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ïSļidé"/>
              <p:cNvSpPr txBox="1"/>
              <p:nvPr>
                <p:custDataLst>
                  <p:tags r:id="rId28"/>
                </p:custDataLst>
              </p:nvPr>
            </p:nvSpPr>
            <p:spPr>
              <a:xfrm>
                <a:off x="719137" y="1429926"/>
                <a:ext cx="5376847" cy="441805"/>
              </a:xfrm>
              <a:prstGeom prst="rect">
                <a:avLst/>
              </a:prstGeom>
              <a:noFill/>
              <a:ln w="9525">
                <a:noFill/>
              </a:ln>
            </p:spPr>
            <p:txBody>
              <a:bodyPr anchor="ctr" anchorCtr="0"/>
              <a:p>
                <a:pPr defTabSz="913130"/>
                <a:r>
                  <a:rPr lang="zh-CN" altLang="en-US" sz="1600" b="1" dirty="0">
                    <a:solidFill>
                      <a:schemeClr val="dk1"/>
                    </a:solidFill>
                    <a:latin typeface="微软雅黑" panose="020B0503020204020204" pitchFamily="34" charset="-122"/>
                    <a:ea typeface="微软雅黑" panose="020B0503020204020204" pitchFamily="34" charset="-122"/>
                  </a:rPr>
                  <a:t>活动目的</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grpSp>
          <p:nvGrpSpPr>
            <p:cNvPr id="49" name="ïṩḷiḋe"/>
            <p:cNvGrpSpPr/>
            <p:nvPr/>
          </p:nvGrpSpPr>
          <p:grpSpPr>
            <a:xfrm>
              <a:off x="2411969" y="3097208"/>
              <a:ext cx="5376847" cy="1278738"/>
              <a:chOff x="610280" y="1429926"/>
              <a:chExt cx="5376847" cy="1278738"/>
            </a:xfrm>
          </p:grpSpPr>
          <p:sp>
            <p:nvSpPr>
              <p:cNvPr id="50" name="íṥ1íḋè"/>
              <p:cNvSpPr/>
              <p:nvPr>
                <p:custDataLst>
                  <p:tags r:id="rId29"/>
                </p:custDataLst>
              </p:nvPr>
            </p:nvSpPr>
            <p:spPr>
              <a:xfrm>
                <a:off x="650339" y="1856021"/>
                <a:ext cx="3367954" cy="852643"/>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参赛人员为非兼专职安全员；</a:t>
                </a:r>
                <a:endParaRPr lang="en-US" altLang="zh-CN" sz="1200" dirty="0">
                  <a:solidFill>
                    <a:schemeClr val="dk1"/>
                  </a:solidFill>
                  <a:latin typeface="微软雅黑" panose="020B0503020204020204" pitchFamily="34" charset="-122"/>
                  <a:ea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在规定时间内识别一定数量的典型隐患；</a:t>
                </a:r>
                <a:endParaRPr lang="en-US" altLang="zh-CN" sz="1200" dirty="0">
                  <a:solidFill>
                    <a:schemeClr val="dk1"/>
                  </a:solidFill>
                  <a:latin typeface="微软雅黑" panose="020B0503020204020204" pitchFamily="34" charset="-122"/>
                  <a:ea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根据识别数量和是被质量进行排名。</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51" name="íš1îḋé"/>
              <p:cNvSpPr txBox="1"/>
              <p:nvPr>
                <p:custDataLst>
                  <p:tags r:id="rId30"/>
                </p:custDataLst>
              </p:nvPr>
            </p:nvSpPr>
            <p:spPr>
              <a:xfrm>
                <a:off x="610280" y="1429926"/>
                <a:ext cx="5376847" cy="441805"/>
              </a:xfrm>
              <a:prstGeom prst="rect">
                <a:avLst/>
              </a:prstGeom>
              <a:noFill/>
              <a:ln w="9525">
                <a:noFill/>
              </a:ln>
            </p:spPr>
            <p:txBody>
              <a:bodyPr anchor="ctr" anchorCtr="0"/>
              <a:p>
                <a:pPr defTabSz="913130"/>
                <a:r>
                  <a:rPr lang="zh-CN" altLang="en-US" sz="1600" b="1" dirty="0">
                    <a:solidFill>
                      <a:schemeClr val="dk1"/>
                    </a:solidFill>
                    <a:latin typeface="微软雅黑" panose="020B0503020204020204" pitchFamily="34" charset="-122"/>
                    <a:ea typeface="微软雅黑" panose="020B0503020204020204" pitchFamily="34" charset="-122"/>
                  </a:rPr>
                  <a:t>活动规则</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grpSp>
          <p:nvGrpSpPr>
            <p:cNvPr id="52" name="î$ḻiďè"/>
            <p:cNvGrpSpPr/>
            <p:nvPr/>
          </p:nvGrpSpPr>
          <p:grpSpPr>
            <a:xfrm>
              <a:off x="3397483" y="4724779"/>
              <a:ext cx="2598976" cy="1942919"/>
              <a:chOff x="683748" y="1403024"/>
              <a:chExt cx="3420009" cy="1942919"/>
            </a:xfrm>
          </p:grpSpPr>
          <p:sp>
            <p:nvSpPr>
              <p:cNvPr id="53" name="iŝļíde"/>
              <p:cNvSpPr/>
              <p:nvPr>
                <p:custDataLst>
                  <p:tags r:id="rId31"/>
                </p:custDataLst>
              </p:nvPr>
            </p:nvSpPr>
            <p:spPr>
              <a:xfrm>
                <a:off x="683748" y="1801811"/>
                <a:ext cx="3420009" cy="1544132"/>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活动有</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60</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个人参加，参赛人员对业务内隐患识别准确率高；</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巩固对隐患概念的认识，作业时对周围环境是否安全有了意识。</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20000"/>
                  </a:lnSpc>
                  <a:buFont typeface="Arial" panose="020B0604020202020204" pitchFamily="34" charset="0"/>
                  <a:buChar char="•"/>
                </a:pP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20000"/>
                  </a:lnSpc>
                  <a:buFont typeface="Arial" panose="020B0604020202020204" pitchFamily="34" charset="0"/>
                  <a:buChar char="•"/>
                </a:pP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íş1îḍé"/>
              <p:cNvSpPr txBox="1"/>
              <p:nvPr>
                <p:custDataLst>
                  <p:tags r:id="rId32"/>
                </p:custDataLst>
              </p:nvPr>
            </p:nvSpPr>
            <p:spPr>
              <a:xfrm>
                <a:off x="800120" y="1403024"/>
                <a:ext cx="1983626" cy="441805"/>
              </a:xfrm>
              <a:prstGeom prst="rect">
                <a:avLst/>
              </a:prstGeom>
              <a:noFill/>
              <a:ln w="9525">
                <a:noFill/>
              </a:ln>
            </p:spPr>
            <p:txBody>
              <a:bodyPr anchor="ctr" anchorCtr="0"/>
              <a:p>
                <a:pPr defTabSz="913130"/>
                <a:r>
                  <a:rPr lang="zh-CN" altLang="en-US" sz="1600" b="1" dirty="0">
                    <a:solidFill>
                      <a:schemeClr val="dk1"/>
                    </a:solidFill>
                    <a:latin typeface="微软雅黑" panose="020B0503020204020204" pitchFamily="34" charset="-122"/>
                    <a:ea typeface="微软雅黑" panose="020B0503020204020204" pitchFamily="34" charset="-122"/>
                  </a:rPr>
                  <a:t>活动效果</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sp>
          <p:nvSpPr>
            <p:cNvPr id="55" name="îsḷidè"/>
            <p:cNvSpPr/>
            <p:nvPr>
              <p:custDataLst>
                <p:tags r:id="rId33"/>
              </p:custDataLst>
            </p:nvPr>
          </p:nvSpPr>
          <p:spPr bwMode="auto">
            <a:xfrm>
              <a:off x="1394413" y="2661803"/>
              <a:ext cx="139706" cy="139722"/>
            </a:xfrm>
            <a:prstGeom prst="ellipse">
              <a:avLst/>
            </a:prstGeom>
            <a:solidFill>
              <a:schemeClr val="accent1"/>
            </a:solidFill>
            <a:ln w="38100">
              <a:solidFill>
                <a:schemeClr val="lt1"/>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6" name="ïŝlïďe"/>
            <p:cNvSpPr/>
            <p:nvPr>
              <p:custDataLst>
                <p:tags r:id="rId34"/>
              </p:custDataLst>
            </p:nvPr>
          </p:nvSpPr>
          <p:spPr bwMode="auto">
            <a:xfrm>
              <a:off x="2191373" y="2053695"/>
              <a:ext cx="139706" cy="139722"/>
            </a:xfrm>
            <a:prstGeom prst="ellipse">
              <a:avLst/>
            </a:prstGeom>
            <a:solidFill>
              <a:schemeClr val="accent1"/>
            </a:solidFill>
            <a:ln w="38100">
              <a:solidFill>
                <a:schemeClr val="lt1">
                  <a:lumMod val="9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7" name="ïṡḷïďé"/>
            <p:cNvSpPr/>
            <p:nvPr>
              <p:custDataLst>
                <p:tags r:id="rId35"/>
              </p:custDataLst>
            </p:nvPr>
          </p:nvSpPr>
          <p:spPr bwMode="auto">
            <a:xfrm>
              <a:off x="2191373" y="5103763"/>
              <a:ext cx="139706" cy="139722"/>
            </a:xfrm>
            <a:prstGeom prst="ellipse">
              <a:avLst/>
            </a:prstGeom>
            <a:solidFill>
              <a:schemeClr val="accent1"/>
            </a:solidFill>
            <a:ln w="38100">
              <a:solidFill>
                <a:schemeClr val="lt1">
                  <a:lumMod val="9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8" name="iṡḷîḋè"/>
            <p:cNvSpPr/>
            <p:nvPr>
              <p:custDataLst>
                <p:tags r:id="rId36"/>
              </p:custDataLst>
            </p:nvPr>
          </p:nvSpPr>
          <p:spPr bwMode="auto">
            <a:xfrm>
              <a:off x="1394413" y="4236852"/>
              <a:ext cx="139706" cy="139722"/>
            </a:xfrm>
            <a:prstGeom prst="ellipse">
              <a:avLst/>
            </a:prstGeom>
            <a:solidFill>
              <a:schemeClr val="accent1"/>
            </a:solidFill>
            <a:ln w="38100">
              <a:solidFill>
                <a:schemeClr val="lt1"/>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cxnSp>
          <p:nvCxnSpPr>
            <p:cNvPr id="59" name="直接连接符 58"/>
            <p:cNvCxnSpPr>
              <a:stCxn id="37" idx="4"/>
              <a:endCxn id="37" idx="0"/>
            </p:cNvCxnSpPr>
            <p:nvPr>
              <p:custDataLst>
                <p:tags r:id="rId37"/>
              </p:custDataLst>
            </p:nvPr>
          </p:nvCxnSpPr>
          <p:spPr>
            <a:xfrm>
              <a:off x="7939962" y="2695146"/>
              <a:ext cx="3570444" cy="0"/>
            </a:xfrm>
            <a:prstGeom prst="line">
              <a:avLst/>
            </a:prstGeom>
            <a:ln w="3175" cap="rnd">
              <a:solidFill>
                <a:schemeClr val="accent1">
                  <a:lumMod val="60000"/>
                  <a:lumOff val="40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7" idx="4"/>
              <a:endCxn id="37" idx="0"/>
            </p:cNvCxnSpPr>
            <p:nvPr>
              <p:custDataLst>
                <p:tags r:id="rId38"/>
              </p:custDataLst>
            </p:nvPr>
          </p:nvCxnSpPr>
          <p:spPr>
            <a:xfrm>
              <a:off x="7939962" y="4263844"/>
              <a:ext cx="3570444" cy="0"/>
            </a:xfrm>
            <a:prstGeom prst="line">
              <a:avLst/>
            </a:prstGeom>
            <a:ln w="3175" cap="rnd">
              <a:solidFill>
                <a:schemeClr val="accent1">
                  <a:lumMod val="60000"/>
                  <a:lumOff val="40000"/>
                </a:schemeClr>
              </a:solidFill>
              <a:prstDash val="dash"/>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61" name="c9ed2c9f-a03c-4957-b9e3-8041f0ed58d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1989138" y="1568450"/>
            <a:ext cx="1149350" cy="1152525"/>
            <a:chOff x="3655743" y="1238130"/>
            <a:chExt cx="4880511" cy="4905491"/>
          </a:xfrm>
        </p:grpSpPr>
        <p:sp>
          <p:nvSpPr>
            <p:cNvPr id="62" name="íślïḍè"/>
            <p:cNvSpPr/>
            <p:nvPr>
              <p:custDataLst>
                <p:tags r:id="rId39"/>
              </p:custDataLst>
            </p:nvPr>
          </p:nvSpPr>
          <p:spPr>
            <a:xfrm>
              <a:off x="4523535" y="2135547"/>
              <a:ext cx="3095659" cy="3095659"/>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1193" h="1194">
                  <a:moveTo>
                    <a:pt x="596" y="0"/>
                  </a:moveTo>
                  <a:cubicBezTo>
                    <a:pt x="267" y="0"/>
                    <a:pt x="0" y="268"/>
                    <a:pt x="0" y="597"/>
                  </a:cubicBezTo>
                  <a:cubicBezTo>
                    <a:pt x="0" y="926"/>
                    <a:pt x="267" y="1194"/>
                    <a:pt x="596" y="1194"/>
                  </a:cubicBezTo>
                  <a:cubicBezTo>
                    <a:pt x="925" y="1194"/>
                    <a:pt x="1193" y="926"/>
                    <a:pt x="1193" y="597"/>
                  </a:cubicBezTo>
                  <a:cubicBezTo>
                    <a:pt x="1193" y="268"/>
                    <a:pt x="925" y="0"/>
                    <a:pt x="596" y="0"/>
                  </a:cubicBezTo>
                  <a:moveTo>
                    <a:pt x="596" y="1109"/>
                  </a:moveTo>
                  <a:cubicBezTo>
                    <a:pt x="314" y="1109"/>
                    <a:pt x="85" y="879"/>
                    <a:pt x="85" y="597"/>
                  </a:cubicBezTo>
                  <a:cubicBezTo>
                    <a:pt x="85" y="315"/>
                    <a:pt x="314" y="85"/>
                    <a:pt x="596" y="85"/>
                  </a:cubicBezTo>
                  <a:cubicBezTo>
                    <a:pt x="879" y="85"/>
                    <a:pt x="1108" y="315"/>
                    <a:pt x="1108" y="597"/>
                  </a:cubicBezTo>
                  <a:cubicBezTo>
                    <a:pt x="1108" y="879"/>
                    <a:pt x="879" y="1109"/>
                    <a:pt x="596" y="1109"/>
                  </a:cubicBezTo>
                </a:path>
              </a:pathLst>
            </a:custGeom>
            <a:solidFill>
              <a:srgbClr val="DAE2E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 name="îṡľïḋé"/>
            <p:cNvSpPr/>
            <p:nvPr>
              <p:custDataLst>
                <p:tags r:id="rId40"/>
              </p:custDataLst>
            </p:nvPr>
          </p:nvSpPr>
          <p:spPr>
            <a:xfrm>
              <a:off x="4966069" y="2578081"/>
              <a:ext cx="2212669" cy="2212669"/>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853" h="854">
                  <a:moveTo>
                    <a:pt x="426" y="0"/>
                  </a:moveTo>
                  <a:cubicBezTo>
                    <a:pt x="191" y="0"/>
                    <a:pt x="0" y="192"/>
                    <a:pt x="0" y="427"/>
                  </a:cubicBezTo>
                  <a:cubicBezTo>
                    <a:pt x="0" y="662"/>
                    <a:pt x="191" y="854"/>
                    <a:pt x="426" y="854"/>
                  </a:cubicBezTo>
                  <a:cubicBezTo>
                    <a:pt x="662" y="854"/>
                    <a:pt x="853" y="662"/>
                    <a:pt x="853" y="427"/>
                  </a:cubicBezTo>
                  <a:cubicBezTo>
                    <a:pt x="853" y="192"/>
                    <a:pt x="662" y="0"/>
                    <a:pt x="426" y="0"/>
                  </a:cubicBezTo>
                  <a:moveTo>
                    <a:pt x="426" y="768"/>
                  </a:moveTo>
                  <a:cubicBezTo>
                    <a:pt x="238" y="768"/>
                    <a:pt x="85" y="615"/>
                    <a:pt x="85" y="427"/>
                  </a:cubicBezTo>
                  <a:cubicBezTo>
                    <a:pt x="85" y="239"/>
                    <a:pt x="238" y="86"/>
                    <a:pt x="426" y="86"/>
                  </a:cubicBezTo>
                  <a:cubicBezTo>
                    <a:pt x="615" y="86"/>
                    <a:pt x="768" y="239"/>
                    <a:pt x="768" y="427"/>
                  </a:cubicBezTo>
                  <a:cubicBezTo>
                    <a:pt x="768" y="615"/>
                    <a:pt x="615" y="768"/>
                    <a:pt x="426" y="768"/>
                  </a:cubicBezTo>
                </a:path>
              </a:pathLst>
            </a:custGeom>
            <a:solidFill>
              <a:srgbClr val="DAE2E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 name="ïś1íḍé"/>
            <p:cNvSpPr/>
            <p:nvPr>
              <p:custDataLst>
                <p:tags r:id="rId41"/>
              </p:custDataLst>
            </p:nvPr>
          </p:nvSpPr>
          <p:spPr>
            <a:xfrm>
              <a:off x="5406525" y="3020615"/>
              <a:ext cx="1329679" cy="1327602"/>
            </a:xfrm>
            <a:custGeom>
              <a:avLst/>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513" h="512">
                  <a:moveTo>
                    <a:pt x="256" y="0"/>
                  </a:moveTo>
                  <a:cubicBezTo>
                    <a:pt x="115" y="0"/>
                    <a:pt x="0" y="115"/>
                    <a:pt x="0" y="256"/>
                  </a:cubicBezTo>
                  <a:cubicBezTo>
                    <a:pt x="0" y="397"/>
                    <a:pt x="115" y="512"/>
                    <a:pt x="256" y="512"/>
                  </a:cubicBezTo>
                  <a:cubicBezTo>
                    <a:pt x="398" y="512"/>
                    <a:pt x="513" y="397"/>
                    <a:pt x="513" y="256"/>
                  </a:cubicBezTo>
                  <a:cubicBezTo>
                    <a:pt x="513" y="115"/>
                    <a:pt x="398" y="0"/>
                    <a:pt x="256" y="0"/>
                  </a:cubicBezTo>
                  <a:moveTo>
                    <a:pt x="256" y="427"/>
                  </a:moveTo>
                  <a:cubicBezTo>
                    <a:pt x="162" y="427"/>
                    <a:pt x="85" y="350"/>
                    <a:pt x="85" y="256"/>
                  </a:cubicBezTo>
                  <a:cubicBezTo>
                    <a:pt x="85" y="162"/>
                    <a:pt x="162" y="85"/>
                    <a:pt x="256" y="85"/>
                  </a:cubicBezTo>
                  <a:cubicBezTo>
                    <a:pt x="351" y="85"/>
                    <a:pt x="428" y="162"/>
                    <a:pt x="428" y="256"/>
                  </a:cubicBezTo>
                  <a:cubicBezTo>
                    <a:pt x="428" y="350"/>
                    <a:pt x="351" y="427"/>
                    <a:pt x="256" y="427"/>
                  </a:cubicBezTo>
                </a:path>
              </a:pathLst>
            </a:custGeom>
            <a:solidFill>
              <a:srgbClr val="DAE2E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 name="i$ḻîḍê"/>
            <p:cNvSpPr/>
            <p:nvPr>
              <p:custDataLst>
                <p:tags r:id="rId42"/>
              </p:custDataLst>
            </p:nvPr>
          </p:nvSpPr>
          <p:spPr>
            <a:xfrm>
              <a:off x="5846980" y="3449663"/>
              <a:ext cx="448767" cy="446690"/>
            </a:xfrm>
            <a:prstGeom prst="ellipse">
              <a:avLst/>
            </a:prstGeom>
            <a:solidFill>
              <a:srgbClr val="DAE2E2"/>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grpSp>
          <p:nvGrpSpPr>
            <p:cNvPr id="66" name="iSľiďè"/>
            <p:cNvGrpSpPr/>
            <p:nvPr/>
          </p:nvGrpSpPr>
          <p:grpSpPr>
            <a:xfrm>
              <a:off x="3655743" y="1238130"/>
              <a:ext cx="4880511" cy="4905491"/>
              <a:chOff x="4239127" y="1843178"/>
              <a:chExt cx="3729172" cy="3748259"/>
            </a:xfrm>
          </p:grpSpPr>
          <p:sp>
            <p:nvSpPr>
              <p:cNvPr id="67" name="ïš1ïďê"/>
              <p:cNvSpPr/>
              <p:nvPr>
                <p:custDataLst>
                  <p:tags r:id="rId43"/>
                </p:custDataLst>
              </p:nvPr>
            </p:nvSpPr>
            <p:spPr>
              <a:xfrm>
                <a:off x="4335464" y="2541588"/>
                <a:ext cx="555625" cy="1069975"/>
              </a:xfrm>
              <a:custGeom>
                <a:avLst/>
                <a:gdLst/>
                <a:ahLst/>
                <a:cxnLst>
                  <a:cxn ang="0">
                    <a:pos x="2147483646" y="2147483646"/>
                  </a:cxn>
                  <a:cxn ang="0">
                    <a:pos x="2147483646" y="2147483646"/>
                  </a:cxn>
                  <a:cxn ang="0">
                    <a:pos x="2147483646" y="2147483646"/>
                  </a:cxn>
                  <a:cxn ang="0">
                    <a:pos x="2147483646" y="0"/>
                  </a:cxn>
                  <a:cxn ang="0">
                    <a:pos x="0" y="2147483646"/>
                  </a:cxn>
                  <a:cxn ang="0">
                    <a:pos x="2147483646" y="2147483646"/>
                  </a:cxn>
                </a:cxnLst>
                <a:pathLst>
                  <a:path w="280" h="540">
                    <a:moveTo>
                      <a:pt x="33" y="524"/>
                    </a:moveTo>
                    <a:cubicBezTo>
                      <a:pt x="49" y="524"/>
                      <a:pt x="64" y="530"/>
                      <a:pt x="75" y="540"/>
                    </a:cubicBezTo>
                    <a:cubicBezTo>
                      <a:pt x="87" y="354"/>
                      <a:pt x="163" y="184"/>
                      <a:pt x="280" y="53"/>
                    </a:cubicBezTo>
                    <a:cubicBezTo>
                      <a:pt x="253" y="49"/>
                      <a:pt x="230" y="27"/>
                      <a:pt x="225" y="0"/>
                    </a:cubicBezTo>
                    <a:cubicBezTo>
                      <a:pt x="92" y="149"/>
                      <a:pt x="14" y="335"/>
                      <a:pt x="0" y="534"/>
                    </a:cubicBezTo>
                    <a:cubicBezTo>
                      <a:pt x="10" y="528"/>
                      <a:pt x="21" y="524"/>
                      <a:pt x="33" y="524"/>
                    </a:cubicBezTo>
                  </a:path>
                </a:pathLst>
              </a:custGeom>
              <a:solidFill>
                <a:schemeClr val="accen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 name="ïs1íḍê"/>
              <p:cNvSpPr/>
              <p:nvPr>
                <p:custDataLst>
                  <p:tags r:id="rId44"/>
                </p:custDataLst>
              </p:nvPr>
            </p:nvSpPr>
            <p:spPr>
              <a:xfrm>
                <a:off x="4930776" y="1957388"/>
                <a:ext cx="1077913" cy="54610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44" h="276">
                    <a:moveTo>
                      <a:pt x="544" y="0"/>
                    </a:moveTo>
                    <a:cubicBezTo>
                      <a:pt x="342" y="10"/>
                      <a:pt x="152" y="87"/>
                      <a:pt x="0" y="221"/>
                    </a:cubicBezTo>
                    <a:cubicBezTo>
                      <a:pt x="27" y="226"/>
                      <a:pt x="49" y="249"/>
                      <a:pt x="52" y="276"/>
                    </a:cubicBezTo>
                    <a:cubicBezTo>
                      <a:pt x="185" y="160"/>
                      <a:pt x="355" y="86"/>
                      <a:pt x="542" y="76"/>
                    </a:cubicBezTo>
                    <a:cubicBezTo>
                      <a:pt x="535" y="65"/>
                      <a:pt x="530" y="52"/>
                      <a:pt x="530" y="39"/>
                    </a:cubicBezTo>
                    <a:cubicBezTo>
                      <a:pt x="530" y="39"/>
                      <a:pt x="530" y="39"/>
                      <a:pt x="530" y="39"/>
                    </a:cubicBezTo>
                    <a:cubicBezTo>
                      <a:pt x="530" y="39"/>
                      <a:pt x="530" y="39"/>
                      <a:pt x="530" y="39"/>
                    </a:cubicBezTo>
                    <a:cubicBezTo>
                      <a:pt x="530" y="25"/>
                      <a:pt x="535" y="11"/>
                      <a:pt x="544" y="0"/>
                    </a:cubicBezTo>
                  </a:path>
                </a:pathLst>
              </a:custGeom>
              <a:solidFill>
                <a:schemeClr val="accent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 name="íṣļïḑé"/>
              <p:cNvSpPr/>
              <p:nvPr>
                <p:custDataLst>
                  <p:tags r:id="rId45"/>
                </p:custDataLst>
              </p:nvPr>
            </p:nvSpPr>
            <p:spPr>
              <a:xfrm>
                <a:off x="4754206" y="2307838"/>
                <a:ext cx="365704" cy="366567"/>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0" name="íŝḻide"/>
              <p:cNvSpPr/>
              <p:nvPr>
                <p:custDataLst>
                  <p:tags r:id="rId46"/>
                </p:custDataLst>
              </p:nvPr>
            </p:nvSpPr>
            <p:spPr bwMode="auto">
              <a:xfrm>
                <a:off x="6211878" y="1956762"/>
                <a:ext cx="1055914" cy="552431"/>
              </a:xfrm>
              <a:custGeom>
                <a:avLst/>
                <a:gdLst>
                  <a:gd name="T0" fmla="*/ 534 w 534"/>
                  <a:gd name="T1" fmla="*/ 223 h 278"/>
                  <a:gd name="T2" fmla="*/ 0 w 534"/>
                  <a:gd name="T3" fmla="*/ 0 h 278"/>
                  <a:gd name="T4" fmla="*/ 13 w 534"/>
                  <a:gd name="T5" fmla="*/ 38 h 278"/>
                  <a:gd name="T6" fmla="*/ 0 w 534"/>
                  <a:gd name="T7" fmla="*/ 75 h 278"/>
                  <a:gd name="T8" fmla="*/ 481 w 534"/>
                  <a:gd name="T9" fmla="*/ 278 h 278"/>
                  <a:gd name="T10" fmla="*/ 534 w 534"/>
                  <a:gd name="T11" fmla="*/ 223 h 278"/>
                </a:gdLst>
                <a:ahLst/>
                <a:cxnLst>
                  <a:cxn ang="0">
                    <a:pos x="T0" y="T1"/>
                  </a:cxn>
                  <a:cxn ang="0">
                    <a:pos x="T2" y="T3"/>
                  </a:cxn>
                  <a:cxn ang="0">
                    <a:pos x="T4" y="T5"/>
                  </a:cxn>
                  <a:cxn ang="0">
                    <a:pos x="T6" y="T7"/>
                  </a:cxn>
                  <a:cxn ang="0">
                    <a:pos x="T8" y="T9"/>
                  </a:cxn>
                  <a:cxn ang="0">
                    <a:pos x="T10" y="T11"/>
                  </a:cxn>
                </a:cxnLst>
                <a:rect l="0" t="0" r="r" b="b"/>
                <a:pathLst>
                  <a:path w="534" h="278">
                    <a:moveTo>
                      <a:pt x="534" y="223"/>
                    </a:moveTo>
                    <a:cubicBezTo>
                      <a:pt x="385" y="91"/>
                      <a:pt x="199" y="13"/>
                      <a:pt x="0" y="0"/>
                    </a:cubicBezTo>
                    <a:cubicBezTo>
                      <a:pt x="8" y="11"/>
                      <a:pt x="13" y="24"/>
                      <a:pt x="13" y="38"/>
                    </a:cubicBezTo>
                    <a:cubicBezTo>
                      <a:pt x="13" y="52"/>
                      <a:pt x="8" y="65"/>
                      <a:pt x="0" y="75"/>
                    </a:cubicBezTo>
                    <a:cubicBezTo>
                      <a:pt x="184" y="88"/>
                      <a:pt x="351" y="163"/>
                      <a:pt x="481" y="278"/>
                    </a:cubicBezTo>
                    <a:cubicBezTo>
                      <a:pt x="485" y="250"/>
                      <a:pt x="507" y="228"/>
                      <a:pt x="534" y="223"/>
                    </a:cubicBezTo>
                  </a:path>
                </a:pathLst>
              </a:custGeom>
              <a:solidFill>
                <a:schemeClr val="accent3"/>
              </a:solidFill>
              <a:ln>
                <a:no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1" name="íśḻîḋê"/>
              <p:cNvSpPr/>
              <p:nvPr>
                <p:custDataLst>
                  <p:tags r:id="rId47"/>
                </p:custDataLst>
              </p:nvPr>
            </p:nvSpPr>
            <p:spPr bwMode="auto">
              <a:xfrm>
                <a:off x="7308998" y="2550496"/>
                <a:ext cx="545984" cy="1068717"/>
              </a:xfrm>
              <a:custGeom>
                <a:avLst/>
                <a:gdLst>
                  <a:gd name="T0" fmla="*/ 244 w 277"/>
                  <a:gd name="T1" fmla="*/ 524 h 539"/>
                  <a:gd name="T2" fmla="*/ 277 w 277"/>
                  <a:gd name="T3" fmla="*/ 533 h 539"/>
                  <a:gd name="T4" fmla="*/ 55 w 277"/>
                  <a:gd name="T5" fmla="*/ 0 h 539"/>
                  <a:gd name="T6" fmla="*/ 0 w 277"/>
                  <a:gd name="T7" fmla="*/ 52 h 539"/>
                  <a:gd name="T8" fmla="*/ 202 w 277"/>
                  <a:gd name="T9" fmla="*/ 539 h 539"/>
                  <a:gd name="T10" fmla="*/ 244 w 277"/>
                  <a:gd name="T11" fmla="*/ 524 h 539"/>
                </a:gdLst>
                <a:ahLst/>
                <a:cxnLst>
                  <a:cxn ang="0">
                    <a:pos x="T0" y="T1"/>
                  </a:cxn>
                  <a:cxn ang="0">
                    <a:pos x="T2" y="T3"/>
                  </a:cxn>
                  <a:cxn ang="0">
                    <a:pos x="T4" y="T5"/>
                  </a:cxn>
                  <a:cxn ang="0">
                    <a:pos x="T6" y="T7"/>
                  </a:cxn>
                  <a:cxn ang="0">
                    <a:pos x="T8" y="T9"/>
                  </a:cxn>
                  <a:cxn ang="0">
                    <a:pos x="T10" y="T11"/>
                  </a:cxn>
                </a:cxnLst>
                <a:rect l="0" t="0" r="r" b="b"/>
                <a:pathLst>
                  <a:path w="277" h="539">
                    <a:moveTo>
                      <a:pt x="244" y="524"/>
                    </a:moveTo>
                    <a:cubicBezTo>
                      <a:pt x="256" y="524"/>
                      <a:pt x="267" y="527"/>
                      <a:pt x="277" y="533"/>
                    </a:cubicBezTo>
                    <a:cubicBezTo>
                      <a:pt x="265" y="335"/>
                      <a:pt x="187" y="148"/>
                      <a:pt x="55" y="0"/>
                    </a:cubicBezTo>
                    <a:cubicBezTo>
                      <a:pt x="50" y="27"/>
                      <a:pt x="28" y="48"/>
                      <a:pt x="0" y="52"/>
                    </a:cubicBezTo>
                    <a:cubicBezTo>
                      <a:pt x="117" y="184"/>
                      <a:pt x="191" y="353"/>
                      <a:pt x="202" y="539"/>
                    </a:cubicBezTo>
                    <a:cubicBezTo>
                      <a:pt x="214" y="529"/>
                      <a:pt x="228" y="524"/>
                      <a:pt x="244" y="524"/>
                    </a:cubicBezTo>
                  </a:path>
                </a:pathLst>
              </a:custGeom>
              <a:solidFill>
                <a:schemeClr val="accent4"/>
              </a:solidFill>
              <a:ln>
                <a:no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3" name="iṧḻídé"/>
              <p:cNvSpPr/>
              <p:nvPr>
                <p:custDataLst>
                  <p:tags r:id="rId48"/>
                </p:custDataLst>
              </p:nvPr>
            </p:nvSpPr>
            <p:spPr bwMode="auto">
              <a:xfrm>
                <a:off x="7303845" y="3810241"/>
                <a:ext cx="551136" cy="1073881"/>
              </a:xfrm>
              <a:custGeom>
                <a:avLst/>
                <a:gdLst>
                  <a:gd name="T0" fmla="*/ 0 w 278"/>
                  <a:gd name="T1" fmla="*/ 493 h 541"/>
                  <a:gd name="T2" fmla="*/ 58 w 278"/>
                  <a:gd name="T3" fmla="*/ 541 h 541"/>
                  <a:gd name="T4" fmla="*/ 278 w 278"/>
                  <a:gd name="T5" fmla="*/ 5 h 541"/>
                  <a:gd name="T6" fmla="*/ 245 w 278"/>
                  <a:gd name="T7" fmla="*/ 15 h 541"/>
                  <a:gd name="T8" fmla="*/ 204 w 278"/>
                  <a:gd name="T9" fmla="*/ 0 h 541"/>
                  <a:gd name="T10" fmla="*/ 0 w 278"/>
                  <a:gd name="T11" fmla="*/ 493 h 541"/>
                </a:gdLst>
                <a:ahLst/>
                <a:cxnLst>
                  <a:cxn ang="0">
                    <a:pos x="T0" y="T1"/>
                  </a:cxn>
                  <a:cxn ang="0">
                    <a:pos x="T2" y="T3"/>
                  </a:cxn>
                  <a:cxn ang="0">
                    <a:pos x="T4" y="T5"/>
                  </a:cxn>
                  <a:cxn ang="0">
                    <a:pos x="T6" y="T7"/>
                  </a:cxn>
                  <a:cxn ang="0">
                    <a:pos x="T8" y="T9"/>
                  </a:cxn>
                  <a:cxn ang="0">
                    <a:pos x="T10" y="T11"/>
                  </a:cxn>
                </a:cxnLst>
                <a:rect l="0" t="0" r="r" b="b"/>
                <a:pathLst>
                  <a:path w="278" h="541">
                    <a:moveTo>
                      <a:pt x="0" y="493"/>
                    </a:moveTo>
                    <a:cubicBezTo>
                      <a:pt x="28" y="495"/>
                      <a:pt x="51" y="515"/>
                      <a:pt x="58" y="541"/>
                    </a:cubicBezTo>
                    <a:cubicBezTo>
                      <a:pt x="190" y="391"/>
                      <a:pt x="267" y="204"/>
                      <a:pt x="278" y="5"/>
                    </a:cubicBezTo>
                    <a:cubicBezTo>
                      <a:pt x="269" y="11"/>
                      <a:pt x="257" y="15"/>
                      <a:pt x="245" y="15"/>
                    </a:cubicBezTo>
                    <a:cubicBezTo>
                      <a:pt x="229" y="15"/>
                      <a:pt x="215" y="9"/>
                      <a:pt x="204" y="0"/>
                    </a:cubicBezTo>
                    <a:cubicBezTo>
                      <a:pt x="193" y="188"/>
                      <a:pt x="118" y="360"/>
                      <a:pt x="0" y="493"/>
                    </a:cubicBezTo>
                  </a:path>
                </a:pathLst>
              </a:custGeom>
              <a:solidFill>
                <a:schemeClr val="accent6"/>
              </a:solidFill>
              <a:ln>
                <a:no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4" name="íšļíde"/>
              <p:cNvSpPr/>
              <p:nvPr>
                <p:custDataLst>
                  <p:tags r:id="rId49"/>
                </p:custDataLst>
              </p:nvPr>
            </p:nvSpPr>
            <p:spPr bwMode="auto">
              <a:xfrm>
                <a:off x="6201576" y="4920261"/>
                <a:ext cx="1061063" cy="557592"/>
              </a:xfrm>
              <a:custGeom>
                <a:avLst/>
                <a:gdLst>
                  <a:gd name="T0" fmla="*/ 13 w 536"/>
                  <a:gd name="T1" fmla="*/ 241 h 280"/>
                  <a:gd name="T2" fmla="*/ 0 w 536"/>
                  <a:gd name="T3" fmla="*/ 280 h 280"/>
                  <a:gd name="T4" fmla="*/ 536 w 536"/>
                  <a:gd name="T5" fmla="*/ 58 h 280"/>
                  <a:gd name="T6" fmla="*/ 488 w 536"/>
                  <a:gd name="T7" fmla="*/ 0 h 280"/>
                  <a:gd name="T8" fmla="*/ 2 w 536"/>
                  <a:gd name="T9" fmla="*/ 205 h 280"/>
                  <a:gd name="T10" fmla="*/ 13 w 536"/>
                  <a:gd name="T11" fmla="*/ 241 h 280"/>
                </a:gdLst>
                <a:ahLst/>
                <a:cxnLst>
                  <a:cxn ang="0">
                    <a:pos x="T0" y="T1"/>
                  </a:cxn>
                  <a:cxn ang="0">
                    <a:pos x="T2" y="T3"/>
                  </a:cxn>
                  <a:cxn ang="0">
                    <a:pos x="T4" y="T5"/>
                  </a:cxn>
                  <a:cxn ang="0">
                    <a:pos x="T6" y="T7"/>
                  </a:cxn>
                  <a:cxn ang="0">
                    <a:pos x="T8" y="T9"/>
                  </a:cxn>
                  <a:cxn ang="0">
                    <a:pos x="T10" y="T11"/>
                  </a:cxn>
                </a:cxnLst>
                <a:rect l="0" t="0" r="r" b="b"/>
                <a:pathLst>
                  <a:path w="536" h="280">
                    <a:moveTo>
                      <a:pt x="13" y="241"/>
                    </a:moveTo>
                    <a:cubicBezTo>
                      <a:pt x="13" y="256"/>
                      <a:pt x="8" y="269"/>
                      <a:pt x="0" y="280"/>
                    </a:cubicBezTo>
                    <a:cubicBezTo>
                      <a:pt x="199" y="269"/>
                      <a:pt x="387" y="191"/>
                      <a:pt x="536" y="58"/>
                    </a:cubicBezTo>
                    <a:cubicBezTo>
                      <a:pt x="510" y="51"/>
                      <a:pt x="490" y="28"/>
                      <a:pt x="488" y="0"/>
                    </a:cubicBezTo>
                    <a:cubicBezTo>
                      <a:pt x="357" y="117"/>
                      <a:pt x="188" y="192"/>
                      <a:pt x="2" y="205"/>
                    </a:cubicBezTo>
                    <a:cubicBezTo>
                      <a:pt x="9" y="215"/>
                      <a:pt x="13" y="228"/>
                      <a:pt x="13" y="241"/>
                    </a:cubicBezTo>
                  </a:path>
                </a:pathLst>
              </a:custGeom>
              <a:solidFill>
                <a:schemeClr val="accent5"/>
              </a:solidFill>
              <a:ln>
                <a:noFill/>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5" name="îṣḻíďê"/>
              <p:cNvSpPr/>
              <p:nvPr>
                <p:custDataLst>
                  <p:tags r:id="rId50"/>
                </p:custDataLst>
              </p:nvPr>
            </p:nvSpPr>
            <p:spPr>
              <a:xfrm>
                <a:off x="4921251" y="4933950"/>
                <a:ext cx="1081088" cy="546100"/>
              </a:xfrm>
              <a:custGeom>
                <a:avLst/>
                <a:gdLst/>
                <a:ahLst/>
                <a:cxnLst>
                  <a:cxn ang="0">
                    <a:pos x="0" y="2147483646"/>
                  </a:cxn>
                  <a:cxn ang="0">
                    <a:pos x="2147483646" y="2147483646"/>
                  </a:cxn>
                  <a:cxn ang="0">
                    <a:pos x="2147483646" y="2147483646"/>
                  </a:cxn>
                  <a:cxn ang="0">
                    <a:pos x="2147483646" y="2147483646"/>
                  </a:cxn>
                  <a:cxn ang="0">
                    <a:pos x="2147483646" y="0"/>
                  </a:cxn>
                  <a:cxn ang="0">
                    <a:pos x="2147483646" y="0"/>
                  </a:cxn>
                  <a:cxn ang="0">
                    <a:pos x="0" y="2147483646"/>
                  </a:cxn>
                </a:cxnLst>
                <a:pathLst>
                  <a:path w="546" h="275">
                    <a:moveTo>
                      <a:pt x="0" y="49"/>
                    </a:moveTo>
                    <a:cubicBezTo>
                      <a:pt x="152" y="185"/>
                      <a:pt x="343" y="264"/>
                      <a:pt x="546" y="275"/>
                    </a:cubicBezTo>
                    <a:cubicBezTo>
                      <a:pt x="537" y="264"/>
                      <a:pt x="532" y="250"/>
                      <a:pt x="532" y="235"/>
                    </a:cubicBezTo>
                    <a:cubicBezTo>
                      <a:pt x="532" y="222"/>
                      <a:pt x="536" y="210"/>
                      <a:pt x="543" y="199"/>
                    </a:cubicBezTo>
                    <a:cubicBezTo>
                      <a:pt x="358" y="188"/>
                      <a:pt x="189" y="115"/>
                      <a:pt x="58" y="0"/>
                    </a:cubicBezTo>
                    <a:cubicBezTo>
                      <a:pt x="49" y="0"/>
                      <a:pt x="49" y="0"/>
                      <a:pt x="49" y="0"/>
                    </a:cubicBezTo>
                    <a:cubicBezTo>
                      <a:pt x="44" y="25"/>
                      <a:pt x="24" y="44"/>
                      <a:pt x="0" y="49"/>
                    </a:cubicBezTo>
                  </a:path>
                </a:pathLst>
              </a:custGeom>
              <a:solidFill>
                <a:schemeClr val="dk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6" name="i$ḷíḍé"/>
              <p:cNvSpPr/>
              <p:nvPr>
                <p:custDataLst>
                  <p:tags r:id="rId51"/>
                </p:custDataLst>
              </p:nvPr>
            </p:nvSpPr>
            <p:spPr>
              <a:xfrm>
                <a:off x="5923434" y="1843178"/>
                <a:ext cx="365708" cy="366567"/>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7" name="ïšḷiḍé"/>
              <p:cNvSpPr/>
              <p:nvPr>
                <p:custDataLst>
                  <p:tags r:id="rId52"/>
                </p:custDataLst>
              </p:nvPr>
            </p:nvSpPr>
            <p:spPr>
              <a:xfrm>
                <a:off x="7123569" y="2359467"/>
                <a:ext cx="365704" cy="366567"/>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8" name="iṡḻíḋé"/>
              <p:cNvSpPr/>
              <p:nvPr>
                <p:custDataLst>
                  <p:tags r:id="rId53"/>
                </p:custDataLst>
              </p:nvPr>
            </p:nvSpPr>
            <p:spPr>
              <a:xfrm>
                <a:off x="7602591" y="3526281"/>
                <a:ext cx="365708" cy="366567"/>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9" name="ïşļiḍé"/>
              <p:cNvSpPr/>
              <p:nvPr>
                <p:custDataLst>
                  <p:tags r:id="rId54"/>
                </p:custDataLst>
              </p:nvPr>
            </p:nvSpPr>
            <p:spPr>
              <a:xfrm>
                <a:off x="7118417" y="4744723"/>
                <a:ext cx="365708" cy="366567"/>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0" name="iṧļïḍé"/>
              <p:cNvSpPr/>
              <p:nvPr>
                <p:custDataLst>
                  <p:tags r:id="rId55"/>
                </p:custDataLst>
              </p:nvPr>
            </p:nvSpPr>
            <p:spPr>
              <a:xfrm>
                <a:off x="5923434" y="5224873"/>
                <a:ext cx="365708" cy="366564"/>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1" name="işľiḍê"/>
              <p:cNvSpPr/>
              <p:nvPr>
                <p:custDataLst>
                  <p:tags r:id="rId56"/>
                </p:custDataLst>
              </p:nvPr>
            </p:nvSpPr>
            <p:spPr>
              <a:xfrm>
                <a:off x="4239127" y="3526281"/>
                <a:ext cx="365704" cy="366567"/>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2" name="iṧliḍe"/>
              <p:cNvSpPr/>
              <p:nvPr>
                <p:custDataLst>
                  <p:tags r:id="rId57"/>
                </p:custDataLst>
              </p:nvPr>
            </p:nvSpPr>
            <p:spPr>
              <a:xfrm>
                <a:off x="4743904" y="4734397"/>
                <a:ext cx="365704" cy="366567"/>
              </a:xfrm>
              <a:prstGeom prst="ellipse">
                <a:avLst/>
              </a:prstGeom>
              <a:solidFill>
                <a:srgbClr val="DAE2E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iSḻïḋè"/>
            <p:cNvGrpSpPr/>
            <p:nvPr/>
          </p:nvGrpSpPr>
          <p:grpSpPr>
            <a:xfrm>
              <a:off x="4197352" y="2071140"/>
              <a:ext cx="1907259" cy="1647556"/>
              <a:chOff x="4652964" y="2479675"/>
              <a:chExt cx="1457325" cy="1258888"/>
            </a:xfrm>
          </p:grpSpPr>
          <p:sp>
            <p:nvSpPr>
              <p:cNvPr id="84" name="ïṡľïḍé"/>
              <p:cNvSpPr/>
              <p:nvPr>
                <p:custDataLst>
                  <p:tags r:id="rId58"/>
                </p:custDataLst>
              </p:nvPr>
            </p:nvSpPr>
            <p:spPr>
              <a:xfrm>
                <a:off x="4905376" y="2733675"/>
                <a:ext cx="1204913" cy="10048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08" h="507">
                    <a:moveTo>
                      <a:pt x="606" y="480"/>
                    </a:moveTo>
                    <a:cubicBezTo>
                      <a:pt x="30" y="6"/>
                      <a:pt x="30" y="6"/>
                      <a:pt x="30" y="6"/>
                    </a:cubicBezTo>
                    <a:cubicBezTo>
                      <a:pt x="23" y="0"/>
                      <a:pt x="12" y="1"/>
                      <a:pt x="6" y="8"/>
                    </a:cubicBezTo>
                    <a:cubicBezTo>
                      <a:pt x="0" y="16"/>
                      <a:pt x="1" y="26"/>
                      <a:pt x="8" y="32"/>
                    </a:cubicBezTo>
                    <a:cubicBezTo>
                      <a:pt x="584" y="507"/>
                      <a:pt x="584" y="507"/>
                      <a:pt x="584" y="507"/>
                    </a:cubicBezTo>
                    <a:cubicBezTo>
                      <a:pt x="584" y="507"/>
                      <a:pt x="594" y="506"/>
                      <a:pt x="601" y="497"/>
                    </a:cubicBezTo>
                    <a:cubicBezTo>
                      <a:pt x="608" y="488"/>
                      <a:pt x="606" y="480"/>
                      <a:pt x="606" y="480"/>
                    </a:cubicBezTo>
                    <a:close/>
                  </a:path>
                </a:pathLst>
              </a:custGeom>
              <a:solidFill>
                <a:schemeClr val="accen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5" name="i$ľíḍê"/>
              <p:cNvSpPr/>
              <p:nvPr>
                <p:custDataLst>
                  <p:tags r:id="rId59"/>
                </p:custDataLst>
              </p:nvPr>
            </p:nvSpPr>
            <p:spPr>
              <a:xfrm>
                <a:off x="4652964" y="2800350"/>
                <a:ext cx="542925" cy="274638"/>
              </a:xfrm>
              <a:custGeom>
                <a:avLst/>
                <a:gdLst/>
                <a:ahLst/>
                <a:cxnLst>
                  <a:cxn ang="0">
                    <a:pos x="0" y="2147483646"/>
                  </a:cxn>
                  <a:cxn ang="0">
                    <a:pos x="2147483646" y="0"/>
                  </a:cxn>
                  <a:cxn ang="0">
                    <a:pos x="2147483646" y="2147483646"/>
                  </a:cxn>
                  <a:cxn ang="0">
                    <a:pos x="2147483646" y="2147483646"/>
                  </a:cxn>
                  <a:cxn ang="0">
                    <a:pos x="0" y="2147483646"/>
                  </a:cxn>
                </a:cxnLst>
                <a:pathLst>
                  <a:path w="342" h="173">
                    <a:moveTo>
                      <a:pt x="0" y="8"/>
                    </a:moveTo>
                    <a:lnTo>
                      <a:pt x="171" y="0"/>
                    </a:lnTo>
                    <a:lnTo>
                      <a:pt x="342" y="140"/>
                    </a:lnTo>
                    <a:lnTo>
                      <a:pt x="265" y="173"/>
                    </a:lnTo>
                    <a:lnTo>
                      <a:pt x="0" y="8"/>
                    </a:lnTo>
                    <a:close/>
                  </a:path>
                </a:pathLst>
              </a:custGeom>
              <a:solidFill>
                <a:schemeClr val="dk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6" name="íSḷiḋé"/>
              <p:cNvSpPr/>
              <p:nvPr>
                <p:custDataLst>
                  <p:tags r:id="rId60"/>
                </p:custDataLst>
              </p:nvPr>
            </p:nvSpPr>
            <p:spPr>
              <a:xfrm>
                <a:off x="4926014" y="2479675"/>
                <a:ext cx="339725" cy="488950"/>
              </a:xfrm>
              <a:custGeom>
                <a:avLst/>
                <a:gdLst/>
                <a:ahLst/>
                <a:cxnLst>
                  <a:cxn ang="0">
                    <a:pos x="0" y="0"/>
                  </a:cxn>
                  <a:cxn ang="0">
                    <a:pos x="2147483646" y="2147483646"/>
                  </a:cxn>
                  <a:cxn ang="0">
                    <a:pos x="2147483646" y="2147483646"/>
                  </a:cxn>
                  <a:cxn ang="0">
                    <a:pos x="2147483646" y="2147483646"/>
                  </a:cxn>
                  <a:cxn ang="0">
                    <a:pos x="0" y="0"/>
                  </a:cxn>
                </a:cxnLst>
                <a:pathLst>
                  <a:path w="214" h="308">
                    <a:moveTo>
                      <a:pt x="0" y="0"/>
                    </a:moveTo>
                    <a:lnTo>
                      <a:pt x="27" y="169"/>
                    </a:lnTo>
                    <a:lnTo>
                      <a:pt x="198" y="308"/>
                    </a:lnTo>
                    <a:lnTo>
                      <a:pt x="214" y="226"/>
                    </a:lnTo>
                    <a:lnTo>
                      <a:pt x="0" y="0"/>
                    </a:lnTo>
                    <a:close/>
                  </a:path>
                </a:pathLst>
              </a:custGeom>
              <a:solidFill>
                <a:schemeClr val="dk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grpSp>
        <p:nvGrpSpPr>
          <p:cNvPr id="87" name="7a0a8136-db70-46fe-aa31-2a6b3115f74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323850" y="2636838"/>
            <a:ext cx="1785938" cy="1800225"/>
            <a:chOff x="4024313" y="1341438"/>
            <a:chExt cx="4130675" cy="4162426"/>
          </a:xfrm>
        </p:grpSpPr>
        <p:sp>
          <p:nvSpPr>
            <p:cNvPr id="88" name="ï$ḻîḋê"/>
            <p:cNvSpPr/>
            <p:nvPr>
              <p:custDataLst>
                <p:tags r:id="rId61"/>
              </p:custDataLst>
            </p:nvPr>
          </p:nvSpPr>
          <p:spPr>
            <a:xfrm>
              <a:off x="4208463" y="1620838"/>
              <a:ext cx="3692525" cy="36861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82" h="582">
                  <a:moveTo>
                    <a:pt x="225" y="533"/>
                  </a:moveTo>
                  <a:cubicBezTo>
                    <a:pt x="129" y="533"/>
                    <a:pt x="129" y="533"/>
                    <a:pt x="129" y="533"/>
                  </a:cubicBezTo>
                  <a:cubicBezTo>
                    <a:pt x="153" y="549"/>
                    <a:pt x="180" y="562"/>
                    <a:pt x="209" y="570"/>
                  </a:cubicBezTo>
                  <a:cubicBezTo>
                    <a:pt x="208" y="568"/>
                    <a:pt x="208" y="565"/>
                    <a:pt x="208" y="562"/>
                  </a:cubicBezTo>
                  <a:cubicBezTo>
                    <a:pt x="208" y="550"/>
                    <a:pt x="215" y="539"/>
                    <a:pt x="225" y="533"/>
                  </a:cubicBezTo>
                  <a:moveTo>
                    <a:pt x="577" y="346"/>
                  </a:moveTo>
                  <a:cubicBezTo>
                    <a:pt x="574" y="349"/>
                    <a:pt x="571" y="351"/>
                    <a:pt x="567" y="352"/>
                  </a:cubicBezTo>
                  <a:cubicBezTo>
                    <a:pt x="567" y="354"/>
                    <a:pt x="567" y="355"/>
                    <a:pt x="567" y="357"/>
                  </a:cubicBezTo>
                  <a:cubicBezTo>
                    <a:pt x="567" y="366"/>
                    <a:pt x="564" y="374"/>
                    <a:pt x="559" y="380"/>
                  </a:cubicBezTo>
                  <a:cubicBezTo>
                    <a:pt x="565" y="390"/>
                    <a:pt x="565" y="390"/>
                    <a:pt x="565" y="390"/>
                  </a:cubicBezTo>
                  <a:cubicBezTo>
                    <a:pt x="570" y="376"/>
                    <a:pt x="574" y="361"/>
                    <a:pt x="577" y="346"/>
                  </a:cubicBezTo>
                  <a:moveTo>
                    <a:pt x="305" y="305"/>
                  </a:moveTo>
                  <a:cubicBezTo>
                    <a:pt x="292" y="311"/>
                    <a:pt x="292" y="311"/>
                    <a:pt x="292" y="311"/>
                  </a:cubicBezTo>
                  <a:cubicBezTo>
                    <a:pt x="334" y="431"/>
                    <a:pt x="334" y="431"/>
                    <a:pt x="334" y="431"/>
                  </a:cubicBezTo>
                  <a:cubicBezTo>
                    <a:pt x="354" y="316"/>
                    <a:pt x="354" y="316"/>
                    <a:pt x="354" y="316"/>
                  </a:cubicBezTo>
                  <a:cubicBezTo>
                    <a:pt x="305" y="305"/>
                    <a:pt x="305" y="305"/>
                    <a:pt x="305" y="305"/>
                  </a:cubicBezTo>
                  <a:moveTo>
                    <a:pt x="378" y="292"/>
                  </a:moveTo>
                  <a:cubicBezTo>
                    <a:pt x="377" y="304"/>
                    <a:pt x="377" y="304"/>
                    <a:pt x="377" y="304"/>
                  </a:cubicBezTo>
                  <a:cubicBezTo>
                    <a:pt x="377" y="305"/>
                    <a:pt x="377" y="305"/>
                    <a:pt x="377" y="305"/>
                  </a:cubicBezTo>
                  <a:cubicBezTo>
                    <a:pt x="383" y="311"/>
                    <a:pt x="389" y="318"/>
                    <a:pt x="393" y="325"/>
                  </a:cubicBezTo>
                  <a:cubicBezTo>
                    <a:pt x="375" y="321"/>
                    <a:pt x="375" y="321"/>
                    <a:pt x="375" y="321"/>
                  </a:cubicBezTo>
                  <a:cubicBezTo>
                    <a:pt x="359" y="477"/>
                    <a:pt x="359" y="477"/>
                    <a:pt x="359" y="477"/>
                  </a:cubicBezTo>
                  <a:cubicBezTo>
                    <a:pt x="388" y="490"/>
                    <a:pt x="413" y="509"/>
                    <a:pt x="432" y="533"/>
                  </a:cubicBezTo>
                  <a:cubicBezTo>
                    <a:pt x="432" y="533"/>
                    <a:pt x="432" y="533"/>
                    <a:pt x="432" y="533"/>
                  </a:cubicBezTo>
                  <a:cubicBezTo>
                    <a:pt x="432" y="533"/>
                    <a:pt x="432" y="533"/>
                    <a:pt x="432" y="533"/>
                  </a:cubicBezTo>
                  <a:cubicBezTo>
                    <a:pt x="257" y="533"/>
                    <a:pt x="257" y="533"/>
                    <a:pt x="257" y="533"/>
                  </a:cubicBezTo>
                  <a:cubicBezTo>
                    <a:pt x="268" y="539"/>
                    <a:pt x="275" y="550"/>
                    <a:pt x="275" y="562"/>
                  </a:cubicBezTo>
                  <a:cubicBezTo>
                    <a:pt x="275" y="569"/>
                    <a:pt x="273" y="576"/>
                    <a:pt x="269" y="581"/>
                  </a:cubicBezTo>
                  <a:cubicBezTo>
                    <a:pt x="276" y="582"/>
                    <a:pt x="284" y="582"/>
                    <a:pt x="291" y="582"/>
                  </a:cubicBezTo>
                  <a:cubicBezTo>
                    <a:pt x="318" y="582"/>
                    <a:pt x="345" y="578"/>
                    <a:pt x="370" y="571"/>
                  </a:cubicBezTo>
                  <a:cubicBezTo>
                    <a:pt x="373" y="556"/>
                    <a:pt x="387" y="545"/>
                    <a:pt x="403" y="545"/>
                  </a:cubicBezTo>
                  <a:cubicBezTo>
                    <a:pt x="410" y="545"/>
                    <a:pt x="417" y="547"/>
                    <a:pt x="422" y="551"/>
                  </a:cubicBezTo>
                  <a:cubicBezTo>
                    <a:pt x="470" y="527"/>
                    <a:pt x="511" y="489"/>
                    <a:pt x="539" y="443"/>
                  </a:cubicBezTo>
                  <a:cubicBezTo>
                    <a:pt x="470" y="488"/>
                    <a:pt x="470" y="488"/>
                    <a:pt x="470" y="488"/>
                  </a:cubicBezTo>
                  <a:cubicBezTo>
                    <a:pt x="470" y="489"/>
                    <a:pt x="470" y="489"/>
                    <a:pt x="470" y="489"/>
                  </a:cubicBezTo>
                  <a:cubicBezTo>
                    <a:pt x="470" y="489"/>
                    <a:pt x="470" y="489"/>
                    <a:pt x="470" y="489"/>
                  </a:cubicBezTo>
                  <a:cubicBezTo>
                    <a:pt x="468" y="490"/>
                    <a:pt x="468" y="490"/>
                    <a:pt x="468" y="490"/>
                  </a:cubicBezTo>
                  <a:cubicBezTo>
                    <a:pt x="465" y="494"/>
                    <a:pt x="465" y="494"/>
                    <a:pt x="465" y="494"/>
                  </a:cubicBezTo>
                  <a:cubicBezTo>
                    <a:pt x="464" y="493"/>
                    <a:pt x="464" y="493"/>
                    <a:pt x="464" y="493"/>
                  </a:cubicBezTo>
                  <a:cubicBezTo>
                    <a:pt x="447" y="504"/>
                    <a:pt x="447" y="504"/>
                    <a:pt x="447" y="504"/>
                  </a:cubicBezTo>
                  <a:cubicBezTo>
                    <a:pt x="434" y="483"/>
                    <a:pt x="434" y="483"/>
                    <a:pt x="434" y="483"/>
                  </a:cubicBezTo>
                  <a:cubicBezTo>
                    <a:pt x="401" y="478"/>
                    <a:pt x="401" y="478"/>
                    <a:pt x="401" y="478"/>
                  </a:cubicBezTo>
                  <a:cubicBezTo>
                    <a:pt x="407" y="442"/>
                    <a:pt x="407" y="442"/>
                    <a:pt x="407" y="442"/>
                  </a:cubicBezTo>
                  <a:cubicBezTo>
                    <a:pt x="406" y="441"/>
                    <a:pt x="406" y="441"/>
                    <a:pt x="406" y="441"/>
                  </a:cubicBezTo>
                  <a:cubicBezTo>
                    <a:pt x="407" y="440"/>
                    <a:pt x="407" y="440"/>
                    <a:pt x="407" y="440"/>
                  </a:cubicBezTo>
                  <a:cubicBezTo>
                    <a:pt x="423" y="341"/>
                    <a:pt x="423" y="341"/>
                    <a:pt x="423" y="341"/>
                  </a:cubicBezTo>
                  <a:cubicBezTo>
                    <a:pt x="378" y="292"/>
                    <a:pt x="378" y="292"/>
                    <a:pt x="378" y="292"/>
                  </a:cubicBezTo>
                  <a:moveTo>
                    <a:pt x="360" y="284"/>
                  </a:moveTo>
                  <a:cubicBezTo>
                    <a:pt x="350" y="288"/>
                    <a:pt x="350" y="288"/>
                    <a:pt x="350" y="288"/>
                  </a:cubicBezTo>
                  <a:cubicBezTo>
                    <a:pt x="353" y="289"/>
                    <a:pt x="355" y="290"/>
                    <a:pt x="358" y="292"/>
                  </a:cubicBezTo>
                  <a:cubicBezTo>
                    <a:pt x="359" y="285"/>
                    <a:pt x="359" y="285"/>
                    <a:pt x="359" y="285"/>
                  </a:cubicBezTo>
                  <a:cubicBezTo>
                    <a:pt x="360" y="284"/>
                    <a:pt x="360" y="284"/>
                    <a:pt x="360" y="284"/>
                  </a:cubicBezTo>
                  <a:cubicBezTo>
                    <a:pt x="360" y="284"/>
                    <a:pt x="360" y="284"/>
                    <a:pt x="360" y="284"/>
                  </a:cubicBezTo>
                  <a:cubicBezTo>
                    <a:pt x="360" y="284"/>
                    <a:pt x="360" y="284"/>
                    <a:pt x="360" y="284"/>
                  </a:cubicBezTo>
                  <a:moveTo>
                    <a:pt x="578" y="264"/>
                  </a:moveTo>
                  <a:cubicBezTo>
                    <a:pt x="576" y="274"/>
                    <a:pt x="569" y="282"/>
                    <a:pt x="561" y="286"/>
                  </a:cubicBezTo>
                  <a:cubicBezTo>
                    <a:pt x="570" y="288"/>
                    <a:pt x="577" y="293"/>
                    <a:pt x="582" y="300"/>
                  </a:cubicBezTo>
                  <a:cubicBezTo>
                    <a:pt x="582" y="297"/>
                    <a:pt x="582" y="294"/>
                    <a:pt x="582" y="291"/>
                  </a:cubicBezTo>
                  <a:cubicBezTo>
                    <a:pt x="582" y="283"/>
                    <a:pt x="582" y="276"/>
                    <a:pt x="581" y="268"/>
                  </a:cubicBezTo>
                  <a:cubicBezTo>
                    <a:pt x="580" y="267"/>
                    <a:pt x="579" y="266"/>
                    <a:pt x="578" y="264"/>
                  </a:cubicBezTo>
                  <a:moveTo>
                    <a:pt x="467" y="172"/>
                  </a:moveTo>
                  <a:cubicBezTo>
                    <a:pt x="449" y="172"/>
                    <a:pt x="435" y="158"/>
                    <a:pt x="435" y="140"/>
                  </a:cubicBezTo>
                  <a:cubicBezTo>
                    <a:pt x="435" y="122"/>
                    <a:pt x="449" y="108"/>
                    <a:pt x="467" y="108"/>
                  </a:cubicBezTo>
                  <a:cubicBezTo>
                    <a:pt x="479" y="108"/>
                    <a:pt x="489" y="114"/>
                    <a:pt x="494" y="123"/>
                  </a:cubicBezTo>
                  <a:cubicBezTo>
                    <a:pt x="498" y="122"/>
                    <a:pt x="502" y="121"/>
                    <a:pt x="506" y="121"/>
                  </a:cubicBezTo>
                  <a:cubicBezTo>
                    <a:pt x="527" y="121"/>
                    <a:pt x="545" y="139"/>
                    <a:pt x="545" y="160"/>
                  </a:cubicBezTo>
                  <a:cubicBezTo>
                    <a:pt x="545" y="182"/>
                    <a:pt x="527" y="199"/>
                    <a:pt x="506" y="199"/>
                  </a:cubicBezTo>
                  <a:cubicBezTo>
                    <a:pt x="488" y="199"/>
                    <a:pt x="474" y="188"/>
                    <a:pt x="469" y="172"/>
                  </a:cubicBezTo>
                  <a:cubicBezTo>
                    <a:pt x="468" y="172"/>
                    <a:pt x="468" y="172"/>
                    <a:pt x="467" y="172"/>
                  </a:cubicBezTo>
                  <a:moveTo>
                    <a:pt x="291" y="0"/>
                  </a:moveTo>
                  <a:cubicBezTo>
                    <a:pt x="258" y="0"/>
                    <a:pt x="226" y="6"/>
                    <a:pt x="196" y="16"/>
                  </a:cubicBezTo>
                  <a:cubicBezTo>
                    <a:pt x="204" y="23"/>
                    <a:pt x="209" y="33"/>
                    <a:pt x="209" y="44"/>
                  </a:cubicBezTo>
                  <a:cubicBezTo>
                    <a:pt x="209" y="65"/>
                    <a:pt x="192" y="81"/>
                    <a:pt x="172" y="81"/>
                  </a:cubicBezTo>
                  <a:cubicBezTo>
                    <a:pt x="152" y="81"/>
                    <a:pt x="136" y="65"/>
                    <a:pt x="135" y="45"/>
                  </a:cubicBezTo>
                  <a:cubicBezTo>
                    <a:pt x="113" y="60"/>
                    <a:pt x="92" y="77"/>
                    <a:pt x="75" y="96"/>
                  </a:cubicBezTo>
                  <a:cubicBezTo>
                    <a:pt x="78" y="96"/>
                    <a:pt x="81" y="96"/>
                    <a:pt x="84" y="96"/>
                  </a:cubicBezTo>
                  <a:cubicBezTo>
                    <a:pt x="131" y="96"/>
                    <a:pt x="169" y="134"/>
                    <a:pt x="169" y="180"/>
                  </a:cubicBezTo>
                  <a:cubicBezTo>
                    <a:pt x="169" y="195"/>
                    <a:pt x="165" y="208"/>
                    <a:pt x="159" y="220"/>
                  </a:cubicBezTo>
                  <a:cubicBezTo>
                    <a:pt x="157" y="224"/>
                    <a:pt x="154" y="229"/>
                    <a:pt x="151" y="232"/>
                  </a:cubicBezTo>
                  <a:cubicBezTo>
                    <a:pt x="136" y="252"/>
                    <a:pt x="111" y="265"/>
                    <a:pt x="84" y="265"/>
                  </a:cubicBezTo>
                  <a:cubicBezTo>
                    <a:pt x="51" y="265"/>
                    <a:pt x="23" y="246"/>
                    <a:pt x="9" y="219"/>
                  </a:cubicBezTo>
                  <a:cubicBezTo>
                    <a:pt x="3" y="242"/>
                    <a:pt x="0" y="266"/>
                    <a:pt x="0" y="291"/>
                  </a:cubicBezTo>
                  <a:cubicBezTo>
                    <a:pt x="0" y="352"/>
                    <a:pt x="19" y="409"/>
                    <a:pt x="51" y="456"/>
                  </a:cubicBezTo>
                  <a:cubicBezTo>
                    <a:pt x="61" y="459"/>
                    <a:pt x="68" y="468"/>
                    <a:pt x="69" y="479"/>
                  </a:cubicBezTo>
                  <a:cubicBezTo>
                    <a:pt x="74" y="485"/>
                    <a:pt x="79" y="491"/>
                    <a:pt x="84" y="496"/>
                  </a:cubicBezTo>
                  <a:cubicBezTo>
                    <a:pt x="87" y="493"/>
                    <a:pt x="91" y="491"/>
                    <a:pt x="96" y="491"/>
                  </a:cubicBezTo>
                  <a:cubicBezTo>
                    <a:pt x="105" y="491"/>
                    <a:pt x="112" y="498"/>
                    <a:pt x="112" y="507"/>
                  </a:cubicBezTo>
                  <a:cubicBezTo>
                    <a:pt x="112" y="511"/>
                    <a:pt x="111" y="515"/>
                    <a:pt x="108" y="518"/>
                  </a:cubicBezTo>
                  <a:cubicBezTo>
                    <a:pt x="115" y="523"/>
                    <a:pt x="122" y="528"/>
                    <a:pt x="129" y="533"/>
                  </a:cubicBezTo>
                  <a:cubicBezTo>
                    <a:pt x="147" y="510"/>
                    <a:pt x="171" y="491"/>
                    <a:pt x="198" y="478"/>
                  </a:cubicBezTo>
                  <a:cubicBezTo>
                    <a:pt x="198" y="478"/>
                    <a:pt x="198" y="478"/>
                    <a:pt x="198" y="478"/>
                  </a:cubicBezTo>
                  <a:cubicBezTo>
                    <a:pt x="223" y="467"/>
                    <a:pt x="251" y="461"/>
                    <a:pt x="280" y="461"/>
                  </a:cubicBezTo>
                  <a:cubicBezTo>
                    <a:pt x="292" y="461"/>
                    <a:pt x="303" y="462"/>
                    <a:pt x="314" y="463"/>
                  </a:cubicBezTo>
                  <a:cubicBezTo>
                    <a:pt x="275" y="317"/>
                    <a:pt x="275" y="317"/>
                    <a:pt x="275" y="317"/>
                  </a:cubicBezTo>
                  <a:cubicBezTo>
                    <a:pt x="260" y="323"/>
                    <a:pt x="260" y="323"/>
                    <a:pt x="260" y="323"/>
                  </a:cubicBezTo>
                  <a:cubicBezTo>
                    <a:pt x="263" y="316"/>
                    <a:pt x="267" y="310"/>
                    <a:pt x="271" y="304"/>
                  </a:cubicBezTo>
                  <a:cubicBezTo>
                    <a:pt x="270" y="298"/>
                    <a:pt x="270" y="298"/>
                    <a:pt x="270" y="298"/>
                  </a:cubicBezTo>
                  <a:cubicBezTo>
                    <a:pt x="262" y="296"/>
                    <a:pt x="262" y="296"/>
                    <a:pt x="262" y="296"/>
                  </a:cubicBezTo>
                  <a:cubicBezTo>
                    <a:pt x="264" y="295"/>
                    <a:pt x="266" y="294"/>
                    <a:pt x="268" y="292"/>
                  </a:cubicBezTo>
                  <a:cubicBezTo>
                    <a:pt x="268" y="291"/>
                    <a:pt x="268" y="291"/>
                    <a:pt x="268" y="291"/>
                  </a:cubicBezTo>
                  <a:cubicBezTo>
                    <a:pt x="271" y="291"/>
                    <a:pt x="271" y="291"/>
                    <a:pt x="271" y="291"/>
                  </a:cubicBezTo>
                  <a:cubicBezTo>
                    <a:pt x="277" y="288"/>
                    <a:pt x="284" y="285"/>
                    <a:pt x="292" y="283"/>
                  </a:cubicBezTo>
                  <a:cubicBezTo>
                    <a:pt x="298" y="279"/>
                    <a:pt x="305" y="275"/>
                    <a:pt x="312" y="272"/>
                  </a:cubicBezTo>
                  <a:cubicBezTo>
                    <a:pt x="321" y="269"/>
                    <a:pt x="330" y="266"/>
                    <a:pt x="339" y="266"/>
                  </a:cubicBezTo>
                  <a:cubicBezTo>
                    <a:pt x="234" y="221"/>
                    <a:pt x="234" y="221"/>
                    <a:pt x="234" y="221"/>
                  </a:cubicBezTo>
                  <a:cubicBezTo>
                    <a:pt x="249" y="213"/>
                    <a:pt x="265" y="209"/>
                    <a:pt x="282" y="209"/>
                  </a:cubicBezTo>
                  <a:cubicBezTo>
                    <a:pt x="296" y="209"/>
                    <a:pt x="309" y="212"/>
                    <a:pt x="322" y="218"/>
                  </a:cubicBezTo>
                  <a:cubicBezTo>
                    <a:pt x="347" y="228"/>
                    <a:pt x="365" y="247"/>
                    <a:pt x="375" y="269"/>
                  </a:cubicBezTo>
                  <a:cubicBezTo>
                    <a:pt x="380" y="269"/>
                    <a:pt x="380" y="269"/>
                    <a:pt x="380" y="269"/>
                  </a:cubicBezTo>
                  <a:cubicBezTo>
                    <a:pt x="380" y="271"/>
                    <a:pt x="380" y="271"/>
                    <a:pt x="380" y="271"/>
                  </a:cubicBezTo>
                  <a:cubicBezTo>
                    <a:pt x="399" y="275"/>
                    <a:pt x="418" y="284"/>
                    <a:pt x="432" y="300"/>
                  </a:cubicBezTo>
                  <a:cubicBezTo>
                    <a:pt x="438" y="307"/>
                    <a:pt x="443" y="314"/>
                    <a:pt x="447" y="322"/>
                  </a:cubicBezTo>
                  <a:cubicBezTo>
                    <a:pt x="489" y="329"/>
                    <a:pt x="489" y="329"/>
                    <a:pt x="489" y="329"/>
                  </a:cubicBezTo>
                  <a:cubicBezTo>
                    <a:pt x="494" y="321"/>
                    <a:pt x="494" y="321"/>
                    <a:pt x="494" y="321"/>
                  </a:cubicBezTo>
                  <a:cubicBezTo>
                    <a:pt x="508" y="330"/>
                    <a:pt x="508" y="330"/>
                    <a:pt x="508" y="330"/>
                  </a:cubicBezTo>
                  <a:cubicBezTo>
                    <a:pt x="511" y="327"/>
                    <a:pt x="515" y="325"/>
                    <a:pt x="519" y="323"/>
                  </a:cubicBezTo>
                  <a:cubicBezTo>
                    <a:pt x="519" y="322"/>
                    <a:pt x="519" y="321"/>
                    <a:pt x="519" y="320"/>
                  </a:cubicBezTo>
                  <a:cubicBezTo>
                    <a:pt x="519" y="307"/>
                    <a:pt x="526" y="295"/>
                    <a:pt x="537" y="290"/>
                  </a:cubicBezTo>
                  <a:cubicBezTo>
                    <a:pt x="523" y="286"/>
                    <a:pt x="512" y="273"/>
                    <a:pt x="512" y="257"/>
                  </a:cubicBezTo>
                  <a:cubicBezTo>
                    <a:pt x="512" y="239"/>
                    <a:pt x="527" y="224"/>
                    <a:pt x="545" y="224"/>
                  </a:cubicBezTo>
                  <a:cubicBezTo>
                    <a:pt x="558" y="224"/>
                    <a:pt x="569" y="231"/>
                    <a:pt x="574" y="241"/>
                  </a:cubicBezTo>
                  <a:cubicBezTo>
                    <a:pt x="575" y="240"/>
                    <a:pt x="576" y="238"/>
                    <a:pt x="577" y="236"/>
                  </a:cubicBezTo>
                  <a:cubicBezTo>
                    <a:pt x="555" y="122"/>
                    <a:pt x="467" y="32"/>
                    <a:pt x="354" y="7"/>
                  </a:cubicBezTo>
                  <a:cubicBezTo>
                    <a:pt x="354" y="9"/>
                    <a:pt x="354" y="11"/>
                    <a:pt x="354" y="13"/>
                  </a:cubicBezTo>
                  <a:cubicBezTo>
                    <a:pt x="354" y="18"/>
                    <a:pt x="353" y="22"/>
                    <a:pt x="351" y="26"/>
                  </a:cubicBezTo>
                  <a:cubicBezTo>
                    <a:pt x="353" y="28"/>
                    <a:pt x="355" y="30"/>
                    <a:pt x="357" y="32"/>
                  </a:cubicBezTo>
                  <a:cubicBezTo>
                    <a:pt x="359" y="27"/>
                    <a:pt x="364" y="22"/>
                    <a:pt x="370" y="22"/>
                  </a:cubicBezTo>
                  <a:cubicBezTo>
                    <a:pt x="377" y="22"/>
                    <a:pt x="383" y="28"/>
                    <a:pt x="383" y="36"/>
                  </a:cubicBezTo>
                  <a:cubicBezTo>
                    <a:pt x="383" y="43"/>
                    <a:pt x="377" y="49"/>
                    <a:pt x="370" y="49"/>
                  </a:cubicBezTo>
                  <a:cubicBezTo>
                    <a:pt x="369" y="49"/>
                    <a:pt x="369" y="49"/>
                    <a:pt x="368" y="49"/>
                  </a:cubicBezTo>
                  <a:cubicBezTo>
                    <a:pt x="374" y="61"/>
                    <a:pt x="377" y="74"/>
                    <a:pt x="377" y="88"/>
                  </a:cubicBezTo>
                  <a:cubicBezTo>
                    <a:pt x="377" y="136"/>
                    <a:pt x="338" y="176"/>
                    <a:pt x="290" y="176"/>
                  </a:cubicBezTo>
                  <a:cubicBezTo>
                    <a:pt x="242" y="176"/>
                    <a:pt x="203" y="136"/>
                    <a:pt x="203" y="88"/>
                  </a:cubicBezTo>
                  <a:cubicBezTo>
                    <a:pt x="203" y="40"/>
                    <a:pt x="242" y="1"/>
                    <a:pt x="290" y="1"/>
                  </a:cubicBezTo>
                  <a:cubicBezTo>
                    <a:pt x="294" y="1"/>
                    <a:pt x="298" y="1"/>
                    <a:pt x="302" y="2"/>
                  </a:cubicBezTo>
                  <a:cubicBezTo>
                    <a:pt x="302" y="1"/>
                    <a:pt x="302" y="1"/>
                    <a:pt x="303" y="0"/>
                  </a:cubicBezTo>
                  <a:cubicBezTo>
                    <a:pt x="299" y="0"/>
                    <a:pt x="295" y="0"/>
                    <a:pt x="291"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9" name="îṥ1ïḓê"/>
            <p:cNvSpPr/>
            <p:nvPr>
              <p:custDataLst>
                <p:tags r:id="rId62"/>
              </p:custDataLst>
            </p:nvPr>
          </p:nvSpPr>
          <p:spPr>
            <a:xfrm>
              <a:off x="6124576" y="1531938"/>
              <a:ext cx="330200" cy="25241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52" h="40">
                  <a:moveTo>
                    <a:pt x="25" y="0"/>
                  </a:moveTo>
                  <a:cubicBezTo>
                    <a:pt x="14" y="0"/>
                    <a:pt x="5" y="6"/>
                    <a:pt x="1" y="14"/>
                  </a:cubicBezTo>
                  <a:cubicBezTo>
                    <a:pt x="0" y="15"/>
                    <a:pt x="0" y="15"/>
                    <a:pt x="0" y="16"/>
                  </a:cubicBezTo>
                  <a:cubicBezTo>
                    <a:pt x="19" y="18"/>
                    <a:pt x="36" y="27"/>
                    <a:pt x="49" y="40"/>
                  </a:cubicBezTo>
                  <a:cubicBezTo>
                    <a:pt x="51" y="36"/>
                    <a:pt x="52" y="32"/>
                    <a:pt x="52" y="27"/>
                  </a:cubicBezTo>
                  <a:cubicBezTo>
                    <a:pt x="52" y="25"/>
                    <a:pt x="52" y="23"/>
                    <a:pt x="52" y="21"/>
                  </a:cubicBezTo>
                  <a:cubicBezTo>
                    <a:pt x="49" y="9"/>
                    <a:pt x="38" y="0"/>
                    <a:pt x="25"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0" name="ïşḷíḑe"/>
            <p:cNvSpPr/>
            <p:nvPr>
              <p:custDataLst>
                <p:tags r:id="rId63"/>
              </p:custDataLst>
            </p:nvPr>
          </p:nvSpPr>
          <p:spPr>
            <a:xfrm>
              <a:off x="6473826" y="1758951"/>
              <a:ext cx="165100" cy="171450"/>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pathLst>
                <a:path w="26" h="27">
                  <a:moveTo>
                    <a:pt x="13" y="0"/>
                  </a:moveTo>
                  <a:cubicBezTo>
                    <a:pt x="7" y="0"/>
                    <a:pt x="2" y="5"/>
                    <a:pt x="0" y="10"/>
                  </a:cubicBezTo>
                  <a:cubicBezTo>
                    <a:pt x="4" y="15"/>
                    <a:pt x="8" y="21"/>
                    <a:pt x="11" y="27"/>
                  </a:cubicBezTo>
                  <a:cubicBezTo>
                    <a:pt x="12" y="27"/>
                    <a:pt x="12" y="27"/>
                    <a:pt x="13" y="27"/>
                  </a:cubicBezTo>
                  <a:cubicBezTo>
                    <a:pt x="20" y="27"/>
                    <a:pt x="26" y="21"/>
                    <a:pt x="26" y="14"/>
                  </a:cubicBezTo>
                  <a:cubicBezTo>
                    <a:pt x="26" y="6"/>
                    <a:pt x="20" y="0"/>
                    <a:pt x="13"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1" name="ïṥľïḑè"/>
            <p:cNvSpPr/>
            <p:nvPr>
              <p:custDataLst>
                <p:tags r:id="rId64"/>
              </p:custDataLst>
            </p:nvPr>
          </p:nvSpPr>
          <p:spPr>
            <a:xfrm>
              <a:off x="7500938" y="3432176"/>
              <a:ext cx="438150" cy="417513"/>
            </a:xfrm>
            <a:custGeom>
              <a:avLst/>
              <a:gdLst/>
              <a:ahLst/>
              <a:cxnLst>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9" h="66">
                  <a:moveTo>
                    <a:pt x="42" y="0"/>
                  </a:moveTo>
                  <a:cubicBezTo>
                    <a:pt x="37" y="3"/>
                    <a:pt x="32" y="4"/>
                    <a:pt x="26" y="4"/>
                  </a:cubicBezTo>
                  <a:cubicBezTo>
                    <a:pt x="23" y="4"/>
                    <a:pt x="21" y="4"/>
                    <a:pt x="18" y="4"/>
                  </a:cubicBezTo>
                  <a:cubicBezTo>
                    <a:pt x="7" y="9"/>
                    <a:pt x="0" y="21"/>
                    <a:pt x="0" y="34"/>
                  </a:cubicBezTo>
                  <a:cubicBezTo>
                    <a:pt x="0" y="35"/>
                    <a:pt x="0" y="36"/>
                    <a:pt x="0" y="37"/>
                  </a:cubicBezTo>
                  <a:cubicBezTo>
                    <a:pt x="4" y="36"/>
                    <a:pt x="8" y="35"/>
                    <a:pt x="13" y="35"/>
                  </a:cubicBezTo>
                  <a:cubicBezTo>
                    <a:pt x="31" y="35"/>
                    <a:pt x="46" y="49"/>
                    <a:pt x="48" y="66"/>
                  </a:cubicBezTo>
                  <a:cubicBezTo>
                    <a:pt x="52" y="65"/>
                    <a:pt x="55" y="63"/>
                    <a:pt x="58" y="60"/>
                  </a:cubicBezTo>
                  <a:cubicBezTo>
                    <a:pt x="65" y="54"/>
                    <a:pt x="69" y="44"/>
                    <a:pt x="69" y="34"/>
                  </a:cubicBezTo>
                  <a:cubicBezTo>
                    <a:pt x="69" y="27"/>
                    <a:pt x="67" y="20"/>
                    <a:pt x="63" y="14"/>
                  </a:cubicBezTo>
                  <a:cubicBezTo>
                    <a:pt x="58" y="7"/>
                    <a:pt x="51" y="2"/>
                    <a:pt x="42"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2" name="ïŝliḋe"/>
            <p:cNvSpPr/>
            <p:nvPr>
              <p:custDataLst>
                <p:tags r:id="rId65"/>
              </p:custDataLst>
            </p:nvPr>
          </p:nvSpPr>
          <p:spPr>
            <a:xfrm>
              <a:off x="7850188" y="3046413"/>
              <a:ext cx="304800" cy="30956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8" h="49">
                  <a:moveTo>
                    <a:pt x="24" y="0"/>
                  </a:moveTo>
                  <a:cubicBezTo>
                    <a:pt x="15" y="0"/>
                    <a:pt x="7" y="5"/>
                    <a:pt x="3" y="11"/>
                  </a:cubicBezTo>
                  <a:cubicBezTo>
                    <a:pt x="2" y="13"/>
                    <a:pt x="1" y="15"/>
                    <a:pt x="0" y="16"/>
                  </a:cubicBezTo>
                  <a:cubicBezTo>
                    <a:pt x="3" y="21"/>
                    <a:pt x="4" y="26"/>
                    <a:pt x="4" y="32"/>
                  </a:cubicBezTo>
                  <a:cubicBezTo>
                    <a:pt x="4" y="34"/>
                    <a:pt x="4" y="37"/>
                    <a:pt x="4" y="39"/>
                  </a:cubicBezTo>
                  <a:cubicBezTo>
                    <a:pt x="5" y="41"/>
                    <a:pt x="6" y="42"/>
                    <a:pt x="7" y="43"/>
                  </a:cubicBezTo>
                  <a:cubicBezTo>
                    <a:pt x="12" y="47"/>
                    <a:pt x="17" y="49"/>
                    <a:pt x="24" y="49"/>
                  </a:cubicBezTo>
                  <a:cubicBezTo>
                    <a:pt x="37" y="49"/>
                    <a:pt x="48" y="38"/>
                    <a:pt x="48" y="25"/>
                  </a:cubicBezTo>
                  <a:cubicBezTo>
                    <a:pt x="48" y="11"/>
                    <a:pt x="37" y="0"/>
                    <a:pt x="24"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3" name="is1îḓé"/>
            <p:cNvSpPr/>
            <p:nvPr>
              <p:custDataLst>
                <p:tags r:id="rId66"/>
              </p:custDataLst>
            </p:nvPr>
          </p:nvSpPr>
          <p:spPr>
            <a:xfrm>
              <a:off x="4024313" y="2443163"/>
              <a:ext cx="285750" cy="495300"/>
            </a:xfrm>
            <a:custGeom>
              <a:avLst/>
              <a:gdLst/>
              <a:ahLst/>
              <a:cxnLst>
                <a:cxn ang="0">
                  <a:pos x="2147483646" y="0"/>
                </a:cxn>
                <a:cxn ang="0">
                  <a:pos x="0" y="2147483646"/>
                </a:cxn>
                <a:cxn ang="0">
                  <a:pos x="2147483646" y="2147483646"/>
                </a:cxn>
                <a:cxn ang="0">
                  <a:pos x="2147483646" y="2147483646"/>
                </a:cxn>
                <a:cxn ang="0">
                  <a:pos x="2147483646" y="0"/>
                </a:cxn>
                <a:cxn ang="0">
                  <a:pos x="2147483646" y="0"/>
                </a:cxn>
              </a:cxnLst>
              <a:pathLst>
                <a:path w="45" h="78">
                  <a:moveTo>
                    <a:pt x="39" y="0"/>
                  </a:moveTo>
                  <a:cubicBezTo>
                    <a:pt x="17" y="0"/>
                    <a:pt x="0" y="17"/>
                    <a:pt x="0" y="39"/>
                  </a:cubicBezTo>
                  <a:cubicBezTo>
                    <a:pt x="0" y="58"/>
                    <a:pt x="14" y="75"/>
                    <a:pt x="33" y="78"/>
                  </a:cubicBezTo>
                  <a:cubicBezTo>
                    <a:pt x="30" y="69"/>
                    <a:pt x="29" y="60"/>
                    <a:pt x="29" y="50"/>
                  </a:cubicBezTo>
                  <a:cubicBezTo>
                    <a:pt x="29" y="32"/>
                    <a:pt x="35" y="14"/>
                    <a:pt x="45" y="0"/>
                  </a:cubicBezTo>
                  <a:cubicBezTo>
                    <a:pt x="43" y="0"/>
                    <a:pt x="41" y="0"/>
                    <a:pt x="39"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9" name="išḷíḑè"/>
            <p:cNvSpPr/>
            <p:nvPr>
              <p:custDataLst>
                <p:tags r:id="rId67"/>
              </p:custDataLst>
            </p:nvPr>
          </p:nvSpPr>
          <p:spPr>
            <a:xfrm>
              <a:off x="5527676" y="4997451"/>
              <a:ext cx="425450" cy="398463"/>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67" h="63">
                  <a:moveTo>
                    <a:pt x="49" y="0"/>
                  </a:moveTo>
                  <a:cubicBezTo>
                    <a:pt x="17" y="0"/>
                    <a:pt x="17" y="0"/>
                    <a:pt x="17" y="0"/>
                  </a:cubicBezTo>
                  <a:cubicBezTo>
                    <a:pt x="7" y="6"/>
                    <a:pt x="0" y="17"/>
                    <a:pt x="0" y="29"/>
                  </a:cubicBezTo>
                  <a:cubicBezTo>
                    <a:pt x="0" y="32"/>
                    <a:pt x="0" y="35"/>
                    <a:pt x="1" y="37"/>
                  </a:cubicBezTo>
                  <a:cubicBezTo>
                    <a:pt x="4" y="52"/>
                    <a:pt x="17" y="63"/>
                    <a:pt x="33" y="63"/>
                  </a:cubicBezTo>
                  <a:cubicBezTo>
                    <a:pt x="45" y="63"/>
                    <a:pt x="55" y="57"/>
                    <a:pt x="61" y="48"/>
                  </a:cubicBezTo>
                  <a:cubicBezTo>
                    <a:pt x="65" y="43"/>
                    <a:pt x="67" y="36"/>
                    <a:pt x="67" y="29"/>
                  </a:cubicBezTo>
                  <a:cubicBezTo>
                    <a:pt x="67" y="17"/>
                    <a:pt x="60" y="6"/>
                    <a:pt x="49"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0" name="ïSļîḓè"/>
            <p:cNvSpPr/>
            <p:nvPr>
              <p:custDataLst>
                <p:tags r:id="rId68"/>
              </p:custDataLst>
            </p:nvPr>
          </p:nvSpPr>
          <p:spPr>
            <a:xfrm>
              <a:off x="4259263" y="1968501"/>
              <a:ext cx="317500" cy="317500"/>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01" name="ïSľïḋè"/>
            <p:cNvSpPr/>
            <p:nvPr>
              <p:custDataLst>
                <p:tags r:id="rId69"/>
              </p:custDataLst>
            </p:nvPr>
          </p:nvSpPr>
          <p:spPr>
            <a:xfrm>
              <a:off x="5464176" y="1341438"/>
              <a:ext cx="215900" cy="215900"/>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06" name="íşļîďé"/>
            <p:cNvSpPr/>
            <p:nvPr>
              <p:custDataLst>
                <p:tags r:id="rId70"/>
              </p:custDataLst>
            </p:nvPr>
          </p:nvSpPr>
          <p:spPr>
            <a:xfrm>
              <a:off x="7208838" y="1392238"/>
              <a:ext cx="158750" cy="158750"/>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07" name="îṣľiḓé"/>
            <p:cNvSpPr/>
            <p:nvPr>
              <p:custDataLst>
                <p:tags r:id="rId71"/>
              </p:custDataLst>
            </p:nvPr>
          </p:nvSpPr>
          <p:spPr>
            <a:xfrm>
              <a:off x="4843463" y="1627188"/>
              <a:ext cx="158750" cy="157163"/>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08" name="ï$1idê"/>
            <p:cNvSpPr/>
            <p:nvPr>
              <p:custDataLst>
                <p:tags r:id="rId72"/>
              </p:custDataLst>
            </p:nvPr>
          </p:nvSpPr>
          <p:spPr>
            <a:xfrm>
              <a:off x="6797676" y="1392238"/>
              <a:ext cx="322263" cy="322263"/>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09" name="íŝḻïdé"/>
            <p:cNvSpPr/>
            <p:nvPr>
              <p:custDataLst>
                <p:tags r:id="rId73"/>
              </p:custDataLst>
            </p:nvPr>
          </p:nvSpPr>
          <p:spPr>
            <a:xfrm>
              <a:off x="5065713" y="1665288"/>
              <a:ext cx="468313" cy="468313"/>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pathLst>
                <a:path w="74" h="74">
                  <a:moveTo>
                    <a:pt x="37" y="0"/>
                  </a:moveTo>
                  <a:cubicBezTo>
                    <a:pt x="17" y="0"/>
                    <a:pt x="0" y="17"/>
                    <a:pt x="0" y="37"/>
                  </a:cubicBezTo>
                  <a:cubicBezTo>
                    <a:pt x="0" y="38"/>
                    <a:pt x="0" y="38"/>
                    <a:pt x="0" y="38"/>
                  </a:cubicBezTo>
                  <a:cubicBezTo>
                    <a:pt x="1" y="58"/>
                    <a:pt x="17" y="74"/>
                    <a:pt x="37" y="74"/>
                  </a:cubicBezTo>
                  <a:cubicBezTo>
                    <a:pt x="57" y="74"/>
                    <a:pt x="74" y="58"/>
                    <a:pt x="74" y="37"/>
                  </a:cubicBezTo>
                  <a:cubicBezTo>
                    <a:pt x="74" y="26"/>
                    <a:pt x="69" y="16"/>
                    <a:pt x="61" y="9"/>
                  </a:cubicBezTo>
                  <a:cubicBezTo>
                    <a:pt x="54" y="4"/>
                    <a:pt x="46" y="0"/>
                    <a:pt x="37"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2" name="ï$ḻïḍe"/>
            <p:cNvSpPr/>
            <p:nvPr>
              <p:custDataLst>
                <p:tags r:id="rId74"/>
              </p:custDataLst>
            </p:nvPr>
          </p:nvSpPr>
          <p:spPr>
            <a:xfrm>
              <a:off x="5108576" y="5287963"/>
              <a:ext cx="215900" cy="215900"/>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13" name="î$ḷîḋê"/>
            <p:cNvSpPr/>
            <p:nvPr>
              <p:custDataLst>
                <p:tags r:id="rId75"/>
              </p:custDataLst>
            </p:nvPr>
          </p:nvSpPr>
          <p:spPr>
            <a:xfrm>
              <a:off x="6550026" y="5073651"/>
              <a:ext cx="430213" cy="43021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68" h="68">
                  <a:moveTo>
                    <a:pt x="34" y="0"/>
                  </a:moveTo>
                  <a:cubicBezTo>
                    <a:pt x="18" y="0"/>
                    <a:pt x="4" y="11"/>
                    <a:pt x="1" y="26"/>
                  </a:cubicBezTo>
                  <a:cubicBezTo>
                    <a:pt x="0" y="29"/>
                    <a:pt x="0" y="31"/>
                    <a:pt x="0" y="34"/>
                  </a:cubicBezTo>
                  <a:cubicBezTo>
                    <a:pt x="0" y="53"/>
                    <a:pt x="15" y="68"/>
                    <a:pt x="34" y="68"/>
                  </a:cubicBezTo>
                  <a:cubicBezTo>
                    <a:pt x="53" y="68"/>
                    <a:pt x="68" y="53"/>
                    <a:pt x="68" y="34"/>
                  </a:cubicBezTo>
                  <a:cubicBezTo>
                    <a:pt x="68" y="22"/>
                    <a:pt x="62" y="12"/>
                    <a:pt x="53" y="6"/>
                  </a:cubicBezTo>
                  <a:cubicBezTo>
                    <a:pt x="48" y="2"/>
                    <a:pt x="41" y="0"/>
                    <a:pt x="34"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4" name="iṣḻiḓê"/>
            <p:cNvSpPr/>
            <p:nvPr>
              <p:custDataLst>
                <p:tags r:id="rId76"/>
              </p:custDataLst>
            </p:nvPr>
          </p:nvSpPr>
          <p:spPr>
            <a:xfrm>
              <a:off x="7100888" y="5118101"/>
              <a:ext cx="241300" cy="239713"/>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15" name="iṧľïḓè"/>
            <p:cNvSpPr/>
            <p:nvPr>
              <p:custDataLst>
                <p:tags r:id="rId77"/>
              </p:custDataLst>
            </p:nvPr>
          </p:nvSpPr>
          <p:spPr>
            <a:xfrm>
              <a:off x="4716463" y="4730751"/>
              <a:ext cx="203200" cy="2032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32" h="32">
                  <a:moveTo>
                    <a:pt x="16" y="0"/>
                  </a:moveTo>
                  <a:cubicBezTo>
                    <a:pt x="11" y="0"/>
                    <a:pt x="7" y="2"/>
                    <a:pt x="4" y="5"/>
                  </a:cubicBezTo>
                  <a:cubicBezTo>
                    <a:pt x="1" y="8"/>
                    <a:pt x="0" y="12"/>
                    <a:pt x="0" y="16"/>
                  </a:cubicBezTo>
                  <a:cubicBezTo>
                    <a:pt x="0" y="25"/>
                    <a:pt x="7" y="32"/>
                    <a:pt x="16" y="32"/>
                  </a:cubicBezTo>
                  <a:cubicBezTo>
                    <a:pt x="21" y="32"/>
                    <a:pt x="25" y="30"/>
                    <a:pt x="28" y="27"/>
                  </a:cubicBezTo>
                  <a:cubicBezTo>
                    <a:pt x="31" y="24"/>
                    <a:pt x="32" y="20"/>
                    <a:pt x="32" y="16"/>
                  </a:cubicBezTo>
                  <a:cubicBezTo>
                    <a:pt x="32" y="7"/>
                    <a:pt x="25" y="0"/>
                    <a:pt x="16"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6" name="íṥḻîḑé"/>
            <p:cNvSpPr/>
            <p:nvPr>
              <p:custDataLst>
                <p:tags r:id="rId78"/>
              </p:custDataLst>
            </p:nvPr>
          </p:nvSpPr>
          <p:spPr>
            <a:xfrm>
              <a:off x="4297363" y="4495801"/>
              <a:ext cx="349250" cy="34925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55" h="55">
                  <a:moveTo>
                    <a:pt x="28" y="0"/>
                  </a:moveTo>
                  <a:cubicBezTo>
                    <a:pt x="12" y="0"/>
                    <a:pt x="0" y="12"/>
                    <a:pt x="0" y="28"/>
                  </a:cubicBezTo>
                  <a:cubicBezTo>
                    <a:pt x="0" y="43"/>
                    <a:pt x="12" y="55"/>
                    <a:pt x="28" y="55"/>
                  </a:cubicBezTo>
                  <a:cubicBezTo>
                    <a:pt x="43" y="55"/>
                    <a:pt x="55" y="43"/>
                    <a:pt x="55" y="28"/>
                  </a:cubicBezTo>
                  <a:cubicBezTo>
                    <a:pt x="55" y="27"/>
                    <a:pt x="55" y="26"/>
                    <a:pt x="55" y="25"/>
                  </a:cubicBezTo>
                  <a:cubicBezTo>
                    <a:pt x="54" y="14"/>
                    <a:pt x="47" y="5"/>
                    <a:pt x="37" y="2"/>
                  </a:cubicBezTo>
                  <a:cubicBezTo>
                    <a:pt x="34" y="1"/>
                    <a:pt x="31" y="0"/>
                    <a:pt x="28"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7" name="íṩḻïḓé"/>
            <p:cNvSpPr/>
            <p:nvPr>
              <p:custDataLst>
                <p:tags r:id="rId79"/>
              </p:custDataLst>
            </p:nvPr>
          </p:nvSpPr>
          <p:spPr>
            <a:xfrm>
              <a:off x="4278313" y="4902201"/>
              <a:ext cx="196850" cy="190500"/>
            </a:xfrm>
            <a:prstGeom prst="ellipse">
              <a:avLst/>
            </a:prstGeom>
            <a:solidFill>
              <a:srgbClr val="D3E8DD"/>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18" name="îṧliḍé"/>
            <p:cNvSpPr/>
            <p:nvPr>
              <p:custDataLst>
                <p:tags r:id="rId80"/>
              </p:custDataLst>
            </p:nvPr>
          </p:nvSpPr>
          <p:spPr>
            <a:xfrm>
              <a:off x="7812088" y="4268788"/>
              <a:ext cx="184150" cy="182563"/>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0"/>
                </a:cxn>
              </a:cxnLst>
              <a:pathLst>
                <a:path w="29" h="29">
                  <a:moveTo>
                    <a:pt x="14" y="0"/>
                  </a:moveTo>
                  <a:cubicBezTo>
                    <a:pt x="12" y="0"/>
                    <a:pt x="9" y="1"/>
                    <a:pt x="7" y="2"/>
                  </a:cubicBezTo>
                  <a:cubicBezTo>
                    <a:pt x="5" y="3"/>
                    <a:pt x="5" y="3"/>
                    <a:pt x="5" y="3"/>
                  </a:cubicBezTo>
                  <a:cubicBezTo>
                    <a:pt x="2" y="6"/>
                    <a:pt x="0" y="10"/>
                    <a:pt x="0" y="15"/>
                  </a:cubicBezTo>
                  <a:cubicBezTo>
                    <a:pt x="0" y="23"/>
                    <a:pt x="6" y="29"/>
                    <a:pt x="14" y="29"/>
                  </a:cubicBezTo>
                  <a:cubicBezTo>
                    <a:pt x="22" y="29"/>
                    <a:pt x="29" y="23"/>
                    <a:pt x="29" y="15"/>
                  </a:cubicBezTo>
                  <a:cubicBezTo>
                    <a:pt x="29" y="7"/>
                    <a:pt x="22" y="0"/>
                    <a:pt x="14" y="0"/>
                  </a:cubicBezTo>
                </a:path>
              </a:pathLst>
            </a:custGeom>
            <a:solidFill>
              <a:srgbClr val="D3E8D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9" name="ïsḻíḋè"/>
            <p:cNvSpPr/>
            <p:nvPr>
              <p:custDataLst>
                <p:tags r:id="rId81"/>
              </p:custDataLst>
            </p:nvPr>
          </p:nvSpPr>
          <p:spPr>
            <a:xfrm>
              <a:off x="4208463" y="2228851"/>
              <a:ext cx="1071563" cy="106997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169" h="169">
                  <a:moveTo>
                    <a:pt x="169" y="84"/>
                  </a:moveTo>
                  <a:cubicBezTo>
                    <a:pt x="169" y="99"/>
                    <a:pt x="165" y="112"/>
                    <a:pt x="159" y="124"/>
                  </a:cubicBezTo>
                  <a:cubicBezTo>
                    <a:pt x="157" y="128"/>
                    <a:pt x="154" y="133"/>
                    <a:pt x="151" y="136"/>
                  </a:cubicBezTo>
                  <a:cubicBezTo>
                    <a:pt x="136" y="156"/>
                    <a:pt x="111" y="169"/>
                    <a:pt x="84" y="169"/>
                  </a:cubicBezTo>
                  <a:cubicBezTo>
                    <a:pt x="38" y="169"/>
                    <a:pt x="0" y="131"/>
                    <a:pt x="0" y="84"/>
                  </a:cubicBezTo>
                  <a:cubicBezTo>
                    <a:pt x="0" y="38"/>
                    <a:pt x="38" y="0"/>
                    <a:pt x="84" y="0"/>
                  </a:cubicBezTo>
                  <a:cubicBezTo>
                    <a:pt x="131" y="0"/>
                    <a:pt x="169" y="38"/>
                    <a:pt x="169" y="84"/>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0" name="ïs1iḓè"/>
            <p:cNvSpPr/>
            <p:nvPr>
              <p:custDataLst>
                <p:tags r:id="rId82"/>
              </p:custDataLst>
            </p:nvPr>
          </p:nvSpPr>
          <p:spPr>
            <a:xfrm>
              <a:off x="4437063" y="2640013"/>
              <a:ext cx="779463" cy="55721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3" h="88">
                  <a:moveTo>
                    <a:pt x="103" y="0"/>
                  </a:moveTo>
                  <a:cubicBezTo>
                    <a:pt x="107" y="13"/>
                    <a:pt x="107" y="27"/>
                    <a:pt x="102" y="40"/>
                  </a:cubicBezTo>
                  <a:cubicBezTo>
                    <a:pt x="101" y="42"/>
                    <a:pt x="100" y="44"/>
                    <a:pt x="99" y="46"/>
                  </a:cubicBezTo>
                  <a:cubicBezTo>
                    <a:pt x="98" y="48"/>
                    <a:pt x="97" y="50"/>
                    <a:pt x="95" y="53"/>
                  </a:cubicBezTo>
                  <a:cubicBezTo>
                    <a:pt x="84" y="68"/>
                    <a:pt x="67" y="77"/>
                    <a:pt x="48" y="77"/>
                  </a:cubicBezTo>
                  <a:cubicBezTo>
                    <a:pt x="40" y="77"/>
                    <a:pt x="31" y="75"/>
                    <a:pt x="22" y="71"/>
                  </a:cubicBezTo>
                  <a:cubicBezTo>
                    <a:pt x="13" y="66"/>
                    <a:pt x="5" y="58"/>
                    <a:pt x="0" y="50"/>
                  </a:cubicBezTo>
                  <a:cubicBezTo>
                    <a:pt x="4" y="63"/>
                    <a:pt x="14" y="75"/>
                    <a:pt x="28" y="82"/>
                  </a:cubicBezTo>
                  <a:cubicBezTo>
                    <a:pt x="36" y="86"/>
                    <a:pt x="45" y="88"/>
                    <a:pt x="54" y="88"/>
                  </a:cubicBezTo>
                  <a:cubicBezTo>
                    <a:pt x="72" y="88"/>
                    <a:pt x="90" y="80"/>
                    <a:pt x="101" y="64"/>
                  </a:cubicBezTo>
                  <a:cubicBezTo>
                    <a:pt x="115" y="71"/>
                    <a:pt x="115" y="71"/>
                    <a:pt x="115" y="71"/>
                  </a:cubicBezTo>
                  <a:cubicBezTo>
                    <a:pt x="118" y="68"/>
                    <a:pt x="121" y="63"/>
                    <a:pt x="123" y="59"/>
                  </a:cubicBezTo>
                  <a:cubicBezTo>
                    <a:pt x="107" y="51"/>
                    <a:pt x="107" y="51"/>
                    <a:pt x="107" y="51"/>
                  </a:cubicBezTo>
                  <a:cubicBezTo>
                    <a:pt x="114" y="34"/>
                    <a:pt x="112" y="15"/>
                    <a:pt x="103" y="0"/>
                  </a:cubicBezTo>
                </a:path>
              </a:pathLst>
            </a:custGeom>
            <a:solidFill>
              <a:srgbClr val="C0C0C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1" name="išľíḑê"/>
            <p:cNvSpPr/>
            <p:nvPr>
              <p:custDataLst>
                <p:tags r:id="rId83"/>
              </p:custDataLst>
            </p:nvPr>
          </p:nvSpPr>
          <p:spPr>
            <a:xfrm>
              <a:off x="4329113" y="2349501"/>
              <a:ext cx="817563" cy="8223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9" h="130">
                  <a:moveTo>
                    <a:pt x="119" y="86"/>
                  </a:moveTo>
                  <a:cubicBezTo>
                    <a:pt x="118" y="88"/>
                    <a:pt x="117" y="90"/>
                    <a:pt x="116" y="92"/>
                  </a:cubicBezTo>
                  <a:cubicBezTo>
                    <a:pt x="115" y="94"/>
                    <a:pt x="114" y="96"/>
                    <a:pt x="112" y="99"/>
                  </a:cubicBezTo>
                  <a:cubicBezTo>
                    <a:pt x="96" y="122"/>
                    <a:pt x="65" y="130"/>
                    <a:pt x="39" y="117"/>
                  </a:cubicBezTo>
                  <a:cubicBezTo>
                    <a:pt x="11" y="102"/>
                    <a:pt x="0" y="68"/>
                    <a:pt x="14" y="39"/>
                  </a:cubicBezTo>
                  <a:cubicBezTo>
                    <a:pt x="29" y="11"/>
                    <a:pt x="63" y="0"/>
                    <a:pt x="91" y="14"/>
                  </a:cubicBezTo>
                  <a:cubicBezTo>
                    <a:pt x="118" y="28"/>
                    <a:pt x="129" y="59"/>
                    <a:pt x="119" y="86"/>
                  </a:cubicBezTo>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3" name="íşļiḋê"/>
            <p:cNvSpPr/>
            <p:nvPr>
              <p:custDataLst>
                <p:tags r:id="rId84"/>
              </p:custDataLst>
            </p:nvPr>
          </p:nvSpPr>
          <p:spPr>
            <a:xfrm>
              <a:off x="4411663" y="2430463"/>
              <a:ext cx="666750" cy="6651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5" h="105">
                  <a:moveTo>
                    <a:pt x="93" y="73"/>
                  </a:moveTo>
                  <a:cubicBezTo>
                    <a:pt x="82" y="96"/>
                    <a:pt x="54" y="105"/>
                    <a:pt x="31" y="93"/>
                  </a:cubicBezTo>
                  <a:cubicBezTo>
                    <a:pt x="9" y="82"/>
                    <a:pt x="0" y="54"/>
                    <a:pt x="11" y="31"/>
                  </a:cubicBezTo>
                  <a:cubicBezTo>
                    <a:pt x="23" y="9"/>
                    <a:pt x="51" y="0"/>
                    <a:pt x="73" y="11"/>
                  </a:cubicBezTo>
                  <a:cubicBezTo>
                    <a:pt x="96" y="23"/>
                    <a:pt x="105" y="51"/>
                    <a:pt x="93" y="73"/>
                  </a:cubicBezTo>
                </a:path>
              </a:pathLst>
            </a:custGeom>
            <a:solidFill>
              <a:srgbClr val="7147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4" name="ïSḻíḑê"/>
            <p:cNvSpPr/>
            <p:nvPr>
              <p:custDataLst>
                <p:tags r:id="rId85"/>
              </p:custDataLst>
            </p:nvPr>
          </p:nvSpPr>
          <p:spPr>
            <a:xfrm>
              <a:off x="4367213" y="2430463"/>
              <a:ext cx="711200" cy="6715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2" h="106">
                  <a:moveTo>
                    <a:pt x="80" y="11"/>
                  </a:moveTo>
                  <a:cubicBezTo>
                    <a:pt x="58" y="0"/>
                    <a:pt x="30" y="9"/>
                    <a:pt x="18" y="31"/>
                  </a:cubicBezTo>
                  <a:cubicBezTo>
                    <a:pt x="7" y="54"/>
                    <a:pt x="16" y="82"/>
                    <a:pt x="38" y="93"/>
                  </a:cubicBezTo>
                  <a:cubicBezTo>
                    <a:pt x="61" y="105"/>
                    <a:pt x="89" y="96"/>
                    <a:pt x="100" y="73"/>
                  </a:cubicBezTo>
                  <a:cubicBezTo>
                    <a:pt x="112" y="51"/>
                    <a:pt x="103" y="23"/>
                    <a:pt x="80" y="11"/>
                  </a:cubicBezTo>
                  <a:moveTo>
                    <a:pt x="42" y="90"/>
                  </a:moveTo>
                  <a:cubicBezTo>
                    <a:pt x="0" y="70"/>
                    <a:pt x="26" y="18"/>
                    <a:pt x="44" y="18"/>
                  </a:cubicBezTo>
                  <a:cubicBezTo>
                    <a:pt x="49" y="18"/>
                    <a:pt x="58" y="19"/>
                    <a:pt x="62" y="22"/>
                  </a:cubicBezTo>
                  <a:cubicBezTo>
                    <a:pt x="64" y="25"/>
                    <a:pt x="65" y="29"/>
                    <a:pt x="67" y="31"/>
                  </a:cubicBezTo>
                  <a:cubicBezTo>
                    <a:pt x="70" y="33"/>
                    <a:pt x="73" y="35"/>
                    <a:pt x="76" y="36"/>
                  </a:cubicBezTo>
                  <a:cubicBezTo>
                    <a:pt x="81" y="39"/>
                    <a:pt x="89" y="42"/>
                    <a:pt x="92" y="47"/>
                  </a:cubicBezTo>
                  <a:cubicBezTo>
                    <a:pt x="94" y="50"/>
                    <a:pt x="93" y="54"/>
                    <a:pt x="94" y="57"/>
                  </a:cubicBezTo>
                  <a:cubicBezTo>
                    <a:pt x="96" y="61"/>
                    <a:pt x="98" y="62"/>
                    <a:pt x="97" y="66"/>
                  </a:cubicBezTo>
                  <a:cubicBezTo>
                    <a:pt x="97" y="72"/>
                    <a:pt x="73" y="106"/>
                    <a:pt x="42" y="90"/>
                  </a:cubicBezTo>
                </a:path>
              </a:pathLst>
            </a:custGeom>
            <a:solidFill>
              <a:srgbClr val="CBA2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5" name="îşľïdé"/>
            <p:cNvSpPr/>
            <p:nvPr>
              <p:custDataLst>
                <p:tags r:id="rId86"/>
              </p:custDataLst>
            </p:nvPr>
          </p:nvSpPr>
          <p:spPr>
            <a:xfrm>
              <a:off x="5040313" y="2894013"/>
              <a:ext cx="227013" cy="171450"/>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36" h="27">
                  <a:moveTo>
                    <a:pt x="34" y="22"/>
                  </a:moveTo>
                  <a:cubicBezTo>
                    <a:pt x="33" y="26"/>
                    <a:pt x="28" y="27"/>
                    <a:pt x="25" y="25"/>
                  </a:cubicBezTo>
                  <a:cubicBezTo>
                    <a:pt x="0" y="13"/>
                    <a:pt x="0" y="13"/>
                    <a:pt x="0" y="13"/>
                  </a:cubicBezTo>
                  <a:cubicBezTo>
                    <a:pt x="2" y="10"/>
                    <a:pt x="3" y="8"/>
                    <a:pt x="4" y="6"/>
                  </a:cubicBezTo>
                  <a:cubicBezTo>
                    <a:pt x="5" y="4"/>
                    <a:pt x="6" y="2"/>
                    <a:pt x="7" y="0"/>
                  </a:cubicBezTo>
                  <a:cubicBezTo>
                    <a:pt x="31" y="12"/>
                    <a:pt x="31" y="12"/>
                    <a:pt x="31" y="12"/>
                  </a:cubicBezTo>
                  <a:cubicBezTo>
                    <a:pt x="35" y="14"/>
                    <a:pt x="36" y="18"/>
                    <a:pt x="34" y="22"/>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6" name="îşlíďè"/>
            <p:cNvSpPr/>
            <p:nvPr>
              <p:custDataLst>
                <p:tags r:id="rId87"/>
              </p:custDataLst>
            </p:nvPr>
          </p:nvSpPr>
          <p:spPr>
            <a:xfrm>
              <a:off x="4824413" y="2513013"/>
              <a:ext cx="44450" cy="50800"/>
            </a:xfrm>
            <a:custGeom>
              <a:avLst/>
              <a:gdLst/>
              <a:ahLst/>
              <a:cxnLst>
                <a:cxn ang="0">
                  <a:pos x="2147483646" y="2147483646"/>
                </a:cxn>
                <a:cxn ang="0">
                  <a:pos x="2147483646" y="2147483646"/>
                </a:cxn>
                <a:cxn ang="0">
                  <a:pos x="0" y="2147483646"/>
                </a:cxn>
                <a:cxn ang="0">
                  <a:pos x="2147483646" y="2147483646"/>
                </a:cxn>
                <a:cxn ang="0">
                  <a:pos x="2147483646" y="2147483646"/>
                </a:cxn>
              </a:cxnLst>
              <a:pathLst>
                <a:path w="7" h="8">
                  <a:moveTo>
                    <a:pt x="7" y="3"/>
                  </a:moveTo>
                  <a:cubicBezTo>
                    <a:pt x="7" y="5"/>
                    <a:pt x="6" y="7"/>
                    <a:pt x="5" y="7"/>
                  </a:cubicBezTo>
                  <a:cubicBezTo>
                    <a:pt x="3" y="8"/>
                    <a:pt x="1" y="7"/>
                    <a:pt x="0" y="5"/>
                  </a:cubicBezTo>
                  <a:cubicBezTo>
                    <a:pt x="0" y="3"/>
                    <a:pt x="1" y="1"/>
                    <a:pt x="3" y="1"/>
                  </a:cubicBezTo>
                  <a:cubicBezTo>
                    <a:pt x="4" y="0"/>
                    <a:pt x="6" y="1"/>
                    <a:pt x="7" y="3"/>
                  </a:cubicBezTo>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7" name="îṡḷîḓê"/>
            <p:cNvSpPr/>
            <p:nvPr>
              <p:custDataLst>
                <p:tags r:id="rId88"/>
              </p:custDataLst>
            </p:nvPr>
          </p:nvSpPr>
          <p:spPr>
            <a:xfrm>
              <a:off x="4830763" y="2519363"/>
              <a:ext cx="31750" cy="19050"/>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Lst>
              <a:pathLst>
                <a:path w="5" h="3">
                  <a:moveTo>
                    <a:pt x="5" y="1"/>
                  </a:moveTo>
                  <a:cubicBezTo>
                    <a:pt x="5" y="2"/>
                    <a:pt x="4" y="2"/>
                    <a:pt x="2" y="3"/>
                  </a:cubicBezTo>
                  <a:cubicBezTo>
                    <a:pt x="2" y="3"/>
                    <a:pt x="1" y="3"/>
                    <a:pt x="1" y="3"/>
                  </a:cubicBezTo>
                  <a:cubicBezTo>
                    <a:pt x="0" y="3"/>
                    <a:pt x="0" y="3"/>
                    <a:pt x="0" y="3"/>
                  </a:cubicBezTo>
                  <a:cubicBezTo>
                    <a:pt x="0" y="2"/>
                    <a:pt x="0" y="2"/>
                    <a:pt x="0" y="1"/>
                  </a:cubicBezTo>
                  <a:cubicBezTo>
                    <a:pt x="1" y="1"/>
                    <a:pt x="1" y="1"/>
                    <a:pt x="2" y="0"/>
                  </a:cubicBezTo>
                  <a:cubicBezTo>
                    <a:pt x="2" y="0"/>
                    <a:pt x="3" y="0"/>
                    <a:pt x="4" y="0"/>
                  </a:cubicBezTo>
                  <a:cubicBezTo>
                    <a:pt x="4" y="1"/>
                    <a:pt x="5" y="1"/>
                    <a:pt x="5" y="1"/>
                  </a:cubicBezTo>
                </a:path>
              </a:pathLst>
            </a:custGeom>
            <a:solidFill>
              <a:srgbClr val="E3C79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8" name="íslíďè"/>
            <p:cNvSpPr/>
            <p:nvPr>
              <p:custDataLst>
                <p:tags r:id="rId89"/>
              </p:custDataLst>
            </p:nvPr>
          </p:nvSpPr>
          <p:spPr>
            <a:xfrm>
              <a:off x="4849813" y="2563813"/>
              <a:ext cx="50800" cy="57150"/>
            </a:xfrm>
            <a:custGeom>
              <a:avLst/>
              <a:gdLst/>
              <a:ahLst/>
              <a:cxnLst>
                <a:cxn ang="0">
                  <a:pos x="2147483646" y="2147483646"/>
                </a:cxn>
                <a:cxn ang="0">
                  <a:pos x="2147483646" y="2147483646"/>
                </a:cxn>
                <a:cxn ang="0">
                  <a:pos x="0" y="2147483646"/>
                </a:cxn>
                <a:cxn ang="0">
                  <a:pos x="2147483646" y="2147483646"/>
                </a:cxn>
                <a:cxn ang="0">
                  <a:pos x="2147483646" y="2147483646"/>
                </a:cxn>
              </a:cxnLst>
              <a:pathLst>
                <a:path w="8" h="9">
                  <a:moveTo>
                    <a:pt x="8" y="3"/>
                  </a:moveTo>
                  <a:cubicBezTo>
                    <a:pt x="8" y="5"/>
                    <a:pt x="7" y="7"/>
                    <a:pt x="5" y="8"/>
                  </a:cubicBezTo>
                  <a:cubicBezTo>
                    <a:pt x="3" y="9"/>
                    <a:pt x="1" y="7"/>
                    <a:pt x="0" y="5"/>
                  </a:cubicBezTo>
                  <a:cubicBezTo>
                    <a:pt x="0" y="3"/>
                    <a:pt x="1" y="1"/>
                    <a:pt x="3" y="1"/>
                  </a:cubicBezTo>
                  <a:cubicBezTo>
                    <a:pt x="5" y="0"/>
                    <a:pt x="7" y="1"/>
                    <a:pt x="8" y="3"/>
                  </a:cubicBezTo>
                  <a:close/>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9" name="ïṣḻiḍe"/>
            <p:cNvSpPr/>
            <p:nvPr>
              <p:custDataLst>
                <p:tags r:id="rId90"/>
              </p:custDataLst>
            </p:nvPr>
          </p:nvSpPr>
          <p:spPr>
            <a:xfrm>
              <a:off x="4856163" y="2570163"/>
              <a:ext cx="38100" cy="25400"/>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Lst>
              <a:pathLst>
                <a:path w="6" h="4">
                  <a:moveTo>
                    <a:pt x="6" y="1"/>
                  </a:moveTo>
                  <a:cubicBezTo>
                    <a:pt x="6" y="2"/>
                    <a:pt x="4" y="2"/>
                    <a:pt x="3" y="3"/>
                  </a:cubicBezTo>
                  <a:cubicBezTo>
                    <a:pt x="2" y="3"/>
                    <a:pt x="2" y="3"/>
                    <a:pt x="1" y="3"/>
                  </a:cubicBezTo>
                  <a:cubicBezTo>
                    <a:pt x="1" y="4"/>
                    <a:pt x="0" y="3"/>
                    <a:pt x="0" y="3"/>
                  </a:cubicBezTo>
                  <a:cubicBezTo>
                    <a:pt x="0" y="2"/>
                    <a:pt x="0" y="2"/>
                    <a:pt x="0" y="1"/>
                  </a:cubicBezTo>
                  <a:cubicBezTo>
                    <a:pt x="1" y="1"/>
                    <a:pt x="1" y="0"/>
                    <a:pt x="2" y="0"/>
                  </a:cubicBezTo>
                  <a:cubicBezTo>
                    <a:pt x="3" y="0"/>
                    <a:pt x="4" y="0"/>
                    <a:pt x="4" y="0"/>
                  </a:cubicBezTo>
                  <a:cubicBezTo>
                    <a:pt x="5" y="0"/>
                    <a:pt x="5" y="1"/>
                    <a:pt x="6" y="1"/>
                  </a:cubicBezTo>
                  <a:close/>
                </a:path>
              </a:pathLst>
            </a:custGeom>
            <a:solidFill>
              <a:srgbClr val="E7DEA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0" name="îṥļiḋê"/>
            <p:cNvSpPr/>
            <p:nvPr>
              <p:custDataLst>
                <p:tags r:id="rId91"/>
              </p:custDataLst>
            </p:nvPr>
          </p:nvSpPr>
          <p:spPr>
            <a:xfrm>
              <a:off x="4906963" y="2589213"/>
              <a:ext cx="44450" cy="38100"/>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7" h="6">
                  <a:moveTo>
                    <a:pt x="7" y="2"/>
                  </a:moveTo>
                  <a:cubicBezTo>
                    <a:pt x="7" y="4"/>
                    <a:pt x="6" y="5"/>
                    <a:pt x="5" y="6"/>
                  </a:cubicBezTo>
                  <a:cubicBezTo>
                    <a:pt x="3" y="6"/>
                    <a:pt x="1" y="6"/>
                    <a:pt x="1" y="4"/>
                  </a:cubicBezTo>
                  <a:cubicBezTo>
                    <a:pt x="0" y="2"/>
                    <a:pt x="1" y="1"/>
                    <a:pt x="3" y="0"/>
                  </a:cubicBezTo>
                  <a:cubicBezTo>
                    <a:pt x="4" y="0"/>
                    <a:pt x="6" y="1"/>
                    <a:pt x="7" y="2"/>
                  </a:cubicBezTo>
                  <a:close/>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1" name="ïṡḷïďé"/>
            <p:cNvSpPr/>
            <p:nvPr>
              <p:custDataLst>
                <p:tags r:id="rId92"/>
              </p:custDataLst>
            </p:nvPr>
          </p:nvSpPr>
          <p:spPr>
            <a:xfrm>
              <a:off x="4913313" y="2595563"/>
              <a:ext cx="31750" cy="12700"/>
            </a:xfrm>
            <a:custGeom>
              <a:avLst/>
              <a:gdLst/>
              <a:ahLst/>
              <a:cxnLst>
                <a:cxn ang="0">
                  <a:pos x="2147483646" y="0"/>
                </a:cxn>
                <a:cxn ang="0">
                  <a:pos x="2147483646" y="2147483646"/>
                </a:cxn>
                <a:cxn ang="0">
                  <a:pos x="2147483646" y="2147483646"/>
                </a:cxn>
                <a:cxn ang="0">
                  <a:pos x="0" y="2147483646"/>
                </a:cxn>
                <a:cxn ang="0">
                  <a:pos x="2147483646" y="2147483646"/>
                </a:cxn>
                <a:cxn ang="0">
                  <a:pos x="2147483646" y="0"/>
                </a:cxn>
                <a:cxn ang="0">
                  <a:pos x="2147483646" y="0"/>
                </a:cxn>
                <a:cxn ang="0">
                  <a:pos x="2147483646" y="0"/>
                </a:cxn>
              </a:cxnLst>
              <a:pathLst>
                <a:path w="5" h="2">
                  <a:moveTo>
                    <a:pt x="5" y="0"/>
                  </a:moveTo>
                  <a:cubicBezTo>
                    <a:pt x="5" y="1"/>
                    <a:pt x="4" y="1"/>
                    <a:pt x="3" y="2"/>
                  </a:cubicBezTo>
                  <a:cubicBezTo>
                    <a:pt x="2" y="2"/>
                    <a:pt x="2" y="2"/>
                    <a:pt x="1" y="2"/>
                  </a:cubicBezTo>
                  <a:cubicBezTo>
                    <a:pt x="1" y="2"/>
                    <a:pt x="0" y="2"/>
                    <a:pt x="0" y="2"/>
                  </a:cubicBezTo>
                  <a:cubicBezTo>
                    <a:pt x="0" y="1"/>
                    <a:pt x="0" y="1"/>
                    <a:pt x="1" y="1"/>
                  </a:cubicBezTo>
                  <a:cubicBezTo>
                    <a:pt x="1" y="0"/>
                    <a:pt x="1" y="0"/>
                    <a:pt x="2" y="0"/>
                  </a:cubicBezTo>
                  <a:cubicBezTo>
                    <a:pt x="3" y="0"/>
                    <a:pt x="3" y="0"/>
                    <a:pt x="4" y="0"/>
                  </a:cubicBezTo>
                  <a:cubicBezTo>
                    <a:pt x="4" y="0"/>
                    <a:pt x="4" y="0"/>
                    <a:pt x="5" y="0"/>
                  </a:cubicBezTo>
                  <a:close/>
                </a:path>
              </a:pathLst>
            </a:custGeom>
            <a:solidFill>
              <a:srgbClr val="CBA2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2" name="îš1iḑê"/>
            <p:cNvSpPr/>
            <p:nvPr>
              <p:custDataLst>
                <p:tags r:id="rId93"/>
              </p:custDataLst>
            </p:nvPr>
          </p:nvSpPr>
          <p:spPr>
            <a:xfrm>
              <a:off x="4779963" y="2500313"/>
              <a:ext cx="38100" cy="38100"/>
            </a:xfrm>
            <a:custGeom>
              <a:avLst/>
              <a:gdLst/>
              <a:ahLst/>
              <a:cxnLst>
                <a:cxn ang="0">
                  <a:pos x="2147483646" y="2147483646"/>
                </a:cxn>
                <a:cxn ang="0">
                  <a:pos x="2147483646" y="2147483646"/>
                </a:cxn>
                <a:cxn ang="0">
                  <a:pos x="0" y="2147483646"/>
                </a:cxn>
                <a:cxn ang="0">
                  <a:pos x="2147483646" y="2147483646"/>
                </a:cxn>
                <a:cxn ang="0">
                  <a:pos x="2147483646" y="2147483646"/>
                </a:cxn>
              </a:cxnLst>
              <a:pathLst>
                <a:path w="6" h="6">
                  <a:moveTo>
                    <a:pt x="6" y="2"/>
                  </a:moveTo>
                  <a:cubicBezTo>
                    <a:pt x="6" y="4"/>
                    <a:pt x="5" y="5"/>
                    <a:pt x="4" y="6"/>
                  </a:cubicBezTo>
                  <a:cubicBezTo>
                    <a:pt x="2" y="6"/>
                    <a:pt x="1" y="5"/>
                    <a:pt x="0" y="4"/>
                  </a:cubicBezTo>
                  <a:cubicBezTo>
                    <a:pt x="0" y="3"/>
                    <a:pt x="1" y="1"/>
                    <a:pt x="2" y="1"/>
                  </a:cubicBezTo>
                  <a:cubicBezTo>
                    <a:pt x="4" y="0"/>
                    <a:pt x="5" y="1"/>
                    <a:pt x="6" y="2"/>
                  </a:cubicBezTo>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3" name="i$lïdè"/>
            <p:cNvSpPr/>
            <p:nvPr>
              <p:custDataLst>
                <p:tags r:id="rId94"/>
              </p:custDataLst>
            </p:nvPr>
          </p:nvSpPr>
          <p:spPr>
            <a:xfrm>
              <a:off x="4786313" y="2506663"/>
              <a:ext cx="25400" cy="12700"/>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Lst>
              <a:pathLst>
                <a:path w="4" h="2">
                  <a:moveTo>
                    <a:pt x="4" y="1"/>
                  </a:moveTo>
                  <a:cubicBezTo>
                    <a:pt x="4" y="1"/>
                    <a:pt x="3" y="1"/>
                    <a:pt x="2" y="2"/>
                  </a:cubicBezTo>
                  <a:cubicBezTo>
                    <a:pt x="1" y="2"/>
                    <a:pt x="1" y="2"/>
                    <a:pt x="1" y="2"/>
                  </a:cubicBezTo>
                  <a:cubicBezTo>
                    <a:pt x="0" y="2"/>
                    <a:pt x="0" y="2"/>
                    <a:pt x="0" y="2"/>
                  </a:cubicBezTo>
                  <a:cubicBezTo>
                    <a:pt x="0" y="1"/>
                    <a:pt x="0" y="1"/>
                    <a:pt x="0" y="1"/>
                  </a:cubicBezTo>
                  <a:cubicBezTo>
                    <a:pt x="0" y="0"/>
                    <a:pt x="1" y="0"/>
                    <a:pt x="1" y="0"/>
                  </a:cubicBezTo>
                  <a:cubicBezTo>
                    <a:pt x="2" y="0"/>
                    <a:pt x="2" y="0"/>
                    <a:pt x="3" y="0"/>
                  </a:cubicBezTo>
                  <a:cubicBezTo>
                    <a:pt x="3" y="0"/>
                    <a:pt x="4" y="0"/>
                    <a:pt x="4" y="1"/>
                  </a:cubicBezTo>
                </a:path>
              </a:pathLst>
            </a:custGeom>
            <a:solidFill>
              <a:srgbClr val="E3C79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4" name="î$1ïďè"/>
            <p:cNvSpPr/>
            <p:nvPr>
              <p:custDataLst>
                <p:tags r:id="rId95"/>
              </p:custDataLst>
            </p:nvPr>
          </p:nvSpPr>
          <p:spPr>
            <a:xfrm>
              <a:off x="4938713" y="2627313"/>
              <a:ext cx="25400" cy="25400"/>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4" h="4">
                  <a:moveTo>
                    <a:pt x="4" y="1"/>
                  </a:moveTo>
                  <a:cubicBezTo>
                    <a:pt x="4" y="2"/>
                    <a:pt x="4" y="3"/>
                    <a:pt x="3" y="4"/>
                  </a:cubicBezTo>
                  <a:cubicBezTo>
                    <a:pt x="2" y="4"/>
                    <a:pt x="1" y="3"/>
                    <a:pt x="1" y="2"/>
                  </a:cubicBezTo>
                  <a:cubicBezTo>
                    <a:pt x="0" y="2"/>
                    <a:pt x="1" y="1"/>
                    <a:pt x="2" y="0"/>
                  </a:cubicBezTo>
                  <a:cubicBezTo>
                    <a:pt x="3" y="0"/>
                    <a:pt x="3" y="1"/>
                    <a:pt x="4" y="1"/>
                  </a:cubicBezTo>
                  <a:close/>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5" name="îṩľiḓè"/>
            <p:cNvSpPr/>
            <p:nvPr>
              <p:custDataLst>
                <p:tags r:id="rId96"/>
              </p:custDataLst>
            </p:nvPr>
          </p:nvSpPr>
          <p:spPr>
            <a:xfrm>
              <a:off x="4887913" y="2608263"/>
              <a:ext cx="19050" cy="190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 h="3">
                  <a:moveTo>
                    <a:pt x="3" y="1"/>
                  </a:moveTo>
                  <a:cubicBezTo>
                    <a:pt x="3" y="2"/>
                    <a:pt x="3" y="3"/>
                    <a:pt x="2" y="3"/>
                  </a:cubicBezTo>
                  <a:cubicBezTo>
                    <a:pt x="2" y="3"/>
                    <a:pt x="1" y="3"/>
                    <a:pt x="1" y="2"/>
                  </a:cubicBezTo>
                  <a:cubicBezTo>
                    <a:pt x="0" y="1"/>
                    <a:pt x="1" y="1"/>
                    <a:pt x="1" y="1"/>
                  </a:cubicBezTo>
                  <a:cubicBezTo>
                    <a:pt x="2" y="0"/>
                    <a:pt x="3" y="1"/>
                    <a:pt x="3" y="1"/>
                  </a:cubicBezTo>
                  <a:close/>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6" name="ïṡ1ïḓè"/>
            <p:cNvSpPr/>
            <p:nvPr>
              <p:custDataLst>
                <p:tags r:id="rId97"/>
              </p:custDataLst>
            </p:nvPr>
          </p:nvSpPr>
          <p:spPr>
            <a:xfrm>
              <a:off x="4900613" y="2557463"/>
              <a:ext cx="25400" cy="25400"/>
            </a:xfrm>
            <a:custGeom>
              <a:avLst/>
              <a:gdLst/>
              <a:ahLst/>
              <a:cxnLst>
                <a:cxn ang="0">
                  <a:pos x="2147483646" y="2147483646"/>
                </a:cxn>
                <a:cxn ang="0">
                  <a:pos x="2147483646" y="2147483646"/>
                </a:cxn>
                <a:cxn ang="0">
                  <a:pos x="0" y="2147483646"/>
                </a:cxn>
                <a:cxn ang="0">
                  <a:pos x="2147483646" y="2147483646"/>
                </a:cxn>
                <a:cxn ang="0">
                  <a:pos x="2147483646" y="2147483646"/>
                </a:cxn>
              </a:cxnLst>
              <a:pathLst>
                <a:path w="4" h="4">
                  <a:moveTo>
                    <a:pt x="4" y="2"/>
                  </a:moveTo>
                  <a:cubicBezTo>
                    <a:pt x="4" y="3"/>
                    <a:pt x="3" y="4"/>
                    <a:pt x="3" y="4"/>
                  </a:cubicBezTo>
                  <a:cubicBezTo>
                    <a:pt x="2" y="4"/>
                    <a:pt x="1" y="4"/>
                    <a:pt x="0" y="3"/>
                  </a:cubicBezTo>
                  <a:cubicBezTo>
                    <a:pt x="0" y="2"/>
                    <a:pt x="1" y="1"/>
                    <a:pt x="1" y="1"/>
                  </a:cubicBezTo>
                  <a:cubicBezTo>
                    <a:pt x="2" y="0"/>
                    <a:pt x="3" y="1"/>
                    <a:pt x="4" y="2"/>
                  </a:cubicBezTo>
                  <a:close/>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7" name="iṩlîďê"/>
            <p:cNvSpPr/>
            <p:nvPr>
              <p:custDataLst>
                <p:tags r:id="rId98"/>
              </p:custDataLst>
            </p:nvPr>
          </p:nvSpPr>
          <p:spPr>
            <a:xfrm>
              <a:off x="4875213" y="2538413"/>
              <a:ext cx="19050" cy="25400"/>
            </a:xfrm>
            <a:custGeom>
              <a:avLst/>
              <a:gdLst/>
              <a:ahLst/>
              <a:cxnLst>
                <a:cxn ang="0">
                  <a:pos x="2147483646" y="2147483646"/>
                </a:cxn>
                <a:cxn ang="0">
                  <a:pos x="2147483646" y="2147483646"/>
                </a:cxn>
                <a:cxn ang="0">
                  <a:pos x="0" y="2147483646"/>
                </a:cxn>
                <a:cxn ang="0">
                  <a:pos x="2147483646" y="2147483646"/>
                </a:cxn>
                <a:cxn ang="0">
                  <a:pos x="2147483646" y="2147483646"/>
                </a:cxn>
              </a:cxnLst>
              <a:pathLst>
                <a:path w="3" h="4">
                  <a:moveTo>
                    <a:pt x="3" y="2"/>
                  </a:moveTo>
                  <a:cubicBezTo>
                    <a:pt x="3" y="2"/>
                    <a:pt x="3" y="3"/>
                    <a:pt x="2" y="4"/>
                  </a:cubicBezTo>
                  <a:cubicBezTo>
                    <a:pt x="1" y="4"/>
                    <a:pt x="0" y="3"/>
                    <a:pt x="0" y="3"/>
                  </a:cubicBezTo>
                  <a:cubicBezTo>
                    <a:pt x="0" y="2"/>
                    <a:pt x="0" y="1"/>
                    <a:pt x="1" y="1"/>
                  </a:cubicBezTo>
                  <a:cubicBezTo>
                    <a:pt x="2" y="0"/>
                    <a:pt x="3" y="1"/>
                    <a:pt x="3" y="2"/>
                  </a:cubicBezTo>
                  <a:close/>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8" name="íŝ1ïdè"/>
            <p:cNvSpPr/>
            <p:nvPr>
              <p:custDataLst>
                <p:tags r:id="rId99"/>
              </p:custDataLst>
            </p:nvPr>
          </p:nvSpPr>
          <p:spPr>
            <a:xfrm>
              <a:off x="4799013" y="2544763"/>
              <a:ext cx="25400" cy="19050"/>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4" h="3">
                  <a:moveTo>
                    <a:pt x="4" y="1"/>
                  </a:moveTo>
                  <a:cubicBezTo>
                    <a:pt x="4" y="2"/>
                    <a:pt x="3" y="3"/>
                    <a:pt x="3" y="3"/>
                  </a:cubicBezTo>
                  <a:cubicBezTo>
                    <a:pt x="2" y="3"/>
                    <a:pt x="1" y="3"/>
                    <a:pt x="1" y="2"/>
                  </a:cubicBezTo>
                  <a:cubicBezTo>
                    <a:pt x="0" y="1"/>
                    <a:pt x="1" y="0"/>
                    <a:pt x="2" y="0"/>
                  </a:cubicBezTo>
                  <a:cubicBezTo>
                    <a:pt x="2" y="0"/>
                    <a:pt x="3" y="0"/>
                    <a:pt x="4" y="1"/>
                  </a:cubicBezTo>
                  <a:close/>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9" name="ïŝļiḑe"/>
            <p:cNvSpPr/>
            <p:nvPr>
              <p:custDataLst>
                <p:tags r:id="rId100"/>
              </p:custDataLst>
            </p:nvPr>
          </p:nvSpPr>
          <p:spPr>
            <a:xfrm>
              <a:off x="4754563" y="2506663"/>
              <a:ext cx="19050" cy="25400"/>
            </a:xfrm>
            <a:custGeom>
              <a:avLst/>
              <a:gdLst/>
              <a:ahLst/>
              <a:cxnLst>
                <a:cxn ang="0">
                  <a:pos x="2147483646" y="2147483646"/>
                </a:cxn>
                <a:cxn ang="0">
                  <a:pos x="2147483646" y="2147483646"/>
                </a:cxn>
                <a:cxn ang="0">
                  <a:pos x="0" y="2147483646"/>
                </a:cxn>
                <a:cxn ang="0">
                  <a:pos x="2147483646" y="0"/>
                </a:cxn>
                <a:cxn ang="0">
                  <a:pos x="2147483646" y="2147483646"/>
                </a:cxn>
              </a:cxnLst>
              <a:pathLst>
                <a:path w="3" h="4">
                  <a:moveTo>
                    <a:pt x="3" y="1"/>
                  </a:moveTo>
                  <a:cubicBezTo>
                    <a:pt x="3" y="2"/>
                    <a:pt x="3" y="3"/>
                    <a:pt x="2" y="3"/>
                  </a:cubicBezTo>
                  <a:cubicBezTo>
                    <a:pt x="1" y="4"/>
                    <a:pt x="0" y="3"/>
                    <a:pt x="0" y="2"/>
                  </a:cubicBezTo>
                  <a:cubicBezTo>
                    <a:pt x="0" y="2"/>
                    <a:pt x="0" y="1"/>
                    <a:pt x="1" y="0"/>
                  </a:cubicBezTo>
                  <a:cubicBezTo>
                    <a:pt x="2" y="0"/>
                    <a:pt x="2" y="1"/>
                    <a:pt x="3" y="1"/>
                  </a:cubicBezTo>
                </a:path>
              </a:pathLst>
            </a:custGeom>
            <a:solidFill>
              <a:srgbClr val="7E4F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0" name="ïSľídé"/>
            <p:cNvSpPr/>
            <p:nvPr>
              <p:custDataLst>
                <p:tags r:id="rId101"/>
              </p:custDataLst>
            </p:nvPr>
          </p:nvSpPr>
          <p:spPr>
            <a:xfrm>
              <a:off x="4506913" y="2468563"/>
              <a:ext cx="336550" cy="127000"/>
            </a:xfrm>
            <a:custGeom>
              <a:avLst/>
              <a:gdLst/>
              <a:ahLst/>
              <a:cxnLst>
                <a:cxn ang="0">
                  <a:pos x="0" y="2147483646"/>
                </a:cxn>
                <a:cxn ang="0">
                  <a:pos x="0" y="2147483646"/>
                </a:cxn>
                <a:cxn ang="0">
                  <a:pos x="0" y="2147483646"/>
                </a:cxn>
                <a:cxn ang="0">
                  <a:pos x="2147483646" y="0"/>
                </a:cxn>
                <a:cxn ang="0">
                  <a:pos x="0" y="2147483646"/>
                </a:cxn>
                <a:cxn ang="0">
                  <a:pos x="2147483646" y="2147483646"/>
                </a:cxn>
                <a:cxn ang="0">
                  <a:pos x="2147483646" y="0"/>
                </a:cxn>
                <a:cxn ang="0">
                  <a:pos x="2147483646" y="2147483646"/>
                </a:cxn>
                <a:cxn ang="0">
                  <a:pos x="2147483646" y="2147483646"/>
                </a:cxn>
                <a:cxn ang="0">
                  <a:pos x="2147483646" y="0"/>
                </a:cxn>
              </a:cxnLst>
              <a:pathLst>
                <a:path w="53" h="20">
                  <a:moveTo>
                    <a:pt x="0" y="20"/>
                  </a:moveTo>
                  <a:cubicBezTo>
                    <a:pt x="0" y="20"/>
                    <a:pt x="0" y="20"/>
                    <a:pt x="0" y="20"/>
                  </a:cubicBezTo>
                  <a:cubicBezTo>
                    <a:pt x="0" y="20"/>
                    <a:pt x="0" y="20"/>
                    <a:pt x="0" y="20"/>
                  </a:cubicBezTo>
                  <a:moveTo>
                    <a:pt x="37" y="0"/>
                  </a:moveTo>
                  <a:cubicBezTo>
                    <a:pt x="23" y="0"/>
                    <a:pt x="8" y="7"/>
                    <a:pt x="0" y="20"/>
                  </a:cubicBezTo>
                  <a:cubicBezTo>
                    <a:pt x="3" y="15"/>
                    <a:pt x="7" y="12"/>
                    <a:pt x="11" y="9"/>
                  </a:cubicBezTo>
                  <a:cubicBezTo>
                    <a:pt x="19" y="3"/>
                    <a:pt x="28" y="0"/>
                    <a:pt x="37" y="0"/>
                  </a:cubicBezTo>
                  <a:cubicBezTo>
                    <a:pt x="40" y="0"/>
                    <a:pt x="43" y="1"/>
                    <a:pt x="46" y="1"/>
                  </a:cubicBezTo>
                  <a:cubicBezTo>
                    <a:pt x="49" y="2"/>
                    <a:pt x="51" y="2"/>
                    <a:pt x="53" y="3"/>
                  </a:cubicBezTo>
                  <a:cubicBezTo>
                    <a:pt x="48" y="1"/>
                    <a:pt x="43" y="0"/>
                    <a:pt x="37" y="0"/>
                  </a:cubicBezTo>
                </a:path>
              </a:pathLst>
            </a:custGeom>
            <a:solidFill>
              <a:srgbClr val="B8B8B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1" name="iṡ1ïḍe"/>
            <p:cNvSpPr/>
            <p:nvPr>
              <p:custDataLst>
                <p:tags r:id="rId102"/>
              </p:custDataLst>
            </p:nvPr>
          </p:nvSpPr>
          <p:spPr>
            <a:xfrm>
              <a:off x="4392613" y="2468563"/>
              <a:ext cx="406400" cy="5080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0"/>
                </a:cxn>
              </a:cxnLst>
              <a:pathLst>
                <a:path w="64" h="80">
                  <a:moveTo>
                    <a:pt x="11" y="60"/>
                  </a:moveTo>
                  <a:cubicBezTo>
                    <a:pt x="14" y="67"/>
                    <a:pt x="17" y="74"/>
                    <a:pt x="23" y="79"/>
                  </a:cubicBezTo>
                  <a:cubicBezTo>
                    <a:pt x="17" y="74"/>
                    <a:pt x="14" y="67"/>
                    <a:pt x="11" y="60"/>
                  </a:cubicBezTo>
                  <a:moveTo>
                    <a:pt x="11" y="60"/>
                  </a:moveTo>
                  <a:cubicBezTo>
                    <a:pt x="11" y="60"/>
                    <a:pt x="11" y="60"/>
                    <a:pt x="11" y="60"/>
                  </a:cubicBezTo>
                  <a:cubicBezTo>
                    <a:pt x="11" y="60"/>
                    <a:pt x="11" y="60"/>
                    <a:pt x="11" y="60"/>
                  </a:cubicBezTo>
                  <a:moveTo>
                    <a:pt x="41" y="12"/>
                  </a:moveTo>
                  <a:cubicBezTo>
                    <a:pt x="40" y="12"/>
                    <a:pt x="40" y="12"/>
                    <a:pt x="40" y="12"/>
                  </a:cubicBezTo>
                  <a:cubicBezTo>
                    <a:pt x="23" y="12"/>
                    <a:pt x="0" y="57"/>
                    <a:pt x="31" y="80"/>
                  </a:cubicBezTo>
                  <a:cubicBezTo>
                    <a:pt x="21" y="66"/>
                    <a:pt x="19" y="48"/>
                    <a:pt x="27" y="32"/>
                  </a:cubicBezTo>
                  <a:cubicBezTo>
                    <a:pt x="32" y="23"/>
                    <a:pt x="39" y="16"/>
                    <a:pt x="47" y="12"/>
                  </a:cubicBezTo>
                  <a:cubicBezTo>
                    <a:pt x="45" y="12"/>
                    <a:pt x="42" y="12"/>
                    <a:pt x="41" y="12"/>
                  </a:cubicBezTo>
                  <a:moveTo>
                    <a:pt x="55" y="0"/>
                  </a:moveTo>
                  <a:cubicBezTo>
                    <a:pt x="46" y="0"/>
                    <a:pt x="37" y="3"/>
                    <a:pt x="29" y="9"/>
                  </a:cubicBezTo>
                  <a:cubicBezTo>
                    <a:pt x="37" y="3"/>
                    <a:pt x="46" y="0"/>
                    <a:pt x="55" y="0"/>
                  </a:cubicBezTo>
                  <a:cubicBezTo>
                    <a:pt x="58" y="0"/>
                    <a:pt x="61" y="1"/>
                    <a:pt x="64" y="1"/>
                  </a:cubicBezTo>
                  <a:cubicBezTo>
                    <a:pt x="61" y="1"/>
                    <a:pt x="58" y="0"/>
                    <a:pt x="55" y="0"/>
                  </a:cubicBezTo>
                </a:path>
              </a:pathLst>
            </a:custGeom>
            <a:solidFill>
              <a:srgbClr val="52331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2" name="ï$ľïḓé"/>
            <p:cNvSpPr/>
            <p:nvPr>
              <p:custDataLst>
                <p:tags r:id="rId103"/>
              </p:custDataLst>
            </p:nvPr>
          </p:nvSpPr>
          <p:spPr>
            <a:xfrm>
              <a:off x="4392613" y="2468563"/>
              <a:ext cx="520700" cy="57150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2" h="90">
                  <a:moveTo>
                    <a:pt x="55" y="0"/>
                  </a:moveTo>
                  <a:cubicBezTo>
                    <a:pt x="46" y="0"/>
                    <a:pt x="37" y="3"/>
                    <a:pt x="29" y="9"/>
                  </a:cubicBezTo>
                  <a:cubicBezTo>
                    <a:pt x="25" y="12"/>
                    <a:pt x="21" y="15"/>
                    <a:pt x="18" y="20"/>
                  </a:cubicBezTo>
                  <a:cubicBezTo>
                    <a:pt x="18" y="20"/>
                    <a:pt x="18" y="20"/>
                    <a:pt x="18" y="20"/>
                  </a:cubicBezTo>
                  <a:cubicBezTo>
                    <a:pt x="18" y="20"/>
                    <a:pt x="18" y="20"/>
                    <a:pt x="18" y="20"/>
                  </a:cubicBezTo>
                  <a:cubicBezTo>
                    <a:pt x="16" y="22"/>
                    <a:pt x="15" y="23"/>
                    <a:pt x="14" y="25"/>
                  </a:cubicBezTo>
                  <a:cubicBezTo>
                    <a:pt x="9" y="37"/>
                    <a:pt x="8" y="49"/>
                    <a:pt x="11" y="60"/>
                  </a:cubicBezTo>
                  <a:cubicBezTo>
                    <a:pt x="11" y="60"/>
                    <a:pt x="11" y="60"/>
                    <a:pt x="11" y="60"/>
                  </a:cubicBezTo>
                  <a:cubicBezTo>
                    <a:pt x="11" y="60"/>
                    <a:pt x="11" y="60"/>
                    <a:pt x="11" y="60"/>
                  </a:cubicBezTo>
                  <a:cubicBezTo>
                    <a:pt x="14" y="67"/>
                    <a:pt x="17" y="74"/>
                    <a:pt x="23" y="79"/>
                  </a:cubicBezTo>
                  <a:cubicBezTo>
                    <a:pt x="26" y="82"/>
                    <a:pt x="30" y="85"/>
                    <a:pt x="34" y="87"/>
                  </a:cubicBezTo>
                  <a:cubicBezTo>
                    <a:pt x="37" y="89"/>
                    <a:pt x="39" y="90"/>
                    <a:pt x="41" y="90"/>
                  </a:cubicBezTo>
                  <a:cubicBezTo>
                    <a:pt x="37" y="87"/>
                    <a:pt x="33" y="84"/>
                    <a:pt x="31" y="80"/>
                  </a:cubicBezTo>
                  <a:cubicBezTo>
                    <a:pt x="0" y="57"/>
                    <a:pt x="23" y="12"/>
                    <a:pt x="40" y="12"/>
                  </a:cubicBezTo>
                  <a:cubicBezTo>
                    <a:pt x="40" y="12"/>
                    <a:pt x="40" y="12"/>
                    <a:pt x="41" y="12"/>
                  </a:cubicBezTo>
                  <a:cubicBezTo>
                    <a:pt x="42" y="12"/>
                    <a:pt x="45" y="12"/>
                    <a:pt x="47" y="12"/>
                  </a:cubicBezTo>
                  <a:cubicBezTo>
                    <a:pt x="50" y="10"/>
                    <a:pt x="53" y="9"/>
                    <a:pt x="57" y="8"/>
                  </a:cubicBezTo>
                  <a:cubicBezTo>
                    <a:pt x="57" y="8"/>
                    <a:pt x="57" y="7"/>
                    <a:pt x="58" y="6"/>
                  </a:cubicBezTo>
                  <a:cubicBezTo>
                    <a:pt x="58" y="6"/>
                    <a:pt x="58" y="6"/>
                    <a:pt x="58" y="6"/>
                  </a:cubicBezTo>
                  <a:cubicBezTo>
                    <a:pt x="59" y="6"/>
                    <a:pt x="60" y="7"/>
                    <a:pt x="60" y="7"/>
                  </a:cubicBezTo>
                  <a:cubicBezTo>
                    <a:pt x="60" y="8"/>
                    <a:pt x="60" y="8"/>
                    <a:pt x="60" y="8"/>
                  </a:cubicBezTo>
                  <a:cubicBezTo>
                    <a:pt x="60" y="8"/>
                    <a:pt x="61" y="7"/>
                    <a:pt x="61" y="7"/>
                  </a:cubicBezTo>
                  <a:cubicBezTo>
                    <a:pt x="62" y="7"/>
                    <a:pt x="62" y="6"/>
                    <a:pt x="63" y="6"/>
                  </a:cubicBezTo>
                  <a:cubicBezTo>
                    <a:pt x="64" y="5"/>
                    <a:pt x="64" y="5"/>
                    <a:pt x="64" y="5"/>
                  </a:cubicBezTo>
                  <a:cubicBezTo>
                    <a:pt x="65" y="5"/>
                    <a:pt x="66" y="6"/>
                    <a:pt x="66" y="7"/>
                  </a:cubicBezTo>
                  <a:cubicBezTo>
                    <a:pt x="67" y="7"/>
                    <a:pt x="68" y="7"/>
                    <a:pt x="68" y="7"/>
                  </a:cubicBezTo>
                  <a:cubicBezTo>
                    <a:pt x="73" y="7"/>
                    <a:pt x="78" y="8"/>
                    <a:pt x="82" y="9"/>
                  </a:cubicBezTo>
                  <a:cubicBezTo>
                    <a:pt x="81" y="8"/>
                    <a:pt x="78" y="6"/>
                    <a:pt x="76" y="5"/>
                  </a:cubicBezTo>
                  <a:cubicBezTo>
                    <a:pt x="75" y="5"/>
                    <a:pt x="73" y="4"/>
                    <a:pt x="71" y="3"/>
                  </a:cubicBezTo>
                  <a:cubicBezTo>
                    <a:pt x="69" y="2"/>
                    <a:pt x="67" y="2"/>
                    <a:pt x="64" y="1"/>
                  </a:cubicBezTo>
                  <a:cubicBezTo>
                    <a:pt x="61" y="1"/>
                    <a:pt x="58" y="0"/>
                    <a:pt x="55" y="0"/>
                  </a:cubicBezTo>
                </a:path>
              </a:pathLst>
            </a:custGeom>
            <a:solidFill>
              <a:srgbClr val="9275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3" name="iṧliḑè"/>
            <p:cNvSpPr/>
            <p:nvPr>
              <p:custDataLst>
                <p:tags r:id="rId104"/>
              </p:custDataLst>
            </p:nvPr>
          </p:nvSpPr>
          <p:spPr>
            <a:xfrm>
              <a:off x="4779963" y="2500313"/>
              <a:ext cx="31750" cy="127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 h="2">
                  <a:moveTo>
                    <a:pt x="3" y="0"/>
                  </a:moveTo>
                  <a:cubicBezTo>
                    <a:pt x="3" y="0"/>
                    <a:pt x="3" y="0"/>
                    <a:pt x="2" y="1"/>
                  </a:cubicBezTo>
                  <a:cubicBezTo>
                    <a:pt x="1" y="1"/>
                    <a:pt x="1" y="2"/>
                    <a:pt x="0" y="2"/>
                  </a:cubicBezTo>
                  <a:cubicBezTo>
                    <a:pt x="1" y="2"/>
                    <a:pt x="1" y="2"/>
                    <a:pt x="1" y="2"/>
                  </a:cubicBezTo>
                  <a:cubicBezTo>
                    <a:pt x="1" y="2"/>
                    <a:pt x="1" y="2"/>
                    <a:pt x="1" y="2"/>
                  </a:cubicBezTo>
                  <a:cubicBezTo>
                    <a:pt x="1" y="1"/>
                    <a:pt x="2" y="1"/>
                    <a:pt x="2" y="1"/>
                  </a:cubicBezTo>
                  <a:cubicBezTo>
                    <a:pt x="3" y="1"/>
                    <a:pt x="3" y="1"/>
                    <a:pt x="3" y="1"/>
                  </a:cubicBezTo>
                  <a:cubicBezTo>
                    <a:pt x="3" y="1"/>
                    <a:pt x="4" y="1"/>
                    <a:pt x="4" y="1"/>
                  </a:cubicBezTo>
                  <a:cubicBezTo>
                    <a:pt x="4" y="1"/>
                    <a:pt x="5" y="1"/>
                    <a:pt x="5" y="2"/>
                  </a:cubicBezTo>
                  <a:cubicBezTo>
                    <a:pt x="5" y="2"/>
                    <a:pt x="5" y="2"/>
                    <a:pt x="5" y="2"/>
                  </a:cubicBezTo>
                  <a:cubicBezTo>
                    <a:pt x="5" y="2"/>
                    <a:pt x="5" y="2"/>
                    <a:pt x="5" y="2"/>
                  </a:cubicBezTo>
                  <a:cubicBezTo>
                    <a:pt x="5" y="1"/>
                    <a:pt x="4" y="0"/>
                    <a:pt x="3" y="0"/>
                  </a:cubicBezTo>
                </a:path>
              </a:pathLst>
            </a:custGeom>
            <a:solidFill>
              <a:srgbClr val="5B391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4" name="íŝľiḋe"/>
            <p:cNvSpPr/>
            <p:nvPr>
              <p:custDataLst>
                <p:tags r:id="rId105"/>
              </p:custDataLst>
            </p:nvPr>
          </p:nvSpPr>
          <p:spPr>
            <a:xfrm>
              <a:off x="4786313" y="2506663"/>
              <a:ext cx="25400" cy="6350"/>
            </a:xfrm>
            <a:custGeom>
              <a:avLst/>
              <a:gdLst/>
              <a:ahLst/>
              <a:cxnLst>
                <a:cxn ang="0">
                  <a:pos x="2147483646" y="0"/>
                </a:cxn>
                <a:cxn ang="0">
                  <a:pos x="2147483646" y="0"/>
                </a:cxn>
                <a:cxn ang="0">
                  <a:pos x="0" y="2147483646"/>
                </a:cxn>
                <a:cxn ang="0">
                  <a:pos x="0" y="2147483646"/>
                </a:cxn>
                <a:cxn ang="0">
                  <a:pos x="2147483646" y="2147483646"/>
                </a:cxn>
                <a:cxn ang="0">
                  <a:pos x="2147483646" y="2147483646"/>
                </a:cxn>
                <a:cxn ang="0">
                  <a:pos x="2147483646" y="0"/>
                </a:cxn>
                <a:cxn ang="0">
                  <a:pos x="2147483646" y="0"/>
                </a:cxn>
              </a:cxnLst>
              <a:pathLst>
                <a:path w="4" h="1">
                  <a:moveTo>
                    <a:pt x="2" y="0"/>
                  </a:moveTo>
                  <a:cubicBezTo>
                    <a:pt x="2" y="0"/>
                    <a:pt x="2" y="0"/>
                    <a:pt x="1" y="0"/>
                  </a:cubicBezTo>
                  <a:cubicBezTo>
                    <a:pt x="1" y="0"/>
                    <a:pt x="0" y="0"/>
                    <a:pt x="0" y="1"/>
                  </a:cubicBezTo>
                  <a:cubicBezTo>
                    <a:pt x="0" y="1"/>
                    <a:pt x="0" y="1"/>
                    <a:pt x="0" y="1"/>
                  </a:cubicBezTo>
                  <a:cubicBezTo>
                    <a:pt x="1" y="1"/>
                    <a:pt x="3" y="1"/>
                    <a:pt x="4" y="1"/>
                  </a:cubicBezTo>
                  <a:cubicBezTo>
                    <a:pt x="4" y="1"/>
                    <a:pt x="4" y="1"/>
                    <a:pt x="4" y="1"/>
                  </a:cubicBezTo>
                  <a:cubicBezTo>
                    <a:pt x="4" y="0"/>
                    <a:pt x="3" y="0"/>
                    <a:pt x="3" y="0"/>
                  </a:cubicBezTo>
                  <a:cubicBezTo>
                    <a:pt x="3" y="0"/>
                    <a:pt x="2" y="0"/>
                    <a:pt x="2" y="0"/>
                  </a:cubicBezTo>
                </a:path>
              </a:pathLst>
            </a:custGeom>
            <a:solidFill>
              <a:srgbClr val="A4906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5" name="ïṥḷïdê"/>
            <p:cNvSpPr/>
            <p:nvPr>
              <p:custDataLst>
                <p:tags r:id="rId106"/>
              </p:custDataLst>
            </p:nvPr>
          </p:nvSpPr>
          <p:spPr>
            <a:xfrm>
              <a:off x="4754563" y="2506663"/>
              <a:ext cx="19050" cy="12700"/>
            </a:xfrm>
            <a:custGeom>
              <a:avLst/>
              <a:gdLst/>
              <a:ahLst/>
              <a:cxnLst>
                <a:cxn ang="0">
                  <a:pos x="2147483646" y="0"/>
                </a:cxn>
                <a:cxn ang="0">
                  <a:pos x="2147483646" y="0"/>
                </a:cxn>
                <a:cxn ang="0">
                  <a:pos x="0" y="2147483646"/>
                </a:cxn>
                <a:cxn ang="0">
                  <a:pos x="2147483646" y="2147483646"/>
                </a:cxn>
                <a:cxn ang="0">
                  <a:pos x="2147483646" y="2147483646"/>
                </a:cxn>
                <a:cxn ang="0">
                  <a:pos x="2147483646" y="0"/>
                </a:cxn>
              </a:cxnLst>
              <a:pathLst>
                <a:path w="3" h="2">
                  <a:moveTo>
                    <a:pt x="1" y="0"/>
                  </a:moveTo>
                  <a:cubicBezTo>
                    <a:pt x="1" y="0"/>
                    <a:pt x="1" y="0"/>
                    <a:pt x="1" y="0"/>
                  </a:cubicBezTo>
                  <a:cubicBezTo>
                    <a:pt x="0" y="1"/>
                    <a:pt x="0" y="2"/>
                    <a:pt x="0" y="2"/>
                  </a:cubicBezTo>
                  <a:cubicBezTo>
                    <a:pt x="1" y="2"/>
                    <a:pt x="2" y="2"/>
                    <a:pt x="3" y="2"/>
                  </a:cubicBezTo>
                  <a:cubicBezTo>
                    <a:pt x="3" y="2"/>
                    <a:pt x="3" y="2"/>
                    <a:pt x="3" y="1"/>
                  </a:cubicBezTo>
                  <a:cubicBezTo>
                    <a:pt x="3" y="1"/>
                    <a:pt x="2" y="0"/>
                    <a:pt x="1" y="0"/>
                  </a:cubicBezTo>
                </a:path>
              </a:pathLst>
            </a:custGeom>
            <a:solidFill>
              <a:srgbClr val="5B391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6" name="ïŝlîḑé"/>
            <p:cNvSpPr/>
            <p:nvPr>
              <p:custDataLst>
                <p:tags r:id="rId107"/>
              </p:custDataLst>
            </p:nvPr>
          </p:nvSpPr>
          <p:spPr>
            <a:xfrm>
              <a:off x="5495926" y="1627188"/>
              <a:ext cx="1104900" cy="1108075"/>
            </a:xfrm>
            <a:prstGeom prst="ellipse">
              <a:avLst/>
            </a:prstGeom>
            <a:solidFill>
              <a:srgbClr val="48434A"/>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47" name="ïṩlïḋê"/>
            <p:cNvSpPr/>
            <p:nvPr>
              <p:custDataLst>
                <p:tags r:id="rId108"/>
              </p:custDataLst>
            </p:nvPr>
          </p:nvSpPr>
          <p:spPr>
            <a:xfrm>
              <a:off x="5559426" y="1697038"/>
              <a:ext cx="977900" cy="968375"/>
            </a:xfrm>
            <a:prstGeom prst="ellipse">
              <a:avLst/>
            </a:prstGeom>
            <a:solidFill>
              <a:srgbClr val="FFFFFF"/>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48" name="ïšḻïďê"/>
            <p:cNvSpPr/>
            <p:nvPr>
              <p:custDataLst>
                <p:tags r:id="rId109"/>
              </p:custDataLst>
            </p:nvPr>
          </p:nvSpPr>
          <p:spPr>
            <a:xfrm>
              <a:off x="5661026" y="1739901"/>
              <a:ext cx="825500" cy="823913"/>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0" h="130">
                  <a:moveTo>
                    <a:pt x="61" y="0"/>
                  </a:moveTo>
                  <a:cubicBezTo>
                    <a:pt x="34" y="0"/>
                    <a:pt x="11" y="15"/>
                    <a:pt x="0" y="36"/>
                  </a:cubicBezTo>
                  <a:cubicBezTo>
                    <a:pt x="12" y="43"/>
                    <a:pt x="12" y="43"/>
                    <a:pt x="12" y="43"/>
                  </a:cubicBezTo>
                  <a:cubicBezTo>
                    <a:pt x="22" y="26"/>
                    <a:pt x="40" y="14"/>
                    <a:pt x="61" y="14"/>
                  </a:cubicBezTo>
                  <a:cubicBezTo>
                    <a:pt x="91" y="14"/>
                    <a:pt x="116" y="39"/>
                    <a:pt x="116" y="69"/>
                  </a:cubicBezTo>
                  <a:cubicBezTo>
                    <a:pt x="116" y="90"/>
                    <a:pt x="104" y="109"/>
                    <a:pt x="87" y="118"/>
                  </a:cubicBezTo>
                  <a:cubicBezTo>
                    <a:pt x="94" y="130"/>
                    <a:pt x="94" y="130"/>
                    <a:pt x="94" y="130"/>
                  </a:cubicBezTo>
                  <a:cubicBezTo>
                    <a:pt x="116" y="119"/>
                    <a:pt x="130" y="96"/>
                    <a:pt x="130" y="69"/>
                  </a:cubicBezTo>
                  <a:cubicBezTo>
                    <a:pt x="130" y="31"/>
                    <a:pt x="99" y="0"/>
                    <a:pt x="61" y="0"/>
                  </a:cubicBezTo>
                </a:path>
              </a:pathLst>
            </a:custGeom>
            <a:solidFill>
              <a:srgbClr val="F8801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9" name="ïŝľiďè"/>
            <p:cNvSpPr/>
            <p:nvPr>
              <p:custDataLst>
                <p:tags r:id="rId110"/>
              </p:custDataLst>
            </p:nvPr>
          </p:nvSpPr>
          <p:spPr>
            <a:xfrm>
              <a:off x="6022976" y="1739901"/>
              <a:ext cx="50800" cy="120650"/>
            </a:xfrm>
            <a:prstGeom prst="rect">
              <a:avLst/>
            </a:prstGeom>
            <a:solidFill>
              <a:srgbClr val="29242E"/>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0" name="iS1idê"/>
            <p:cNvSpPr/>
            <p:nvPr>
              <p:custDataLst>
                <p:tags r:id="rId111"/>
              </p:custDataLst>
            </p:nvPr>
          </p:nvSpPr>
          <p:spPr>
            <a:xfrm>
              <a:off x="6022976" y="1739901"/>
              <a:ext cx="50800" cy="120650"/>
            </a:xfrm>
            <a:prstGeom prst="rect">
              <a:avLst/>
            </a:prstGeom>
            <a:no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1" name="íš1îde"/>
            <p:cNvSpPr/>
            <p:nvPr>
              <p:custDataLst>
                <p:tags r:id="rId112"/>
              </p:custDataLst>
            </p:nvPr>
          </p:nvSpPr>
          <p:spPr>
            <a:xfrm>
              <a:off x="6022976" y="1892301"/>
              <a:ext cx="50800" cy="400050"/>
            </a:xfrm>
            <a:custGeom>
              <a:avLst/>
              <a:gdLst/>
              <a:ahLst/>
              <a:cxnLst>
                <a:cxn ang="0">
                  <a:pos x="2147483646" y="2147483646"/>
                </a:cxn>
                <a:cxn ang="0">
                  <a:pos x="0" y="2147483646"/>
                </a:cxn>
                <a:cxn ang="0">
                  <a:pos x="2147483646" y="0"/>
                </a:cxn>
                <a:cxn ang="0">
                  <a:pos x="2147483646" y="0"/>
                </a:cxn>
                <a:cxn ang="0">
                  <a:pos x="2147483646" y="2147483646"/>
                </a:cxn>
              </a:cxnLst>
              <a:pathLst>
                <a:path w="32" h="252">
                  <a:moveTo>
                    <a:pt x="32" y="252"/>
                  </a:moveTo>
                  <a:lnTo>
                    <a:pt x="0" y="252"/>
                  </a:lnTo>
                  <a:lnTo>
                    <a:pt x="4" y="0"/>
                  </a:lnTo>
                  <a:lnTo>
                    <a:pt x="28" y="0"/>
                  </a:lnTo>
                  <a:lnTo>
                    <a:pt x="32" y="252"/>
                  </a:lnTo>
                  <a:close/>
                </a:path>
              </a:pathLst>
            </a:custGeom>
            <a:solidFill>
              <a:srgbClr val="736B7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2" name="íṥlïḋe"/>
            <p:cNvSpPr/>
            <p:nvPr>
              <p:custDataLst>
                <p:tags r:id="rId113"/>
              </p:custDataLst>
            </p:nvPr>
          </p:nvSpPr>
          <p:spPr>
            <a:xfrm>
              <a:off x="5851526" y="2057401"/>
              <a:ext cx="279400" cy="184150"/>
            </a:xfrm>
            <a:custGeom>
              <a:avLst/>
              <a:gdLst/>
              <a:ahLst/>
              <a:cxnLst>
                <a:cxn ang="0">
                  <a:pos x="2147483646" y="2147483646"/>
                </a:cxn>
                <a:cxn ang="0">
                  <a:pos x="2147483646" y="2147483646"/>
                </a:cxn>
                <a:cxn ang="0">
                  <a:pos x="0" y="2147483646"/>
                </a:cxn>
                <a:cxn ang="0">
                  <a:pos x="2147483646" y="0"/>
                </a:cxn>
                <a:cxn ang="0">
                  <a:pos x="2147483646" y="2147483646"/>
                </a:cxn>
              </a:cxnLst>
              <a:pathLst>
                <a:path w="176" h="116">
                  <a:moveTo>
                    <a:pt x="176" y="92"/>
                  </a:moveTo>
                  <a:lnTo>
                    <a:pt x="160" y="116"/>
                  </a:lnTo>
                  <a:lnTo>
                    <a:pt x="0" y="16"/>
                  </a:lnTo>
                  <a:lnTo>
                    <a:pt x="12" y="0"/>
                  </a:lnTo>
                  <a:lnTo>
                    <a:pt x="176" y="92"/>
                  </a:lnTo>
                  <a:close/>
                </a:path>
              </a:pathLst>
            </a:custGeom>
            <a:solidFill>
              <a:srgbClr val="48434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3" name="iṥļîḋè"/>
            <p:cNvSpPr/>
            <p:nvPr>
              <p:custDataLst>
                <p:tags r:id="rId114"/>
              </p:custDataLst>
            </p:nvPr>
          </p:nvSpPr>
          <p:spPr>
            <a:xfrm>
              <a:off x="6022976" y="2493963"/>
              <a:ext cx="50800" cy="127000"/>
            </a:xfrm>
            <a:prstGeom prst="rect">
              <a:avLst/>
            </a:prstGeom>
            <a:solidFill>
              <a:srgbClr val="29242E"/>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4" name="iṧļïḋè"/>
            <p:cNvSpPr/>
            <p:nvPr>
              <p:custDataLst>
                <p:tags r:id="rId115"/>
              </p:custDataLst>
            </p:nvPr>
          </p:nvSpPr>
          <p:spPr>
            <a:xfrm>
              <a:off x="6359526" y="2159001"/>
              <a:ext cx="127000" cy="44450"/>
            </a:xfrm>
            <a:prstGeom prst="rect">
              <a:avLst/>
            </a:prstGeom>
            <a:solidFill>
              <a:srgbClr val="29242E"/>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5" name="íṧḷïḑé"/>
            <p:cNvSpPr/>
            <p:nvPr>
              <p:custDataLst>
                <p:tags r:id="rId116"/>
              </p:custDataLst>
            </p:nvPr>
          </p:nvSpPr>
          <p:spPr>
            <a:xfrm>
              <a:off x="5603876" y="2159001"/>
              <a:ext cx="133350" cy="44450"/>
            </a:xfrm>
            <a:prstGeom prst="rect">
              <a:avLst/>
            </a:prstGeom>
            <a:solidFill>
              <a:srgbClr val="29242E"/>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6" name="íŝlíḍè"/>
            <p:cNvSpPr/>
            <p:nvPr>
              <p:custDataLst>
                <p:tags r:id="rId117"/>
              </p:custDataLst>
            </p:nvPr>
          </p:nvSpPr>
          <p:spPr>
            <a:xfrm>
              <a:off x="5603876" y="2159001"/>
              <a:ext cx="133350" cy="44450"/>
            </a:xfrm>
            <a:prstGeom prst="rect">
              <a:avLst/>
            </a:prstGeom>
            <a:no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7" name="ïśḻïḓè"/>
            <p:cNvSpPr/>
            <p:nvPr>
              <p:custDataLst>
                <p:tags r:id="rId118"/>
              </p:custDataLst>
            </p:nvPr>
          </p:nvSpPr>
          <p:spPr>
            <a:xfrm>
              <a:off x="5813426" y="1790701"/>
              <a:ext cx="69850" cy="88900"/>
            </a:xfrm>
            <a:custGeom>
              <a:avLst/>
              <a:gdLst/>
              <a:ahLst/>
              <a:cxnLst>
                <a:cxn ang="0">
                  <a:pos x="2147483646" y="2147483646"/>
                </a:cxn>
                <a:cxn ang="0">
                  <a:pos x="2147483646" y="2147483646"/>
                </a:cxn>
                <a:cxn ang="0">
                  <a:pos x="0" y="2147483646"/>
                </a:cxn>
                <a:cxn ang="0">
                  <a:pos x="2147483646" y="0"/>
                </a:cxn>
                <a:cxn ang="0">
                  <a:pos x="2147483646" y="2147483646"/>
                </a:cxn>
              </a:cxnLst>
              <a:pathLst>
                <a:path w="44" h="56">
                  <a:moveTo>
                    <a:pt x="44" y="48"/>
                  </a:moveTo>
                  <a:lnTo>
                    <a:pt x="28" y="56"/>
                  </a:lnTo>
                  <a:lnTo>
                    <a:pt x="0" y="8"/>
                  </a:lnTo>
                  <a:lnTo>
                    <a:pt x="16" y="0"/>
                  </a:lnTo>
                  <a:lnTo>
                    <a:pt x="44" y="48"/>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8" name="îşľídè"/>
            <p:cNvSpPr/>
            <p:nvPr>
              <p:custDataLst>
                <p:tags r:id="rId119"/>
              </p:custDataLst>
            </p:nvPr>
          </p:nvSpPr>
          <p:spPr>
            <a:xfrm>
              <a:off x="5813426" y="1790701"/>
              <a:ext cx="69850" cy="88900"/>
            </a:xfrm>
            <a:custGeom>
              <a:avLst/>
              <a:gdLst/>
              <a:ahLst/>
              <a:cxnLst>
                <a:cxn ang="0">
                  <a:pos x="2147483646" y="2147483646"/>
                </a:cxn>
                <a:cxn ang="0">
                  <a:pos x="2147483646" y="2147483646"/>
                </a:cxn>
                <a:cxn ang="0">
                  <a:pos x="0" y="2147483646"/>
                </a:cxn>
                <a:cxn ang="0">
                  <a:pos x="2147483646" y="0"/>
                </a:cxn>
                <a:cxn ang="0">
                  <a:pos x="2147483646" y="2147483646"/>
                </a:cxn>
              </a:cxnLst>
              <a:pathLst>
                <a:path w="44" h="56">
                  <a:moveTo>
                    <a:pt x="44" y="48"/>
                  </a:moveTo>
                  <a:lnTo>
                    <a:pt x="28" y="56"/>
                  </a:lnTo>
                  <a:lnTo>
                    <a:pt x="0" y="8"/>
                  </a:lnTo>
                  <a:lnTo>
                    <a:pt x="16" y="0"/>
                  </a:lnTo>
                  <a:lnTo>
                    <a:pt x="44" y="48"/>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9" name="ïṥḷïdè"/>
            <p:cNvSpPr/>
            <p:nvPr>
              <p:custDataLst>
                <p:tags r:id="rId120"/>
              </p:custDataLst>
            </p:nvPr>
          </p:nvSpPr>
          <p:spPr>
            <a:xfrm>
              <a:off x="6213476" y="2474913"/>
              <a:ext cx="69850" cy="88900"/>
            </a:xfrm>
            <a:custGeom>
              <a:avLst/>
              <a:gdLst/>
              <a:ahLst/>
              <a:cxnLst>
                <a:cxn ang="0">
                  <a:pos x="2147483646" y="2147483646"/>
                </a:cxn>
                <a:cxn ang="0">
                  <a:pos x="2147483646" y="2147483646"/>
                </a:cxn>
                <a:cxn ang="0">
                  <a:pos x="0" y="2147483646"/>
                </a:cxn>
                <a:cxn ang="0">
                  <a:pos x="2147483646" y="0"/>
                </a:cxn>
                <a:cxn ang="0">
                  <a:pos x="2147483646" y="2147483646"/>
                </a:cxn>
              </a:cxnLst>
              <a:pathLst>
                <a:path w="44" h="56">
                  <a:moveTo>
                    <a:pt x="44" y="48"/>
                  </a:moveTo>
                  <a:lnTo>
                    <a:pt x="28" y="56"/>
                  </a:lnTo>
                  <a:lnTo>
                    <a:pt x="0" y="8"/>
                  </a:lnTo>
                  <a:lnTo>
                    <a:pt x="12" y="0"/>
                  </a:lnTo>
                  <a:lnTo>
                    <a:pt x="44" y="48"/>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0" name="íṥļîḋe"/>
            <p:cNvSpPr/>
            <p:nvPr>
              <p:custDataLst>
                <p:tags r:id="rId121"/>
              </p:custDataLst>
            </p:nvPr>
          </p:nvSpPr>
          <p:spPr>
            <a:xfrm>
              <a:off x="5661026" y="1943101"/>
              <a:ext cx="88900" cy="69850"/>
            </a:xfrm>
            <a:custGeom>
              <a:avLst/>
              <a:gdLst/>
              <a:ahLst/>
              <a:cxnLst>
                <a:cxn ang="0">
                  <a:pos x="2147483646" y="2147483646"/>
                </a:cxn>
                <a:cxn ang="0">
                  <a:pos x="2147483646" y="2147483646"/>
                </a:cxn>
                <a:cxn ang="0">
                  <a:pos x="0" y="2147483646"/>
                </a:cxn>
                <a:cxn ang="0">
                  <a:pos x="2147483646" y="0"/>
                </a:cxn>
                <a:cxn ang="0">
                  <a:pos x="2147483646" y="2147483646"/>
                </a:cxn>
              </a:cxnLst>
              <a:pathLst>
                <a:path w="56" h="44">
                  <a:moveTo>
                    <a:pt x="56" y="32"/>
                  </a:moveTo>
                  <a:lnTo>
                    <a:pt x="48" y="44"/>
                  </a:lnTo>
                  <a:lnTo>
                    <a:pt x="0" y="16"/>
                  </a:lnTo>
                  <a:lnTo>
                    <a:pt x="8" y="0"/>
                  </a:lnTo>
                  <a:lnTo>
                    <a:pt x="56" y="32"/>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6" name="íś1îḍé"/>
            <p:cNvSpPr/>
            <p:nvPr>
              <p:custDataLst>
                <p:tags r:id="rId122"/>
              </p:custDataLst>
            </p:nvPr>
          </p:nvSpPr>
          <p:spPr>
            <a:xfrm>
              <a:off x="5661026" y="1943101"/>
              <a:ext cx="88900" cy="69850"/>
            </a:xfrm>
            <a:custGeom>
              <a:avLst/>
              <a:gdLst/>
              <a:ahLst/>
              <a:cxnLst>
                <a:cxn ang="0">
                  <a:pos x="2147483646" y="2147483646"/>
                </a:cxn>
                <a:cxn ang="0">
                  <a:pos x="2147483646" y="2147483646"/>
                </a:cxn>
                <a:cxn ang="0">
                  <a:pos x="0" y="2147483646"/>
                </a:cxn>
                <a:cxn ang="0">
                  <a:pos x="2147483646" y="0"/>
                </a:cxn>
                <a:cxn ang="0">
                  <a:pos x="2147483646" y="2147483646"/>
                </a:cxn>
              </a:cxnLst>
              <a:pathLst>
                <a:path w="56" h="44">
                  <a:moveTo>
                    <a:pt x="56" y="32"/>
                  </a:moveTo>
                  <a:lnTo>
                    <a:pt x="48" y="44"/>
                  </a:lnTo>
                  <a:lnTo>
                    <a:pt x="0" y="16"/>
                  </a:lnTo>
                  <a:lnTo>
                    <a:pt x="8" y="0"/>
                  </a:lnTo>
                  <a:lnTo>
                    <a:pt x="56" y="32"/>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4" name="ïṣ1iḓê"/>
            <p:cNvSpPr/>
            <p:nvPr>
              <p:custDataLst>
                <p:tags r:id="rId123"/>
              </p:custDataLst>
            </p:nvPr>
          </p:nvSpPr>
          <p:spPr>
            <a:xfrm>
              <a:off x="6346826" y="2343151"/>
              <a:ext cx="88900" cy="68263"/>
            </a:xfrm>
            <a:custGeom>
              <a:avLst/>
              <a:gdLst/>
              <a:ahLst/>
              <a:cxnLst>
                <a:cxn ang="0">
                  <a:pos x="2147483646" y="2147483646"/>
                </a:cxn>
                <a:cxn ang="0">
                  <a:pos x="2147483646" y="2147483646"/>
                </a:cxn>
                <a:cxn ang="0">
                  <a:pos x="0" y="2147483646"/>
                </a:cxn>
                <a:cxn ang="0">
                  <a:pos x="2147483646" y="0"/>
                </a:cxn>
                <a:cxn ang="0">
                  <a:pos x="2147483646" y="2147483646"/>
                </a:cxn>
              </a:cxnLst>
              <a:pathLst>
                <a:path w="56" h="43">
                  <a:moveTo>
                    <a:pt x="56" y="28"/>
                  </a:moveTo>
                  <a:lnTo>
                    <a:pt x="48" y="43"/>
                  </a:lnTo>
                  <a:lnTo>
                    <a:pt x="0" y="16"/>
                  </a:lnTo>
                  <a:lnTo>
                    <a:pt x="8" y="0"/>
                  </a:lnTo>
                  <a:lnTo>
                    <a:pt x="56" y="28"/>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5" name="í$1iḋè"/>
            <p:cNvSpPr/>
            <p:nvPr>
              <p:custDataLst>
                <p:tags r:id="rId124"/>
              </p:custDataLst>
            </p:nvPr>
          </p:nvSpPr>
          <p:spPr>
            <a:xfrm>
              <a:off x="5661026" y="2343151"/>
              <a:ext cx="88900" cy="68263"/>
            </a:xfrm>
            <a:custGeom>
              <a:avLst/>
              <a:gdLst/>
              <a:ahLst/>
              <a:cxnLst>
                <a:cxn ang="0">
                  <a:pos x="2147483646" y="0"/>
                </a:cxn>
                <a:cxn ang="0">
                  <a:pos x="2147483646" y="2147483646"/>
                </a:cxn>
                <a:cxn ang="0">
                  <a:pos x="2147483646" y="2147483646"/>
                </a:cxn>
                <a:cxn ang="0">
                  <a:pos x="0" y="2147483646"/>
                </a:cxn>
                <a:cxn ang="0">
                  <a:pos x="2147483646" y="0"/>
                </a:cxn>
              </a:cxnLst>
              <a:pathLst>
                <a:path w="56" h="43">
                  <a:moveTo>
                    <a:pt x="48" y="0"/>
                  </a:moveTo>
                  <a:lnTo>
                    <a:pt x="56" y="16"/>
                  </a:lnTo>
                  <a:lnTo>
                    <a:pt x="8" y="43"/>
                  </a:lnTo>
                  <a:lnTo>
                    <a:pt x="0" y="28"/>
                  </a:lnTo>
                  <a:lnTo>
                    <a:pt x="48" y="0"/>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6" name="ïSḷíde"/>
            <p:cNvSpPr/>
            <p:nvPr>
              <p:custDataLst>
                <p:tags r:id="rId125"/>
              </p:custDataLst>
            </p:nvPr>
          </p:nvSpPr>
          <p:spPr>
            <a:xfrm>
              <a:off x="6346826" y="1943101"/>
              <a:ext cx="88900" cy="69850"/>
            </a:xfrm>
            <a:custGeom>
              <a:avLst/>
              <a:gdLst/>
              <a:ahLst/>
              <a:cxnLst>
                <a:cxn ang="0">
                  <a:pos x="2147483646" y="0"/>
                </a:cxn>
                <a:cxn ang="0">
                  <a:pos x="2147483646" y="2147483646"/>
                </a:cxn>
                <a:cxn ang="0">
                  <a:pos x="2147483646" y="2147483646"/>
                </a:cxn>
                <a:cxn ang="0">
                  <a:pos x="0" y="2147483646"/>
                </a:cxn>
                <a:cxn ang="0">
                  <a:pos x="2147483646" y="0"/>
                </a:cxn>
              </a:cxnLst>
              <a:pathLst>
                <a:path w="56" h="44">
                  <a:moveTo>
                    <a:pt x="48" y="0"/>
                  </a:moveTo>
                  <a:lnTo>
                    <a:pt x="56" y="16"/>
                  </a:lnTo>
                  <a:lnTo>
                    <a:pt x="8" y="44"/>
                  </a:lnTo>
                  <a:lnTo>
                    <a:pt x="0" y="32"/>
                  </a:lnTo>
                  <a:lnTo>
                    <a:pt x="48" y="0"/>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7" name="ïṥļidê"/>
            <p:cNvSpPr/>
            <p:nvPr>
              <p:custDataLst>
                <p:tags r:id="rId126"/>
              </p:custDataLst>
            </p:nvPr>
          </p:nvSpPr>
          <p:spPr>
            <a:xfrm>
              <a:off x="5813426" y="2474913"/>
              <a:ext cx="69850" cy="88900"/>
            </a:xfrm>
            <a:custGeom>
              <a:avLst/>
              <a:gdLst/>
              <a:ahLst/>
              <a:cxnLst>
                <a:cxn ang="0">
                  <a:pos x="2147483646" y="0"/>
                </a:cxn>
                <a:cxn ang="0">
                  <a:pos x="2147483646" y="2147483646"/>
                </a:cxn>
                <a:cxn ang="0">
                  <a:pos x="2147483646" y="2147483646"/>
                </a:cxn>
                <a:cxn ang="0">
                  <a:pos x="0" y="2147483646"/>
                </a:cxn>
                <a:cxn ang="0">
                  <a:pos x="2147483646" y="0"/>
                </a:cxn>
              </a:cxnLst>
              <a:pathLst>
                <a:path w="44" h="56">
                  <a:moveTo>
                    <a:pt x="28" y="0"/>
                  </a:moveTo>
                  <a:lnTo>
                    <a:pt x="44" y="8"/>
                  </a:lnTo>
                  <a:lnTo>
                    <a:pt x="16" y="56"/>
                  </a:lnTo>
                  <a:lnTo>
                    <a:pt x="0" y="48"/>
                  </a:lnTo>
                  <a:lnTo>
                    <a:pt x="28" y="0"/>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8" name="î$1îḍè"/>
            <p:cNvSpPr/>
            <p:nvPr>
              <p:custDataLst>
                <p:tags r:id="rId127"/>
              </p:custDataLst>
            </p:nvPr>
          </p:nvSpPr>
          <p:spPr>
            <a:xfrm>
              <a:off x="6213476" y="1790701"/>
              <a:ext cx="69850" cy="88900"/>
            </a:xfrm>
            <a:custGeom>
              <a:avLst/>
              <a:gdLst/>
              <a:ahLst/>
              <a:cxnLst>
                <a:cxn ang="0">
                  <a:pos x="2147483646" y="0"/>
                </a:cxn>
                <a:cxn ang="0">
                  <a:pos x="2147483646" y="2147483646"/>
                </a:cxn>
                <a:cxn ang="0">
                  <a:pos x="2147483646" y="2147483646"/>
                </a:cxn>
                <a:cxn ang="0">
                  <a:pos x="0" y="2147483646"/>
                </a:cxn>
                <a:cxn ang="0">
                  <a:pos x="2147483646" y="0"/>
                </a:cxn>
              </a:cxnLst>
              <a:pathLst>
                <a:path w="44" h="56">
                  <a:moveTo>
                    <a:pt x="28" y="0"/>
                  </a:moveTo>
                  <a:lnTo>
                    <a:pt x="44" y="8"/>
                  </a:lnTo>
                  <a:lnTo>
                    <a:pt x="12" y="56"/>
                  </a:lnTo>
                  <a:lnTo>
                    <a:pt x="0" y="48"/>
                  </a:lnTo>
                  <a:lnTo>
                    <a:pt x="28" y="0"/>
                  </a:lnTo>
                  <a:close/>
                </a:path>
              </a:pathLst>
            </a:custGeom>
            <a:solidFill>
              <a:srgbClr val="29242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9" name="íSľïḍè"/>
            <p:cNvSpPr/>
            <p:nvPr>
              <p:custDataLst>
                <p:tags r:id="rId128"/>
              </p:custDataLst>
            </p:nvPr>
          </p:nvSpPr>
          <p:spPr>
            <a:xfrm>
              <a:off x="6003926" y="2139951"/>
              <a:ext cx="82550" cy="82550"/>
            </a:xfrm>
            <a:prstGeom prst="ellipse">
              <a:avLst/>
            </a:prstGeom>
            <a:solidFill>
              <a:srgbClr val="1F1D20"/>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80" name="íṥḷïḍê"/>
            <p:cNvSpPr/>
            <p:nvPr>
              <p:custDataLst>
                <p:tags r:id="rId129"/>
              </p:custDataLst>
            </p:nvPr>
          </p:nvSpPr>
          <p:spPr>
            <a:xfrm>
              <a:off x="6035676" y="2165351"/>
              <a:ext cx="25400" cy="25400"/>
            </a:xfrm>
            <a:prstGeom prst="ellipse">
              <a:avLst/>
            </a:prstGeom>
            <a:solidFill>
              <a:srgbClr val="928996"/>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81" name="iSľíḑe"/>
            <p:cNvSpPr/>
            <p:nvPr>
              <p:custDataLst>
                <p:tags r:id="rId130"/>
              </p:custDataLst>
            </p:nvPr>
          </p:nvSpPr>
          <p:spPr>
            <a:xfrm>
              <a:off x="5972176" y="2343151"/>
              <a:ext cx="152400" cy="44450"/>
            </a:xfrm>
            <a:prstGeom prst="rect">
              <a:avLst/>
            </a:prstGeom>
            <a:solidFill>
              <a:srgbClr val="C8C5CA"/>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82" name="îSliḓê"/>
            <p:cNvSpPr/>
            <p:nvPr>
              <p:custDataLst>
                <p:tags r:id="rId131"/>
              </p:custDataLst>
            </p:nvPr>
          </p:nvSpPr>
          <p:spPr>
            <a:xfrm>
              <a:off x="5559426" y="2178051"/>
              <a:ext cx="0" cy="6350"/>
            </a:xfrm>
            <a:custGeom>
              <a:avLst/>
              <a:gdLst/>
              <a:ahLst/>
              <a:cxnLst>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0"/>
                </a:cxn>
                <a:cxn ang="0">
                  <a:pos x="0" y="0"/>
                </a:cxn>
                <a:cxn ang="0">
                  <a:pos x="0" y="0"/>
                </a:cxn>
                <a:cxn ang="0">
                  <a:pos x="0" y="0"/>
                </a:cxn>
                <a:cxn ang="0">
                  <a:pos x="0" y="0"/>
                </a:cxn>
                <a:cxn ang="0">
                  <a:pos x="0" y="0"/>
                </a:cxn>
                <a:cxn ang="0">
                  <a:pos x="0" y="0"/>
                </a:cxn>
                <a:cxn ang="0">
                  <a:pos x="0" y="0"/>
                </a:cxn>
                <a:cxn ang="0">
                  <a:pos x="0" y="0"/>
                </a:cxn>
              </a:cxnLst>
              <a:pathLst>
                <a:path w="1"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4303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3" name="ïṧľíḑé"/>
            <p:cNvSpPr/>
            <p:nvPr>
              <p:custDataLst>
                <p:tags r:id="rId132"/>
              </p:custDataLst>
            </p:nvPr>
          </p:nvSpPr>
          <p:spPr>
            <a:xfrm>
              <a:off x="5559426" y="1697038"/>
              <a:ext cx="787400" cy="777875"/>
            </a:xfrm>
            <a:custGeom>
              <a:avLst/>
              <a:gdLst/>
              <a:ahLst/>
              <a:cxnLst>
                <a:cxn ang="0">
                  <a:pos x="2147483646" y="0"/>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4" h="123">
                  <a:moveTo>
                    <a:pt x="77" y="0"/>
                  </a:moveTo>
                  <a:cubicBezTo>
                    <a:pt x="35" y="0"/>
                    <a:pt x="0" y="34"/>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1" y="95"/>
                    <a:pt x="7" y="111"/>
                    <a:pt x="17" y="123"/>
                  </a:cubicBezTo>
                  <a:cubicBezTo>
                    <a:pt x="12" y="113"/>
                    <a:pt x="9" y="102"/>
                    <a:pt x="9" y="90"/>
                  </a:cubicBezTo>
                  <a:cubicBezTo>
                    <a:pt x="9" y="86"/>
                    <a:pt x="10" y="83"/>
                    <a:pt x="10" y="80"/>
                  </a:cubicBezTo>
                  <a:cubicBezTo>
                    <a:pt x="7" y="80"/>
                    <a:pt x="7" y="80"/>
                    <a:pt x="7" y="80"/>
                  </a:cubicBezTo>
                  <a:cubicBezTo>
                    <a:pt x="7" y="73"/>
                    <a:pt x="7" y="73"/>
                    <a:pt x="7" y="73"/>
                  </a:cubicBezTo>
                  <a:cubicBezTo>
                    <a:pt x="11" y="73"/>
                    <a:pt x="11" y="73"/>
                    <a:pt x="11" y="73"/>
                  </a:cubicBezTo>
                  <a:cubicBezTo>
                    <a:pt x="13" y="63"/>
                    <a:pt x="17" y="55"/>
                    <a:pt x="22" y="47"/>
                  </a:cubicBezTo>
                  <a:cubicBezTo>
                    <a:pt x="16" y="43"/>
                    <a:pt x="16" y="43"/>
                    <a:pt x="16" y="43"/>
                  </a:cubicBezTo>
                  <a:cubicBezTo>
                    <a:pt x="16" y="43"/>
                    <a:pt x="16" y="43"/>
                    <a:pt x="16" y="43"/>
                  </a:cubicBezTo>
                  <a:cubicBezTo>
                    <a:pt x="16" y="43"/>
                    <a:pt x="16" y="43"/>
                    <a:pt x="16" y="43"/>
                  </a:cubicBezTo>
                  <a:cubicBezTo>
                    <a:pt x="16" y="43"/>
                    <a:pt x="16" y="43"/>
                    <a:pt x="16" y="43"/>
                  </a:cubicBezTo>
                  <a:cubicBezTo>
                    <a:pt x="18" y="39"/>
                    <a:pt x="18" y="39"/>
                    <a:pt x="18" y="39"/>
                  </a:cubicBezTo>
                  <a:cubicBezTo>
                    <a:pt x="18" y="40"/>
                    <a:pt x="18" y="40"/>
                    <a:pt x="18" y="40"/>
                  </a:cubicBezTo>
                  <a:cubicBezTo>
                    <a:pt x="24" y="30"/>
                    <a:pt x="31" y="23"/>
                    <a:pt x="40" y="17"/>
                  </a:cubicBezTo>
                  <a:cubicBezTo>
                    <a:pt x="40" y="17"/>
                    <a:pt x="40" y="17"/>
                    <a:pt x="40" y="17"/>
                  </a:cubicBezTo>
                  <a:cubicBezTo>
                    <a:pt x="41" y="17"/>
                    <a:pt x="41" y="17"/>
                    <a:pt x="41" y="17"/>
                  </a:cubicBezTo>
                  <a:cubicBezTo>
                    <a:pt x="42" y="16"/>
                    <a:pt x="43" y="16"/>
                    <a:pt x="43" y="15"/>
                  </a:cubicBezTo>
                  <a:cubicBezTo>
                    <a:pt x="44" y="15"/>
                    <a:pt x="44" y="15"/>
                    <a:pt x="44" y="15"/>
                  </a:cubicBezTo>
                  <a:cubicBezTo>
                    <a:pt x="44" y="15"/>
                    <a:pt x="44" y="15"/>
                    <a:pt x="44" y="15"/>
                  </a:cubicBezTo>
                  <a:cubicBezTo>
                    <a:pt x="53" y="10"/>
                    <a:pt x="63" y="7"/>
                    <a:pt x="73" y="7"/>
                  </a:cubicBezTo>
                  <a:cubicBezTo>
                    <a:pt x="73" y="7"/>
                    <a:pt x="73" y="7"/>
                    <a:pt x="73" y="7"/>
                  </a:cubicBezTo>
                  <a:cubicBezTo>
                    <a:pt x="76" y="7"/>
                    <a:pt x="76" y="7"/>
                    <a:pt x="76" y="7"/>
                  </a:cubicBezTo>
                  <a:cubicBezTo>
                    <a:pt x="76" y="7"/>
                    <a:pt x="77" y="7"/>
                    <a:pt x="77" y="7"/>
                  </a:cubicBezTo>
                  <a:cubicBezTo>
                    <a:pt x="77" y="7"/>
                    <a:pt x="78" y="7"/>
                    <a:pt x="78" y="7"/>
                  </a:cubicBezTo>
                  <a:cubicBezTo>
                    <a:pt x="81" y="7"/>
                    <a:pt x="81" y="7"/>
                    <a:pt x="81" y="7"/>
                  </a:cubicBezTo>
                  <a:cubicBezTo>
                    <a:pt x="81" y="7"/>
                    <a:pt x="81" y="7"/>
                    <a:pt x="81" y="7"/>
                  </a:cubicBezTo>
                  <a:cubicBezTo>
                    <a:pt x="85" y="7"/>
                    <a:pt x="89" y="8"/>
                    <a:pt x="93" y="9"/>
                  </a:cubicBezTo>
                  <a:cubicBezTo>
                    <a:pt x="104" y="9"/>
                    <a:pt x="115" y="12"/>
                    <a:pt x="124" y="16"/>
                  </a:cubicBezTo>
                  <a:cubicBezTo>
                    <a:pt x="111" y="6"/>
                    <a:pt x="95" y="0"/>
                    <a:pt x="77" y="0"/>
                  </a:cubicBezTo>
                </a:path>
              </a:pathLst>
            </a:custGeom>
            <a:solidFill>
              <a:srgbClr val="B8B8B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4" name="ïšḷîďe"/>
            <p:cNvSpPr/>
            <p:nvPr>
              <p:custDataLst>
                <p:tags r:id="rId133"/>
              </p:custDataLst>
            </p:nvPr>
          </p:nvSpPr>
          <p:spPr>
            <a:xfrm>
              <a:off x="5661026" y="1739901"/>
              <a:ext cx="488950" cy="228600"/>
            </a:xfrm>
            <a:custGeom>
              <a:avLst/>
              <a:gdLst/>
              <a:ahLst/>
              <a:cxnLst>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Lst>
              <a:pathLst>
                <a:path w="77" h="36">
                  <a:moveTo>
                    <a:pt x="0" y="36"/>
                  </a:moveTo>
                  <a:cubicBezTo>
                    <a:pt x="0" y="36"/>
                    <a:pt x="0" y="36"/>
                    <a:pt x="0" y="36"/>
                  </a:cubicBezTo>
                  <a:cubicBezTo>
                    <a:pt x="0" y="36"/>
                    <a:pt x="0" y="36"/>
                    <a:pt x="0" y="36"/>
                  </a:cubicBezTo>
                  <a:cubicBezTo>
                    <a:pt x="0" y="36"/>
                    <a:pt x="0" y="36"/>
                    <a:pt x="0" y="36"/>
                  </a:cubicBezTo>
                  <a:moveTo>
                    <a:pt x="24" y="10"/>
                  </a:moveTo>
                  <a:cubicBezTo>
                    <a:pt x="15" y="16"/>
                    <a:pt x="8" y="23"/>
                    <a:pt x="2" y="33"/>
                  </a:cubicBezTo>
                  <a:cubicBezTo>
                    <a:pt x="8" y="36"/>
                    <a:pt x="8" y="36"/>
                    <a:pt x="8" y="36"/>
                  </a:cubicBezTo>
                  <a:cubicBezTo>
                    <a:pt x="13" y="28"/>
                    <a:pt x="20" y="22"/>
                    <a:pt x="28" y="16"/>
                  </a:cubicBezTo>
                  <a:cubicBezTo>
                    <a:pt x="24" y="10"/>
                    <a:pt x="24" y="10"/>
                    <a:pt x="24" y="10"/>
                  </a:cubicBezTo>
                  <a:moveTo>
                    <a:pt x="27" y="8"/>
                  </a:moveTo>
                  <a:cubicBezTo>
                    <a:pt x="27" y="9"/>
                    <a:pt x="26" y="9"/>
                    <a:pt x="25" y="10"/>
                  </a:cubicBezTo>
                  <a:cubicBezTo>
                    <a:pt x="27" y="8"/>
                    <a:pt x="27" y="8"/>
                    <a:pt x="27" y="8"/>
                  </a:cubicBezTo>
                  <a:moveTo>
                    <a:pt x="57" y="0"/>
                  </a:moveTo>
                  <a:cubicBezTo>
                    <a:pt x="47" y="0"/>
                    <a:pt x="37" y="3"/>
                    <a:pt x="28" y="8"/>
                  </a:cubicBezTo>
                  <a:cubicBezTo>
                    <a:pt x="32" y="14"/>
                    <a:pt x="32" y="14"/>
                    <a:pt x="32" y="14"/>
                  </a:cubicBezTo>
                  <a:cubicBezTo>
                    <a:pt x="39" y="9"/>
                    <a:pt x="48" y="5"/>
                    <a:pt x="57" y="3"/>
                  </a:cubicBezTo>
                  <a:cubicBezTo>
                    <a:pt x="57" y="0"/>
                    <a:pt x="57" y="0"/>
                    <a:pt x="57" y="0"/>
                  </a:cubicBezTo>
                  <a:moveTo>
                    <a:pt x="65" y="0"/>
                  </a:moveTo>
                  <a:cubicBezTo>
                    <a:pt x="65" y="2"/>
                    <a:pt x="65" y="2"/>
                    <a:pt x="65" y="2"/>
                  </a:cubicBezTo>
                  <a:cubicBezTo>
                    <a:pt x="68" y="2"/>
                    <a:pt x="71" y="2"/>
                    <a:pt x="74" y="2"/>
                  </a:cubicBezTo>
                  <a:cubicBezTo>
                    <a:pt x="75" y="2"/>
                    <a:pt x="76" y="2"/>
                    <a:pt x="77" y="2"/>
                  </a:cubicBezTo>
                  <a:cubicBezTo>
                    <a:pt x="73" y="1"/>
                    <a:pt x="69" y="0"/>
                    <a:pt x="65" y="0"/>
                  </a:cubicBezTo>
                  <a:moveTo>
                    <a:pt x="61" y="0"/>
                  </a:moveTo>
                  <a:cubicBezTo>
                    <a:pt x="61" y="0"/>
                    <a:pt x="60" y="0"/>
                    <a:pt x="60" y="0"/>
                  </a:cubicBezTo>
                  <a:cubicBezTo>
                    <a:pt x="62" y="0"/>
                    <a:pt x="62" y="0"/>
                    <a:pt x="62" y="0"/>
                  </a:cubicBezTo>
                  <a:cubicBezTo>
                    <a:pt x="62" y="0"/>
                    <a:pt x="61" y="0"/>
                    <a:pt x="61" y="0"/>
                  </a:cubicBezTo>
                </a:path>
              </a:pathLst>
            </a:custGeom>
            <a:solidFill>
              <a:srgbClr val="B35C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5" name="ïşļidé"/>
            <p:cNvSpPr/>
            <p:nvPr>
              <p:custDataLst>
                <p:tags r:id="rId134"/>
              </p:custDataLst>
            </p:nvPr>
          </p:nvSpPr>
          <p:spPr>
            <a:xfrm>
              <a:off x="6022976" y="1739901"/>
              <a:ext cx="50800" cy="19050"/>
            </a:xfrm>
            <a:custGeom>
              <a:avLst/>
              <a:gdLst/>
              <a:ahLst/>
              <a:cxnLst>
                <a:cxn ang="0">
                  <a:pos x="2147483646" y="0"/>
                </a:cxn>
                <a:cxn ang="0">
                  <a:pos x="2147483646" y="0"/>
                </a:cxn>
                <a:cxn ang="0">
                  <a:pos x="2147483646" y="0"/>
                </a:cxn>
                <a:cxn ang="0">
                  <a:pos x="0" y="0"/>
                </a:cxn>
                <a:cxn ang="0">
                  <a:pos x="0" y="0"/>
                </a:cxn>
                <a:cxn ang="0">
                  <a:pos x="0" y="2147483646"/>
                </a:cxn>
                <a:cxn ang="0">
                  <a:pos x="2147483646" y="2147483646"/>
                </a:cxn>
                <a:cxn ang="0">
                  <a:pos x="2147483646" y="0"/>
                </a:cxn>
                <a:cxn ang="0">
                  <a:pos x="2147483646" y="0"/>
                </a:cxn>
              </a:cxnLst>
              <a:pathLst>
                <a:path w="8" h="3">
                  <a:moveTo>
                    <a:pt x="8" y="0"/>
                  </a:moveTo>
                  <a:cubicBezTo>
                    <a:pt x="5" y="0"/>
                    <a:pt x="5" y="0"/>
                    <a:pt x="5" y="0"/>
                  </a:cubicBezTo>
                  <a:cubicBezTo>
                    <a:pt x="3" y="0"/>
                    <a:pt x="3" y="0"/>
                    <a:pt x="3" y="0"/>
                  </a:cubicBezTo>
                  <a:cubicBezTo>
                    <a:pt x="0" y="0"/>
                    <a:pt x="0" y="0"/>
                    <a:pt x="0" y="0"/>
                  </a:cubicBezTo>
                  <a:cubicBezTo>
                    <a:pt x="0" y="0"/>
                    <a:pt x="0" y="0"/>
                    <a:pt x="0" y="0"/>
                  </a:cubicBezTo>
                  <a:cubicBezTo>
                    <a:pt x="0" y="3"/>
                    <a:pt x="0" y="3"/>
                    <a:pt x="0" y="3"/>
                  </a:cubicBezTo>
                  <a:cubicBezTo>
                    <a:pt x="3" y="3"/>
                    <a:pt x="5" y="2"/>
                    <a:pt x="8" y="2"/>
                  </a:cubicBezTo>
                  <a:cubicBezTo>
                    <a:pt x="8" y="0"/>
                    <a:pt x="8" y="0"/>
                    <a:pt x="8" y="0"/>
                  </a:cubicBezTo>
                  <a:cubicBezTo>
                    <a:pt x="8" y="0"/>
                    <a:pt x="8" y="0"/>
                    <a:pt x="8" y="0"/>
                  </a:cubicBezTo>
                </a:path>
              </a:pathLst>
            </a:custGeom>
            <a:solidFill>
              <a:srgbClr val="1E1A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6" name="íş1ïḓe"/>
            <p:cNvSpPr/>
            <p:nvPr>
              <p:custDataLst>
                <p:tags r:id="rId135"/>
              </p:custDataLst>
            </p:nvPr>
          </p:nvSpPr>
          <p:spPr>
            <a:xfrm>
              <a:off x="5603876" y="2159001"/>
              <a:ext cx="25400" cy="44450"/>
            </a:xfrm>
            <a:custGeom>
              <a:avLst/>
              <a:gdLst/>
              <a:ahLst/>
              <a:cxnLst>
                <a:cxn ang="0">
                  <a:pos x="2147483646" y="0"/>
                </a:cxn>
                <a:cxn ang="0">
                  <a:pos x="0" y="0"/>
                </a:cxn>
                <a:cxn ang="0">
                  <a:pos x="0" y="2147483646"/>
                </a:cxn>
                <a:cxn ang="0">
                  <a:pos x="2147483646" y="2147483646"/>
                </a:cxn>
                <a:cxn ang="0">
                  <a:pos x="2147483646" y="0"/>
                </a:cxn>
              </a:cxnLst>
              <a:pathLst>
                <a:path w="4" h="7">
                  <a:moveTo>
                    <a:pt x="4" y="0"/>
                  </a:moveTo>
                  <a:cubicBezTo>
                    <a:pt x="0" y="0"/>
                    <a:pt x="0" y="0"/>
                    <a:pt x="0" y="0"/>
                  </a:cubicBezTo>
                  <a:cubicBezTo>
                    <a:pt x="0" y="7"/>
                    <a:pt x="0" y="7"/>
                    <a:pt x="0" y="7"/>
                  </a:cubicBezTo>
                  <a:cubicBezTo>
                    <a:pt x="3" y="7"/>
                    <a:pt x="3" y="7"/>
                    <a:pt x="3" y="7"/>
                  </a:cubicBezTo>
                  <a:cubicBezTo>
                    <a:pt x="3" y="4"/>
                    <a:pt x="4" y="2"/>
                    <a:pt x="4" y="0"/>
                  </a:cubicBezTo>
                </a:path>
              </a:pathLst>
            </a:custGeom>
            <a:solidFill>
              <a:srgbClr val="1E1A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7" name="íṡļïdè"/>
            <p:cNvSpPr/>
            <p:nvPr>
              <p:custDataLst>
                <p:tags r:id="rId136"/>
              </p:custDataLst>
            </p:nvPr>
          </p:nvSpPr>
          <p:spPr>
            <a:xfrm>
              <a:off x="5813426" y="1790701"/>
              <a:ext cx="50800" cy="50800"/>
            </a:xfrm>
            <a:custGeom>
              <a:avLst/>
              <a:gdLst/>
              <a:ahLst/>
              <a:cxnLst>
                <a:cxn ang="0">
                  <a:pos x="2147483646" y="0"/>
                </a:cxn>
                <a:cxn ang="0">
                  <a:pos x="2147483646" y="0"/>
                </a:cxn>
                <a:cxn ang="0">
                  <a:pos x="2147483646" y="2147483646"/>
                </a:cxn>
                <a:cxn ang="0">
                  <a:pos x="0" y="2147483646"/>
                </a:cxn>
                <a:cxn ang="0">
                  <a:pos x="0" y="2147483646"/>
                </a:cxn>
                <a:cxn ang="0">
                  <a:pos x="2147483646" y="2147483646"/>
                </a:cxn>
                <a:cxn ang="0">
                  <a:pos x="2147483646" y="2147483646"/>
                </a:cxn>
                <a:cxn ang="0">
                  <a:pos x="2147483646" y="0"/>
                </a:cxn>
                <a:cxn ang="0">
                  <a:pos x="2147483646" y="0"/>
                </a:cxn>
              </a:cxnLst>
              <a:pathLst>
                <a:path w="8" h="8">
                  <a:moveTo>
                    <a:pt x="4" y="0"/>
                  </a:moveTo>
                  <a:cubicBezTo>
                    <a:pt x="3" y="0"/>
                    <a:pt x="3" y="0"/>
                    <a:pt x="3" y="0"/>
                  </a:cubicBezTo>
                  <a:cubicBezTo>
                    <a:pt x="1" y="2"/>
                    <a:pt x="1" y="2"/>
                    <a:pt x="1" y="2"/>
                  </a:cubicBezTo>
                  <a:cubicBezTo>
                    <a:pt x="0" y="2"/>
                    <a:pt x="0" y="2"/>
                    <a:pt x="0" y="2"/>
                  </a:cubicBezTo>
                  <a:cubicBezTo>
                    <a:pt x="0" y="2"/>
                    <a:pt x="0" y="2"/>
                    <a:pt x="0" y="2"/>
                  </a:cubicBezTo>
                  <a:cubicBezTo>
                    <a:pt x="4" y="8"/>
                    <a:pt x="4" y="8"/>
                    <a:pt x="4" y="8"/>
                  </a:cubicBezTo>
                  <a:cubicBezTo>
                    <a:pt x="5" y="7"/>
                    <a:pt x="6" y="7"/>
                    <a:pt x="8" y="6"/>
                  </a:cubicBezTo>
                  <a:cubicBezTo>
                    <a:pt x="4" y="0"/>
                    <a:pt x="4" y="0"/>
                    <a:pt x="4" y="0"/>
                  </a:cubicBezTo>
                  <a:cubicBezTo>
                    <a:pt x="4" y="0"/>
                    <a:pt x="4" y="0"/>
                    <a:pt x="4" y="0"/>
                  </a:cubicBezTo>
                </a:path>
              </a:pathLst>
            </a:custGeom>
            <a:solidFill>
              <a:srgbClr val="1E1A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8" name="iślídé"/>
            <p:cNvSpPr/>
            <p:nvPr>
              <p:custDataLst>
                <p:tags r:id="rId137"/>
              </p:custDataLst>
            </p:nvPr>
          </p:nvSpPr>
          <p:spPr>
            <a:xfrm>
              <a:off x="5661026" y="1943101"/>
              <a:ext cx="50800" cy="50800"/>
            </a:xfrm>
            <a:custGeom>
              <a:avLst/>
              <a:gdLst/>
              <a:ahLst/>
              <a:cxnLst>
                <a:cxn ang="0">
                  <a:pos x="2147483646" y="0"/>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Lst>
              <a:pathLst>
                <a:path w="8" h="8">
                  <a:moveTo>
                    <a:pt x="2" y="0"/>
                  </a:moveTo>
                  <a:cubicBezTo>
                    <a:pt x="0" y="4"/>
                    <a:pt x="0" y="4"/>
                    <a:pt x="0" y="4"/>
                  </a:cubicBezTo>
                  <a:cubicBezTo>
                    <a:pt x="0" y="4"/>
                    <a:pt x="0" y="4"/>
                    <a:pt x="0" y="4"/>
                  </a:cubicBezTo>
                  <a:cubicBezTo>
                    <a:pt x="0" y="4"/>
                    <a:pt x="0" y="4"/>
                    <a:pt x="0" y="4"/>
                  </a:cubicBezTo>
                  <a:cubicBezTo>
                    <a:pt x="6" y="8"/>
                    <a:pt x="6" y="8"/>
                    <a:pt x="6" y="8"/>
                  </a:cubicBezTo>
                  <a:cubicBezTo>
                    <a:pt x="6" y="6"/>
                    <a:pt x="7" y="5"/>
                    <a:pt x="8" y="4"/>
                  </a:cubicBezTo>
                  <a:cubicBezTo>
                    <a:pt x="2" y="1"/>
                    <a:pt x="2" y="1"/>
                    <a:pt x="2" y="1"/>
                  </a:cubicBezTo>
                  <a:cubicBezTo>
                    <a:pt x="2" y="0"/>
                    <a:pt x="2" y="0"/>
                    <a:pt x="2" y="0"/>
                  </a:cubicBezTo>
                </a:path>
              </a:pathLst>
            </a:custGeom>
            <a:solidFill>
              <a:srgbClr val="1E1A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9" name="ïş1iďé"/>
            <p:cNvSpPr/>
            <p:nvPr>
              <p:custDataLst>
                <p:tags r:id="rId138"/>
              </p:custDataLst>
            </p:nvPr>
          </p:nvSpPr>
          <p:spPr>
            <a:xfrm>
              <a:off x="6967538" y="2305051"/>
              <a:ext cx="406400" cy="404813"/>
            </a:xfrm>
            <a:prstGeom prst="ellipse">
              <a:avLst/>
            </a:prstGeom>
            <a:solidFill>
              <a:srgbClr val="F4EB26"/>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90" name="iṩliḍé"/>
            <p:cNvSpPr/>
            <p:nvPr>
              <p:custDataLst>
                <p:tags r:id="rId139"/>
              </p:custDataLst>
            </p:nvPr>
          </p:nvSpPr>
          <p:spPr>
            <a:xfrm>
              <a:off x="7018338" y="2355851"/>
              <a:ext cx="304800" cy="303213"/>
            </a:xfrm>
            <a:prstGeom prst="ellipse">
              <a:avLst/>
            </a:prstGeom>
            <a:solidFill>
              <a:srgbClr val="F9CC23"/>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91" name="îṡ1îḓê"/>
            <p:cNvSpPr/>
            <p:nvPr>
              <p:custDataLst>
                <p:tags r:id="rId140"/>
              </p:custDataLst>
            </p:nvPr>
          </p:nvSpPr>
          <p:spPr>
            <a:xfrm>
              <a:off x="7132638" y="2659063"/>
              <a:ext cx="38100" cy="0"/>
            </a:xfrm>
            <a:custGeom>
              <a:avLst/>
              <a:gdLst/>
              <a:ahLst/>
              <a:cxnLst>
                <a:cxn ang="0">
                  <a:pos x="2147483646" y="0"/>
                </a:cxn>
                <a:cxn ang="0">
                  <a:pos x="2147483646" y="0"/>
                </a:cxn>
                <a:cxn ang="0">
                  <a:pos x="2147483646" y="0"/>
                </a:cxn>
                <a:cxn ang="0">
                  <a:pos x="0" y="0"/>
                </a:cxn>
                <a:cxn ang="0">
                  <a:pos x="2147483646" y="0"/>
                </a:cxn>
                <a:cxn ang="0">
                  <a:pos x="2147483646" y="0"/>
                </a:cxn>
                <a:cxn ang="0">
                  <a:pos x="0" y="0"/>
                </a:cxn>
                <a:cxn ang="0">
                  <a:pos x="0" y="0"/>
                </a:cxn>
                <a:cxn ang="0">
                  <a:pos x="0" y="0"/>
                </a:cxn>
                <a:cxn ang="0">
                  <a:pos x="0" y="0"/>
                </a:cxn>
              </a:cxnLst>
              <a:pathLst>
                <a:path w="6" h="1">
                  <a:moveTo>
                    <a:pt x="6" y="0"/>
                  </a:moveTo>
                  <a:cubicBezTo>
                    <a:pt x="6" y="0"/>
                    <a:pt x="6" y="0"/>
                    <a:pt x="6" y="0"/>
                  </a:cubicBezTo>
                  <a:cubicBezTo>
                    <a:pt x="6" y="0"/>
                    <a:pt x="6" y="0"/>
                    <a:pt x="6" y="0"/>
                  </a:cubicBezTo>
                  <a:moveTo>
                    <a:pt x="0" y="0"/>
                  </a:moveTo>
                  <a:cubicBezTo>
                    <a:pt x="2" y="0"/>
                    <a:pt x="4" y="0"/>
                    <a:pt x="6" y="0"/>
                  </a:cubicBezTo>
                  <a:cubicBezTo>
                    <a:pt x="6" y="0"/>
                    <a:pt x="6" y="0"/>
                    <a:pt x="6" y="0"/>
                  </a:cubicBezTo>
                  <a:cubicBezTo>
                    <a:pt x="4" y="0"/>
                    <a:pt x="2" y="0"/>
                    <a:pt x="0" y="0"/>
                  </a:cubicBezTo>
                  <a:moveTo>
                    <a:pt x="0" y="0"/>
                  </a:moveTo>
                  <a:cubicBezTo>
                    <a:pt x="0" y="0"/>
                    <a:pt x="0" y="0"/>
                    <a:pt x="0" y="0"/>
                  </a:cubicBezTo>
                  <a:cubicBezTo>
                    <a:pt x="0" y="0"/>
                    <a:pt x="0" y="0"/>
                    <a:pt x="0" y="0"/>
                  </a:cubicBezTo>
                </a:path>
              </a:pathLst>
            </a:custGeom>
            <a:solidFill>
              <a:srgbClr val="E3CF0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2" name="ïs1íḓe"/>
            <p:cNvSpPr/>
            <p:nvPr>
              <p:custDataLst>
                <p:tags r:id="rId141"/>
              </p:custDataLst>
            </p:nvPr>
          </p:nvSpPr>
          <p:spPr>
            <a:xfrm>
              <a:off x="7018338" y="2355851"/>
              <a:ext cx="254000" cy="3032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40" h="48">
                  <a:moveTo>
                    <a:pt x="24" y="48"/>
                  </a:moveTo>
                  <a:cubicBezTo>
                    <a:pt x="24" y="48"/>
                    <a:pt x="24" y="48"/>
                    <a:pt x="24" y="48"/>
                  </a:cubicBezTo>
                  <a:cubicBezTo>
                    <a:pt x="24" y="48"/>
                    <a:pt x="24" y="48"/>
                    <a:pt x="24" y="48"/>
                  </a:cubicBezTo>
                  <a:cubicBezTo>
                    <a:pt x="24" y="48"/>
                    <a:pt x="24" y="48"/>
                    <a:pt x="24" y="48"/>
                  </a:cubicBezTo>
                  <a:cubicBezTo>
                    <a:pt x="24" y="48"/>
                    <a:pt x="24" y="48"/>
                    <a:pt x="24" y="48"/>
                  </a:cubicBezTo>
                  <a:moveTo>
                    <a:pt x="24" y="48"/>
                  </a:moveTo>
                  <a:cubicBezTo>
                    <a:pt x="24" y="48"/>
                    <a:pt x="24" y="48"/>
                    <a:pt x="24" y="48"/>
                  </a:cubicBezTo>
                  <a:cubicBezTo>
                    <a:pt x="24" y="48"/>
                    <a:pt x="24" y="48"/>
                    <a:pt x="24" y="48"/>
                  </a:cubicBezTo>
                  <a:moveTo>
                    <a:pt x="24" y="0"/>
                  </a:moveTo>
                  <a:cubicBezTo>
                    <a:pt x="30" y="0"/>
                    <a:pt x="36" y="2"/>
                    <a:pt x="40" y="6"/>
                  </a:cubicBezTo>
                  <a:cubicBezTo>
                    <a:pt x="40" y="6"/>
                    <a:pt x="40" y="6"/>
                    <a:pt x="40" y="6"/>
                  </a:cubicBezTo>
                  <a:cubicBezTo>
                    <a:pt x="36" y="2"/>
                    <a:pt x="30" y="0"/>
                    <a:pt x="24" y="0"/>
                  </a:cubicBezTo>
                  <a:moveTo>
                    <a:pt x="24" y="0"/>
                  </a:moveTo>
                  <a:cubicBezTo>
                    <a:pt x="24" y="0"/>
                    <a:pt x="24" y="0"/>
                    <a:pt x="24" y="0"/>
                  </a:cubicBezTo>
                  <a:cubicBezTo>
                    <a:pt x="24" y="0"/>
                    <a:pt x="24" y="0"/>
                    <a:pt x="24" y="0"/>
                  </a:cubicBezTo>
                  <a:moveTo>
                    <a:pt x="24" y="0"/>
                  </a:moveTo>
                  <a:cubicBezTo>
                    <a:pt x="24" y="0"/>
                    <a:pt x="24" y="0"/>
                    <a:pt x="24" y="0"/>
                  </a:cubicBezTo>
                  <a:cubicBezTo>
                    <a:pt x="24" y="0"/>
                    <a:pt x="24" y="0"/>
                    <a:pt x="24" y="0"/>
                  </a:cubicBezTo>
                  <a:moveTo>
                    <a:pt x="24" y="0"/>
                  </a:moveTo>
                  <a:cubicBezTo>
                    <a:pt x="24" y="0"/>
                    <a:pt x="24" y="0"/>
                    <a:pt x="24" y="0"/>
                  </a:cubicBezTo>
                  <a:cubicBezTo>
                    <a:pt x="24" y="0"/>
                    <a:pt x="24" y="0"/>
                    <a:pt x="24" y="0"/>
                  </a:cubicBezTo>
                  <a:moveTo>
                    <a:pt x="24" y="0"/>
                  </a:moveTo>
                  <a:cubicBezTo>
                    <a:pt x="10" y="0"/>
                    <a:pt x="0" y="11"/>
                    <a:pt x="0" y="24"/>
                  </a:cubicBezTo>
                  <a:cubicBezTo>
                    <a:pt x="0" y="24"/>
                    <a:pt x="0" y="24"/>
                    <a:pt x="0" y="24"/>
                  </a:cubicBezTo>
                  <a:cubicBezTo>
                    <a:pt x="0" y="36"/>
                    <a:pt x="8" y="45"/>
                    <a:pt x="18" y="48"/>
                  </a:cubicBezTo>
                  <a:cubicBezTo>
                    <a:pt x="18" y="48"/>
                    <a:pt x="18" y="48"/>
                    <a:pt x="18" y="48"/>
                  </a:cubicBezTo>
                  <a:cubicBezTo>
                    <a:pt x="18" y="48"/>
                    <a:pt x="18" y="48"/>
                    <a:pt x="18" y="48"/>
                  </a:cubicBezTo>
                  <a:cubicBezTo>
                    <a:pt x="20" y="48"/>
                    <a:pt x="22" y="48"/>
                    <a:pt x="24" y="48"/>
                  </a:cubicBezTo>
                  <a:cubicBezTo>
                    <a:pt x="24" y="48"/>
                    <a:pt x="24" y="48"/>
                    <a:pt x="24" y="48"/>
                  </a:cubicBezTo>
                  <a:cubicBezTo>
                    <a:pt x="24" y="47"/>
                    <a:pt x="24" y="47"/>
                    <a:pt x="24" y="47"/>
                  </a:cubicBezTo>
                  <a:cubicBezTo>
                    <a:pt x="13" y="45"/>
                    <a:pt x="4" y="36"/>
                    <a:pt x="4" y="24"/>
                  </a:cubicBezTo>
                  <a:cubicBezTo>
                    <a:pt x="4" y="12"/>
                    <a:pt x="13" y="3"/>
                    <a:pt x="24" y="1"/>
                  </a:cubicBezTo>
                  <a:cubicBezTo>
                    <a:pt x="24" y="0"/>
                    <a:pt x="24" y="0"/>
                    <a:pt x="24" y="0"/>
                  </a:cubicBezTo>
                  <a:cubicBezTo>
                    <a:pt x="24" y="0"/>
                    <a:pt x="24" y="0"/>
                    <a:pt x="24"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3" name="isḷíḑé"/>
            <p:cNvSpPr/>
            <p:nvPr>
              <p:custDataLst>
                <p:tags r:id="rId142"/>
              </p:custDataLst>
            </p:nvPr>
          </p:nvSpPr>
          <p:spPr>
            <a:xfrm>
              <a:off x="7107238" y="2398713"/>
              <a:ext cx="127000" cy="2159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 h="34">
                  <a:moveTo>
                    <a:pt x="20" y="23"/>
                  </a:moveTo>
                  <a:cubicBezTo>
                    <a:pt x="20" y="27"/>
                    <a:pt x="17" y="30"/>
                    <a:pt x="12" y="31"/>
                  </a:cubicBezTo>
                  <a:cubicBezTo>
                    <a:pt x="12" y="34"/>
                    <a:pt x="12" y="34"/>
                    <a:pt x="12" y="34"/>
                  </a:cubicBezTo>
                  <a:cubicBezTo>
                    <a:pt x="8" y="34"/>
                    <a:pt x="8" y="34"/>
                    <a:pt x="8" y="34"/>
                  </a:cubicBezTo>
                  <a:cubicBezTo>
                    <a:pt x="8" y="31"/>
                    <a:pt x="8" y="31"/>
                    <a:pt x="8" y="31"/>
                  </a:cubicBezTo>
                  <a:cubicBezTo>
                    <a:pt x="5" y="30"/>
                    <a:pt x="2" y="29"/>
                    <a:pt x="0" y="27"/>
                  </a:cubicBezTo>
                  <a:cubicBezTo>
                    <a:pt x="3" y="23"/>
                    <a:pt x="3" y="23"/>
                    <a:pt x="3" y="23"/>
                  </a:cubicBezTo>
                  <a:cubicBezTo>
                    <a:pt x="5" y="25"/>
                    <a:pt x="7" y="26"/>
                    <a:pt x="10" y="26"/>
                  </a:cubicBezTo>
                  <a:cubicBezTo>
                    <a:pt x="13" y="26"/>
                    <a:pt x="14" y="25"/>
                    <a:pt x="14" y="23"/>
                  </a:cubicBezTo>
                  <a:cubicBezTo>
                    <a:pt x="14" y="21"/>
                    <a:pt x="11" y="20"/>
                    <a:pt x="9" y="19"/>
                  </a:cubicBezTo>
                  <a:cubicBezTo>
                    <a:pt x="5" y="18"/>
                    <a:pt x="1" y="16"/>
                    <a:pt x="1" y="11"/>
                  </a:cubicBezTo>
                  <a:cubicBezTo>
                    <a:pt x="1" y="7"/>
                    <a:pt x="4" y="4"/>
                    <a:pt x="8" y="3"/>
                  </a:cubicBezTo>
                  <a:cubicBezTo>
                    <a:pt x="8" y="0"/>
                    <a:pt x="8" y="0"/>
                    <a:pt x="8" y="0"/>
                  </a:cubicBezTo>
                  <a:cubicBezTo>
                    <a:pt x="12" y="0"/>
                    <a:pt x="12" y="0"/>
                    <a:pt x="12" y="0"/>
                  </a:cubicBezTo>
                  <a:cubicBezTo>
                    <a:pt x="12" y="3"/>
                    <a:pt x="12" y="3"/>
                    <a:pt x="12" y="3"/>
                  </a:cubicBezTo>
                  <a:cubicBezTo>
                    <a:pt x="15" y="4"/>
                    <a:pt x="18" y="5"/>
                    <a:pt x="20" y="6"/>
                  </a:cubicBezTo>
                  <a:cubicBezTo>
                    <a:pt x="17" y="10"/>
                    <a:pt x="17" y="10"/>
                    <a:pt x="17" y="10"/>
                  </a:cubicBezTo>
                  <a:cubicBezTo>
                    <a:pt x="15" y="9"/>
                    <a:pt x="13" y="8"/>
                    <a:pt x="11" y="8"/>
                  </a:cubicBezTo>
                  <a:cubicBezTo>
                    <a:pt x="8" y="8"/>
                    <a:pt x="7" y="9"/>
                    <a:pt x="7" y="11"/>
                  </a:cubicBezTo>
                  <a:cubicBezTo>
                    <a:pt x="7" y="13"/>
                    <a:pt x="10" y="14"/>
                    <a:pt x="13" y="15"/>
                  </a:cubicBezTo>
                  <a:cubicBezTo>
                    <a:pt x="16" y="16"/>
                    <a:pt x="20" y="18"/>
                    <a:pt x="20" y="23"/>
                  </a:cubicBezTo>
                </a:path>
              </a:pathLst>
            </a:custGeom>
            <a:solidFill>
              <a:srgbClr val="EFE0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4" name="ïṡḻïḋe"/>
            <p:cNvSpPr/>
            <p:nvPr>
              <p:custDataLst>
                <p:tags r:id="rId143"/>
              </p:custDataLst>
            </p:nvPr>
          </p:nvSpPr>
          <p:spPr>
            <a:xfrm>
              <a:off x="7151688" y="2355851"/>
              <a:ext cx="146050" cy="1444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Lst>
              <a:pathLst>
                <a:path w="23" h="23">
                  <a:moveTo>
                    <a:pt x="5" y="1"/>
                  </a:moveTo>
                  <a:cubicBezTo>
                    <a:pt x="5" y="1"/>
                    <a:pt x="4" y="1"/>
                    <a:pt x="3" y="1"/>
                  </a:cubicBezTo>
                  <a:cubicBezTo>
                    <a:pt x="3" y="7"/>
                    <a:pt x="3" y="7"/>
                    <a:pt x="3" y="7"/>
                  </a:cubicBezTo>
                  <a:cubicBezTo>
                    <a:pt x="5" y="7"/>
                    <a:pt x="5" y="7"/>
                    <a:pt x="5" y="7"/>
                  </a:cubicBezTo>
                  <a:cubicBezTo>
                    <a:pt x="5" y="10"/>
                    <a:pt x="5" y="10"/>
                    <a:pt x="5" y="10"/>
                  </a:cubicBezTo>
                  <a:cubicBezTo>
                    <a:pt x="7" y="10"/>
                    <a:pt x="9" y="11"/>
                    <a:pt x="10" y="12"/>
                  </a:cubicBezTo>
                  <a:cubicBezTo>
                    <a:pt x="11" y="12"/>
                    <a:pt x="12" y="13"/>
                    <a:pt x="13" y="13"/>
                  </a:cubicBezTo>
                  <a:cubicBezTo>
                    <a:pt x="13" y="13"/>
                    <a:pt x="13" y="13"/>
                    <a:pt x="13" y="13"/>
                  </a:cubicBezTo>
                  <a:cubicBezTo>
                    <a:pt x="13" y="13"/>
                    <a:pt x="13" y="13"/>
                    <a:pt x="13" y="13"/>
                  </a:cubicBezTo>
                  <a:cubicBezTo>
                    <a:pt x="12" y="15"/>
                    <a:pt x="12" y="15"/>
                    <a:pt x="12" y="15"/>
                  </a:cubicBezTo>
                  <a:cubicBezTo>
                    <a:pt x="10" y="17"/>
                    <a:pt x="10" y="17"/>
                    <a:pt x="10" y="17"/>
                  </a:cubicBezTo>
                  <a:cubicBezTo>
                    <a:pt x="10" y="17"/>
                    <a:pt x="10" y="17"/>
                    <a:pt x="10" y="17"/>
                  </a:cubicBezTo>
                  <a:cubicBezTo>
                    <a:pt x="10" y="17"/>
                    <a:pt x="10" y="17"/>
                    <a:pt x="10" y="17"/>
                  </a:cubicBezTo>
                  <a:cubicBezTo>
                    <a:pt x="9" y="17"/>
                    <a:pt x="9" y="17"/>
                    <a:pt x="9" y="17"/>
                  </a:cubicBezTo>
                  <a:cubicBezTo>
                    <a:pt x="8" y="16"/>
                    <a:pt x="7" y="15"/>
                    <a:pt x="6" y="15"/>
                  </a:cubicBezTo>
                  <a:cubicBezTo>
                    <a:pt x="5" y="15"/>
                    <a:pt x="4" y="15"/>
                    <a:pt x="4" y="15"/>
                  </a:cubicBezTo>
                  <a:cubicBezTo>
                    <a:pt x="3" y="15"/>
                    <a:pt x="3" y="15"/>
                    <a:pt x="3" y="15"/>
                  </a:cubicBezTo>
                  <a:cubicBezTo>
                    <a:pt x="1" y="15"/>
                    <a:pt x="0" y="16"/>
                    <a:pt x="0" y="18"/>
                  </a:cubicBezTo>
                  <a:cubicBezTo>
                    <a:pt x="0" y="18"/>
                    <a:pt x="0" y="19"/>
                    <a:pt x="0" y="19"/>
                  </a:cubicBezTo>
                  <a:cubicBezTo>
                    <a:pt x="1" y="20"/>
                    <a:pt x="1" y="20"/>
                    <a:pt x="2" y="20"/>
                  </a:cubicBezTo>
                  <a:cubicBezTo>
                    <a:pt x="2" y="20"/>
                    <a:pt x="3" y="21"/>
                    <a:pt x="3" y="21"/>
                  </a:cubicBezTo>
                  <a:cubicBezTo>
                    <a:pt x="3" y="21"/>
                    <a:pt x="4" y="21"/>
                    <a:pt x="4" y="21"/>
                  </a:cubicBezTo>
                  <a:cubicBezTo>
                    <a:pt x="4" y="21"/>
                    <a:pt x="5" y="21"/>
                    <a:pt x="5" y="21"/>
                  </a:cubicBezTo>
                  <a:cubicBezTo>
                    <a:pt x="5" y="22"/>
                    <a:pt x="5" y="22"/>
                    <a:pt x="6" y="22"/>
                  </a:cubicBezTo>
                  <a:cubicBezTo>
                    <a:pt x="7" y="22"/>
                    <a:pt x="8" y="23"/>
                    <a:pt x="9" y="23"/>
                  </a:cubicBezTo>
                  <a:cubicBezTo>
                    <a:pt x="13" y="18"/>
                    <a:pt x="17" y="13"/>
                    <a:pt x="23" y="10"/>
                  </a:cubicBezTo>
                  <a:cubicBezTo>
                    <a:pt x="23" y="10"/>
                    <a:pt x="23" y="10"/>
                    <a:pt x="22" y="9"/>
                  </a:cubicBezTo>
                  <a:cubicBezTo>
                    <a:pt x="22" y="9"/>
                    <a:pt x="21" y="8"/>
                    <a:pt x="21" y="8"/>
                  </a:cubicBezTo>
                  <a:cubicBezTo>
                    <a:pt x="20" y="7"/>
                    <a:pt x="20" y="7"/>
                    <a:pt x="20" y="7"/>
                  </a:cubicBezTo>
                  <a:cubicBezTo>
                    <a:pt x="20" y="6"/>
                    <a:pt x="19" y="6"/>
                    <a:pt x="19" y="6"/>
                  </a:cubicBezTo>
                  <a:cubicBezTo>
                    <a:pt x="15" y="3"/>
                    <a:pt x="11" y="1"/>
                    <a:pt x="5" y="1"/>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cubicBezTo>
                    <a:pt x="3" y="0"/>
                    <a:pt x="3" y="0"/>
                    <a:pt x="3"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5" name="î$1îḓè"/>
            <p:cNvSpPr/>
            <p:nvPr>
              <p:custDataLst>
                <p:tags r:id="rId144"/>
              </p:custDataLst>
            </p:nvPr>
          </p:nvSpPr>
          <p:spPr>
            <a:xfrm>
              <a:off x="7170738" y="2355851"/>
              <a:ext cx="101600" cy="36513"/>
            </a:xfrm>
            <a:custGeom>
              <a:avLst/>
              <a:gdLst/>
              <a:ahLst/>
              <a:cxnLst>
                <a:cxn ang="0">
                  <a:pos x="0" y="0"/>
                </a:cxn>
                <a:cxn ang="0">
                  <a:pos x="0" y="2147483646"/>
                </a:cxn>
                <a:cxn ang="0">
                  <a:pos x="2147483646" y="2147483646"/>
                </a:cxn>
                <a:cxn ang="0">
                  <a:pos x="2147483646" y="2147483646"/>
                </a:cxn>
                <a:cxn ang="0">
                  <a:pos x="0" y="0"/>
                </a:cxn>
                <a:cxn ang="0">
                  <a:pos x="0" y="0"/>
                </a:cxn>
                <a:cxn ang="0">
                  <a:pos x="0" y="0"/>
                </a:cxn>
                <a:cxn ang="0">
                  <a:pos x="0" y="0"/>
                </a:cxn>
                <a:cxn ang="0">
                  <a:pos x="0" y="0"/>
                </a:cxn>
                <a:cxn ang="0">
                  <a:pos x="0" y="0"/>
                </a:cxn>
                <a:cxn ang="0">
                  <a:pos x="0" y="0"/>
                </a:cxn>
                <a:cxn ang="0">
                  <a:pos x="0" y="0"/>
                </a:cxn>
              </a:cxnLst>
              <a:pathLst>
                <a:path w="16" h="6">
                  <a:moveTo>
                    <a:pt x="0" y="0"/>
                  </a:moveTo>
                  <a:cubicBezTo>
                    <a:pt x="0" y="1"/>
                    <a:pt x="0" y="1"/>
                    <a:pt x="0" y="1"/>
                  </a:cubicBezTo>
                  <a:cubicBezTo>
                    <a:pt x="1" y="1"/>
                    <a:pt x="2" y="1"/>
                    <a:pt x="2" y="1"/>
                  </a:cubicBezTo>
                  <a:cubicBezTo>
                    <a:pt x="8" y="1"/>
                    <a:pt x="12" y="3"/>
                    <a:pt x="16" y="6"/>
                  </a:cubicBezTo>
                  <a:cubicBezTo>
                    <a:pt x="12" y="2"/>
                    <a:pt x="6"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D79F0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6" name="ïśḻïdé"/>
            <p:cNvSpPr/>
            <p:nvPr>
              <p:custDataLst>
                <p:tags r:id="rId145"/>
              </p:custDataLst>
            </p:nvPr>
          </p:nvSpPr>
          <p:spPr>
            <a:xfrm>
              <a:off x="7170738" y="2659063"/>
              <a:ext cx="0" cy="0"/>
            </a:xfrm>
            <a:custGeom>
              <a:avLst/>
              <a:gdLst/>
              <a:ahLst/>
              <a:cxnLst>
                <a:cxn ang="0">
                  <a:pos x="0" y="0"/>
                </a:cxn>
                <a:cxn ang="0">
                  <a:pos x="0" y="0"/>
                </a:cxn>
                <a:cxn ang="0">
                  <a:pos x="0" y="0"/>
                </a:cxn>
                <a:cxn ang="0">
                  <a:pos x="0" y="0"/>
                </a:cxn>
                <a:cxn ang="0">
                  <a:pos x="0" y="0"/>
                </a:cxn>
                <a:cxn ang="0">
                  <a:pos x="0" y="0"/>
                </a:cxn>
                <a:cxn ang="0">
                  <a:pos x="0" y="0"/>
                </a:cxn>
              </a:cxnLst>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E3CF0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7" name="íṣļíḓê"/>
            <p:cNvSpPr/>
            <p:nvPr>
              <p:custDataLst>
                <p:tags r:id="rId146"/>
              </p:custDataLst>
            </p:nvPr>
          </p:nvSpPr>
          <p:spPr>
            <a:xfrm>
              <a:off x="7107238" y="2570163"/>
              <a:ext cx="63500" cy="889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pathLst>
                <a:path w="10" h="14">
                  <a:moveTo>
                    <a:pt x="10" y="14"/>
                  </a:moveTo>
                  <a:cubicBezTo>
                    <a:pt x="10" y="14"/>
                    <a:pt x="10" y="14"/>
                    <a:pt x="10" y="14"/>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10" y="11"/>
                    <a:pt x="10" y="11"/>
                    <a:pt x="10" y="11"/>
                  </a:cubicBezTo>
                  <a:cubicBezTo>
                    <a:pt x="10" y="13"/>
                    <a:pt x="10" y="13"/>
                    <a:pt x="10" y="13"/>
                  </a:cubicBezTo>
                  <a:cubicBezTo>
                    <a:pt x="10" y="13"/>
                    <a:pt x="10" y="13"/>
                    <a:pt x="10" y="13"/>
                  </a:cubicBezTo>
                  <a:cubicBezTo>
                    <a:pt x="10" y="12"/>
                    <a:pt x="10" y="11"/>
                    <a:pt x="10" y="10"/>
                  </a:cubicBezTo>
                  <a:cubicBezTo>
                    <a:pt x="10" y="9"/>
                    <a:pt x="10" y="8"/>
                    <a:pt x="10" y="7"/>
                  </a:cubicBezTo>
                  <a:cubicBezTo>
                    <a:pt x="8" y="7"/>
                    <a:pt x="8" y="7"/>
                    <a:pt x="8" y="7"/>
                  </a:cubicBezTo>
                  <a:cubicBezTo>
                    <a:pt x="8" y="4"/>
                    <a:pt x="8" y="4"/>
                    <a:pt x="8" y="4"/>
                  </a:cubicBezTo>
                  <a:cubicBezTo>
                    <a:pt x="5" y="3"/>
                    <a:pt x="2" y="2"/>
                    <a:pt x="0"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8" name="îṣlïdê"/>
            <p:cNvSpPr/>
            <p:nvPr>
              <p:custDataLst>
                <p:tags r:id="rId147"/>
              </p:custDataLst>
            </p:nvPr>
          </p:nvSpPr>
          <p:spPr>
            <a:xfrm>
              <a:off x="7170738" y="2652713"/>
              <a:ext cx="0" cy="6350"/>
            </a:xfrm>
            <a:custGeom>
              <a:avLst/>
              <a:gdLst/>
              <a:ahLst/>
              <a:cxnLst>
                <a:cxn ang="0">
                  <a:pos x="0" y="0"/>
                </a:cxn>
                <a:cxn ang="0">
                  <a:pos x="0" y="2147483646"/>
                </a:cxn>
                <a:cxn ang="0">
                  <a:pos x="0" y="2147483646"/>
                </a:cxn>
                <a:cxn ang="0">
                  <a:pos x="0" y="2147483646"/>
                </a:cxn>
                <a:cxn ang="0">
                  <a:pos x="0" y="2147483646"/>
                </a:cxn>
                <a:cxn ang="0">
                  <a:pos x="0" y="2147483646"/>
                </a:cxn>
                <a:cxn ang="0">
                  <a:pos x="0" y="2147483646"/>
                </a:cxn>
                <a:cxn ang="0">
                  <a:pos x="0" y="0"/>
                </a:cxn>
                <a:cxn ang="0">
                  <a:pos x="0" y="0"/>
                </a:cxn>
              </a:cxnLst>
              <a:pathLst>
                <a:path w="1"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path>
              </a:pathLst>
            </a:custGeom>
            <a:solidFill>
              <a:srgbClr val="D79F0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9" name="ïŝḻîḋe"/>
            <p:cNvSpPr/>
            <p:nvPr>
              <p:custDataLst>
                <p:tags r:id="rId148"/>
              </p:custDataLst>
            </p:nvPr>
          </p:nvSpPr>
          <p:spPr>
            <a:xfrm>
              <a:off x="7151688" y="2430463"/>
              <a:ext cx="82550" cy="1841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Lst>
              <a:pathLst>
                <a:path w="13" h="29">
                  <a:moveTo>
                    <a:pt x="1" y="26"/>
                  </a:moveTo>
                  <a:cubicBezTo>
                    <a:pt x="1" y="29"/>
                    <a:pt x="1" y="29"/>
                    <a:pt x="1" y="29"/>
                  </a:cubicBezTo>
                  <a:cubicBezTo>
                    <a:pt x="3" y="29"/>
                    <a:pt x="3" y="29"/>
                    <a:pt x="3" y="29"/>
                  </a:cubicBezTo>
                  <a:cubicBezTo>
                    <a:pt x="3" y="29"/>
                    <a:pt x="3" y="29"/>
                    <a:pt x="3" y="29"/>
                  </a:cubicBezTo>
                  <a:cubicBezTo>
                    <a:pt x="1" y="29"/>
                    <a:pt x="1" y="29"/>
                    <a:pt x="1" y="29"/>
                  </a:cubicBezTo>
                  <a:cubicBezTo>
                    <a:pt x="1" y="26"/>
                    <a:pt x="1" y="26"/>
                    <a:pt x="1" y="26"/>
                  </a:cubicBezTo>
                  <a:cubicBezTo>
                    <a:pt x="1" y="26"/>
                    <a:pt x="1" y="26"/>
                    <a:pt x="1" y="26"/>
                  </a:cubicBezTo>
                  <a:moveTo>
                    <a:pt x="4" y="9"/>
                  </a:moveTo>
                  <a:cubicBezTo>
                    <a:pt x="4" y="9"/>
                    <a:pt x="5" y="9"/>
                    <a:pt x="5" y="9"/>
                  </a:cubicBezTo>
                  <a:cubicBezTo>
                    <a:pt x="5" y="9"/>
                    <a:pt x="4" y="9"/>
                    <a:pt x="4" y="9"/>
                  </a:cubicBezTo>
                  <a:moveTo>
                    <a:pt x="0" y="7"/>
                  </a:moveTo>
                  <a:cubicBezTo>
                    <a:pt x="1" y="8"/>
                    <a:pt x="1" y="8"/>
                    <a:pt x="2" y="8"/>
                  </a:cubicBezTo>
                  <a:cubicBezTo>
                    <a:pt x="1" y="8"/>
                    <a:pt x="1" y="8"/>
                    <a:pt x="0" y="7"/>
                  </a:cubicBezTo>
                  <a:moveTo>
                    <a:pt x="6" y="3"/>
                  </a:moveTo>
                  <a:cubicBezTo>
                    <a:pt x="7" y="3"/>
                    <a:pt x="8" y="4"/>
                    <a:pt x="9" y="5"/>
                  </a:cubicBezTo>
                  <a:cubicBezTo>
                    <a:pt x="8" y="4"/>
                    <a:pt x="7" y="3"/>
                    <a:pt x="6" y="3"/>
                  </a:cubicBezTo>
                  <a:moveTo>
                    <a:pt x="12" y="3"/>
                  </a:moveTo>
                  <a:cubicBezTo>
                    <a:pt x="10" y="5"/>
                    <a:pt x="10" y="5"/>
                    <a:pt x="10" y="5"/>
                  </a:cubicBezTo>
                  <a:cubicBezTo>
                    <a:pt x="10" y="5"/>
                    <a:pt x="10" y="5"/>
                    <a:pt x="10" y="5"/>
                  </a:cubicBezTo>
                  <a:cubicBezTo>
                    <a:pt x="12" y="3"/>
                    <a:pt x="12" y="3"/>
                    <a:pt x="12" y="3"/>
                  </a:cubicBezTo>
                  <a:moveTo>
                    <a:pt x="10" y="0"/>
                  </a:moveTo>
                  <a:cubicBezTo>
                    <a:pt x="11" y="0"/>
                    <a:pt x="12" y="1"/>
                    <a:pt x="13" y="1"/>
                  </a:cubicBezTo>
                  <a:cubicBezTo>
                    <a:pt x="13" y="1"/>
                    <a:pt x="13" y="1"/>
                    <a:pt x="13" y="1"/>
                  </a:cubicBezTo>
                  <a:cubicBezTo>
                    <a:pt x="12" y="1"/>
                    <a:pt x="11" y="0"/>
                    <a:pt x="10" y="0"/>
                  </a:cubicBezTo>
                </a:path>
              </a:pathLst>
            </a:custGeom>
            <a:solidFill>
              <a:srgbClr val="DEC6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0" name="îŝ1idé"/>
            <p:cNvSpPr/>
            <p:nvPr>
              <p:custDataLst>
                <p:tags r:id="rId149"/>
              </p:custDataLst>
            </p:nvPr>
          </p:nvSpPr>
          <p:spPr>
            <a:xfrm>
              <a:off x="7132638" y="2500313"/>
              <a:ext cx="57150" cy="63500"/>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pathLst>
                <a:path w="9" h="10">
                  <a:moveTo>
                    <a:pt x="0" y="0"/>
                  </a:moveTo>
                  <a:cubicBezTo>
                    <a:pt x="6" y="7"/>
                    <a:pt x="6" y="7"/>
                    <a:pt x="6" y="7"/>
                  </a:cubicBezTo>
                  <a:cubicBezTo>
                    <a:pt x="6" y="10"/>
                    <a:pt x="6" y="10"/>
                    <a:pt x="6" y="10"/>
                  </a:cubicBezTo>
                  <a:cubicBezTo>
                    <a:pt x="6" y="10"/>
                    <a:pt x="6" y="10"/>
                    <a:pt x="6" y="10"/>
                  </a:cubicBezTo>
                  <a:cubicBezTo>
                    <a:pt x="6" y="10"/>
                    <a:pt x="6" y="10"/>
                    <a:pt x="6" y="10"/>
                  </a:cubicBezTo>
                  <a:cubicBezTo>
                    <a:pt x="7" y="10"/>
                    <a:pt x="7" y="10"/>
                    <a:pt x="8" y="10"/>
                  </a:cubicBezTo>
                  <a:cubicBezTo>
                    <a:pt x="8" y="8"/>
                    <a:pt x="9" y="7"/>
                    <a:pt x="9" y="5"/>
                  </a:cubicBezTo>
                  <a:cubicBezTo>
                    <a:pt x="9" y="5"/>
                    <a:pt x="8" y="4"/>
                    <a:pt x="8" y="4"/>
                  </a:cubicBezTo>
                  <a:cubicBezTo>
                    <a:pt x="7" y="4"/>
                    <a:pt x="7" y="4"/>
                    <a:pt x="6" y="3"/>
                  </a:cubicBezTo>
                  <a:cubicBezTo>
                    <a:pt x="5" y="3"/>
                    <a:pt x="5" y="3"/>
                    <a:pt x="5" y="3"/>
                  </a:cubicBezTo>
                  <a:cubicBezTo>
                    <a:pt x="5" y="3"/>
                    <a:pt x="5" y="3"/>
                    <a:pt x="5" y="3"/>
                  </a:cubicBezTo>
                  <a:cubicBezTo>
                    <a:pt x="3" y="2"/>
                    <a:pt x="1" y="1"/>
                    <a:pt x="0"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1" name="ï$ľîḑé"/>
            <p:cNvSpPr/>
            <p:nvPr>
              <p:custDataLst>
                <p:tags r:id="rId150"/>
              </p:custDataLst>
            </p:nvPr>
          </p:nvSpPr>
          <p:spPr>
            <a:xfrm>
              <a:off x="7132638" y="2500313"/>
              <a:ext cx="57150" cy="635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 ang="0">
                  <a:pos x="2147483646" y="2147483646"/>
                </a:cxn>
                <a:cxn ang="0">
                  <a:pos x="2147483646" y="2147483646"/>
                </a:cxn>
                <a:cxn ang="0">
                  <a:pos x="0" y="0"/>
                </a:cxn>
              </a:cxnLst>
              <a:pathLst>
                <a:path w="9" h="10">
                  <a:moveTo>
                    <a:pt x="6" y="10"/>
                  </a:moveTo>
                  <a:cubicBezTo>
                    <a:pt x="6" y="10"/>
                    <a:pt x="6" y="10"/>
                    <a:pt x="6" y="10"/>
                  </a:cubicBezTo>
                  <a:cubicBezTo>
                    <a:pt x="6" y="10"/>
                    <a:pt x="6" y="10"/>
                    <a:pt x="6" y="10"/>
                  </a:cubicBezTo>
                  <a:cubicBezTo>
                    <a:pt x="6" y="10"/>
                    <a:pt x="6" y="10"/>
                    <a:pt x="6" y="10"/>
                  </a:cubicBezTo>
                  <a:moveTo>
                    <a:pt x="8" y="10"/>
                  </a:moveTo>
                  <a:cubicBezTo>
                    <a:pt x="7" y="10"/>
                    <a:pt x="7" y="10"/>
                    <a:pt x="6" y="10"/>
                  </a:cubicBezTo>
                  <a:cubicBezTo>
                    <a:pt x="6" y="10"/>
                    <a:pt x="6" y="10"/>
                    <a:pt x="6" y="10"/>
                  </a:cubicBezTo>
                  <a:cubicBezTo>
                    <a:pt x="7" y="10"/>
                    <a:pt x="7" y="10"/>
                    <a:pt x="8" y="10"/>
                  </a:cubicBezTo>
                  <a:cubicBezTo>
                    <a:pt x="8" y="10"/>
                    <a:pt x="8" y="10"/>
                    <a:pt x="8" y="10"/>
                  </a:cubicBezTo>
                  <a:moveTo>
                    <a:pt x="8" y="4"/>
                  </a:moveTo>
                  <a:cubicBezTo>
                    <a:pt x="8" y="4"/>
                    <a:pt x="9" y="5"/>
                    <a:pt x="9" y="5"/>
                  </a:cubicBezTo>
                  <a:cubicBezTo>
                    <a:pt x="9" y="5"/>
                    <a:pt x="9" y="5"/>
                    <a:pt x="9" y="5"/>
                  </a:cubicBezTo>
                  <a:cubicBezTo>
                    <a:pt x="9" y="5"/>
                    <a:pt x="8" y="4"/>
                    <a:pt x="8" y="4"/>
                  </a:cubicBezTo>
                  <a:moveTo>
                    <a:pt x="0" y="0"/>
                  </a:moveTo>
                  <a:cubicBezTo>
                    <a:pt x="0" y="0"/>
                    <a:pt x="0" y="0"/>
                    <a:pt x="0" y="0"/>
                  </a:cubicBezTo>
                  <a:cubicBezTo>
                    <a:pt x="1" y="1"/>
                    <a:pt x="3" y="2"/>
                    <a:pt x="5" y="3"/>
                  </a:cubicBezTo>
                  <a:cubicBezTo>
                    <a:pt x="5" y="3"/>
                    <a:pt x="5" y="3"/>
                    <a:pt x="5" y="3"/>
                  </a:cubicBezTo>
                  <a:cubicBezTo>
                    <a:pt x="5" y="3"/>
                    <a:pt x="5" y="3"/>
                    <a:pt x="5" y="3"/>
                  </a:cubicBezTo>
                  <a:cubicBezTo>
                    <a:pt x="3" y="2"/>
                    <a:pt x="1" y="1"/>
                    <a:pt x="0" y="0"/>
                  </a:cubicBezTo>
                </a:path>
              </a:pathLst>
            </a:custGeom>
            <a:solidFill>
              <a:srgbClr val="DEC6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2" name="is1iďê"/>
            <p:cNvSpPr/>
            <p:nvPr>
              <p:custDataLst>
                <p:tags r:id="rId151"/>
              </p:custDataLst>
            </p:nvPr>
          </p:nvSpPr>
          <p:spPr>
            <a:xfrm>
              <a:off x="7170738" y="2387601"/>
              <a:ext cx="495300" cy="493713"/>
            </a:xfrm>
            <a:prstGeom prst="ellipse">
              <a:avLst/>
            </a:prstGeom>
            <a:solidFill>
              <a:srgbClr val="F4EB26"/>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03" name="ïṥḷïḋé"/>
            <p:cNvSpPr/>
            <p:nvPr>
              <p:custDataLst>
                <p:tags r:id="rId152"/>
              </p:custDataLst>
            </p:nvPr>
          </p:nvSpPr>
          <p:spPr>
            <a:xfrm>
              <a:off x="7227888" y="2449513"/>
              <a:ext cx="374650" cy="374650"/>
            </a:xfrm>
            <a:prstGeom prst="ellipse">
              <a:avLst/>
            </a:prstGeom>
            <a:solidFill>
              <a:srgbClr val="F9CC23"/>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04" name="ïṣliďe"/>
            <p:cNvSpPr/>
            <p:nvPr>
              <p:custDataLst>
                <p:tags r:id="rId153"/>
              </p:custDataLst>
            </p:nvPr>
          </p:nvSpPr>
          <p:spPr>
            <a:xfrm>
              <a:off x="7329488" y="2493963"/>
              <a:ext cx="209550" cy="3302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Lst>
              <a:pathLst>
                <a:path w="33" h="52">
                  <a:moveTo>
                    <a:pt x="20" y="51"/>
                  </a:moveTo>
                  <a:cubicBezTo>
                    <a:pt x="19" y="51"/>
                    <a:pt x="19" y="51"/>
                    <a:pt x="18" y="51"/>
                  </a:cubicBezTo>
                  <a:cubicBezTo>
                    <a:pt x="18" y="51"/>
                    <a:pt x="18" y="51"/>
                    <a:pt x="18" y="51"/>
                  </a:cubicBezTo>
                  <a:cubicBezTo>
                    <a:pt x="19" y="51"/>
                    <a:pt x="19" y="51"/>
                    <a:pt x="20" y="51"/>
                  </a:cubicBezTo>
                  <a:moveTo>
                    <a:pt x="20" y="51"/>
                  </a:moveTo>
                  <a:cubicBezTo>
                    <a:pt x="20" y="51"/>
                    <a:pt x="20" y="51"/>
                    <a:pt x="20" y="51"/>
                  </a:cubicBezTo>
                  <a:cubicBezTo>
                    <a:pt x="20" y="51"/>
                    <a:pt x="20" y="51"/>
                    <a:pt x="20" y="51"/>
                  </a:cubicBezTo>
                  <a:moveTo>
                    <a:pt x="0" y="48"/>
                  </a:moveTo>
                  <a:cubicBezTo>
                    <a:pt x="4" y="50"/>
                    <a:pt x="9" y="52"/>
                    <a:pt x="14" y="52"/>
                  </a:cubicBezTo>
                  <a:cubicBezTo>
                    <a:pt x="14" y="52"/>
                    <a:pt x="14" y="52"/>
                    <a:pt x="14" y="52"/>
                  </a:cubicBezTo>
                  <a:cubicBezTo>
                    <a:pt x="9" y="52"/>
                    <a:pt x="4" y="50"/>
                    <a:pt x="0" y="48"/>
                  </a:cubicBezTo>
                  <a:moveTo>
                    <a:pt x="0" y="48"/>
                  </a:moveTo>
                  <a:cubicBezTo>
                    <a:pt x="0" y="48"/>
                    <a:pt x="0" y="48"/>
                    <a:pt x="0" y="48"/>
                  </a:cubicBezTo>
                  <a:cubicBezTo>
                    <a:pt x="0" y="48"/>
                    <a:pt x="0" y="48"/>
                    <a:pt x="0" y="48"/>
                  </a:cubicBezTo>
                  <a:moveTo>
                    <a:pt x="29" y="47"/>
                  </a:moveTo>
                  <a:cubicBezTo>
                    <a:pt x="29" y="47"/>
                    <a:pt x="29" y="47"/>
                    <a:pt x="29" y="47"/>
                  </a:cubicBezTo>
                  <a:cubicBezTo>
                    <a:pt x="29" y="47"/>
                    <a:pt x="29" y="47"/>
                    <a:pt x="29" y="47"/>
                  </a:cubicBezTo>
                  <a:moveTo>
                    <a:pt x="33" y="44"/>
                  </a:moveTo>
                  <a:cubicBezTo>
                    <a:pt x="33" y="44"/>
                    <a:pt x="33" y="44"/>
                    <a:pt x="33" y="44"/>
                  </a:cubicBezTo>
                  <a:cubicBezTo>
                    <a:pt x="33" y="45"/>
                    <a:pt x="32" y="45"/>
                    <a:pt x="31" y="46"/>
                  </a:cubicBezTo>
                  <a:cubicBezTo>
                    <a:pt x="31" y="46"/>
                    <a:pt x="30" y="47"/>
                    <a:pt x="29" y="47"/>
                  </a:cubicBezTo>
                  <a:cubicBezTo>
                    <a:pt x="30" y="47"/>
                    <a:pt x="32" y="45"/>
                    <a:pt x="33" y="44"/>
                  </a:cubicBezTo>
                  <a:moveTo>
                    <a:pt x="33" y="0"/>
                  </a:moveTo>
                  <a:cubicBezTo>
                    <a:pt x="33" y="0"/>
                    <a:pt x="33" y="0"/>
                    <a:pt x="33" y="0"/>
                  </a:cubicBezTo>
                  <a:cubicBezTo>
                    <a:pt x="33" y="0"/>
                    <a:pt x="33" y="0"/>
                    <a:pt x="33" y="0"/>
                  </a:cubicBezTo>
                  <a:cubicBezTo>
                    <a:pt x="33" y="0"/>
                    <a:pt x="33" y="0"/>
                    <a:pt x="33" y="0"/>
                  </a:cubicBezTo>
                  <a:moveTo>
                    <a:pt x="33" y="0"/>
                  </a:moveTo>
                  <a:cubicBezTo>
                    <a:pt x="33" y="0"/>
                    <a:pt x="33" y="0"/>
                    <a:pt x="33" y="0"/>
                  </a:cubicBezTo>
                  <a:cubicBezTo>
                    <a:pt x="33" y="0"/>
                    <a:pt x="33" y="0"/>
                    <a:pt x="33" y="0"/>
                  </a:cubicBezTo>
                </a:path>
              </a:pathLst>
            </a:custGeom>
            <a:solidFill>
              <a:srgbClr val="E3CF0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5" name="ísḻïḋè"/>
            <p:cNvSpPr/>
            <p:nvPr>
              <p:custDataLst>
                <p:tags r:id="rId154"/>
              </p:custDataLst>
            </p:nvPr>
          </p:nvSpPr>
          <p:spPr>
            <a:xfrm>
              <a:off x="7227888" y="2449513"/>
              <a:ext cx="311150" cy="3746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49" h="59">
                  <a:moveTo>
                    <a:pt x="30" y="59"/>
                  </a:moveTo>
                  <a:cubicBezTo>
                    <a:pt x="30" y="59"/>
                    <a:pt x="30" y="59"/>
                    <a:pt x="30" y="59"/>
                  </a:cubicBezTo>
                  <a:cubicBezTo>
                    <a:pt x="30" y="59"/>
                    <a:pt x="30" y="59"/>
                    <a:pt x="30" y="59"/>
                  </a:cubicBezTo>
                  <a:moveTo>
                    <a:pt x="49" y="51"/>
                  </a:moveTo>
                  <a:cubicBezTo>
                    <a:pt x="49" y="51"/>
                    <a:pt x="49" y="51"/>
                    <a:pt x="49" y="51"/>
                  </a:cubicBezTo>
                  <a:cubicBezTo>
                    <a:pt x="49" y="52"/>
                    <a:pt x="48" y="52"/>
                    <a:pt x="47" y="53"/>
                  </a:cubicBezTo>
                  <a:cubicBezTo>
                    <a:pt x="48" y="52"/>
                    <a:pt x="49" y="52"/>
                    <a:pt x="49" y="51"/>
                  </a:cubicBezTo>
                  <a:moveTo>
                    <a:pt x="31" y="0"/>
                  </a:moveTo>
                  <a:cubicBezTo>
                    <a:pt x="38" y="0"/>
                    <a:pt x="44" y="3"/>
                    <a:pt x="49" y="7"/>
                  </a:cubicBezTo>
                  <a:cubicBezTo>
                    <a:pt x="49" y="7"/>
                    <a:pt x="49" y="7"/>
                    <a:pt x="49" y="7"/>
                  </a:cubicBezTo>
                  <a:cubicBezTo>
                    <a:pt x="49" y="7"/>
                    <a:pt x="49" y="7"/>
                    <a:pt x="49" y="7"/>
                  </a:cubicBezTo>
                  <a:cubicBezTo>
                    <a:pt x="49" y="7"/>
                    <a:pt x="49" y="7"/>
                    <a:pt x="49" y="7"/>
                  </a:cubicBezTo>
                  <a:cubicBezTo>
                    <a:pt x="49" y="7"/>
                    <a:pt x="49" y="7"/>
                    <a:pt x="49" y="7"/>
                  </a:cubicBezTo>
                  <a:cubicBezTo>
                    <a:pt x="44" y="3"/>
                    <a:pt x="38" y="0"/>
                    <a:pt x="31" y="0"/>
                  </a:cubicBezTo>
                  <a:moveTo>
                    <a:pt x="31" y="0"/>
                  </a:moveTo>
                  <a:cubicBezTo>
                    <a:pt x="31" y="0"/>
                    <a:pt x="31" y="0"/>
                    <a:pt x="31" y="0"/>
                  </a:cubicBezTo>
                  <a:cubicBezTo>
                    <a:pt x="31" y="0"/>
                    <a:pt x="31" y="0"/>
                    <a:pt x="31" y="0"/>
                  </a:cubicBezTo>
                  <a:moveTo>
                    <a:pt x="31" y="0"/>
                  </a:moveTo>
                  <a:cubicBezTo>
                    <a:pt x="31" y="0"/>
                    <a:pt x="31" y="0"/>
                    <a:pt x="31" y="0"/>
                  </a:cubicBezTo>
                  <a:cubicBezTo>
                    <a:pt x="31" y="0"/>
                    <a:pt x="31" y="0"/>
                    <a:pt x="31" y="0"/>
                  </a:cubicBezTo>
                  <a:moveTo>
                    <a:pt x="30" y="0"/>
                  </a:moveTo>
                  <a:cubicBezTo>
                    <a:pt x="30" y="0"/>
                    <a:pt x="30" y="0"/>
                    <a:pt x="30" y="0"/>
                  </a:cubicBezTo>
                  <a:cubicBezTo>
                    <a:pt x="30" y="0"/>
                    <a:pt x="30" y="0"/>
                    <a:pt x="30" y="0"/>
                  </a:cubicBezTo>
                  <a:moveTo>
                    <a:pt x="30" y="0"/>
                  </a:moveTo>
                  <a:cubicBezTo>
                    <a:pt x="14" y="0"/>
                    <a:pt x="0" y="13"/>
                    <a:pt x="0" y="29"/>
                  </a:cubicBezTo>
                  <a:cubicBezTo>
                    <a:pt x="0" y="29"/>
                    <a:pt x="0" y="29"/>
                    <a:pt x="0" y="29"/>
                  </a:cubicBezTo>
                  <a:cubicBezTo>
                    <a:pt x="0" y="41"/>
                    <a:pt x="7" y="51"/>
                    <a:pt x="16" y="55"/>
                  </a:cubicBezTo>
                  <a:cubicBezTo>
                    <a:pt x="16" y="55"/>
                    <a:pt x="16" y="55"/>
                    <a:pt x="16" y="55"/>
                  </a:cubicBezTo>
                  <a:cubicBezTo>
                    <a:pt x="16" y="55"/>
                    <a:pt x="16" y="55"/>
                    <a:pt x="16" y="55"/>
                  </a:cubicBezTo>
                  <a:cubicBezTo>
                    <a:pt x="20" y="57"/>
                    <a:pt x="25" y="59"/>
                    <a:pt x="30" y="59"/>
                  </a:cubicBezTo>
                  <a:cubicBezTo>
                    <a:pt x="30" y="59"/>
                    <a:pt x="30" y="59"/>
                    <a:pt x="30" y="59"/>
                  </a:cubicBezTo>
                  <a:cubicBezTo>
                    <a:pt x="30" y="57"/>
                    <a:pt x="30" y="57"/>
                    <a:pt x="30" y="57"/>
                  </a:cubicBezTo>
                  <a:cubicBezTo>
                    <a:pt x="16" y="55"/>
                    <a:pt x="5" y="43"/>
                    <a:pt x="5" y="29"/>
                  </a:cubicBezTo>
                  <a:cubicBezTo>
                    <a:pt x="5" y="15"/>
                    <a:pt x="16" y="4"/>
                    <a:pt x="30" y="2"/>
                  </a:cubicBezTo>
                  <a:cubicBezTo>
                    <a:pt x="30" y="0"/>
                    <a:pt x="30" y="0"/>
                    <a:pt x="30" y="0"/>
                  </a:cubicBezTo>
                  <a:cubicBezTo>
                    <a:pt x="30" y="0"/>
                    <a:pt x="30" y="0"/>
                    <a:pt x="30"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6" name="îṡļiḑé"/>
            <p:cNvSpPr/>
            <p:nvPr>
              <p:custDataLst>
                <p:tags r:id="rId155"/>
              </p:custDataLst>
            </p:nvPr>
          </p:nvSpPr>
          <p:spPr>
            <a:xfrm>
              <a:off x="7335838" y="2506663"/>
              <a:ext cx="158750" cy="2540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5" h="40">
                  <a:moveTo>
                    <a:pt x="25" y="27"/>
                  </a:moveTo>
                  <a:cubicBezTo>
                    <a:pt x="25" y="32"/>
                    <a:pt x="22" y="36"/>
                    <a:pt x="16" y="37"/>
                  </a:cubicBezTo>
                  <a:cubicBezTo>
                    <a:pt x="16" y="40"/>
                    <a:pt x="16" y="40"/>
                    <a:pt x="16" y="40"/>
                  </a:cubicBezTo>
                  <a:cubicBezTo>
                    <a:pt x="10" y="40"/>
                    <a:pt x="10" y="40"/>
                    <a:pt x="10" y="40"/>
                  </a:cubicBezTo>
                  <a:cubicBezTo>
                    <a:pt x="10" y="37"/>
                    <a:pt x="10" y="37"/>
                    <a:pt x="10" y="37"/>
                  </a:cubicBezTo>
                  <a:cubicBezTo>
                    <a:pt x="6" y="36"/>
                    <a:pt x="3" y="35"/>
                    <a:pt x="0" y="33"/>
                  </a:cubicBezTo>
                  <a:cubicBezTo>
                    <a:pt x="4" y="28"/>
                    <a:pt x="4" y="28"/>
                    <a:pt x="4" y="28"/>
                  </a:cubicBezTo>
                  <a:cubicBezTo>
                    <a:pt x="7" y="30"/>
                    <a:pt x="10" y="31"/>
                    <a:pt x="13" y="31"/>
                  </a:cubicBezTo>
                  <a:cubicBezTo>
                    <a:pt x="16" y="31"/>
                    <a:pt x="18" y="30"/>
                    <a:pt x="18" y="28"/>
                  </a:cubicBezTo>
                  <a:cubicBezTo>
                    <a:pt x="18" y="25"/>
                    <a:pt x="15" y="24"/>
                    <a:pt x="11" y="22"/>
                  </a:cubicBezTo>
                  <a:cubicBezTo>
                    <a:pt x="7" y="21"/>
                    <a:pt x="2" y="18"/>
                    <a:pt x="2" y="13"/>
                  </a:cubicBezTo>
                  <a:cubicBezTo>
                    <a:pt x="2" y="9"/>
                    <a:pt x="5" y="5"/>
                    <a:pt x="10" y="4"/>
                  </a:cubicBezTo>
                  <a:cubicBezTo>
                    <a:pt x="10" y="0"/>
                    <a:pt x="10" y="0"/>
                    <a:pt x="10" y="0"/>
                  </a:cubicBezTo>
                  <a:cubicBezTo>
                    <a:pt x="16" y="0"/>
                    <a:pt x="16" y="0"/>
                    <a:pt x="16" y="0"/>
                  </a:cubicBezTo>
                  <a:cubicBezTo>
                    <a:pt x="16" y="4"/>
                    <a:pt x="16" y="4"/>
                    <a:pt x="16" y="4"/>
                  </a:cubicBezTo>
                  <a:cubicBezTo>
                    <a:pt x="19" y="4"/>
                    <a:pt x="22" y="6"/>
                    <a:pt x="24" y="7"/>
                  </a:cubicBezTo>
                  <a:cubicBezTo>
                    <a:pt x="21" y="12"/>
                    <a:pt x="21" y="12"/>
                    <a:pt x="21" y="12"/>
                  </a:cubicBezTo>
                  <a:cubicBezTo>
                    <a:pt x="19" y="10"/>
                    <a:pt x="16" y="9"/>
                    <a:pt x="14" y="9"/>
                  </a:cubicBezTo>
                  <a:cubicBezTo>
                    <a:pt x="11" y="9"/>
                    <a:pt x="9" y="11"/>
                    <a:pt x="9" y="13"/>
                  </a:cubicBezTo>
                  <a:cubicBezTo>
                    <a:pt x="9" y="15"/>
                    <a:pt x="12" y="16"/>
                    <a:pt x="16" y="17"/>
                  </a:cubicBezTo>
                  <a:cubicBezTo>
                    <a:pt x="20" y="19"/>
                    <a:pt x="25" y="21"/>
                    <a:pt x="25" y="27"/>
                  </a:cubicBezTo>
                </a:path>
              </a:pathLst>
            </a:custGeom>
            <a:solidFill>
              <a:srgbClr val="EFE0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7" name="îš1îḓê"/>
            <p:cNvSpPr/>
            <p:nvPr>
              <p:custDataLst>
                <p:tags r:id="rId156"/>
              </p:custDataLst>
            </p:nvPr>
          </p:nvSpPr>
          <p:spPr>
            <a:xfrm>
              <a:off x="7418388" y="2551113"/>
              <a:ext cx="184150" cy="273050"/>
            </a:xfrm>
            <a:custGeom>
              <a:avLst/>
              <a:gdLst/>
              <a:ahLst/>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Lst>
              <a:pathLst>
                <a:path w="29" h="43">
                  <a:moveTo>
                    <a:pt x="0" y="43"/>
                  </a:moveTo>
                  <a:cubicBezTo>
                    <a:pt x="0" y="43"/>
                    <a:pt x="0" y="43"/>
                    <a:pt x="0" y="43"/>
                  </a:cubicBezTo>
                  <a:cubicBezTo>
                    <a:pt x="0" y="43"/>
                    <a:pt x="0" y="43"/>
                    <a:pt x="0" y="43"/>
                  </a:cubicBezTo>
                  <a:moveTo>
                    <a:pt x="4" y="42"/>
                  </a:moveTo>
                  <a:cubicBezTo>
                    <a:pt x="3" y="42"/>
                    <a:pt x="2" y="43"/>
                    <a:pt x="2" y="43"/>
                  </a:cubicBezTo>
                  <a:cubicBezTo>
                    <a:pt x="2" y="43"/>
                    <a:pt x="2" y="43"/>
                    <a:pt x="2" y="43"/>
                  </a:cubicBezTo>
                  <a:cubicBezTo>
                    <a:pt x="2" y="43"/>
                    <a:pt x="2" y="43"/>
                    <a:pt x="1" y="43"/>
                  </a:cubicBezTo>
                  <a:cubicBezTo>
                    <a:pt x="1" y="43"/>
                    <a:pt x="1" y="43"/>
                    <a:pt x="1" y="43"/>
                  </a:cubicBezTo>
                  <a:cubicBezTo>
                    <a:pt x="1" y="43"/>
                    <a:pt x="1" y="43"/>
                    <a:pt x="1" y="43"/>
                  </a:cubicBezTo>
                  <a:cubicBezTo>
                    <a:pt x="1" y="43"/>
                    <a:pt x="0" y="43"/>
                    <a:pt x="0" y="43"/>
                  </a:cubicBezTo>
                  <a:cubicBezTo>
                    <a:pt x="1" y="43"/>
                    <a:pt x="3" y="43"/>
                    <a:pt x="4" y="42"/>
                  </a:cubicBezTo>
                  <a:moveTo>
                    <a:pt x="6" y="42"/>
                  </a:moveTo>
                  <a:cubicBezTo>
                    <a:pt x="6" y="42"/>
                    <a:pt x="6" y="42"/>
                    <a:pt x="6" y="42"/>
                  </a:cubicBezTo>
                  <a:cubicBezTo>
                    <a:pt x="6" y="42"/>
                    <a:pt x="6" y="42"/>
                    <a:pt x="6" y="42"/>
                  </a:cubicBezTo>
                  <a:moveTo>
                    <a:pt x="15" y="38"/>
                  </a:moveTo>
                  <a:cubicBezTo>
                    <a:pt x="12" y="40"/>
                    <a:pt x="9" y="41"/>
                    <a:pt x="6" y="42"/>
                  </a:cubicBezTo>
                  <a:cubicBezTo>
                    <a:pt x="9" y="41"/>
                    <a:pt x="12" y="40"/>
                    <a:pt x="15" y="38"/>
                  </a:cubicBezTo>
                  <a:moveTo>
                    <a:pt x="15" y="38"/>
                  </a:moveTo>
                  <a:cubicBezTo>
                    <a:pt x="15" y="38"/>
                    <a:pt x="15" y="38"/>
                    <a:pt x="15" y="38"/>
                  </a:cubicBezTo>
                  <a:cubicBezTo>
                    <a:pt x="15" y="38"/>
                    <a:pt x="15" y="38"/>
                    <a:pt x="15" y="38"/>
                  </a:cubicBezTo>
                  <a:moveTo>
                    <a:pt x="24" y="30"/>
                  </a:moveTo>
                  <a:cubicBezTo>
                    <a:pt x="24" y="31"/>
                    <a:pt x="23" y="31"/>
                    <a:pt x="23" y="31"/>
                  </a:cubicBezTo>
                  <a:cubicBezTo>
                    <a:pt x="23" y="31"/>
                    <a:pt x="23" y="31"/>
                    <a:pt x="23" y="31"/>
                  </a:cubicBezTo>
                  <a:cubicBezTo>
                    <a:pt x="23" y="31"/>
                    <a:pt x="24" y="30"/>
                    <a:pt x="24" y="30"/>
                  </a:cubicBezTo>
                  <a:moveTo>
                    <a:pt x="26" y="26"/>
                  </a:moveTo>
                  <a:cubicBezTo>
                    <a:pt x="26" y="26"/>
                    <a:pt x="26" y="26"/>
                    <a:pt x="26" y="26"/>
                  </a:cubicBezTo>
                  <a:cubicBezTo>
                    <a:pt x="26" y="26"/>
                    <a:pt x="26" y="26"/>
                    <a:pt x="26" y="26"/>
                  </a:cubicBezTo>
                  <a:cubicBezTo>
                    <a:pt x="26" y="26"/>
                    <a:pt x="26" y="26"/>
                    <a:pt x="26" y="26"/>
                  </a:cubicBezTo>
                  <a:moveTo>
                    <a:pt x="28" y="23"/>
                  </a:moveTo>
                  <a:cubicBezTo>
                    <a:pt x="28" y="23"/>
                    <a:pt x="28" y="23"/>
                    <a:pt x="27" y="23"/>
                  </a:cubicBezTo>
                  <a:cubicBezTo>
                    <a:pt x="27" y="23"/>
                    <a:pt x="27" y="23"/>
                    <a:pt x="28" y="23"/>
                  </a:cubicBezTo>
                  <a:cubicBezTo>
                    <a:pt x="28" y="23"/>
                    <a:pt x="28" y="23"/>
                    <a:pt x="28" y="23"/>
                  </a:cubicBezTo>
                  <a:moveTo>
                    <a:pt x="28" y="20"/>
                  </a:moveTo>
                  <a:cubicBezTo>
                    <a:pt x="28" y="21"/>
                    <a:pt x="28" y="21"/>
                    <a:pt x="28" y="22"/>
                  </a:cubicBezTo>
                  <a:cubicBezTo>
                    <a:pt x="28" y="22"/>
                    <a:pt x="28" y="21"/>
                    <a:pt x="28" y="21"/>
                  </a:cubicBezTo>
                  <a:cubicBezTo>
                    <a:pt x="28" y="21"/>
                    <a:pt x="28" y="21"/>
                    <a:pt x="28" y="20"/>
                  </a:cubicBezTo>
                  <a:moveTo>
                    <a:pt x="29" y="16"/>
                  </a:moveTo>
                  <a:cubicBezTo>
                    <a:pt x="29" y="17"/>
                    <a:pt x="29" y="18"/>
                    <a:pt x="29" y="19"/>
                  </a:cubicBezTo>
                  <a:cubicBezTo>
                    <a:pt x="29" y="19"/>
                    <a:pt x="29" y="18"/>
                    <a:pt x="29" y="18"/>
                  </a:cubicBezTo>
                  <a:cubicBezTo>
                    <a:pt x="29" y="18"/>
                    <a:pt x="29" y="17"/>
                    <a:pt x="29" y="17"/>
                  </a:cubicBezTo>
                  <a:cubicBezTo>
                    <a:pt x="29" y="17"/>
                    <a:pt x="29" y="16"/>
                    <a:pt x="29" y="16"/>
                  </a:cubicBezTo>
                  <a:moveTo>
                    <a:pt x="29" y="8"/>
                  </a:moveTo>
                  <a:cubicBezTo>
                    <a:pt x="29" y="9"/>
                    <a:pt x="29" y="9"/>
                    <a:pt x="29" y="10"/>
                  </a:cubicBezTo>
                  <a:cubicBezTo>
                    <a:pt x="29" y="10"/>
                    <a:pt x="29" y="10"/>
                    <a:pt x="29" y="9"/>
                  </a:cubicBezTo>
                  <a:cubicBezTo>
                    <a:pt x="29" y="9"/>
                    <a:pt x="29" y="9"/>
                    <a:pt x="29" y="8"/>
                  </a:cubicBezTo>
                  <a:cubicBezTo>
                    <a:pt x="29" y="8"/>
                    <a:pt x="29" y="8"/>
                    <a:pt x="29" y="8"/>
                  </a:cubicBezTo>
                  <a:moveTo>
                    <a:pt x="28" y="5"/>
                  </a:moveTo>
                  <a:cubicBezTo>
                    <a:pt x="28" y="5"/>
                    <a:pt x="28" y="6"/>
                    <a:pt x="28" y="6"/>
                  </a:cubicBezTo>
                  <a:cubicBezTo>
                    <a:pt x="28" y="6"/>
                    <a:pt x="28" y="5"/>
                    <a:pt x="28" y="5"/>
                  </a:cubicBezTo>
                  <a:cubicBezTo>
                    <a:pt x="28" y="5"/>
                    <a:pt x="28" y="5"/>
                    <a:pt x="28" y="5"/>
                  </a:cubicBezTo>
                  <a:moveTo>
                    <a:pt x="27" y="3"/>
                  </a:moveTo>
                  <a:cubicBezTo>
                    <a:pt x="27" y="3"/>
                    <a:pt x="28" y="4"/>
                    <a:pt x="28" y="4"/>
                  </a:cubicBezTo>
                  <a:cubicBezTo>
                    <a:pt x="28" y="4"/>
                    <a:pt x="28" y="4"/>
                    <a:pt x="28" y="3"/>
                  </a:cubicBezTo>
                  <a:cubicBezTo>
                    <a:pt x="27" y="3"/>
                    <a:pt x="27" y="3"/>
                    <a:pt x="27" y="3"/>
                  </a:cubicBezTo>
                  <a:moveTo>
                    <a:pt x="26" y="0"/>
                  </a:moveTo>
                  <a:cubicBezTo>
                    <a:pt x="26" y="0"/>
                    <a:pt x="26" y="1"/>
                    <a:pt x="26" y="1"/>
                  </a:cubicBezTo>
                  <a:cubicBezTo>
                    <a:pt x="26" y="1"/>
                    <a:pt x="26" y="1"/>
                    <a:pt x="26" y="1"/>
                  </a:cubicBezTo>
                  <a:cubicBezTo>
                    <a:pt x="26" y="0"/>
                    <a:pt x="26" y="0"/>
                    <a:pt x="26" y="0"/>
                  </a:cubicBezTo>
                </a:path>
              </a:pathLst>
            </a:custGeom>
            <a:solidFill>
              <a:srgbClr val="E3CF0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8" name="îŝḷiḓê"/>
            <p:cNvSpPr/>
            <p:nvPr>
              <p:custDataLst>
                <p:tags r:id="rId157"/>
              </p:custDataLst>
            </p:nvPr>
          </p:nvSpPr>
          <p:spPr>
            <a:xfrm>
              <a:off x="7335838" y="2449513"/>
              <a:ext cx="266700" cy="3746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Lst>
              <a:pathLst>
                <a:path w="42" h="59">
                  <a:moveTo>
                    <a:pt x="13" y="59"/>
                  </a:moveTo>
                  <a:cubicBezTo>
                    <a:pt x="13" y="59"/>
                    <a:pt x="13" y="59"/>
                    <a:pt x="13" y="59"/>
                  </a:cubicBezTo>
                  <a:cubicBezTo>
                    <a:pt x="13" y="59"/>
                    <a:pt x="13" y="59"/>
                    <a:pt x="13" y="59"/>
                  </a:cubicBezTo>
                  <a:cubicBezTo>
                    <a:pt x="13" y="59"/>
                    <a:pt x="13" y="59"/>
                    <a:pt x="13" y="59"/>
                  </a:cubicBezTo>
                  <a:moveTo>
                    <a:pt x="14" y="59"/>
                  </a:moveTo>
                  <a:cubicBezTo>
                    <a:pt x="14" y="59"/>
                    <a:pt x="13" y="59"/>
                    <a:pt x="13" y="59"/>
                  </a:cubicBezTo>
                  <a:cubicBezTo>
                    <a:pt x="13" y="59"/>
                    <a:pt x="13" y="59"/>
                    <a:pt x="13" y="59"/>
                  </a:cubicBezTo>
                  <a:cubicBezTo>
                    <a:pt x="13" y="59"/>
                    <a:pt x="13" y="59"/>
                    <a:pt x="13" y="59"/>
                  </a:cubicBezTo>
                  <a:cubicBezTo>
                    <a:pt x="13" y="59"/>
                    <a:pt x="13" y="59"/>
                    <a:pt x="13" y="59"/>
                  </a:cubicBezTo>
                  <a:cubicBezTo>
                    <a:pt x="13" y="59"/>
                    <a:pt x="14" y="59"/>
                    <a:pt x="14" y="59"/>
                  </a:cubicBezTo>
                  <a:moveTo>
                    <a:pt x="14" y="59"/>
                  </a:moveTo>
                  <a:cubicBezTo>
                    <a:pt x="14" y="59"/>
                    <a:pt x="14" y="59"/>
                    <a:pt x="14" y="59"/>
                  </a:cubicBezTo>
                  <a:cubicBezTo>
                    <a:pt x="14" y="59"/>
                    <a:pt x="14" y="59"/>
                    <a:pt x="14" y="59"/>
                  </a:cubicBezTo>
                  <a:moveTo>
                    <a:pt x="15" y="59"/>
                  </a:moveTo>
                  <a:cubicBezTo>
                    <a:pt x="15" y="59"/>
                    <a:pt x="15" y="59"/>
                    <a:pt x="15" y="59"/>
                  </a:cubicBezTo>
                  <a:cubicBezTo>
                    <a:pt x="15" y="59"/>
                    <a:pt x="15" y="59"/>
                    <a:pt x="15" y="59"/>
                  </a:cubicBezTo>
                  <a:moveTo>
                    <a:pt x="16" y="2"/>
                  </a:moveTo>
                  <a:cubicBezTo>
                    <a:pt x="15" y="2"/>
                    <a:pt x="14" y="2"/>
                    <a:pt x="13" y="2"/>
                  </a:cubicBezTo>
                  <a:cubicBezTo>
                    <a:pt x="13" y="9"/>
                    <a:pt x="13" y="9"/>
                    <a:pt x="13" y="9"/>
                  </a:cubicBezTo>
                  <a:cubicBezTo>
                    <a:pt x="16" y="9"/>
                    <a:pt x="16" y="9"/>
                    <a:pt x="16" y="9"/>
                  </a:cubicBezTo>
                  <a:cubicBezTo>
                    <a:pt x="16" y="13"/>
                    <a:pt x="16" y="13"/>
                    <a:pt x="16" y="13"/>
                  </a:cubicBezTo>
                  <a:cubicBezTo>
                    <a:pt x="18" y="13"/>
                    <a:pt x="20" y="14"/>
                    <a:pt x="22" y="15"/>
                  </a:cubicBezTo>
                  <a:cubicBezTo>
                    <a:pt x="23" y="15"/>
                    <a:pt x="24" y="16"/>
                    <a:pt x="24" y="16"/>
                  </a:cubicBezTo>
                  <a:cubicBezTo>
                    <a:pt x="24" y="16"/>
                    <a:pt x="24" y="16"/>
                    <a:pt x="24" y="16"/>
                  </a:cubicBezTo>
                  <a:cubicBezTo>
                    <a:pt x="24" y="16"/>
                    <a:pt x="24" y="16"/>
                    <a:pt x="24" y="16"/>
                  </a:cubicBezTo>
                  <a:cubicBezTo>
                    <a:pt x="24" y="17"/>
                    <a:pt x="24" y="17"/>
                    <a:pt x="24" y="17"/>
                  </a:cubicBezTo>
                  <a:cubicBezTo>
                    <a:pt x="21" y="21"/>
                    <a:pt x="21" y="21"/>
                    <a:pt x="21" y="21"/>
                  </a:cubicBezTo>
                  <a:cubicBezTo>
                    <a:pt x="21" y="21"/>
                    <a:pt x="21" y="21"/>
                    <a:pt x="21" y="21"/>
                  </a:cubicBezTo>
                  <a:cubicBezTo>
                    <a:pt x="21" y="21"/>
                    <a:pt x="21" y="21"/>
                    <a:pt x="21" y="21"/>
                  </a:cubicBezTo>
                  <a:cubicBezTo>
                    <a:pt x="21" y="21"/>
                    <a:pt x="20" y="20"/>
                    <a:pt x="20" y="20"/>
                  </a:cubicBezTo>
                  <a:cubicBezTo>
                    <a:pt x="19" y="19"/>
                    <a:pt x="17" y="19"/>
                    <a:pt x="16" y="18"/>
                  </a:cubicBezTo>
                  <a:cubicBezTo>
                    <a:pt x="15" y="18"/>
                    <a:pt x="15" y="18"/>
                    <a:pt x="14" y="18"/>
                  </a:cubicBezTo>
                  <a:cubicBezTo>
                    <a:pt x="14" y="18"/>
                    <a:pt x="13" y="18"/>
                    <a:pt x="13" y="18"/>
                  </a:cubicBezTo>
                  <a:cubicBezTo>
                    <a:pt x="13" y="18"/>
                    <a:pt x="13" y="18"/>
                    <a:pt x="13" y="18"/>
                  </a:cubicBezTo>
                  <a:cubicBezTo>
                    <a:pt x="10" y="19"/>
                    <a:pt x="9" y="20"/>
                    <a:pt x="9" y="22"/>
                  </a:cubicBezTo>
                  <a:cubicBezTo>
                    <a:pt x="9" y="22"/>
                    <a:pt x="9" y="22"/>
                    <a:pt x="10" y="23"/>
                  </a:cubicBezTo>
                  <a:cubicBezTo>
                    <a:pt x="10" y="24"/>
                    <a:pt x="11" y="24"/>
                    <a:pt x="12" y="25"/>
                  </a:cubicBezTo>
                  <a:cubicBezTo>
                    <a:pt x="12" y="25"/>
                    <a:pt x="12" y="25"/>
                    <a:pt x="13" y="25"/>
                  </a:cubicBezTo>
                  <a:cubicBezTo>
                    <a:pt x="13" y="25"/>
                    <a:pt x="14" y="26"/>
                    <a:pt x="14" y="26"/>
                  </a:cubicBezTo>
                  <a:cubicBezTo>
                    <a:pt x="15" y="26"/>
                    <a:pt x="15" y="26"/>
                    <a:pt x="15" y="26"/>
                  </a:cubicBezTo>
                  <a:cubicBezTo>
                    <a:pt x="16" y="26"/>
                    <a:pt x="16" y="26"/>
                    <a:pt x="16" y="26"/>
                  </a:cubicBezTo>
                  <a:cubicBezTo>
                    <a:pt x="19" y="27"/>
                    <a:pt x="22" y="29"/>
                    <a:pt x="23" y="31"/>
                  </a:cubicBezTo>
                  <a:cubicBezTo>
                    <a:pt x="23" y="31"/>
                    <a:pt x="23" y="31"/>
                    <a:pt x="23" y="31"/>
                  </a:cubicBezTo>
                  <a:cubicBezTo>
                    <a:pt x="23" y="31"/>
                    <a:pt x="23" y="31"/>
                    <a:pt x="23" y="31"/>
                  </a:cubicBezTo>
                  <a:cubicBezTo>
                    <a:pt x="24" y="32"/>
                    <a:pt x="25" y="34"/>
                    <a:pt x="25" y="36"/>
                  </a:cubicBezTo>
                  <a:cubicBezTo>
                    <a:pt x="25" y="39"/>
                    <a:pt x="24" y="42"/>
                    <a:pt x="21" y="44"/>
                  </a:cubicBezTo>
                  <a:cubicBezTo>
                    <a:pt x="20" y="45"/>
                    <a:pt x="18" y="45"/>
                    <a:pt x="16" y="46"/>
                  </a:cubicBezTo>
                  <a:cubicBezTo>
                    <a:pt x="16" y="49"/>
                    <a:pt x="16" y="49"/>
                    <a:pt x="16" y="49"/>
                  </a:cubicBezTo>
                  <a:cubicBezTo>
                    <a:pt x="10" y="49"/>
                    <a:pt x="10" y="49"/>
                    <a:pt x="10" y="49"/>
                  </a:cubicBezTo>
                  <a:cubicBezTo>
                    <a:pt x="10" y="46"/>
                    <a:pt x="10" y="46"/>
                    <a:pt x="10" y="46"/>
                  </a:cubicBezTo>
                  <a:cubicBezTo>
                    <a:pt x="6" y="45"/>
                    <a:pt x="3" y="44"/>
                    <a:pt x="0" y="42"/>
                  </a:cubicBezTo>
                  <a:cubicBezTo>
                    <a:pt x="13" y="54"/>
                    <a:pt x="13" y="54"/>
                    <a:pt x="13" y="54"/>
                  </a:cubicBezTo>
                  <a:cubicBezTo>
                    <a:pt x="13" y="57"/>
                    <a:pt x="13" y="57"/>
                    <a:pt x="13" y="57"/>
                  </a:cubicBezTo>
                  <a:cubicBezTo>
                    <a:pt x="14" y="57"/>
                    <a:pt x="15" y="57"/>
                    <a:pt x="16" y="57"/>
                  </a:cubicBezTo>
                  <a:cubicBezTo>
                    <a:pt x="22" y="57"/>
                    <a:pt x="28" y="55"/>
                    <a:pt x="32" y="51"/>
                  </a:cubicBezTo>
                  <a:cubicBezTo>
                    <a:pt x="33" y="51"/>
                    <a:pt x="33" y="50"/>
                    <a:pt x="34" y="50"/>
                  </a:cubicBezTo>
                  <a:cubicBezTo>
                    <a:pt x="35" y="49"/>
                    <a:pt x="35" y="49"/>
                    <a:pt x="35" y="49"/>
                  </a:cubicBezTo>
                  <a:cubicBezTo>
                    <a:pt x="35" y="48"/>
                    <a:pt x="36" y="48"/>
                    <a:pt x="36" y="47"/>
                  </a:cubicBezTo>
                  <a:cubicBezTo>
                    <a:pt x="36" y="47"/>
                    <a:pt x="37" y="47"/>
                    <a:pt x="37" y="46"/>
                  </a:cubicBezTo>
                  <a:cubicBezTo>
                    <a:pt x="38" y="45"/>
                    <a:pt x="38" y="44"/>
                    <a:pt x="39" y="42"/>
                  </a:cubicBezTo>
                  <a:cubicBezTo>
                    <a:pt x="39" y="42"/>
                    <a:pt x="39" y="42"/>
                    <a:pt x="39" y="42"/>
                  </a:cubicBezTo>
                  <a:cubicBezTo>
                    <a:pt x="40" y="41"/>
                    <a:pt x="40" y="40"/>
                    <a:pt x="40" y="39"/>
                  </a:cubicBezTo>
                  <a:cubicBezTo>
                    <a:pt x="41" y="39"/>
                    <a:pt x="41" y="39"/>
                    <a:pt x="41" y="39"/>
                  </a:cubicBezTo>
                  <a:cubicBezTo>
                    <a:pt x="41" y="38"/>
                    <a:pt x="41" y="38"/>
                    <a:pt x="41" y="38"/>
                  </a:cubicBezTo>
                  <a:cubicBezTo>
                    <a:pt x="41" y="37"/>
                    <a:pt x="41" y="37"/>
                    <a:pt x="41" y="36"/>
                  </a:cubicBezTo>
                  <a:cubicBezTo>
                    <a:pt x="41" y="36"/>
                    <a:pt x="42" y="35"/>
                    <a:pt x="42" y="35"/>
                  </a:cubicBezTo>
                  <a:cubicBezTo>
                    <a:pt x="42" y="34"/>
                    <a:pt x="42" y="33"/>
                    <a:pt x="42" y="32"/>
                  </a:cubicBezTo>
                  <a:cubicBezTo>
                    <a:pt x="42" y="31"/>
                    <a:pt x="42" y="30"/>
                    <a:pt x="42" y="29"/>
                  </a:cubicBezTo>
                  <a:cubicBezTo>
                    <a:pt x="42" y="28"/>
                    <a:pt x="42" y="27"/>
                    <a:pt x="42" y="26"/>
                  </a:cubicBezTo>
                  <a:cubicBezTo>
                    <a:pt x="42" y="25"/>
                    <a:pt x="42" y="25"/>
                    <a:pt x="42" y="24"/>
                  </a:cubicBezTo>
                  <a:cubicBezTo>
                    <a:pt x="42" y="23"/>
                    <a:pt x="41" y="23"/>
                    <a:pt x="41" y="22"/>
                  </a:cubicBezTo>
                  <a:cubicBezTo>
                    <a:pt x="41" y="22"/>
                    <a:pt x="41" y="21"/>
                    <a:pt x="41" y="21"/>
                  </a:cubicBezTo>
                  <a:cubicBezTo>
                    <a:pt x="41" y="21"/>
                    <a:pt x="41" y="20"/>
                    <a:pt x="41" y="20"/>
                  </a:cubicBezTo>
                  <a:cubicBezTo>
                    <a:pt x="41" y="20"/>
                    <a:pt x="40" y="19"/>
                    <a:pt x="40" y="19"/>
                  </a:cubicBezTo>
                  <a:cubicBezTo>
                    <a:pt x="40" y="18"/>
                    <a:pt x="40" y="18"/>
                    <a:pt x="39" y="17"/>
                  </a:cubicBezTo>
                  <a:cubicBezTo>
                    <a:pt x="39" y="17"/>
                    <a:pt x="39" y="16"/>
                    <a:pt x="39" y="16"/>
                  </a:cubicBezTo>
                  <a:cubicBezTo>
                    <a:pt x="38" y="15"/>
                    <a:pt x="37" y="13"/>
                    <a:pt x="36" y="12"/>
                  </a:cubicBezTo>
                  <a:cubicBezTo>
                    <a:pt x="36" y="11"/>
                    <a:pt x="35" y="10"/>
                    <a:pt x="35" y="9"/>
                  </a:cubicBezTo>
                  <a:cubicBezTo>
                    <a:pt x="34" y="8"/>
                    <a:pt x="34" y="8"/>
                    <a:pt x="34" y="8"/>
                  </a:cubicBezTo>
                  <a:cubicBezTo>
                    <a:pt x="33" y="8"/>
                    <a:pt x="33" y="8"/>
                    <a:pt x="32" y="7"/>
                  </a:cubicBezTo>
                  <a:cubicBezTo>
                    <a:pt x="28" y="4"/>
                    <a:pt x="22" y="2"/>
                    <a:pt x="16" y="2"/>
                  </a:cubicBezTo>
                  <a:moveTo>
                    <a:pt x="14" y="0"/>
                  </a:moveTo>
                  <a:cubicBezTo>
                    <a:pt x="14" y="0"/>
                    <a:pt x="14" y="0"/>
                    <a:pt x="14" y="0"/>
                  </a:cubicBezTo>
                  <a:cubicBezTo>
                    <a:pt x="14" y="0"/>
                    <a:pt x="14" y="0"/>
                    <a:pt x="14" y="0"/>
                  </a:cubicBezTo>
                  <a:moveTo>
                    <a:pt x="14" y="0"/>
                  </a:moveTo>
                  <a:cubicBezTo>
                    <a:pt x="14" y="0"/>
                    <a:pt x="14" y="0"/>
                    <a:pt x="14" y="0"/>
                  </a:cubicBezTo>
                  <a:cubicBezTo>
                    <a:pt x="14" y="0"/>
                    <a:pt x="14" y="0"/>
                    <a:pt x="14" y="0"/>
                  </a:cubicBezTo>
                  <a:moveTo>
                    <a:pt x="13" y="0"/>
                  </a:moveTo>
                  <a:cubicBezTo>
                    <a:pt x="13" y="0"/>
                    <a:pt x="13" y="0"/>
                    <a:pt x="14" y="0"/>
                  </a:cubicBezTo>
                  <a:cubicBezTo>
                    <a:pt x="13" y="0"/>
                    <a:pt x="13" y="0"/>
                    <a:pt x="13" y="0"/>
                  </a:cubicBezTo>
                  <a:moveTo>
                    <a:pt x="13" y="0"/>
                  </a:moveTo>
                  <a:cubicBezTo>
                    <a:pt x="13" y="0"/>
                    <a:pt x="13" y="0"/>
                    <a:pt x="13" y="0"/>
                  </a:cubicBezTo>
                  <a:cubicBezTo>
                    <a:pt x="13" y="0"/>
                    <a:pt x="13" y="0"/>
                    <a:pt x="13" y="0"/>
                  </a:cubicBezTo>
                  <a:cubicBezTo>
                    <a:pt x="13" y="0"/>
                    <a:pt x="13" y="0"/>
                    <a:pt x="13"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09" name="íṧľíḋè"/>
            <p:cNvSpPr/>
            <p:nvPr>
              <p:custDataLst>
                <p:tags r:id="rId158"/>
              </p:custDataLst>
            </p:nvPr>
          </p:nvSpPr>
          <p:spPr>
            <a:xfrm>
              <a:off x="7424738" y="2786063"/>
              <a:ext cx="101600" cy="38100"/>
            </a:xfrm>
            <a:custGeom>
              <a:avLst/>
              <a:gdLst/>
              <a:ahLst/>
              <a:cxnLst>
                <a:cxn ang="0">
                  <a:pos x="0" y="2147483646"/>
                </a:cxn>
                <a:cxn ang="0">
                  <a:pos x="0" y="2147483646"/>
                </a:cxn>
                <a:cxn ang="0">
                  <a:pos x="0" y="2147483646"/>
                </a:cxn>
                <a:cxn ang="0">
                  <a:pos x="2147483646" y="2147483646"/>
                </a:cxn>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6" h="6">
                  <a:moveTo>
                    <a:pt x="0" y="6"/>
                  </a:moveTo>
                  <a:cubicBezTo>
                    <a:pt x="0" y="6"/>
                    <a:pt x="0" y="6"/>
                    <a:pt x="0" y="6"/>
                  </a:cubicBezTo>
                  <a:cubicBezTo>
                    <a:pt x="0" y="6"/>
                    <a:pt x="0" y="6"/>
                    <a:pt x="0" y="6"/>
                  </a:cubicBezTo>
                  <a:moveTo>
                    <a:pt x="1" y="6"/>
                  </a:moveTo>
                  <a:cubicBezTo>
                    <a:pt x="1" y="6"/>
                    <a:pt x="1" y="6"/>
                    <a:pt x="0" y="6"/>
                  </a:cubicBezTo>
                  <a:cubicBezTo>
                    <a:pt x="1" y="6"/>
                    <a:pt x="1" y="6"/>
                    <a:pt x="1" y="6"/>
                  </a:cubicBezTo>
                  <a:moveTo>
                    <a:pt x="16" y="0"/>
                  </a:moveTo>
                  <a:cubicBezTo>
                    <a:pt x="12" y="3"/>
                    <a:pt x="7" y="5"/>
                    <a:pt x="1" y="6"/>
                  </a:cubicBezTo>
                  <a:cubicBezTo>
                    <a:pt x="1" y="6"/>
                    <a:pt x="2" y="5"/>
                    <a:pt x="3" y="5"/>
                  </a:cubicBezTo>
                  <a:cubicBezTo>
                    <a:pt x="3" y="5"/>
                    <a:pt x="3" y="5"/>
                    <a:pt x="3" y="5"/>
                  </a:cubicBezTo>
                  <a:cubicBezTo>
                    <a:pt x="4" y="5"/>
                    <a:pt x="4" y="5"/>
                    <a:pt x="5" y="5"/>
                  </a:cubicBezTo>
                  <a:cubicBezTo>
                    <a:pt x="5" y="5"/>
                    <a:pt x="5" y="5"/>
                    <a:pt x="5" y="5"/>
                  </a:cubicBezTo>
                  <a:cubicBezTo>
                    <a:pt x="5" y="5"/>
                    <a:pt x="5" y="5"/>
                    <a:pt x="5" y="5"/>
                  </a:cubicBezTo>
                  <a:cubicBezTo>
                    <a:pt x="8" y="4"/>
                    <a:pt x="11" y="3"/>
                    <a:pt x="14" y="1"/>
                  </a:cubicBezTo>
                  <a:cubicBezTo>
                    <a:pt x="14" y="1"/>
                    <a:pt x="14" y="1"/>
                    <a:pt x="14" y="1"/>
                  </a:cubicBezTo>
                  <a:cubicBezTo>
                    <a:pt x="14" y="1"/>
                    <a:pt x="14" y="1"/>
                    <a:pt x="14" y="1"/>
                  </a:cubicBezTo>
                  <a:cubicBezTo>
                    <a:pt x="15" y="1"/>
                    <a:pt x="16" y="0"/>
                    <a:pt x="16" y="0"/>
                  </a:cubicBezTo>
                </a:path>
              </a:pathLst>
            </a:custGeom>
            <a:solidFill>
              <a:srgbClr val="D3B70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0" name="íṣlíḍè"/>
            <p:cNvSpPr/>
            <p:nvPr>
              <p:custDataLst>
                <p:tags r:id="rId159"/>
              </p:custDataLst>
            </p:nvPr>
          </p:nvSpPr>
          <p:spPr>
            <a:xfrm>
              <a:off x="7418388" y="2449513"/>
              <a:ext cx="120650" cy="374650"/>
            </a:xfrm>
            <a:custGeom>
              <a:avLst/>
              <a:gdLst/>
              <a:ahLst/>
              <a:cxnLst>
                <a:cxn ang="0">
                  <a:pos x="2147483646" y="2147483646"/>
                </a:cxn>
                <a:cxn ang="0">
                  <a:pos x="2147483646"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0" y="0"/>
                </a:cxn>
                <a:cxn ang="0">
                  <a:pos x="0" y="0"/>
                </a:cxn>
                <a:cxn ang="0">
                  <a:pos x="0" y="0"/>
                </a:cxn>
              </a:cxnLst>
              <a:pathLst>
                <a:path w="19" h="59">
                  <a:moveTo>
                    <a:pt x="19" y="51"/>
                  </a:moveTo>
                  <a:cubicBezTo>
                    <a:pt x="15" y="55"/>
                    <a:pt x="9" y="57"/>
                    <a:pt x="3" y="57"/>
                  </a:cubicBezTo>
                  <a:cubicBezTo>
                    <a:pt x="2" y="57"/>
                    <a:pt x="1" y="57"/>
                    <a:pt x="0" y="57"/>
                  </a:cubicBezTo>
                  <a:cubicBezTo>
                    <a:pt x="0" y="59"/>
                    <a:pt x="0" y="59"/>
                    <a:pt x="0" y="59"/>
                  </a:cubicBezTo>
                  <a:cubicBezTo>
                    <a:pt x="0" y="59"/>
                    <a:pt x="0" y="59"/>
                    <a:pt x="0" y="59"/>
                  </a:cubicBezTo>
                  <a:cubicBezTo>
                    <a:pt x="0" y="59"/>
                    <a:pt x="0" y="59"/>
                    <a:pt x="0" y="59"/>
                  </a:cubicBezTo>
                  <a:cubicBezTo>
                    <a:pt x="0" y="59"/>
                    <a:pt x="1" y="59"/>
                    <a:pt x="1" y="59"/>
                  </a:cubicBezTo>
                  <a:cubicBezTo>
                    <a:pt x="1" y="59"/>
                    <a:pt x="1" y="59"/>
                    <a:pt x="1" y="59"/>
                  </a:cubicBezTo>
                  <a:cubicBezTo>
                    <a:pt x="1" y="59"/>
                    <a:pt x="1" y="59"/>
                    <a:pt x="1" y="59"/>
                  </a:cubicBezTo>
                  <a:cubicBezTo>
                    <a:pt x="2" y="59"/>
                    <a:pt x="2" y="59"/>
                    <a:pt x="2" y="59"/>
                  </a:cubicBezTo>
                  <a:cubicBezTo>
                    <a:pt x="2" y="59"/>
                    <a:pt x="2" y="59"/>
                    <a:pt x="2" y="59"/>
                  </a:cubicBezTo>
                  <a:cubicBezTo>
                    <a:pt x="8" y="58"/>
                    <a:pt x="13" y="56"/>
                    <a:pt x="17" y="53"/>
                  </a:cubicBezTo>
                  <a:cubicBezTo>
                    <a:pt x="18" y="52"/>
                    <a:pt x="19" y="52"/>
                    <a:pt x="19" y="51"/>
                  </a:cubicBezTo>
                  <a:moveTo>
                    <a:pt x="0" y="0"/>
                  </a:moveTo>
                  <a:cubicBezTo>
                    <a:pt x="0" y="2"/>
                    <a:pt x="0" y="2"/>
                    <a:pt x="0" y="2"/>
                  </a:cubicBezTo>
                  <a:cubicBezTo>
                    <a:pt x="1" y="2"/>
                    <a:pt x="2" y="2"/>
                    <a:pt x="3" y="2"/>
                  </a:cubicBezTo>
                  <a:cubicBezTo>
                    <a:pt x="9" y="2"/>
                    <a:pt x="15" y="4"/>
                    <a:pt x="19" y="7"/>
                  </a:cubicBezTo>
                  <a:cubicBezTo>
                    <a:pt x="14" y="3"/>
                    <a:pt x="8"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path>
              </a:pathLst>
            </a:custGeom>
            <a:solidFill>
              <a:srgbClr val="D79F0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1" name="îṡḻîḍé"/>
            <p:cNvSpPr/>
            <p:nvPr>
              <p:custDataLst>
                <p:tags r:id="rId160"/>
              </p:custDataLst>
            </p:nvPr>
          </p:nvSpPr>
          <p:spPr>
            <a:xfrm>
              <a:off x="7399338" y="2544763"/>
              <a:ext cx="95250" cy="215900"/>
            </a:xfrm>
            <a:custGeom>
              <a:avLst/>
              <a:gdLst/>
              <a:ahLst/>
              <a:cxnLst>
                <a:cxn ang="0">
                  <a:pos x="0" y="2147483646"/>
                </a:cxn>
                <a:cxn ang="0">
                  <a:pos x="0" y="2147483646"/>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Lst>
              <a:pathLst>
                <a:path w="15" h="34">
                  <a:moveTo>
                    <a:pt x="0" y="31"/>
                  </a:moveTo>
                  <a:cubicBezTo>
                    <a:pt x="0" y="34"/>
                    <a:pt x="0" y="34"/>
                    <a:pt x="0" y="34"/>
                  </a:cubicBezTo>
                  <a:cubicBezTo>
                    <a:pt x="6" y="34"/>
                    <a:pt x="6" y="34"/>
                    <a:pt x="6" y="34"/>
                  </a:cubicBezTo>
                  <a:cubicBezTo>
                    <a:pt x="0" y="34"/>
                    <a:pt x="0" y="34"/>
                    <a:pt x="0" y="34"/>
                  </a:cubicBezTo>
                  <a:cubicBezTo>
                    <a:pt x="0" y="31"/>
                    <a:pt x="0" y="31"/>
                    <a:pt x="0" y="31"/>
                  </a:cubicBezTo>
                  <a:cubicBezTo>
                    <a:pt x="0" y="31"/>
                    <a:pt x="0" y="31"/>
                    <a:pt x="0" y="31"/>
                  </a:cubicBezTo>
                  <a:moveTo>
                    <a:pt x="13" y="16"/>
                  </a:moveTo>
                  <a:cubicBezTo>
                    <a:pt x="14" y="17"/>
                    <a:pt x="15" y="19"/>
                    <a:pt x="15" y="21"/>
                  </a:cubicBezTo>
                  <a:cubicBezTo>
                    <a:pt x="15" y="24"/>
                    <a:pt x="14" y="27"/>
                    <a:pt x="11" y="29"/>
                  </a:cubicBezTo>
                  <a:cubicBezTo>
                    <a:pt x="14" y="27"/>
                    <a:pt x="15" y="24"/>
                    <a:pt x="15" y="21"/>
                  </a:cubicBezTo>
                  <a:cubicBezTo>
                    <a:pt x="15" y="19"/>
                    <a:pt x="14" y="17"/>
                    <a:pt x="13" y="16"/>
                  </a:cubicBezTo>
                  <a:moveTo>
                    <a:pt x="13" y="16"/>
                  </a:moveTo>
                  <a:cubicBezTo>
                    <a:pt x="13" y="16"/>
                    <a:pt x="13" y="16"/>
                    <a:pt x="13" y="16"/>
                  </a:cubicBezTo>
                  <a:cubicBezTo>
                    <a:pt x="13" y="16"/>
                    <a:pt x="13" y="16"/>
                    <a:pt x="13" y="16"/>
                  </a:cubicBezTo>
                  <a:moveTo>
                    <a:pt x="4" y="11"/>
                  </a:moveTo>
                  <a:cubicBezTo>
                    <a:pt x="5" y="11"/>
                    <a:pt x="5" y="11"/>
                    <a:pt x="5" y="11"/>
                  </a:cubicBezTo>
                  <a:cubicBezTo>
                    <a:pt x="5" y="11"/>
                    <a:pt x="5" y="11"/>
                    <a:pt x="4" y="11"/>
                  </a:cubicBezTo>
                  <a:moveTo>
                    <a:pt x="0" y="8"/>
                  </a:moveTo>
                  <a:cubicBezTo>
                    <a:pt x="0" y="9"/>
                    <a:pt x="1" y="9"/>
                    <a:pt x="2" y="10"/>
                  </a:cubicBezTo>
                  <a:cubicBezTo>
                    <a:pt x="1" y="9"/>
                    <a:pt x="0" y="9"/>
                    <a:pt x="0" y="8"/>
                  </a:cubicBezTo>
                  <a:moveTo>
                    <a:pt x="6" y="3"/>
                  </a:moveTo>
                  <a:cubicBezTo>
                    <a:pt x="7" y="4"/>
                    <a:pt x="9" y="4"/>
                    <a:pt x="10" y="5"/>
                  </a:cubicBezTo>
                  <a:cubicBezTo>
                    <a:pt x="9" y="4"/>
                    <a:pt x="7" y="4"/>
                    <a:pt x="6" y="3"/>
                  </a:cubicBezTo>
                  <a:moveTo>
                    <a:pt x="3" y="3"/>
                  </a:moveTo>
                  <a:cubicBezTo>
                    <a:pt x="3" y="3"/>
                    <a:pt x="3" y="3"/>
                    <a:pt x="3" y="3"/>
                  </a:cubicBezTo>
                  <a:cubicBezTo>
                    <a:pt x="3" y="3"/>
                    <a:pt x="3" y="3"/>
                    <a:pt x="3" y="3"/>
                  </a:cubicBezTo>
                  <a:cubicBezTo>
                    <a:pt x="3" y="3"/>
                    <a:pt x="3" y="3"/>
                    <a:pt x="3" y="3"/>
                  </a:cubicBezTo>
                  <a:moveTo>
                    <a:pt x="14" y="2"/>
                  </a:moveTo>
                  <a:cubicBezTo>
                    <a:pt x="11" y="6"/>
                    <a:pt x="11" y="6"/>
                    <a:pt x="11" y="6"/>
                  </a:cubicBezTo>
                  <a:cubicBezTo>
                    <a:pt x="11" y="6"/>
                    <a:pt x="11" y="6"/>
                    <a:pt x="11" y="6"/>
                  </a:cubicBezTo>
                  <a:cubicBezTo>
                    <a:pt x="14" y="2"/>
                    <a:pt x="14" y="2"/>
                    <a:pt x="14" y="2"/>
                  </a:cubicBezTo>
                  <a:moveTo>
                    <a:pt x="12" y="0"/>
                  </a:moveTo>
                  <a:cubicBezTo>
                    <a:pt x="13" y="0"/>
                    <a:pt x="14" y="1"/>
                    <a:pt x="14" y="1"/>
                  </a:cubicBezTo>
                  <a:cubicBezTo>
                    <a:pt x="14" y="1"/>
                    <a:pt x="14" y="1"/>
                    <a:pt x="14" y="1"/>
                  </a:cubicBezTo>
                  <a:cubicBezTo>
                    <a:pt x="14" y="1"/>
                    <a:pt x="13" y="0"/>
                    <a:pt x="12" y="0"/>
                  </a:cubicBezTo>
                </a:path>
              </a:pathLst>
            </a:custGeom>
            <a:solidFill>
              <a:srgbClr val="DEC6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2" name="íş1iḋè"/>
            <p:cNvSpPr/>
            <p:nvPr>
              <p:custDataLst>
                <p:tags r:id="rId161"/>
              </p:custDataLst>
            </p:nvPr>
          </p:nvSpPr>
          <p:spPr>
            <a:xfrm>
              <a:off x="7367588" y="2627313"/>
              <a:ext cx="82550" cy="76200"/>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pathLst>
                <a:path w="13" h="12">
                  <a:moveTo>
                    <a:pt x="0" y="0"/>
                  </a:moveTo>
                  <a:cubicBezTo>
                    <a:pt x="8" y="8"/>
                    <a:pt x="8" y="8"/>
                    <a:pt x="8" y="8"/>
                  </a:cubicBezTo>
                  <a:cubicBezTo>
                    <a:pt x="8" y="12"/>
                    <a:pt x="8" y="12"/>
                    <a:pt x="8" y="12"/>
                  </a:cubicBezTo>
                  <a:cubicBezTo>
                    <a:pt x="8" y="12"/>
                    <a:pt x="8" y="12"/>
                    <a:pt x="8" y="12"/>
                  </a:cubicBezTo>
                  <a:cubicBezTo>
                    <a:pt x="8" y="12"/>
                    <a:pt x="8" y="12"/>
                    <a:pt x="8" y="12"/>
                  </a:cubicBezTo>
                  <a:cubicBezTo>
                    <a:pt x="9" y="12"/>
                    <a:pt x="11" y="12"/>
                    <a:pt x="11" y="12"/>
                  </a:cubicBezTo>
                  <a:cubicBezTo>
                    <a:pt x="11" y="12"/>
                    <a:pt x="11" y="12"/>
                    <a:pt x="11" y="12"/>
                  </a:cubicBezTo>
                  <a:cubicBezTo>
                    <a:pt x="11" y="11"/>
                    <a:pt x="11" y="11"/>
                    <a:pt x="12" y="11"/>
                  </a:cubicBezTo>
                  <a:cubicBezTo>
                    <a:pt x="13" y="11"/>
                    <a:pt x="13" y="10"/>
                    <a:pt x="13" y="9"/>
                  </a:cubicBezTo>
                  <a:cubicBezTo>
                    <a:pt x="13" y="7"/>
                    <a:pt x="12" y="6"/>
                    <a:pt x="10" y="5"/>
                  </a:cubicBezTo>
                  <a:cubicBezTo>
                    <a:pt x="9" y="5"/>
                    <a:pt x="8" y="4"/>
                    <a:pt x="8" y="4"/>
                  </a:cubicBezTo>
                  <a:cubicBezTo>
                    <a:pt x="7" y="4"/>
                    <a:pt x="7" y="4"/>
                    <a:pt x="6" y="3"/>
                  </a:cubicBezTo>
                  <a:cubicBezTo>
                    <a:pt x="6" y="3"/>
                    <a:pt x="6" y="3"/>
                    <a:pt x="6" y="3"/>
                  </a:cubicBezTo>
                  <a:cubicBezTo>
                    <a:pt x="4" y="3"/>
                    <a:pt x="2" y="2"/>
                    <a:pt x="0"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3" name="î$ḻíḑe"/>
            <p:cNvSpPr/>
            <p:nvPr>
              <p:custDataLst>
                <p:tags r:id="rId162"/>
              </p:custDataLst>
            </p:nvPr>
          </p:nvSpPr>
          <p:spPr>
            <a:xfrm>
              <a:off x="7367588" y="2627313"/>
              <a:ext cx="82550" cy="762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 ang="0">
                  <a:pos x="2147483646" y="2147483646"/>
                </a:cxn>
                <a:cxn ang="0">
                  <a:pos x="2147483646" y="2147483646"/>
                </a:cxn>
                <a:cxn ang="0">
                  <a:pos x="0" y="0"/>
                </a:cxn>
              </a:cxnLst>
              <a:pathLst>
                <a:path w="13" h="12">
                  <a:moveTo>
                    <a:pt x="8" y="12"/>
                  </a:moveTo>
                  <a:cubicBezTo>
                    <a:pt x="8" y="12"/>
                    <a:pt x="8" y="12"/>
                    <a:pt x="8" y="12"/>
                  </a:cubicBezTo>
                  <a:cubicBezTo>
                    <a:pt x="8" y="12"/>
                    <a:pt x="8" y="12"/>
                    <a:pt x="8" y="12"/>
                  </a:cubicBezTo>
                  <a:cubicBezTo>
                    <a:pt x="8" y="12"/>
                    <a:pt x="8" y="12"/>
                    <a:pt x="8" y="12"/>
                  </a:cubicBezTo>
                  <a:moveTo>
                    <a:pt x="11" y="12"/>
                  </a:moveTo>
                  <a:cubicBezTo>
                    <a:pt x="11" y="12"/>
                    <a:pt x="9" y="12"/>
                    <a:pt x="8" y="12"/>
                  </a:cubicBezTo>
                  <a:cubicBezTo>
                    <a:pt x="8" y="12"/>
                    <a:pt x="8" y="12"/>
                    <a:pt x="8" y="12"/>
                  </a:cubicBezTo>
                  <a:cubicBezTo>
                    <a:pt x="9" y="12"/>
                    <a:pt x="11" y="12"/>
                    <a:pt x="11" y="12"/>
                  </a:cubicBezTo>
                  <a:moveTo>
                    <a:pt x="10" y="5"/>
                  </a:moveTo>
                  <a:cubicBezTo>
                    <a:pt x="12" y="6"/>
                    <a:pt x="13" y="7"/>
                    <a:pt x="13" y="9"/>
                  </a:cubicBezTo>
                  <a:cubicBezTo>
                    <a:pt x="13" y="10"/>
                    <a:pt x="13" y="11"/>
                    <a:pt x="12" y="11"/>
                  </a:cubicBezTo>
                  <a:cubicBezTo>
                    <a:pt x="13" y="11"/>
                    <a:pt x="13" y="10"/>
                    <a:pt x="13" y="9"/>
                  </a:cubicBezTo>
                  <a:cubicBezTo>
                    <a:pt x="13" y="7"/>
                    <a:pt x="12" y="6"/>
                    <a:pt x="10" y="5"/>
                  </a:cubicBezTo>
                  <a:moveTo>
                    <a:pt x="0" y="0"/>
                  </a:moveTo>
                  <a:cubicBezTo>
                    <a:pt x="0" y="0"/>
                    <a:pt x="0" y="0"/>
                    <a:pt x="0" y="0"/>
                  </a:cubicBezTo>
                  <a:cubicBezTo>
                    <a:pt x="2" y="2"/>
                    <a:pt x="4" y="3"/>
                    <a:pt x="6" y="3"/>
                  </a:cubicBezTo>
                  <a:cubicBezTo>
                    <a:pt x="6" y="3"/>
                    <a:pt x="6" y="3"/>
                    <a:pt x="6" y="3"/>
                  </a:cubicBezTo>
                  <a:cubicBezTo>
                    <a:pt x="6" y="3"/>
                    <a:pt x="6" y="3"/>
                    <a:pt x="6" y="3"/>
                  </a:cubicBezTo>
                  <a:cubicBezTo>
                    <a:pt x="4" y="3"/>
                    <a:pt x="2" y="2"/>
                    <a:pt x="0" y="0"/>
                  </a:cubicBezTo>
                </a:path>
              </a:pathLst>
            </a:custGeom>
            <a:solidFill>
              <a:srgbClr val="DEC6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4" name="íśľiḍè"/>
            <p:cNvSpPr/>
            <p:nvPr>
              <p:custDataLst>
                <p:tags r:id="rId163"/>
              </p:custDataLst>
            </p:nvPr>
          </p:nvSpPr>
          <p:spPr>
            <a:xfrm>
              <a:off x="7456488" y="3040063"/>
              <a:ext cx="419100" cy="417513"/>
            </a:xfrm>
            <a:prstGeom prst="ellipse">
              <a:avLst/>
            </a:prstGeom>
            <a:solidFill>
              <a:srgbClr val="F4EB26"/>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15" name="ïsliḑê"/>
            <p:cNvSpPr/>
            <p:nvPr>
              <p:custDataLst>
                <p:tags r:id="rId164"/>
              </p:custDataLst>
            </p:nvPr>
          </p:nvSpPr>
          <p:spPr>
            <a:xfrm>
              <a:off x="7507288" y="3089276"/>
              <a:ext cx="317500" cy="317500"/>
            </a:xfrm>
            <a:prstGeom prst="ellipse">
              <a:avLst/>
            </a:prstGeom>
            <a:solidFill>
              <a:srgbClr val="F9CC23"/>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16" name="iśļîdè"/>
            <p:cNvSpPr/>
            <p:nvPr>
              <p:custDataLst>
                <p:tags r:id="rId165"/>
              </p:custDataLst>
            </p:nvPr>
          </p:nvSpPr>
          <p:spPr>
            <a:xfrm>
              <a:off x="7596188" y="3114676"/>
              <a:ext cx="177800" cy="292100"/>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Lst>
              <a:pathLst>
                <a:path w="28" h="46">
                  <a:moveTo>
                    <a:pt x="15" y="46"/>
                  </a:moveTo>
                  <a:cubicBezTo>
                    <a:pt x="15" y="46"/>
                    <a:pt x="15" y="46"/>
                    <a:pt x="15" y="46"/>
                  </a:cubicBezTo>
                  <a:cubicBezTo>
                    <a:pt x="15" y="46"/>
                    <a:pt x="15" y="46"/>
                    <a:pt x="15" y="46"/>
                  </a:cubicBezTo>
                  <a:cubicBezTo>
                    <a:pt x="15" y="46"/>
                    <a:pt x="15" y="46"/>
                    <a:pt x="15" y="46"/>
                  </a:cubicBezTo>
                  <a:moveTo>
                    <a:pt x="0" y="44"/>
                  </a:moveTo>
                  <a:cubicBezTo>
                    <a:pt x="3" y="45"/>
                    <a:pt x="7" y="46"/>
                    <a:pt x="11" y="46"/>
                  </a:cubicBezTo>
                  <a:cubicBezTo>
                    <a:pt x="11" y="46"/>
                    <a:pt x="11" y="46"/>
                    <a:pt x="11" y="46"/>
                  </a:cubicBezTo>
                  <a:cubicBezTo>
                    <a:pt x="7" y="46"/>
                    <a:pt x="3" y="45"/>
                    <a:pt x="0" y="44"/>
                  </a:cubicBezTo>
                  <a:moveTo>
                    <a:pt x="0" y="44"/>
                  </a:moveTo>
                  <a:cubicBezTo>
                    <a:pt x="0" y="44"/>
                    <a:pt x="0" y="44"/>
                    <a:pt x="0" y="44"/>
                  </a:cubicBezTo>
                  <a:cubicBezTo>
                    <a:pt x="0" y="44"/>
                    <a:pt x="0" y="44"/>
                    <a:pt x="0" y="44"/>
                  </a:cubicBezTo>
                  <a:moveTo>
                    <a:pt x="28" y="40"/>
                  </a:moveTo>
                  <a:cubicBezTo>
                    <a:pt x="28" y="40"/>
                    <a:pt x="28" y="40"/>
                    <a:pt x="28" y="40"/>
                  </a:cubicBezTo>
                  <a:cubicBezTo>
                    <a:pt x="27" y="40"/>
                    <a:pt x="27" y="41"/>
                    <a:pt x="26" y="41"/>
                  </a:cubicBezTo>
                  <a:cubicBezTo>
                    <a:pt x="26" y="41"/>
                    <a:pt x="26" y="41"/>
                    <a:pt x="26" y="41"/>
                  </a:cubicBezTo>
                  <a:cubicBezTo>
                    <a:pt x="26" y="41"/>
                    <a:pt x="26" y="41"/>
                    <a:pt x="26" y="41"/>
                  </a:cubicBezTo>
                  <a:cubicBezTo>
                    <a:pt x="26" y="41"/>
                    <a:pt x="26" y="42"/>
                    <a:pt x="25" y="42"/>
                  </a:cubicBezTo>
                  <a:cubicBezTo>
                    <a:pt x="26" y="41"/>
                    <a:pt x="27" y="41"/>
                    <a:pt x="28" y="40"/>
                  </a:cubicBezTo>
                  <a:moveTo>
                    <a:pt x="25" y="0"/>
                  </a:moveTo>
                  <a:cubicBezTo>
                    <a:pt x="26" y="1"/>
                    <a:pt x="27" y="1"/>
                    <a:pt x="28" y="2"/>
                  </a:cubicBezTo>
                  <a:cubicBezTo>
                    <a:pt x="28" y="2"/>
                    <a:pt x="28" y="2"/>
                    <a:pt x="28" y="2"/>
                  </a:cubicBezTo>
                  <a:cubicBezTo>
                    <a:pt x="27" y="1"/>
                    <a:pt x="26" y="1"/>
                    <a:pt x="25" y="0"/>
                  </a:cubicBezTo>
                </a:path>
              </a:pathLst>
            </a:custGeom>
            <a:solidFill>
              <a:srgbClr val="E3CF0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7" name="ïSliḓé"/>
            <p:cNvSpPr/>
            <p:nvPr>
              <p:custDataLst>
                <p:tags r:id="rId166"/>
              </p:custDataLst>
            </p:nvPr>
          </p:nvSpPr>
          <p:spPr>
            <a:xfrm>
              <a:off x="7507288" y="3089276"/>
              <a:ext cx="266700" cy="3175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42" h="50">
                  <a:moveTo>
                    <a:pt x="25" y="50"/>
                  </a:moveTo>
                  <a:cubicBezTo>
                    <a:pt x="25" y="50"/>
                    <a:pt x="25" y="50"/>
                    <a:pt x="25" y="50"/>
                  </a:cubicBezTo>
                  <a:cubicBezTo>
                    <a:pt x="25" y="50"/>
                    <a:pt x="25" y="50"/>
                    <a:pt x="25" y="50"/>
                  </a:cubicBezTo>
                  <a:moveTo>
                    <a:pt x="40" y="45"/>
                  </a:moveTo>
                  <a:cubicBezTo>
                    <a:pt x="40" y="45"/>
                    <a:pt x="40" y="45"/>
                    <a:pt x="40" y="45"/>
                  </a:cubicBezTo>
                  <a:cubicBezTo>
                    <a:pt x="40" y="45"/>
                    <a:pt x="40" y="45"/>
                    <a:pt x="40" y="45"/>
                  </a:cubicBezTo>
                  <a:moveTo>
                    <a:pt x="42" y="44"/>
                  </a:moveTo>
                  <a:cubicBezTo>
                    <a:pt x="42" y="44"/>
                    <a:pt x="42" y="44"/>
                    <a:pt x="42" y="44"/>
                  </a:cubicBezTo>
                  <a:cubicBezTo>
                    <a:pt x="41" y="44"/>
                    <a:pt x="41" y="45"/>
                    <a:pt x="40" y="45"/>
                  </a:cubicBezTo>
                  <a:cubicBezTo>
                    <a:pt x="41" y="45"/>
                    <a:pt x="41" y="44"/>
                    <a:pt x="42" y="44"/>
                  </a:cubicBezTo>
                  <a:moveTo>
                    <a:pt x="26" y="0"/>
                  </a:moveTo>
                  <a:cubicBezTo>
                    <a:pt x="32" y="0"/>
                    <a:pt x="37" y="2"/>
                    <a:pt x="42" y="6"/>
                  </a:cubicBezTo>
                  <a:cubicBezTo>
                    <a:pt x="42" y="6"/>
                    <a:pt x="42" y="6"/>
                    <a:pt x="42" y="6"/>
                  </a:cubicBezTo>
                  <a:cubicBezTo>
                    <a:pt x="41" y="5"/>
                    <a:pt x="40" y="5"/>
                    <a:pt x="39" y="4"/>
                  </a:cubicBezTo>
                  <a:cubicBezTo>
                    <a:pt x="35" y="1"/>
                    <a:pt x="31" y="0"/>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moveTo>
                    <a:pt x="25" y="0"/>
                  </a:moveTo>
                  <a:cubicBezTo>
                    <a:pt x="11" y="0"/>
                    <a:pt x="0" y="11"/>
                    <a:pt x="0" y="25"/>
                  </a:cubicBezTo>
                  <a:cubicBezTo>
                    <a:pt x="0" y="25"/>
                    <a:pt x="0" y="25"/>
                    <a:pt x="0" y="25"/>
                  </a:cubicBezTo>
                  <a:cubicBezTo>
                    <a:pt x="0" y="35"/>
                    <a:pt x="5" y="43"/>
                    <a:pt x="14" y="48"/>
                  </a:cubicBezTo>
                  <a:cubicBezTo>
                    <a:pt x="14" y="48"/>
                    <a:pt x="14" y="48"/>
                    <a:pt x="14" y="48"/>
                  </a:cubicBezTo>
                  <a:cubicBezTo>
                    <a:pt x="14" y="48"/>
                    <a:pt x="14" y="48"/>
                    <a:pt x="14" y="48"/>
                  </a:cubicBezTo>
                  <a:cubicBezTo>
                    <a:pt x="17" y="49"/>
                    <a:pt x="21" y="50"/>
                    <a:pt x="25" y="50"/>
                  </a:cubicBezTo>
                  <a:cubicBezTo>
                    <a:pt x="25" y="50"/>
                    <a:pt x="25" y="50"/>
                    <a:pt x="25" y="50"/>
                  </a:cubicBezTo>
                  <a:cubicBezTo>
                    <a:pt x="25" y="48"/>
                    <a:pt x="25" y="48"/>
                    <a:pt x="25" y="48"/>
                  </a:cubicBezTo>
                  <a:cubicBezTo>
                    <a:pt x="13" y="47"/>
                    <a:pt x="4" y="37"/>
                    <a:pt x="4" y="25"/>
                  </a:cubicBezTo>
                  <a:cubicBezTo>
                    <a:pt x="4" y="13"/>
                    <a:pt x="13" y="3"/>
                    <a:pt x="25" y="2"/>
                  </a:cubicBezTo>
                  <a:cubicBezTo>
                    <a:pt x="25" y="0"/>
                    <a:pt x="25" y="0"/>
                    <a:pt x="25" y="0"/>
                  </a:cubicBezTo>
                  <a:cubicBezTo>
                    <a:pt x="25" y="0"/>
                    <a:pt x="25" y="0"/>
                    <a:pt x="25"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8" name="ï$ľiďê"/>
            <p:cNvSpPr/>
            <p:nvPr>
              <p:custDataLst>
                <p:tags r:id="rId167"/>
              </p:custDataLst>
            </p:nvPr>
          </p:nvSpPr>
          <p:spPr>
            <a:xfrm>
              <a:off x="7596188" y="3140076"/>
              <a:ext cx="139700" cy="2159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 h="34">
                  <a:moveTo>
                    <a:pt x="22" y="23"/>
                  </a:moveTo>
                  <a:cubicBezTo>
                    <a:pt x="22" y="27"/>
                    <a:pt x="19" y="30"/>
                    <a:pt x="13" y="31"/>
                  </a:cubicBezTo>
                  <a:cubicBezTo>
                    <a:pt x="13" y="34"/>
                    <a:pt x="13" y="34"/>
                    <a:pt x="13" y="34"/>
                  </a:cubicBezTo>
                  <a:cubicBezTo>
                    <a:pt x="9" y="34"/>
                    <a:pt x="9" y="34"/>
                    <a:pt x="9" y="34"/>
                  </a:cubicBezTo>
                  <a:cubicBezTo>
                    <a:pt x="9" y="31"/>
                    <a:pt x="9" y="31"/>
                    <a:pt x="9" y="31"/>
                  </a:cubicBezTo>
                  <a:cubicBezTo>
                    <a:pt x="6" y="31"/>
                    <a:pt x="3" y="29"/>
                    <a:pt x="0" y="28"/>
                  </a:cubicBezTo>
                  <a:cubicBezTo>
                    <a:pt x="3" y="24"/>
                    <a:pt x="3" y="24"/>
                    <a:pt x="3" y="24"/>
                  </a:cubicBezTo>
                  <a:cubicBezTo>
                    <a:pt x="6" y="25"/>
                    <a:pt x="8" y="27"/>
                    <a:pt x="11" y="27"/>
                  </a:cubicBezTo>
                  <a:cubicBezTo>
                    <a:pt x="14" y="27"/>
                    <a:pt x="15" y="25"/>
                    <a:pt x="15" y="23"/>
                  </a:cubicBezTo>
                  <a:cubicBezTo>
                    <a:pt x="15" y="21"/>
                    <a:pt x="13" y="20"/>
                    <a:pt x="10" y="19"/>
                  </a:cubicBezTo>
                  <a:cubicBezTo>
                    <a:pt x="6" y="18"/>
                    <a:pt x="2" y="15"/>
                    <a:pt x="2" y="11"/>
                  </a:cubicBezTo>
                  <a:cubicBezTo>
                    <a:pt x="2" y="7"/>
                    <a:pt x="4" y="4"/>
                    <a:pt x="9" y="3"/>
                  </a:cubicBezTo>
                  <a:cubicBezTo>
                    <a:pt x="9" y="0"/>
                    <a:pt x="9" y="0"/>
                    <a:pt x="9" y="0"/>
                  </a:cubicBezTo>
                  <a:cubicBezTo>
                    <a:pt x="13" y="0"/>
                    <a:pt x="13" y="0"/>
                    <a:pt x="13" y="0"/>
                  </a:cubicBezTo>
                  <a:cubicBezTo>
                    <a:pt x="13" y="3"/>
                    <a:pt x="13" y="3"/>
                    <a:pt x="13" y="3"/>
                  </a:cubicBezTo>
                  <a:cubicBezTo>
                    <a:pt x="17" y="3"/>
                    <a:pt x="19" y="4"/>
                    <a:pt x="21" y="6"/>
                  </a:cubicBezTo>
                  <a:cubicBezTo>
                    <a:pt x="18" y="10"/>
                    <a:pt x="18" y="10"/>
                    <a:pt x="18" y="10"/>
                  </a:cubicBezTo>
                  <a:cubicBezTo>
                    <a:pt x="16" y="8"/>
                    <a:pt x="14" y="7"/>
                    <a:pt x="12" y="7"/>
                  </a:cubicBezTo>
                  <a:cubicBezTo>
                    <a:pt x="9" y="7"/>
                    <a:pt x="8" y="9"/>
                    <a:pt x="8" y="10"/>
                  </a:cubicBezTo>
                  <a:cubicBezTo>
                    <a:pt x="8" y="13"/>
                    <a:pt x="11" y="14"/>
                    <a:pt x="14" y="15"/>
                  </a:cubicBezTo>
                  <a:cubicBezTo>
                    <a:pt x="17" y="16"/>
                    <a:pt x="22" y="18"/>
                    <a:pt x="22" y="23"/>
                  </a:cubicBezTo>
                </a:path>
              </a:pathLst>
            </a:custGeom>
            <a:solidFill>
              <a:srgbClr val="EFE0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19" name="îs1iďe"/>
            <p:cNvSpPr/>
            <p:nvPr>
              <p:custDataLst>
                <p:tags r:id="rId168"/>
              </p:custDataLst>
            </p:nvPr>
          </p:nvSpPr>
          <p:spPr>
            <a:xfrm>
              <a:off x="7666038" y="3178176"/>
              <a:ext cx="158750" cy="228600"/>
            </a:xfrm>
            <a:custGeom>
              <a:avLst/>
              <a:gdLst/>
              <a:ahLst/>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5" h="36">
                  <a:moveTo>
                    <a:pt x="0" y="36"/>
                  </a:moveTo>
                  <a:cubicBezTo>
                    <a:pt x="0" y="36"/>
                    <a:pt x="0" y="36"/>
                    <a:pt x="0" y="36"/>
                  </a:cubicBezTo>
                  <a:cubicBezTo>
                    <a:pt x="0" y="36"/>
                    <a:pt x="0" y="36"/>
                    <a:pt x="0" y="36"/>
                  </a:cubicBezTo>
                  <a:moveTo>
                    <a:pt x="4" y="36"/>
                  </a:moveTo>
                  <a:cubicBezTo>
                    <a:pt x="3" y="36"/>
                    <a:pt x="2" y="36"/>
                    <a:pt x="2" y="36"/>
                  </a:cubicBezTo>
                  <a:cubicBezTo>
                    <a:pt x="2" y="36"/>
                    <a:pt x="2" y="36"/>
                    <a:pt x="2" y="36"/>
                  </a:cubicBezTo>
                  <a:cubicBezTo>
                    <a:pt x="2" y="36"/>
                    <a:pt x="2" y="36"/>
                    <a:pt x="2" y="36"/>
                  </a:cubicBezTo>
                  <a:cubicBezTo>
                    <a:pt x="1" y="36"/>
                    <a:pt x="1" y="36"/>
                    <a:pt x="0" y="36"/>
                  </a:cubicBezTo>
                  <a:cubicBezTo>
                    <a:pt x="1" y="36"/>
                    <a:pt x="2" y="36"/>
                    <a:pt x="4" y="36"/>
                  </a:cubicBezTo>
                  <a:moveTo>
                    <a:pt x="14" y="32"/>
                  </a:moveTo>
                  <a:cubicBezTo>
                    <a:pt x="11" y="34"/>
                    <a:pt x="8" y="35"/>
                    <a:pt x="4" y="36"/>
                  </a:cubicBezTo>
                  <a:cubicBezTo>
                    <a:pt x="8" y="35"/>
                    <a:pt x="11" y="34"/>
                    <a:pt x="14" y="32"/>
                  </a:cubicBezTo>
                  <a:moveTo>
                    <a:pt x="23" y="22"/>
                  </a:moveTo>
                  <a:cubicBezTo>
                    <a:pt x="23" y="22"/>
                    <a:pt x="23" y="22"/>
                    <a:pt x="23" y="22"/>
                  </a:cubicBezTo>
                  <a:cubicBezTo>
                    <a:pt x="23" y="22"/>
                    <a:pt x="23" y="22"/>
                    <a:pt x="23" y="22"/>
                  </a:cubicBezTo>
                  <a:cubicBezTo>
                    <a:pt x="23" y="22"/>
                    <a:pt x="23" y="22"/>
                    <a:pt x="23" y="22"/>
                  </a:cubicBezTo>
                  <a:moveTo>
                    <a:pt x="24" y="19"/>
                  </a:moveTo>
                  <a:cubicBezTo>
                    <a:pt x="24" y="19"/>
                    <a:pt x="24" y="19"/>
                    <a:pt x="24" y="20"/>
                  </a:cubicBezTo>
                  <a:cubicBezTo>
                    <a:pt x="24" y="20"/>
                    <a:pt x="24" y="19"/>
                    <a:pt x="24" y="19"/>
                  </a:cubicBezTo>
                  <a:cubicBezTo>
                    <a:pt x="24" y="19"/>
                    <a:pt x="24" y="19"/>
                    <a:pt x="24" y="19"/>
                  </a:cubicBezTo>
                  <a:moveTo>
                    <a:pt x="24" y="17"/>
                  </a:moveTo>
                  <a:cubicBezTo>
                    <a:pt x="24" y="18"/>
                    <a:pt x="24" y="18"/>
                    <a:pt x="24" y="18"/>
                  </a:cubicBezTo>
                  <a:cubicBezTo>
                    <a:pt x="24" y="18"/>
                    <a:pt x="24" y="18"/>
                    <a:pt x="24" y="18"/>
                  </a:cubicBezTo>
                  <a:cubicBezTo>
                    <a:pt x="24" y="18"/>
                    <a:pt x="24" y="18"/>
                    <a:pt x="24" y="17"/>
                  </a:cubicBezTo>
                  <a:moveTo>
                    <a:pt x="25" y="15"/>
                  </a:moveTo>
                  <a:cubicBezTo>
                    <a:pt x="25" y="15"/>
                    <a:pt x="25" y="16"/>
                    <a:pt x="25" y="16"/>
                  </a:cubicBezTo>
                  <a:cubicBezTo>
                    <a:pt x="25" y="16"/>
                    <a:pt x="25" y="15"/>
                    <a:pt x="25" y="15"/>
                  </a:cubicBezTo>
                  <a:cubicBezTo>
                    <a:pt x="25" y="15"/>
                    <a:pt x="25" y="15"/>
                    <a:pt x="25" y="15"/>
                  </a:cubicBezTo>
                  <a:moveTo>
                    <a:pt x="25" y="14"/>
                  </a:moveTo>
                  <a:cubicBezTo>
                    <a:pt x="25" y="14"/>
                    <a:pt x="25" y="14"/>
                    <a:pt x="25" y="14"/>
                  </a:cubicBezTo>
                  <a:cubicBezTo>
                    <a:pt x="25" y="14"/>
                    <a:pt x="25" y="14"/>
                    <a:pt x="25" y="14"/>
                  </a:cubicBezTo>
                  <a:cubicBezTo>
                    <a:pt x="25" y="14"/>
                    <a:pt x="25" y="14"/>
                    <a:pt x="25" y="14"/>
                  </a:cubicBezTo>
                  <a:moveTo>
                    <a:pt x="25" y="8"/>
                  </a:moveTo>
                  <a:cubicBezTo>
                    <a:pt x="25" y="8"/>
                    <a:pt x="25" y="8"/>
                    <a:pt x="25" y="8"/>
                  </a:cubicBezTo>
                  <a:cubicBezTo>
                    <a:pt x="25" y="8"/>
                    <a:pt x="25" y="8"/>
                    <a:pt x="25" y="8"/>
                  </a:cubicBezTo>
                  <a:cubicBezTo>
                    <a:pt x="25" y="8"/>
                    <a:pt x="25" y="8"/>
                    <a:pt x="25" y="8"/>
                  </a:cubicBezTo>
                  <a:moveTo>
                    <a:pt x="25" y="6"/>
                  </a:moveTo>
                  <a:cubicBezTo>
                    <a:pt x="25" y="7"/>
                    <a:pt x="25" y="7"/>
                    <a:pt x="25" y="7"/>
                  </a:cubicBezTo>
                  <a:cubicBezTo>
                    <a:pt x="25" y="7"/>
                    <a:pt x="25" y="7"/>
                    <a:pt x="25" y="7"/>
                  </a:cubicBezTo>
                  <a:cubicBezTo>
                    <a:pt x="25" y="7"/>
                    <a:pt x="25" y="6"/>
                    <a:pt x="25" y="6"/>
                  </a:cubicBezTo>
                  <a:moveTo>
                    <a:pt x="24" y="2"/>
                  </a:moveTo>
                  <a:cubicBezTo>
                    <a:pt x="24" y="3"/>
                    <a:pt x="24" y="3"/>
                    <a:pt x="24" y="3"/>
                  </a:cubicBezTo>
                  <a:cubicBezTo>
                    <a:pt x="24" y="3"/>
                    <a:pt x="24" y="3"/>
                    <a:pt x="24" y="3"/>
                  </a:cubicBezTo>
                  <a:cubicBezTo>
                    <a:pt x="24" y="3"/>
                    <a:pt x="24" y="3"/>
                    <a:pt x="24" y="2"/>
                  </a:cubicBezTo>
                  <a:moveTo>
                    <a:pt x="23" y="0"/>
                  </a:moveTo>
                  <a:cubicBezTo>
                    <a:pt x="23" y="0"/>
                    <a:pt x="23" y="0"/>
                    <a:pt x="23" y="0"/>
                  </a:cubicBezTo>
                  <a:cubicBezTo>
                    <a:pt x="23" y="0"/>
                    <a:pt x="23" y="0"/>
                    <a:pt x="23" y="0"/>
                  </a:cubicBezTo>
                  <a:cubicBezTo>
                    <a:pt x="23" y="0"/>
                    <a:pt x="23" y="0"/>
                    <a:pt x="23" y="0"/>
                  </a:cubicBezTo>
                </a:path>
              </a:pathLst>
            </a:custGeom>
            <a:solidFill>
              <a:srgbClr val="E3CF0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0" name="ïṡḻíḓè"/>
            <p:cNvSpPr/>
            <p:nvPr>
              <p:custDataLst>
                <p:tags r:id="rId169"/>
              </p:custDataLst>
            </p:nvPr>
          </p:nvSpPr>
          <p:spPr>
            <a:xfrm>
              <a:off x="7596188" y="3089276"/>
              <a:ext cx="228600" cy="3175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Lst>
              <a:pathLst>
                <a:path w="36" h="50">
                  <a:moveTo>
                    <a:pt x="11" y="50"/>
                  </a:moveTo>
                  <a:cubicBezTo>
                    <a:pt x="11" y="50"/>
                    <a:pt x="11" y="50"/>
                    <a:pt x="11" y="50"/>
                  </a:cubicBezTo>
                  <a:cubicBezTo>
                    <a:pt x="11" y="50"/>
                    <a:pt x="11" y="50"/>
                    <a:pt x="11" y="50"/>
                  </a:cubicBezTo>
                  <a:cubicBezTo>
                    <a:pt x="11" y="50"/>
                    <a:pt x="11" y="50"/>
                    <a:pt x="11" y="50"/>
                  </a:cubicBezTo>
                  <a:moveTo>
                    <a:pt x="13" y="50"/>
                  </a:moveTo>
                  <a:cubicBezTo>
                    <a:pt x="12" y="50"/>
                    <a:pt x="12" y="50"/>
                    <a:pt x="11" y="50"/>
                  </a:cubicBezTo>
                  <a:cubicBezTo>
                    <a:pt x="11" y="50"/>
                    <a:pt x="11" y="50"/>
                    <a:pt x="11" y="50"/>
                  </a:cubicBezTo>
                  <a:cubicBezTo>
                    <a:pt x="11" y="50"/>
                    <a:pt x="11" y="50"/>
                    <a:pt x="11" y="50"/>
                  </a:cubicBezTo>
                  <a:cubicBezTo>
                    <a:pt x="11" y="50"/>
                    <a:pt x="11" y="50"/>
                    <a:pt x="11" y="50"/>
                  </a:cubicBezTo>
                  <a:cubicBezTo>
                    <a:pt x="12" y="50"/>
                    <a:pt x="12" y="50"/>
                    <a:pt x="13" y="50"/>
                  </a:cubicBezTo>
                  <a:moveTo>
                    <a:pt x="13" y="50"/>
                  </a:moveTo>
                  <a:cubicBezTo>
                    <a:pt x="13" y="50"/>
                    <a:pt x="13" y="50"/>
                    <a:pt x="13" y="50"/>
                  </a:cubicBezTo>
                  <a:cubicBezTo>
                    <a:pt x="13" y="50"/>
                    <a:pt x="13" y="50"/>
                    <a:pt x="13" y="50"/>
                  </a:cubicBezTo>
                  <a:moveTo>
                    <a:pt x="14" y="1"/>
                  </a:moveTo>
                  <a:cubicBezTo>
                    <a:pt x="13" y="1"/>
                    <a:pt x="12" y="2"/>
                    <a:pt x="11" y="2"/>
                  </a:cubicBezTo>
                  <a:cubicBezTo>
                    <a:pt x="11" y="8"/>
                    <a:pt x="11" y="8"/>
                    <a:pt x="11" y="8"/>
                  </a:cubicBezTo>
                  <a:cubicBezTo>
                    <a:pt x="13" y="8"/>
                    <a:pt x="13" y="8"/>
                    <a:pt x="13" y="8"/>
                  </a:cubicBezTo>
                  <a:cubicBezTo>
                    <a:pt x="13" y="11"/>
                    <a:pt x="13" y="11"/>
                    <a:pt x="13" y="11"/>
                  </a:cubicBezTo>
                  <a:cubicBezTo>
                    <a:pt x="16" y="11"/>
                    <a:pt x="18" y="12"/>
                    <a:pt x="19" y="13"/>
                  </a:cubicBezTo>
                  <a:cubicBezTo>
                    <a:pt x="20" y="13"/>
                    <a:pt x="21" y="13"/>
                    <a:pt x="21" y="14"/>
                  </a:cubicBezTo>
                  <a:cubicBezTo>
                    <a:pt x="21" y="14"/>
                    <a:pt x="21" y="14"/>
                    <a:pt x="21" y="14"/>
                  </a:cubicBezTo>
                  <a:cubicBezTo>
                    <a:pt x="21" y="14"/>
                    <a:pt x="21" y="14"/>
                    <a:pt x="21" y="14"/>
                  </a:cubicBezTo>
                  <a:cubicBezTo>
                    <a:pt x="20" y="16"/>
                    <a:pt x="20" y="16"/>
                    <a:pt x="20" y="16"/>
                  </a:cubicBezTo>
                  <a:cubicBezTo>
                    <a:pt x="18" y="18"/>
                    <a:pt x="18" y="18"/>
                    <a:pt x="18" y="18"/>
                  </a:cubicBezTo>
                  <a:cubicBezTo>
                    <a:pt x="18" y="18"/>
                    <a:pt x="18" y="18"/>
                    <a:pt x="18" y="18"/>
                  </a:cubicBezTo>
                  <a:cubicBezTo>
                    <a:pt x="18" y="18"/>
                    <a:pt x="18" y="18"/>
                    <a:pt x="18" y="18"/>
                  </a:cubicBezTo>
                  <a:cubicBezTo>
                    <a:pt x="18" y="18"/>
                    <a:pt x="18" y="17"/>
                    <a:pt x="17" y="17"/>
                  </a:cubicBezTo>
                  <a:cubicBezTo>
                    <a:pt x="16" y="17"/>
                    <a:pt x="15" y="16"/>
                    <a:pt x="14" y="16"/>
                  </a:cubicBezTo>
                  <a:cubicBezTo>
                    <a:pt x="14" y="16"/>
                    <a:pt x="13" y="15"/>
                    <a:pt x="12" y="15"/>
                  </a:cubicBezTo>
                  <a:cubicBezTo>
                    <a:pt x="11" y="16"/>
                    <a:pt x="11" y="16"/>
                    <a:pt x="11" y="16"/>
                  </a:cubicBezTo>
                  <a:cubicBezTo>
                    <a:pt x="11" y="16"/>
                    <a:pt x="11" y="16"/>
                    <a:pt x="11" y="16"/>
                  </a:cubicBezTo>
                  <a:cubicBezTo>
                    <a:pt x="9" y="16"/>
                    <a:pt x="8" y="17"/>
                    <a:pt x="8" y="18"/>
                  </a:cubicBezTo>
                  <a:cubicBezTo>
                    <a:pt x="8" y="19"/>
                    <a:pt x="8" y="19"/>
                    <a:pt x="8" y="20"/>
                  </a:cubicBezTo>
                  <a:cubicBezTo>
                    <a:pt x="9" y="20"/>
                    <a:pt x="9" y="21"/>
                    <a:pt x="10" y="21"/>
                  </a:cubicBezTo>
                  <a:cubicBezTo>
                    <a:pt x="11" y="21"/>
                    <a:pt x="11" y="21"/>
                    <a:pt x="11" y="22"/>
                  </a:cubicBezTo>
                  <a:cubicBezTo>
                    <a:pt x="11" y="22"/>
                    <a:pt x="12" y="22"/>
                    <a:pt x="12" y="22"/>
                  </a:cubicBezTo>
                  <a:cubicBezTo>
                    <a:pt x="12" y="22"/>
                    <a:pt x="13" y="22"/>
                    <a:pt x="13" y="22"/>
                  </a:cubicBezTo>
                  <a:cubicBezTo>
                    <a:pt x="13" y="23"/>
                    <a:pt x="14" y="23"/>
                    <a:pt x="14" y="23"/>
                  </a:cubicBezTo>
                  <a:cubicBezTo>
                    <a:pt x="15" y="23"/>
                    <a:pt x="17" y="24"/>
                    <a:pt x="19" y="25"/>
                  </a:cubicBezTo>
                  <a:cubicBezTo>
                    <a:pt x="20" y="26"/>
                    <a:pt x="22" y="28"/>
                    <a:pt x="22" y="31"/>
                  </a:cubicBezTo>
                  <a:cubicBezTo>
                    <a:pt x="22" y="34"/>
                    <a:pt x="20" y="36"/>
                    <a:pt x="18" y="38"/>
                  </a:cubicBezTo>
                  <a:cubicBezTo>
                    <a:pt x="17" y="38"/>
                    <a:pt x="15" y="39"/>
                    <a:pt x="13" y="39"/>
                  </a:cubicBezTo>
                  <a:cubicBezTo>
                    <a:pt x="13" y="42"/>
                    <a:pt x="13" y="42"/>
                    <a:pt x="13" y="42"/>
                  </a:cubicBezTo>
                  <a:cubicBezTo>
                    <a:pt x="9" y="42"/>
                    <a:pt x="9" y="42"/>
                    <a:pt x="9" y="42"/>
                  </a:cubicBezTo>
                  <a:cubicBezTo>
                    <a:pt x="9" y="39"/>
                    <a:pt x="9" y="39"/>
                    <a:pt x="9" y="39"/>
                  </a:cubicBezTo>
                  <a:cubicBezTo>
                    <a:pt x="6" y="39"/>
                    <a:pt x="3" y="37"/>
                    <a:pt x="0" y="36"/>
                  </a:cubicBezTo>
                  <a:cubicBezTo>
                    <a:pt x="11" y="46"/>
                    <a:pt x="11" y="46"/>
                    <a:pt x="11" y="46"/>
                  </a:cubicBezTo>
                  <a:cubicBezTo>
                    <a:pt x="11" y="48"/>
                    <a:pt x="11" y="48"/>
                    <a:pt x="11" y="48"/>
                  </a:cubicBezTo>
                  <a:cubicBezTo>
                    <a:pt x="12" y="49"/>
                    <a:pt x="13" y="49"/>
                    <a:pt x="14" y="49"/>
                  </a:cubicBezTo>
                  <a:cubicBezTo>
                    <a:pt x="19" y="49"/>
                    <a:pt x="24" y="47"/>
                    <a:pt x="28" y="44"/>
                  </a:cubicBezTo>
                  <a:cubicBezTo>
                    <a:pt x="28" y="44"/>
                    <a:pt x="28" y="43"/>
                    <a:pt x="29" y="43"/>
                  </a:cubicBezTo>
                  <a:cubicBezTo>
                    <a:pt x="30" y="42"/>
                    <a:pt x="30" y="42"/>
                    <a:pt x="30" y="42"/>
                  </a:cubicBezTo>
                  <a:cubicBezTo>
                    <a:pt x="30" y="41"/>
                    <a:pt x="31" y="41"/>
                    <a:pt x="31" y="40"/>
                  </a:cubicBezTo>
                  <a:cubicBezTo>
                    <a:pt x="32" y="39"/>
                    <a:pt x="33" y="38"/>
                    <a:pt x="34" y="36"/>
                  </a:cubicBezTo>
                  <a:cubicBezTo>
                    <a:pt x="34" y="36"/>
                    <a:pt x="34" y="36"/>
                    <a:pt x="34" y="36"/>
                  </a:cubicBezTo>
                  <a:cubicBezTo>
                    <a:pt x="34" y="35"/>
                    <a:pt x="34" y="34"/>
                    <a:pt x="35" y="34"/>
                  </a:cubicBezTo>
                  <a:cubicBezTo>
                    <a:pt x="35" y="33"/>
                    <a:pt x="35" y="33"/>
                    <a:pt x="35" y="33"/>
                  </a:cubicBezTo>
                  <a:cubicBezTo>
                    <a:pt x="35" y="33"/>
                    <a:pt x="35" y="32"/>
                    <a:pt x="35" y="32"/>
                  </a:cubicBezTo>
                  <a:cubicBezTo>
                    <a:pt x="35" y="32"/>
                    <a:pt x="35" y="32"/>
                    <a:pt x="35" y="31"/>
                  </a:cubicBezTo>
                  <a:cubicBezTo>
                    <a:pt x="36" y="31"/>
                    <a:pt x="36" y="30"/>
                    <a:pt x="36" y="30"/>
                  </a:cubicBezTo>
                  <a:cubicBezTo>
                    <a:pt x="36" y="30"/>
                    <a:pt x="36" y="29"/>
                    <a:pt x="36" y="29"/>
                  </a:cubicBezTo>
                  <a:cubicBezTo>
                    <a:pt x="36" y="28"/>
                    <a:pt x="36" y="28"/>
                    <a:pt x="36" y="28"/>
                  </a:cubicBezTo>
                  <a:cubicBezTo>
                    <a:pt x="36" y="28"/>
                    <a:pt x="36" y="28"/>
                    <a:pt x="36" y="28"/>
                  </a:cubicBezTo>
                  <a:cubicBezTo>
                    <a:pt x="36" y="27"/>
                    <a:pt x="36" y="26"/>
                    <a:pt x="36" y="25"/>
                  </a:cubicBezTo>
                  <a:cubicBezTo>
                    <a:pt x="36" y="24"/>
                    <a:pt x="36" y="23"/>
                    <a:pt x="36" y="22"/>
                  </a:cubicBezTo>
                  <a:cubicBezTo>
                    <a:pt x="36" y="22"/>
                    <a:pt x="36" y="22"/>
                    <a:pt x="36" y="22"/>
                  </a:cubicBezTo>
                  <a:cubicBezTo>
                    <a:pt x="36" y="21"/>
                    <a:pt x="36" y="21"/>
                    <a:pt x="36" y="21"/>
                  </a:cubicBezTo>
                  <a:cubicBezTo>
                    <a:pt x="36" y="21"/>
                    <a:pt x="36" y="21"/>
                    <a:pt x="36" y="20"/>
                  </a:cubicBezTo>
                  <a:cubicBezTo>
                    <a:pt x="36" y="20"/>
                    <a:pt x="35" y="19"/>
                    <a:pt x="35" y="18"/>
                  </a:cubicBezTo>
                  <a:cubicBezTo>
                    <a:pt x="35" y="18"/>
                    <a:pt x="35" y="17"/>
                    <a:pt x="35" y="17"/>
                  </a:cubicBezTo>
                  <a:cubicBezTo>
                    <a:pt x="35" y="17"/>
                    <a:pt x="35" y="17"/>
                    <a:pt x="35" y="16"/>
                  </a:cubicBezTo>
                  <a:cubicBezTo>
                    <a:pt x="34" y="16"/>
                    <a:pt x="34" y="15"/>
                    <a:pt x="34" y="14"/>
                  </a:cubicBezTo>
                  <a:cubicBezTo>
                    <a:pt x="34" y="14"/>
                    <a:pt x="34" y="14"/>
                    <a:pt x="34" y="14"/>
                  </a:cubicBezTo>
                  <a:cubicBezTo>
                    <a:pt x="33" y="13"/>
                    <a:pt x="32" y="11"/>
                    <a:pt x="31" y="10"/>
                  </a:cubicBezTo>
                  <a:cubicBezTo>
                    <a:pt x="31" y="9"/>
                    <a:pt x="30" y="9"/>
                    <a:pt x="30" y="8"/>
                  </a:cubicBezTo>
                  <a:cubicBezTo>
                    <a:pt x="29" y="7"/>
                    <a:pt x="29" y="7"/>
                    <a:pt x="29" y="7"/>
                  </a:cubicBezTo>
                  <a:cubicBezTo>
                    <a:pt x="28" y="7"/>
                    <a:pt x="28" y="6"/>
                    <a:pt x="28" y="6"/>
                  </a:cubicBezTo>
                  <a:cubicBezTo>
                    <a:pt x="24" y="3"/>
                    <a:pt x="19" y="1"/>
                    <a:pt x="14" y="1"/>
                  </a:cubicBezTo>
                  <a:moveTo>
                    <a:pt x="12" y="0"/>
                  </a:moveTo>
                  <a:cubicBezTo>
                    <a:pt x="12" y="0"/>
                    <a:pt x="12" y="0"/>
                    <a:pt x="12" y="0"/>
                  </a:cubicBezTo>
                  <a:cubicBezTo>
                    <a:pt x="12" y="0"/>
                    <a:pt x="12" y="0"/>
                    <a:pt x="12" y="0"/>
                  </a:cubicBezTo>
                  <a:moveTo>
                    <a:pt x="12" y="0"/>
                  </a:moveTo>
                  <a:cubicBezTo>
                    <a:pt x="12" y="0"/>
                    <a:pt x="12" y="0"/>
                    <a:pt x="12" y="0"/>
                  </a:cubicBezTo>
                  <a:cubicBezTo>
                    <a:pt x="12" y="0"/>
                    <a:pt x="12" y="0"/>
                    <a:pt x="12" y="0"/>
                  </a:cubicBezTo>
                  <a:moveTo>
                    <a:pt x="11" y="0"/>
                  </a:moveTo>
                  <a:cubicBezTo>
                    <a:pt x="11" y="0"/>
                    <a:pt x="11" y="0"/>
                    <a:pt x="11" y="0"/>
                  </a:cubicBezTo>
                  <a:cubicBezTo>
                    <a:pt x="11" y="0"/>
                    <a:pt x="12" y="0"/>
                    <a:pt x="12" y="0"/>
                  </a:cubicBezTo>
                  <a:cubicBezTo>
                    <a:pt x="12" y="0"/>
                    <a:pt x="11" y="0"/>
                    <a:pt x="11"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1" name="íśľiďe"/>
            <p:cNvSpPr/>
            <p:nvPr>
              <p:custDataLst>
                <p:tags r:id="rId170"/>
              </p:custDataLst>
            </p:nvPr>
          </p:nvSpPr>
          <p:spPr>
            <a:xfrm>
              <a:off x="7678738" y="3375026"/>
              <a:ext cx="82550" cy="31750"/>
            </a:xfrm>
            <a:custGeom>
              <a:avLst/>
              <a:gdLst/>
              <a:ahLst/>
              <a:cxnLst>
                <a:cxn ang="0">
                  <a:pos x="0" y="2147483646"/>
                </a:cxn>
                <a:cxn ang="0">
                  <a:pos x="0" y="2147483646"/>
                </a:cxn>
                <a:cxn ang="0">
                  <a:pos x="0"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13" h="5">
                  <a:moveTo>
                    <a:pt x="0" y="5"/>
                  </a:moveTo>
                  <a:cubicBezTo>
                    <a:pt x="0" y="5"/>
                    <a:pt x="0" y="5"/>
                    <a:pt x="0" y="5"/>
                  </a:cubicBezTo>
                  <a:cubicBezTo>
                    <a:pt x="0" y="5"/>
                    <a:pt x="0" y="5"/>
                    <a:pt x="0" y="5"/>
                  </a:cubicBezTo>
                  <a:moveTo>
                    <a:pt x="13" y="0"/>
                  </a:moveTo>
                  <a:cubicBezTo>
                    <a:pt x="10" y="3"/>
                    <a:pt x="5" y="5"/>
                    <a:pt x="0" y="5"/>
                  </a:cubicBezTo>
                  <a:cubicBezTo>
                    <a:pt x="0" y="5"/>
                    <a:pt x="1" y="5"/>
                    <a:pt x="2" y="5"/>
                  </a:cubicBezTo>
                  <a:cubicBezTo>
                    <a:pt x="2" y="5"/>
                    <a:pt x="2" y="5"/>
                    <a:pt x="2" y="5"/>
                  </a:cubicBezTo>
                  <a:cubicBezTo>
                    <a:pt x="2" y="5"/>
                    <a:pt x="2" y="5"/>
                    <a:pt x="2" y="5"/>
                  </a:cubicBezTo>
                  <a:cubicBezTo>
                    <a:pt x="6" y="4"/>
                    <a:pt x="9" y="3"/>
                    <a:pt x="12" y="1"/>
                  </a:cubicBezTo>
                  <a:cubicBezTo>
                    <a:pt x="13" y="1"/>
                    <a:pt x="13" y="0"/>
                    <a:pt x="13" y="0"/>
                  </a:cubicBezTo>
                  <a:moveTo>
                    <a:pt x="13" y="0"/>
                  </a:moveTo>
                  <a:cubicBezTo>
                    <a:pt x="13" y="0"/>
                    <a:pt x="13" y="0"/>
                    <a:pt x="13" y="0"/>
                  </a:cubicBezTo>
                  <a:cubicBezTo>
                    <a:pt x="13" y="0"/>
                    <a:pt x="13" y="0"/>
                    <a:pt x="13" y="0"/>
                  </a:cubicBezTo>
                </a:path>
              </a:pathLst>
            </a:custGeom>
            <a:solidFill>
              <a:srgbClr val="D3B70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2" name="ïş1íḋè"/>
            <p:cNvSpPr/>
            <p:nvPr>
              <p:custDataLst>
                <p:tags r:id="rId171"/>
              </p:custDataLst>
            </p:nvPr>
          </p:nvSpPr>
          <p:spPr>
            <a:xfrm>
              <a:off x="7666038" y="3089276"/>
              <a:ext cx="107950" cy="317500"/>
            </a:xfrm>
            <a:custGeom>
              <a:avLst/>
              <a:gdLst/>
              <a:ahLst/>
              <a:cxnLst>
                <a:cxn ang="0">
                  <a:pos x="2147483646" y="2147483646"/>
                </a:cxn>
                <a:cxn ang="0">
                  <a:pos x="2147483646" y="2147483646"/>
                </a:cxn>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0" y="0"/>
                </a:cxn>
              </a:cxnLst>
              <a:pathLst>
                <a:path w="17" h="50">
                  <a:moveTo>
                    <a:pt x="17" y="44"/>
                  </a:moveTo>
                  <a:cubicBezTo>
                    <a:pt x="13" y="47"/>
                    <a:pt x="8" y="49"/>
                    <a:pt x="3" y="49"/>
                  </a:cubicBezTo>
                  <a:cubicBezTo>
                    <a:pt x="2" y="49"/>
                    <a:pt x="1" y="49"/>
                    <a:pt x="0" y="48"/>
                  </a:cubicBezTo>
                  <a:cubicBezTo>
                    <a:pt x="0" y="50"/>
                    <a:pt x="0" y="50"/>
                    <a:pt x="0" y="50"/>
                  </a:cubicBezTo>
                  <a:cubicBezTo>
                    <a:pt x="0" y="50"/>
                    <a:pt x="0" y="50"/>
                    <a:pt x="0" y="50"/>
                  </a:cubicBezTo>
                  <a:cubicBezTo>
                    <a:pt x="0" y="50"/>
                    <a:pt x="0" y="50"/>
                    <a:pt x="0" y="50"/>
                  </a:cubicBezTo>
                  <a:cubicBezTo>
                    <a:pt x="1" y="50"/>
                    <a:pt x="1" y="50"/>
                    <a:pt x="2" y="50"/>
                  </a:cubicBezTo>
                  <a:cubicBezTo>
                    <a:pt x="2" y="50"/>
                    <a:pt x="2" y="50"/>
                    <a:pt x="2" y="50"/>
                  </a:cubicBezTo>
                  <a:cubicBezTo>
                    <a:pt x="2" y="50"/>
                    <a:pt x="2" y="50"/>
                    <a:pt x="2" y="50"/>
                  </a:cubicBezTo>
                  <a:cubicBezTo>
                    <a:pt x="7" y="50"/>
                    <a:pt x="12" y="48"/>
                    <a:pt x="15" y="45"/>
                  </a:cubicBezTo>
                  <a:cubicBezTo>
                    <a:pt x="15" y="45"/>
                    <a:pt x="15" y="45"/>
                    <a:pt x="15" y="45"/>
                  </a:cubicBezTo>
                  <a:cubicBezTo>
                    <a:pt x="15" y="45"/>
                    <a:pt x="15" y="45"/>
                    <a:pt x="15" y="45"/>
                  </a:cubicBezTo>
                  <a:cubicBezTo>
                    <a:pt x="16" y="45"/>
                    <a:pt x="16" y="44"/>
                    <a:pt x="17" y="44"/>
                  </a:cubicBezTo>
                  <a:moveTo>
                    <a:pt x="0" y="0"/>
                  </a:moveTo>
                  <a:cubicBezTo>
                    <a:pt x="0" y="2"/>
                    <a:pt x="0" y="2"/>
                    <a:pt x="0" y="2"/>
                  </a:cubicBezTo>
                  <a:cubicBezTo>
                    <a:pt x="1" y="2"/>
                    <a:pt x="2" y="1"/>
                    <a:pt x="3" y="1"/>
                  </a:cubicBezTo>
                  <a:cubicBezTo>
                    <a:pt x="8" y="1"/>
                    <a:pt x="13" y="3"/>
                    <a:pt x="17" y="6"/>
                  </a:cubicBezTo>
                  <a:cubicBezTo>
                    <a:pt x="12" y="2"/>
                    <a:pt x="7"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path>
              </a:pathLst>
            </a:custGeom>
            <a:solidFill>
              <a:srgbClr val="D79F0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3" name="ïśļîḍe"/>
            <p:cNvSpPr/>
            <p:nvPr>
              <p:custDataLst>
                <p:tags r:id="rId172"/>
              </p:custDataLst>
            </p:nvPr>
          </p:nvSpPr>
          <p:spPr>
            <a:xfrm>
              <a:off x="7646988" y="3171826"/>
              <a:ext cx="88900" cy="1841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Lst>
              <a:pathLst>
                <a:path w="14" h="29">
                  <a:moveTo>
                    <a:pt x="1" y="26"/>
                  </a:moveTo>
                  <a:cubicBezTo>
                    <a:pt x="1" y="29"/>
                    <a:pt x="1" y="29"/>
                    <a:pt x="1" y="29"/>
                  </a:cubicBezTo>
                  <a:cubicBezTo>
                    <a:pt x="5" y="29"/>
                    <a:pt x="5" y="29"/>
                    <a:pt x="5" y="29"/>
                  </a:cubicBezTo>
                  <a:cubicBezTo>
                    <a:pt x="1" y="29"/>
                    <a:pt x="1" y="29"/>
                    <a:pt x="1" y="29"/>
                  </a:cubicBezTo>
                  <a:cubicBezTo>
                    <a:pt x="1" y="26"/>
                    <a:pt x="1" y="26"/>
                    <a:pt x="1" y="26"/>
                  </a:cubicBezTo>
                  <a:cubicBezTo>
                    <a:pt x="1" y="26"/>
                    <a:pt x="1" y="26"/>
                    <a:pt x="1" y="26"/>
                  </a:cubicBezTo>
                  <a:moveTo>
                    <a:pt x="11" y="12"/>
                  </a:moveTo>
                  <a:cubicBezTo>
                    <a:pt x="12" y="13"/>
                    <a:pt x="14" y="15"/>
                    <a:pt x="14" y="18"/>
                  </a:cubicBezTo>
                  <a:cubicBezTo>
                    <a:pt x="14" y="21"/>
                    <a:pt x="12" y="23"/>
                    <a:pt x="10" y="25"/>
                  </a:cubicBezTo>
                  <a:cubicBezTo>
                    <a:pt x="12" y="23"/>
                    <a:pt x="14" y="21"/>
                    <a:pt x="14" y="18"/>
                  </a:cubicBezTo>
                  <a:cubicBezTo>
                    <a:pt x="14" y="15"/>
                    <a:pt x="12" y="13"/>
                    <a:pt x="11" y="12"/>
                  </a:cubicBezTo>
                  <a:moveTo>
                    <a:pt x="4" y="9"/>
                  </a:moveTo>
                  <a:cubicBezTo>
                    <a:pt x="4" y="9"/>
                    <a:pt x="5" y="9"/>
                    <a:pt x="5" y="9"/>
                  </a:cubicBezTo>
                  <a:cubicBezTo>
                    <a:pt x="5" y="9"/>
                    <a:pt x="4" y="9"/>
                    <a:pt x="4" y="9"/>
                  </a:cubicBezTo>
                  <a:moveTo>
                    <a:pt x="0" y="7"/>
                  </a:moveTo>
                  <a:cubicBezTo>
                    <a:pt x="1" y="7"/>
                    <a:pt x="1" y="8"/>
                    <a:pt x="2" y="8"/>
                  </a:cubicBezTo>
                  <a:cubicBezTo>
                    <a:pt x="1" y="8"/>
                    <a:pt x="1" y="7"/>
                    <a:pt x="0" y="7"/>
                  </a:cubicBezTo>
                  <a:moveTo>
                    <a:pt x="6" y="3"/>
                  </a:moveTo>
                  <a:cubicBezTo>
                    <a:pt x="7" y="3"/>
                    <a:pt x="8" y="4"/>
                    <a:pt x="9" y="4"/>
                  </a:cubicBezTo>
                  <a:cubicBezTo>
                    <a:pt x="8" y="4"/>
                    <a:pt x="7" y="3"/>
                    <a:pt x="6" y="3"/>
                  </a:cubicBezTo>
                  <a:moveTo>
                    <a:pt x="12" y="3"/>
                  </a:moveTo>
                  <a:cubicBezTo>
                    <a:pt x="10" y="5"/>
                    <a:pt x="10" y="5"/>
                    <a:pt x="10" y="5"/>
                  </a:cubicBezTo>
                  <a:cubicBezTo>
                    <a:pt x="10" y="5"/>
                    <a:pt x="10" y="5"/>
                    <a:pt x="10" y="5"/>
                  </a:cubicBezTo>
                  <a:cubicBezTo>
                    <a:pt x="12" y="3"/>
                    <a:pt x="12" y="3"/>
                    <a:pt x="12" y="3"/>
                  </a:cubicBezTo>
                  <a:moveTo>
                    <a:pt x="3" y="3"/>
                  </a:moveTo>
                  <a:cubicBezTo>
                    <a:pt x="3" y="3"/>
                    <a:pt x="3" y="3"/>
                    <a:pt x="3" y="3"/>
                  </a:cubicBezTo>
                  <a:cubicBezTo>
                    <a:pt x="3" y="3"/>
                    <a:pt x="3" y="3"/>
                    <a:pt x="3" y="3"/>
                  </a:cubicBezTo>
                  <a:cubicBezTo>
                    <a:pt x="3" y="3"/>
                    <a:pt x="3" y="3"/>
                    <a:pt x="3" y="3"/>
                  </a:cubicBezTo>
                  <a:moveTo>
                    <a:pt x="11" y="0"/>
                  </a:moveTo>
                  <a:cubicBezTo>
                    <a:pt x="12" y="0"/>
                    <a:pt x="13" y="0"/>
                    <a:pt x="13" y="1"/>
                  </a:cubicBezTo>
                  <a:cubicBezTo>
                    <a:pt x="13" y="1"/>
                    <a:pt x="13" y="1"/>
                    <a:pt x="13" y="1"/>
                  </a:cubicBezTo>
                  <a:cubicBezTo>
                    <a:pt x="13" y="0"/>
                    <a:pt x="12" y="0"/>
                    <a:pt x="11" y="0"/>
                  </a:cubicBezTo>
                </a:path>
              </a:pathLst>
            </a:custGeom>
            <a:solidFill>
              <a:srgbClr val="DEC6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4" name="ïšliḍé"/>
            <p:cNvSpPr/>
            <p:nvPr>
              <p:custDataLst>
                <p:tags r:id="rId173"/>
              </p:custDataLst>
            </p:nvPr>
          </p:nvSpPr>
          <p:spPr>
            <a:xfrm>
              <a:off x="7627938" y="3241676"/>
              <a:ext cx="63500" cy="69850"/>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pathLst>
                <a:path w="10" h="11">
                  <a:moveTo>
                    <a:pt x="0" y="0"/>
                  </a:moveTo>
                  <a:cubicBezTo>
                    <a:pt x="6" y="7"/>
                    <a:pt x="6" y="7"/>
                    <a:pt x="6" y="7"/>
                  </a:cubicBezTo>
                  <a:cubicBezTo>
                    <a:pt x="6" y="11"/>
                    <a:pt x="6" y="11"/>
                    <a:pt x="6" y="11"/>
                  </a:cubicBezTo>
                  <a:cubicBezTo>
                    <a:pt x="6" y="11"/>
                    <a:pt x="6" y="11"/>
                    <a:pt x="6" y="11"/>
                  </a:cubicBezTo>
                  <a:cubicBezTo>
                    <a:pt x="6" y="11"/>
                    <a:pt x="6" y="11"/>
                    <a:pt x="6" y="11"/>
                  </a:cubicBezTo>
                  <a:cubicBezTo>
                    <a:pt x="6"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8" y="10"/>
                    <a:pt x="9" y="10"/>
                    <a:pt x="9" y="10"/>
                  </a:cubicBezTo>
                  <a:cubicBezTo>
                    <a:pt x="9" y="10"/>
                    <a:pt x="9" y="10"/>
                    <a:pt x="9" y="10"/>
                  </a:cubicBezTo>
                  <a:cubicBezTo>
                    <a:pt x="10" y="9"/>
                    <a:pt x="10" y="8"/>
                    <a:pt x="10" y="7"/>
                  </a:cubicBezTo>
                  <a:cubicBezTo>
                    <a:pt x="10" y="6"/>
                    <a:pt x="9" y="5"/>
                    <a:pt x="7" y="4"/>
                  </a:cubicBezTo>
                  <a:cubicBezTo>
                    <a:pt x="7" y="4"/>
                    <a:pt x="6" y="4"/>
                    <a:pt x="6" y="3"/>
                  </a:cubicBezTo>
                  <a:cubicBezTo>
                    <a:pt x="6" y="3"/>
                    <a:pt x="6" y="3"/>
                    <a:pt x="6" y="3"/>
                  </a:cubicBezTo>
                  <a:cubicBezTo>
                    <a:pt x="5" y="3"/>
                    <a:pt x="5" y="3"/>
                    <a:pt x="5" y="3"/>
                  </a:cubicBezTo>
                  <a:cubicBezTo>
                    <a:pt x="3" y="2"/>
                    <a:pt x="1" y="1"/>
                    <a:pt x="0"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5" name="ïsľíḓé"/>
            <p:cNvSpPr/>
            <p:nvPr>
              <p:custDataLst>
                <p:tags r:id="rId174"/>
              </p:custDataLst>
            </p:nvPr>
          </p:nvSpPr>
          <p:spPr>
            <a:xfrm>
              <a:off x="7627938" y="3241676"/>
              <a:ext cx="63500" cy="698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 ang="0">
                  <a:pos x="2147483646" y="2147483646"/>
                </a:cxn>
                <a:cxn ang="0">
                  <a:pos x="2147483646" y="2147483646"/>
                </a:cxn>
                <a:cxn ang="0">
                  <a:pos x="0" y="0"/>
                </a:cxn>
              </a:cxnLst>
              <a:pathLst>
                <a:path w="10" h="11">
                  <a:moveTo>
                    <a:pt x="6" y="11"/>
                  </a:moveTo>
                  <a:cubicBezTo>
                    <a:pt x="6" y="11"/>
                    <a:pt x="6" y="11"/>
                    <a:pt x="6" y="11"/>
                  </a:cubicBezTo>
                  <a:cubicBezTo>
                    <a:pt x="6" y="11"/>
                    <a:pt x="6" y="11"/>
                    <a:pt x="6" y="11"/>
                  </a:cubicBezTo>
                  <a:cubicBezTo>
                    <a:pt x="6" y="11"/>
                    <a:pt x="6" y="11"/>
                    <a:pt x="6" y="11"/>
                  </a:cubicBezTo>
                  <a:moveTo>
                    <a:pt x="7" y="11"/>
                  </a:moveTo>
                  <a:cubicBezTo>
                    <a:pt x="7" y="11"/>
                    <a:pt x="6" y="11"/>
                    <a:pt x="6" y="11"/>
                  </a:cubicBezTo>
                  <a:cubicBezTo>
                    <a:pt x="6" y="11"/>
                    <a:pt x="6" y="11"/>
                    <a:pt x="6" y="11"/>
                  </a:cubicBezTo>
                  <a:cubicBezTo>
                    <a:pt x="6" y="11"/>
                    <a:pt x="7" y="11"/>
                    <a:pt x="7" y="11"/>
                  </a:cubicBezTo>
                  <a:moveTo>
                    <a:pt x="7" y="11"/>
                  </a:moveTo>
                  <a:cubicBezTo>
                    <a:pt x="7" y="11"/>
                    <a:pt x="7" y="11"/>
                    <a:pt x="7" y="11"/>
                  </a:cubicBezTo>
                  <a:cubicBezTo>
                    <a:pt x="7" y="11"/>
                    <a:pt x="7" y="11"/>
                    <a:pt x="7" y="11"/>
                  </a:cubicBezTo>
                  <a:moveTo>
                    <a:pt x="7" y="11"/>
                  </a:moveTo>
                  <a:cubicBezTo>
                    <a:pt x="7" y="11"/>
                    <a:pt x="7" y="11"/>
                    <a:pt x="7" y="11"/>
                  </a:cubicBezTo>
                  <a:cubicBezTo>
                    <a:pt x="7" y="11"/>
                    <a:pt x="7" y="11"/>
                    <a:pt x="7" y="11"/>
                  </a:cubicBezTo>
                  <a:moveTo>
                    <a:pt x="7" y="4"/>
                  </a:moveTo>
                  <a:cubicBezTo>
                    <a:pt x="9" y="5"/>
                    <a:pt x="10" y="6"/>
                    <a:pt x="10" y="7"/>
                  </a:cubicBezTo>
                  <a:cubicBezTo>
                    <a:pt x="10" y="8"/>
                    <a:pt x="10" y="9"/>
                    <a:pt x="9" y="10"/>
                  </a:cubicBezTo>
                  <a:cubicBezTo>
                    <a:pt x="10" y="9"/>
                    <a:pt x="10" y="8"/>
                    <a:pt x="10" y="7"/>
                  </a:cubicBezTo>
                  <a:cubicBezTo>
                    <a:pt x="10" y="6"/>
                    <a:pt x="9" y="5"/>
                    <a:pt x="7" y="4"/>
                  </a:cubicBezTo>
                  <a:moveTo>
                    <a:pt x="0" y="0"/>
                  </a:moveTo>
                  <a:cubicBezTo>
                    <a:pt x="0" y="0"/>
                    <a:pt x="0" y="0"/>
                    <a:pt x="0" y="0"/>
                  </a:cubicBezTo>
                  <a:cubicBezTo>
                    <a:pt x="1" y="1"/>
                    <a:pt x="3" y="2"/>
                    <a:pt x="5" y="3"/>
                  </a:cubicBezTo>
                  <a:cubicBezTo>
                    <a:pt x="5" y="3"/>
                    <a:pt x="5" y="3"/>
                    <a:pt x="6" y="3"/>
                  </a:cubicBezTo>
                  <a:cubicBezTo>
                    <a:pt x="5" y="3"/>
                    <a:pt x="5" y="3"/>
                    <a:pt x="5" y="3"/>
                  </a:cubicBezTo>
                  <a:cubicBezTo>
                    <a:pt x="3" y="2"/>
                    <a:pt x="1" y="1"/>
                    <a:pt x="0" y="0"/>
                  </a:cubicBezTo>
                </a:path>
              </a:pathLst>
            </a:custGeom>
            <a:solidFill>
              <a:srgbClr val="DEC6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6" name="îṥľïḑè"/>
            <p:cNvSpPr/>
            <p:nvPr>
              <p:custDataLst>
                <p:tags r:id="rId175"/>
              </p:custDataLst>
            </p:nvPr>
          </p:nvSpPr>
          <p:spPr>
            <a:xfrm>
              <a:off x="7354888" y="3654426"/>
              <a:ext cx="450850" cy="455613"/>
            </a:xfrm>
            <a:prstGeom prst="ellipse">
              <a:avLst/>
            </a:prstGeom>
            <a:solidFill>
              <a:srgbClr val="F4EB26"/>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27" name="íŝlíḋê"/>
            <p:cNvSpPr/>
            <p:nvPr>
              <p:custDataLst>
                <p:tags r:id="rId176"/>
              </p:custDataLst>
            </p:nvPr>
          </p:nvSpPr>
          <p:spPr>
            <a:xfrm>
              <a:off x="7405688" y="3711576"/>
              <a:ext cx="349250" cy="341313"/>
            </a:xfrm>
            <a:prstGeom prst="ellipse">
              <a:avLst/>
            </a:prstGeom>
            <a:solidFill>
              <a:srgbClr val="F9CC23"/>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28" name="ïsḷîḋé"/>
            <p:cNvSpPr/>
            <p:nvPr>
              <p:custDataLst>
                <p:tags r:id="rId177"/>
              </p:custDataLst>
            </p:nvPr>
          </p:nvSpPr>
          <p:spPr>
            <a:xfrm>
              <a:off x="7481888" y="3711576"/>
              <a:ext cx="209550" cy="42863"/>
            </a:xfrm>
            <a:custGeom>
              <a:avLst/>
              <a:gdLst/>
              <a:ahLst/>
              <a:cxnLst>
                <a:cxn ang="0">
                  <a:pos x="2147483646" y="0"/>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0" y="2147483646"/>
                </a:cxn>
                <a:cxn ang="0">
                  <a:pos x="2147483646" y="2147483646"/>
                </a:cxn>
                <a:cxn ang="0">
                  <a:pos x="2147483646" y="2147483646"/>
                </a:cxn>
                <a:cxn ang="0">
                  <a:pos x="2147483646" y="0"/>
                </a:cxn>
                <a:cxn ang="0">
                  <a:pos x="2147483646" y="0"/>
                </a:cxn>
              </a:cxnLst>
              <a:pathLst>
                <a:path w="33" h="7">
                  <a:moveTo>
                    <a:pt x="16" y="0"/>
                  </a:moveTo>
                  <a:cubicBezTo>
                    <a:pt x="23" y="0"/>
                    <a:pt x="29" y="2"/>
                    <a:pt x="33" y="6"/>
                  </a:cubicBezTo>
                  <a:cubicBezTo>
                    <a:pt x="33" y="7"/>
                    <a:pt x="33" y="7"/>
                    <a:pt x="33" y="7"/>
                  </a:cubicBezTo>
                  <a:cubicBezTo>
                    <a:pt x="29" y="3"/>
                    <a:pt x="23" y="0"/>
                    <a:pt x="16" y="0"/>
                  </a:cubicBezTo>
                  <a:moveTo>
                    <a:pt x="16" y="0"/>
                  </a:moveTo>
                  <a:cubicBezTo>
                    <a:pt x="16" y="0"/>
                    <a:pt x="16" y="0"/>
                    <a:pt x="16" y="0"/>
                  </a:cubicBezTo>
                  <a:cubicBezTo>
                    <a:pt x="16" y="0"/>
                    <a:pt x="16" y="0"/>
                    <a:pt x="16" y="0"/>
                  </a:cubicBezTo>
                  <a:moveTo>
                    <a:pt x="16" y="0"/>
                  </a:moveTo>
                  <a:cubicBezTo>
                    <a:pt x="10" y="0"/>
                    <a:pt x="4" y="2"/>
                    <a:pt x="0" y="5"/>
                  </a:cubicBezTo>
                  <a:cubicBezTo>
                    <a:pt x="3" y="7"/>
                    <a:pt x="3" y="7"/>
                    <a:pt x="3" y="7"/>
                  </a:cubicBezTo>
                  <a:cubicBezTo>
                    <a:pt x="6" y="4"/>
                    <a:pt x="11" y="2"/>
                    <a:pt x="16" y="2"/>
                  </a:cubicBezTo>
                  <a:cubicBezTo>
                    <a:pt x="16" y="0"/>
                    <a:pt x="16" y="0"/>
                    <a:pt x="16" y="0"/>
                  </a:cubicBezTo>
                  <a:cubicBezTo>
                    <a:pt x="16" y="0"/>
                    <a:pt x="16" y="0"/>
                    <a:pt x="16"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29" name="íśḻîḑê"/>
            <p:cNvSpPr/>
            <p:nvPr>
              <p:custDataLst>
                <p:tags r:id="rId178"/>
              </p:custDataLst>
            </p:nvPr>
          </p:nvSpPr>
          <p:spPr>
            <a:xfrm>
              <a:off x="7507288" y="3760788"/>
              <a:ext cx="146050" cy="241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3" h="38">
                  <a:moveTo>
                    <a:pt x="23" y="25"/>
                  </a:moveTo>
                  <a:cubicBezTo>
                    <a:pt x="23" y="30"/>
                    <a:pt x="20" y="33"/>
                    <a:pt x="14" y="34"/>
                  </a:cubicBezTo>
                  <a:cubicBezTo>
                    <a:pt x="14" y="38"/>
                    <a:pt x="14" y="38"/>
                    <a:pt x="14" y="38"/>
                  </a:cubicBezTo>
                  <a:cubicBezTo>
                    <a:pt x="9" y="38"/>
                    <a:pt x="9" y="38"/>
                    <a:pt x="9" y="38"/>
                  </a:cubicBezTo>
                  <a:cubicBezTo>
                    <a:pt x="9" y="34"/>
                    <a:pt x="9" y="34"/>
                    <a:pt x="9" y="34"/>
                  </a:cubicBezTo>
                  <a:cubicBezTo>
                    <a:pt x="6" y="34"/>
                    <a:pt x="2" y="32"/>
                    <a:pt x="0" y="30"/>
                  </a:cubicBezTo>
                  <a:cubicBezTo>
                    <a:pt x="3" y="26"/>
                    <a:pt x="3" y="26"/>
                    <a:pt x="3" y="26"/>
                  </a:cubicBezTo>
                  <a:cubicBezTo>
                    <a:pt x="6" y="28"/>
                    <a:pt x="9" y="29"/>
                    <a:pt x="12" y="29"/>
                  </a:cubicBezTo>
                  <a:cubicBezTo>
                    <a:pt x="15" y="29"/>
                    <a:pt x="16" y="28"/>
                    <a:pt x="16" y="26"/>
                  </a:cubicBezTo>
                  <a:cubicBezTo>
                    <a:pt x="16" y="23"/>
                    <a:pt x="13" y="22"/>
                    <a:pt x="10" y="21"/>
                  </a:cubicBezTo>
                  <a:cubicBezTo>
                    <a:pt x="6" y="19"/>
                    <a:pt x="2" y="17"/>
                    <a:pt x="2" y="12"/>
                  </a:cubicBezTo>
                  <a:cubicBezTo>
                    <a:pt x="2" y="8"/>
                    <a:pt x="4" y="5"/>
                    <a:pt x="9" y="4"/>
                  </a:cubicBezTo>
                  <a:cubicBezTo>
                    <a:pt x="9" y="0"/>
                    <a:pt x="9" y="0"/>
                    <a:pt x="9" y="0"/>
                  </a:cubicBezTo>
                  <a:cubicBezTo>
                    <a:pt x="14" y="0"/>
                    <a:pt x="14" y="0"/>
                    <a:pt x="14" y="0"/>
                  </a:cubicBezTo>
                  <a:cubicBezTo>
                    <a:pt x="14" y="3"/>
                    <a:pt x="14" y="3"/>
                    <a:pt x="14" y="3"/>
                  </a:cubicBezTo>
                  <a:cubicBezTo>
                    <a:pt x="17" y="4"/>
                    <a:pt x="20" y="5"/>
                    <a:pt x="22" y="7"/>
                  </a:cubicBezTo>
                  <a:cubicBezTo>
                    <a:pt x="19" y="11"/>
                    <a:pt x="19" y="11"/>
                    <a:pt x="19" y="11"/>
                  </a:cubicBezTo>
                  <a:cubicBezTo>
                    <a:pt x="17" y="10"/>
                    <a:pt x="15" y="9"/>
                    <a:pt x="13" y="9"/>
                  </a:cubicBezTo>
                  <a:cubicBezTo>
                    <a:pt x="10" y="9"/>
                    <a:pt x="8" y="10"/>
                    <a:pt x="8" y="12"/>
                  </a:cubicBezTo>
                  <a:cubicBezTo>
                    <a:pt x="8" y="14"/>
                    <a:pt x="11" y="15"/>
                    <a:pt x="14" y="16"/>
                  </a:cubicBezTo>
                  <a:cubicBezTo>
                    <a:pt x="18" y="18"/>
                    <a:pt x="23" y="20"/>
                    <a:pt x="23" y="25"/>
                  </a:cubicBezTo>
                </a:path>
              </a:pathLst>
            </a:custGeom>
            <a:solidFill>
              <a:srgbClr val="EFE02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0" name="i$ḻïḋê"/>
            <p:cNvSpPr/>
            <p:nvPr>
              <p:custDataLst>
                <p:tags r:id="rId179"/>
              </p:custDataLst>
            </p:nvPr>
          </p:nvSpPr>
          <p:spPr>
            <a:xfrm>
              <a:off x="7735888" y="3805238"/>
              <a:ext cx="19050" cy="152400"/>
            </a:xfrm>
            <a:custGeom>
              <a:avLst/>
              <a:gdLst/>
              <a:ahLst/>
              <a:cxnLst>
                <a:cxn ang="0">
                  <a:pos x="0"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0" y="0"/>
                </a:cxn>
                <a:cxn ang="0">
                  <a:pos x="0" y="0"/>
                </a:cxn>
              </a:cxnLst>
              <a:pathLst>
                <a:path w="3" h="24">
                  <a:moveTo>
                    <a:pt x="0" y="23"/>
                  </a:moveTo>
                  <a:cubicBezTo>
                    <a:pt x="0" y="24"/>
                    <a:pt x="0" y="24"/>
                    <a:pt x="0" y="24"/>
                  </a:cubicBezTo>
                  <a:cubicBezTo>
                    <a:pt x="0" y="24"/>
                    <a:pt x="0" y="24"/>
                    <a:pt x="0" y="24"/>
                  </a:cubicBezTo>
                  <a:cubicBezTo>
                    <a:pt x="0" y="24"/>
                    <a:pt x="0" y="23"/>
                    <a:pt x="0" y="23"/>
                  </a:cubicBezTo>
                  <a:moveTo>
                    <a:pt x="1" y="21"/>
                  </a:moveTo>
                  <a:cubicBezTo>
                    <a:pt x="1" y="21"/>
                    <a:pt x="1" y="21"/>
                    <a:pt x="1" y="21"/>
                  </a:cubicBezTo>
                  <a:cubicBezTo>
                    <a:pt x="1" y="21"/>
                    <a:pt x="1" y="21"/>
                    <a:pt x="1" y="21"/>
                  </a:cubicBezTo>
                  <a:cubicBezTo>
                    <a:pt x="1" y="21"/>
                    <a:pt x="1" y="21"/>
                    <a:pt x="1" y="21"/>
                  </a:cubicBezTo>
                  <a:moveTo>
                    <a:pt x="2" y="19"/>
                  </a:moveTo>
                  <a:cubicBezTo>
                    <a:pt x="2" y="19"/>
                    <a:pt x="2" y="19"/>
                    <a:pt x="2" y="20"/>
                  </a:cubicBezTo>
                  <a:cubicBezTo>
                    <a:pt x="2" y="20"/>
                    <a:pt x="2" y="20"/>
                    <a:pt x="2" y="19"/>
                  </a:cubicBezTo>
                  <a:cubicBezTo>
                    <a:pt x="2" y="19"/>
                    <a:pt x="2" y="19"/>
                    <a:pt x="2" y="19"/>
                  </a:cubicBezTo>
                  <a:moveTo>
                    <a:pt x="3" y="15"/>
                  </a:moveTo>
                  <a:cubicBezTo>
                    <a:pt x="2" y="16"/>
                    <a:pt x="2" y="16"/>
                    <a:pt x="2" y="17"/>
                  </a:cubicBezTo>
                  <a:cubicBezTo>
                    <a:pt x="2" y="17"/>
                    <a:pt x="2" y="17"/>
                    <a:pt x="2" y="17"/>
                  </a:cubicBezTo>
                  <a:cubicBezTo>
                    <a:pt x="2" y="16"/>
                    <a:pt x="2" y="16"/>
                    <a:pt x="2" y="15"/>
                  </a:cubicBezTo>
                  <a:cubicBezTo>
                    <a:pt x="2" y="15"/>
                    <a:pt x="2" y="15"/>
                    <a:pt x="3" y="15"/>
                  </a:cubicBezTo>
                  <a:moveTo>
                    <a:pt x="2" y="7"/>
                  </a:moveTo>
                  <a:cubicBezTo>
                    <a:pt x="2" y="7"/>
                    <a:pt x="2" y="8"/>
                    <a:pt x="2" y="9"/>
                  </a:cubicBezTo>
                  <a:cubicBezTo>
                    <a:pt x="2" y="9"/>
                    <a:pt x="2" y="9"/>
                    <a:pt x="2" y="8"/>
                  </a:cubicBezTo>
                  <a:cubicBezTo>
                    <a:pt x="2" y="8"/>
                    <a:pt x="2" y="8"/>
                    <a:pt x="2" y="7"/>
                  </a:cubicBezTo>
                  <a:cubicBezTo>
                    <a:pt x="2" y="7"/>
                    <a:pt x="2" y="7"/>
                    <a:pt x="2" y="7"/>
                  </a:cubicBezTo>
                  <a:moveTo>
                    <a:pt x="1" y="3"/>
                  </a:moveTo>
                  <a:cubicBezTo>
                    <a:pt x="1" y="3"/>
                    <a:pt x="1" y="3"/>
                    <a:pt x="1" y="3"/>
                  </a:cubicBezTo>
                  <a:cubicBezTo>
                    <a:pt x="1" y="3"/>
                    <a:pt x="1" y="3"/>
                    <a:pt x="1" y="3"/>
                  </a:cubicBezTo>
                  <a:cubicBezTo>
                    <a:pt x="1" y="3"/>
                    <a:pt x="1" y="3"/>
                    <a:pt x="1" y="3"/>
                  </a:cubicBezTo>
                  <a:moveTo>
                    <a:pt x="0" y="0"/>
                  </a:moveTo>
                  <a:cubicBezTo>
                    <a:pt x="0" y="0"/>
                    <a:pt x="0" y="0"/>
                    <a:pt x="0" y="0"/>
                  </a:cubicBezTo>
                  <a:cubicBezTo>
                    <a:pt x="0" y="0"/>
                    <a:pt x="0" y="0"/>
                    <a:pt x="0" y="0"/>
                  </a:cubicBezTo>
                  <a:cubicBezTo>
                    <a:pt x="0" y="0"/>
                    <a:pt x="0" y="0"/>
                    <a:pt x="0" y="0"/>
                  </a:cubicBezTo>
                </a:path>
              </a:pathLst>
            </a:custGeom>
            <a:solidFill>
              <a:srgbClr val="E3CF0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1" name="îṩlíďê"/>
            <p:cNvSpPr/>
            <p:nvPr>
              <p:custDataLst>
                <p:tags r:id="rId180"/>
              </p:custDataLst>
            </p:nvPr>
          </p:nvSpPr>
          <p:spPr>
            <a:xfrm>
              <a:off x="7583488" y="3711576"/>
              <a:ext cx="171450" cy="271463"/>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0" y="0"/>
                </a:cxn>
                <a:cxn ang="0">
                  <a:pos x="0" y="0"/>
                </a:cxn>
                <a:cxn ang="0">
                  <a:pos x="0" y="0"/>
                </a:cxn>
                <a:cxn ang="0">
                  <a:pos x="0" y="0"/>
                </a:cxn>
                <a:cxn ang="0">
                  <a:pos x="0" y="0"/>
                </a:cxn>
              </a:cxnLst>
              <a:pathLst>
                <a:path w="27" h="43">
                  <a:moveTo>
                    <a:pt x="2" y="2"/>
                  </a:moveTo>
                  <a:cubicBezTo>
                    <a:pt x="1" y="2"/>
                    <a:pt x="0" y="2"/>
                    <a:pt x="0" y="2"/>
                  </a:cubicBezTo>
                  <a:cubicBezTo>
                    <a:pt x="0" y="8"/>
                    <a:pt x="0" y="8"/>
                    <a:pt x="0" y="8"/>
                  </a:cubicBezTo>
                  <a:cubicBezTo>
                    <a:pt x="2" y="8"/>
                    <a:pt x="2" y="8"/>
                    <a:pt x="2" y="8"/>
                  </a:cubicBezTo>
                  <a:cubicBezTo>
                    <a:pt x="2" y="11"/>
                    <a:pt x="2" y="11"/>
                    <a:pt x="2" y="11"/>
                  </a:cubicBezTo>
                  <a:cubicBezTo>
                    <a:pt x="4" y="12"/>
                    <a:pt x="6" y="12"/>
                    <a:pt x="8" y="13"/>
                  </a:cubicBezTo>
                  <a:cubicBezTo>
                    <a:pt x="9" y="14"/>
                    <a:pt x="10" y="14"/>
                    <a:pt x="10" y="15"/>
                  </a:cubicBezTo>
                  <a:cubicBezTo>
                    <a:pt x="7" y="19"/>
                    <a:pt x="7" y="19"/>
                    <a:pt x="7" y="19"/>
                  </a:cubicBezTo>
                  <a:cubicBezTo>
                    <a:pt x="7" y="19"/>
                    <a:pt x="7" y="19"/>
                    <a:pt x="7" y="19"/>
                  </a:cubicBezTo>
                  <a:cubicBezTo>
                    <a:pt x="7" y="19"/>
                    <a:pt x="7" y="19"/>
                    <a:pt x="7" y="19"/>
                  </a:cubicBezTo>
                  <a:cubicBezTo>
                    <a:pt x="7" y="19"/>
                    <a:pt x="7" y="19"/>
                    <a:pt x="6" y="19"/>
                  </a:cubicBezTo>
                  <a:cubicBezTo>
                    <a:pt x="5" y="18"/>
                    <a:pt x="4" y="17"/>
                    <a:pt x="3" y="17"/>
                  </a:cubicBezTo>
                  <a:cubicBezTo>
                    <a:pt x="3" y="17"/>
                    <a:pt x="3" y="17"/>
                    <a:pt x="2" y="17"/>
                  </a:cubicBezTo>
                  <a:cubicBezTo>
                    <a:pt x="21" y="29"/>
                    <a:pt x="21" y="29"/>
                    <a:pt x="21" y="29"/>
                  </a:cubicBezTo>
                  <a:cubicBezTo>
                    <a:pt x="17" y="35"/>
                    <a:pt x="17" y="35"/>
                    <a:pt x="17" y="35"/>
                  </a:cubicBezTo>
                  <a:cubicBezTo>
                    <a:pt x="22" y="43"/>
                    <a:pt x="22" y="43"/>
                    <a:pt x="22" y="43"/>
                  </a:cubicBezTo>
                  <a:cubicBezTo>
                    <a:pt x="22" y="41"/>
                    <a:pt x="23" y="40"/>
                    <a:pt x="24" y="39"/>
                  </a:cubicBezTo>
                  <a:cubicBezTo>
                    <a:pt x="24" y="39"/>
                    <a:pt x="24" y="39"/>
                    <a:pt x="24" y="38"/>
                  </a:cubicBezTo>
                  <a:cubicBezTo>
                    <a:pt x="24" y="38"/>
                    <a:pt x="25" y="37"/>
                    <a:pt x="25" y="36"/>
                  </a:cubicBezTo>
                  <a:cubicBezTo>
                    <a:pt x="25" y="36"/>
                    <a:pt x="25" y="36"/>
                    <a:pt x="25" y="36"/>
                  </a:cubicBezTo>
                  <a:cubicBezTo>
                    <a:pt x="25" y="35"/>
                    <a:pt x="25" y="35"/>
                    <a:pt x="26" y="35"/>
                  </a:cubicBezTo>
                  <a:cubicBezTo>
                    <a:pt x="26" y="34"/>
                    <a:pt x="26" y="34"/>
                    <a:pt x="26" y="34"/>
                  </a:cubicBezTo>
                  <a:cubicBezTo>
                    <a:pt x="26" y="33"/>
                    <a:pt x="26" y="33"/>
                    <a:pt x="26" y="32"/>
                  </a:cubicBezTo>
                  <a:cubicBezTo>
                    <a:pt x="26" y="31"/>
                    <a:pt x="26" y="31"/>
                    <a:pt x="27" y="30"/>
                  </a:cubicBezTo>
                  <a:cubicBezTo>
                    <a:pt x="27" y="29"/>
                    <a:pt x="27" y="28"/>
                    <a:pt x="27" y="27"/>
                  </a:cubicBezTo>
                  <a:cubicBezTo>
                    <a:pt x="27" y="26"/>
                    <a:pt x="27" y="25"/>
                    <a:pt x="26" y="24"/>
                  </a:cubicBezTo>
                  <a:cubicBezTo>
                    <a:pt x="26" y="23"/>
                    <a:pt x="26" y="22"/>
                    <a:pt x="26" y="22"/>
                  </a:cubicBezTo>
                  <a:cubicBezTo>
                    <a:pt x="26" y="21"/>
                    <a:pt x="26" y="20"/>
                    <a:pt x="26" y="19"/>
                  </a:cubicBezTo>
                  <a:cubicBezTo>
                    <a:pt x="25" y="19"/>
                    <a:pt x="25" y="19"/>
                    <a:pt x="25" y="18"/>
                  </a:cubicBezTo>
                  <a:cubicBezTo>
                    <a:pt x="25" y="18"/>
                    <a:pt x="25" y="18"/>
                    <a:pt x="25" y="18"/>
                  </a:cubicBezTo>
                  <a:cubicBezTo>
                    <a:pt x="25" y="17"/>
                    <a:pt x="24" y="16"/>
                    <a:pt x="24" y="15"/>
                  </a:cubicBezTo>
                  <a:cubicBezTo>
                    <a:pt x="24" y="15"/>
                    <a:pt x="24" y="15"/>
                    <a:pt x="24" y="15"/>
                  </a:cubicBezTo>
                  <a:cubicBezTo>
                    <a:pt x="23" y="14"/>
                    <a:pt x="22" y="12"/>
                    <a:pt x="21" y="11"/>
                  </a:cubicBezTo>
                  <a:cubicBezTo>
                    <a:pt x="21" y="10"/>
                    <a:pt x="20" y="9"/>
                    <a:pt x="20" y="9"/>
                  </a:cubicBezTo>
                  <a:cubicBezTo>
                    <a:pt x="19" y="8"/>
                    <a:pt x="19" y="8"/>
                    <a:pt x="19" y="8"/>
                  </a:cubicBezTo>
                  <a:cubicBezTo>
                    <a:pt x="18" y="7"/>
                    <a:pt x="18" y="7"/>
                    <a:pt x="17" y="6"/>
                  </a:cubicBezTo>
                  <a:cubicBezTo>
                    <a:pt x="13" y="3"/>
                    <a:pt x="8" y="2"/>
                    <a:pt x="2" y="2"/>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E7B40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2" name="iSļiḋé"/>
            <p:cNvSpPr/>
            <p:nvPr>
              <p:custDataLst>
                <p:tags r:id="rId181"/>
              </p:custDataLst>
            </p:nvPr>
          </p:nvSpPr>
          <p:spPr>
            <a:xfrm>
              <a:off x="7583488" y="3711576"/>
              <a:ext cx="107950" cy="38100"/>
            </a:xfrm>
            <a:custGeom>
              <a:avLst/>
              <a:gdLst/>
              <a:ahLst/>
              <a:cxnLst>
                <a:cxn ang="0">
                  <a:pos x="0" y="0"/>
                </a:cxn>
                <a:cxn ang="0">
                  <a:pos x="0" y="2147483646"/>
                </a:cxn>
                <a:cxn ang="0">
                  <a:pos x="2147483646" y="2147483646"/>
                </a:cxn>
                <a:cxn ang="0">
                  <a:pos x="2147483646" y="2147483646"/>
                </a:cxn>
                <a:cxn ang="0">
                  <a:pos x="0" y="0"/>
                </a:cxn>
                <a:cxn ang="0">
                  <a:pos x="0" y="0"/>
                </a:cxn>
                <a:cxn ang="0">
                  <a:pos x="0" y="0"/>
                </a:cxn>
                <a:cxn ang="0">
                  <a:pos x="0" y="0"/>
                </a:cxn>
              </a:cxnLst>
              <a:pathLst>
                <a:path w="17" h="6">
                  <a:moveTo>
                    <a:pt x="0" y="0"/>
                  </a:moveTo>
                  <a:cubicBezTo>
                    <a:pt x="0" y="2"/>
                    <a:pt x="0" y="2"/>
                    <a:pt x="0" y="2"/>
                  </a:cubicBezTo>
                  <a:cubicBezTo>
                    <a:pt x="0" y="2"/>
                    <a:pt x="1" y="2"/>
                    <a:pt x="2" y="2"/>
                  </a:cubicBezTo>
                  <a:cubicBezTo>
                    <a:pt x="8" y="2"/>
                    <a:pt x="13" y="3"/>
                    <a:pt x="17" y="6"/>
                  </a:cubicBezTo>
                  <a:cubicBezTo>
                    <a:pt x="13" y="2"/>
                    <a:pt x="7" y="0"/>
                    <a:pt x="0" y="0"/>
                  </a:cubicBezTo>
                  <a:cubicBezTo>
                    <a:pt x="0" y="0"/>
                    <a:pt x="0" y="0"/>
                    <a:pt x="0" y="0"/>
                  </a:cubicBezTo>
                  <a:cubicBezTo>
                    <a:pt x="0" y="0"/>
                    <a:pt x="0" y="0"/>
                    <a:pt x="0" y="0"/>
                  </a:cubicBezTo>
                  <a:cubicBezTo>
                    <a:pt x="0" y="0"/>
                    <a:pt x="0" y="0"/>
                    <a:pt x="0" y="0"/>
                  </a:cubicBezTo>
                </a:path>
              </a:pathLst>
            </a:custGeom>
            <a:solidFill>
              <a:srgbClr val="D79F0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3" name="ïṥḷíḍè"/>
            <p:cNvSpPr/>
            <p:nvPr>
              <p:custDataLst>
                <p:tags r:id="rId182"/>
              </p:custDataLst>
            </p:nvPr>
          </p:nvSpPr>
          <p:spPr>
            <a:xfrm>
              <a:off x="7602538" y="3792538"/>
              <a:ext cx="44450" cy="38100"/>
            </a:xfrm>
            <a:custGeom>
              <a:avLst/>
              <a:gdLst/>
              <a:ahLst/>
              <a:cxnLst>
                <a:cxn ang="0">
                  <a:pos x="0"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0"/>
                </a:cxn>
              </a:cxnLst>
              <a:pathLst>
                <a:path w="7" h="6">
                  <a:moveTo>
                    <a:pt x="0" y="4"/>
                  </a:moveTo>
                  <a:cubicBezTo>
                    <a:pt x="1" y="4"/>
                    <a:pt x="2" y="5"/>
                    <a:pt x="3" y="6"/>
                  </a:cubicBezTo>
                  <a:cubicBezTo>
                    <a:pt x="2" y="5"/>
                    <a:pt x="1" y="4"/>
                    <a:pt x="0" y="4"/>
                  </a:cubicBezTo>
                  <a:moveTo>
                    <a:pt x="5" y="0"/>
                  </a:moveTo>
                  <a:cubicBezTo>
                    <a:pt x="6" y="1"/>
                    <a:pt x="7" y="1"/>
                    <a:pt x="7" y="2"/>
                  </a:cubicBezTo>
                  <a:cubicBezTo>
                    <a:pt x="4" y="6"/>
                    <a:pt x="4" y="6"/>
                    <a:pt x="4" y="6"/>
                  </a:cubicBezTo>
                  <a:cubicBezTo>
                    <a:pt x="4" y="6"/>
                    <a:pt x="4" y="6"/>
                    <a:pt x="4" y="6"/>
                  </a:cubicBezTo>
                  <a:cubicBezTo>
                    <a:pt x="7" y="2"/>
                    <a:pt x="7" y="2"/>
                    <a:pt x="7" y="2"/>
                  </a:cubicBezTo>
                  <a:cubicBezTo>
                    <a:pt x="7" y="1"/>
                    <a:pt x="6" y="1"/>
                    <a:pt x="5" y="0"/>
                  </a:cubicBezTo>
                </a:path>
              </a:pathLst>
            </a:custGeom>
            <a:solidFill>
              <a:srgbClr val="DEC60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4" name="ï$ḻîďè"/>
            <p:cNvSpPr/>
            <p:nvPr>
              <p:custDataLst>
                <p:tags r:id="rId183"/>
              </p:custDataLst>
            </p:nvPr>
          </p:nvSpPr>
          <p:spPr>
            <a:xfrm>
              <a:off x="7558088" y="2659063"/>
              <a:ext cx="190500" cy="19050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120" h="120">
                  <a:moveTo>
                    <a:pt x="60" y="0"/>
                  </a:moveTo>
                  <a:lnTo>
                    <a:pt x="80" y="40"/>
                  </a:lnTo>
                  <a:lnTo>
                    <a:pt x="120" y="60"/>
                  </a:lnTo>
                  <a:lnTo>
                    <a:pt x="80" y="80"/>
                  </a:lnTo>
                  <a:lnTo>
                    <a:pt x="60" y="120"/>
                  </a:lnTo>
                  <a:lnTo>
                    <a:pt x="40" y="80"/>
                  </a:lnTo>
                  <a:lnTo>
                    <a:pt x="0" y="60"/>
                  </a:lnTo>
                  <a:lnTo>
                    <a:pt x="40" y="40"/>
                  </a:lnTo>
                  <a:lnTo>
                    <a:pt x="60" y="0"/>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5" name="îš1íḓè"/>
            <p:cNvSpPr/>
            <p:nvPr>
              <p:custDataLst>
                <p:tags r:id="rId184"/>
              </p:custDataLst>
            </p:nvPr>
          </p:nvSpPr>
          <p:spPr>
            <a:xfrm>
              <a:off x="7761288" y="3565526"/>
              <a:ext cx="190500" cy="18891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120" h="119">
                  <a:moveTo>
                    <a:pt x="60" y="0"/>
                  </a:moveTo>
                  <a:lnTo>
                    <a:pt x="80" y="36"/>
                  </a:lnTo>
                  <a:lnTo>
                    <a:pt x="120" y="60"/>
                  </a:lnTo>
                  <a:lnTo>
                    <a:pt x="80" y="80"/>
                  </a:lnTo>
                  <a:lnTo>
                    <a:pt x="60" y="119"/>
                  </a:lnTo>
                  <a:lnTo>
                    <a:pt x="40" y="80"/>
                  </a:lnTo>
                  <a:lnTo>
                    <a:pt x="0" y="60"/>
                  </a:lnTo>
                  <a:lnTo>
                    <a:pt x="40" y="36"/>
                  </a:lnTo>
                  <a:lnTo>
                    <a:pt x="60" y="0"/>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6" name="îṣļíḓé"/>
            <p:cNvSpPr/>
            <p:nvPr>
              <p:custDataLst>
                <p:tags r:id="rId185"/>
              </p:custDataLst>
            </p:nvPr>
          </p:nvSpPr>
          <p:spPr>
            <a:xfrm>
              <a:off x="7297738" y="4673601"/>
              <a:ext cx="127000" cy="12700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80" h="80">
                  <a:moveTo>
                    <a:pt x="40" y="0"/>
                  </a:moveTo>
                  <a:lnTo>
                    <a:pt x="52" y="24"/>
                  </a:lnTo>
                  <a:lnTo>
                    <a:pt x="80" y="40"/>
                  </a:lnTo>
                  <a:lnTo>
                    <a:pt x="52" y="56"/>
                  </a:lnTo>
                  <a:lnTo>
                    <a:pt x="40" y="80"/>
                  </a:lnTo>
                  <a:lnTo>
                    <a:pt x="24" y="56"/>
                  </a:lnTo>
                  <a:lnTo>
                    <a:pt x="0" y="40"/>
                  </a:lnTo>
                  <a:lnTo>
                    <a:pt x="24" y="24"/>
                  </a:lnTo>
                  <a:lnTo>
                    <a:pt x="40" y="0"/>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7" name="îṡ1iḑe"/>
            <p:cNvSpPr/>
            <p:nvPr>
              <p:custDataLst>
                <p:tags r:id="rId186"/>
              </p:custDataLst>
            </p:nvPr>
          </p:nvSpPr>
          <p:spPr>
            <a:xfrm>
              <a:off x="7361238" y="2209801"/>
              <a:ext cx="127000" cy="12700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80" h="80">
                  <a:moveTo>
                    <a:pt x="40" y="0"/>
                  </a:moveTo>
                  <a:lnTo>
                    <a:pt x="52" y="24"/>
                  </a:lnTo>
                  <a:lnTo>
                    <a:pt x="80" y="40"/>
                  </a:lnTo>
                  <a:lnTo>
                    <a:pt x="52" y="56"/>
                  </a:lnTo>
                  <a:lnTo>
                    <a:pt x="40" y="80"/>
                  </a:lnTo>
                  <a:lnTo>
                    <a:pt x="24" y="56"/>
                  </a:lnTo>
                  <a:lnTo>
                    <a:pt x="0" y="40"/>
                  </a:lnTo>
                  <a:lnTo>
                    <a:pt x="24" y="24"/>
                  </a:lnTo>
                  <a:lnTo>
                    <a:pt x="40" y="0"/>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8" name="iśḻiḓê"/>
            <p:cNvSpPr/>
            <p:nvPr>
              <p:custDataLst>
                <p:tags r:id="rId187"/>
              </p:custDataLst>
            </p:nvPr>
          </p:nvSpPr>
          <p:spPr>
            <a:xfrm>
              <a:off x="6867526" y="2095501"/>
              <a:ext cx="131763" cy="13335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83" h="84">
                  <a:moveTo>
                    <a:pt x="43" y="0"/>
                  </a:moveTo>
                  <a:lnTo>
                    <a:pt x="55" y="28"/>
                  </a:lnTo>
                  <a:lnTo>
                    <a:pt x="83" y="44"/>
                  </a:lnTo>
                  <a:lnTo>
                    <a:pt x="55" y="56"/>
                  </a:lnTo>
                  <a:lnTo>
                    <a:pt x="43" y="84"/>
                  </a:lnTo>
                  <a:lnTo>
                    <a:pt x="27" y="56"/>
                  </a:lnTo>
                  <a:lnTo>
                    <a:pt x="0" y="44"/>
                  </a:lnTo>
                  <a:lnTo>
                    <a:pt x="27" y="28"/>
                  </a:lnTo>
                  <a:lnTo>
                    <a:pt x="43" y="0"/>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9" name="iṧḻídê"/>
            <p:cNvSpPr/>
            <p:nvPr>
              <p:custDataLst>
                <p:tags r:id="rId188"/>
              </p:custDataLst>
            </p:nvPr>
          </p:nvSpPr>
          <p:spPr>
            <a:xfrm>
              <a:off x="7735888" y="3811588"/>
              <a:ext cx="133350" cy="12700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84" h="80">
                  <a:moveTo>
                    <a:pt x="40" y="0"/>
                  </a:moveTo>
                  <a:lnTo>
                    <a:pt x="56" y="24"/>
                  </a:lnTo>
                  <a:lnTo>
                    <a:pt x="84" y="40"/>
                  </a:lnTo>
                  <a:lnTo>
                    <a:pt x="56" y="56"/>
                  </a:lnTo>
                  <a:lnTo>
                    <a:pt x="40" y="80"/>
                  </a:lnTo>
                  <a:lnTo>
                    <a:pt x="28" y="56"/>
                  </a:lnTo>
                  <a:lnTo>
                    <a:pt x="0" y="40"/>
                  </a:lnTo>
                  <a:lnTo>
                    <a:pt x="28" y="24"/>
                  </a:lnTo>
                  <a:lnTo>
                    <a:pt x="40" y="0"/>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0" name="ïšľïḓe"/>
            <p:cNvSpPr/>
            <p:nvPr>
              <p:custDataLst>
                <p:tags r:id="rId189"/>
              </p:custDataLst>
            </p:nvPr>
          </p:nvSpPr>
          <p:spPr>
            <a:xfrm>
              <a:off x="6804026" y="3881438"/>
              <a:ext cx="1096963" cy="931863"/>
            </a:xfrm>
            <a:custGeom>
              <a:avLst/>
              <a:gdLst/>
              <a:ahLst/>
              <a:cxnLst>
                <a:cxn ang="0">
                  <a:pos x="0" y="2147483646"/>
                </a:cxn>
                <a:cxn ang="0">
                  <a:pos x="2147483646" y="0"/>
                </a:cxn>
                <a:cxn ang="0">
                  <a:pos x="2147483646" y="2147483646"/>
                </a:cxn>
                <a:cxn ang="0">
                  <a:pos x="2147483646" y="2147483646"/>
                </a:cxn>
                <a:cxn ang="0">
                  <a:pos x="0" y="2147483646"/>
                </a:cxn>
              </a:cxnLst>
              <a:pathLst>
                <a:path w="691" h="587">
                  <a:moveTo>
                    <a:pt x="0" y="351"/>
                  </a:moveTo>
                  <a:lnTo>
                    <a:pt x="535" y="0"/>
                  </a:lnTo>
                  <a:lnTo>
                    <a:pt x="691" y="236"/>
                  </a:lnTo>
                  <a:lnTo>
                    <a:pt x="151" y="587"/>
                  </a:lnTo>
                  <a:lnTo>
                    <a:pt x="0" y="351"/>
                  </a:lnTo>
                  <a:close/>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1" name="ïṣliḑé"/>
            <p:cNvSpPr/>
            <p:nvPr>
              <p:custDataLst>
                <p:tags r:id="rId190"/>
              </p:custDataLst>
            </p:nvPr>
          </p:nvSpPr>
          <p:spPr>
            <a:xfrm>
              <a:off x="6804026" y="3881438"/>
              <a:ext cx="1096963" cy="931863"/>
            </a:xfrm>
            <a:custGeom>
              <a:avLst/>
              <a:gdLst/>
              <a:ahLst/>
              <a:cxnLst>
                <a:cxn ang="0">
                  <a:pos x="0" y="2147483646"/>
                </a:cxn>
                <a:cxn ang="0">
                  <a:pos x="2147483646" y="0"/>
                </a:cxn>
                <a:cxn ang="0">
                  <a:pos x="2147483646" y="2147483646"/>
                </a:cxn>
                <a:cxn ang="0">
                  <a:pos x="2147483646" y="2147483646"/>
                </a:cxn>
                <a:cxn ang="0">
                  <a:pos x="0" y="2147483646"/>
                </a:cxn>
              </a:cxnLst>
              <a:pathLst>
                <a:path w="691" h="587">
                  <a:moveTo>
                    <a:pt x="0" y="351"/>
                  </a:moveTo>
                  <a:lnTo>
                    <a:pt x="535" y="0"/>
                  </a:lnTo>
                  <a:lnTo>
                    <a:pt x="691" y="236"/>
                  </a:lnTo>
                  <a:lnTo>
                    <a:pt x="151" y="587"/>
                  </a:lnTo>
                  <a:lnTo>
                    <a:pt x="0" y="351"/>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2" name="iṥḷïḑe"/>
            <p:cNvSpPr/>
            <p:nvPr>
              <p:custDataLst>
                <p:tags r:id="rId191"/>
              </p:custDataLst>
            </p:nvPr>
          </p:nvSpPr>
          <p:spPr>
            <a:xfrm>
              <a:off x="6835776" y="3919538"/>
              <a:ext cx="1027113" cy="855663"/>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2" h="135">
                  <a:moveTo>
                    <a:pt x="162" y="51"/>
                  </a:moveTo>
                  <a:cubicBezTo>
                    <a:pt x="128" y="0"/>
                    <a:pt x="128" y="0"/>
                    <a:pt x="128" y="0"/>
                  </a:cubicBezTo>
                  <a:cubicBezTo>
                    <a:pt x="0" y="83"/>
                    <a:pt x="0" y="83"/>
                    <a:pt x="0" y="83"/>
                  </a:cubicBezTo>
                  <a:cubicBezTo>
                    <a:pt x="34" y="135"/>
                    <a:pt x="34" y="135"/>
                    <a:pt x="34" y="135"/>
                  </a:cubicBezTo>
                  <a:cubicBezTo>
                    <a:pt x="162" y="51"/>
                    <a:pt x="162" y="51"/>
                    <a:pt x="162" y="51"/>
                  </a:cubicBezTo>
                  <a:moveTo>
                    <a:pt x="18" y="95"/>
                  </a:moveTo>
                  <a:cubicBezTo>
                    <a:pt x="23" y="92"/>
                    <a:pt x="25" y="84"/>
                    <a:pt x="21" y="79"/>
                  </a:cubicBezTo>
                  <a:cubicBezTo>
                    <a:pt x="116" y="17"/>
                    <a:pt x="116" y="17"/>
                    <a:pt x="116" y="17"/>
                  </a:cubicBezTo>
                  <a:cubicBezTo>
                    <a:pt x="120" y="22"/>
                    <a:pt x="127" y="24"/>
                    <a:pt x="133" y="20"/>
                  </a:cubicBezTo>
                  <a:cubicBezTo>
                    <a:pt x="145" y="39"/>
                    <a:pt x="145" y="39"/>
                    <a:pt x="145" y="39"/>
                  </a:cubicBezTo>
                  <a:cubicBezTo>
                    <a:pt x="140" y="43"/>
                    <a:pt x="138" y="50"/>
                    <a:pt x="142" y="56"/>
                  </a:cubicBezTo>
                  <a:cubicBezTo>
                    <a:pt x="46" y="118"/>
                    <a:pt x="46" y="118"/>
                    <a:pt x="46" y="118"/>
                  </a:cubicBezTo>
                  <a:cubicBezTo>
                    <a:pt x="43" y="112"/>
                    <a:pt x="35" y="111"/>
                    <a:pt x="30" y="114"/>
                  </a:cubicBezTo>
                  <a:cubicBezTo>
                    <a:pt x="18" y="95"/>
                    <a:pt x="18" y="95"/>
                    <a:pt x="18" y="95"/>
                  </a:cubicBezTo>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3" name="iŝļîḑé"/>
            <p:cNvSpPr/>
            <p:nvPr>
              <p:custDataLst>
                <p:tags r:id="rId192"/>
              </p:custDataLst>
            </p:nvPr>
          </p:nvSpPr>
          <p:spPr>
            <a:xfrm>
              <a:off x="7208838" y="4205288"/>
              <a:ext cx="285750" cy="2841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5" h="45">
                  <a:moveTo>
                    <a:pt x="33" y="39"/>
                  </a:moveTo>
                  <a:cubicBezTo>
                    <a:pt x="42" y="33"/>
                    <a:pt x="45" y="21"/>
                    <a:pt x="39" y="12"/>
                  </a:cubicBezTo>
                  <a:cubicBezTo>
                    <a:pt x="33" y="3"/>
                    <a:pt x="21" y="0"/>
                    <a:pt x="12" y="6"/>
                  </a:cubicBezTo>
                  <a:cubicBezTo>
                    <a:pt x="2" y="12"/>
                    <a:pt x="0" y="24"/>
                    <a:pt x="6" y="33"/>
                  </a:cubicBezTo>
                  <a:cubicBezTo>
                    <a:pt x="12" y="42"/>
                    <a:pt x="24" y="45"/>
                    <a:pt x="33" y="39"/>
                  </a:cubicBezTo>
                  <a:moveTo>
                    <a:pt x="14" y="13"/>
                  </a:moveTo>
                  <a:cubicBezTo>
                    <a:pt x="12" y="11"/>
                    <a:pt x="12" y="11"/>
                    <a:pt x="12" y="11"/>
                  </a:cubicBezTo>
                  <a:cubicBezTo>
                    <a:pt x="16" y="9"/>
                    <a:pt x="16" y="9"/>
                    <a:pt x="16" y="9"/>
                  </a:cubicBezTo>
                  <a:cubicBezTo>
                    <a:pt x="17" y="11"/>
                    <a:pt x="17" y="11"/>
                    <a:pt x="17" y="11"/>
                  </a:cubicBezTo>
                  <a:cubicBezTo>
                    <a:pt x="20" y="10"/>
                    <a:pt x="23" y="9"/>
                    <a:pt x="25" y="10"/>
                  </a:cubicBezTo>
                  <a:cubicBezTo>
                    <a:pt x="25" y="14"/>
                    <a:pt x="25" y="14"/>
                    <a:pt x="25" y="14"/>
                  </a:cubicBezTo>
                  <a:cubicBezTo>
                    <a:pt x="22" y="14"/>
                    <a:pt x="20" y="14"/>
                    <a:pt x="18" y="15"/>
                  </a:cubicBezTo>
                  <a:cubicBezTo>
                    <a:pt x="16" y="17"/>
                    <a:pt x="15" y="18"/>
                    <a:pt x="16" y="20"/>
                  </a:cubicBezTo>
                  <a:cubicBezTo>
                    <a:pt x="17" y="22"/>
                    <a:pt x="20" y="21"/>
                    <a:pt x="22" y="20"/>
                  </a:cubicBezTo>
                  <a:cubicBezTo>
                    <a:pt x="26" y="20"/>
                    <a:pt x="30" y="19"/>
                    <a:pt x="32" y="22"/>
                  </a:cubicBezTo>
                  <a:cubicBezTo>
                    <a:pt x="34" y="25"/>
                    <a:pt x="33" y="29"/>
                    <a:pt x="31" y="31"/>
                  </a:cubicBezTo>
                  <a:cubicBezTo>
                    <a:pt x="32" y="34"/>
                    <a:pt x="32" y="34"/>
                    <a:pt x="32" y="34"/>
                  </a:cubicBezTo>
                  <a:cubicBezTo>
                    <a:pt x="29" y="36"/>
                    <a:pt x="29" y="36"/>
                    <a:pt x="29" y="36"/>
                  </a:cubicBezTo>
                  <a:cubicBezTo>
                    <a:pt x="27" y="34"/>
                    <a:pt x="27" y="34"/>
                    <a:pt x="27" y="34"/>
                  </a:cubicBezTo>
                  <a:cubicBezTo>
                    <a:pt x="25" y="35"/>
                    <a:pt x="22" y="35"/>
                    <a:pt x="20" y="35"/>
                  </a:cubicBezTo>
                  <a:cubicBezTo>
                    <a:pt x="21" y="31"/>
                    <a:pt x="21" y="31"/>
                    <a:pt x="21" y="31"/>
                  </a:cubicBezTo>
                  <a:cubicBezTo>
                    <a:pt x="23" y="31"/>
                    <a:pt x="24" y="31"/>
                    <a:pt x="26" y="30"/>
                  </a:cubicBezTo>
                  <a:cubicBezTo>
                    <a:pt x="28" y="28"/>
                    <a:pt x="28" y="27"/>
                    <a:pt x="28" y="26"/>
                  </a:cubicBezTo>
                  <a:cubicBezTo>
                    <a:pt x="27" y="24"/>
                    <a:pt x="24" y="25"/>
                    <a:pt x="21" y="25"/>
                  </a:cubicBezTo>
                  <a:cubicBezTo>
                    <a:pt x="18" y="26"/>
                    <a:pt x="14" y="27"/>
                    <a:pt x="12" y="23"/>
                  </a:cubicBezTo>
                  <a:cubicBezTo>
                    <a:pt x="10" y="20"/>
                    <a:pt x="10" y="16"/>
                    <a:pt x="14" y="13"/>
                  </a:cubicBezTo>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4" name="íṩliḍe"/>
            <p:cNvSpPr/>
            <p:nvPr>
              <p:custDataLst>
                <p:tags r:id="rId193"/>
              </p:custDataLst>
            </p:nvPr>
          </p:nvSpPr>
          <p:spPr>
            <a:xfrm>
              <a:off x="7519988" y="4141788"/>
              <a:ext cx="120650" cy="1143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9" h="18">
                  <a:moveTo>
                    <a:pt x="3" y="13"/>
                  </a:moveTo>
                  <a:cubicBezTo>
                    <a:pt x="0" y="9"/>
                    <a:pt x="2" y="4"/>
                    <a:pt x="5" y="2"/>
                  </a:cubicBezTo>
                  <a:cubicBezTo>
                    <a:pt x="9" y="0"/>
                    <a:pt x="14" y="1"/>
                    <a:pt x="16" y="4"/>
                  </a:cubicBezTo>
                  <a:cubicBezTo>
                    <a:pt x="19" y="8"/>
                    <a:pt x="18" y="13"/>
                    <a:pt x="14" y="15"/>
                  </a:cubicBezTo>
                  <a:cubicBezTo>
                    <a:pt x="10" y="18"/>
                    <a:pt x="5" y="17"/>
                    <a:pt x="3" y="13"/>
                  </a:cubicBezTo>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5" name="îSļîḍê"/>
            <p:cNvSpPr/>
            <p:nvPr>
              <p:custDataLst>
                <p:tags r:id="rId194"/>
              </p:custDataLst>
            </p:nvPr>
          </p:nvSpPr>
          <p:spPr>
            <a:xfrm>
              <a:off x="7056438" y="4445001"/>
              <a:ext cx="114300" cy="1143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8" h="18">
                  <a:moveTo>
                    <a:pt x="2" y="13"/>
                  </a:moveTo>
                  <a:cubicBezTo>
                    <a:pt x="0" y="9"/>
                    <a:pt x="1" y="4"/>
                    <a:pt x="5" y="2"/>
                  </a:cubicBezTo>
                  <a:cubicBezTo>
                    <a:pt x="8" y="0"/>
                    <a:pt x="13" y="1"/>
                    <a:pt x="16" y="4"/>
                  </a:cubicBezTo>
                  <a:cubicBezTo>
                    <a:pt x="18" y="8"/>
                    <a:pt x="17" y="13"/>
                    <a:pt x="13" y="15"/>
                  </a:cubicBezTo>
                  <a:cubicBezTo>
                    <a:pt x="10" y="18"/>
                    <a:pt x="5" y="17"/>
                    <a:pt x="2" y="13"/>
                  </a:cubicBez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6" name="íšļiḋê"/>
            <p:cNvSpPr/>
            <p:nvPr>
              <p:custDataLst>
                <p:tags r:id="rId195"/>
              </p:custDataLst>
            </p:nvPr>
          </p:nvSpPr>
          <p:spPr>
            <a:xfrm>
              <a:off x="6784976" y="3856038"/>
              <a:ext cx="868363" cy="582613"/>
            </a:xfrm>
            <a:custGeom>
              <a:avLst/>
              <a:gdLst/>
              <a:ahLst/>
              <a:cxnLst>
                <a:cxn ang="0">
                  <a:pos x="0" y="2147483646"/>
                </a:cxn>
                <a:cxn ang="0">
                  <a:pos x="2147483646" y="0"/>
                </a:cxn>
                <a:cxn ang="0">
                  <a:pos x="2147483646" y="2147483646"/>
                </a:cxn>
                <a:cxn ang="0">
                  <a:pos x="2147483646" y="2147483646"/>
                </a:cxn>
                <a:cxn ang="0">
                  <a:pos x="0" y="2147483646"/>
                </a:cxn>
              </a:cxnLst>
              <a:pathLst>
                <a:path w="547" h="367">
                  <a:moveTo>
                    <a:pt x="0" y="352"/>
                  </a:moveTo>
                  <a:lnTo>
                    <a:pt x="539" y="0"/>
                  </a:lnTo>
                  <a:lnTo>
                    <a:pt x="547" y="16"/>
                  </a:lnTo>
                  <a:lnTo>
                    <a:pt x="12" y="367"/>
                  </a:lnTo>
                  <a:lnTo>
                    <a:pt x="0" y="352"/>
                  </a:ln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7" name="ïšļiďe"/>
            <p:cNvSpPr/>
            <p:nvPr>
              <p:custDataLst>
                <p:tags r:id="rId196"/>
              </p:custDataLst>
            </p:nvPr>
          </p:nvSpPr>
          <p:spPr>
            <a:xfrm>
              <a:off x="6784976" y="3856038"/>
              <a:ext cx="868363" cy="582613"/>
            </a:xfrm>
            <a:custGeom>
              <a:avLst/>
              <a:gdLst/>
              <a:ahLst/>
              <a:cxnLst>
                <a:cxn ang="0">
                  <a:pos x="0" y="2147483646"/>
                </a:cxn>
                <a:cxn ang="0">
                  <a:pos x="2147483646" y="0"/>
                </a:cxn>
                <a:cxn ang="0">
                  <a:pos x="2147483646" y="2147483646"/>
                </a:cxn>
                <a:cxn ang="0">
                  <a:pos x="2147483646" y="2147483646"/>
                </a:cxn>
                <a:cxn ang="0">
                  <a:pos x="0" y="2147483646"/>
                </a:cxn>
              </a:cxnLst>
              <a:pathLst>
                <a:path w="547" h="367">
                  <a:moveTo>
                    <a:pt x="0" y="352"/>
                  </a:moveTo>
                  <a:lnTo>
                    <a:pt x="539" y="0"/>
                  </a:lnTo>
                  <a:lnTo>
                    <a:pt x="547" y="16"/>
                  </a:lnTo>
                  <a:lnTo>
                    <a:pt x="12" y="367"/>
                  </a:lnTo>
                  <a:lnTo>
                    <a:pt x="0" y="352"/>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8" name="ís1ïḋè"/>
            <p:cNvSpPr/>
            <p:nvPr>
              <p:custDataLst>
                <p:tags r:id="rId197"/>
              </p:custDataLst>
            </p:nvPr>
          </p:nvSpPr>
          <p:spPr>
            <a:xfrm>
              <a:off x="6791326" y="3654426"/>
              <a:ext cx="925513" cy="1095375"/>
            </a:xfrm>
            <a:custGeom>
              <a:avLst/>
              <a:gdLst/>
              <a:ahLst/>
              <a:cxnLst>
                <a:cxn ang="0">
                  <a:pos x="0" y="2147483646"/>
                </a:cxn>
                <a:cxn ang="0">
                  <a:pos x="2147483646" y="0"/>
                </a:cxn>
                <a:cxn ang="0">
                  <a:pos x="2147483646" y="2147483646"/>
                </a:cxn>
                <a:cxn ang="0">
                  <a:pos x="2147483646" y="2147483646"/>
                </a:cxn>
                <a:cxn ang="0">
                  <a:pos x="0" y="2147483646"/>
                </a:cxn>
              </a:cxnLst>
              <a:pathLst>
                <a:path w="583" h="690">
                  <a:moveTo>
                    <a:pt x="0" y="538"/>
                  </a:moveTo>
                  <a:lnTo>
                    <a:pt x="347" y="0"/>
                  </a:lnTo>
                  <a:lnTo>
                    <a:pt x="583" y="151"/>
                  </a:lnTo>
                  <a:lnTo>
                    <a:pt x="231" y="690"/>
                  </a:lnTo>
                  <a:lnTo>
                    <a:pt x="0" y="538"/>
                  </a:lnTo>
                  <a:close/>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49" name="í$lïḋè"/>
            <p:cNvSpPr/>
            <p:nvPr>
              <p:custDataLst>
                <p:tags r:id="rId198"/>
              </p:custDataLst>
            </p:nvPr>
          </p:nvSpPr>
          <p:spPr>
            <a:xfrm>
              <a:off x="6791326" y="3654426"/>
              <a:ext cx="925513" cy="1095375"/>
            </a:xfrm>
            <a:custGeom>
              <a:avLst/>
              <a:gdLst/>
              <a:ahLst/>
              <a:cxnLst>
                <a:cxn ang="0">
                  <a:pos x="0" y="2147483646"/>
                </a:cxn>
                <a:cxn ang="0">
                  <a:pos x="2147483646" y="0"/>
                </a:cxn>
                <a:cxn ang="0">
                  <a:pos x="2147483646" y="2147483646"/>
                </a:cxn>
                <a:cxn ang="0">
                  <a:pos x="2147483646" y="2147483646"/>
                </a:cxn>
                <a:cxn ang="0">
                  <a:pos x="0" y="2147483646"/>
                </a:cxn>
              </a:cxnLst>
              <a:pathLst>
                <a:path w="583" h="690">
                  <a:moveTo>
                    <a:pt x="0" y="538"/>
                  </a:moveTo>
                  <a:lnTo>
                    <a:pt x="347" y="0"/>
                  </a:lnTo>
                  <a:lnTo>
                    <a:pt x="583" y="151"/>
                  </a:lnTo>
                  <a:lnTo>
                    <a:pt x="231" y="690"/>
                  </a:lnTo>
                  <a:lnTo>
                    <a:pt x="0" y="538"/>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0" name="ïŝliḑé"/>
            <p:cNvSpPr/>
            <p:nvPr>
              <p:custDataLst>
                <p:tags r:id="rId199"/>
              </p:custDataLst>
            </p:nvPr>
          </p:nvSpPr>
          <p:spPr>
            <a:xfrm>
              <a:off x="6823076" y="3686176"/>
              <a:ext cx="855663" cy="1025525"/>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5" h="162">
                  <a:moveTo>
                    <a:pt x="135" y="34"/>
                  </a:moveTo>
                  <a:cubicBezTo>
                    <a:pt x="83" y="0"/>
                    <a:pt x="83" y="0"/>
                    <a:pt x="83" y="0"/>
                  </a:cubicBezTo>
                  <a:cubicBezTo>
                    <a:pt x="0" y="129"/>
                    <a:pt x="0" y="129"/>
                    <a:pt x="0" y="129"/>
                  </a:cubicBezTo>
                  <a:cubicBezTo>
                    <a:pt x="52" y="162"/>
                    <a:pt x="52" y="162"/>
                    <a:pt x="52" y="162"/>
                  </a:cubicBezTo>
                  <a:cubicBezTo>
                    <a:pt x="135" y="34"/>
                    <a:pt x="135" y="34"/>
                    <a:pt x="135" y="34"/>
                  </a:cubicBezTo>
                  <a:moveTo>
                    <a:pt x="21" y="133"/>
                  </a:moveTo>
                  <a:cubicBezTo>
                    <a:pt x="24" y="127"/>
                    <a:pt x="23" y="120"/>
                    <a:pt x="17" y="117"/>
                  </a:cubicBezTo>
                  <a:cubicBezTo>
                    <a:pt x="79" y="21"/>
                    <a:pt x="79" y="21"/>
                    <a:pt x="79" y="21"/>
                  </a:cubicBezTo>
                  <a:cubicBezTo>
                    <a:pt x="85" y="25"/>
                    <a:pt x="92" y="23"/>
                    <a:pt x="95" y="17"/>
                  </a:cubicBezTo>
                  <a:cubicBezTo>
                    <a:pt x="115" y="30"/>
                    <a:pt x="115" y="30"/>
                    <a:pt x="115" y="30"/>
                  </a:cubicBezTo>
                  <a:cubicBezTo>
                    <a:pt x="111" y="35"/>
                    <a:pt x="113" y="43"/>
                    <a:pt x="118" y="46"/>
                  </a:cubicBezTo>
                  <a:cubicBezTo>
                    <a:pt x="56" y="142"/>
                    <a:pt x="56" y="142"/>
                    <a:pt x="56" y="142"/>
                  </a:cubicBezTo>
                  <a:cubicBezTo>
                    <a:pt x="51" y="138"/>
                    <a:pt x="44" y="140"/>
                    <a:pt x="40" y="145"/>
                  </a:cubicBezTo>
                  <a:cubicBezTo>
                    <a:pt x="21" y="133"/>
                    <a:pt x="21" y="133"/>
                    <a:pt x="21" y="133"/>
                  </a:cubicBezTo>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1" name="iŝ1ïḓê"/>
            <p:cNvSpPr/>
            <p:nvPr>
              <p:custDataLst>
                <p:tags r:id="rId200"/>
              </p:custDataLst>
            </p:nvPr>
          </p:nvSpPr>
          <p:spPr>
            <a:xfrm>
              <a:off x="7107238" y="4059238"/>
              <a:ext cx="285750" cy="285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5" h="45">
                  <a:moveTo>
                    <a:pt x="39" y="33"/>
                  </a:moveTo>
                  <a:cubicBezTo>
                    <a:pt x="45" y="24"/>
                    <a:pt x="43" y="12"/>
                    <a:pt x="33" y="6"/>
                  </a:cubicBezTo>
                  <a:cubicBezTo>
                    <a:pt x="24" y="0"/>
                    <a:pt x="12" y="3"/>
                    <a:pt x="6" y="12"/>
                  </a:cubicBezTo>
                  <a:cubicBezTo>
                    <a:pt x="0" y="21"/>
                    <a:pt x="3" y="33"/>
                    <a:pt x="12" y="39"/>
                  </a:cubicBezTo>
                  <a:cubicBezTo>
                    <a:pt x="21" y="45"/>
                    <a:pt x="33" y="42"/>
                    <a:pt x="39" y="33"/>
                  </a:cubicBezTo>
                  <a:moveTo>
                    <a:pt x="11" y="18"/>
                  </a:moveTo>
                  <a:cubicBezTo>
                    <a:pt x="9" y="16"/>
                    <a:pt x="9" y="16"/>
                    <a:pt x="9" y="16"/>
                  </a:cubicBezTo>
                  <a:cubicBezTo>
                    <a:pt x="11" y="12"/>
                    <a:pt x="11" y="12"/>
                    <a:pt x="11" y="12"/>
                  </a:cubicBezTo>
                  <a:cubicBezTo>
                    <a:pt x="14" y="14"/>
                    <a:pt x="14" y="14"/>
                    <a:pt x="14" y="14"/>
                  </a:cubicBezTo>
                  <a:cubicBezTo>
                    <a:pt x="15" y="12"/>
                    <a:pt x="18" y="10"/>
                    <a:pt x="20" y="10"/>
                  </a:cubicBezTo>
                  <a:cubicBezTo>
                    <a:pt x="22" y="14"/>
                    <a:pt x="22" y="14"/>
                    <a:pt x="22" y="14"/>
                  </a:cubicBezTo>
                  <a:cubicBezTo>
                    <a:pt x="19" y="15"/>
                    <a:pt x="17" y="16"/>
                    <a:pt x="16" y="18"/>
                  </a:cubicBezTo>
                  <a:cubicBezTo>
                    <a:pt x="14" y="20"/>
                    <a:pt x="15" y="22"/>
                    <a:pt x="16" y="23"/>
                  </a:cubicBezTo>
                  <a:cubicBezTo>
                    <a:pt x="18" y="24"/>
                    <a:pt x="20" y="22"/>
                    <a:pt x="22" y="20"/>
                  </a:cubicBezTo>
                  <a:cubicBezTo>
                    <a:pt x="25" y="18"/>
                    <a:pt x="28" y="16"/>
                    <a:pt x="32" y="19"/>
                  </a:cubicBezTo>
                  <a:cubicBezTo>
                    <a:pt x="34" y="20"/>
                    <a:pt x="35" y="24"/>
                    <a:pt x="34" y="27"/>
                  </a:cubicBezTo>
                  <a:cubicBezTo>
                    <a:pt x="36" y="29"/>
                    <a:pt x="36" y="29"/>
                    <a:pt x="36" y="29"/>
                  </a:cubicBezTo>
                  <a:cubicBezTo>
                    <a:pt x="34" y="32"/>
                    <a:pt x="34" y="32"/>
                    <a:pt x="34" y="32"/>
                  </a:cubicBezTo>
                  <a:cubicBezTo>
                    <a:pt x="32" y="31"/>
                    <a:pt x="32" y="31"/>
                    <a:pt x="32" y="31"/>
                  </a:cubicBezTo>
                  <a:cubicBezTo>
                    <a:pt x="30" y="33"/>
                    <a:pt x="28" y="34"/>
                    <a:pt x="26" y="35"/>
                  </a:cubicBezTo>
                  <a:cubicBezTo>
                    <a:pt x="25" y="31"/>
                    <a:pt x="25" y="31"/>
                    <a:pt x="25" y="31"/>
                  </a:cubicBezTo>
                  <a:cubicBezTo>
                    <a:pt x="27" y="30"/>
                    <a:pt x="28" y="29"/>
                    <a:pt x="29" y="28"/>
                  </a:cubicBezTo>
                  <a:cubicBezTo>
                    <a:pt x="31" y="26"/>
                    <a:pt x="30" y="24"/>
                    <a:pt x="29" y="23"/>
                  </a:cubicBezTo>
                  <a:cubicBezTo>
                    <a:pt x="27" y="22"/>
                    <a:pt x="25" y="24"/>
                    <a:pt x="23" y="25"/>
                  </a:cubicBezTo>
                  <a:cubicBezTo>
                    <a:pt x="21" y="27"/>
                    <a:pt x="17" y="30"/>
                    <a:pt x="14" y="27"/>
                  </a:cubicBezTo>
                  <a:cubicBezTo>
                    <a:pt x="11" y="25"/>
                    <a:pt x="9" y="22"/>
                    <a:pt x="11" y="18"/>
                  </a:cubicBezTo>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2" name="ísľîḓê"/>
            <p:cNvSpPr/>
            <p:nvPr>
              <p:custDataLst>
                <p:tags r:id="rId201"/>
              </p:custDataLst>
            </p:nvPr>
          </p:nvSpPr>
          <p:spPr>
            <a:xfrm>
              <a:off x="7342188" y="3913188"/>
              <a:ext cx="114300" cy="1143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8" h="18">
                  <a:moveTo>
                    <a:pt x="5" y="16"/>
                  </a:moveTo>
                  <a:cubicBezTo>
                    <a:pt x="1" y="13"/>
                    <a:pt x="0" y="8"/>
                    <a:pt x="3" y="5"/>
                  </a:cubicBezTo>
                  <a:cubicBezTo>
                    <a:pt x="5" y="1"/>
                    <a:pt x="10" y="0"/>
                    <a:pt x="14" y="2"/>
                  </a:cubicBezTo>
                  <a:cubicBezTo>
                    <a:pt x="17" y="5"/>
                    <a:pt x="18" y="10"/>
                    <a:pt x="16" y="13"/>
                  </a:cubicBezTo>
                  <a:cubicBezTo>
                    <a:pt x="14" y="17"/>
                    <a:pt x="9" y="18"/>
                    <a:pt x="5" y="16"/>
                  </a:cubicBezTo>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3" name="iśļiḓe"/>
            <p:cNvSpPr/>
            <p:nvPr>
              <p:custDataLst>
                <p:tags r:id="rId202"/>
              </p:custDataLst>
            </p:nvPr>
          </p:nvSpPr>
          <p:spPr>
            <a:xfrm>
              <a:off x="7037388" y="4383088"/>
              <a:ext cx="120650" cy="11271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9" h="18">
                  <a:moveTo>
                    <a:pt x="5" y="16"/>
                  </a:moveTo>
                  <a:cubicBezTo>
                    <a:pt x="2" y="13"/>
                    <a:pt x="0" y="8"/>
                    <a:pt x="3" y="5"/>
                  </a:cubicBezTo>
                  <a:cubicBezTo>
                    <a:pt x="5" y="1"/>
                    <a:pt x="10" y="0"/>
                    <a:pt x="14" y="2"/>
                  </a:cubicBezTo>
                  <a:cubicBezTo>
                    <a:pt x="18" y="5"/>
                    <a:pt x="19" y="10"/>
                    <a:pt x="16" y="13"/>
                  </a:cubicBezTo>
                  <a:cubicBezTo>
                    <a:pt x="14" y="17"/>
                    <a:pt x="9" y="18"/>
                    <a:pt x="5" y="16"/>
                  </a:cubicBez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4" name="ïŝḷíḋè"/>
            <p:cNvSpPr/>
            <p:nvPr>
              <p:custDataLst>
                <p:tags r:id="rId203"/>
              </p:custDataLst>
            </p:nvPr>
          </p:nvSpPr>
          <p:spPr>
            <a:xfrm>
              <a:off x="6759576" y="3635376"/>
              <a:ext cx="582613" cy="873125"/>
            </a:xfrm>
            <a:custGeom>
              <a:avLst/>
              <a:gdLst/>
              <a:ahLst/>
              <a:cxnLst>
                <a:cxn ang="0">
                  <a:pos x="0" y="2147483646"/>
                </a:cxn>
                <a:cxn ang="0">
                  <a:pos x="2147483646" y="0"/>
                </a:cxn>
                <a:cxn ang="0">
                  <a:pos x="2147483646" y="2147483646"/>
                </a:cxn>
                <a:cxn ang="0">
                  <a:pos x="2147483646" y="2147483646"/>
                </a:cxn>
                <a:cxn ang="0">
                  <a:pos x="0" y="2147483646"/>
                </a:cxn>
              </a:cxnLst>
              <a:pathLst>
                <a:path w="367" h="550">
                  <a:moveTo>
                    <a:pt x="0" y="538"/>
                  </a:moveTo>
                  <a:lnTo>
                    <a:pt x="351" y="0"/>
                  </a:lnTo>
                  <a:lnTo>
                    <a:pt x="367" y="12"/>
                  </a:lnTo>
                  <a:lnTo>
                    <a:pt x="20" y="550"/>
                  </a:lnTo>
                  <a:lnTo>
                    <a:pt x="0" y="538"/>
                  </a:ln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5" name="îṩļidé"/>
            <p:cNvSpPr/>
            <p:nvPr>
              <p:custDataLst>
                <p:tags r:id="rId204"/>
              </p:custDataLst>
            </p:nvPr>
          </p:nvSpPr>
          <p:spPr>
            <a:xfrm>
              <a:off x="6753226" y="3641726"/>
              <a:ext cx="595313" cy="1076325"/>
            </a:xfrm>
            <a:custGeom>
              <a:avLst/>
              <a:gdLst/>
              <a:ahLst/>
              <a:cxnLst>
                <a:cxn ang="0">
                  <a:pos x="0" y="2147483646"/>
                </a:cxn>
                <a:cxn ang="0">
                  <a:pos x="2147483646" y="0"/>
                </a:cxn>
                <a:cxn ang="0">
                  <a:pos x="2147483646" y="2147483646"/>
                </a:cxn>
                <a:cxn ang="0">
                  <a:pos x="2147483646" y="2147483646"/>
                </a:cxn>
                <a:cxn ang="0">
                  <a:pos x="0" y="2147483646"/>
                </a:cxn>
              </a:cxnLst>
              <a:pathLst>
                <a:path w="375" h="678">
                  <a:moveTo>
                    <a:pt x="0" y="634"/>
                  </a:moveTo>
                  <a:lnTo>
                    <a:pt x="99" y="0"/>
                  </a:lnTo>
                  <a:lnTo>
                    <a:pt x="375" y="44"/>
                  </a:lnTo>
                  <a:lnTo>
                    <a:pt x="275" y="678"/>
                  </a:lnTo>
                  <a:lnTo>
                    <a:pt x="0" y="634"/>
                  </a:lnTo>
                  <a:close/>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6" name="îšlidè"/>
            <p:cNvSpPr/>
            <p:nvPr>
              <p:custDataLst>
                <p:tags r:id="rId205"/>
              </p:custDataLst>
            </p:nvPr>
          </p:nvSpPr>
          <p:spPr>
            <a:xfrm>
              <a:off x="6753226" y="3641726"/>
              <a:ext cx="595313" cy="1076325"/>
            </a:xfrm>
            <a:custGeom>
              <a:avLst/>
              <a:gdLst/>
              <a:ahLst/>
              <a:cxnLst>
                <a:cxn ang="0">
                  <a:pos x="0" y="2147483646"/>
                </a:cxn>
                <a:cxn ang="0">
                  <a:pos x="2147483646" y="0"/>
                </a:cxn>
                <a:cxn ang="0">
                  <a:pos x="2147483646" y="2147483646"/>
                </a:cxn>
                <a:cxn ang="0">
                  <a:pos x="2147483646" y="2147483646"/>
                </a:cxn>
                <a:cxn ang="0">
                  <a:pos x="0" y="2147483646"/>
                </a:cxn>
              </a:cxnLst>
              <a:pathLst>
                <a:path w="375" h="678">
                  <a:moveTo>
                    <a:pt x="0" y="634"/>
                  </a:moveTo>
                  <a:lnTo>
                    <a:pt x="99" y="0"/>
                  </a:lnTo>
                  <a:lnTo>
                    <a:pt x="375" y="44"/>
                  </a:lnTo>
                  <a:lnTo>
                    <a:pt x="275" y="678"/>
                  </a:lnTo>
                  <a:lnTo>
                    <a:pt x="0" y="634"/>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7" name="iṥľíḍe"/>
            <p:cNvSpPr/>
            <p:nvPr>
              <p:custDataLst>
                <p:tags r:id="rId206"/>
              </p:custDataLst>
            </p:nvPr>
          </p:nvSpPr>
          <p:spPr>
            <a:xfrm>
              <a:off x="6784976" y="3673476"/>
              <a:ext cx="538163" cy="1012825"/>
            </a:xfrm>
            <a:custGeom>
              <a:avLst/>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 h="160">
                  <a:moveTo>
                    <a:pt x="85" y="9"/>
                  </a:moveTo>
                  <a:cubicBezTo>
                    <a:pt x="23" y="0"/>
                    <a:pt x="23" y="0"/>
                    <a:pt x="23" y="0"/>
                  </a:cubicBezTo>
                  <a:cubicBezTo>
                    <a:pt x="0" y="151"/>
                    <a:pt x="0" y="151"/>
                    <a:pt x="0" y="151"/>
                  </a:cubicBezTo>
                  <a:cubicBezTo>
                    <a:pt x="61" y="160"/>
                    <a:pt x="61" y="160"/>
                    <a:pt x="61" y="160"/>
                  </a:cubicBezTo>
                  <a:cubicBezTo>
                    <a:pt x="85" y="9"/>
                    <a:pt x="85" y="9"/>
                    <a:pt x="85" y="9"/>
                  </a:cubicBezTo>
                  <a:moveTo>
                    <a:pt x="20" y="146"/>
                  </a:moveTo>
                  <a:cubicBezTo>
                    <a:pt x="21" y="140"/>
                    <a:pt x="17" y="134"/>
                    <a:pt x="10" y="132"/>
                  </a:cubicBezTo>
                  <a:cubicBezTo>
                    <a:pt x="28" y="20"/>
                    <a:pt x="28" y="20"/>
                    <a:pt x="28" y="20"/>
                  </a:cubicBezTo>
                  <a:cubicBezTo>
                    <a:pt x="35" y="21"/>
                    <a:pt x="41" y="17"/>
                    <a:pt x="42" y="10"/>
                  </a:cubicBezTo>
                  <a:cubicBezTo>
                    <a:pt x="64" y="14"/>
                    <a:pt x="64" y="14"/>
                    <a:pt x="64" y="14"/>
                  </a:cubicBezTo>
                  <a:cubicBezTo>
                    <a:pt x="63" y="20"/>
                    <a:pt x="67" y="26"/>
                    <a:pt x="74" y="27"/>
                  </a:cubicBezTo>
                  <a:cubicBezTo>
                    <a:pt x="56" y="140"/>
                    <a:pt x="56" y="140"/>
                    <a:pt x="56" y="140"/>
                  </a:cubicBezTo>
                  <a:cubicBezTo>
                    <a:pt x="50" y="139"/>
                    <a:pt x="44" y="143"/>
                    <a:pt x="43" y="150"/>
                  </a:cubicBezTo>
                  <a:cubicBezTo>
                    <a:pt x="20" y="146"/>
                    <a:pt x="20" y="146"/>
                    <a:pt x="20" y="146"/>
                  </a:cubicBezTo>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8" name="ïṣľíḓe"/>
            <p:cNvSpPr/>
            <p:nvPr>
              <p:custDataLst>
                <p:tags r:id="rId207"/>
              </p:custDataLst>
            </p:nvPr>
          </p:nvSpPr>
          <p:spPr>
            <a:xfrm>
              <a:off x="6916738" y="4046538"/>
              <a:ext cx="266700" cy="266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 h="42">
                  <a:moveTo>
                    <a:pt x="41" y="24"/>
                  </a:moveTo>
                  <a:cubicBezTo>
                    <a:pt x="42" y="13"/>
                    <a:pt x="35" y="3"/>
                    <a:pt x="24" y="2"/>
                  </a:cubicBezTo>
                  <a:cubicBezTo>
                    <a:pt x="14" y="0"/>
                    <a:pt x="3" y="7"/>
                    <a:pt x="2" y="18"/>
                  </a:cubicBezTo>
                  <a:cubicBezTo>
                    <a:pt x="0" y="29"/>
                    <a:pt x="7" y="39"/>
                    <a:pt x="18" y="40"/>
                  </a:cubicBezTo>
                  <a:cubicBezTo>
                    <a:pt x="29" y="42"/>
                    <a:pt x="39" y="35"/>
                    <a:pt x="41" y="24"/>
                  </a:cubicBezTo>
                  <a:close/>
                  <a:moveTo>
                    <a:pt x="9" y="21"/>
                  </a:moveTo>
                  <a:cubicBezTo>
                    <a:pt x="6" y="21"/>
                    <a:pt x="6" y="21"/>
                    <a:pt x="6" y="21"/>
                  </a:cubicBezTo>
                  <a:cubicBezTo>
                    <a:pt x="7" y="16"/>
                    <a:pt x="7" y="16"/>
                    <a:pt x="7" y="16"/>
                  </a:cubicBezTo>
                  <a:cubicBezTo>
                    <a:pt x="9" y="17"/>
                    <a:pt x="9" y="17"/>
                    <a:pt x="9" y="17"/>
                  </a:cubicBezTo>
                  <a:cubicBezTo>
                    <a:pt x="10" y="14"/>
                    <a:pt x="12" y="12"/>
                    <a:pt x="14" y="11"/>
                  </a:cubicBezTo>
                  <a:cubicBezTo>
                    <a:pt x="17" y="14"/>
                    <a:pt x="17" y="14"/>
                    <a:pt x="17" y="14"/>
                  </a:cubicBezTo>
                  <a:cubicBezTo>
                    <a:pt x="15" y="15"/>
                    <a:pt x="13" y="17"/>
                    <a:pt x="13" y="20"/>
                  </a:cubicBezTo>
                  <a:cubicBezTo>
                    <a:pt x="13" y="22"/>
                    <a:pt x="14" y="24"/>
                    <a:pt x="15" y="24"/>
                  </a:cubicBezTo>
                  <a:cubicBezTo>
                    <a:pt x="17" y="24"/>
                    <a:pt x="18" y="22"/>
                    <a:pt x="20" y="19"/>
                  </a:cubicBezTo>
                  <a:cubicBezTo>
                    <a:pt x="21" y="17"/>
                    <a:pt x="24" y="13"/>
                    <a:pt x="28" y="14"/>
                  </a:cubicBezTo>
                  <a:cubicBezTo>
                    <a:pt x="31" y="14"/>
                    <a:pt x="33" y="17"/>
                    <a:pt x="33" y="21"/>
                  </a:cubicBezTo>
                  <a:cubicBezTo>
                    <a:pt x="36" y="21"/>
                    <a:pt x="36" y="21"/>
                    <a:pt x="36" y="21"/>
                  </a:cubicBezTo>
                  <a:cubicBezTo>
                    <a:pt x="36" y="25"/>
                    <a:pt x="36" y="25"/>
                    <a:pt x="36" y="25"/>
                  </a:cubicBezTo>
                  <a:cubicBezTo>
                    <a:pt x="33" y="25"/>
                    <a:pt x="33" y="25"/>
                    <a:pt x="33" y="25"/>
                  </a:cubicBezTo>
                  <a:cubicBezTo>
                    <a:pt x="32" y="28"/>
                    <a:pt x="31" y="30"/>
                    <a:pt x="29" y="31"/>
                  </a:cubicBezTo>
                  <a:cubicBezTo>
                    <a:pt x="26" y="28"/>
                    <a:pt x="26" y="28"/>
                    <a:pt x="26" y="28"/>
                  </a:cubicBezTo>
                  <a:cubicBezTo>
                    <a:pt x="28" y="26"/>
                    <a:pt x="29" y="25"/>
                    <a:pt x="29" y="23"/>
                  </a:cubicBezTo>
                  <a:cubicBezTo>
                    <a:pt x="30" y="21"/>
                    <a:pt x="29" y="19"/>
                    <a:pt x="27" y="19"/>
                  </a:cubicBezTo>
                  <a:cubicBezTo>
                    <a:pt x="25" y="19"/>
                    <a:pt x="24" y="21"/>
                    <a:pt x="23" y="24"/>
                  </a:cubicBezTo>
                  <a:cubicBezTo>
                    <a:pt x="21" y="27"/>
                    <a:pt x="19" y="30"/>
                    <a:pt x="15" y="29"/>
                  </a:cubicBezTo>
                  <a:cubicBezTo>
                    <a:pt x="11" y="29"/>
                    <a:pt x="9" y="26"/>
                    <a:pt x="9" y="21"/>
                  </a:cubicBez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59" name="ïšḻidê"/>
            <p:cNvSpPr/>
            <p:nvPr>
              <p:custDataLst>
                <p:tags r:id="rId208"/>
              </p:custDataLst>
            </p:nvPr>
          </p:nvSpPr>
          <p:spPr>
            <a:xfrm>
              <a:off x="7037388" y="3856038"/>
              <a:ext cx="107950" cy="107950"/>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17" h="17">
                  <a:moveTo>
                    <a:pt x="8" y="16"/>
                  </a:moveTo>
                  <a:cubicBezTo>
                    <a:pt x="3" y="15"/>
                    <a:pt x="0" y="11"/>
                    <a:pt x="1" y="7"/>
                  </a:cubicBezTo>
                  <a:cubicBezTo>
                    <a:pt x="2" y="3"/>
                    <a:pt x="6" y="0"/>
                    <a:pt x="10" y="0"/>
                  </a:cubicBezTo>
                  <a:cubicBezTo>
                    <a:pt x="14" y="1"/>
                    <a:pt x="17" y="5"/>
                    <a:pt x="17" y="9"/>
                  </a:cubicBezTo>
                  <a:cubicBezTo>
                    <a:pt x="16" y="14"/>
                    <a:pt x="12" y="17"/>
                    <a:pt x="8" y="16"/>
                  </a:cubicBez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0" name="ïšļïde"/>
            <p:cNvSpPr/>
            <p:nvPr>
              <p:custDataLst>
                <p:tags r:id="rId209"/>
              </p:custDataLst>
            </p:nvPr>
          </p:nvSpPr>
          <p:spPr>
            <a:xfrm>
              <a:off x="6954838" y="4408488"/>
              <a:ext cx="107950" cy="106363"/>
            </a:xfrm>
            <a:custGeom>
              <a:avLst/>
              <a:gdLst/>
              <a:ahLst/>
              <a:cxnLst>
                <a:cxn ang="0">
                  <a:pos x="2147483646" y="2147483646"/>
                </a:cxn>
                <a:cxn ang="0">
                  <a:pos x="0" y="2147483646"/>
                </a:cxn>
                <a:cxn ang="0">
                  <a:pos x="2147483646" y="0"/>
                </a:cxn>
                <a:cxn ang="0">
                  <a:pos x="2147483646" y="2147483646"/>
                </a:cxn>
                <a:cxn ang="0">
                  <a:pos x="2147483646" y="2147483646"/>
                </a:cxn>
              </a:cxnLst>
              <a:pathLst>
                <a:path w="17" h="17">
                  <a:moveTo>
                    <a:pt x="7" y="16"/>
                  </a:moveTo>
                  <a:cubicBezTo>
                    <a:pt x="3" y="15"/>
                    <a:pt x="0" y="11"/>
                    <a:pt x="0" y="7"/>
                  </a:cubicBezTo>
                  <a:cubicBezTo>
                    <a:pt x="1" y="2"/>
                    <a:pt x="5" y="0"/>
                    <a:pt x="9" y="0"/>
                  </a:cubicBezTo>
                  <a:cubicBezTo>
                    <a:pt x="14" y="1"/>
                    <a:pt x="17" y="5"/>
                    <a:pt x="16" y="9"/>
                  </a:cubicBezTo>
                  <a:cubicBezTo>
                    <a:pt x="15" y="14"/>
                    <a:pt x="11" y="17"/>
                    <a:pt x="7" y="16"/>
                  </a:cubicBez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1" name="íśḻïďê"/>
            <p:cNvSpPr/>
            <p:nvPr>
              <p:custDataLst>
                <p:tags r:id="rId210"/>
              </p:custDataLst>
            </p:nvPr>
          </p:nvSpPr>
          <p:spPr>
            <a:xfrm>
              <a:off x="6721476" y="3635376"/>
              <a:ext cx="188913" cy="1012825"/>
            </a:xfrm>
            <a:custGeom>
              <a:avLst/>
              <a:gdLst/>
              <a:ahLst/>
              <a:cxnLst>
                <a:cxn ang="0">
                  <a:pos x="0" y="2147483646"/>
                </a:cxn>
                <a:cxn ang="0">
                  <a:pos x="2147483646" y="0"/>
                </a:cxn>
                <a:cxn ang="0">
                  <a:pos x="2147483646" y="2147483646"/>
                </a:cxn>
                <a:cxn ang="0">
                  <a:pos x="2147483646" y="2147483646"/>
                </a:cxn>
                <a:cxn ang="0">
                  <a:pos x="0" y="2147483646"/>
                </a:cxn>
              </a:cxnLst>
              <a:pathLst>
                <a:path w="119" h="638">
                  <a:moveTo>
                    <a:pt x="0" y="634"/>
                  </a:moveTo>
                  <a:lnTo>
                    <a:pt x="100" y="0"/>
                  </a:lnTo>
                  <a:lnTo>
                    <a:pt x="119" y="4"/>
                  </a:lnTo>
                  <a:lnTo>
                    <a:pt x="20" y="638"/>
                  </a:lnTo>
                  <a:lnTo>
                    <a:pt x="0" y="634"/>
                  </a:lnTo>
                  <a:close/>
                </a:path>
              </a:pathLst>
            </a:custGeom>
            <a:solidFill>
              <a:srgbClr val="799F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2" name="íS1iďe"/>
            <p:cNvSpPr/>
            <p:nvPr>
              <p:custDataLst>
                <p:tags r:id="rId211"/>
              </p:custDataLst>
            </p:nvPr>
          </p:nvSpPr>
          <p:spPr>
            <a:xfrm>
              <a:off x="7196138" y="3824288"/>
              <a:ext cx="184150" cy="87471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9" h="138">
                  <a:moveTo>
                    <a:pt x="2" y="127"/>
                  </a:moveTo>
                  <a:cubicBezTo>
                    <a:pt x="1" y="128"/>
                    <a:pt x="1" y="128"/>
                    <a:pt x="1" y="128"/>
                  </a:cubicBezTo>
                  <a:cubicBezTo>
                    <a:pt x="0" y="138"/>
                    <a:pt x="0" y="138"/>
                    <a:pt x="0" y="138"/>
                  </a:cubicBezTo>
                  <a:cubicBezTo>
                    <a:pt x="2" y="127"/>
                    <a:pt x="2" y="127"/>
                    <a:pt x="2" y="127"/>
                  </a:cubicBezTo>
                  <a:moveTo>
                    <a:pt x="13" y="79"/>
                  </a:moveTo>
                  <a:cubicBezTo>
                    <a:pt x="11" y="79"/>
                    <a:pt x="10" y="79"/>
                    <a:pt x="9" y="79"/>
                  </a:cubicBezTo>
                  <a:cubicBezTo>
                    <a:pt x="4" y="109"/>
                    <a:pt x="4" y="109"/>
                    <a:pt x="4" y="109"/>
                  </a:cubicBezTo>
                  <a:cubicBezTo>
                    <a:pt x="7" y="105"/>
                    <a:pt x="7" y="105"/>
                    <a:pt x="7" y="105"/>
                  </a:cubicBezTo>
                  <a:cubicBezTo>
                    <a:pt x="13" y="79"/>
                    <a:pt x="13" y="79"/>
                    <a:pt x="13" y="79"/>
                  </a:cubicBezTo>
                  <a:moveTo>
                    <a:pt x="16" y="64"/>
                  </a:moveTo>
                  <a:cubicBezTo>
                    <a:pt x="16" y="64"/>
                    <a:pt x="15" y="64"/>
                    <a:pt x="15" y="65"/>
                  </a:cubicBezTo>
                  <a:cubicBezTo>
                    <a:pt x="14" y="66"/>
                    <a:pt x="13" y="67"/>
                    <a:pt x="11" y="68"/>
                  </a:cubicBezTo>
                  <a:cubicBezTo>
                    <a:pt x="11" y="68"/>
                    <a:pt x="11" y="68"/>
                    <a:pt x="11" y="68"/>
                  </a:cubicBezTo>
                  <a:cubicBezTo>
                    <a:pt x="12" y="72"/>
                    <a:pt x="12" y="72"/>
                    <a:pt x="12" y="72"/>
                  </a:cubicBezTo>
                  <a:cubicBezTo>
                    <a:pt x="13" y="72"/>
                    <a:pt x="13" y="71"/>
                    <a:pt x="14" y="71"/>
                  </a:cubicBezTo>
                  <a:cubicBezTo>
                    <a:pt x="16" y="64"/>
                    <a:pt x="16" y="64"/>
                    <a:pt x="16" y="64"/>
                  </a:cubicBezTo>
                  <a:moveTo>
                    <a:pt x="14" y="55"/>
                  </a:moveTo>
                  <a:cubicBezTo>
                    <a:pt x="14" y="55"/>
                    <a:pt x="13" y="55"/>
                    <a:pt x="13" y="55"/>
                  </a:cubicBezTo>
                  <a:cubicBezTo>
                    <a:pt x="12" y="61"/>
                    <a:pt x="12" y="61"/>
                    <a:pt x="12" y="61"/>
                  </a:cubicBezTo>
                  <a:cubicBezTo>
                    <a:pt x="13" y="60"/>
                    <a:pt x="13" y="60"/>
                    <a:pt x="14" y="60"/>
                  </a:cubicBezTo>
                  <a:cubicBezTo>
                    <a:pt x="14" y="60"/>
                    <a:pt x="15" y="60"/>
                    <a:pt x="15" y="60"/>
                  </a:cubicBezTo>
                  <a:cubicBezTo>
                    <a:pt x="16" y="61"/>
                    <a:pt x="16" y="61"/>
                    <a:pt x="16" y="62"/>
                  </a:cubicBezTo>
                  <a:cubicBezTo>
                    <a:pt x="17" y="56"/>
                    <a:pt x="17" y="56"/>
                    <a:pt x="17" y="56"/>
                  </a:cubicBezTo>
                  <a:cubicBezTo>
                    <a:pt x="16" y="55"/>
                    <a:pt x="15" y="55"/>
                    <a:pt x="14" y="55"/>
                  </a:cubicBezTo>
                  <a:moveTo>
                    <a:pt x="21" y="0"/>
                  </a:moveTo>
                  <a:cubicBezTo>
                    <a:pt x="15" y="41"/>
                    <a:pt x="15" y="41"/>
                    <a:pt x="15" y="41"/>
                  </a:cubicBezTo>
                  <a:cubicBezTo>
                    <a:pt x="17" y="41"/>
                    <a:pt x="18" y="42"/>
                    <a:pt x="19" y="43"/>
                  </a:cubicBezTo>
                  <a:cubicBezTo>
                    <a:pt x="20" y="43"/>
                    <a:pt x="20" y="43"/>
                    <a:pt x="20" y="43"/>
                  </a:cubicBezTo>
                  <a:cubicBezTo>
                    <a:pt x="24" y="24"/>
                    <a:pt x="24" y="24"/>
                    <a:pt x="24" y="24"/>
                  </a:cubicBezTo>
                  <a:cubicBezTo>
                    <a:pt x="24" y="22"/>
                    <a:pt x="25" y="21"/>
                    <a:pt x="25" y="19"/>
                  </a:cubicBezTo>
                  <a:cubicBezTo>
                    <a:pt x="29" y="1"/>
                    <a:pt x="29" y="1"/>
                    <a:pt x="29" y="1"/>
                  </a:cubicBezTo>
                  <a:cubicBezTo>
                    <a:pt x="28" y="1"/>
                    <a:pt x="27" y="1"/>
                    <a:pt x="27" y="1"/>
                  </a:cubicBezTo>
                  <a:cubicBezTo>
                    <a:pt x="25" y="1"/>
                    <a:pt x="23" y="1"/>
                    <a:pt x="21" y="0"/>
                  </a:cubicBezTo>
                </a:path>
              </a:pathLst>
            </a:custGeom>
            <a:solidFill>
              <a:srgbClr val="AFAFA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3" name="îŝľîḍé"/>
            <p:cNvSpPr/>
            <p:nvPr>
              <p:custDataLst>
                <p:tags r:id="rId212"/>
              </p:custDataLst>
            </p:nvPr>
          </p:nvSpPr>
          <p:spPr>
            <a:xfrm>
              <a:off x="7202488" y="3711576"/>
              <a:ext cx="196850" cy="923925"/>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0"/>
                </a:cxn>
              </a:cxnLst>
              <a:pathLst>
                <a:path w="31" h="146">
                  <a:moveTo>
                    <a:pt x="6" y="123"/>
                  </a:moveTo>
                  <a:cubicBezTo>
                    <a:pt x="3" y="127"/>
                    <a:pt x="3" y="127"/>
                    <a:pt x="3" y="127"/>
                  </a:cubicBezTo>
                  <a:cubicBezTo>
                    <a:pt x="0" y="146"/>
                    <a:pt x="0" y="146"/>
                    <a:pt x="0" y="146"/>
                  </a:cubicBezTo>
                  <a:cubicBezTo>
                    <a:pt x="1" y="145"/>
                    <a:pt x="1" y="145"/>
                    <a:pt x="1" y="145"/>
                  </a:cubicBezTo>
                  <a:cubicBezTo>
                    <a:pt x="6" y="123"/>
                    <a:pt x="6" y="123"/>
                    <a:pt x="6" y="123"/>
                  </a:cubicBezTo>
                  <a:moveTo>
                    <a:pt x="23" y="0"/>
                  </a:moveTo>
                  <a:cubicBezTo>
                    <a:pt x="23" y="0"/>
                    <a:pt x="23" y="0"/>
                    <a:pt x="23" y="0"/>
                  </a:cubicBezTo>
                  <a:cubicBezTo>
                    <a:pt x="20" y="18"/>
                    <a:pt x="20" y="18"/>
                    <a:pt x="20" y="18"/>
                  </a:cubicBezTo>
                  <a:cubicBezTo>
                    <a:pt x="22" y="19"/>
                    <a:pt x="24" y="19"/>
                    <a:pt x="26" y="19"/>
                  </a:cubicBezTo>
                  <a:cubicBezTo>
                    <a:pt x="26" y="19"/>
                    <a:pt x="27" y="19"/>
                    <a:pt x="28" y="19"/>
                  </a:cubicBezTo>
                  <a:cubicBezTo>
                    <a:pt x="31" y="4"/>
                    <a:pt x="31" y="4"/>
                    <a:pt x="31" y="4"/>
                  </a:cubicBezTo>
                  <a:cubicBezTo>
                    <a:pt x="23" y="0"/>
                    <a:pt x="23" y="0"/>
                    <a:pt x="23" y="0"/>
                  </a:cubicBezTo>
                </a:path>
              </a:pathLst>
            </a:custGeom>
            <a:solidFill>
              <a:srgbClr val="5773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4" name="ï$ḷíḍè"/>
            <p:cNvSpPr/>
            <p:nvPr>
              <p:custDataLst>
                <p:tags r:id="rId213"/>
              </p:custDataLst>
            </p:nvPr>
          </p:nvSpPr>
          <p:spPr>
            <a:xfrm>
              <a:off x="7253288" y="4084638"/>
              <a:ext cx="69850" cy="241300"/>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 h="38">
                  <a:moveTo>
                    <a:pt x="2" y="27"/>
                  </a:moveTo>
                  <a:cubicBezTo>
                    <a:pt x="0" y="38"/>
                    <a:pt x="0" y="38"/>
                    <a:pt x="0" y="38"/>
                  </a:cubicBezTo>
                  <a:cubicBezTo>
                    <a:pt x="1" y="38"/>
                    <a:pt x="2" y="38"/>
                    <a:pt x="4" y="38"/>
                  </a:cubicBezTo>
                  <a:cubicBezTo>
                    <a:pt x="5" y="30"/>
                    <a:pt x="5" y="30"/>
                    <a:pt x="5" y="30"/>
                  </a:cubicBezTo>
                  <a:cubicBezTo>
                    <a:pt x="4" y="30"/>
                    <a:pt x="4" y="31"/>
                    <a:pt x="3" y="31"/>
                  </a:cubicBezTo>
                  <a:cubicBezTo>
                    <a:pt x="2" y="27"/>
                    <a:pt x="2" y="27"/>
                    <a:pt x="2" y="27"/>
                  </a:cubicBezTo>
                  <a:moveTo>
                    <a:pt x="5" y="19"/>
                  </a:moveTo>
                  <a:cubicBezTo>
                    <a:pt x="4" y="19"/>
                    <a:pt x="4" y="19"/>
                    <a:pt x="3" y="20"/>
                  </a:cubicBezTo>
                  <a:cubicBezTo>
                    <a:pt x="2" y="27"/>
                    <a:pt x="2" y="27"/>
                    <a:pt x="2" y="27"/>
                  </a:cubicBezTo>
                  <a:cubicBezTo>
                    <a:pt x="4" y="26"/>
                    <a:pt x="5" y="25"/>
                    <a:pt x="6" y="24"/>
                  </a:cubicBezTo>
                  <a:cubicBezTo>
                    <a:pt x="6" y="23"/>
                    <a:pt x="7" y="23"/>
                    <a:pt x="7" y="23"/>
                  </a:cubicBezTo>
                  <a:cubicBezTo>
                    <a:pt x="7" y="21"/>
                    <a:pt x="7" y="21"/>
                    <a:pt x="7" y="21"/>
                  </a:cubicBezTo>
                  <a:cubicBezTo>
                    <a:pt x="7" y="20"/>
                    <a:pt x="7" y="20"/>
                    <a:pt x="6" y="19"/>
                  </a:cubicBezTo>
                  <a:cubicBezTo>
                    <a:pt x="6" y="19"/>
                    <a:pt x="5" y="19"/>
                    <a:pt x="5" y="19"/>
                  </a:cubicBezTo>
                  <a:moveTo>
                    <a:pt x="6" y="0"/>
                  </a:moveTo>
                  <a:cubicBezTo>
                    <a:pt x="4" y="14"/>
                    <a:pt x="4" y="14"/>
                    <a:pt x="4" y="14"/>
                  </a:cubicBezTo>
                  <a:cubicBezTo>
                    <a:pt x="4" y="14"/>
                    <a:pt x="5" y="14"/>
                    <a:pt x="5" y="14"/>
                  </a:cubicBezTo>
                  <a:cubicBezTo>
                    <a:pt x="6" y="14"/>
                    <a:pt x="7" y="14"/>
                    <a:pt x="8" y="15"/>
                  </a:cubicBezTo>
                  <a:cubicBezTo>
                    <a:pt x="11" y="2"/>
                    <a:pt x="11" y="2"/>
                    <a:pt x="11" y="2"/>
                  </a:cubicBezTo>
                  <a:cubicBezTo>
                    <a:pt x="11" y="2"/>
                    <a:pt x="11" y="2"/>
                    <a:pt x="10" y="2"/>
                  </a:cubicBezTo>
                  <a:cubicBezTo>
                    <a:pt x="9" y="1"/>
                    <a:pt x="8" y="0"/>
                    <a:pt x="6" y="0"/>
                  </a:cubicBezTo>
                </a:path>
              </a:pathLst>
            </a:custGeom>
            <a:solidFill>
              <a:srgbClr val="5773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5" name="îŝḷídè"/>
            <p:cNvSpPr/>
            <p:nvPr>
              <p:custDataLst>
                <p:tags r:id="rId214"/>
              </p:custDataLst>
            </p:nvPr>
          </p:nvSpPr>
          <p:spPr>
            <a:xfrm>
              <a:off x="7348538" y="3944938"/>
              <a:ext cx="6350" cy="31750"/>
            </a:xfrm>
            <a:custGeom>
              <a:avLst/>
              <a:gdLst/>
              <a:ahLst/>
              <a:cxnLst>
                <a:cxn ang="0">
                  <a:pos x="2147483646" y="0"/>
                </a:cxn>
                <a:cxn ang="0">
                  <a:pos x="0" y="2147483646"/>
                </a:cxn>
                <a:cxn ang="0">
                  <a:pos x="2147483646" y="0"/>
                </a:cxn>
              </a:cxnLst>
              <a:pathLst>
                <a:path w="1" h="5">
                  <a:moveTo>
                    <a:pt x="1" y="0"/>
                  </a:moveTo>
                  <a:cubicBezTo>
                    <a:pt x="1" y="2"/>
                    <a:pt x="0" y="3"/>
                    <a:pt x="0" y="5"/>
                  </a:cubicBezTo>
                  <a:cubicBezTo>
                    <a:pt x="1" y="0"/>
                    <a:pt x="1" y="0"/>
                    <a:pt x="1" y="0"/>
                  </a:cubicBezTo>
                </a:path>
              </a:pathLst>
            </a:custGeom>
            <a:solidFill>
              <a:srgbClr val="5773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6" name="îśľíďe"/>
            <p:cNvSpPr/>
            <p:nvPr>
              <p:custDataLst>
                <p:tags r:id="rId215"/>
              </p:custDataLst>
            </p:nvPr>
          </p:nvSpPr>
          <p:spPr>
            <a:xfrm>
              <a:off x="7196138" y="3711576"/>
              <a:ext cx="152400" cy="987425"/>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6" h="622">
                  <a:moveTo>
                    <a:pt x="96" y="0"/>
                  </a:moveTo>
                  <a:lnTo>
                    <a:pt x="0" y="622"/>
                  </a:lnTo>
                  <a:lnTo>
                    <a:pt x="4" y="582"/>
                  </a:lnTo>
                  <a:lnTo>
                    <a:pt x="16" y="506"/>
                  </a:lnTo>
                  <a:lnTo>
                    <a:pt x="36" y="387"/>
                  </a:lnTo>
                  <a:lnTo>
                    <a:pt x="44" y="343"/>
                  </a:lnTo>
                  <a:lnTo>
                    <a:pt x="48" y="315"/>
                  </a:lnTo>
                  <a:lnTo>
                    <a:pt x="52" y="291"/>
                  </a:lnTo>
                  <a:lnTo>
                    <a:pt x="60" y="235"/>
                  </a:lnTo>
                  <a:lnTo>
                    <a:pt x="84" y="71"/>
                  </a:lnTo>
                  <a:lnTo>
                    <a:pt x="96" y="0"/>
                  </a:lnTo>
                  <a:close/>
                </a:path>
              </a:pathLst>
            </a:custGeom>
            <a:solidFill>
              <a:srgbClr val="AFAFA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7" name="işḷîdé"/>
            <p:cNvSpPr/>
            <p:nvPr>
              <p:custDataLst>
                <p:tags r:id="rId216"/>
              </p:custDataLst>
            </p:nvPr>
          </p:nvSpPr>
          <p:spPr>
            <a:xfrm>
              <a:off x="7196138" y="3711576"/>
              <a:ext cx="152400" cy="987425"/>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6" h="622">
                  <a:moveTo>
                    <a:pt x="96" y="0"/>
                  </a:moveTo>
                  <a:lnTo>
                    <a:pt x="0" y="622"/>
                  </a:lnTo>
                  <a:lnTo>
                    <a:pt x="4" y="582"/>
                  </a:lnTo>
                  <a:lnTo>
                    <a:pt x="16" y="506"/>
                  </a:lnTo>
                  <a:lnTo>
                    <a:pt x="36" y="387"/>
                  </a:lnTo>
                  <a:lnTo>
                    <a:pt x="44" y="343"/>
                  </a:lnTo>
                  <a:lnTo>
                    <a:pt x="48" y="315"/>
                  </a:lnTo>
                  <a:lnTo>
                    <a:pt x="52" y="291"/>
                  </a:lnTo>
                  <a:lnTo>
                    <a:pt x="60" y="235"/>
                  </a:lnTo>
                  <a:lnTo>
                    <a:pt x="84" y="71"/>
                  </a:lnTo>
                  <a:lnTo>
                    <a:pt x="96"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8" name="ïṥḻîḋè"/>
            <p:cNvSpPr/>
            <p:nvPr>
              <p:custDataLst>
                <p:tags r:id="rId217"/>
              </p:custDataLst>
            </p:nvPr>
          </p:nvSpPr>
          <p:spPr>
            <a:xfrm>
              <a:off x="7196138" y="3932238"/>
              <a:ext cx="527050" cy="76676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83" h="121">
                  <a:moveTo>
                    <a:pt x="4" y="116"/>
                  </a:moveTo>
                  <a:cubicBezTo>
                    <a:pt x="3" y="116"/>
                    <a:pt x="3" y="116"/>
                    <a:pt x="3" y="116"/>
                  </a:cubicBezTo>
                  <a:cubicBezTo>
                    <a:pt x="0" y="121"/>
                    <a:pt x="0" y="121"/>
                    <a:pt x="0" y="121"/>
                  </a:cubicBezTo>
                  <a:cubicBezTo>
                    <a:pt x="4" y="116"/>
                    <a:pt x="4" y="116"/>
                    <a:pt x="4" y="116"/>
                  </a:cubicBezTo>
                  <a:moveTo>
                    <a:pt x="27" y="85"/>
                  </a:moveTo>
                  <a:cubicBezTo>
                    <a:pt x="26" y="85"/>
                    <a:pt x="25" y="85"/>
                    <a:pt x="24" y="85"/>
                  </a:cubicBezTo>
                  <a:cubicBezTo>
                    <a:pt x="24" y="85"/>
                    <a:pt x="23" y="85"/>
                    <a:pt x="23" y="85"/>
                  </a:cubicBezTo>
                  <a:cubicBezTo>
                    <a:pt x="13" y="100"/>
                    <a:pt x="13" y="100"/>
                    <a:pt x="13" y="100"/>
                  </a:cubicBezTo>
                  <a:cubicBezTo>
                    <a:pt x="17" y="98"/>
                    <a:pt x="17" y="98"/>
                    <a:pt x="17" y="98"/>
                  </a:cubicBezTo>
                  <a:cubicBezTo>
                    <a:pt x="27" y="85"/>
                    <a:pt x="27" y="85"/>
                    <a:pt x="27" y="85"/>
                  </a:cubicBezTo>
                  <a:moveTo>
                    <a:pt x="35" y="67"/>
                  </a:moveTo>
                  <a:cubicBezTo>
                    <a:pt x="28" y="77"/>
                    <a:pt x="28" y="77"/>
                    <a:pt x="28" y="77"/>
                  </a:cubicBezTo>
                  <a:cubicBezTo>
                    <a:pt x="28" y="77"/>
                    <a:pt x="29" y="77"/>
                    <a:pt x="29" y="77"/>
                  </a:cubicBezTo>
                  <a:cubicBezTo>
                    <a:pt x="31" y="79"/>
                    <a:pt x="31" y="79"/>
                    <a:pt x="31" y="79"/>
                  </a:cubicBezTo>
                  <a:cubicBezTo>
                    <a:pt x="31" y="79"/>
                    <a:pt x="31" y="79"/>
                    <a:pt x="31" y="79"/>
                  </a:cubicBezTo>
                  <a:cubicBezTo>
                    <a:pt x="33" y="75"/>
                    <a:pt x="33" y="75"/>
                    <a:pt x="33" y="75"/>
                  </a:cubicBezTo>
                  <a:cubicBezTo>
                    <a:pt x="33" y="74"/>
                    <a:pt x="33" y="74"/>
                    <a:pt x="33" y="74"/>
                  </a:cubicBezTo>
                  <a:cubicBezTo>
                    <a:pt x="35" y="72"/>
                    <a:pt x="35" y="69"/>
                    <a:pt x="35" y="67"/>
                  </a:cubicBezTo>
                  <a:moveTo>
                    <a:pt x="76" y="18"/>
                  </a:moveTo>
                  <a:cubicBezTo>
                    <a:pt x="74" y="19"/>
                    <a:pt x="71" y="20"/>
                    <a:pt x="69" y="20"/>
                  </a:cubicBezTo>
                  <a:cubicBezTo>
                    <a:pt x="68" y="20"/>
                    <a:pt x="67" y="20"/>
                    <a:pt x="65" y="19"/>
                  </a:cubicBezTo>
                  <a:cubicBezTo>
                    <a:pt x="42" y="56"/>
                    <a:pt x="42" y="56"/>
                    <a:pt x="42" y="56"/>
                  </a:cubicBezTo>
                  <a:cubicBezTo>
                    <a:pt x="43" y="58"/>
                    <a:pt x="43" y="60"/>
                    <a:pt x="44" y="62"/>
                  </a:cubicBezTo>
                  <a:cubicBezTo>
                    <a:pt x="55" y="47"/>
                    <a:pt x="55" y="47"/>
                    <a:pt x="55" y="47"/>
                  </a:cubicBezTo>
                  <a:cubicBezTo>
                    <a:pt x="54" y="47"/>
                    <a:pt x="54" y="46"/>
                    <a:pt x="54" y="46"/>
                  </a:cubicBezTo>
                  <a:cubicBezTo>
                    <a:pt x="51" y="42"/>
                    <a:pt x="53" y="37"/>
                    <a:pt x="56" y="35"/>
                  </a:cubicBezTo>
                  <a:cubicBezTo>
                    <a:pt x="58" y="34"/>
                    <a:pt x="59" y="34"/>
                    <a:pt x="61" y="34"/>
                  </a:cubicBezTo>
                  <a:cubicBezTo>
                    <a:pt x="62" y="34"/>
                    <a:pt x="63" y="34"/>
                    <a:pt x="64" y="34"/>
                  </a:cubicBezTo>
                  <a:cubicBezTo>
                    <a:pt x="76" y="19"/>
                    <a:pt x="76" y="19"/>
                    <a:pt x="76" y="19"/>
                  </a:cubicBezTo>
                  <a:cubicBezTo>
                    <a:pt x="76" y="18"/>
                    <a:pt x="76" y="18"/>
                    <a:pt x="76" y="18"/>
                  </a:cubicBezTo>
                  <a:moveTo>
                    <a:pt x="78" y="0"/>
                  </a:moveTo>
                  <a:cubicBezTo>
                    <a:pt x="75" y="4"/>
                    <a:pt x="75" y="4"/>
                    <a:pt x="75" y="4"/>
                  </a:cubicBezTo>
                  <a:cubicBezTo>
                    <a:pt x="81" y="12"/>
                    <a:pt x="81" y="12"/>
                    <a:pt x="81" y="12"/>
                  </a:cubicBezTo>
                  <a:cubicBezTo>
                    <a:pt x="83" y="8"/>
                    <a:pt x="83" y="8"/>
                    <a:pt x="83" y="8"/>
                  </a:cubicBezTo>
                  <a:cubicBezTo>
                    <a:pt x="78" y="0"/>
                    <a:pt x="78" y="0"/>
                    <a:pt x="78" y="0"/>
                  </a:cubicBezTo>
                </a:path>
              </a:pathLst>
            </a:custGeom>
            <a:solidFill>
              <a:srgbClr val="AFAFA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69" name="í$ľiďê"/>
            <p:cNvSpPr/>
            <p:nvPr>
              <p:custDataLst>
                <p:tags r:id="rId218"/>
              </p:custDataLst>
            </p:nvPr>
          </p:nvSpPr>
          <p:spPr>
            <a:xfrm>
              <a:off x="7215188" y="3957638"/>
              <a:ext cx="495300" cy="70961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8" h="112">
                  <a:moveTo>
                    <a:pt x="14" y="94"/>
                  </a:moveTo>
                  <a:cubicBezTo>
                    <a:pt x="10" y="96"/>
                    <a:pt x="10" y="96"/>
                    <a:pt x="10" y="96"/>
                  </a:cubicBezTo>
                  <a:cubicBezTo>
                    <a:pt x="0" y="112"/>
                    <a:pt x="0" y="112"/>
                    <a:pt x="0" y="112"/>
                  </a:cubicBezTo>
                  <a:cubicBezTo>
                    <a:pt x="1" y="112"/>
                    <a:pt x="1" y="112"/>
                    <a:pt x="1" y="112"/>
                  </a:cubicBezTo>
                  <a:cubicBezTo>
                    <a:pt x="14" y="94"/>
                    <a:pt x="14" y="94"/>
                    <a:pt x="14" y="94"/>
                  </a:cubicBezTo>
                  <a:moveTo>
                    <a:pt x="72" y="0"/>
                  </a:moveTo>
                  <a:cubicBezTo>
                    <a:pt x="62" y="15"/>
                    <a:pt x="62" y="15"/>
                    <a:pt x="62" y="15"/>
                  </a:cubicBezTo>
                  <a:cubicBezTo>
                    <a:pt x="64" y="16"/>
                    <a:pt x="65" y="16"/>
                    <a:pt x="66" y="16"/>
                  </a:cubicBezTo>
                  <a:cubicBezTo>
                    <a:pt x="68" y="16"/>
                    <a:pt x="71" y="15"/>
                    <a:pt x="73" y="14"/>
                  </a:cubicBezTo>
                  <a:cubicBezTo>
                    <a:pt x="73" y="15"/>
                    <a:pt x="73" y="15"/>
                    <a:pt x="73" y="15"/>
                  </a:cubicBezTo>
                  <a:cubicBezTo>
                    <a:pt x="78" y="8"/>
                    <a:pt x="78" y="8"/>
                    <a:pt x="78" y="8"/>
                  </a:cubicBezTo>
                  <a:cubicBezTo>
                    <a:pt x="72" y="0"/>
                    <a:pt x="72" y="0"/>
                    <a:pt x="72" y="0"/>
                  </a:cubicBezTo>
                </a:path>
              </a:pathLst>
            </a:custGeom>
            <a:solidFill>
              <a:srgbClr val="5773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0" name="íšḷîḋè"/>
            <p:cNvSpPr/>
            <p:nvPr>
              <p:custDataLst>
                <p:tags r:id="rId219"/>
              </p:custDataLst>
            </p:nvPr>
          </p:nvSpPr>
          <p:spPr>
            <a:xfrm>
              <a:off x="7342188" y="4287838"/>
              <a:ext cx="133350" cy="18256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0"/>
                </a:cxn>
              </a:cxnLst>
              <a:pathLst>
                <a:path w="21" h="29">
                  <a:moveTo>
                    <a:pt x="6" y="21"/>
                  </a:moveTo>
                  <a:cubicBezTo>
                    <a:pt x="6" y="21"/>
                    <a:pt x="5" y="21"/>
                    <a:pt x="5" y="21"/>
                  </a:cubicBezTo>
                  <a:cubicBezTo>
                    <a:pt x="0" y="29"/>
                    <a:pt x="0" y="29"/>
                    <a:pt x="0" y="29"/>
                  </a:cubicBezTo>
                  <a:cubicBezTo>
                    <a:pt x="0" y="29"/>
                    <a:pt x="1" y="29"/>
                    <a:pt x="1" y="29"/>
                  </a:cubicBezTo>
                  <a:cubicBezTo>
                    <a:pt x="2" y="29"/>
                    <a:pt x="3" y="29"/>
                    <a:pt x="4" y="29"/>
                  </a:cubicBezTo>
                  <a:cubicBezTo>
                    <a:pt x="8" y="23"/>
                    <a:pt x="8" y="23"/>
                    <a:pt x="8" y="23"/>
                  </a:cubicBezTo>
                  <a:cubicBezTo>
                    <a:pt x="8" y="23"/>
                    <a:pt x="8" y="23"/>
                    <a:pt x="8" y="23"/>
                  </a:cubicBezTo>
                  <a:cubicBezTo>
                    <a:pt x="6" y="21"/>
                    <a:pt x="6" y="21"/>
                    <a:pt x="6" y="21"/>
                  </a:cubicBezTo>
                  <a:moveTo>
                    <a:pt x="19" y="0"/>
                  </a:moveTo>
                  <a:cubicBezTo>
                    <a:pt x="12" y="11"/>
                    <a:pt x="12" y="11"/>
                    <a:pt x="12" y="11"/>
                  </a:cubicBezTo>
                  <a:cubicBezTo>
                    <a:pt x="12" y="13"/>
                    <a:pt x="12" y="16"/>
                    <a:pt x="10" y="18"/>
                  </a:cubicBezTo>
                  <a:cubicBezTo>
                    <a:pt x="10" y="19"/>
                    <a:pt x="10" y="19"/>
                    <a:pt x="10" y="19"/>
                  </a:cubicBezTo>
                  <a:cubicBezTo>
                    <a:pt x="21" y="6"/>
                    <a:pt x="21" y="6"/>
                    <a:pt x="21" y="6"/>
                  </a:cubicBezTo>
                  <a:cubicBezTo>
                    <a:pt x="20" y="4"/>
                    <a:pt x="20" y="2"/>
                    <a:pt x="19" y="0"/>
                  </a:cubicBezTo>
                </a:path>
              </a:pathLst>
            </a:custGeom>
            <a:solidFill>
              <a:srgbClr val="5773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1" name="iSḻïḍé"/>
            <p:cNvSpPr/>
            <p:nvPr>
              <p:custDataLst>
                <p:tags r:id="rId220"/>
              </p:custDataLst>
            </p:nvPr>
          </p:nvSpPr>
          <p:spPr>
            <a:xfrm>
              <a:off x="7519988" y="4148138"/>
              <a:ext cx="82550" cy="82550"/>
            </a:xfrm>
            <a:custGeom>
              <a:avLst/>
              <a:gdLst/>
              <a:ahLst/>
              <a:cxnLst>
                <a:cxn ang="0">
                  <a:pos x="2147483646" y="0"/>
                </a:cxn>
                <a:cxn ang="0">
                  <a:pos x="2147483646" y="2147483646"/>
                </a:cxn>
                <a:cxn ang="0">
                  <a:pos x="2147483646" y="2147483646"/>
                </a:cxn>
                <a:cxn ang="0">
                  <a:pos x="2147483646" y="2147483646"/>
                </a:cxn>
                <a:cxn ang="0">
                  <a:pos x="2147483646" y="0"/>
                </a:cxn>
                <a:cxn ang="0">
                  <a:pos x="2147483646" y="0"/>
                </a:cxn>
              </a:cxnLst>
              <a:pathLst>
                <a:path w="13" h="13">
                  <a:moveTo>
                    <a:pt x="10" y="0"/>
                  </a:moveTo>
                  <a:cubicBezTo>
                    <a:pt x="8" y="0"/>
                    <a:pt x="7" y="0"/>
                    <a:pt x="5" y="1"/>
                  </a:cubicBezTo>
                  <a:cubicBezTo>
                    <a:pt x="2" y="3"/>
                    <a:pt x="0" y="8"/>
                    <a:pt x="3" y="12"/>
                  </a:cubicBezTo>
                  <a:cubicBezTo>
                    <a:pt x="3" y="12"/>
                    <a:pt x="3" y="13"/>
                    <a:pt x="4" y="13"/>
                  </a:cubicBezTo>
                  <a:cubicBezTo>
                    <a:pt x="13" y="0"/>
                    <a:pt x="13" y="0"/>
                    <a:pt x="13" y="0"/>
                  </a:cubicBezTo>
                  <a:cubicBezTo>
                    <a:pt x="12" y="0"/>
                    <a:pt x="11" y="0"/>
                    <a:pt x="10" y="0"/>
                  </a:cubicBezTo>
                </a:path>
              </a:pathLst>
            </a:custGeom>
            <a:solidFill>
              <a:srgbClr val="5773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2" name="ïṩḷíḍè"/>
            <p:cNvSpPr/>
            <p:nvPr>
              <p:custDataLst>
                <p:tags r:id="rId221"/>
              </p:custDataLst>
            </p:nvPr>
          </p:nvSpPr>
          <p:spPr>
            <a:xfrm>
              <a:off x="7196138" y="3932238"/>
              <a:ext cx="495300" cy="766763"/>
            </a:xfrm>
            <a:custGeom>
              <a:avLst/>
              <a:gdLst/>
              <a:ahLst/>
              <a:cxnLst>
                <a:cxn ang="0">
                  <a:pos x="2147483646" y="0"/>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312" h="483">
                  <a:moveTo>
                    <a:pt x="312" y="0"/>
                  </a:moveTo>
                  <a:lnTo>
                    <a:pt x="0" y="483"/>
                  </a:lnTo>
                  <a:lnTo>
                    <a:pt x="12" y="463"/>
                  </a:lnTo>
                  <a:lnTo>
                    <a:pt x="52" y="399"/>
                  </a:lnTo>
                  <a:lnTo>
                    <a:pt x="92" y="339"/>
                  </a:lnTo>
                  <a:lnTo>
                    <a:pt x="112" y="308"/>
                  </a:lnTo>
                  <a:lnTo>
                    <a:pt x="140" y="268"/>
                  </a:lnTo>
                  <a:lnTo>
                    <a:pt x="168" y="224"/>
                  </a:lnTo>
                  <a:lnTo>
                    <a:pt x="260" y="76"/>
                  </a:lnTo>
                  <a:lnTo>
                    <a:pt x="300" y="16"/>
                  </a:lnTo>
                  <a:lnTo>
                    <a:pt x="312" y="0"/>
                  </a:lnTo>
                  <a:close/>
                </a:path>
              </a:pathLst>
            </a:custGeom>
            <a:solidFill>
              <a:srgbClr val="AFAFA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3" name="ï$liḑê"/>
            <p:cNvSpPr/>
            <p:nvPr>
              <p:custDataLst>
                <p:tags r:id="rId222"/>
              </p:custDataLst>
            </p:nvPr>
          </p:nvSpPr>
          <p:spPr>
            <a:xfrm>
              <a:off x="7196138" y="3932238"/>
              <a:ext cx="495300" cy="766763"/>
            </a:xfrm>
            <a:custGeom>
              <a:avLst/>
              <a:gdLst/>
              <a:ahLst/>
              <a:cxnLst>
                <a:cxn ang="0">
                  <a:pos x="2147483646" y="0"/>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312" h="483">
                  <a:moveTo>
                    <a:pt x="312" y="0"/>
                  </a:moveTo>
                  <a:lnTo>
                    <a:pt x="0" y="483"/>
                  </a:lnTo>
                  <a:lnTo>
                    <a:pt x="12" y="463"/>
                  </a:lnTo>
                  <a:lnTo>
                    <a:pt x="52" y="399"/>
                  </a:lnTo>
                  <a:lnTo>
                    <a:pt x="92" y="339"/>
                  </a:lnTo>
                  <a:lnTo>
                    <a:pt x="112" y="308"/>
                  </a:lnTo>
                  <a:lnTo>
                    <a:pt x="140" y="268"/>
                  </a:lnTo>
                  <a:lnTo>
                    <a:pt x="168" y="224"/>
                  </a:lnTo>
                  <a:lnTo>
                    <a:pt x="260" y="76"/>
                  </a:lnTo>
                  <a:lnTo>
                    <a:pt x="300" y="16"/>
                  </a:lnTo>
                  <a:lnTo>
                    <a:pt x="312"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4" name="íšľíďê"/>
            <p:cNvSpPr/>
            <p:nvPr>
              <p:custDataLst>
                <p:tags r:id="rId223"/>
              </p:custDataLst>
            </p:nvPr>
          </p:nvSpPr>
          <p:spPr>
            <a:xfrm>
              <a:off x="5908676" y="3451226"/>
              <a:ext cx="565150" cy="1323975"/>
            </a:xfrm>
            <a:custGeom>
              <a:avLst/>
              <a:gdLst/>
              <a:ahLst/>
              <a:cxnLst>
                <a:cxn ang="0">
                  <a:pos x="2147483646" y="2147483646"/>
                </a:cxn>
                <a:cxn ang="0">
                  <a:pos x="0" y="2147483646"/>
                </a:cxn>
                <a:cxn ang="0">
                  <a:pos x="2147483646" y="0"/>
                </a:cxn>
                <a:cxn ang="0">
                  <a:pos x="2147483646" y="2147483646"/>
                </a:cxn>
                <a:cxn ang="0">
                  <a:pos x="2147483646" y="2147483646"/>
                </a:cxn>
              </a:cxnLst>
              <a:pathLst>
                <a:path w="356" h="834">
                  <a:moveTo>
                    <a:pt x="220" y="834"/>
                  </a:moveTo>
                  <a:lnTo>
                    <a:pt x="0" y="8"/>
                  </a:lnTo>
                  <a:lnTo>
                    <a:pt x="64" y="0"/>
                  </a:lnTo>
                  <a:lnTo>
                    <a:pt x="356" y="834"/>
                  </a:lnTo>
                  <a:lnTo>
                    <a:pt x="220" y="834"/>
                  </a:lnTo>
                  <a:close/>
                </a:path>
              </a:pathLst>
            </a:custGeom>
            <a:solidFill>
              <a:srgbClr val="92643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5" name="ïŝlîḓe"/>
            <p:cNvSpPr/>
            <p:nvPr>
              <p:custDataLst>
                <p:tags r:id="rId224"/>
              </p:custDataLst>
            </p:nvPr>
          </p:nvSpPr>
          <p:spPr>
            <a:xfrm>
              <a:off x="5908676" y="3451226"/>
              <a:ext cx="565150" cy="1323975"/>
            </a:xfrm>
            <a:custGeom>
              <a:avLst/>
              <a:gdLst/>
              <a:ahLst/>
              <a:cxnLst>
                <a:cxn ang="0">
                  <a:pos x="2147483646" y="2147483646"/>
                </a:cxn>
                <a:cxn ang="0">
                  <a:pos x="0" y="2147483646"/>
                </a:cxn>
                <a:cxn ang="0">
                  <a:pos x="2147483646" y="0"/>
                </a:cxn>
                <a:cxn ang="0">
                  <a:pos x="2147483646" y="2147483646"/>
                </a:cxn>
                <a:cxn ang="0">
                  <a:pos x="2147483646" y="2147483646"/>
                </a:cxn>
              </a:cxnLst>
              <a:pathLst>
                <a:path w="356" h="834">
                  <a:moveTo>
                    <a:pt x="220" y="834"/>
                  </a:moveTo>
                  <a:lnTo>
                    <a:pt x="0" y="8"/>
                  </a:lnTo>
                  <a:lnTo>
                    <a:pt x="64" y="0"/>
                  </a:lnTo>
                  <a:lnTo>
                    <a:pt x="356" y="834"/>
                  </a:lnTo>
                  <a:lnTo>
                    <a:pt x="220" y="834"/>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6" name="íṩḷíḍê"/>
            <p:cNvSpPr/>
            <p:nvPr>
              <p:custDataLst>
                <p:tags r:id="rId225"/>
              </p:custDataLst>
            </p:nvPr>
          </p:nvSpPr>
          <p:spPr>
            <a:xfrm>
              <a:off x="5870576" y="3375026"/>
              <a:ext cx="831850" cy="304800"/>
            </a:xfrm>
            <a:custGeom>
              <a:avLst/>
              <a:gdLst/>
              <a:ahLst/>
              <a:cxnLst>
                <a:cxn ang="0">
                  <a:pos x="0" y="2147483646"/>
                </a:cxn>
                <a:cxn ang="0">
                  <a:pos x="2147483646" y="2147483646"/>
                </a:cxn>
                <a:cxn ang="0">
                  <a:pos x="2147483646" y="2147483646"/>
                </a:cxn>
                <a:cxn ang="0">
                  <a:pos x="0" y="2147483646"/>
                </a:cxn>
              </a:cxnLst>
              <a:pathLst>
                <a:path w="131" h="48">
                  <a:moveTo>
                    <a:pt x="0" y="19"/>
                  </a:moveTo>
                  <a:cubicBezTo>
                    <a:pt x="131" y="48"/>
                    <a:pt x="131" y="48"/>
                    <a:pt x="131" y="48"/>
                  </a:cubicBezTo>
                  <a:cubicBezTo>
                    <a:pt x="118" y="27"/>
                    <a:pt x="97" y="11"/>
                    <a:pt x="72" y="6"/>
                  </a:cubicBezTo>
                  <a:cubicBezTo>
                    <a:pt x="46" y="0"/>
                    <a:pt x="20" y="6"/>
                    <a:pt x="0" y="19"/>
                  </a:cubicBezTo>
                </a:path>
              </a:pathLst>
            </a:custGeom>
            <a:solidFill>
              <a:srgbClr val="7398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7" name="ïS1iďê"/>
            <p:cNvSpPr/>
            <p:nvPr>
              <p:custDataLst>
                <p:tags r:id="rId226"/>
              </p:custDataLst>
            </p:nvPr>
          </p:nvSpPr>
          <p:spPr>
            <a:xfrm>
              <a:off x="5597526" y="3438526"/>
              <a:ext cx="431800" cy="601663"/>
            </a:xfrm>
            <a:custGeom>
              <a:avLst/>
              <a:gdLst/>
              <a:ahLst/>
              <a:cxnLst>
                <a:cxn ang="0">
                  <a:pos x="2147483646" y="2147483646"/>
                </a:cxn>
                <a:cxn ang="0">
                  <a:pos x="2147483646" y="0"/>
                </a:cxn>
                <a:cxn ang="0">
                  <a:pos x="2147483646" y="2147483646"/>
                </a:cxn>
                <a:cxn ang="0">
                  <a:pos x="2147483646" y="2147483646"/>
                </a:cxn>
              </a:cxnLst>
              <a:pathLst>
                <a:path w="68" h="95">
                  <a:moveTo>
                    <a:pt x="6" y="95"/>
                  </a:moveTo>
                  <a:cubicBezTo>
                    <a:pt x="68" y="0"/>
                    <a:pt x="68" y="0"/>
                    <a:pt x="68" y="0"/>
                  </a:cubicBezTo>
                  <a:cubicBezTo>
                    <a:pt x="47" y="2"/>
                    <a:pt x="27" y="13"/>
                    <a:pt x="14" y="33"/>
                  </a:cubicBezTo>
                  <a:cubicBezTo>
                    <a:pt x="2" y="52"/>
                    <a:pt x="0" y="75"/>
                    <a:pt x="6" y="95"/>
                  </a:cubicBezTo>
                  <a:close/>
                </a:path>
              </a:pathLst>
            </a:custGeom>
            <a:solidFill>
              <a:srgbClr val="7398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8" name="îsḷiḋê"/>
            <p:cNvSpPr/>
            <p:nvPr>
              <p:custDataLst>
                <p:tags r:id="rId227"/>
              </p:custDataLst>
            </p:nvPr>
          </p:nvSpPr>
          <p:spPr>
            <a:xfrm>
              <a:off x="5127626" y="3343276"/>
              <a:ext cx="920750" cy="298450"/>
            </a:xfrm>
            <a:custGeom>
              <a:avLst/>
              <a:gdLst/>
              <a:ahLst/>
              <a:cxnLst>
                <a:cxn ang="0">
                  <a:pos x="0" y="2147483646"/>
                </a:cxn>
                <a:cxn ang="0">
                  <a:pos x="2147483646" y="2147483646"/>
                </a:cxn>
                <a:cxn ang="0">
                  <a:pos x="2147483646" y="2147483646"/>
                </a:cxn>
                <a:cxn ang="0">
                  <a:pos x="0" y="2147483646"/>
                </a:cxn>
              </a:cxnLst>
              <a:pathLst>
                <a:path w="145" h="47">
                  <a:moveTo>
                    <a:pt x="0" y="47"/>
                  </a:moveTo>
                  <a:cubicBezTo>
                    <a:pt x="145" y="24"/>
                    <a:pt x="145" y="24"/>
                    <a:pt x="145" y="24"/>
                  </a:cubicBezTo>
                  <a:cubicBezTo>
                    <a:pt x="124" y="8"/>
                    <a:pt x="96" y="0"/>
                    <a:pt x="67" y="5"/>
                  </a:cubicBezTo>
                  <a:cubicBezTo>
                    <a:pt x="39" y="9"/>
                    <a:pt x="15" y="25"/>
                    <a:pt x="0" y="47"/>
                  </a:cubicBezTo>
                  <a:close/>
                </a:path>
              </a:pathLst>
            </a:custGeom>
            <a:solidFill>
              <a:srgbClr val="7398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79" name="îṩľïḋè"/>
            <p:cNvSpPr/>
            <p:nvPr>
              <p:custDataLst>
                <p:tags r:id="rId228"/>
              </p:custDataLst>
            </p:nvPr>
          </p:nvSpPr>
          <p:spPr>
            <a:xfrm>
              <a:off x="5908676" y="3121026"/>
              <a:ext cx="615950" cy="431800"/>
            </a:xfrm>
            <a:custGeom>
              <a:avLst/>
              <a:gdLst/>
              <a:ahLst/>
              <a:cxnLst>
                <a:cxn ang="0">
                  <a:pos x="0" y="2147483646"/>
                </a:cxn>
                <a:cxn ang="0">
                  <a:pos x="2147483646" y="2147483646"/>
                </a:cxn>
                <a:cxn ang="0">
                  <a:pos x="2147483646" y="2147483646"/>
                </a:cxn>
                <a:cxn ang="0">
                  <a:pos x="0" y="2147483646"/>
                </a:cxn>
              </a:cxnLst>
              <a:pathLst>
                <a:path w="97" h="68">
                  <a:moveTo>
                    <a:pt x="0" y="68"/>
                  </a:moveTo>
                  <a:cubicBezTo>
                    <a:pt x="97" y="6"/>
                    <a:pt x="97" y="6"/>
                    <a:pt x="97" y="6"/>
                  </a:cubicBezTo>
                  <a:cubicBezTo>
                    <a:pt x="77" y="0"/>
                    <a:pt x="53" y="2"/>
                    <a:pt x="34" y="14"/>
                  </a:cubicBezTo>
                  <a:cubicBezTo>
                    <a:pt x="14" y="27"/>
                    <a:pt x="2" y="47"/>
                    <a:pt x="0" y="68"/>
                  </a:cubicBezTo>
                  <a:close/>
                </a:path>
              </a:pathLst>
            </a:custGeom>
            <a:solidFill>
              <a:srgbClr val="7398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0" name="ïṧ1ïdê"/>
            <p:cNvSpPr/>
            <p:nvPr>
              <p:custDataLst>
                <p:tags r:id="rId229"/>
              </p:custDataLst>
            </p:nvPr>
          </p:nvSpPr>
          <p:spPr>
            <a:xfrm>
              <a:off x="5286376" y="3146426"/>
              <a:ext cx="723900" cy="323850"/>
            </a:xfrm>
            <a:custGeom>
              <a:avLst/>
              <a:gdLst/>
              <a:ahLst/>
              <a:cxnLst>
                <a:cxn ang="0">
                  <a:pos x="0" y="2147483646"/>
                </a:cxn>
                <a:cxn ang="0">
                  <a:pos x="2147483646" y="2147483646"/>
                </a:cxn>
                <a:cxn ang="0">
                  <a:pos x="2147483646" y="2147483646"/>
                </a:cxn>
                <a:cxn ang="0">
                  <a:pos x="0" y="2147483646"/>
                </a:cxn>
              </a:cxnLst>
              <a:pathLst>
                <a:path w="114" h="51">
                  <a:moveTo>
                    <a:pt x="0" y="12"/>
                  </a:moveTo>
                  <a:cubicBezTo>
                    <a:pt x="114" y="51"/>
                    <a:pt x="114" y="51"/>
                    <a:pt x="114" y="51"/>
                  </a:cubicBezTo>
                  <a:cubicBezTo>
                    <a:pt x="105" y="31"/>
                    <a:pt x="88" y="15"/>
                    <a:pt x="66" y="8"/>
                  </a:cubicBezTo>
                  <a:cubicBezTo>
                    <a:pt x="43" y="0"/>
                    <a:pt x="20" y="2"/>
                    <a:pt x="0" y="12"/>
                  </a:cubicBezTo>
                  <a:close/>
                </a:path>
              </a:pathLst>
            </a:custGeom>
            <a:solidFill>
              <a:srgbClr val="7398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1" name="í$ḷîde"/>
            <p:cNvSpPr/>
            <p:nvPr>
              <p:custDataLst>
                <p:tags r:id="rId230"/>
              </p:custDataLst>
            </p:nvPr>
          </p:nvSpPr>
          <p:spPr>
            <a:xfrm>
              <a:off x="6156326" y="2678113"/>
              <a:ext cx="444500" cy="703263"/>
            </a:xfrm>
            <a:custGeom>
              <a:avLst/>
              <a:gdLst/>
              <a:ahLst/>
              <a:cxnLst>
                <a:cxn ang="0">
                  <a:pos x="2147483646" y="2147483646"/>
                </a:cxn>
                <a:cxn ang="0">
                  <a:pos x="0" y="0"/>
                </a:cxn>
                <a:cxn ang="0">
                  <a:pos x="2147483646" y="2147483646"/>
                </a:cxn>
                <a:cxn ang="0">
                  <a:pos x="2147483646" y="2147483646"/>
                </a:cxn>
              </a:cxnLst>
              <a:pathLst>
                <a:path w="70" h="111">
                  <a:moveTo>
                    <a:pt x="63" y="111"/>
                  </a:moveTo>
                  <a:cubicBezTo>
                    <a:pt x="0" y="0"/>
                    <a:pt x="0" y="0"/>
                    <a:pt x="0" y="0"/>
                  </a:cubicBezTo>
                  <a:cubicBezTo>
                    <a:pt x="23" y="6"/>
                    <a:pt x="43" y="20"/>
                    <a:pt x="55" y="42"/>
                  </a:cubicBezTo>
                  <a:cubicBezTo>
                    <a:pt x="68" y="64"/>
                    <a:pt x="70" y="88"/>
                    <a:pt x="63" y="111"/>
                  </a:cubicBezTo>
                  <a:close/>
                </a:path>
              </a:pathLst>
            </a:custGeom>
            <a:solidFill>
              <a:srgbClr val="92B2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2" name="îṡḷiḋè"/>
            <p:cNvSpPr/>
            <p:nvPr>
              <p:custDataLst>
                <p:tags r:id="rId231"/>
              </p:custDataLst>
            </p:nvPr>
          </p:nvSpPr>
          <p:spPr>
            <a:xfrm>
              <a:off x="5813426" y="3228976"/>
              <a:ext cx="692150" cy="146050"/>
            </a:xfrm>
            <a:custGeom>
              <a:avLst/>
              <a:gdLst/>
              <a:ahLst/>
              <a:cxnLst>
                <a:cxn ang="0">
                  <a:pos x="2147483646" y="2147483646"/>
                </a:cxn>
                <a:cxn ang="0">
                  <a:pos x="0" y="2147483646"/>
                </a:cxn>
                <a:cxn ang="0">
                  <a:pos x="2147483646" y="0"/>
                </a:cxn>
                <a:cxn ang="0">
                  <a:pos x="2147483646" y="2147483646"/>
                </a:cxn>
              </a:cxnLst>
              <a:pathLst>
                <a:path w="109" h="23">
                  <a:moveTo>
                    <a:pt x="109" y="23"/>
                  </a:moveTo>
                  <a:cubicBezTo>
                    <a:pt x="0" y="23"/>
                    <a:pt x="0" y="23"/>
                    <a:pt x="0" y="23"/>
                  </a:cubicBezTo>
                  <a:cubicBezTo>
                    <a:pt x="14" y="9"/>
                    <a:pt x="33" y="0"/>
                    <a:pt x="54" y="0"/>
                  </a:cubicBezTo>
                  <a:cubicBezTo>
                    <a:pt x="76" y="0"/>
                    <a:pt x="95" y="9"/>
                    <a:pt x="109" y="23"/>
                  </a:cubicBezTo>
                  <a:close/>
                </a:path>
              </a:pathLst>
            </a:custGeom>
            <a:solidFill>
              <a:srgbClr val="92B2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3" name="ï$ḻîḑê"/>
            <p:cNvSpPr/>
            <p:nvPr>
              <p:custDataLst>
                <p:tags r:id="rId232"/>
              </p:custDataLst>
            </p:nvPr>
          </p:nvSpPr>
          <p:spPr>
            <a:xfrm>
              <a:off x="6594476" y="3292476"/>
              <a:ext cx="696913" cy="368300"/>
            </a:xfrm>
            <a:custGeom>
              <a:avLst/>
              <a:gdLst/>
              <a:ahLst/>
              <a:cxnLst>
                <a:cxn ang="0">
                  <a:pos x="2147483646" y="2147483646"/>
                </a:cxn>
                <a:cxn ang="0">
                  <a:pos x="0" y="2147483646"/>
                </a:cxn>
                <a:cxn ang="0">
                  <a:pos x="2147483646" y="2147483646"/>
                </a:cxn>
                <a:cxn ang="0">
                  <a:pos x="2147483646" y="2147483646"/>
                </a:cxn>
              </a:cxnLst>
              <a:pathLst>
                <a:path w="110" h="58">
                  <a:moveTo>
                    <a:pt x="110" y="58"/>
                  </a:moveTo>
                  <a:cubicBezTo>
                    <a:pt x="0" y="12"/>
                    <a:pt x="0" y="12"/>
                    <a:pt x="0" y="12"/>
                  </a:cubicBezTo>
                  <a:cubicBezTo>
                    <a:pt x="19" y="2"/>
                    <a:pt x="43" y="0"/>
                    <a:pt x="66" y="9"/>
                  </a:cubicBezTo>
                  <a:cubicBezTo>
                    <a:pt x="88" y="18"/>
                    <a:pt x="103" y="36"/>
                    <a:pt x="110" y="58"/>
                  </a:cubicBezTo>
                  <a:close/>
                </a:path>
              </a:pathLst>
            </a:custGeom>
            <a:solidFill>
              <a:srgbClr val="92B21C"/>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4" name="iŝļîḓè"/>
            <p:cNvSpPr/>
            <p:nvPr>
              <p:custDataLst>
                <p:tags r:id="rId233"/>
              </p:custDataLst>
            </p:nvPr>
          </p:nvSpPr>
          <p:spPr>
            <a:xfrm>
              <a:off x="6257926" y="3317876"/>
              <a:ext cx="361950" cy="1457325"/>
            </a:xfrm>
            <a:custGeom>
              <a:avLst/>
              <a:gdLst/>
              <a:ahLst/>
              <a:cxnLst>
                <a:cxn ang="0">
                  <a:pos x="2147483646" y="0"/>
                </a:cxn>
                <a:cxn ang="0">
                  <a:pos x="2147483646" y="2147483646"/>
                </a:cxn>
                <a:cxn ang="0">
                  <a:pos x="2147483646" y="2147483646"/>
                </a:cxn>
                <a:cxn ang="0">
                  <a:pos x="0" y="2147483646"/>
                </a:cxn>
                <a:cxn ang="0">
                  <a:pos x="2147483646" y="0"/>
                </a:cxn>
              </a:cxnLst>
              <a:pathLst>
                <a:path w="228" h="918">
                  <a:moveTo>
                    <a:pt x="156" y="0"/>
                  </a:moveTo>
                  <a:lnTo>
                    <a:pt x="228" y="4"/>
                  </a:lnTo>
                  <a:lnTo>
                    <a:pt x="136" y="918"/>
                  </a:lnTo>
                  <a:lnTo>
                    <a:pt x="0" y="918"/>
                  </a:lnTo>
                  <a:lnTo>
                    <a:pt x="156" y="0"/>
                  </a:lnTo>
                  <a:close/>
                </a:path>
              </a:pathLst>
            </a:custGeom>
            <a:solidFill>
              <a:srgbClr val="B27A4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5" name="ïś1íḑé"/>
            <p:cNvSpPr/>
            <p:nvPr>
              <p:custDataLst>
                <p:tags r:id="rId234"/>
              </p:custDataLst>
            </p:nvPr>
          </p:nvSpPr>
          <p:spPr>
            <a:xfrm>
              <a:off x="6257926" y="3317876"/>
              <a:ext cx="361950" cy="1457325"/>
            </a:xfrm>
            <a:custGeom>
              <a:avLst/>
              <a:gdLst/>
              <a:ahLst/>
              <a:cxnLst>
                <a:cxn ang="0">
                  <a:pos x="2147483646" y="0"/>
                </a:cxn>
                <a:cxn ang="0">
                  <a:pos x="2147483646" y="2147483646"/>
                </a:cxn>
                <a:cxn ang="0">
                  <a:pos x="2147483646" y="2147483646"/>
                </a:cxn>
                <a:cxn ang="0">
                  <a:pos x="0" y="2147483646"/>
                </a:cxn>
                <a:cxn ang="0">
                  <a:pos x="2147483646" y="0"/>
                </a:cxn>
              </a:cxnLst>
              <a:pathLst>
                <a:path w="228" h="918">
                  <a:moveTo>
                    <a:pt x="156" y="0"/>
                  </a:moveTo>
                  <a:lnTo>
                    <a:pt x="228" y="4"/>
                  </a:lnTo>
                  <a:lnTo>
                    <a:pt x="136" y="918"/>
                  </a:lnTo>
                  <a:lnTo>
                    <a:pt x="0" y="918"/>
                  </a:lnTo>
                  <a:lnTo>
                    <a:pt x="156"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6" name="ïšḻíḓé"/>
            <p:cNvSpPr/>
            <p:nvPr>
              <p:custDataLst>
                <p:tags r:id="rId235"/>
              </p:custDataLst>
            </p:nvPr>
          </p:nvSpPr>
          <p:spPr>
            <a:xfrm>
              <a:off x="5857876" y="3279776"/>
              <a:ext cx="793750" cy="387350"/>
            </a:xfrm>
            <a:custGeom>
              <a:avLst/>
              <a:gdLst/>
              <a:ahLst/>
              <a:cxnLst>
                <a:cxn ang="0">
                  <a:pos x="2147483646" y="2147483646"/>
                </a:cxn>
                <a:cxn ang="0">
                  <a:pos x="0" y="2147483646"/>
                </a:cxn>
                <a:cxn ang="0">
                  <a:pos x="2147483646" y="2147483646"/>
                </a:cxn>
                <a:cxn ang="0">
                  <a:pos x="2147483646" y="2147483646"/>
                </a:cxn>
              </a:cxnLst>
              <a:pathLst>
                <a:path w="125" h="61">
                  <a:moveTo>
                    <a:pt x="125" y="12"/>
                  </a:moveTo>
                  <a:cubicBezTo>
                    <a:pt x="0" y="61"/>
                    <a:pt x="0" y="61"/>
                    <a:pt x="0" y="61"/>
                  </a:cubicBezTo>
                  <a:cubicBezTo>
                    <a:pt x="10" y="39"/>
                    <a:pt x="28" y="20"/>
                    <a:pt x="52" y="10"/>
                  </a:cubicBezTo>
                  <a:cubicBezTo>
                    <a:pt x="77" y="0"/>
                    <a:pt x="103" y="2"/>
                    <a:pt x="125" y="12"/>
                  </a:cubicBezTo>
                </a:path>
              </a:pathLst>
            </a:custGeom>
            <a:solidFill>
              <a:srgbClr val="ADD4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7" name="is1ïḍê"/>
            <p:cNvSpPr/>
            <p:nvPr>
              <p:custDataLst>
                <p:tags r:id="rId236"/>
              </p:custDataLst>
            </p:nvPr>
          </p:nvSpPr>
          <p:spPr>
            <a:xfrm>
              <a:off x="6473826" y="3317876"/>
              <a:ext cx="646113" cy="690563"/>
            </a:xfrm>
            <a:custGeom>
              <a:avLst/>
              <a:gdLst/>
              <a:ahLst/>
              <a:cxnLst>
                <a:cxn ang="0">
                  <a:pos x="2147483646" y="2147483646"/>
                </a:cxn>
                <a:cxn ang="0">
                  <a:pos x="0" y="2147483646"/>
                </a:cxn>
                <a:cxn ang="0">
                  <a:pos x="2147483646" y="2147483646"/>
                </a:cxn>
                <a:cxn ang="0">
                  <a:pos x="2147483646" y="2147483646"/>
                </a:cxn>
              </a:cxnLst>
              <a:pathLst>
                <a:path w="102" h="109">
                  <a:moveTo>
                    <a:pt x="98" y="109"/>
                  </a:moveTo>
                  <a:cubicBezTo>
                    <a:pt x="0" y="2"/>
                    <a:pt x="0" y="2"/>
                    <a:pt x="0" y="2"/>
                  </a:cubicBezTo>
                  <a:cubicBezTo>
                    <a:pt x="27" y="0"/>
                    <a:pt x="55" y="10"/>
                    <a:pt x="75" y="32"/>
                  </a:cubicBezTo>
                  <a:cubicBezTo>
                    <a:pt x="95" y="54"/>
                    <a:pt x="102" y="82"/>
                    <a:pt x="98" y="109"/>
                  </a:cubicBezTo>
                </a:path>
              </a:pathLst>
            </a:custGeom>
            <a:solidFill>
              <a:srgbClr val="ADD4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8" name="iṩlïde"/>
            <p:cNvSpPr/>
            <p:nvPr>
              <p:custDataLst>
                <p:tags r:id="rId237"/>
              </p:custDataLst>
            </p:nvPr>
          </p:nvSpPr>
          <p:spPr>
            <a:xfrm>
              <a:off x="6473826" y="3178176"/>
              <a:ext cx="931863" cy="203200"/>
            </a:xfrm>
            <a:custGeom>
              <a:avLst/>
              <a:gdLst/>
              <a:ahLst/>
              <a:cxnLst>
                <a:cxn ang="0">
                  <a:pos x="2147483646" y="2147483646"/>
                </a:cxn>
                <a:cxn ang="0">
                  <a:pos x="0" y="2147483646"/>
                </a:cxn>
                <a:cxn ang="0">
                  <a:pos x="2147483646" y="0"/>
                </a:cxn>
                <a:cxn ang="0">
                  <a:pos x="2147483646" y="2147483646"/>
                </a:cxn>
              </a:cxnLst>
              <a:pathLst>
                <a:path w="147" h="32">
                  <a:moveTo>
                    <a:pt x="147" y="32"/>
                  </a:moveTo>
                  <a:cubicBezTo>
                    <a:pt x="0" y="32"/>
                    <a:pt x="0" y="32"/>
                    <a:pt x="0" y="32"/>
                  </a:cubicBezTo>
                  <a:cubicBezTo>
                    <a:pt x="19" y="12"/>
                    <a:pt x="45" y="0"/>
                    <a:pt x="74" y="0"/>
                  </a:cubicBezTo>
                  <a:cubicBezTo>
                    <a:pt x="103" y="0"/>
                    <a:pt x="129" y="12"/>
                    <a:pt x="147" y="32"/>
                  </a:cubicBezTo>
                  <a:close/>
                </a:path>
              </a:pathLst>
            </a:custGeom>
            <a:solidFill>
              <a:srgbClr val="ADD4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89" name="íṡliḓè"/>
            <p:cNvSpPr/>
            <p:nvPr>
              <p:custDataLst>
                <p:tags r:id="rId238"/>
              </p:custDataLst>
            </p:nvPr>
          </p:nvSpPr>
          <p:spPr>
            <a:xfrm>
              <a:off x="5692776" y="2919413"/>
              <a:ext cx="927100" cy="500063"/>
            </a:xfrm>
            <a:custGeom>
              <a:avLst/>
              <a:gdLst/>
              <a:ahLst/>
              <a:cxnLst>
                <a:cxn ang="0">
                  <a:pos x="2147483646" y="2147483646"/>
                </a:cxn>
                <a:cxn ang="0">
                  <a:pos x="0" y="2147483646"/>
                </a:cxn>
                <a:cxn ang="0">
                  <a:pos x="2147483646" y="2147483646"/>
                </a:cxn>
                <a:cxn ang="0">
                  <a:pos x="2147483646" y="2147483646"/>
                </a:cxn>
              </a:cxnLst>
              <a:pathLst>
                <a:path w="146" h="79">
                  <a:moveTo>
                    <a:pt x="146" y="79"/>
                  </a:moveTo>
                  <a:cubicBezTo>
                    <a:pt x="0" y="16"/>
                    <a:pt x="0" y="16"/>
                    <a:pt x="0" y="16"/>
                  </a:cubicBezTo>
                  <a:cubicBezTo>
                    <a:pt x="27" y="2"/>
                    <a:pt x="59" y="0"/>
                    <a:pt x="88" y="13"/>
                  </a:cubicBezTo>
                  <a:cubicBezTo>
                    <a:pt x="118" y="25"/>
                    <a:pt x="138" y="50"/>
                    <a:pt x="146" y="79"/>
                  </a:cubicBezTo>
                </a:path>
              </a:pathLst>
            </a:custGeom>
            <a:solidFill>
              <a:srgbClr val="ADD4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0" name="išľíḓê"/>
            <p:cNvSpPr/>
            <p:nvPr>
              <p:custDataLst>
                <p:tags r:id="rId239"/>
              </p:custDataLst>
            </p:nvPr>
          </p:nvSpPr>
          <p:spPr>
            <a:xfrm>
              <a:off x="6505576" y="2951163"/>
              <a:ext cx="677863" cy="398463"/>
            </a:xfrm>
            <a:custGeom>
              <a:avLst/>
              <a:gdLst/>
              <a:ahLst/>
              <a:cxnLst>
                <a:cxn ang="0">
                  <a:pos x="2147483646" y="2147483646"/>
                </a:cxn>
                <a:cxn ang="0">
                  <a:pos x="0" y="2147483646"/>
                </a:cxn>
                <a:cxn ang="0">
                  <a:pos x="2147483646" y="2147483646"/>
                </a:cxn>
                <a:cxn ang="0">
                  <a:pos x="2147483646" y="2147483646"/>
                </a:cxn>
              </a:cxnLst>
              <a:pathLst>
                <a:path w="107" h="63">
                  <a:moveTo>
                    <a:pt x="107" y="7"/>
                  </a:moveTo>
                  <a:cubicBezTo>
                    <a:pt x="0" y="63"/>
                    <a:pt x="0" y="63"/>
                    <a:pt x="0" y="63"/>
                  </a:cubicBezTo>
                  <a:cubicBezTo>
                    <a:pt x="6" y="42"/>
                    <a:pt x="21" y="24"/>
                    <a:pt x="42" y="13"/>
                  </a:cubicBezTo>
                  <a:cubicBezTo>
                    <a:pt x="62" y="1"/>
                    <a:pt x="86" y="0"/>
                    <a:pt x="107" y="7"/>
                  </a:cubicBezTo>
                  <a:close/>
                </a:path>
              </a:pathLst>
            </a:custGeom>
            <a:solidFill>
              <a:srgbClr val="ADD42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1" name="ïṡḷiḋè"/>
            <p:cNvSpPr/>
            <p:nvPr>
              <p:custDataLst>
                <p:tags r:id="rId240"/>
              </p:custDataLst>
            </p:nvPr>
          </p:nvSpPr>
          <p:spPr>
            <a:xfrm>
              <a:off x="6486526" y="3419476"/>
              <a:ext cx="114300" cy="133350"/>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2147483646" y="0"/>
                </a:cxn>
              </a:cxnLst>
              <a:pathLst>
                <a:path w="18" h="21">
                  <a:moveTo>
                    <a:pt x="18" y="20"/>
                  </a:moveTo>
                  <a:cubicBezTo>
                    <a:pt x="18" y="21"/>
                    <a:pt x="18" y="21"/>
                    <a:pt x="18" y="21"/>
                  </a:cubicBezTo>
                  <a:cubicBezTo>
                    <a:pt x="18" y="21"/>
                    <a:pt x="18" y="21"/>
                    <a:pt x="18" y="21"/>
                  </a:cubicBezTo>
                  <a:cubicBezTo>
                    <a:pt x="18" y="20"/>
                    <a:pt x="18" y="20"/>
                    <a:pt x="18" y="20"/>
                  </a:cubicBezTo>
                  <a:moveTo>
                    <a:pt x="1" y="0"/>
                  </a:moveTo>
                  <a:cubicBezTo>
                    <a:pt x="1" y="0"/>
                    <a:pt x="1" y="0"/>
                    <a:pt x="1" y="0"/>
                  </a:cubicBezTo>
                  <a:cubicBezTo>
                    <a:pt x="0" y="1"/>
                    <a:pt x="0" y="1"/>
                    <a:pt x="0" y="1"/>
                  </a:cubicBezTo>
                  <a:cubicBezTo>
                    <a:pt x="1" y="0"/>
                    <a:pt x="1" y="0"/>
                    <a:pt x="1" y="0"/>
                  </a:cubicBezTo>
                </a:path>
              </a:pathLst>
            </a:custGeom>
            <a:solidFill>
              <a:srgbClr val="98A79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2" name="îṩľiḋé"/>
            <p:cNvSpPr/>
            <p:nvPr>
              <p:custDataLst>
                <p:tags r:id="rId241"/>
              </p:custDataLst>
            </p:nvPr>
          </p:nvSpPr>
          <p:spPr>
            <a:xfrm>
              <a:off x="6600826" y="3552826"/>
              <a:ext cx="1588" cy="1588"/>
            </a:xfrm>
            <a:prstGeom prst="ellipse">
              <a:avLst/>
            </a:prstGeom>
            <a:solidFill>
              <a:srgbClr val="536E14"/>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93" name="ïṡľîḍè"/>
            <p:cNvSpPr/>
            <p:nvPr>
              <p:custDataLst>
                <p:tags r:id="rId242"/>
              </p:custDataLst>
            </p:nvPr>
          </p:nvSpPr>
          <p:spPr>
            <a:xfrm>
              <a:off x="6473826" y="3400426"/>
              <a:ext cx="133350" cy="152400"/>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4" h="96">
                  <a:moveTo>
                    <a:pt x="40" y="0"/>
                  </a:moveTo>
                  <a:lnTo>
                    <a:pt x="12" y="12"/>
                  </a:lnTo>
                  <a:lnTo>
                    <a:pt x="8" y="16"/>
                  </a:lnTo>
                  <a:lnTo>
                    <a:pt x="0" y="80"/>
                  </a:lnTo>
                  <a:lnTo>
                    <a:pt x="40" y="64"/>
                  </a:lnTo>
                  <a:lnTo>
                    <a:pt x="80" y="96"/>
                  </a:lnTo>
                  <a:lnTo>
                    <a:pt x="80" y="92"/>
                  </a:lnTo>
                  <a:lnTo>
                    <a:pt x="84" y="44"/>
                  </a:lnTo>
                  <a:lnTo>
                    <a:pt x="40" y="0"/>
                  </a:lnTo>
                  <a:close/>
                </a:path>
              </a:pathLst>
            </a:custGeom>
            <a:solidFill>
              <a:srgbClr val="80583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4" name="iş1iďe"/>
            <p:cNvSpPr/>
            <p:nvPr>
              <p:custDataLst>
                <p:tags r:id="rId243"/>
              </p:custDataLst>
            </p:nvPr>
          </p:nvSpPr>
          <p:spPr>
            <a:xfrm>
              <a:off x="6473826" y="3400426"/>
              <a:ext cx="133350" cy="152400"/>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4" h="96">
                  <a:moveTo>
                    <a:pt x="40" y="0"/>
                  </a:moveTo>
                  <a:lnTo>
                    <a:pt x="12" y="12"/>
                  </a:lnTo>
                  <a:lnTo>
                    <a:pt x="8" y="16"/>
                  </a:lnTo>
                  <a:lnTo>
                    <a:pt x="0" y="80"/>
                  </a:lnTo>
                  <a:lnTo>
                    <a:pt x="40" y="64"/>
                  </a:lnTo>
                  <a:lnTo>
                    <a:pt x="80" y="96"/>
                  </a:lnTo>
                  <a:lnTo>
                    <a:pt x="80" y="92"/>
                  </a:lnTo>
                  <a:lnTo>
                    <a:pt x="84" y="44"/>
                  </a:lnTo>
                  <a:lnTo>
                    <a:pt x="40"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5" name="îŝ1îdê"/>
            <p:cNvSpPr/>
            <p:nvPr>
              <p:custDataLst>
                <p:tags r:id="rId244"/>
              </p:custDataLst>
            </p:nvPr>
          </p:nvSpPr>
          <p:spPr>
            <a:xfrm>
              <a:off x="6492876" y="3394076"/>
              <a:ext cx="44450" cy="25400"/>
            </a:xfrm>
            <a:custGeom>
              <a:avLst/>
              <a:gdLst/>
              <a:ahLst/>
              <a:cxnLst>
                <a:cxn ang="0">
                  <a:pos x="2147483646" y="0"/>
                </a:cxn>
                <a:cxn ang="0">
                  <a:pos x="0" y="2147483646"/>
                </a:cxn>
                <a:cxn ang="0">
                  <a:pos x="2147483646" y="2147483646"/>
                </a:cxn>
                <a:cxn ang="0">
                  <a:pos x="2147483646" y="0"/>
                </a:cxn>
              </a:cxnLst>
              <a:pathLst>
                <a:path w="28" h="16">
                  <a:moveTo>
                    <a:pt x="28" y="0"/>
                  </a:moveTo>
                  <a:lnTo>
                    <a:pt x="0" y="16"/>
                  </a:lnTo>
                  <a:lnTo>
                    <a:pt x="28" y="4"/>
                  </a:lnTo>
                  <a:lnTo>
                    <a:pt x="28" y="0"/>
                  </a:lnTo>
                  <a:close/>
                </a:path>
              </a:pathLst>
            </a:custGeom>
            <a:solidFill>
              <a:srgbClr val="7D991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6" name="íšlíďe"/>
            <p:cNvSpPr/>
            <p:nvPr>
              <p:custDataLst>
                <p:tags r:id="rId245"/>
              </p:custDataLst>
            </p:nvPr>
          </p:nvSpPr>
          <p:spPr>
            <a:xfrm>
              <a:off x="6492876" y="3394076"/>
              <a:ext cx="44450" cy="25400"/>
            </a:xfrm>
            <a:custGeom>
              <a:avLst/>
              <a:gdLst/>
              <a:ahLst/>
              <a:cxnLst>
                <a:cxn ang="0">
                  <a:pos x="2147483646" y="0"/>
                </a:cxn>
                <a:cxn ang="0">
                  <a:pos x="0" y="2147483646"/>
                </a:cxn>
                <a:cxn ang="0">
                  <a:pos x="2147483646" y="2147483646"/>
                </a:cxn>
                <a:cxn ang="0">
                  <a:pos x="2147483646" y="0"/>
                </a:cxn>
              </a:cxnLst>
              <a:pathLst>
                <a:path w="28" h="16">
                  <a:moveTo>
                    <a:pt x="28" y="0"/>
                  </a:moveTo>
                  <a:lnTo>
                    <a:pt x="0" y="16"/>
                  </a:lnTo>
                  <a:lnTo>
                    <a:pt x="28" y="4"/>
                  </a:lnTo>
                  <a:lnTo>
                    <a:pt x="28"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7" name="iş1ïḋé"/>
            <p:cNvSpPr/>
            <p:nvPr>
              <p:custDataLst>
                <p:tags r:id="rId246"/>
              </p:custDataLst>
            </p:nvPr>
          </p:nvSpPr>
          <p:spPr>
            <a:xfrm>
              <a:off x="6537326" y="3394076"/>
              <a:ext cx="69850" cy="76200"/>
            </a:xfrm>
            <a:custGeom>
              <a:avLst/>
              <a:gdLst/>
              <a:ahLst/>
              <a:cxnLst>
                <a:cxn ang="0">
                  <a:pos x="0" y="0"/>
                </a:cxn>
                <a:cxn ang="0">
                  <a:pos x="0" y="0"/>
                </a:cxn>
                <a:cxn ang="0">
                  <a:pos x="0" y="2147483646"/>
                </a:cxn>
                <a:cxn ang="0">
                  <a:pos x="2147483646" y="2147483646"/>
                </a:cxn>
                <a:cxn ang="0">
                  <a:pos x="2147483646" y="2147483646"/>
                </a:cxn>
                <a:cxn ang="0">
                  <a:pos x="0" y="0"/>
                </a:cxn>
              </a:cxnLst>
              <a:pathLst>
                <a:path w="44" h="48">
                  <a:moveTo>
                    <a:pt x="0" y="0"/>
                  </a:moveTo>
                  <a:lnTo>
                    <a:pt x="0" y="0"/>
                  </a:lnTo>
                  <a:lnTo>
                    <a:pt x="0" y="4"/>
                  </a:lnTo>
                  <a:lnTo>
                    <a:pt x="44" y="48"/>
                  </a:lnTo>
                  <a:lnTo>
                    <a:pt x="0" y="0"/>
                  </a:lnTo>
                  <a:close/>
                </a:path>
              </a:pathLst>
            </a:custGeom>
            <a:solidFill>
              <a:srgbClr val="7D991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8" name="îś1îḍè"/>
            <p:cNvSpPr/>
            <p:nvPr>
              <p:custDataLst>
                <p:tags r:id="rId247"/>
              </p:custDataLst>
            </p:nvPr>
          </p:nvSpPr>
          <p:spPr>
            <a:xfrm>
              <a:off x="6537326" y="3394076"/>
              <a:ext cx="69850" cy="76200"/>
            </a:xfrm>
            <a:custGeom>
              <a:avLst/>
              <a:gdLst/>
              <a:ahLst/>
              <a:cxnLst>
                <a:cxn ang="0">
                  <a:pos x="0" y="0"/>
                </a:cxn>
                <a:cxn ang="0">
                  <a:pos x="0" y="0"/>
                </a:cxn>
                <a:cxn ang="0">
                  <a:pos x="0" y="2147483646"/>
                </a:cxn>
                <a:cxn ang="0">
                  <a:pos x="2147483646" y="2147483646"/>
                </a:cxn>
                <a:cxn ang="0">
                  <a:pos x="2147483646" y="2147483646"/>
                </a:cxn>
                <a:cxn ang="0">
                  <a:pos x="0" y="0"/>
                </a:cxn>
              </a:cxnLst>
              <a:pathLst>
                <a:path w="44" h="48">
                  <a:moveTo>
                    <a:pt x="0" y="0"/>
                  </a:moveTo>
                  <a:lnTo>
                    <a:pt x="0" y="0"/>
                  </a:lnTo>
                  <a:lnTo>
                    <a:pt x="0" y="4"/>
                  </a:lnTo>
                  <a:lnTo>
                    <a:pt x="44" y="48"/>
                  </a:lnTo>
                  <a:lnTo>
                    <a:pt x="0"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99" name="ïṥľiḋê"/>
            <p:cNvSpPr/>
            <p:nvPr>
              <p:custDataLst>
                <p:tags r:id="rId248"/>
              </p:custDataLst>
            </p:nvPr>
          </p:nvSpPr>
          <p:spPr>
            <a:xfrm>
              <a:off x="5021263" y="4540251"/>
              <a:ext cx="1927225" cy="457200"/>
            </a:xfrm>
            <a:custGeom>
              <a:avLst/>
              <a:gdLst/>
              <a:ahLst/>
              <a:cxnLst>
                <a:cxn ang="0">
                  <a:pos x="2147483646" y="2147483646"/>
                </a:cxn>
                <a:cxn ang="0">
                  <a:pos x="0" y="2147483646"/>
                </a:cxn>
                <a:cxn ang="0">
                  <a:pos x="2147483646" y="0"/>
                </a:cxn>
                <a:cxn ang="0">
                  <a:pos x="2147483646" y="2147483646"/>
                </a:cxn>
              </a:cxnLst>
              <a:pathLst>
                <a:path w="304" h="72">
                  <a:moveTo>
                    <a:pt x="304" y="72"/>
                  </a:moveTo>
                  <a:cubicBezTo>
                    <a:pt x="0" y="72"/>
                    <a:pt x="0" y="72"/>
                    <a:pt x="0" y="72"/>
                  </a:cubicBezTo>
                  <a:cubicBezTo>
                    <a:pt x="36" y="28"/>
                    <a:pt x="91" y="0"/>
                    <a:pt x="152" y="0"/>
                  </a:cubicBezTo>
                  <a:cubicBezTo>
                    <a:pt x="213" y="0"/>
                    <a:pt x="268" y="28"/>
                    <a:pt x="304" y="72"/>
                  </a:cubicBezTo>
                </a:path>
              </a:pathLst>
            </a:custGeom>
            <a:solidFill>
              <a:srgbClr val="F0D37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0" name="îṧľîḑé"/>
            <p:cNvSpPr/>
            <p:nvPr>
              <p:custDataLst>
                <p:tags r:id="rId249"/>
              </p:custDataLst>
            </p:nvPr>
          </p:nvSpPr>
          <p:spPr>
            <a:xfrm>
              <a:off x="5464176" y="4540251"/>
              <a:ext cx="1484313" cy="4572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0" y="2147483646"/>
                </a:cxn>
                <a:cxn ang="0">
                  <a:pos x="2147483646" y="0"/>
                </a:cxn>
                <a:cxn ang="0">
                  <a:pos x="2147483646" y="2147483646"/>
                </a:cxn>
                <a:cxn ang="0">
                  <a:pos x="2147483646" y="2147483646"/>
                </a:cxn>
                <a:cxn ang="0">
                  <a:pos x="2147483646" y="0"/>
                </a:cxn>
              </a:cxnLst>
              <a:pathLst>
                <a:path w="234" h="72">
                  <a:moveTo>
                    <a:pt x="161" y="16"/>
                  </a:moveTo>
                  <a:cubicBezTo>
                    <a:pt x="161" y="16"/>
                    <a:pt x="161" y="16"/>
                    <a:pt x="161" y="16"/>
                  </a:cubicBezTo>
                  <a:cubicBezTo>
                    <a:pt x="190" y="29"/>
                    <a:pt x="215" y="48"/>
                    <a:pt x="234" y="72"/>
                  </a:cubicBezTo>
                  <a:cubicBezTo>
                    <a:pt x="234" y="72"/>
                    <a:pt x="234" y="72"/>
                    <a:pt x="234" y="72"/>
                  </a:cubicBezTo>
                  <a:cubicBezTo>
                    <a:pt x="215" y="48"/>
                    <a:pt x="190" y="29"/>
                    <a:pt x="161" y="16"/>
                  </a:cubicBezTo>
                  <a:moveTo>
                    <a:pt x="82" y="0"/>
                  </a:moveTo>
                  <a:cubicBezTo>
                    <a:pt x="53" y="0"/>
                    <a:pt x="25" y="6"/>
                    <a:pt x="0" y="17"/>
                  </a:cubicBezTo>
                  <a:cubicBezTo>
                    <a:pt x="0" y="17"/>
                    <a:pt x="0" y="17"/>
                    <a:pt x="0" y="17"/>
                  </a:cubicBezTo>
                  <a:cubicBezTo>
                    <a:pt x="25" y="6"/>
                    <a:pt x="53" y="0"/>
                    <a:pt x="82" y="0"/>
                  </a:cubicBezTo>
                  <a:cubicBezTo>
                    <a:pt x="94" y="0"/>
                    <a:pt x="105" y="1"/>
                    <a:pt x="116" y="2"/>
                  </a:cubicBezTo>
                  <a:cubicBezTo>
                    <a:pt x="116" y="2"/>
                    <a:pt x="116" y="2"/>
                    <a:pt x="116" y="2"/>
                  </a:cubicBezTo>
                  <a:cubicBezTo>
                    <a:pt x="105" y="1"/>
                    <a:pt x="94" y="0"/>
                    <a:pt x="82" y="0"/>
                  </a:cubicBezTo>
                </a:path>
              </a:pathLst>
            </a:custGeom>
            <a:solidFill>
              <a:srgbClr val="CACFB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1" name="íşľîďè"/>
            <p:cNvSpPr/>
            <p:nvPr>
              <p:custDataLst>
                <p:tags r:id="rId250"/>
              </p:custDataLst>
            </p:nvPr>
          </p:nvSpPr>
          <p:spPr>
            <a:xfrm>
              <a:off x="6200776" y="4552951"/>
              <a:ext cx="88900" cy="19050"/>
            </a:xfrm>
            <a:custGeom>
              <a:avLst/>
              <a:gdLst/>
              <a:ahLst/>
              <a:cxnLst>
                <a:cxn ang="0">
                  <a:pos x="0" y="0"/>
                </a:cxn>
                <a:cxn ang="0">
                  <a:pos x="0" y="0"/>
                </a:cxn>
                <a:cxn ang="0">
                  <a:pos x="2147483646" y="2147483646"/>
                </a:cxn>
                <a:cxn ang="0">
                  <a:pos x="2147483646" y="2147483646"/>
                </a:cxn>
                <a:cxn ang="0">
                  <a:pos x="0" y="0"/>
                </a:cxn>
              </a:cxnLst>
              <a:pathLst>
                <a:path w="14" h="3">
                  <a:moveTo>
                    <a:pt x="0" y="0"/>
                  </a:moveTo>
                  <a:cubicBezTo>
                    <a:pt x="0" y="0"/>
                    <a:pt x="0" y="0"/>
                    <a:pt x="0" y="0"/>
                  </a:cubicBezTo>
                  <a:cubicBezTo>
                    <a:pt x="4" y="1"/>
                    <a:pt x="9" y="2"/>
                    <a:pt x="14" y="3"/>
                  </a:cubicBezTo>
                  <a:cubicBezTo>
                    <a:pt x="14" y="3"/>
                    <a:pt x="14" y="3"/>
                    <a:pt x="14" y="3"/>
                  </a:cubicBezTo>
                  <a:cubicBezTo>
                    <a:pt x="9" y="2"/>
                    <a:pt x="4" y="1"/>
                    <a:pt x="0" y="0"/>
                  </a:cubicBezTo>
                </a:path>
              </a:pathLst>
            </a:custGeom>
            <a:solidFill>
              <a:srgbClr val="8B592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2" name="iṥľíḑè"/>
            <p:cNvSpPr/>
            <p:nvPr>
              <p:custDataLst>
                <p:tags r:id="rId251"/>
              </p:custDataLst>
            </p:nvPr>
          </p:nvSpPr>
          <p:spPr>
            <a:xfrm>
              <a:off x="6289676" y="4572001"/>
              <a:ext cx="196850" cy="69850"/>
            </a:xfrm>
            <a:custGeom>
              <a:avLst/>
              <a:gdLst/>
              <a:ahLst/>
              <a:cxnLst>
                <a:cxn ang="0">
                  <a:pos x="0" y="0"/>
                </a:cxn>
                <a:cxn ang="0">
                  <a:pos x="0" y="0"/>
                </a:cxn>
                <a:cxn ang="0">
                  <a:pos x="2147483646" y="2147483646"/>
                </a:cxn>
                <a:cxn ang="0">
                  <a:pos x="2147483646" y="2147483646"/>
                </a:cxn>
                <a:cxn ang="0">
                  <a:pos x="0" y="0"/>
                </a:cxn>
              </a:cxnLst>
              <a:pathLst>
                <a:path w="31" h="11">
                  <a:moveTo>
                    <a:pt x="0" y="0"/>
                  </a:moveTo>
                  <a:cubicBezTo>
                    <a:pt x="0" y="0"/>
                    <a:pt x="0" y="0"/>
                    <a:pt x="0" y="0"/>
                  </a:cubicBezTo>
                  <a:cubicBezTo>
                    <a:pt x="11" y="3"/>
                    <a:pt x="21" y="7"/>
                    <a:pt x="31" y="11"/>
                  </a:cubicBezTo>
                  <a:cubicBezTo>
                    <a:pt x="31" y="11"/>
                    <a:pt x="31" y="11"/>
                    <a:pt x="31" y="11"/>
                  </a:cubicBezTo>
                  <a:cubicBezTo>
                    <a:pt x="21" y="7"/>
                    <a:pt x="11" y="3"/>
                    <a:pt x="0" y="0"/>
                  </a:cubicBezTo>
                </a:path>
              </a:pathLst>
            </a:custGeom>
            <a:solidFill>
              <a:srgbClr val="AB6D3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3" name="iśļíḍé"/>
            <p:cNvSpPr/>
            <p:nvPr>
              <p:custDataLst>
                <p:tags r:id="rId252"/>
              </p:custDataLst>
            </p:nvPr>
          </p:nvSpPr>
          <p:spPr>
            <a:xfrm>
              <a:off x="5464176" y="4540251"/>
              <a:ext cx="1484313" cy="45720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34" h="72">
                  <a:moveTo>
                    <a:pt x="82" y="0"/>
                  </a:moveTo>
                  <a:cubicBezTo>
                    <a:pt x="53" y="0"/>
                    <a:pt x="25" y="6"/>
                    <a:pt x="0" y="17"/>
                  </a:cubicBezTo>
                  <a:cubicBezTo>
                    <a:pt x="4" y="17"/>
                    <a:pt x="8" y="17"/>
                    <a:pt x="13" y="17"/>
                  </a:cubicBezTo>
                  <a:cubicBezTo>
                    <a:pt x="59" y="17"/>
                    <a:pt x="101" y="38"/>
                    <a:pt x="128" y="72"/>
                  </a:cubicBezTo>
                  <a:cubicBezTo>
                    <a:pt x="234" y="72"/>
                    <a:pt x="234" y="72"/>
                    <a:pt x="234" y="72"/>
                  </a:cubicBezTo>
                  <a:cubicBezTo>
                    <a:pt x="215" y="48"/>
                    <a:pt x="190" y="29"/>
                    <a:pt x="161" y="16"/>
                  </a:cubicBezTo>
                  <a:cubicBezTo>
                    <a:pt x="151" y="12"/>
                    <a:pt x="141" y="8"/>
                    <a:pt x="130" y="5"/>
                  </a:cubicBezTo>
                  <a:cubicBezTo>
                    <a:pt x="125" y="4"/>
                    <a:pt x="120" y="3"/>
                    <a:pt x="116" y="2"/>
                  </a:cubicBezTo>
                  <a:cubicBezTo>
                    <a:pt x="105" y="1"/>
                    <a:pt x="94" y="0"/>
                    <a:pt x="82" y="0"/>
                  </a:cubicBezTo>
                </a:path>
              </a:pathLst>
            </a:custGeom>
            <a:solidFill>
              <a:srgbClr val="E6BC5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4" name="išľîḑé"/>
            <p:cNvSpPr/>
            <p:nvPr>
              <p:custDataLst>
                <p:tags r:id="rId253"/>
              </p:custDataLst>
            </p:nvPr>
          </p:nvSpPr>
          <p:spPr>
            <a:xfrm>
              <a:off x="4779963" y="4997451"/>
              <a:ext cx="2403475" cy="169863"/>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379" h="27">
                  <a:moveTo>
                    <a:pt x="379" y="14"/>
                  </a:moveTo>
                  <a:cubicBezTo>
                    <a:pt x="379" y="21"/>
                    <a:pt x="373" y="27"/>
                    <a:pt x="366" y="27"/>
                  </a:cubicBezTo>
                  <a:cubicBezTo>
                    <a:pt x="14" y="27"/>
                    <a:pt x="14" y="27"/>
                    <a:pt x="14" y="27"/>
                  </a:cubicBezTo>
                  <a:cubicBezTo>
                    <a:pt x="6" y="27"/>
                    <a:pt x="0" y="21"/>
                    <a:pt x="0" y="14"/>
                  </a:cubicBezTo>
                  <a:cubicBezTo>
                    <a:pt x="0" y="6"/>
                    <a:pt x="6" y="0"/>
                    <a:pt x="14" y="0"/>
                  </a:cubicBezTo>
                  <a:cubicBezTo>
                    <a:pt x="366" y="0"/>
                    <a:pt x="366" y="0"/>
                    <a:pt x="366" y="0"/>
                  </a:cubicBezTo>
                  <a:cubicBezTo>
                    <a:pt x="373" y="0"/>
                    <a:pt x="379" y="6"/>
                    <a:pt x="379" y="14"/>
                  </a:cubicBezTo>
                  <a:close/>
                </a:path>
              </a:pathLst>
            </a:custGeom>
            <a:solidFill>
              <a:srgbClr val="2F8FC0"/>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5" name="î$ḷíḑe"/>
            <p:cNvSpPr/>
            <p:nvPr>
              <p:custDataLst>
                <p:tags r:id="rId254"/>
              </p:custDataLst>
            </p:nvPr>
          </p:nvSpPr>
          <p:spPr>
            <a:xfrm>
              <a:off x="5280026" y="4287838"/>
              <a:ext cx="1225550" cy="354013"/>
            </a:xfrm>
            <a:custGeom>
              <a:avLst/>
              <a:gdLst/>
              <a:ahLst/>
              <a:cxnLst>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772" h="223">
                  <a:moveTo>
                    <a:pt x="24" y="223"/>
                  </a:moveTo>
                  <a:lnTo>
                    <a:pt x="0" y="171"/>
                  </a:lnTo>
                  <a:lnTo>
                    <a:pt x="176" y="95"/>
                  </a:lnTo>
                  <a:lnTo>
                    <a:pt x="576" y="95"/>
                  </a:lnTo>
                  <a:lnTo>
                    <a:pt x="740" y="0"/>
                  </a:lnTo>
                  <a:lnTo>
                    <a:pt x="772" y="48"/>
                  </a:lnTo>
                  <a:lnTo>
                    <a:pt x="592" y="155"/>
                  </a:lnTo>
                  <a:lnTo>
                    <a:pt x="188" y="155"/>
                  </a:lnTo>
                  <a:lnTo>
                    <a:pt x="24" y="223"/>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06" name="îṡľîḍè"/>
            <p:cNvSpPr/>
            <p:nvPr>
              <p:custDataLst>
                <p:tags r:id="rId255"/>
              </p:custDataLst>
            </p:nvPr>
          </p:nvSpPr>
          <p:spPr>
            <a:xfrm>
              <a:off x="5597526" y="4502151"/>
              <a:ext cx="82550" cy="146050"/>
            </a:xfrm>
            <a:prstGeom prst="rect">
              <a:avLst/>
            </a:prstGeom>
            <a:solidFill>
              <a:srgbClr val="FFFFFF"/>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307" name="í$ľîḍê"/>
            <p:cNvSpPr/>
            <p:nvPr>
              <p:custDataLst>
                <p:tags r:id="rId256"/>
              </p:custDataLst>
            </p:nvPr>
          </p:nvSpPr>
          <p:spPr>
            <a:xfrm>
              <a:off x="6105526" y="4502151"/>
              <a:ext cx="82550" cy="146050"/>
            </a:xfrm>
            <a:prstGeom prst="rect">
              <a:avLst/>
            </a:prstGeom>
            <a:solidFill>
              <a:srgbClr val="FFFFFF"/>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308" name="ïṣḻïďê"/>
            <p:cNvSpPr/>
            <p:nvPr>
              <p:custDataLst>
                <p:tags r:id="rId257"/>
              </p:custDataLst>
            </p:nvPr>
          </p:nvSpPr>
          <p:spPr>
            <a:xfrm>
              <a:off x="4284663" y="3711576"/>
              <a:ext cx="755650" cy="752475"/>
            </a:xfrm>
            <a:prstGeom prst="ellipse">
              <a:avLst/>
            </a:prstGeom>
            <a:solidFill>
              <a:srgbClr val="FEA612"/>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grpSp>
      <p:grpSp>
        <p:nvGrpSpPr>
          <p:cNvPr id="309" name="6f09ac18-9a08-43b2-a25d-0c0c89c15c1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1863725" y="4541838"/>
            <a:ext cx="1422400" cy="1152525"/>
            <a:chOff x="3530600" y="1354138"/>
            <a:chExt cx="5126038" cy="4151312"/>
          </a:xfrm>
        </p:grpSpPr>
        <p:sp>
          <p:nvSpPr>
            <p:cNvPr id="310" name="í$ľïḑé"/>
            <p:cNvSpPr/>
            <p:nvPr>
              <p:custDataLst>
                <p:tags r:id="rId258"/>
              </p:custDataLst>
            </p:nvPr>
          </p:nvSpPr>
          <p:spPr>
            <a:xfrm>
              <a:off x="4484688" y="3863976"/>
              <a:ext cx="1392238" cy="113982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00" h="819">
                  <a:moveTo>
                    <a:pt x="904" y="356"/>
                  </a:moveTo>
                  <a:cubicBezTo>
                    <a:pt x="904" y="356"/>
                    <a:pt x="705" y="157"/>
                    <a:pt x="675" y="79"/>
                  </a:cubicBezTo>
                  <a:cubicBezTo>
                    <a:pt x="645" y="0"/>
                    <a:pt x="272" y="79"/>
                    <a:pt x="272" y="79"/>
                  </a:cubicBezTo>
                  <a:cubicBezTo>
                    <a:pt x="272" y="79"/>
                    <a:pt x="85" y="133"/>
                    <a:pt x="0" y="73"/>
                  </a:cubicBezTo>
                  <a:cubicBezTo>
                    <a:pt x="0" y="73"/>
                    <a:pt x="133" y="175"/>
                    <a:pt x="145" y="259"/>
                  </a:cubicBezTo>
                  <a:cubicBezTo>
                    <a:pt x="157" y="344"/>
                    <a:pt x="627" y="560"/>
                    <a:pt x="627" y="560"/>
                  </a:cubicBezTo>
                  <a:cubicBezTo>
                    <a:pt x="904" y="819"/>
                    <a:pt x="904" y="819"/>
                    <a:pt x="904" y="819"/>
                  </a:cubicBezTo>
                  <a:cubicBezTo>
                    <a:pt x="1000" y="765"/>
                    <a:pt x="1000" y="765"/>
                    <a:pt x="1000" y="765"/>
                  </a:cubicBezTo>
                  <a:cubicBezTo>
                    <a:pt x="904" y="356"/>
                    <a:pt x="904" y="356"/>
                    <a:pt x="904" y="35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1" name="iṧlïdé"/>
            <p:cNvSpPr/>
            <p:nvPr>
              <p:custDataLst>
                <p:tags r:id="rId259"/>
              </p:custDataLst>
            </p:nvPr>
          </p:nvSpPr>
          <p:spPr>
            <a:xfrm>
              <a:off x="4484688" y="3965576"/>
              <a:ext cx="177800" cy="195263"/>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Lst>
              <a:pathLst>
                <a:path w="127" h="140">
                  <a:moveTo>
                    <a:pt x="0" y="0"/>
                  </a:moveTo>
                  <a:cubicBezTo>
                    <a:pt x="4" y="3"/>
                    <a:pt x="89" y="70"/>
                    <a:pt x="127" y="138"/>
                  </a:cubicBezTo>
                  <a:cubicBezTo>
                    <a:pt x="127" y="139"/>
                    <a:pt x="127" y="139"/>
                    <a:pt x="127" y="140"/>
                  </a:cubicBezTo>
                  <a:cubicBezTo>
                    <a:pt x="127" y="140"/>
                    <a:pt x="127" y="140"/>
                    <a:pt x="127" y="140"/>
                  </a:cubicBezTo>
                  <a:cubicBezTo>
                    <a:pt x="127" y="139"/>
                    <a:pt x="127" y="139"/>
                    <a:pt x="127" y="138"/>
                  </a:cubicBezTo>
                  <a:cubicBezTo>
                    <a:pt x="127" y="138"/>
                    <a:pt x="127" y="138"/>
                    <a:pt x="127" y="138"/>
                  </a:cubicBezTo>
                  <a:cubicBezTo>
                    <a:pt x="90" y="72"/>
                    <a:pt x="9" y="7"/>
                    <a:pt x="0" y="0"/>
                  </a:cubicBezTo>
                  <a:cubicBezTo>
                    <a:pt x="0" y="0"/>
                    <a:pt x="0" y="0"/>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2" name="ïšḻíďè"/>
            <p:cNvSpPr/>
            <p:nvPr>
              <p:custDataLst>
                <p:tags r:id="rId260"/>
              </p:custDataLst>
            </p:nvPr>
          </p:nvSpPr>
          <p:spPr>
            <a:xfrm>
              <a:off x="4484688" y="3925888"/>
              <a:ext cx="1273175" cy="877888"/>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14" h="632">
                  <a:moveTo>
                    <a:pt x="556" y="0"/>
                  </a:moveTo>
                  <a:cubicBezTo>
                    <a:pt x="437" y="0"/>
                    <a:pt x="271" y="35"/>
                    <a:pt x="271" y="35"/>
                  </a:cubicBezTo>
                  <a:cubicBezTo>
                    <a:pt x="271" y="35"/>
                    <a:pt x="193" y="57"/>
                    <a:pt x="116" y="57"/>
                  </a:cubicBezTo>
                  <a:cubicBezTo>
                    <a:pt x="73" y="57"/>
                    <a:pt x="30" y="50"/>
                    <a:pt x="0" y="29"/>
                  </a:cubicBezTo>
                  <a:cubicBezTo>
                    <a:pt x="9" y="36"/>
                    <a:pt x="90" y="101"/>
                    <a:pt x="127" y="167"/>
                  </a:cubicBezTo>
                  <a:cubicBezTo>
                    <a:pt x="128" y="167"/>
                    <a:pt x="129" y="167"/>
                    <a:pt x="131" y="167"/>
                  </a:cubicBezTo>
                  <a:cubicBezTo>
                    <a:pt x="167" y="167"/>
                    <a:pt x="204" y="169"/>
                    <a:pt x="240" y="173"/>
                  </a:cubicBezTo>
                  <a:cubicBezTo>
                    <a:pt x="373" y="306"/>
                    <a:pt x="560" y="372"/>
                    <a:pt x="560" y="372"/>
                  </a:cubicBezTo>
                  <a:cubicBezTo>
                    <a:pt x="582" y="358"/>
                    <a:pt x="603" y="352"/>
                    <a:pt x="623" y="352"/>
                  </a:cubicBezTo>
                  <a:cubicBezTo>
                    <a:pt x="715" y="352"/>
                    <a:pt x="788" y="482"/>
                    <a:pt x="831" y="585"/>
                  </a:cubicBezTo>
                  <a:cubicBezTo>
                    <a:pt x="856" y="603"/>
                    <a:pt x="877" y="619"/>
                    <a:pt x="891" y="632"/>
                  </a:cubicBezTo>
                  <a:cubicBezTo>
                    <a:pt x="898" y="611"/>
                    <a:pt x="888" y="584"/>
                    <a:pt x="899" y="565"/>
                  </a:cubicBezTo>
                  <a:cubicBezTo>
                    <a:pt x="902" y="557"/>
                    <a:pt x="908" y="554"/>
                    <a:pt x="914" y="553"/>
                  </a:cubicBezTo>
                  <a:cubicBezTo>
                    <a:pt x="896" y="453"/>
                    <a:pt x="869" y="347"/>
                    <a:pt x="837" y="243"/>
                  </a:cubicBezTo>
                  <a:cubicBezTo>
                    <a:pt x="776" y="178"/>
                    <a:pt x="693" y="83"/>
                    <a:pt x="674" y="35"/>
                  </a:cubicBezTo>
                  <a:cubicBezTo>
                    <a:pt x="664" y="9"/>
                    <a:pt x="616" y="0"/>
                    <a:pt x="55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3" name="iṣḻiḋe"/>
            <p:cNvSpPr/>
            <p:nvPr>
              <p:custDataLst>
                <p:tags r:id="rId261"/>
              </p:custDataLst>
            </p:nvPr>
          </p:nvSpPr>
          <p:spPr>
            <a:xfrm>
              <a:off x="4662488" y="4157663"/>
              <a:ext cx="0" cy="3175"/>
            </a:xfrm>
            <a:custGeom>
              <a:avLst/>
              <a:gdLst/>
              <a:ahLst/>
              <a:cxnLst>
                <a:cxn ang="0">
                  <a:pos x="0" y="0"/>
                </a:cxn>
                <a:cxn ang="0">
                  <a:pos x="0" y="0"/>
                </a:cxn>
                <a:cxn ang="0">
                  <a:pos x="0" y="2147483646"/>
                </a:cxn>
                <a:cxn ang="0">
                  <a:pos x="0" y="0"/>
                </a:cxn>
              </a:cxnLst>
              <a:pathLst>
                <a:path w="1" h="2">
                  <a:moveTo>
                    <a:pt x="0" y="0"/>
                  </a:moveTo>
                  <a:cubicBezTo>
                    <a:pt x="0" y="0"/>
                    <a:pt x="0" y="0"/>
                    <a:pt x="0" y="0"/>
                  </a:cubicBezTo>
                  <a:cubicBezTo>
                    <a:pt x="0" y="1"/>
                    <a:pt x="0" y="1"/>
                    <a:pt x="0" y="2"/>
                  </a:cubicBezTo>
                  <a:cubicBezTo>
                    <a:pt x="0" y="1"/>
                    <a:pt x="0" y="1"/>
                    <a:pt x="0" y="0"/>
                  </a:cubicBezTo>
                </a:path>
              </a:pathLst>
            </a:custGeom>
            <a:solidFill>
              <a:srgbClr val="D9D9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4" name="iṩľîḑe"/>
            <p:cNvSpPr/>
            <p:nvPr>
              <p:custDataLst>
                <p:tags r:id="rId262"/>
              </p:custDataLst>
            </p:nvPr>
          </p:nvSpPr>
          <p:spPr>
            <a:xfrm>
              <a:off x="4662488" y="4157663"/>
              <a:ext cx="979488" cy="581025"/>
            </a:xfrm>
            <a:custGeom>
              <a:avLst/>
              <a:gdLst/>
              <a:ahLst/>
              <a:cxnLst>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704" h="418">
                  <a:moveTo>
                    <a:pt x="4" y="0"/>
                  </a:moveTo>
                  <a:cubicBezTo>
                    <a:pt x="2" y="0"/>
                    <a:pt x="1" y="0"/>
                    <a:pt x="0" y="0"/>
                  </a:cubicBezTo>
                  <a:cubicBezTo>
                    <a:pt x="0" y="1"/>
                    <a:pt x="0" y="1"/>
                    <a:pt x="0" y="2"/>
                  </a:cubicBezTo>
                  <a:cubicBezTo>
                    <a:pt x="3" y="7"/>
                    <a:pt x="6" y="13"/>
                    <a:pt x="9" y="19"/>
                  </a:cubicBezTo>
                  <a:cubicBezTo>
                    <a:pt x="66" y="20"/>
                    <a:pt x="107" y="25"/>
                    <a:pt x="107" y="25"/>
                  </a:cubicBezTo>
                  <a:cubicBezTo>
                    <a:pt x="240" y="157"/>
                    <a:pt x="427" y="223"/>
                    <a:pt x="427" y="223"/>
                  </a:cubicBezTo>
                  <a:cubicBezTo>
                    <a:pt x="449" y="209"/>
                    <a:pt x="470" y="203"/>
                    <a:pt x="490" y="203"/>
                  </a:cubicBezTo>
                  <a:cubicBezTo>
                    <a:pt x="565" y="203"/>
                    <a:pt x="627" y="289"/>
                    <a:pt x="670" y="376"/>
                  </a:cubicBezTo>
                  <a:cubicBezTo>
                    <a:pt x="670" y="376"/>
                    <a:pt x="670" y="376"/>
                    <a:pt x="671" y="376"/>
                  </a:cubicBezTo>
                  <a:cubicBezTo>
                    <a:pt x="675" y="385"/>
                    <a:pt x="679" y="394"/>
                    <a:pt x="683" y="403"/>
                  </a:cubicBezTo>
                  <a:cubicBezTo>
                    <a:pt x="690" y="408"/>
                    <a:pt x="697" y="413"/>
                    <a:pt x="704" y="418"/>
                  </a:cubicBezTo>
                  <a:cubicBezTo>
                    <a:pt x="661" y="315"/>
                    <a:pt x="588" y="185"/>
                    <a:pt x="496" y="185"/>
                  </a:cubicBezTo>
                  <a:cubicBezTo>
                    <a:pt x="476" y="185"/>
                    <a:pt x="455" y="191"/>
                    <a:pt x="433" y="205"/>
                  </a:cubicBezTo>
                  <a:cubicBezTo>
                    <a:pt x="433" y="205"/>
                    <a:pt x="246" y="139"/>
                    <a:pt x="113" y="6"/>
                  </a:cubicBezTo>
                  <a:cubicBezTo>
                    <a:pt x="77" y="2"/>
                    <a:pt x="40" y="0"/>
                    <a:pt x="4"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5" name="îṣlïdè"/>
            <p:cNvSpPr/>
            <p:nvPr>
              <p:custDataLst>
                <p:tags r:id="rId263"/>
              </p:custDataLst>
            </p:nvPr>
          </p:nvSpPr>
          <p:spPr>
            <a:xfrm>
              <a:off x="3736975" y="4149726"/>
              <a:ext cx="1955800" cy="7778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404" h="560">
                  <a:moveTo>
                    <a:pt x="1404" y="560"/>
                  </a:moveTo>
                  <a:cubicBezTo>
                    <a:pt x="1175" y="560"/>
                    <a:pt x="1175" y="560"/>
                    <a:pt x="1175" y="560"/>
                  </a:cubicBezTo>
                  <a:cubicBezTo>
                    <a:pt x="555" y="536"/>
                    <a:pt x="555" y="536"/>
                    <a:pt x="555" y="536"/>
                  </a:cubicBezTo>
                  <a:cubicBezTo>
                    <a:pt x="555" y="536"/>
                    <a:pt x="461" y="482"/>
                    <a:pt x="381" y="423"/>
                  </a:cubicBezTo>
                  <a:cubicBezTo>
                    <a:pt x="328" y="384"/>
                    <a:pt x="281" y="342"/>
                    <a:pt x="271" y="313"/>
                  </a:cubicBezTo>
                  <a:cubicBezTo>
                    <a:pt x="247" y="241"/>
                    <a:pt x="0" y="109"/>
                    <a:pt x="0" y="109"/>
                  </a:cubicBezTo>
                  <a:cubicBezTo>
                    <a:pt x="0" y="109"/>
                    <a:pt x="253" y="157"/>
                    <a:pt x="386" y="79"/>
                  </a:cubicBezTo>
                  <a:cubicBezTo>
                    <a:pt x="518" y="0"/>
                    <a:pt x="771" y="31"/>
                    <a:pt x="771" y="31"/>
                  </a:cubicBezTo>
                  <a:cubicBezTo>
                    <a:pt x="904" y="163"/>
                    <a:pt x="1091" y="229"/>
                    <a:pt x="1091" y="229"/>
                  </a:cubicBezTo>
                  <a:cubicBezTo>
                    <a:pt x="1194" y="163"/>
                    <a:pt x="1279" y="272"/>
                    <a:pt x="1334" y="382"/>
                  </a:cubicBezTo>
                  <a:cubicBezTo>
                    <a:pt x="1363" y="439"/>
                    <a:pt x="1386" y="499"/>
                    <a:pt x="1404" y="56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6" name="îṣḷïḋé"/>
            <p:cNvSpPr/>
            <p:nvPr>
              <p:custDataLst>
                <p:tags r:id="rId264"/>
              </p:custDataLst>
            </p:nvPr>
          </p:nvSpPr>
          <p:spPr>
            <a:xfrm>
              <a:off x="5851525" y="3863976"/>
              <a:ext cx="1392238" cy="11398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000" h="819">
                  <a:moveTo>
                    <a:pt x="97" y="356"/>
                  </a:moveTo>
                  <a:cubicBezTo>
                    <a:pt x="97" y="356"/>
                    <a:pt x="295" y="157"/>
                    <a:pt x="326" y="79"/>
                  </a:cubicBezTo>
                  <a:cubicBezTo>
                    <a:pt x="356" y="0"/>
                    <a:pt x="729" y="79"/>
                    <a:pt x="729" y="79"/>
                  </a:cubicBezTo>
                  <a:cubicBezTo>
                    <a:pt x="729" y="79"/>
                    <a:pt x="916" y="133"/>
                    <a:pt x="1000" y="73"/>
                  </a:cubicBezTo>
                  <a:cubicBezTo>
                    <a:pt x="1000" y="73"/>
                    <a:pt x="868" y="175"/>
                    <a:pt x="856" y="259"/>
                  </a:cubicBezTo>
                  <a:cubicBezTo>
                    <a:pt x="844" y="344"/>
                    <a:pt x="374" y="560"/>
                    <a:pt x="374" y="560"/>
                  </a:cubicBezTo>
                  <a:cubicBezTo>
                    <a:pt x="97" y="819"/>
                    <a:pt x="97" y="819"/>
                    <a:pt x="97" y="819"/>
                  </a:cubicBezTo>
                  <a:cubicBezTo>
                    <a:pt x="0" y="765"/>
                    <a:pt x="0" y="765"/>
                    <a:pt x="0" y="765"/>
                  </a:cubicBezTo>
                  <a:cubicBezTo>
                    <a:pt x="97" y="356"/>
                    <a:pt x="97" y="356"/>
                    <a:pt x="97" y="35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7" name="iṡ1îḓé"/>
            <p:cNvSpPr/>
            <p:nvPr>
              <p:custDataLst>
                <p:tags r:id="rId265"/>
              </p:custDataLst>
            </p:nvPr>
          </p:nvSpPr>
          <p:spPr>
            <a:xfrm>
              <a:off x="6707188" y="3946526"/>
              <a:ext cx="536575" cy="2381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 ang="0">
                  <a:pos x="2147483646" y="2147483646"/>
                </a:cxn>
                <a:cxn ang="0">
                  <a:pos x="2147483646" y="2147483646"/>
                </a:cxn>
                <a:cxn ang="0">
                  <a:pos x="0" y="0"/>
                </a:cxn>
              </a:cxnLst>
              <a:pathLst>
                <a:path w="386" h="171">
                  <a:moveTo>
                    <a:pt x="154" y="29"/>
                  </a:moveTo>
                  <a:cubicBezTo>
                    <a:pt x="154" y="29"/>
                    <a:pt x="154" y="29"/>
                    <a:pt x="154" y="29"/>
                  </a:cubicBezTo>
                  <a:cubicBezTo>
                    <a:pt x="154" y="29"/>
                    <a:pt x="154" y="29"/>
                    <a:pt x="154" y="29"/>
                  </a:cubicBezTo>
                  <a:moveTo>
                    <a:pt x="115" y="20"/>
                  </a:moveTo>
                  <a:cubicBezTo>
                    <a:pt x="116" y="20"/>
                    <a:pt x="131" y="24"/>
                    <a:pt x="154" y="29"/>
                  </a:cubicBezTo>
                  <a:cubicBezTo>
                    <a:pt x="131" y="24"/>
                    <a:pt x="116" y="20"/>
                    <a:pt x="115" y="20"/>
                  </a:cubicBezTo>
                  <a:moveTo>
                    <a:pt x="386" y="14"/>
                  </a:moveTo>
                  <a:cubicBezTo>
                    <a:pt x="386" y="14"/>
                    <a:pt x="385" y="14"/>
                    <a:pt x="385" y="15"/>
                  </a:cubicBezTo>
                  <a:cubicBezTo>
                    <a:pt x="373" y="24"/>
                    <a:pt x="295" y="87"/>
                    <a:pt x="259" y="152"/>
                  </a:cubicBezTo>
                  <a:cubicBezTo>
                    <a:pt x="259" y="152"/>
                    <a:pt x="259" y="152"/>
                    <a:pt x="259" y="152"/>
                  </a:cubicBezTo>
                  <a:cubicBezTo>
                    <a:pt x="256" y="158"/>
                    <a:pt x="253" y="164"/>
                    <a:pt x="250" y="171"/>
                  </a:cubicBezTo>
                  <a:cubicBezTo>
                    <a:pt x="250" y="171"/>
                    <a:pt x="250" y="171"/>
                    <a:pt x="250" y="171"/>
                  </a:cubicBezTo>
                  <a:cubicBezTo>
                    <a:pt x="253" y="164"/>
                    <a:pt x="256" y="158"/>
                    <a:pt x="259" y="153"/>
                  </a:cubicBezTo>
                  <a:cubicBezTo>
                    <a:pt x="297" y="84"/>
                    <a:pt x="382" y="17"/>
                    <a:pt x="386" y="14"/>
                  </a:cubicBezTo>
                  <a:moveTo>
                    <a:pt x="0" y="0"/>
                  </a:moveTo>
                  <a:cubicBezTo>
                    <a:pt x="0" y="0"/>
                    <a:pt x="0" y="0"/>
                    <a:pt x="0" y="0"/>
                  </a:cubicBezTo>
                  <a:cubicBezTo>
                    <a:pt x="65" y="9"/>
                    <a:pt x="115" y="20"/>
                    <a:pt x="115" y="20"/>
                  </a:cubicBezTo>
                  <a:cubicBezTo>
                    <a:pt x="115" y="20"/>
                    <a:pt x="115" y="20"/>
                    <a:pt x="115" y="20"/>
                  </a:cubicBezTo>
                  <a:cubicBezTo>
                    <a:pt x="115" y="20"/>
                    <a:pt x="115" y="20"/>
                    <a:pt x="115" y="20"/>
                  </a:cubicBezTo>
                  <a:cubicBezTo>
                    <a:pt x="115" y="20"/>
                    <a:pt x="65" y="9"/>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8" name="ïṥḷîďè"/>
            <p:cNvSpPr/>
            <p:nvPr>
              <p:custDataLst>
                <p:tags r:id="rId266"/>
              </p:custDataLst>
            </p:nvPr>
          </p:nvSpPr>
          <p:spPr>
            <a:xfrm>
              <a:off x="5961063" y="3925888"/>
              <a:ext cx="1281113" cy="1071563"/>
            </a:xfrm>
            <a:custGeom>
              <a:avLst/>
              <a:gdLst/>
              <a:ahLst/>
              <a:cxnLst>
                <a:cxn ang="0">
                  <a:pos x="0" y="2147483646"/>
                </a:cxn>
                <a:cxn ang="0">
                  <a:pos x="0"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20" h="771">
                  <a:moveTo>
                    <a:pt x="0" y="725"/>
                  </a:moveTo>
                  <a:cubicBezTo>
                    <a:pt x="2" y="739"/>
                    <a:pt x="3" y="752"/>
                    <a:pt x="0" y="765"/>
                  </a:cubicBezTo>
                  <a:cubicBezTo>
                    <a:pt x="9" y="771"/>
                    <a:pt x="9" y="771"/>
                    <a:pt x="9" y="771"/>
                  </a:cubicBezTo>
                  <a:cubicBezTo>
                    <a:pt x="14" y="729"/>
                    <a:pt x="14" y="729"/>
                    <a:pt x="14" y="729"/>
                  </a:cubicBezTo>
                  <a:cubicBezTo>
                    <a:pt x="13" y="729"/>
                    <a:pt x="13" y="729"/>
                    <a:pt x="12" y="729"/>
                  </a:cubicBezTo>
                  <a:cubicBezTo>
                    <a:pt x="8" y="729"/>
                    <a:pt x="4" y="728"/>
                    <a:pt x="0" y="725"/>
                  </a:cubicBezTo>
                  <a:moveTo>
                    <a:pt x="535" y="15"/>
                  </a:moveTo>
                  <a:cubicBezTo>
                    <a:pt x="524" y="37"/>
                    <a:pt x="514" y="60"/>
                    <a:pt x="503" y="83"/>
                  </a:cubicBezTo>
                  <a:cubicBezTo>
                    <a:pt x="462" y="172"/>
                    <a:pt x="425" y="264"/>
                    <a:pt x="392" y="357"/>
                  </a:cubicBezTo>
                  <a:cubicBezTo>
                    <a:pt x="392" y="357"/>
                    <a:pt x="392" y="357"/>
                    <a:pt x="392" y="357"/>
                  </a:cubicBezTo>
                  <a:cubicBezTo>
                    <a:pt x="453" y="331"/>
                    <a:pt x="578" y="269"/>
                    <a:pt x="674" y="173"/>
                  </a:cubicBezTo>
                  <a:cubicBezTo>
                    <a:pt x="711" y="169"/>
                    <a:pt x="748" y="167"/>
                    <a:pt x="785" y="167"/>
                  </a:cubicBezTo>
                  <a:cubicBezTo>
                    <a:pt x="788" y="167"/>
                    <a:pt x="791" y="167"/>
                    <a:pt x="794" y="167"/>
                  </a:cubicBezTo>
                  <a:cubicBezTo>
                    <a:pt x="830" y="102"/>
                    <a:pt x="908" y="39"/>
                    <a:pt x="920" y="30"/>
                  </a:cubicBezTo>
                  <a:cubicBezTo>
                    <a:pt x="890" y="50"/>
                    <a:pt x="847" y="57"/>
                    <a:pt x="805" y="57"/>
                  </a:cubicBezTo>
                  <a:cubicBezTo>
                    <a:pt x="762" y="57"/>
                    <a:pt x="719" y="50"/>
                    <a:pt x="689" y="44"/>
                  </a:cubicBezTo>
                  <a:cubicBezTo>
                    <a:pt x="689" y="44"/>
                    <a:pt x="689" y="44"/>
                    <a:pt x="689" y="44"/>
                  </a:cubicBezTo>
                  <a:cubicBezTo>
                    <a:pt x="689" y="44"/>
                    <a:pt x="689" y="44"/>
                    <a:pt x="689" y="44"/>
                  </a:cubicBezTo>
                  <a:cubicBezTo>
                    <a:pt x="666" y="39"/>
                    <a:pt x="651" y="35"/>
                    <a:pt x="650" y="35"/>
                  </a:cubicBezTo>
                  <a:cubicBezTo>
                    <a:pt x="650" y="35"/>
                    <a:pt x="650" y="35"/>
                    <a:pt x="650" y="35"/>
                  </a:cubicBezTo>
                  <a:cubicBezTo>
                    <a:pt x="650" y="35"/>
                    <a:pt x="650" y="35"/>
                    <a:pt x="650" y="35"/>
                  </a:cubicBezTo>
                  <a:cubicBezTo>
                    <a:pt x="650" y="35"/>
                    <a:pt x="600" y="24"/>
                    <a:pt x="535" y="15"/>
                  </a:cubicBezTo>
                  <a:moveTo>
                    <a:pt x="365" y="0"/>
                  </a:moveTo>
                  <a:cubicBezTo>
                    <a:pt x="305" y="0"/>
                    <a:pt x="257" y="9"/>
                    <a:pt x="247" y="35"/>
                  </a:cubicBezTo>
                  <a:cubicBezTo>
                    <a:pt x="232" y="72"/>
                    <a:pt x="180" y="137"/>
                    <a:pt x="128" y="194"/>
                  </a:cubicBezTo>
                  <a:cubicBezTo>
                    <a:pt x="83" y="309"/>
                    <a:pt x="39" y="435"/>
                    <a:pt x="3" y="561"/>
                  </a:cubicBezTo>
                  <a:cubicBezTo>
                    <a:pt x="3" y="561"/>
                    <a:pt x="4" y="561"/>
                    <a:pt x="5" y="561"/>
                  </a:cubicBezTo>
                  <a:cubicBezTo>
                    <a:pt x="14" y="559"/>
                    <a:pt x="24" y="556"/>
                    <a:pt x="34" y="556"/>
                  </a:cubicBezTo>
                  <a:cubicBezTo>
                    <a:pt x="36" y="556"/>
                    <a:pt x="38" y="557"/>
                    <a:pt x="40" y="557"/>
                  </a:cubicBezTo>
                  <a:cubicBezTo>
                    <a:pt x="52" y="558"/>
                    <a:pt x="64" y="564"/>
                    <a:pt x="69" y="574"/>
                  </a:cubicBezTo>
                  <a:cubicBezTo>
                    <a:pt x="74" y="585"/>
                    <a:pt x="70" y="600"/>
                    <a:pt x="58" y="604"/>
                  </a:cubicBezTo>
                  <a:cubicBezTo>
                    <a:pt x="55" y="626"/>
                    <a:pt x="55" y="626"/>
                    <a:pt x="55" y="626"/>
                  </a:cubicBezTo>
                  <a:cubicBezTo>
                    <a:pt x="60" y="621"/>
                    <a:pt x="67" y="616"/>
                    <a:pt x="74" y="611"/>
                  </a:cubicBezTo>
                  <a:cubicBezTo>
                    <a:pt x="114" y="506"/>
                    <a:pt x="191" y="352"/>
                    <a:pt x="292" y="352"/>
                  </a:cubicBezTo>
                  <a:cubicBezTo>
                    <a:pt x="297" y="352"/>
                    <a:pt x="303" y="352"/>
                    <a:pt x="308" y="353"/>
                  </a:cubicBezTo>
                  <a:cubicBezTo>
                    <a:pt x="308" y="353"/>
                    <a:pt x="308" y="353"/>
                    <a:pt x="308" y="353"/>
                  </a:cubicBezTo>
                  <a:cubicBezTo>
                    <a:pt x="341" y="274"/>
                    <a:pt x="382" y="179"/>
                    <a:pt x="424" y="83"/>
                  </a:cubicBezTo>
                  <a:cubicBezTo>
                    <a:pt x="436" y="57"/>
                    <a:pt x="448" y="31"/>
                    <a:pt x="459" y="5"/>
                  </a:cubicBezTo>
                  <a:cubicBezTo>
                    <a:pt x="427" y="2"/>
                    <a:pt x="394" y="0"/>
                    <a:pt x="365"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19" name="ïSḻíḑe"/>
            <p:cNvSpPr/>
            <p:nvPr>
              <p:custDataLst>
                <p:tags r:id="rId267"/>
              </p:custDataLst>
            </p:nvPr>
          </p:nvSpPr>
          <p:spPr>
            <a:xfrm>
              <a:off x="5721350" y="4694238"/>
              <a:ext cx="47625" cy="136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0"/>
                </a:cxn>
              </a:cxnLst>
              <a:pathLst>
                <a:path w="34" h="98">
                  <a:moveTo>
                    <a:pt x="26" y="0"/>
                  </a:moveTo>
                  <a:cubicBezTo>
                    <a:pt x="20" y="1"/>
                    <a:pt x="14" y="4"/>
                    <a:pt x="11" y="12"/>
                  </a:cubicBezTo>
                  <a:cubicBezTo>
                    <a:pt x="0" y="31"/>
                    <a:pt x="10" y="58"/>
                    <a:pt x="3" y="79"/>
                  </a:cubicBezTo>
                  <a:cubicBezTo>
                    <a:pt x="15" y="88"/>
                    <a:pt x="22" y="95"/>
                    <a:pt x="26" y="98"/>
                  </a:cubicBezTo>
                  <a:cubicBezTo>
                    <a:pt x="29" y="82"/>
                    <a:pt x="32" y="68"/>
                    <a:pt x="34" y="54"/>
                  </a:cubicBezTo>
                  <a:cubicBezTo>
                    <a:pt x="32" y="37"/>
                    <a:pt x="29" y="18"/>
                    <a:pt x="26"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0" name="iṣliḋè"/>
            <p:cNvSpPr/>
            <p:nvPr>
              <p:custDataLst>
                <p:tags r:id="rId268"/>
              </p:custDataLst>
            </p:nvPr>
          </p:nvSpPr>
          <p:spPr>
            <a:xfrm>
              <a:off x="5919788" y="4967288"/>
              <a:ext cx="41275" cy="61913"/>
            </a:xfrm>
            <a:custGeom>
              <a:avLst/>
              <a:gdLst/>
              <a:ahLst/>
              <a:cxnLst>
                <a:cxn ang="0">
                  <a:pos x="0" y="0"/>
                </a:cxn>
                <a:cxn ang="0">
                  <a:pos x="2147483646" y="2147483646"/>
                </a:cxn>
                <a:cxn ang="0">
                  <a:pos x="2147483646" y="2147483646"/>
                </a:cxn>
                <a:cxn ang="0">
                  <a:pos x="2147483646" y="2147483646"/>
                </a:cxn>
                <a:cxn ang="0">
                  <a:pos x="0" y="0"/>
                </a:cxn>
              </a:cxnLst>
              <a:pathLst>
                <a:path w="30" h="45">
                  <a:moveTo>
                    <a:pt x="0" y="0"/>
                  </a:moveTo>
                  <a:cubicBezTo>
                    <a:pt x="5" y="21"/>
                    <a:pt x="8" y="37"/>
                    <a:pt x="10" y="45"/>
                  </a:cubicBezTo>
                  <a:cubicBezTo>
                    <a:pt x="17" y="41"/>
                    <a:pt x="23" y="34"/>
                    <a:pt x="26" y="27"/>
                  </a:cubicBezTo>
                  <a:cubicBezTo>
                    <a:pt x="28" y="23"/>
                    <a:pt x="29" y="20"/>
                    <a:pt x="30" y="16"/>
                  </a:cubicBezTo>
                  <a:cubicBezTo>
                    <a:pt x="0" y="0"/>
                    <a:pt x="0" y="0"/>
                    <a:pt x="0"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1" name="íşḷîḓe"/>
            <p:cNvSpPr/>
            <p:nvPr>
              <p:custDataLst>
                <p:tags r:id="rId269"/>
              </p:custDataLst>
            </p:nvPr>
          </p:nvSpPr>
          <p:spPr>
            <a:xfrm>
              <a:off x="5910263" y="4699001"/>
              <a:ext cx="153988" cy="290513"/>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1" h="209">
                  <a:moveTo>
                    <a:pt x="71" y="0"/>
                  </a:moveTo>
                  <a:cubicBezTo>
                    <a:pt x="61" y="0"/>
                    <a:pt x="51" y="3"/>
                    <a:pt x="42" y="5"/>
                  </a:cubicBezTo>
                  <a:cubicBezTo>
                    <a:pt x="41" y="5"/>
                    <a:pt x="40" y="5"/>
                    <a:pt x="40" y="5"/>
                  </a:cubicBezTo>
                  <a:cubicBezTo>
                    <a:pt x="25" y="57"/>
                    <a:pt x="11" y="110"/>
                    <a:pt x="0" y="161"/>
                  </a:cubicBezTo>
                  <a:cubicBezTo>
                    <a:pt x="3" y="173"/>
                    <a:pt x="5" y="183"/>
                    <a:pt x="7" y="193"/>
                  </a:cubicBezTo>
                  <a:cubicBezTo>
                    <a:pt x="37" y="209"/>
                    <a:pt x="37" y="209"/>
                    <a:pt x="37" y="209"/>
                  </a:cubicBezTo>
                  <a:cubicBezTo>
                    <a:pt x="40" y="196"/>
                    <a:pt x="39" y="183"/>
                    <a:pt x="37" y="169"/>
                  </a:cubicBezTo>
                  <a:cubicBezTo>
                    <a:pt x="41" y="172"/>
                    <a:pt x="45" y="173"/>
                    <a:pt x="49" y="173"/>
                  </a:cubicBezTo>
                  <a:cubicBezTo>
                    <a:pt x="50" y="173"/>
                    <a:pt x="50" y="173"/>
                    <a:pt x="51" y="173"/>
                  </a:cubicBezTo>
                  <a:cubicBezTo>
                    <a:pt x="54" y="153"/>
                    <a:pt x="54" y="153"/>
                    <a:pt x="54" y="153"/>
                  </a:cubicBezTo>
                  <a:cubicBezTo>
                    <a:pt x="54" y="153"/>
                    <a:pt x="54" y="153"/>
                    <a:pt x="54" y="153"/>
                  </a:cubicBezTo>
                  <a:cubicBezTo>
                    <a:pt x="61" y="96"/>
                    <a:pt x="61" y="96"/>
                    <a:pt x="61" y="96"/>
                  </a:cubicBezTo>
                  <a:cubicBezTo>
                    <a:pt x="61" y="96"/>
                    <a:pt x="72" y="86"/>
                    <a:pt x="92" y="70"/>
                  </a:cubicBezTo>
                  <a:cubicBezTo>
                    <a:pt x="95" y="48"/>
                    <a:pt x="95" y="48"/>
                    <a:pt x="95" y="48"/>
                  </a:cubicBezTo>
                  <a:cubicBezTo>
                    <a:pt x="107" y="44"/>
                    <a:pt x="111" y="29"/>
                    <a:pt x="106" y="18"/>
                  </a:cubicBezTo>
                  <a:cubicBezTo>
                    <a:pt x="101" y="8"/>
                    <a:pt x="89" y="2"/>
                    <a:pt x="77" y="1"/>
                  </a:cubicBezTo>
                  <a:cubicBezTo>
                    <a:pt x="75" y="1"/>
                    <a:pt x="73" y="0"/>
                    <a:pt x="71"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2" name="î$lídê"/>
            <p:cNvSpPr/>
            <p:nvPr>
              <p:custDataLst>
                <p:tags r:id="rId270"/>
              </p:custDataLst>
            </p:nvPr>
          </p:nvSpPr>
          <p:spPr>
            <a:xfrm>
              <a:off x="5892800" y="5032376"/>
              <a:ext cx="22225" cy="4763"/>
            </a:xfrm>
            <a:custGeom>
              <a:avLst/>
              <a:gdLst/>
              <a:ahLst/>
              <a:cxnLst>
                <a:cxn ang="0">
                  <a:pos x="0" y="0"/>
                </a:cxn>
                <a:cxn ang="0">
                  <a:pos x="2147483646" y="2147483646"/>
                </a:cxn>
                <a:cxn ang="0">
                  <a:pos x="2147483646" y="2147483646"/>
                </a:cxn>
                <a:cxn ang="0">
                  <a:pos x="2147483646" y="2147483646"/>
                </a:cxn>
                <a:cxn ang="0">
                  <a:pos x="0" y="0"/>
                </a:cxn>
              </a:cxnLst>
              <a:pathLst>
                <a:path w="15" h="3">
                  <a:moveTo>
                    <a:pt x="0" y="0"/>
                  </a:moveTo>
                  <a:cubicBezTo>
                    <a:pt x="1" y="1"/>
                    <a:pt x="3" y="1"/>
                    <a:pt x="4" y="2"/>
                  </a:cubicBezTo>
                  <a:cubicBezTo>
                    <a:pt x="7" y="3"/>
                    <a:pt x="10" y="3"/>
                    <a:pt x="12" y="3"/>
                  </a:cubicBezTo>
                  <a:cubicBezTo>
                    <a:pt x="13" y="3"/>
                    <a:pt x="14" y="3"/>
                    <a:pt x="15" y="3"/>
                  </a:cubicBezTo>
                  <a:cubicBezTo>
                    <a:pt x="0" y="0"/>
                    <a:pt x="0" y="0"/>
                    <a:pt x="0"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3" name="iṣḷïḓe"/>
            <p:cNvSpPr/>
            <p:nvPr>
              <p:custDataLst>
                <p:tags r:id="rId271"/>
              </p:custDataLst>
            </p:nvPr>
          </p:nvSpPr>
          <p:spPr>
            <a:xfrm>
              <a:off x="7054850" y="4157663"/>
              <a:ext cx="12700" cy="26988"/>
            </a:xfrm>
            <a:custGeom>
              <a:avLst/>
              <a:gdLst/>
              <a:ahLst/>
              <a:cxnLst>
                <a:cxn ang="0">
                  <a:pos x="2147483646" y="0"/>
                </a:cxn>
                <a:cxn ang="0">
                  <a:pos x="0" y="2147483646"/>
                </a:cxn>
                <a:cxn ang="0">
                  <a:pos x="0" y="2147483646"/>
                </a:cxn>
                <a:cxn ang="0">
                  <a:pos x="2147483646" y="0"/>
                </a:cxn>
                <a:cxn ang="0">
                  <a:pos x="2147483646" y="0"/>
                </a:cxn>
              </a:cxnLst>
              <a:pathLst>
                <a:path w="9" h="19">
                  <a:moveTo>
                    <a:pt x="9" y="0"/>
                  </a:moveTo>
                  <a:cubicBezTo>
                    <a:pt x="6" y="7"/>
                    <a:pt x="3" y="13"/>
                    <a:pt x="0" y="19"/>
                  </a:cubicBezTo>
                  <a:cubicBezTo>
                    <a:pt x="0" y="19"/>
                    <a:pt x="0" y="19"/>
                    <a:pt x="0" y="19"/>
                  </a:cubicBezTo>
                  <a:cubicBezTo>
                    <a:pt x="3" y="12"/>
                    <a:pt x="6" y="6"/>
                    <a:pt x="9" y="0"/>
                  </a:cubicBezTo>
                  <a:cubicBezTo>
                    <a:pt x="9" y="0"/>
                    <a:pt x="9" y="0"/>
                    <a:pt x="9" y="0"/>
                  </a:cubicBezTo>
                </a:path>
              </a:pathLst>
            </a:custGeom>
            <a:solidFill>
              <a:srgbClr val="D9D9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4" name="íSḷïďe"/>
            <p:cNvSpPr/>
            <p:nvPr>
              <p:custDataLst>
                <p:tags r:id="rId272"/>
              </p:custDataLst>
            </p:nvPr>
          </p:nvSpPr>
          <p:spPr>
            <a:xfrm>
              <a:off x="6064250" y="4157663"/>
              <a:ext cx="1003300" cy="617538"/>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720" h="444">
                  <a:moveTo>
                    <a:pt x="218" y="185"/>
                  </a:moveTo>
                  <a:cubicBezTo>
                    <a:pt x="117" y="185"/>
                    <a:pt x="40" y="339"/>
                    <a:pt x="0" y="444"/>
                  </a:cubicBezTo>
                  <a:cubicBezTo>
                    <a:pt x="8" y="437"/>
                    <a:pt x="18" y="430"/>
                    <a:pt x="28" y="422"/>
                  </a:cubicBezTo>
                  <a:cubicBezTo>
                    <a:pt x="32" y="413"/>
                    <a:pt x="36" y="404"/>
                    <a:pt x="40" y="395"/>
                  </a:cubicBezTo>
                  <a:cubicBezTo>
                    <a:pt x="83" y="303"/>
                    <a:pt x="148" y="205"/>
                    <a:pt x="228" y="203"/>
                  </a:cubicBezTo>
                  <a:cubicBezTo>
                    <a:pt x="228" y="203"/>
                    <a:pt x="228" y="203"/>
                    <a:pt x="228" y="203"/>
                  </a:cubicBezTo>
                  <a:cubicBezTo>
                    <a:pt x="230" y="197"/>
                    <a:pt x="232" y="192"/>
                    <a:pt x="234" y="186"/>
                  </a:cubicBezTo>
                  <a:cubicBezTo>
                    <a:pt x="229" y="185"/>
                    <a:pt x="223" y="185"/>
                    <a:pt x="218" y="185"/>
                  </a:cubicBezTo>
                  <a:moveTo>
                    <a:pt x="711" y="0"/>
                  </a:moveTo>
                  <a:cubicBezTo>
                    <a:pt x="674" y="0"/>
                    <a:pt x="637" y="2"/>
                    <a:pt x="600" y="6"/>
                  </a:cubicBezTo>
                  <a:cubicBezTo>
                    <a:pt x="504" y="102"/>
                    <a:pt x="379" y="164"/>
                    <a:pt x="318" y="190"/>
                  </a:cubicBezTo>
                  <a:cubicBezTo>
                    <a:pt x="315" y="199"/>
                    <a:pt x="312" y="208"/>
                    <a:pt x="309" y="217"/>
                  </a:cubicBezTo>
                  <a:cubicBezTo>
                    <a:pt x="309" y="217"/>
                    <a:pt x="309" y="217"/>
                    <a:pt x="309" y="217"/>
                  </a:cubicBezTo>
                  <a:cubicBezTo>
                    <a:pt x="357" y="198"/>
                    <a:pt x="503" y="133"/>
                    <a:pt x="612" y="24"/>
                  </a:cubicBezTo>
                  <a:cubicBezTo>
                    <a:pt x="612" y="24"/>
                    <a:pt x="653" y="19"/>
                    <a:pt x="711" y="19"/>
                  </a:cubicBezTo>
                  <a:cubicBezTo>
                    <a:pt x="714" y="13"/>
                    <a:pt x="717" y="7"/>
                    <a:pt x="720" y="0"/>
                  </a:cubicBezTo>
                  <a:cubicBezTo>
                    <a:pt x="717" y="0"/>
                    <a:pt x="714" y="0"/>
                    <a:pt x="711"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5" name="íṡḻîḑé"/>
            <p:cNvSpPr/>
            <p:nvPr>
              <p:custDataLst>
                <p:tags r:id="rId273"/>
              </p:custDataLst>
            </p:nvPr>
          </p:nvSpPr>
          <p:spPr>
            <a:xfrm>
              <a:off x="6037263" y="4149726"/>
              <a:ext cx="1954213" cy="7778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404" h="560">
                  <a:moveTo>
                    <a:pt x="1404" y="109"/>
                  </a:moveTo>
                  <a:cubicBezTo>
                    <a:pt x="1404" y="109"/>
                    <a:pt x="1157" y="241"/>
                    <a:pt x="1133" y="313"/>
                  </a:cubicBezTo>
                  <a:cubicBezTo>
                    <a:pt x="1123" y="340"/>
                    <a:pt x="1081" y="378"/>
                    <a:pt x="1033" y="415"/>
                  </a:cubicBezTo>
                  <a:cubicBezTo>
                    <a:pt x="951" y="477"/>
                    <a:pt x="849" y="536"/>
                    <a:pt x="849" y="536"/>
                  </a:cubicBezTo>
                  <a:cubicBezTo>
                    <a:pt x="229" y="560"/>
                    <a:pt x="229" y="560"/>
                    <a:pt x="229" y="560"/>
                  </a:cubicBezTo>
                  <a:cubicBezTo>
                    <a:pt x="0" y="560"/>
                    <a:pt x="0" y="560"/>
                    <a:pt x="0" y="560"/>
                  </a:cubicBezTo>
                  <a:cubicBezTo>
                    <a:pt x="16" y="506"/>
                    <a:pt x="36" y="453"/>
                    <a:pt x="60" y="401"/>
                  </a:cubicBezTo>
                  <a:cubicBezTo>
                    <a:pt x="115" y="285"/>
                    <a:pt x="204" y="158"/>
                    <a:pt x="313" y="229"/>
                  </a:cubicBezTo>
                  <a:cubicBezTo>
                    <a:pt x="313" y="229"/>
                    <a:pt x="500" y="163"/>
                    <a:pt x="632" y="30"/>
                  </a:cubicBezTo>
                  <a:cubicBezTo>
                    <a:pt x="632" y="30"/>
                    <a:pt x="885" y="0"/>
                    <a:pt x="1018" y="78"/>
                  </a:cubicBezTo>
                  <a:cubicBezTo>
                    <a:pt x="1150" y="156"/>
                    <a:pt x="1404" y="109"/>
                    <a:pt x="1404" y="109"/>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6" name="íš1îdê"/>
            <p:cNvSpPr/>
            <p:nvPr>
              <p:custDataLst>
                <p:tags r:id="rId274"/>
              </p:custDataLst>
            </p:nvPr>
          </p:nvSpPr>
          <p:spPr>
            <a:xfrm>
              <a:off x="5710238" y="2241551"/>
              <a:ext cx="1484313" cy="3143250"/>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1066" h="2259">
                  <a:moveTo>
                    <a:pt x="1066" y="91"/>
                  </a:moveTo>
                  <a:cubicBezTo>
                    <a:pt x="1066" y="91"/>
                    <a:pt x="692" y="525"/>
                    <a:pt x="533" y="895"/>
                  </a:cubicBezTo>
                  <a:cubicBezTo>
                    <a:pt x="516" y="933"/>
                    <a:pt x="500" y="971"/>
                    <a:pt x="482" y="1008"/>
                  </a:cubicBezTo>
                  <a:cubicBezTo>
                    <a:pt x="386" y="1207"/>
                    <a:pt x="98" y="1840"/>
                    <a:pt x="108" y="2236"/>
                  </a:cubicBezTo>
                  <a:cubicBezTo>
                    <a:pt x="0" y="2259"/>
                    <a:pt x="0" y="2259"/>
                    <a:pt x="0" y="2259"/>
                  </a:cubicBezTo>
                  <a:cubicBezTo>
                    <a:pt x="0" y="2259"/>
                    <a:pt x="277" y="1127"/>
                    <a:pt x="392" y="952"/>
                  </a:cubicBezTo>
                  <a:cubicBezTo>
                    <a:pt x="392" y="952"/>
                    <a:pt x="898" y="85"/>
                    <a:pt x="1066" y="0"/>
                  </a:cubicBezTo>
                  <a:cubicBezTo>
                    <a:pt x="1066" y="91"/>
                    <a:pt x="1066" y="91"/>
                    <a:pt x="1066" y="91"/>
                  </a:cubicBezTo>
                </a:path>
              </a:pathLst>
            </a:custGeom>
            <a:solidFill>
              <a:srgbClr val="63515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7" name="ïśḷîdé"/>
            <p:cNvSpPr/>
            <p:nvPr>
              <p:custDataLst>
                <p:tags r:id="rId275"/>
              </p:custDataLst>
            </p:nvPr>
          </p:nvSpPr>
          <p:spPr>
            <a:xfrm>
              <a:off x="5621338" y="3087688"/>
              <a:ext cx="395288" cy="23050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284" h="1657">
                  <a:moveTo>
                    <a:pt x="260" y="685"/>
                  </a:moveTo>
                  <a:cubicBezTo>
                    <a:pt x="254" y="794"/>
                    <a:pt x="246" y="898"/>
                    <a:pt x="239" y="981"/>
                  </a:cubicBezTo>
                  <a:cubicBezTo>
                    <a:pt x="237" y="999"/>
                    <a:pt x="236" y="1015"/>
                    <a:pt x="235" y="1030"/>
                  </a:cubicBezTo>
                  <a:cubicBezTo>
                    <a:pt x="227" y="1113"/>
                    <a:pt x="222" y="1167"/>
                    <a:pt x="222" y="1167"/>
                  </a:cubicBezTo>
                  <a:cubicBezTo>
                    <a:pt x="222" y="1167"/>
                    <a:pt x="222" y="1167"/>
                    <a:pt x="222" y="1167"/>
                  </a:cubicBezTo>
                  <a:cubicBezTo>
                    <a:pt x="220" y="1193"/>
                    <a:pt x="212" y="1233"/>
                    <a:pt x="199" y="1282"/>
                  </a:cubicBezTo>
                  <a:cubicBezTo>
                    <a:pt x="195" y="1298"/>
                    <a:pt x="190" y="1316"/>
                    <a:pt x="184" y="1334"/>
                  </a:cubicBezTo>
                  <a:cubicBezTo>
                    <a:pt x="183" y="1337"/>
                    <a:pt x="182" y="1341"/>
                    <a:pt x="181" y="1344"/>
                  </a:cubicBezTo>
                  <a:cubicBezTo>
                    <a:pt x="177" y="1359"/>
                    <a:pt x="172" y="1375"/>
                    <a:pt x="167" y="1392"/>
                  </a:cubicBezTo>
                  <a:cubicBezTo>
                    <a:pt x="164" y="1399"/>
                    <a:pt x="162" y="1406"/>
                    <a:pt x="160" y="1412"/>
                  </a:cubicBezTo>
                  <a:cubicBezTo>
                    <a:pt x="148" y="1450"/>
                    <a:pt x="135" y="1490"/>
                    <a:pt x="120" y="1532"/>
                  </a:cubicBezTo>
                  <a:cubicBezTo>
                    <a:pt x="107" y="1569"/>
                    <a:pt x="93" y="1608"/>
                    <a:pt x="79" y="1648"/>
                  </a:cubicBezTo>
                  <a:cubicBezTo>
                    <a:pt x="77" y="1654"/>
                    <a:pt x="77" y="1654"/>
                    <a:pt x="77" y="1654"/>
                  </a:cubicBezTo>
                  <a:cubicBezTo>
                    <a:pt x="76" y="1655"/>
                    <a:pt x="76" y="1656"/>
                    <a:pt x="75" y="1657"/>
                  </a:cubicBezTo>
                  <a:cubicBezTo>
                    <a:pt x="0" y="1657"/>
                    <a:pt x="0" y="1657"/>
                    <a:pt x="0" y="1657"/>
                  </a:cubicBezTo>
                  <a:cubicBezTo>
                    <a:pt x="0" y="1656"/>
                    <a:pt x="1" y="1655"/>
                    <a:pt x="1" y="1654"/>
                  </a:cubicBezTo>
                  <a:cubicBezTo>
                    <a:pt x="13" y="1614"/>
                    <a:pt x="23" y="1574"/>
                    <a:pt x="33" y="1535"/>
                  </a:cubicBezTo>
                  <a:cubicBezTo>
                    <a:pt x="43" y="1496"/>
                    <a:pt x="52" y="1458"/>
                    <a:pt x="61" y="1422"/>
                  </a:cubicBezTo>
                  <a:cubicBezTo>
                    <a:pt x="64" y="1407"/>
                    <a:pt x="67" y="1392"/>
                    <a:pt x="71" y="1378"/>
                  </a:cubicBezTo>
                  <a:cubicBezTo>
                    <a:pt x="72" y="1374"/>
                    <a:pt x="73" y="1369"/>
                    <a:pt x="74" y="1365"/>
                  </a:cubicBezTo>
                  <a:cubicBezTo>
                    <a:pt x="74" y="1363"/>
                    <a:pt x="74" y="1361"/>
                    <a:pt x="75" y="1359"/>
                  </a:cubicBezTo>
                  <a:cubicBezTo>
                    <a:pt x="77" y="1349"/>
                    <a:pt x="79" y="1340"/>
                    <a:pt x="81" y="1331"/>
                  </a:cubicBezTo>
                  <a:cubicBezTo>
                    <a:pt x="82" y="1328"/>
                    <a:pt x="83" y="1324"/>
                    <a:pt x="83" y="1321"/>
                  </a:cubicBezTo>
                  <a:cubicBezTo>
                    <a:pt x="85" y="1312"/>
                    <a:pt x="85" y="1312"/>
                    <a:pt x="85" y="1312"/>
                  </a:cubicBezTo>
                  <a:cubicBezTo>
                    <a:pt x="90" y="1291"/>
                    <a:pt x="94" y="1271"/>
                    <a:pt x="98" y="1253"/>
                  </a:cubicBezTo>
                  <a:cubicBezTo>
                    <a:pt x="101" y="1237"/>
                    <a:pt x="104" y="1223"/>
                    <a:pt x="106" y="1209"/>
                  </a:cubicBezTo>
                  <a:cubicBezTo>
                    <a:pt x="110" y="1190"/>
                    <a:pt x="113" y="1173"/>
                    <a:pt x="116" y="1158"/>
                  </a:cubicBezTo>
                  <a:cubicBezTo>
                    <a:pt x="124" y="1115"/>
                    <a:pt x="128" y="1091"/>
                    <a:pt x="128" y="1091"/>
                  </a:cubicBezTo>
                  <a:cubicBezTo>
                    <a:pt x="128" y="1090"/>
                    <a:pt x="128" y="1089"/>
                    <a:pt x="128" y="1089"/>
                  </a:cubicBezTo>
                  <a:cubicBezTo>
                    <a:pt x="133" y="1071"/>
                    <a:pt x="138" y="1053"/>
                    <a:pt x="142" y="1034"/>
                  </a:cubicBezTo>
                  <a:cubicBezTo>
                    <a:pt x="166" y="926"/>
                    <a:pt x="181" y="804"/>
                    <a:pt x="188" y="685"/>
                  </a:cubicBezTo>
                  <a:cubicBezTo>
                    <a:pt x="209" y="371"/>
                    <a:pt x="185" y="73"/>
                    <a:pt x="185" y="73"/>
                  </a:cubicBezTo>
                  <a:cubicBezTo>
                    <a:pt x="239" y="0"/>
                    <a:pt x="239" y="0"/>
                    <a:pt x="239" y="0"/>
                  </a:cubicBezTo>
                  <a:cubicBezTo>
                    <a:pt x="284" y="88"/>
                    <a:pt x="277" y="404"/>
                    <a:pt x="260" y="685"/>
                  </a:cubicBezTo>
                </a:path>
              </a:pathLst>
            </a:custGeom>
            <a:solidFill>
              <a:srgbClr val="63515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8" name="ïṣḻiḋe"/>
            <p:cNvSpPr/>
            <p:nvPr>
              <p:custDataLst>
                <p:tags r:id="rId276"/>
              </p:custDataLst>
            </p:nvPr>
          </p:nvSpPr>
          <p:spPr>
            <a:xfrm>
              <a:off x="6142038" y="3257551"/>
              <a:ext cx="869950" cy="21367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625" h="1536">
                  <a:moveTo>
                    <a:pt x="625" y="90"/>
                  </a:moveTo>
                  <a:cubicBezTo>
                    <a:pt x="625" y="90"/>
                    <a:pt x="515" y="268"/>
                    <a:pt x="406" y="495"/>
                  </a:cubicBezTo>
                  <a:cubicBezTo>
                    <a:pt x="395" y="517"/>
                    <a:pt x="385" y="540"/>
                    <a:pt x="374" y="563"/>
                  </a:cubicBezTo>
                  <a:cubicBezTo>
                    <a:pt x="333" y="652"/>
                    <a:pt x="296" y="744"/>
                    <a:pt x="263" y="837"/>
                  </a:cubicBezTo>
                  <a:cubicBezTo>
                    <a:pt x="260" y="846"/>
                    <a:pt x="257" y="855"/>
                    <a:pt x="254" y="864"/>
                  </a:cubicBezTo>
                  <a:cubicBezTo>
                    <a:pt x="249" y="880"/>
                    <a:pt x="244" y="897"/>
                    <a:pt x="239" y="914"/>
                  </a:cubicBezTo>
                  <a:cubicBezTo>
                    <a:pt x="237" y="920"/>
                    <a:pt x="235" y="926"/>
                    <a:pt x="233" y="933"/>
                  </a:cubicBezTo>
                  <a:cubicBezTo>
                    <a:pt x="230" y="945"/>
                    <a:pt x="227" y="957"/>
                    <a:pt x="223" y="969"/>
                  </a:cubicBezTo>
                  <a:cubicBezTo>
                    <a:pt x="219" y="987"/>
                    <a:pt x="215" y="1004"/>
                    <a:pt x="211" y="1021"/>
                  </a:cubicBezTo>
                  <a:cubicBezTo>
                    <a:pt x="211" y="1021"/>
                    <a:pt x="189" y="1091"/>
                    <a:pt x="158" y="1201"/>
                  </a:cubicBezTo>
                  <a:cubicBezTo>
                    <a:pt x="156" y="1208"/>
                    <a:pt x="154" y="1215"/>
                    <a:pt x="152" y="1223"/>
                  </a:cubicBezTo>
                  <a:cubicBezTo>
                    <a:pt x="151" y="1228"/>
                    <a:pt x="149" y="1233"/>
                    <a:pt x="148" y="1238"/>
                  </a:cubicBezTo>
                  <a:cubicBezTo>
                    <a:pt x="137" y="1279"/>
                    <a:pt x="125" y="1324"/>
                    <a:pt x="113" y="1373"/>
                  </a:cubicBezTo>
                  <a:cubicBezTo>
                    <a:pt x="109" y="1390"/>
                    <a:pt x="105" y="1407"/>
                    <a:pt x="101" y="1424"/>
                  </a:cubicBezTo>
                  <a:cubicBezTo>
                    <a:pt x="93" y="1459"/>
                    <a:pt x="84" y="1495"/>
                    <a:pt x="76" y="1533"/>
                  </a:cubicBezTo>
                  <a:cubicBezTo>
                    <a:pt x="76" y="1534"/>
                    <a:pt x="76" y="1535"/>
                    <a:pt x="76" y="1536"/>
                  </a:cubicBezTo>
                  <a:cubicBezTo>
                    <a:pt x="0" y="1536"/>
                    <a:pt x="0" y="1536"/>
                    <a:pt x="0" y="1536"/>
                  </a:cubicBezTo>
                  <a:cubicBezTo>
                    <a:pt x="0" y="1534"/>
                    <a:pt x="1" y="1533"/>
                    <a:pt x="1" y="1533"/>
                  </a:cubicBezTo>
                  <a:cubicBezTo>
                    <a:pt x="6" y="1493"/>
                    <a:pt x="11" y="1454"/>
                    <a:pt x="17" y="1417"/>
                  </a:cubicBezTo>
                  <a:cubicBezTo>
                    <a:pt x="21" y="1390"/>
                    <a:pt x="24" y="1364"/>
                    <a:pt x="28" y="1338"/>
                  </a:cubicBezTo>
                  <a:cubicBezTo>
                    <a:pt x="35" y="1294"/>
                    <a:pt x="42" y="1253"/>
                    <a:pt x="49" y="1216"/>
                  </a:cubicBezTo>
                  <a:cubicBezTo>
                    <a:pt x="50" y="1211"/>
                    <a:pt x="51" y="1206"/>
                    <a:pt x="52" y="1201"/>
                  </a:cubicBezTo>
                  <a:cubicBezTo>
                    <a:pt x="52" y="1201"/>
                    <a:pt x="52" y="1201"/>
                    <a:pt x="52" y="1201"/>
                  </a:cubicBezTo>
                  <a:cubicBezTo>
                    <a:pt x="60" y="1158"/>
                    <a:pt x="70" y="1116"/>
                    <a:pt x="82" y="1075"/>
                  </a:cubicBezTo>
                  <a:cubicBezTo>
                    <a:pt x="85" y="1065"/>
                    <a:pt x="89" y="1055"/>
                    <a:pt x="93" y="1046"/>
                  </a:cubicBezTo>
                  <a:cubicBezTo>
                    <a:pt x="93" y="1046"/>
                    <a:pt x="103" y="1020"/>
                    <a:pt x="121" y="976"/>
                  </a:cubicBezTo>
                  <a:cubicBezTo>
                    <a:pt x="130" y="953"/>
                    <a:pt x="130" y="953"/>
                    <a:pt x="130" y="953"/>
                  </a:cubicBezTo>
                  <a:cubicBezTo>
                    <a:pt x="142" y="924"/>
                    <a:pt x="156" y="889"/>
                    <a:pt x="173" y="850"/>
                  </a:cubicBezTo>
                  <a:cubicBezTo>
                    <a:pt x="175" y="844"/>
                    <a:pt x="177" y="839"/>
                    <a:pt x="179" y="833"/>
                  </a:cubicBezTo>
                  <a:cubicBezTo>
                    <a:pt x="212" y="754"/>
                    <a:pt x="253" y="659"/>
                    <a:pt x="295" y="563"/>
                  </a:cubicBezTo>
                  <a:cubicBezTo>
                    <a:pt x="307" y="537"/>
                    <a:pt x="319" y="511"/>
                    <a:pt x="331" y="485"/>
                  </a:cubicBezTo>
                  <a:cubicBezTo>
                    <a:pt x="432" y="263"/>
                    <a:pt x="543" y="49"/>
                    <a:pt x="611" y="0"/>
                  </a:cubicBezTo>
                  <a:cubicBezTo>
                    <a:pt x="625" y="90"/>
                    <a:pt x="625" y="90"/>
                    <a:pt x="625" y="90"/>
                  </a:cubicBezTo>
                </a:path>
              </a:pathLst>
            </a:custGeom>
            <a:solidFill>
              <a:srgbClr val="63515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29" name="íṡḻiďè"/>
            <p:cNvSpPr/>
            <p:nvPr>
              <p:custDataLst>
                <p:tags r:id="rId277"/>
              </p:custDataLst>
            </p:nvPr>
          </p:nvSpPr>
          <p:spPr>
            <a:xfrm>
              <a:off x="4449763" y="1898651"/>
              <a:ext cx="1487488" cy="3143250"/>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2147483646"/>
                </a:cxn>
              </a:cxnLst>
              <a:pathLst>
                <a:path w="1067" h="2259">
                  <a:moveTo>
                    <a:pt x="0" y="90"/>
                  </a:moveTo>
                  <a:cubicBezTo>
                    <a:pt x="0" y="90"/>
                    <a:pt x="377" y="575"/>
                    <a:pt x="555" y="945"/>
                  </a:cubicBezTo>
                  <a:cubicBezTo>
                    <a:pt x="555" y="945"/>
                    <a:pt x="970" y="1761"/>
                    <a:pt x="958" y="2236"/>
                  </a:cubicBezTo>
                  <a:cubicBezTo>
                    <a:pt x="1067" y="2259"/>
                    <a:pt x="1067" y="2259"/>
                    <a:pt x="1067" y="2259"/>
                  </a:cubicBezTo>
                  <a:cubicBezTo>
                    <a:pt x="1067" y="2259"/>
                    <a:pt x="946" y="1686"/>
                    <a:pt x="823" y="1286"/>
                  </a:cubicBezTo>
                  <a:cubicBezTo>
                    <a:pt x="759" y="1080"/>
                    <a:pt x="637" y="884"/>
                    <a:pt x="524" y="701"/>
                  </a:cubicBezTo>
                  <a:cubicBezTo>
                    <a:pt x="361" y="438"/>
                    <a:pt x="110" y="54"/>
                    <a:pt x="0" y="0"/>
                  </a:cubicBezTo>
                  <a:cubicBezTo>
                    <a:pt x="0" y="90"/>
                    <a:pt x="0" y="90"/>
                    <a:pt x="0" y="90"/>
                  </a:cubicBezTo>
                </a:path>
              </a:pathLst>
            </a:custGeom>
            <a:solidFill>
              <a:srgbClr val="63515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0" name="îṩ1îdè"/>
            <p:cNvSpPr/>
            <p:nvPr>
              <p:custDataLst>
                <p:tags r:id="rId278"/>
              </p:custDataLst>
            </p:nvPr>
          </p:nvSpPr>
          <p:spPr>
            <a:xfrm>
              <a:off x="4876800" y="5218113"/>
              <a:ext cx="2003425" cy="1778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1439" h="128">
                  <a:moveTo>
                    <a:pt x="1439" y="128"/>
                  </a:moveTo>
                  <a:cubicBezTo>
                    <a:pt x="1438" y="128"/>
                    <a:pt x="1437" y="128"/>
                    <a:pt x="1436" y="128"/>
                  </a:cubicBezTo>
                  <a:cubicBezTo>
                    <a:pt x="1435" y="127"/>
                    <a:pt x="1433" y="127"/>
                    <a:pt x="1432" y="127"/>
                  </a:cubicBezTo>
                  <a:cubicBezTo>
                    <a:pt x="1431" y="127"/>
                    <a:pt x="1429" y="127"/>
                    <a:pt x="1428" y="127"/>
                  </a:cubicBezTo>
                  <a:cubicBezTo>
                    <a:pt x="1427" y="127"/>
                    <a:pt x="1426" y="127"/>
                    <a:pt x="1424" y="127"/>
                  </a:cubicBezTo>
                  <a:cubicBezTo>
                    <a:pt x="8" y="127"/>
                    <a:pt x="8" y="127"/>
                    <a:pt x="8" y="127"/>
                  </a:cubicBezTo>
                  <a:cubicBezTo>
                    <a:pt x="6" y="127"/>
                    <a:pt x="5" y="127"/>
                    <a:pt x="4" y="127"/>
                  </a:cubicBezTo>
                  <a:cubicBezTo>
                    <a:pt x="2" y="127"/>
                    <a:pt x="1" y="127"/>
                    <a:pt x="0" y="127"/>
                  </a:cubicBezTo>
                  <a:cubicBezTo>
                    <a:pt x="2" y="126"/>
                    <a:pt x="4" y="125"/>
                    <a:pt x="6" y="124"/>
                  </a:cubicBezTo>
                  <a:cubicBezTo>
                    <a:pt x="40" y="103"/>
                    <a:pt x="86" y="84"/>
                    <a:pt x="142" y="68"/>
                  </a:cubicBezTo>
                  <a:cubicBezTo>
                    <a:pt x="253" y="36"/>
                    <a:pt x="401" y="13"/>
                    <a:pt x="568" y="4"/>
                  </a:cubicBezTo>
                  <a:cubicBezTo>
                    <a:pt x="588" y="3"/>
                    <a:pt x="608" y="2"/>
                    <a:pt x="628" y="1"/>
                  </a:cubicBezTo>
                  <a:cubicBezTo>
                    <a:pt x="655" y="1"/>
                    <a:pt x="655" y="1"/>
                    <a:pt x="655" y="1"/>
                  </a:cubicBezTo>
                  <a:cubicBezTo>
                    <a:pt x="673" y="0"/>
                    <a:pt x="691" y="0"/>
                    <a:pt x="709" y="0"/>
                  </a:cubicBezTo>
                  <a:cubicBezTo>
                    <a:pt x="712" y="0"/>
                    <a:pt x="715" y="0"/>
                    <a:pt x="718" y="0"/>
                  </a:cubicBezTo>
                  <a:cubicBezTo>
                    <a:pt x="790" y="0"/>
                    <a:pt x="859" y="3"/>
                    <a:pt x="924" y="8"/>
                  </a:cubicBezTo>
                  <a:cubicBezTo>
                    <a:pt x="953" y="10"/>
                    <a:pt x="981" y="12"/>
                    <a:pt x="1009" y="15"/>
                  </a:cubicBezTo>
                  <a:cubicBezTo>
                    <a:pt x="1090" y="23"/>
                    <a:pt x="1172" y="37"/>
                    <a:pt x="1252" y="57"/>
                  </a:cubicBezTo>
                  <a:cubicBezTo>
                    <a:pt x="1327" y="75"/>
                    <a:pt x="1388" y="98"/>
                    <a:pt x="1431" y="124"/>
                  </a:cubicBezTo>
                  <a:cubicBezTo>
                    <a:pt x="1434" y="125"/>
                    <a:pt x="1437" y="127"/>
                    <a:pt x="1439" y="128"/>
                  </a:cubicBezTo>
                  <a:close/>
                </a:path>
              </a:pathLst>
            </a:custGeom>
            <a:solidFill>
              <a:srgbClr val="63515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1" name="íšḷîďe"/>
            <p:cNvSpPr/>
            <p:nvPr>
              <p:custDataLst>
                <p:tags r:id="rId279"/>
              </p:custDataLst>
            </p:nvPr>
          </p:nvSpPr>
          <p:spPr>
            <a:xfrm>
              <a:off x="5595938" y="4679951"/>
              <a:ext cx="17463" cy="38100"/>
            </a:xfrm>
            <a:custGeom>
              <a:avLst/>
              <a:gdLst/>
              <a:ahLst/>
              <a:cxnLst>
                <a:cxn ang="0">
                  <a:pos x="0" y="0"/>
                </a:cxn>
                <a:cxn ang="0">
                  <a:pos x="0" y="0"/>
                </a:cxn>
                <a:cxn ang="0">
                  <a:pos x="2147483646" y="2147483646"/>
                </a:cxn>
                <a:cxn ang="0">
                  <a:pos x="2147483646" y="2147483646"/>
                </a:cxn>
                <a:cxn ang="0">
                  <a:pos x="2147483646" y="0"/>
                </a:cxn>
                <a:cxn ang="0">
                  <a:pos x="0" y="0"/>
                </a:cxn>
              </a:cxnLst>
              <a:pathLst>
                <a:path w="13" h="27">
                  <a:moveTo>
                    <a:pt x="0" y="0"/>
                  </a:moveTo>
                  <a:cubicBezTo>
                    <a:pt x="0" y="0"/>
                    <a:pt x="0" y="0"/>
                    <a:pt x="0" y="0"/>
                  </a:cubicBezTo>
                  <a:cubicBezTo>
                    <a:pt x="5" y="9"/>
                    <a:pt x="9" y="18"/>
                    <a:pt x="13" y="27"/>
                  </a:cubicBezTo>
                  <a:cubicBezTo>
                    <a:pt x="13" y="27"/>
                    <a:pt x="13" y="27"/>
                    <a:pt x="13" y="27"/>
                  </a:cubicBezTo>
                  <a:cubicBezTo>
                    <a:pt x="9" y="18"/>
                    <a:pt x="5" y="9"/>
                    <a:pt x="1" y="0"/>
                  </a:cubicBezTo>
                  <a:cubicBezTo>
                    <a:pt x="0" y="0"/>
                    <a:pt x="0" y="0"/>
                    <a:pt x="0" y="0"/>
                  </a:cubicBezTo>
                </a:path>
              </a:pathLst>
            </a:custGeom>
            <a:solidFill>
              <a:srgbClr val="00736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2" name="ïśľïdé"/>
            <p:cNvSpPr/>
            <p:nvPr>
              <p:custDataLst>
                <p:tags r:id="rId280"/>
              </p:custDataLst>
            </p:nvPr>
          </p:nvSpPr>
          <p:spPr>
            <a:xfrm>
              <a:off x="4292600" y="4521201"/>
              <a:ext cx="1320800" cy="217488"/>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48" h="157">
                  <a:moveTo>
                    <a:pt x="659" y="0"/>
                  </a:moveTo>
                  <a:cubicBezTo>
                    <a:pt x="602" y="0"/>
                    <a:pt x="553" y="25"/>
                    <a:pt x="523" y="91"/>
                  </a:cubicBezTo>
                  <a:cubicBezTo>
                    <a:pt x="523" y="91"/>
                    <a:pt x="503" y="94"/>
                    <a:pt x="475" y="94"/>
                  </a:cubicBezTo>
                  <a:cubicBezTo>
                    <a:pt x="441" y="94"/>
                    <a:pt x="396" y="90"/>
                    <a:pt x="366" y="74"/>
                  </a:cubicBezTo>
                  <a:cubicBezTo>
                    <a:pt x="349" y="64"/>
                    <a:pt x="314" y="58"/>
                    <a:pt x="270" y="58"/>
                  </a:cubicBezTo>
                  <a:cubicBezTo>
                    <a:pt x="190" y="58"/>
                    <a:pt x="82" y="79"/>
                    <a:pt x="0" y="141"/>
                  </a:cubicBezTo>
                  <a:cubicBezTo>
                    <a:pt x="3" y="157"/>
                    <a:pt x="3" y="157"/>
                    <a:pt x="3" y="157"/>
                  </a:cubicBezTo>
                  <a:cubicBezTo>
                    <a:pt x="8" y="153"/>
                    <a:pt x="13" y="150"/>
                    <a:pt x="18" y="147"/>
                  </a:cubicBezTo>
                  <a:cubicBezTo>
                    <a:pt x="97" y="94"/>
                    <a:pt x="196" y="76"/>
                    <a:pt x="270" y="76"/>
                  </a:cubicBezTo>
                  <a:cubicBezTo>
                    <a:pt x="314" y="76"/>
                    <a:pt x="349" y="82"/>
                    <a:pt x="366" y="91"/>
                  </a:cubicBezTo>
                  <a:cubicBezTo>
                    <a:pt x="397" y="108"/>
                    <a:pt x="442" y="112"/>
                    <a:pt x="476" y="112"/>
                  </a:cubicBezTo>
                  <a:cubicBezTo>
                    <a:pt x="503" y="112"/>
                    <a:pt x="523" y="110"/>
                    <a:pt x="523" y="110"/>
                  </a:cubicBezTo>
                  <a:cubicBezTo>
                    <a:pt x="553" y="43"/>
                    <a:pt x="602" y="18"/>
                    <a:pt x="659" y="18"/>
                  </a:cubicBezTo>
                  <a:cubicBezTo>
                    <a:pt x="753" y="18"/>
                    <a:pt x="867" y="84"/>
                    <a:pt x="948" y="142"/>
                  </a:cubicBezTo>
                  <a:cubicBezTo>
                    <a:pt x="944" y="133"/>
                    <a:pt x="940" y="124"/>
                    <a:pt x="935" y="115"/>
                  </a:cubicBezTo>
                  <a:cubicBezTo>
                    <a:pt x="935" y="115"/>
                    <a:pt x="935" y="115"/>
                    <a:pt x="935" y="115"/>
                  </a:cubicBezTo>
                  <a:cubicBezTo>
                    <a:pt x="855" y="60"/>
                    <a:pt x="748" y="0"/>
                    <a:pt x="659"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3" name="íṧ1iďe"/>
            <p:cNvSpPr/>
            <p:nvPr>
              <p:custDataLst>
                <p:tags r:id="rId281"/>
              </p:custDataLst>
            </p:nvPr>
          </p:nvSpPr>
          <p:spPr>
            <a:xfrm>
              <a:off x="3654425" y="4313238"/>
              <a:ext cx="2130425" cy="101282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530" h="728">
                  <a:moveTo>
                    <a:pt x="1512" y="373"/>
                  </a:moveTo>
                  <a:cubicBezTo>
                    <a:pt x="1512" y="373"/>
                    <a:pt x="1096" y="0"/>
                    <a:pt x="982" y="259"/>
                  </a:cubicBezTo>
                  <a:cubicBezTo>
                    <a:pt x="982" y="259"/>
                    <a:pt x="880" y="271"/>
                    <a:pt x="825" y="241"/>
                  </a:cubicBezTo>
                  <a:cubicBezTo>
                    <a:pt x="771" y="210"/>
                    <a:pt x="530" y="210"/>
                    <a:pt x="410" y="355"/>
                  </a:cubicBezTo>
                  <a:cubicBezTo>
                    <a:pt x="289" y="500"/>
                    <a:pt x="0" y="644"/>
                    <a:pt x="0" y="644"/>
                  </a:cubicBezTo>
                  <a:cubicBezTo>
                    <a:pt x="0" y="644"/>
                    <a:pt x="292" y="669"/>
                    <a:pt x="434" y="716"/>
                  </a:cubicBezTo>
                  <a:cubicBezTo>
                    <a:pt x="470" y="728"/>
                    <a:pt x="675" y="710"/>
                    <a:pt x="813" y="668"/>
                  </a:cubicBezTo>
                  <a:cubicBezTo>
                    <a:pt x="952" y="626"/>
                    <a:pt x="1103" y="692"/>
                    <a:pt x="1103" y="692"/>
                  </a:cubicBezTo>
                  <a:cubicBezTo>
                    <a:pt x="1530" y="518"/>
                    <a:pt x="1530" y="518"/>
                    <a:pt x="1530" y="518"/>
                  </a:cubicBezTo>
                  <a:cubicBezTo>
                    <a:pt x="1512" y="373"/>
                    <a:pt x="1512" y="373"/>
                    <a:pt x="1512" y="373"/>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4" name="iś1ïḋe"/>
            <p:cNvSpPr/>
            <p:nvPr>
              <p:custDataLst>
                <p:tags r:id="rId282"/>
              </p:custDataLst>
            </p:nvPr>
          </p:nvSpPr>
          <p:spPr>
            <a:xfrm>
              <a:off x="5641975" y="4738688"/>
              <a:ext cx="84138" cy="65088"/>
            </a:xfrm>
            <a:custGeom>
              <a:avLst/>
              <a:gdLst/>
              <a:ahLst/>
              <a:cxnLst>
                <a:cxn ang="0">
                  <a:pos x="0" y="0"/>
                </a:cxn>
                <a:cxn ang="0">
                  <a:pos x="0" y="0"/>
                </a:cxn>
                <a:cxn ang="0">
                  <a:pos x="2147483646" y="2147483646"/>
                </a:cxn>
                <a:cxn ang="0">
                  <a:pos x="2147483646" y="2147483646"/>
                </a:cxn>
                <a:cxn ang="0">
                  <a:pos x="0" y="0"/>
                </a:cxn>
              </a:cxnLst>
              <a:pathLst>
                <a:path w="60" h="47">
                  <a:moveTo>
                    <a:pt x="0" y="0"/>
                  </a:moveTo>
                  <a:cubicBezTo>
                    <a:pt x="0" y="0"/>
                    <a:pt x="0" y="0"/>
                    <a:pt x="0" y="0"/>
                  </a:cubicBezTo>
                  <a:cubicBezTo>
                    <a:pt x="25" y="18"/>
                    <a:pt x="46" y="34"/>
                    <a:pt x="60" y="47"/>
                  </a:cubicBezTo>
                  <a:cubicBezTo>
                    <a:pt x="60" y="47"/>
                    <a:pt x="60" y="47"/>
                    <a:pt x="60" y="47"/>
                  </a:cubicBezTo>
                  <a:cubicBezTo>
                    <a:pt x="46" y="34"/>
                    <a:pt x="25" y="18"/>
                    <a:pt x="0"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5" name="ï$ḻïdé"/>
            <p:cNvSpPr/>
            <p:nvPr>
              <p:custDataLst>
                <p:tags r:id="rId283"/>
              </p:custDataLst>
            </p:nvPr>
          </p:nvSpPr>
          <p:spPr>
            <a:xfrm>
              <a:off x="5613400" y="4718051"/>
              <a:ext cx="28575" cy="20638"/>
            </a:xfrm>
            <a:custGeom>
              <a:avLst/>
              <a:gdLst/>
              <a:ahLst/>
              <a:cxnLst>
                <a:cxn ang="0">
                  <a:pos x="0" y="0"/>
                </a:cxn>
                <a:cxn ang="0">
                  <a:pos x="0" y="0"/>
                </a:cxn>
                <a:cxn ang="0">
                  <a:pos x="2147483646" y="2147483646"/>
                </a:cxn>
                <a:cxn ang="0">
                  <a:pos x="2147483646" y="2147483646"/>
                </a:cxn>
                <a:cxn ang="0">
                  <a:pos x="0" y="0"/>
                </a:cxn>
              </a:cxnLst>
              <a:pathLst>
                <a:path w="21" h="15">
                  <a:moveTo>
                    <a:pt x="0" y="0"/>
                  </a:moveTo>
                  <a:cubicBezTo>
                    <a:pt x="0" y="0"/>
                    <a:pt x="0" y="0"/>
                    <a:pt x="0" y="0"/>
                  </a:cubicBezTo>
                  <a:cubicBezTo>
                    <a:pt x="7" y="5"/>
                    <a:pt x="14" y="10"/>
                    <a:pt x="21" y="15"/>
                  </a:cubicBezTo>
                  <a:cubicBezTo>
                    <a:pt x="21" y="15"/>
                    <a:pt x="21" y="15"/>
                    <a:pt x="21" y="15"/>
                  </a:cubicBezTo>
                  <a:cubicBezTo>
                    <a:pt x="14" y="10"/>
                    <a:pt x="7" y="5"/>
                    <a:pt x="0" y="0"/>
                  </a:cubicBezTo>
                </a:path>
              </a:pathLst>
            </a:custGeom>
            <a:solidFill>
              <a:srgbClr val="00796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6" name="ïs1íḋe"/>
            <p:cNvSpPr/>
            <p:nvPr>
              <p:custDataLst>
                <p:tags r:id="rId284"/>
              </p:custDataLst>
            </p:nvPr>
          </p:nvSpPr>
          <p:spPr>
            <a:xfrm>
              <a:off x="5726113" y="4803776"/>
              <a:ext cx="31750" cy="26988"/>
            </a:xfrm>
            <a:custGeom>
              <a:avLst/>
              <a:gdLst/>
              <a:ahLst/>
              <a:cxnLst>
                <a:cxn ang="0">
                  <a:pos x="0" y="0"/>
                </a:cxn>
                <a:cxn ang="0">
                  <a:pos x="0" y="0"/>
                </a:cxn>
                <a:cxn ang="0">
                  <a:pos x="2147483646" y="2147483646"/>
                </a:cxn>
                <a:cxn ang="0">
                  <a:pos x="2147483646" y="2147483646"/>
                </a:cxn>
                <a:cxn ang="0">
                  <a:pos x="2147483646" y="2147483646"/>
                </a:cxn>
                <a:cxn ang="0">
                  <a:pos x="0" y="0"/>
                </a:cxn>
              </a:cxnLst>
              <a:pathLst>
                <a:path w="23" h="19">
                  <a:moveTo>
                    <a:pt x="0" y="0"/>
                  </a:moveTo>
                  <a:cubicBezTo>
                    <a:pt x="0" y="0"/>
                    <a:pt x="0" y="0"/>
                    <a:pt x="0" y="0"/>
                  </a:cubicBezTo>
                  <a:cubicBezTo>
                    <a:pt x="12" y="9"/>
                    <a:pt x="19" y="16"/>
                    <a:pt x="23" y="19"/>
                  </a:cubicBezTo>
                  <a:cubicBezTo>
                    <a:pt x="23" y="19"/>
                    <a:pt x="23" y="19"/>
                    <a:pt x="23" y="19"/>
                  </a:cubicBezTo>
                  <a:cubicBezTo>
                    <a:pt x="23" y="19"/>
                    <a:pt x="23" y="19"/>
                    <a:pt x="23" y="19"/>
                  </a:cubicBezTo>
                  <a:cubicBezTo>
                    <a:pt x="19" y="16"/>
                    <a:pt x="12" y="9"/>
                    <a:pt x="0" y="0"/>
                  </a:cubicBezTo>
                </a:path>
              </a:pathLst>
            </a:custGeom>
            <a:solidFill>
              <a:srgbClr val="00796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7" name="ïśḷîḍê"/>
            <p:cNvSpPr/>
            <p:nvPr>
              <p:custDataLst>
                <p:tags r:id="rId285"/>
              </p:custDataLst>
            </p:nvPr>
          </p:nvSpPr>
          <p:spPr>
            <a:xfrm>
              <a:off x="5757863" y="4830763"/>
              <a:ext cx="4763" cy="17463"/>
            </a:xfrm>
            <a:custGeom>
              <a:avLst/>
              <a:gdLst/>
              <a:ahLst/>
              <a:cxnLst>
                <a:cxn ang="0">
                  <a:pos x="0" y="0"/>
                </a:cxn>
                <a:cxn ang="0">
                  <a:pos x="0" y="0"/>
                </a:cxn>
                <a:cxn ang="0">
                  <a:pos x="0" y="0"/>
                </a:cxn>
                <a:cxn ang="0">
                  <a:pos x="2147483646" y="2147483646"/>
                </a:cxn>
                <a:cxn ang="0">
                  <a:pos x="2147483646" y="2147483646"/>
                </a:cxn>
                <a:cxn ang="0">
                  <a:pos x="2147483646" y="2147483646"/>
                </a:cxn>
                <a:cxn ang="0">
                  <a:pos x="0" y="0"/>
                </a:cxn>
              </a:cxnLst>
              <a:pathLst>
                <a:path w="3" h="13">
                  <a:moveTo>
                    <a:pt x="0" y="0"/>
                  </a:moveTo>
                  <a:cubicBezTo>
                    <a:pt x="0" y="0"/>
                    <a:pt x="0" y="0"/>
                    <a:pt x="0" y="0"/>
                  </a:cubicBezTo>
                  <a:cubicBezTo>
                    <a:pt x="0" y="0"/>
                    <a:pt x="0" y="0"/>
                    <a:pt x="0" y="0"/>
                  </a:cubicBezTo>
                  <a:cubicBezTo>
                    <a:pt x="1" y="1"/>
                    <a:pt x="1" y="1"/>
                    <a:pt x="1" y="1"/>
                  </a:cubicBezTo>
                  <a:cubicBezTo>
                    <a:pt x="3" y="13"/>
                    <a:pt x="3" y="13"/>
                    <a:pt x="3" y="13"/>
                  </a:cubicBezTo>
                  <a:cubicBezTo>
                    <a:pt x="1" y="1"/>
                    <a:pt x="1" y="1"/>
                    <a:pt x="1" y="1"/>
                  </a:cubicBezTo>
                  <a:cubicBezTo>
                    <a:pt x="1" y="1"/>
                    <a:pt x="1" y="1"/>
                    <a:pt x="0"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38" name="îṣlíďe"/>
            <p:cNvSpPr/>
            <p:nvPr>
              <p:custDataLst>
                <p:tags r:id="rId286"/>
              </p:custDataLst>
            </p:nvPr>
          </p:nvSpPr>
          <p:spPr>
            <a:xfrm>
              <a:off x="5613400" y="4718051"/>
              <a:ext cx="1588" cy="1588"/>
            </a:xfrm>
            <a:prstGeom prst="ellipse">
              <a:avLst/>
            </a:prstGeom>
            <a:solidFill>
              <a:srgbClr val="006D63"/>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39" name="íṣļïḑê"/>
            <p:cNvSpPr/>
            <p:nvPr>
              <p:custDataLst>
                <p:tags r:id="rId287"/>
              </p:custDataLst>
            </p:nvPr>
          </p:nvSpPr>
          <p:spPr>
            <a:xfrm>
              <a:off x="4318000" y="4545013"/>
              <a:ext cx="1295400" cy="179388"/>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Lst>
              <a:pathLst>
                <a:path w="930" h="129">
                  <a:moveTo>
                    <a:pt x="641" y="0"/>
                  </a:moveTo>
                  <a:cubicBezTo>
                    <a:pt x="584" y="0"/>
                    <a:pt x="535" y="25"/>
                    <a:pt x="505" y="92"/>
                  </a:cubicBezTo>
                  <a:cubicBezTo>
                    <a:pt x="505" y="92"/>
                    <a:pt x="485" y="94"/>
                    <a:pt x="458" y="94"/>
                  </a:cubicBezTo>
                  <a:cubicBezTo>
                    <a:pt x="424" y="94"/>
                    <a:pt x="379" y="90"/>
                    <a:pt x="348" y="73"/>
                  </a:cubicBezTo>
                  <a:cubicBezTo>
                    <a:pt x="331" y="64"/>
                    <a:pt x="296" y="58"/>
                    <a:pt x="252" y="58"/>
                  </a:cubicBezTo>
                  <a:cubicBezTo>
                    <a:pt x="178" y="58"/>
                    <a:pt x="79" y="76"/>
                    <a:pt x="0" y="129"/>
                  </a:cubicBezTo>
                  <a:cubicBezTo>
                    <a:pt x="79" y="76"/>
                    <a:pt x="178" y="58"/>
                    <a:pt x="252" y="58"/>
                  </a:cubicBezTo>
                  <a:cubicBezTo>
                    <a:pt x="296" y="58"/>
                    <a:pt x="331" y="64"/>
                    <a:pt x="348" y="74"/>
                  </a:cubicBezTo>
                  <a:cubicBezTo>
                    <a:pt x="379" y="90"/>
                    <a:pt x="424" y="94"/>
                    <a:pt x="458" y="94"/>
                  </a:cubicBezTo>
                  <a:cubicBezTo>
                    <a:pt x="485" y="94"/>
                    <a:pt x="505" y="92"/>
                    <a:pt x="505" y="92"/>
                  </a:cubicBezTo>
                  <a:cubicBezTo>
                    <a:pt x="535" y="25"/>
                    <a:pt x="584" y="0"/>
                    <a:pt x="641" y="0"/>
                  </a:cubicBezTo>
                  <a:cubicBezTo>
                    <a:pt x="735" y="0"/>
                    <a:pt x="849" y="66"/>
                    <a:pt x="930" y="124"/>
                  </a:cubicBezTo>
                  <a:cubicBezTo>
                    <a:pt x="930" y="124"/>
                    <a:pt x="930" y="124"/>
                    <a:pt x="930" y="124"/>
                  </a:cubicBezTo>
                  <a:cubicBezTo>
                    <a:pt x="849" y="66"/>
                    <a:pt x="735" y="0"/>
                    <a:pt x="641"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0" name="íṡḷíďé"/>
            <p:cNvSpPr/>
            <p:nvPr>
              <p:custDataLst>
                <p:tags r:id="rId288"/>
              </p:custDataLst>
            </p:nvPr>
          </p:nvSpPr>
          <p:spPr>
            <a:xfrm>
              <a:off x="4260850" y="5240338"/>
              <a:ext cx="538163" cy="74613"/>
            </a:xfrm>
            <a:custGeom>
              <a:avLst/>
              <a:gdLst/>
              <a:ahLst/>
              <a:cxnLst>
                <a:cxn ang="0">
                  <a:pos x="0"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0"/>
                </a:cxn>
              </a:cxnLst>
              <a:pathLst>
                <a:path w="386" h="54">
                  <a:moveTo>
                    <a:pt x="0" y="51"/>
                  </a:moveTo>
                  <a:cubicBezTo>
                    <a:pt x="8" y="53"/>
                    <a:pt x="22" y="54"/>
                    <a:pt x="40" y="54"/>
                  </a:cubicBezTo>
                  <a:cubicBezTo>
                    <a:pt x="44" y="54"/>
                    <a:pt x="49" y="54"/>
                    <a:pt x="54" y="54"/>
                  </a:cubicBezTo>
                  <a:cubicBezTo>
                    <a:pt x="54" y="54"/>
                    <a:pt x="54" y="54"/>
                    <a:pt x="54" y="54"/>
                  </a:cubicBezTo>
                  <a:cubicBezTo>
                    <a:pt x="49" y="54"/>
                    <a:pt x="44" y="54"/>
                    <a:pt x="39" y="54"/>
                  </a:cubicBezTo>
                  <a:cubicBezTo>
                    <a:pt x="21" y="54"/>
                    <a:pt x="8" y="53"/>
                    <a:pt x="0" y="51"/>
                  </a:cubicBezTo>
                  <a:moveTo>
                    <a:pt x="386" y="0"/>
                  </a:moveTo>
                  <a:cubicBezTo>
                    <a:pt x="383" y="1"/>
                    <a:pt x="380" y="2"/>
                    <a:pt x="377" y="2"/>
                  </a:cubicBezTo>
                  <a:cubicBezTo>
                    <a:pt x="300" y="26"/>
                    <a:pt x="202" y="42"/>
                    <a:pt x="124" y="49"/>
                  </a:cubicBezTo>
                  <a:cubicBezTo>
                    <a:pt x="124" y="49"/>
                    <a:pt x="125" y="49"/>
                    <a:pt x="125" y="49"/>
                  </a:cubicBezTo>
                  <a:cubicBezTo>
                    <a:pt x="202" y="42"/>
                    <a:pt x="300" y="26"/>
                    <a:pt x="377" y="2"/>
                  </a:cubicBezTo>
                  <a:cubicBezTo>
                    <a:pt x="380" y="2"/>
                    <a:pt x="383" y="1"/>
                    <a:pt x="386"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1" name="íşlïdê"/>
            <p:cNvSpPr/>
            <p:nvPr>
              <p:custDataLst>
                <p:tags r:id="rId289"/>
              </p:custDataLst>
            </p:nvPr>
          </p:nvSpPr>
          <p:spPr>
            <a:xfrm>
              <a:off x="3736975" y="4545013"/>
              <a:ext cx="2047875" cy="7699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470" h="553">
                  <a:moveTo>
                    <a:pt x="1470" y="351"/>
                  </a:moveTo>
                  <a:cubicBezTo>
                    <a:pt x="1043" y="525"/>
                    <a:pt x="1043" y="525"/>
                    <a:pt x="1043" y="525"/>
                  </a:cubicBezTo>
                  <a:cubicBezTo>
                    <a:pt x="1043" y="525"/>
                    <a:pt x="1043" y="525"/>
                    <a:pt x="1043" y="525"/>
                  </a:cubicBezTo>
                  <a:cubicBezTo>
                    <a:pt x="1043" y="525"/>
                    <a:pt x="1043" y="525"/>
                    <a:pt x="1043" y="525"/>
                  </a:cubicBezTo>
                  <a:cubicBezTo>
                    <a:pt x="1043" y="525"/>
                    <a:pt x="1043" y="525"/>
                    <a:pt x="1043" y="525"/>
                  </a:cubicBezTo>
                  <a:cubicBezTo>
                    <a:pt x="1470" y="351"/>
                    <a:pt x="1470" y="351"/>
                    <a:pt x="1470" y="351"/>
                  </a:cubicBezTo>
                  <a:moveTo>
                    <a:pt x="312" y="228"/>
                  </a:moveTo>
                  <a:cubicBezTo>
                    <a:pt x="235" y="303"/>
                    <a:pt x="123" y="375"/>
                    <a:pt x="42" y="422"/>
                  </a:cubicBezTo>
                  <a:cubicBezTo>
                    <a:pt x="30" y="440"/>
                    <a:pt x="19" y="458"/>
                    <a:pt x="9" y="470"/>
                  </a:cubicBezTo>
                  <a:cubicBezTo>
                    <a:pt x="5" y="474"/>
                    <a:pt x="3" y="479"/>
                    <a:pt x="0" y="483"/>
                  </a:cubicBezTo>
                  <a:cubicBezTo>
                    <a:pt x="93" y="493"/>
                    <a:pt x="272" y="516"/>
                    <a:pt x="374" y="549"/>
                  </a:cubicBezTo>
                  <a:cubicBezTo>
                    <a:pt x="375" y="550"/>
                    <a:pt x="375" y="550"/>
                    <a:pt x="376" y="550"/>
                  </a:cubicBezTo>
                  <a:cubicBezTo>
                    <a:pt x="384" y="552"/>
                    <a:pt x="397" y="553"/>
                    <a:pt x="415" y="553"/>
                  </a:cubicBezTo>
                  <a:cubicBezTo>
                    <a:pt x="420" y="553"/>
                    <a:pt x="425" y="553"/>
                    <a:pt x="430" y="553"/>
                  </a:cubicBezTo>
                  <a:cubicBezTo>
                    <a:pt x="426" y="544"/>
                    <a:pt x="422" y="537"/>
                    <a:pt x="418" y="534"/>
                  </a:cubicBezTo>
                  <a:cubicBezTo>
                    <a:pt x="401" y="519"/>
                    <a:pt x="346" y="371"/>
                    <a:pt x="346" y="371"/>
                  </a:cubicBezTo>
                  <a:cubicBezTo>
                    <a:pt x="329" y="268"/>
                    <a:pt x="329" y="268"/>
                    <a:pt x="329" y="268"/>
                  </a:cubicBezTo>
                  <a:cubicBezTo>
                    <a:pt x="329" y="268"/>
                    <a:pt x="323" y="251"/>
                    <a:pt x="312" y="228"/>
                  </a:cubicBezTo>
                  <a:moveTo>
                    <a:pt x="1058" y="0"/>
                  </a:moveTo>
                  <a:cubicBezTo>
                    <a:pt x="1001" y="0"/>
                    <a:pt x="952" y="25"/>
                    <a:pt x="922" y="92"/>
                  </a:cubicBezTo>
                  <a:cubicBezTo>
                    <a:pt x="922" y="92"/>
                    <a:pt x="902" y="94"/>
                    <a:pt x="875" y="94"/>
                  </a:cubicBezTo>
                  <a:cubicBezTo>
                    <a:pt x="841" y="94"/>
                    <a:pt x="796" y="90"/>
                    <a:pt x="765" y="74"/>
                  </a:cubicBezTo>
                  <a:cubicBezTo>
                    <a:pt x="748" y="64"/>
                    <a:pt x="713" y="58"/>
                    <a:pt x="669" y="58"/>
                  </a:cubicBezTo>
                  <a:cubicBezTo>
                    <a:pt x="595" y="58"/>
                    <a:pt x="496" y="76"/>
                    <a:pt x="417" y="129"/>
                  </a:cubicBezTo>
                  <a:cubicBezTo>
                    <a:pt x="412" y="132"/>
                    <a:pt x="407" y="135"/>
                    <a:pt x="402" y="139"/>
                  </a:cubicBezTo>
                  <a:cubicBezTo>
                    <a:pt x="418" y="213"/>
                    <a:pt x="418" y="213"/>
                    <a:pt x="418" y="213"/>
                  </a:cubicBezTo>
                  <a:cubicBezTo>
                    <a:pt x="418" y="213"/>
                    <a:pt x="433" y="240"/>
                    <a:pt x="418" y="297"/>
                  </a:cubicBezTo>
                  <a:cubicBezTo>
                    <a:pt x="467" y="456"/>
                    <a:pt x="467" y="456"/>
                    <a:pt x="467" y="456"/>
                  </a:cubicBezTo>
                  <a:cubicBezTo>
                    <a:pt x="467" y="456"/>
                    <a:pt x="485" y="522"/>
                    <a:pt x="500" y="548"/>
                  </a:cubicBezTo>
                  <a:cubicBezTo>
                    <a:pt x="578" y="541"/>
                    <a:pt x="676" y="525"/>
                    <a:pt x="753" y="501"/>
                  </a:cubicBezTo>
                  <a:cubicBezTo>
                    <a:pt x="756" y="501"/>
                    <a:pt x="759" y="500"/>
                    <a:pt x="762" y="499"/>
                  </a:cubicBezTo>
                  <a:cubicBezTo>
                    <a:pt x="793" y="491"/>
                    <a:pt x="824" y="487"/>
                    <a:pt x="854" y="487"/>
                  </a:cubicBezTo>
                  <a:cubicBezTo>
                    <a:pt x="872" y="487"/>
                    <a:pt x="889" y="489"/>
                    <a:pt x="906" y="491"/>
                  </a:cubicBezTo>
                  <a:cubicBezTo>
                    <a:pt x="942" y="495"/>
                    <a:pt x="978" y="503"/>
                    <a:pt x="1013" y="514"/>
                  </a:cubicBezTo>
                  <a:cubicBezTo>
                    <a:pt x="1013" y="514"/>
                    <a:pt x="1013" y="514"/>
                    <a:pt x="1013" y="514"/>
                  </a:cubicBezTo>
                  <a:cubicBezTo>
                    <a:pt x="978" y="503"/>
                    <a:pt x="942" y="495"/>
                    <a:pt x="906" y="491"/>
                  </a:cubicBezTo>
                  <a:cubicBezTo>
                    <a:pt x="905" y="488"/>
                    <a:pt x="905" y="486"/>
                    <a:pt x="904" y="483"/>
                  </a:cubicBezTo>
                  <a:cubicBezTo>
                    <a:pt x="936" y="303"/>
                    <a:pt x="1141" y="266"/>
                    <a:pt x="1306" y="266"/>
                  </a:cubicBezTo>
                  <a:cubicBezTo>
                    <a:pt x="1367" y="266"/>
                    <a:pt x="1422" y="271"/>
                    <a:pt x="1461" y="276"/>
                  </a:cubicBezTo>
                  <a:cubicBezTo>
                    <a:pt x="1461" y="276"/>
                    <a:pt x="1461" y="276"/>
                    <a:pt x="1461" y="276"/>
                  </a:cubicBezTo>
                  <a:cubicBezTo>
                    <a:pt x="1454" y="218"/>
                    <a:pt x="1454" y="218"/>
                    <a:pt x="1454" y="218"/>
                  </a:cubicBezTo>
                  <a:cubicBezTo>
                    <a:pt x="1452" y="206"/>
                    <a:pt x="1452" y="206"/>
                    <a:pt x="1452" y="206"/>
                  </a:cubicBezTo>
                  <a:cubicBezTo>
                    <a:pt x="1452" y="206"/>
                    <a:pt x="1452" y="206"/>
                    <a:pt x="1451" y="205"/>
                  </a:cubicBezTo>
                  <a:cubicBezTo>
                    <a:pt x="1447" y="202"/>
                    <a:pt x="1440" y="195"/>
                    <a:pt x="1428" y="186"/>
                  </a:cubicBezTo>
                  <a:cubicBezTo>
                    <a:pt x="1414" y="173"/>
                    <a:pt x="1393" y="157"/>
                    <a:pt x="1368" y="139"/>
                  </a:cubicBezTo>
                  <a:cubicBezTo>
                    <a:pt x="1361" y="134"/>
                    <a:pt x="1354" y="129"/>
                    <a:pt x="1347" y="124"/>
                  </a:cubicBezTo>
                  <a:cubicBezTo>
                    <a:pt x="1347" y="124"/>
                    <a:pt x="1347" y="124"/>
                    <a:pt x="1347" y="124"/>
                  </a:cubicBezTo>
                  <a:cubicBezTo>
                    <a:pt x="1266" y="66"/>
                    <a:pt x="1152" y="0"/>
                    <a:pt x="105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2" name="íšļïdé"/>
            <p:cNvSpPr/>
            <p:nvPr>
              <p:custDataLst>
                <p:tags r:id="rId290"/>
              </p:custDataLst>
            </p:nvPr>
          </p:nvSpPr>
          <p:spPr>
            <a:xfrm>
              <a:off x="6103938" y="4521201"/>
              <a:ext cx="1370013" cy="223838"/>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84" h="161">
                  <a:moveTo>
                    <a:pt x="157" y="45"/>
                  </a:moveTo>
                  <a:cubicBezTo>
                    <a:pt x="104" y="71"/>
                    <a:pt x="53" y="104"/>
                    <a:pt x="12" y="134"/>
                  </a:cubicBezTo>
                  <a:cubicBezTo>
                    <a:pt x="8" y="143"/>
                    <a:pt x="4" y="152"/>
                    <a:pt x="0" y="161"/>
                  </a:cubicBezTo>
                  <a:cubicBezTo>
                    <a:pt x="40" y="131"/>
                    <a:pt x="93" y="95"/>
                    <a:pt x="148" y="67"/>
                  </a:cubicBezTo>
                  <a:cubicBezTo>
                    <a:pt x="157" y="45"/>
                    <a:pt x="157" y="45"/>
                    <a:pt x="157" y="45"/>
                  </a:cubicBezTo>
                  <a:cubicBezTo>
                    <a:pt x="157" y="45"/>
                    <a:pt x="157" y="45"/>
                    <a:pt x="157" y="45"/>
                  </a:cubicBezTo>
                  <a:moveTo>
                    <a:pt x="316" y="0"/>
                  </a:moveTo>
                  <a:cubicBezTo>
                    <a:pt x="300" y="0"/>
                    <a:pt x="283" y="2"/>
                    <a:pt x="266" y="6"/>
                  </a:cubicBezTo>
                  <a:cubicBezTo>
                    <a:pt x="266" y="6"/>
                    <a:pt x="266" y="6"/>
                    <a:pt x="266" y="6"/>
                  </a:cubicBezTo>
                  <a:cubicBezTo>
                    <a:pt x="264" y="12"/>
                    <a:pt x="262" y="18"/>
                    <a:pt x="260" y="25"/>
                  </a:cubicBezTo>
                  <a:cubicBezTo>
                    <a:pt x="260" y="25"/>
                    <a:pt x="260" y="25"/>
                    <a:pt x="260" y="25"/>
                  </a:cubicBezTo>
                  <a:cubicBezTo>
                    <a:pt x="279" y="21"/>
                    <a:pt x="298" y="18"/>
                    <a:pt x="316" y="18"/>
                  </a:cubicBezTo>
                  <a:cubicBezTo>
                    <a:pt x="316" y="18"/>
                    <a:pt x="316" y="18"/>
                    <a:pt x="316" y="18"/>
                  </a:cubicBezTo>
                  <a:cubicBezTo>
                    <a:pt x="316" y="18"/>
                    <a:pt x="316" y="18"/>
                    <a:pt x="316" y="18"/>
                  </a:cubicBezTo>
                  <a:cubicBezTo>
                    <a:pt x="373" y="18"/>
                    <a:pt x="422" y="43"/>
                    <a:pt x="452" y="110"/>
                  </a:cubicBezTo>
                  <a:cubicBezTo>
                    <a:pt x="452" y="110"/>
                    <a:pt x="472" y="112"/>
                    <a:pt x="499" y="112"/>
                  </a:cubicBezTo>
                  <a:cubicBezTo>
                    <a:pt x="533" y="112"/>
                    <a:pt x="578" y="108"/>
                    <a:pt x="608" y="92"/>
                  </a:cubicBezTo>
                  <a:cubicBezTo>
                    <a:pt x="625" y="82"/>
                    <a:pt x="661" y="76"/>
                    <a:pt x="705" y="76"/>
                  </a:cubicBezTo>
                  <a:cubicBezTo>
                    <a:pt x="705" y="76"/>
                    <a:pt x="705" y="76"/>
                    <a:pt x="705" y="76"/>
                  </a:cubicBezTo>
                  <a:cubicBezTo>
                    <a:pt x="705" y="76"/>
                    <a:pt x="705" y="76"/>
                    <a:pt x="705" y="76"/>
                  </a:cubicBezTo>
                  <a:cubicBezTo>
                    <a:pt x="784" y="76"/>
                    <a:pt x="891" y="96"/>
                    <a:pt x="973" y="157"/>
                  </a:cubicBezTo>
                  <a:cubicBezTo>
                    <a:pt x="977" y="154"/>
                    <a:pt x="980" y="151"/>
                    <a:pt x="984" y="149"/>
                  </a:cubicBezTo>
                  <a:cubicBezTo>
                    <a:pt x="901" y="80"/>
                    <a:pt x="788" y="57"/>
                    <a:pt x="705" y="57"/>
                  </a:cubicBezTo>
                  <a:cubicBezTo>
                    <a:pt x="661" y="57"/>
                    <a:pt x="626" y="64"/>
                    <a:pt x="609" y="73"/>
                  </a:cubicBezTo>
                  <a:cubicBezTo>
                    <a:pt x="578" y="90"/>
                    <a:pt x="533" y="94"/>
                    <a:pt x="499" y="94"/>
                  </a:cubicBezTo>
                  <a:cubicBezTo>
                    <a:pt x="472" y="94"/>
                    <a:pt x="452" y="91"/>
                    <a:pt x="452" y="91"/>
                  </a:cubicBezTo>
                  <a:cubicBezTo>
                    <a:pt x="422" y="25"/>
                    <a:pt x="373" y="0"/>
                    <a:pt x="316"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3" name="îśḻiḍé"/>
            <p:cNvSpPr/>
            <p:nvPr>
              <p:custDataLst>
                <p:tags r:id="rId291"/>
              </p:custDataLst>
            </p:nvPr>
          </p:nvSpPr>
          <p:spPr>
            <a:xfrm>
              <a:off x="6310313" y="4529138"/>
              <a:ext cx="163513" cy="84138"/>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Lst>
              <a:pathLst>
                <a:path w="118" h="61">
                  <a:moveTo>
                    <a:pt x="118" y="0"/>
                  </a:moveTo>
                  <a:cubicBezTo>
                    <a:pt x="82" y="7"/>
                    <a:pt x="45" y="21"/>
                    <a:pt x="9" y="39"/>
                  </a:cubicBezTo>
                  <a:cubicBezTo>
                    <a:pt x="9" y="39"/>
                    <a:pt x="9" y="39"/>
                    <a:pt x="9" y="39"/>
                  </a:cubicBezTo>
                  <a:cubicBezTo>
                    <a:pt x="0" y="61"/>
                    <a:pt x="0" y="61"/>
                    <a:pt x="0" y="61"/>
                  </a:cubicBezTo>
                  <a:cubicBezTo>
                    <a:pt x="37" y="43"/>
                    <a:pt x="75" y="27"/>
                    <a:pt x="112" y="19"/>
                  </a:cubicBezTo>
                  <a:cubicBezTo>
                    <a:pt x="112" y="19"/>
                    <a:pt x="112" y="19"/>
                    <a:pt x="112" y="19"/>
                  </a:cubicBezTo>
                  <a:cubicBezTo>
                    <a:pt x="114" y="12"/>
                    <a:pt x="116" y="6"/>
                    <a:pt x="118" y="0"/>
                  </a:cubicBezTo>
                  <a:cubicBezTo>
                    <a:pt x="118" y="0"/>
                    <a:pt x="118" y="0"/>
                    <a:pt x="118" y="0"/>
                  </a:cubicBezTo>
                </a:path>
              </a:pathLst>
            </a:custGeom>
            <a:solidFill>
              <a:srgbClr val="59494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4" name="ïṡlïḑè"/>
            <p:cNvSpPr/>
            <p:nvPr>
              <p:custDataLst>
                <p:tags r:id="rId292"/>
              </p:custDataLst>
            </p:nvPr>
          </p:nvSpPr>
          <p:spPr>
            <a:xfrm>
              <a:off x="5970588" y="4313238"/>
              <a:ext cx="2130425" cy="10128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530" h="728">
                  <a:moveTo>
                    <a:pt x="18" y="373"/>
                  </a:moveTo>
                  <a:cubicBezTo>
                    <a:pt x="18" y="373"/>
                    <a:pt x="433" y="0"/>
                    <a:pt x="548" y="259"/>
                  </a:cubicBezTo>
                  <a:cubicBezTo>
                    <a:pt x="548" y="259"/>
                    <a:pt x="650" y="271"/>
                    <a:pt x="704" y="241"/>
                  </a:cubicBezTo>
                  <a:cubicBezTo>
                    <a:pt x="759" y="210"/>
                    <a:pt x="1000" y="210"/>
                    <a:pt x="1120" y="355"/>
                  </a:cubicBezTo>
                  <a:cubicBezTo>
                    <a:pt x="1241" y="500"/>
                    <a:pt x="1530" y="644"/>
                    <a:pt x="1530" y="644"/>
                  </a:cubicBezTo>
                  <a:cubicBezTo>
                    <a:pt x="1530" y="644"/>
                    <a:pt x="1238" y="669"/>
                    <a:pt x="1096" y="716"/>
                  </a:cubicBezTo>
                  <a:cubicBezTo>
                    <a:pt x="1060" y="728"/>
                    <a:pt x="855" y="710"/>
                    <a:pt x="717" y="668"/>
                  </a:cubicBezTo>
                  <a:cubicBezTo>
                    <a:pt x="578" y="627"/>
                    <a:pt x="428" y="692"/>
                    <a:pt x="428" y="692"/>
                  </a:cubicBezTo>
                  <a:cubicBezTo>
                    <a:pt x="0" y="518"/>
                    <a:pt x="0" y="518"/>
                    <a:pt x="0" y="518"/>
                  </a:cubicBezTo>
                  <a:cubicBezTo>
                    <a:pt x="18" y="373"/>
                    <a:pt x="18" y="373"/>
                    <a:pt x="18" y="373"/>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5" name="işľídê"/>
            <p:cNvSpPr/>
            <p:nvPr>
              <p:custDataLst>
                <p:tags r:id="rId293"/>
              </p:custDataLst>
            </p:nvPr>
          </p:nvSpPr>
          <p:spPr>
            <a:xfrm>
              <a:off x="6038850" y="4775201"/>
              <a:ext cx="25400" cy="20638"/>
            </a:xfrm>
            <a:custGeom>
              <a:avLst/>
              <a:gdLst/>
              <a:ahLst/>
              <a:cxnLst>
                <a:cxn ang="0">
                  <a:pos x="2147483646" y="0"/>
                </a:cxn>
                <a:cxn ang="0">
                  <a:pos x="0" y="2147483646"/>
                </a:cxn>
                <a:cxn ang="0">
                  <a:pos x="0" y="2147483646"/>
                </a:cxn>
                <a:cxn ang="0">
                  <a:pos x="2147483646" y="0"/>
                </a:cxn>
                <a:cxn ang="0">
                  <a:pos x="2147483646" y="0"/>
                </a:cxn>
              </a:cxnLst>
              <a:pathLst>
                <a:path w="19" h="15">
                  <a:moveTo>
                    <a:pt x="19" y="0"/>
                  </a:moveTo>
                  <a:cubicBezTo>
                    <a:pt x="12" y="5"/>
                    <a:pt x="5" y="10"/>
                    <a:pt x="0" y="15"/>
                  </a:cubicBezTo>
                  <a:cubicBezTo>
                    <a:pt x="0" y="15"/>
                    <a:pt x="0" y="15"/>
                    <a:pt x="0" y="15"/>
                  </a:cubicBezTo>
                  <a:cubicBezTo>
                    <a:pt x="5" y="10"/>
                    <a:pt x="12" y="5"/>
                    <a:pt x="19" y="0"/>
                  </a:cubicBezTo>
                  <a:cubicBezTo>
                    <a:pt x="19" y="0"/>
                    <a:pt x="19" y="0"/>
                    <a:pt x="19"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6" name="íṥľïḍè"/>
            <p:cNvSpPr/>
            <p:nvPr>
              <p:custDataLst>
                <p:tags r:id="rId294"/>
              </p:custDataLst>
            </p:nvPr>
          </p:nvSpPr>
          <p:spPr>
            <a:xfrm>
              <a:off x="5984875" y="4795838"/>
              <a:ext cx="53975" cy="115888"/>
            </a:xfrm>
            <a:custGeom>
              <a:avLst/>
              <a:gdLst/>
              <a:ahLst/>
              <a:cxnLst>
                <a:cxn ang="0">
                  <a:pos x="2147483646" y="0"/>
                </a:cxn>
                <a:cxn ang="0">
                  <a:pos x="2147483646" y="2147483646"/>
                </a:cxn>
                <a:cxn ang="0">
                  <a:pos x="0" y="2147483646"/>
                </a:cxn>
                <a:cxn ang="0">
                  <a:pos x="0" y="2147483646"/>
                </a:cxn>
                <a:cxn ang="0">
                  <a:pos x="2147483646" y="2147483646"/>
                </a:cxn>
                <a:cxn ang="0">
                  <a:pos x="2147483646" y="0"/>
                </a:cxn>
                <a:cxn ang="0">
                  <a:pos x="2147483646" y="0"/>
                </a:cxn>
              </a:cxnLst>
              <a:pathLst>
                <a:path w="38" h="83">
                  <a:moveTo>
                    <a:pt x="38" y="0"/>
                  </a:moveTo>
                  <a:cubicBezTo>
                    <a:pt x="18" y="16"/>
                    <a:pt x="7" y="26"/>
                    <a:pt x="7" y="26"/>
                  </a:cubicBezTo>
                  <a:cubicBezTo>
                    <a:pt x="0" y="83"/>
                    <a:pt x="0" y="83"/>
                    <a:pt x="0" y="83"/>
                  </a:cubicBezTo>
                  <a:cubicBezTo>
                    <a:pt x="0" y="83"/>
                    <a:pt x="0" y="83"/>
                    <a:pt x="0" y="83"/>
                  </a:cubicBezTo>
                  <a:cubicBezTo>
                    <a:pt x="7" y="26"/>
                    <a:pt x="7" y="26"/>
                    <a:pt x="7" y="26"/>
                  </a:cubicBezTo>
                  <a:cubicBezTo>
                    <a:pt x="7" y="26"/>
                    <a:pt x="18" y="16"/>
                    <a:pt x="38" y="0"/>
                  </a:cubicBezTo>
                  <a:cubicBezTo>
                    <a:pt x="38" y="0"/>
                    <a:pt x="38" y="0"/>
                    <a:pt x="38" y="0"/>
                  </a:cubicBezTo>
                </a:path>
              </a:pathLst>
            </a:custGeom>
            <a:solidFill>
              <a:srgbClr val="00796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7" name="îŝļíde"/>
            <p:cNvSpPr/>
            <p:nvPr>
              <p:custDataLst>
                <p:tags r:id="rId295"/>
              </p:custDataLst>
            </p:nvPr>
          </p:nvSpPr>
          <p:spPr>
            <a:xfrm>
              <a:off x="6064250" y="4745038"/>
              <a:ext cx="39688" cy="30163"/>
            </a:xfrm>
            <a:custGeom>
              <a:avLst/>
              <a:gdLst/>
              <a:ahLst/>
              <a:cxnLst>
                <a:cxn ang="0">
                  <a:pos x="2147483646" y="0"/>
                </a:cxn>
                <a:cxn ang="0">
                  <a:pos x="0" y="2147483646"/>
                </a:cxn>
                <a:cxn ang="0">
                  <a:pos x="0" y="2147483646"/>
                </a:cxn>
                <a:cxn ang="0">
                  <a:pos x="2147483646" y="0"/>
                </a:cxn>
                <a:cxn ang="0">
                  <a:pos x="2147483646" y="0"/>
                </a:cxn>
              </a:cxnLst>
              <a:pathLst>
                <a:path w="28" h="22">
                  <a:moveTo>
                    <a:pt x="28" y="0"/>
                  </a:moveTo>
                  <a:cubicBezTo>
                    <a:pt x="18" y="8"/>
                    <a:pt x="8" y="15"/>
                    <a:pt x="0" y="22"/>
                  </a:cubicBezTo>
                  <a:cubicBezTo>
                    <a:pt x="0" y="22"/>
                    <a:pt x="0" y="22"/>
                    <a:pt x="0" y="22"/>
                  </a:cubicBezTo>
                  <a:cubicBezTo>
                    <a:pt x="8" y="15"/>
                    <a:pt x="18" y="8"/>
                    <a:pt x="28" y="0"/>
                  </a:cubicBezTo>
                  <a:cubicBezTo>
                    <a:pt x="28" y="0"/>
                    <a:pt x="28" y="0"/>
                    <a:pt x="28" y="0"/>
                  </a:cubicBezTo>
                </a:path>
              </a:pathLst>
            </a:custGeom>
            <a:solidFill>
              <a:srgbClr val="00796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48" name="îṡľïḋè"/>
            <p:cNvSpPr/>
            <p:nvPr>
              <p:custDataLst>
                <p:tags r:id="rId296"/>
              </p:custDataLst>
            </p:nvPr>
          </p:nvSpPr>
          <p:spPr>
            <a:xfrm>
              <a:off x="6103938" y="4745038"/>
              <a:ext cx="1588" cy="1588"/>
            </a:xfrm>
            <a:prstGeom prst="ellipse">
              <a:avLst/>
            </a:prstGeom>
            <a:solidFill>
              <a:srgbClr val="008E81"/>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49" name="ïsḻiḍè"/>
            <p:cNvSpPr/>
            <p:nvPr>
              <p:custDataLst>
                <p:tags r:id="rId297"/>
              </p:custDataLst>
            </p:nvPr>
          </p:nvSpPr>
          <p:spPr>
            <a:xfrm>
              <a:off x="7497763" y="5149851"/>
              <a:ext cx="603250" cy="160338"/>
            </a:xfrm>
            <a:custGeom>
              <a:avLst/>
              <a:gdLst/>
              <a:ahLst/>
              <a:cxnLst>
                <a:cxn ang="0">
                  <a:pos x="2147483646" y="0"/>
                </a:cxn>
                <a:cxn ang="0">
                  <a:pos x="2147483646" y="2147483646"/>
                </a:cxn>
                <a:cxn ang="0">
                  <a:pos x="0" y="2147483646"/>
                </a:cxn>
                <a:cxn ang="0">
                  <a:pos x="2147483646" y="2147483646"/>
                </a:cxn>
                <a:cxn ang="0">
                  <a:pos x="2147483646" y="0"/>
                </a:cxn>
              </a:cxnLst>
              <a:pathLst>
                <a:path w="433" h="115">
                  <a:moveTo>
                    <a:pt x="353" y="0"/>
                  </a:moveTo>
                  <a:cubicBezTo>
                    <a:pt x="401" y="27"/>
                    <a:pt x="433" y="43"/>
                    <a:pt x="433" y="43"/>
                  </a:cubicBezTo>
                  <a:cubicBezTo>
                    <a:pt x="433" y="43"/>
                    <a:pt x="143" y="68"/>
                    <a:pt x="0" y="115"/>
                  </a:cubicBezTo>
                  <a:cubicBezTo>
                    <a:pt x="143" y="68"/>
                    <a:pt x="433" y="43"/>
                    <a:pt x="433" y="43"/>
                  </a:cubicBezTo>
                  <a:cubicBezTo>
                    <a:pt x="433" y="43"/>
                    <a:pt x="401" y="27"/>
                    <a:pt x="353"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0" name="íṥľïḑe"/>
            <p:cNvSpPr/>
            <p:nvPr>
              <p:custDataLst>
                <p:tags r:id="rId298"/>
              </p:custDataLst>
            </p:nvPr>
          </p:nvSpPr>
          <p:spPr>
            <a:xfrm>
              <a:off x="6103938" y="4545013"/>
              <a:ext cx="439738" cy="200025"/>
            </a:xfrm>
            <a:custGeom>
              <a:avLst/>
              <a:gdLst/>
              <a:ahLst/>
              <a:cxnLst>
                <a:cxn ang="0">
                  <a:pos x="2147483646" y="2147483646"/>
                </a:cxn>
                <a:cxn ang="0">
                  <a:pos x="0"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0"/>
                </a:cxn>
                <a:cxn ang="0">
                  <a:pos x="2147483646" y="0"/>
                </a:cxn>
              </a:cxnLst>
              <a:pathLst>
                <a:path w="316" h="143">
                  <a:moveTo>
                    <a:pt x="148" y="49"/>
                  </a:moveTo>
                  <a:cubicBezTo>
                    <a:pt x="93" y="77"/>
                    <a:pt x="40" y="113"/>
                    <a:pt x="0" y="143"/>
                  </a:cubicBezTo>
                  <a:cubicBezTo>
                    <a:pt x="0" y="143"/>
                    <a:pt x="0" y="143"/>
                    <a:pt x="0" y="143"/>
                  </a:cubicBezTo>
                  <a:cubicBezTo>
                    <a:pt x="40" y="113"/>
                    <a:pt x="93" y="78"/>
                    <a:pt x="148" y="49"/>
                  </a:cubicBezTo>
                  <a:cubicBezTo>
                    <a:pt x="148" y="49"/>
                    <a:pt x="148" y="49"/>
                    <a:pt x="148" y="49"/>
                  </a:cubicBezTo>
                  <a:moveTo>
                    <a:pt x="316" y="0"/>
                  </a:moveTo>
                  <a:cubicBezTo>
                    <a:pt x="298" y="0"/>
                    <a:pt x="279" y="3"/>
                    <a:pt x="260" y="7"/>
                  </a:cubicBezTo>
                  <a:cubicBezTo>
                    <a:pt x="260" y="7"/>
                    <a:pt x="260" y="7"/>
                    <a:pt x="260" y="7"/>
                  </a:cubicBezTo>
                  <a:cubicBezTo>
                    <a:pt x="279" y="3"/>
                    <a:pt x="298" y="0"/>
                    <a:pt x="316" y="0"/>
                  </a:cubicBezTo>
                  <a:cubicBezTo>
                    <a:pt x="316" y="0"/>
                    <a:pt x="316" y="0"/>
                    <a:pt x="316"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1" name="íşḻîḍé"/>
            <p:cNvSpPr/>
            <p:nvPr>
              <p:custDataLst>
                <p:tags r:id="rId299"/>
              </p:custDataLst>
            </p:nvPr>
          </p:nvSpPr>
          <p:spPr>
            <a:xfrm>
              <a:off x="6310313" y="4556126"/>
              <a:ext cx="155575" cy="57150"/>
            </a:xfrm>
            <a:custGeom>
              <a:avLst/>
              <a:gdLst/>
              <a:ahLst/>
              <a:cxnLst>
                <a:cxn ang="0">
                  <a:pos x="2147483646" y="0"/>
                </a:cxn>
                <a:cxn ang="0">
                  <a:pos x="0" y="2147483646"/>
                </a:cxn>
                <a:cxn ang="0">
                  <a:pos x="0" y="2147483646"/>
                </a:cxn>
                <a:cxn ang="0">
                  <a:pos x="2147483646" y="0"/>
                </a:cxn>
                <a:cxn ang="0">
                  <a:pos x="2147483646" y="0"/>
                </a:cxn>
              </a:cxnLst>
              <a:pathLst>
                <a:path w="112" h="42">
                  <a:moveTo>
                    <a:pt x="112" y="0"/>
                  </a:moveTo>
                  <a:cubicBezTo>
                    <a:pt x="75" y="8"/>
                    <a:pt x="37" y="24"/>
                    <a:pt x="0" y="42"/>
                  </a:cubicBezTo>
                  <a:cubicBezTo>
                    <a:pt x="0" y="42"/>
                    <a:pt x="0" y="42"/>
                    <a:pt x="0" y="42"/>
                  </a:cubicBezTo>
                  <a:cubicBezTo>
                    <a:pt x="37" y="24"/>
                    <a:pt x="75" y="8"/>
                    <a:pt x="112" y="0"/>
                  </a:cubicBezTo>
                  <a:cubicBezTo>
                    <a:pt x="112" y="0"/>
                    <a:pt x="112" y="0"/>
                    <a:pt x="112" y="0"/>
                  </a:cubicBezTo>
                </a:path>
              </a:pathLst>
            </a:custGeom>
            <a:solidFill>
              <a:srgbClr val="5445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2" name="iṥḻîḍé"/>
            <p:cNvSpPr/>
            <p:nvPr>
              <p:custDataLst>
                <p:tags r:id="rId300"/>
              </p:custDataLst>
            </p:nvPr>
          </p:nvSpPr>
          <p:spPr>
            <a:xfrm>
              <a:off x="6799263" y="4625976"/>
              <a:ext cx="285750" cy="50800"/>
            </a:xfrm>
            <a:custGeom>
              <a:avLst/>
              <a:gdLst/>
              <a:ahLst/>
              <a:cxnLst>
                <a:cxn ang="0">
                  <a:pos x="2147483646" y="0"/>
                </a:cxn>
                <a:cxn ang="0">
                  <a:pos x="2147483646" y="2147483646"/>
                </a:cxn>
                <a:cxn ang="0">
                  <a:pos x="0" y="2147483646"/>
                </a:cxn>
                <a:cxn ang="0">
                  <a:pos x="0" y="2147483646"/>
                </a:cxn>
                <a:cxn ang="0">
                  <a:pos x="2147483646" y="2147483646"/>
                </a:cxn>
                <a:cxn ang="0">
                  <a:pos x="2147483646" y="0"/>
                </a:cxn>
                <a:cxn ang="0">
                  <a:pos x="2147483646" y="0"/>
                </a:cxn>
              </a:cxnLst>
              <a:pathLst>
                <a:path w="206" h="36">
                  <a:moveTo>
                    <a:pt x="206" y="0"/>
                  </a:moveTo>
                  <a:cubicBezTo>
                    <a:pt x="162" y="0"/>
                    <a:pt x="126" y="6"/>
                    <a:pt x="109" y="16"/>
                  </a:cubicBezTo>
                  <a:cubicBezTo>
                    <a:pt x="79" y="32"/>
                    <a:pt x="34" y="36"/>
                    <a:pt x="0" y="36"/>
                  </a:cubicBezTo>
                  <a:cubicBezTo>
                    <a:pt x="0" y="36"/>
                    <a:pt x="0" y="36"/>
                    <a:pt x="0" y="36"/>
                  </a:cubicBezTo>
                  <a:cubicBezTo>
                    <a:pt x="34" y="36"/>
                    <a:pt x="79" y="32"/>
                    <a:pt x="109" y="16"/>
                  </a:cubicBezTo>
                  <a:cubicBezTo>
                    <a:pt x="126" y="6"/>
                    <a:pt x="162" y="0"/>
                    <a:pt x="206" y="0"/>
                  </a:cubicBezTo>
                  <a:cubicBezTo>
                    <a:pt x="206" y="0"/>
                    <a:pt x="206" y="0"/>
                    <a:pt x="206"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3" name="ïṥľide"/>
            <p:cNvSpPr/>
            <p:nvPr>
              <p:custDataLst>
                <p:tags r:id="rId301"/>
              </p:custDataLst>
            </p:nvPr>
          </p:nvSpPr>
          <p:spPr>
            <a:xfrm>
              <a:off x="5984875" y="4545013"/>
              <a:ext cx="2116138" cy="76993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19" h="553">
                  <a:moveTo>
                    <a:pt x="401" y="0"/>
                  </a:moveTo>
                  <a:cubicBezTo>
                    <a:pt x="383" y="0"/>
                    <a:pt x="364" y="3"/>
                    <a:pt x="345" y="7"/>
                  </a:cubicBezTo>
                  <a:cubicBezTo>
                    <a:pt x="308" y="15"/>
                    <a:pt x="270" y="31"/>
                    <a:pt x="233" y="49"/>
                  </a:cubicBezTo>
                  <a:cubicBezTo>
                    <a:pt x="178" y="78"/>
                    <a:pt x="125" y="113"/>
                    <a:pt x="85" y="143"/>
                  </a:cubicBezTo>
                  <a:cubicBezTo>
                    <a:pt x="85" y="143"/>
                    <a:pt x="85" y="143"/>
                    <a:pt x="85" y="143"/>
                  </a:cubicBezTo>
                  <a:cubicBezTo>
                    <a:pt x="75" y="151"/>
                    <a:pt x="65" y="158"/>
                    <a:pt x="57" y="165"/>
                  </a:cubicBezTo>
                  <a:cubicBezTo>
                    <a:pt x="50" y="170"/>
                    <a:pt x="43" y="175"/>
                    <a:pt x="38" y="180"/>
                  </a:cubicBezTo>
                  <a:cubicBezTo>
                    <a:pt x="18" y="196"/>
                    <a:pt x="7" y="206"/>
                    <a:pt x="7" y="206"/>
                  </a:cubicBezTo>
                  <a:cubicBezTo>
                    <a:pt x="0" y="263"/>
                    <a:pt x="0" y="263"/>
                    <a:pt x="0" y="263"/>
                  </a:cubicBezTo>
                  <a:cubicBezTo>
                    <a:pt x="11" y="262"/>
                    <a:pt x="24" y="261"/>
                    <a:pt x="38" y="261"/>
                  </a:cubicBezTo>
                  <a:cubicBezTo>
                    <a:pt x="176" y="261"/>
                    <a:pt x="386" y="333"/>
                    <a:pt x="386" y="333"/>
                  </a:cubicBezTo>
                  <a:cubicBezTo>
                    <a:pt x="386" y="333"/>
                    <a:pt x="554" y="426"/>
                    <a:pt x="510" y="497"/>
                  </a:cubicBezTo>
                  <a:cubicBezTo>
                    <a:pt x="538" y="492"/>
                    <a:pt x="571" y="487"/>
                    <a:pt x="605" y="487"/>
                  </a:cubicBezTo>
                  <a:cubicBezTo>
                    <a:pt x="638" y="487"/>
                    <a:pt x="672" y="491"/>
                    <a:pt x="706" y="501"/>
                  </a:cubicBezTo>
                  <a:cubicBezTo>
                    <a:pt x="816" y="535"/>
                    <a:pt x="968" y="553"/>
                    <a:pt x="1044" y="553"/>
                  </a:cubicBezTo>
                  <a:cubicBezTo>
                    <a:pt x="1063" y="553"/>
                    <a:pt x="1078" y="552"/>
                    <a:pt x="1085" y="549"/>
                  </a:cubicBezTo>
                  <a:cubicBezTo>
                    <a:pt x="1086" y="549"/>
                    <a:pt x="1086" y="549"/>
                    <a:pt x="1086" y="549"/>
                  </a:cubicBezTo>
                  <a:cubicBezTo>
                    <a:pt x="1229" y="502"/>
                    <a:pt x="1519" y="477"/>
                    <a:pt x="1519" y="477"/>
                  </a:cubicBezTo>
                  <a:cubicBezTo>
                    <a:pt x="1519" y="477"/>
                    <a:pt x="1487" y="461"/>
                    <a:pt x="1439" y="434"/>
                  </a:cubicBezTo>
                  <a:cubicBezTo>
                    <a:pt x="1345" y="381"/>
                    <a:pt x="1189" y="284"/>
                    <a:pt x="1109" y="188"/>
                  </a:cubicBezTo>
                  <a:cubicBezTo>
                    <a:pt x="1026" y="89"/>
                    <a:pt x="887" y="58"/>
                    <a:pt x="790" y="58"/>
                  </a:cubicBezTo>
                  <a:cubicBezTo>
                    <a:pt x="746" y="58"/>
                    <a:pt x="710" y="64"/>
                    <a:pt x="693" y="74"/>
                  </a:cubicBezTo>
                  <a:cubicBezTo>
                    <a:pt x="663" y="90"/>
                    <a:pt x="618" y="94"/>
                    <a:pt x="584" y="94"/>
                  </a:cubicBezTo>
                  <a:cubicBezTo>
                    <a:pt x="584" y="94"/>
                    <a:pt x="584" y="94"/>
                    <a:pt x="584" y="94"/>
                  </a:cubicBezTo>
                  <a:cubicBezTo>
                    <a:pt x="584" y="94"/>
                    <a:pt x="584" y="94"/>
                    <a:pt x="584" y="94"/>
                  </a:cubicBezTo>
                  <a:cubicBezTo>
                    <a:pt x="557" y="94"/>
                    <a:pt x="537" y="92"/>
                    <a:pt x="537" y="92"/>
                  </a:cubicBezTo>
                  <a:cubicBezTo>
                    <a:pt x="507" y="25"/>
                    <a:pt x="458" y="0"/>
                    <a:pt x="401"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4" name="ïśḷiḍê"/>
            <p:cNvSpPr/>
            <p:nvPr>
              <p:custDataLst>
                <p:tags r:id="rId302"/>
              </p:custDataLst>
            </p:nvPr>
          </p:nvSpPr>
          <p:spPr>
            <a:xfrm>
              <a:off x="6565900" y="5265738"/>
              <a:ext cx="25400" cy="9525"/>
            </a:xfrm>
            <a:custGeom>
              <a:avLst/>
              <a:gdLst/>
              <a:ahLst/>
              <a:cxnLst>
                <a:cxn ang="0">
                  <a:pos x="2147483646" y="0"/>
                </a:cxn>
                <a:cxn ang="0">
                  <a:pos x="2147483646" y="0"/>
                </a:cxn>
                <a:cxn ang="0">
                  <a:pos x="0" y="2147483646"/>
                </a:cxn>
                <a:cxn ang="0">
                  <a:pos x="2147483646" y="0"/>
                </a:cxn>
              </a:cxnLst>
              <a:pathLst>
                <a:path w="18" h="7">
                  <a:moveTo>
                    <a:pt x="18" y="0"/>
                  </a:moveTo>
                  <a:cubicBezTo>
                    <a:pt x="18" y="0"/>
                    <a:pt x="18" y="0"/>
                    <a:pt x="18" y="0"/>
                  </a:cubicBezTo>
                  <a:cubicBezTo>
                    <a:pt x="12" y="3"/>
                    <a:pt x="6" y="5"/>
                    <a:pt x="0" y="7"/>
                  </a:cubicBezTo>
                  <a:cubicBezTo>
                    <a:pt x="6" y="5"/>
                    <a:pt x="12" y="3"/>
                    <a:pt x="18"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5" name="ïś1ïḑê"/>
            <p:cNvSpPr/>
            <p:nvPr>
              <p:custDataLst>
                <p:tags r:id="rId303"/>
              </p:custDataLst>
            </p:nvPr>
          </p:nvSpPr>
          <p:spPr>
            <a:xfrm>
              <a:off x="6591300" y="5237163"/>
              <a:ext cx="104775" cy="28575"/>
            </a:xfrm>
            <a:custGeom>
              <a:avLst/>
              <a:gdLst/>
              <a:ahLst/>
              <a:cxnLst>
                <a:cxn ang="0">
                  <a:pos x="2147483646" y="0"/>
                </a:cxn>
                <a:cxn ang="0">
                  <a:pos x="2147483646" y="0"/>
                </a:cxn>
                <a:cxn ang="0">
                  <a:pos x="0" y="2147483646"/>
                </a:cxn>
                <a:cxn ang="0">
                  <a:pos x="0" y="2147483646"/>
                </a:cxn>
                <a:cxn ang="0">
                  <a:pos x="2147483646" y="0"/>
                </a:cxn>
                <a:cxn ang="0">
                  <a:pos x="2147483646" y="0"/>
                </a:cxn>
              </a:cxnLst>
              <a:pathLst>
                <a:path w="75" h="21">
                  <a:moveTo>
                    <a:pt x="75" y="0"/>
                  </a:moveTo>
                  <a:cubicBezTo>
                    <a:pt x="75" y="0"/>
                    <a:pt x="75" y="0"/>
                    <a:pt x="75" y="0"/>
                  </a:cubicBezTo>
                  <a:cubicBezTo>
                    <a:pt x="49" y="6"/>
                    <a:pt x="24" y="13"/>
                    <a:pt x="0" y="21"/>
                  </a:cubicBezTo>
                  <a:cubicBezTo>
                    <a:pt x="0" y="21"/>
                    <a:pt x="0" y="21"/>
                    <a:pt x="0" y="21"/>
                  </a:cubicBezTo>
                  <a:cubicBezTo>
                    <a:pt x="25" y="12"/>
                    <a:pt x="49" y="6"/>
                    <a:pt x="75" y="0"/>
                  </a:cubicBezTo>
                  <a:cubicBezTo>
                    <a:pt x="75" y="0"/>
                    <a:pt x="75" y="0"/>
                    <a:pt x="75"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6" name="ïš1îďe"/>
            <p:cNvSpPr/>
            <p:nvPr>
              <p:custDataLst>
                <p:tags r:id="rId304"/>
              </p:custDataLst>
            </p:nvPr>
          </p:nvSpPr>
          <p:spPr>
            <a:xfrm>
              <a:off x="5970588" y="4997451"/>
              <a:ext cx="3175" cy="36513"/>
            </a:xfrm>
            <a:custGeom>
              <a:avLst/>
              <a:gdLst/>
              <a:ahLst/>
              <a:cxnLst>
                <a:cxn ang="0">
                  <a:pos x="2147483646" y="0"/>
                </a:cxn>
                <a:cxn ang="0">
                  <a:pos x="0" y="2147483646"/>
                </a:cxn>
                <a:cxn ang="0">
                  <a:pos x="2147483646" y="0"/>
                </a:cxn>
                <a:cxn ang="0">
                  <a:pos x="2147483646" y="0"/>
                </a:cxn>
              </a:cxnLst>
              <a:pathLst>
                <a:path w="2" h="23">
                  <a:moveTo>
                    <a:pt x="2" y="0"/>
                  </a:moveTo>
                  <a:lnTo>
                    <a:pt x="0" y="23"/>
                  </a:lnTo>
                  <a:lnTo>
                    <a:pt x="2" y="0"/>
                  </a:lnTo>
                  <a:close/>
                </a:path>
              </a:pathLst>
            </a:custGeom>
            <a:solidFill>
              <a:srgbClr val="D9D9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7" name="išḻïḑê"/>
            <p:cNvSpPr/>
            <p:nvPr>
              <p:custDataLst>
                <p:tags r:id="rId305"/>
              </p:custDataLst>
            </p:nvPr>
          </p:nvSpPr>
          <p:spPr>
            <a:xfrm>
              <a:off x="5970588" y="4997451"/>
              <a:ext cx="3175" cy="36513"/>
            </a:xfrm>
            <a:custGeom>
              <a:avLst/>
              <a:gdLst/>
              <a:ahLst/>
              <a:cxnLst>
                <a:cxn ang="0">
                  <a:pos x="2147483646" y="0"/>
                </a:cxn>
                <a:cxn ang="0">
                  <a:pos x="0" y="2147483646"/>
                </a:cxn>
                <a:cxn ang="0">
                  <a:pos x="2147483646" y="0"/>
                </a:cxn>
                <a:cxn ang="0">
                  <a:pos x="2147483646" y="0"/>
                </a:cxn>
              </a:cxnLst>
              <a:pathLst>
                <a:path w="2" h="23">
                  <a:moveTo>
                    <a:pt x="2" y="0"/>
                  </a:moveTo>
                  <a:lnTo>
                    <a:pt x="0" y="23"/>
                  </a:lnTo>
                  <a:lnTo>
                    <a:pt x="2"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8" name="í$ḷíḋê"/>
            <p:cNvSpPr/>
            <p:nvPr>
              <p:custDataLst>
                <p:tags r:id="rId306"/>
              </p:custDataLst>
            </p:nvPr>
          </p:nvSpPr>
          <p:spPr>
            <a:xfrm>
              <a:off x="5973763" y="4938713"/>
              <a:ext cx="7938" cy="58738"/>
            </a:xfrm>
            <a:custGeom>
              <a:avLst/>
              <a:gdLst/>
              <a:ahLst/>
              <a:cxnLst>
                <a:cxn ang="0">
                  <a:pos x="2147483646" y="0"/>
                </a:cxn>
                <a:cxn ang="0">
                  <a:pos x="2147483646" y="0"/>
                </a:cxn>
                <a:cxn ang="0">
                  <a:pos x="0" y="2147483646"/>
                </a:cxn>
                <a:cxn ang="0">
                  <a:pos x="0" y="2147483646"/>
                </a:cxn>
                <a:cxn ang="0">
                  <a:pos x="2147483646" y="0"/>
                </a:cxn>
              </a:cxnLst>
              <a:pathLst>
                <a:path w="5" h="42">
                  <a:moveTo>
                    <a:pt x="5" y="0"/>
                  </a:moveTo>
                  <a:cubicBezTo>
                    <a:pt x="5" y="0"/>
                    <a:pt x="5" y="0"/>
                    <a:pt x="5" y="0"/>
                  </a:cubicBezTo>
                  <a:cubicBezTo>
                    <a:pt x="0" y="42"/>
                    <a:pt x="0" y="42"/>
                    <a:pt x="0" y="42"/>
                  </a:cubicBezTo>
                  <a:cubicBezTo>
                    <a:pt x="0" y="42"/>
                    <a:pt x="0" y="42"/>
                    <a:pt x="0" y="42"/>
                  </a:cubicBezTo>
                  <a:cubicBezTo>
                    <a:pt x="5" y="0"/>
                    <a:pt x="5" y="0"/>
                    <a:pt x="5" y="0"/>
                  </a:cubicBezTo>
                </a:path>
              </a:pathLst>
            </a:custGeom>
            <a:solidFill>
              <a:srgbClr val="00796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59" name="iśľíďè"/>
            <p:cNvSpPr/>
            <p:nvPr>
              <p:custDataLst>
                <p:tags r:id="rId307"/>
              </p:custDataLst>
            </p:nvPr>
          </p:nvSpPr>
          <p:spPr>
            <a:xfrm>
              <a:off x="5981700" y="4911726"/>
              <a:ext cx="3175" cy="26988"/>
            </a:xfrm>
            <a:custGeom>
              <a:avLst/>
              <a:gdLst/>
              <a:ahLst/>
              <a:cxnLst>
                <a:cxn ang="0">
                  <a:pos x="2147483646" y="0"/>
                </a:cxn>
                <a:cxn ang="0">
                  <a:pos x="2147483646" y="0"/>
                </a:cxn>
                <a:cxn ang="0">
                  <a:pos x="2147483646" y="0"/>
                </a:cxn>
                <a:cxn ang="0">
                  <a:pos x="0" y="2147483646"/>
                </a:cxn>
                <a:cxn ang="0">
                  <a:pos x="0" y="2147483646"/>
                </a:cxn>
                <a:cxn ang="0">
                  <a:pos x="2147483646" y="0"/>
                </a:cxn>
              </a:cxnLst>
              <a:pathLst>
                <a:path w="3" h="20">
                  <a:moveTo>
                    <a:pt x="3" y="0"/>
                  </a:moveTo>
                  <a:cubicBezTo>
                    <a:pt x="3" y="0"/>
                    <a:pt x="3" y="0"/>
                    <a:pt x="3" y="0"/>
                  </a:cubicBezTo>
                  <a:cubicBezTo>
                    <a:pt x="3" y="0"/>
                    <a:pt x="3" y="0"/>
                    <a:pt x="3" y="0"/>
                  </a:cubicBezTo>
                  <a:cubicBezTo>
                    <a:pt x="0" y="20"/>
                    <a:pt x="0" y="20"/>
                    <a:pt x="0" y="20"/>
                  </a:cubicBezTo>
                  <a:cubicBezTo>
                    <a:pt x="0" y="20"/>
                    <a:pt x="0" y="20"/>
                    <a:pt x="0" y="20"/>
                  </a:cubicBezTo>
                  <a:cubicBezTo>
                    <a:pt x="3" y="0"/>
                    <a:pt x="3" y="0"/>
                    <a:pt x="3" y="0"/>
                  </a:cubicBezTo>
                </a:path>
              </a:pathLst>
            </a:custGeom>
            <a:solidFill>
              <a:srgbClr val="006D6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0" name="íśļïďe"/>
            <p:cNvSpPr/>
            <p:nvPr>
              <p:custDataLst>
                <p:tags r:id="rId308"/>
              </p:custDataLst>
            </p:nvPr>
          </p:nvSpPr>
          <p:spPr>
            <a:xfrm>
              <a:off x="6565900" y="5265738"/>
              <a:ext cx="25400" cy="9525"/>
            </a:xfrm>
            <a:custGeom>
              <a:avLst/>
              <a:gdLst/>
              <a:ahLst/>
              <a:cxnLst>
                <a:cxn ang="0">
                  <a:pos x="2147483646" y="0"/>
                </a:cxn>
                <a:cxn ang="0">
                  <a:pos x="0" y="2147483646"/>
                </a:cxn>
                <a:cxn ang="0">
                  <a:pos x="0" y="2147483646"/>
                </a:cxn>
                <a:cxn ang="0">
                  <a:pos x="2147483646" y="0"/>
                </a:cxn>
              </a:cxnLst>
              <a:pathLst>
                <a:path w="18" h="7">
                  <a:moveTo>
                    <a:pt x="18" y="0"/>
                  </a:moveTo>
                  <a:cubicBezTo>
                    <a:pt x="6" y="5"/>
                    <a:pt x="0" y="7"/>
                    <a:pt x="0" y="7"/>
                  </a:cubicBezTo>
                  <a:cubicBezTo>
                    <a:pt x="0" y="7"/>
                    <a:pt x="0" y="7"/>
                    <a:pt x="0" y="7"/>
                  </a:cubicBezTo>
                  <a:cubicBezTo>
                    <a:pt x="6" y="5"/>
                    <a:pt x="12" y="3"/>
                    <a:pt x="18" y="0"/>
                  </a:cubicBezTo>
                </a:path>
              </a:pathLst>
            </a:custGeom>
            <a:solidFill>
              <a:srgbClr val="D9D9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1" name="îśḻiḓé"/>
            <p:cNvSpPr/>
            <p:nvPr>
              <p:custDataLst>
                <p:tags r:id="rId309"/>
              </p:custDataLst>
            </p:nvPr>
          </p:nvSpPr>
          <p:spPr>
            <a:xfrm>
              <a:off x="5970588" y="4908551"/>
              <a:ext cx="785813" cy="366713"/>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65" h="264">
                  <a:moveTo>
                    <a:pt x="49" y="0"/>
                  </a:moveTo>
                  <a:cubicBezTo>
                    <a:pt x="35" y="0"/>
                    <a:pt x="22" y="1"/>
                    <a:pt x="11" y="2"/>
                  </a:cubicBezTo>
                  <a:cubicBezTo>
                    <a:pt x="8" y="22"/>
                    <a:pt x="8" y="22"/>
                    <a:pt x="8" y="22"/>
                  </a:cubicBezTo>
                  <a:cubicBezTo>
                    <a:pt x="3" y="64"/>
                    <a:pt x="3" y="64"/>
                    <a:pt x="3" y="64"/>
                  </a:cubicBezTo>
                  <a:cubicBezTo>
                    <a:pt x="0" y="90"/>
                    <a:pt x="0" y="90"/>
                    <a:pt x="0" y="90"/>
                  </a:cubicBezTo>
                  <a:cubicBezTo>
                    <a:pt x="428" y="264"/>
                    <a:pt x="428" y="264"/>
                    <a:pt x="428" y="264"/>
                  </a:cubicBezTo>
                  <a:cubicBezTo>
                    <a:pt x="428" y="264"/>
                    <a:pt x="428" y="264"/>
                    <a:pt x="428" y="264"/>
                  </a:cubicBezTo>
                  <a:cubicBezTo>
                    <a:pt x="428" y="264"/>
                    <a:pt x="434" y="262"/>
                    <a:pt x="446" y="257"/>
                  </a:cubicBezTo>
                  <a:cubicBezTo>
                    <a:pt x="470" y="249"/>
                    <a:pt x="495" y="242"/>
                    <a:pt x="521" y="236"/>
                  </a:cubicBezTo>
                  <a:cubicBezTo>
                    <a:pt x="521" y="236"/>
                    <a:pt x="521" y="236"/>
                    <a:pt x="521" y="236"/>
                  </a:cubicBezTo>
                  <a:cubicBezTo>
                    <a:pt x="565" y="165"/>
                    <a:pt x="397" y="72"/>
                    <a:pt x="397" y="72"/>
                  </a:cubicBezTo>
                  <a:cubicBezTo>
                    <a:pt x="397" y="72"/>
                    <a:pt x="187" y="0"/>
                    <a:pt x="49"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2" name="îśļídè"/>
            <p:cNvSpPr/>
            <p:nvPr>
              <p:custDataLst>
                <p:tags r:id="rId310"/>
              </p:custDataLst>
            </p:nvPr>
          </p:nvSpPr>
          <p:spPr>
            <a:xfrm>
              <a:off x="5772150" y="4929188"/>
              <a:ext cx="12700" cy="104775"/>
            </a:xfrm>
            <a:custGeom>
              <a:avLst/>
              <a:gdLst/>
              <a:ahLst/>
              <a:cxnLst>
                <a:cxn ang="0">
                  <a:pos x="0" y="0"/>
                </a:cxn>
                <a:cxn ang="0">
                  <a:pos x="2147483646" y="2147483646"/>
                </a:cxn>
                <a:cxn ang="0">
                  <a:pos x="0" y="0"/>
                </a:cxn>
                <a:cxn ang="0">
                  <a:pos x="0" y="0"/>
                </a:cxn>
              </a:cxnLst>
              <a:pathLst>
                <a:path w="9" h="75">
                  <a:moveTo>
                    <a:pt x="0" y="0"/>
                  </a:moveTo>
                  <a:cubicBezTo>
                    <a:pt x="9" y="75"/>
                    <a:pt x="9" y="75"/>
                    <a:pt x="9" y="75"/>
                  </a:cubicBezTo>
                  <a:cubicBezTo>
                    <a:pt x="0" y="0"/>
                    <a:pt x="0" y="0"/>
                    <a:pt x="0" y="0"/>
                  </a:cubicBezTo>
                  <a:cubicBezTo>
                    <a:pt x="0" y="0"/>
                    <a:pt x="0" y="0"/>
                    <a:pt x="0" y="0"/>
                  </a:cubicBezTo>
                </a:path>
              </a:pathLst>
            </a:custGeom>
            <a:solidFill>
              <a:srgbClr val="59494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3" name="ísḷïḓè"/>
            <p:cNvSpPr/>
            <p:nvPr>
              <p:custDataLst>
                <p:tags r:id="rId311"/>
              </p:custDataLst>
            </p:nvPr>
          </p:nvSpPr>
          <p:spPr>
            <a:xfrm>
              <a:off x="5772150" y="4929188"/>
              <a:ext cx="12700" cy="104775"/>
            </a:xfrm>
            <a:custGeom>
              <a:avLst/>
              <a:gdLst/>
              <a:ahLst/>
              <a:cxnLst>
                <a:cxn ang="0">
                  <a:pos x="0" y="0"/>
                </a:cxn>
                <a:cxn ang="0">
                  <a:pos x="2147483646" y="2147483646"/>
                </a:cxn>
                <a:cxn ang="0">
                  <a:pos x="0" y="0"/>
                </a:cxn>
                <a:cxn ang="0">
                  <a:pos x="0" y="0"/>
                </a:cxn>
              </a:cxnLst>
              <a:pathLst>
                <a:path w="9" h="75">
                  <a:moveTo>
                    <a:pt x="0" y="0"/>
                  </a:moveTo>
                  <a:cubicBezTo>
                    <a:pt x="9" y="75"/>
                    <a:pt x="9" y="75"/>
                    <a:pt x="9" y="75"/>
                  </a:cubicBezTo>
                  <a:cubicBezTo>
                    <a:pt x="0" y="0"/>
                    <a:pt x="0" y="0"/>
                    <a:pt x="0" y="0"/>
                  </a:cubicBezTo>
                  <a:cubicBezTo>
                    <a:pt x="0" y="0"/>
                    <a:pt x="0" y="0"/>
                    <a:pt x="0"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4" name="iṥ1iḓè"/>
            <p:cNvSpPr/>
            <p:nvPr>
              <p:custDataLst>
                <p:tags r:id="rId312"/>
              </p:custDataLst>
            </p:nvPr>
          </p:nvSpPr>
          <p:spPr>
            <a:xfrm>
              <a:off x="5148263" y="5260976"/>
              <a:ext cx="41275" cy="14288"/>
            </a:xfrm>
            <a:custGeom>
              <a:avLst/>
              <a:gdLst/>
              <a:ahLst/>
              <a:cxnLst>
                <a:cxn ang="0">
                  <a:pos x="0" y="0"/>
                </a:cxn>
                <a:cxn ang="0">
                  <a:pos x="2147483646" y="2147483646"/>
                </a:cxn>
                <a:cxn ang="0">
                  <a:pos x="0" y="0"/>
                </a:cxn>
              </a:cxnLst>
              <a:pathLst>
                <a:path w="30" h="11">
                  <a:moveTo>
                    <a:pt x="0" y="0"/>
                  </a:moveTo>
                  <a:cubicBezTo>
                    <a:pt x="10" y="4"/>
                    <a:pt x="20" y="7"/>
                    <a:pt x="30" y="11"/>
                  </a:cubicBezTo>
                  <a:cubicBezTo>
                    <a:pt x="30" y="11"/>
                    <a:pt x="19" y="7"/>
                    <a:pt x="0" y="0"/>
                  </a:cubicBezTo>
                </a:path>
              </a:pathLst>
            </a:custGeom>
            <a:solidFill>
              <a:srgbClr val="D9D9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5" name="íṣ1îḋé"/>
            <p:cNvSpPr/>
            <p:nvPr>
              <p:custDataLst>
                <p:tags r:id="rId313"/>
              </p:custDataLst>
            </p:nvPr>
          </p:nvSpPr>
          <p:spPr>
            <a:xfrm>
              <a:off x="4995863" y="4916488"/>
              <a:ext cx="788988" cy="358775"/>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66" h="259">
                  <a:moveTo>
                    <a:pt x="402" y="0"/>
                  </a:moveTo>
                  <a:cubicBezTo>
                    <a:pt x="237" y="0"/>
                    <a:pt x="32" y="37"/>
                    <a:pt x="0" y="217"/>
                  </a:cubicBezTo>
                  <a:cubicBezTo>
                    <a:pt x="1" y="220"/>
                    <a:pt x="1" y="222"/>
                    <a:pt x="2" y="225"/>
                  </a:cubicBezTo>
                  <a:cubicBezTo>
                    <a:pt x="38" y="229"/>
                    <a:pt x="74" y="237"/>
                    <a:pt x="109" y="248"/>
                  </a:cubicBezTo>
                  <a:cubicBezTo>
                    <a:pt x="128" y="255"/>
                    <a:pt x="139" y="259"/>
                    <a:pt x="139" y="259"/>
                  </a:cubicBezTo>
                  <a:cubicBezTo>
                    <a:pt x="139" y="259"/>
                    <a:pt x="139" y="259"/>
                    <a:pt x="139" y="259"/>
                  </a:cubicBezTo>
                  <a:cubicBezTo>
                    <a:pt x="566" y="85"/>
                    <a:pt x="566" y="85"/>
                    <a:pt x="566" y="85"/>
                  </a:cubicBezTo>
                  <a:cubicBezTo>
                    <a:pt x="557" y="10"/>
                    <a:pt x="557" y="10"/>
                    <a:pt x="557" y="10"/>
                  </a:cubicBezTo>
                  <a:cubicBezTo>
                    <a:pt x="518" y="5"/>
                    <a:pt x="463" y="0"/>
                    <a:pt x="402"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6" name="î$1îḋè"/>
            <p:cNvSpPr/>
            <p:nvPr>
              <p:custDataLst>
                <p:tags r:id="rId314"/>
              </p:custDataLst>
            </p:nvPr>
          </p:nvSpPr>
          <p:spPr>
            <a:xfrm>
              <a:off x="5021263" y="4922838"/>
              <a:ext cx="1690688" cy="4714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14" h="339">
                  <a:moveTo>
                    <a:pt x="1188" y="229"/>
                  </a:moveTo>
                  <a:cubicBezTo>
                    <a:pt x="1188" y="229"/>
                    <a:pt x="1188" y="229"/>
                    <a:pt x="1188" y="229"/>
                  </a:cubicBezTo>
                  <a:cubicBezTo>
                    <a:pt x="1183" y="243"/>
                    <a:pt x="1170" y="257"/>
                    <a:pt x="1148" y="269"/>
                  </a:cubicBezTo>
                  <a:cubicBezTo>
                    <a:pt x="1135" y="275"/>
                    <a:pt x="1122" y="280"/>
                    <a:pt x="1108" y="285"/>
                  </a:cubicBezTo>
                  <a:cubicBezTo>
                    <a:pt x="1057" y="301"/>
                    <a:pt x="1022" y="318"/>
                    <a:pt x="999" y="336"/>
                  </a:cubicBezTo>
                  <a:cubicBezTo>
                    <a:pt x="997" y="337"/>
                    <a:pt x="996" y="338"/>
                    <a:pt x="995" y="339"/>
                  </a:cubicBezTo>
                  <a:cubicBezTo>
                    <a:pt x="215" y="339"/>
                    <a:pt x="215" y="339"/>
                    <a:pt x="215" y="339"/>
                  </a:cubicBezTo>
                  <a:cubicBezTo>
                    <a:pt x="214" y="338"/>
                    <a:pt x="213" y="337"/>
                    <a:pt x="213" y="336"/>
                  </a:cubicBezTo>
                  <a:cubicBezTo>
                    <a:pt x="212" y="334"/>
                    <a:pt x="211" y="333"/>
                    <a:pt x="211" y="333"/>
                  </a:cubicBezTo>
                  <a:cubicBezTo>
                    <a:pt x="120" y="330"/>
                    <a:pt x="68" y="305"/>
                    <a:pt x="38" y="280"/>
                  </a:cubicBezTo>
                  <a:cubicBezTo>
                    <a:pt x="5" y="253"/>
                    <a:pt x="0" y="224"/>
                    <a:pt x="0" y="224"/>
                  </a:cubicBezTo>
                  <a:cubicBezTo>
                    <a:pt x="0" y="224"/>
                    <a:pt x="0" y="223"/>
                    <a:pt x="1" y="222"/>
                  </a:cubicBezTo>
                  <a:cubicBezTo>
                    <a:pt x="38" y="20"/>
                    <a:pt x="295" y="0"/>
                    <a:pt x="465" y="9"/>
                  </a:cubicBezTo>
                  <a:cubicBezTo>
                    <a:pt x="481" y="10"/>
                    <a:pt x="497" y="11"/>
                    <a:pt x="512" y="12"/>
                  </a:cubicBezTo>
                  <a:cubicBezTo>
                    <a:pt x="521" y="13"/>
                    <a:pt x="521" y="13"/>
                    <a:pt x="521" y="13"/>
                  </a:cubicBezTo>
                  <a:cubicBezTo>
                    <a:pt x="540" y="15"/>
                    <a:pt x="540" y="15"/>
                    <a:pt x="540" y="15"/>
                  </a:cubicBezTo>
                  <a:cubicBezTo>
                    <a:pt x="548" y="16"/>
                    <a:pt x="548" y="16"/>
                    <a:pt x="548" y="16"/>
                  </a:cubicBezTo>
                  <a:cubicBezTo>
                    <a:pt x="558" y="17"/>
                    <a:pt x="566" y="18"/>
                    <a:pt x="574" y="19"/>
                  </a:cubicBezTo>
                  <a:cubicBezTo>
                    <a:pt x="578" y="20"/>
                    <a:pt x="582" y="20"/>
                    <a:pt x="586" y="21"/>
                  </a:cubicBezTo>
                  <a:cubicBezTo>
                    <a:pt x="599" y="23"/>
                    <a:pt x="608" y="25"/>
                    <a:pt x="612" y="25"/>
                  </a:cubicBezTo>
                  <a:cubicBezTo>
                    <a:pt x="615" y="26"/>
                    <a:pt x="615" y="26"/>
                    <a:pt x="615" y="26"/>
                  </a:cubicBezTo>
                  <a:cubicBezTo>
                    <a:pt x="617" y="23"/>
                    <a:pt x="620" y="21"/>
                    <a:pt x="624" y="20"/>
                  </a:cubicBezTo>
                  <a:cubicBezTo>
                    <a:pt x="627" y="17"/>
                    <a:pt x="631" y="16"/>
                    <a:pt x="636" y="14"/>
                  </a:cubicBezTo>
                  <a:cubicBezTo>
                    <a:pt x="637" y="13"/>
                    <a:pt x="639" y="13"/>
                    <a:pt x="641" y="12"/>
                  </a:cubicBezTo>
                  <a:cubicBezTo>
                    <a:pt x="657" y="7"/>
                    <a:pt x="674" y="4"/>
                    <a:pt x="691" y="3"/>
                  </a:cubicBezTo>
                  <a:cubicBezTo>
                    <a:pt x="696" y="3"/>
                    <a:pt x="702" y="3"/>
                    <a:pt x="707" y="3"/>
                  </a:cubicBezTo>
                  <a:cubicBezTo>
                    <a:pt x="715" y="3"/>
                    <a:pt x="722" y="3"/>
                    <a:pt x="730" y="3"/>
                  </a:cubicBezTo>
                  <a:cubicBezTo>
                    <a:pt x="737" y="3"/>
                    <a:pt x="744" y="4"/>
                    <a:pt x="751" y="4"/>
                  </a:cubicBezTo>
                  <a:cubicBezTo>
                    <a:pt x="753" y="4"/>
                    <a:pt x="754" y="4"/>
                    <a:pt x="755" y="5"/>
                  </a:cubicBezTo>
                  <a:cubicBezTo>
                    <a:pt x="788" y="8"/>
                    <a:pt x="821" y="13"/>
                    <a:pt x="853" y="19"/>
                  </a:cubicBezTo>
                  <a:cubicBezTo>
                    <a:pt x="888" y="26"/>
                    <a:pt x="922" y="34"/>
                    <a:pt x="952" y="42"/>
                  </a:cubicBezTo>
                  <a:cubicBezTo>
                    <a:pt x="1015" y="58"/>
                    <a:pt x="1060" y="74"/>
                    <a:pt x="1060" y="74"/>
                  </a:cubicBezTo>
                  <a:cubicBezTo>
                    <a:pt x="1060" y="74"/>
                    <a:pt x="1214" y="159"/>
                    <a:pt x="1188" y="229"/>
                  </a:cubicBez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7" name="ïṩļiḓê"/>
            <p:cNvSpPr/>
            <p:nvPr>
              <p:custDataLst>
                <p:tags r:id="rId315"/>
              </p:custDataLst>
            </p:nvPr>
          </p:nvSpPr>
          <p:spPr>
            <a:xfrm>
              <a:off x="5632450" y="2687638"/>
              <a:ext cx="496888" cy="3556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56" h="256">
                  <a:moveTo>
                    <a:pt x="151" y="23"/>
                  </a:moveTo>
                  <a:cubicBezTo>
                    <a:pt x="242" y="0"/>
                    <a:pt x="327" y="28"/>
                    <a:pt x="341" y="86"/>
                  </a:cubicBezTo>
                  <a:cubicBezTo>
                    <a:pt x="356" y="145"/>
                    <a:pt x="295" y="210"/>
                    <a:pt x="205" y="233"/>
                  </a:cubicBezTo>
                  <a:cubicBezTo>
                    <a:pt x="115" y="256"/>
                    <a:pt x="29" y="227"/>
                    <a:pt x="15" y="169"/>
                  </a:cubicBezTo>
                  <a:cubicBezTo>
                    <a:pt x="0" y="111"/>
                    <a:pt x="61" y="46"/>
                    <a:pt x="151" y="23"/>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8" name="íṧliďé"/>
            <p:cNvSpPr/>
            <p:nvPr>
              <p:custDataLst>
                <p:tags r:id="rId316"/>
              </p:custDataLst>
            </p:nvPr>
          </p:nvSpPr>
          <p:spPr>
            <a:xfrm>
              <a:off x="6048375" y="2571751"/>
              <a:ext cx="509588" cy="436563"/>
            </a:xfrm>
            <a:custGeom>
              <a:avLst/>
              <a:gdLst/>
              <a:ahLst/>
              <a:cxnLst>
                <a:cxn ang="0">
                  <a:pos x="2147483646" y="2147483646"/>
                </a:cxn>
                <a:cxn ang="0">
                  <a:pos x="2147483646" y="2147483646"/>
                </a:cxn>
                <a:cxn ang="0">
                  <a:pos x="0" y="2147483646"/>
                </a:cxn>
                <a:cxn ang="0">
                  <a:pos x="2147483646" y="2147483646"/>
                </a:cxn>
              </a:cxnLst>
              <a:pathLst>
                <a:path w="366" h="314">
                  <a:moveTo>
                    <a:pt x="8" y="138"/>
                  </a:moveTo>
                  <a:cubicBezTo>
                    <a:pt x="8" y="138"/>
                    <a:pt x="249" y="0"/>
                    <a:pt x="366" y="111"/>
                  </a:cubicBezTo>
                  <a:cubicBezTo>
                    <a:pt x="366" y="111"/>
                    <a:pt x="261" y="314"/>
                    <a:pt x="0" y="211"/>
                  </a:cubicBezTo>
                  <a:cubicBezTo>
                    <a:pt x="8" y="138"/>
                    <a:pt x="8" y="138"/>
                    <a:pt x="8" y="138"/>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69" name="îṩļiḓè"/>
            <p:cNvSpPr/>
            <p:nvPr>
              <p:custDataLst>
                <p:tags r:id="rId317"/>
              </p:custDataLst>
            </p:nvPr>
          </p:nvSpPr>
          <p:spPr>
            <a:xfrm>
              <a:off x="6356350" y="2486026"/>
              <a:ext cx="69850" cy="180975"/>
            </a:xfrm>
            <a:custGeom>
              <a:avLst/>
              <a:gdLst/>
              <a:ahLst/>
              <a:cxnLst>
                <a:cxn ang="0">
                  <a:pos x="2147483646" y="0"/>
                </a:cxn>
                <a:cxn ang="0">
                  <a:pos x="0" y="2147483646"/>
                </a:cxn>
                <a:cxn ang="0">
                  <a:pos x="2147483646" y="2147483646"/>
                </a:cxn>
                <a:cxn ang="0">
                  <a:pos x="2147483646" y="2147483646"/>
                </a:cxn>
                <a:cxn ang="0">
                  <a:pos x="2147483646" y="0"/>
                </a:cxn>
              </a:cxnLst>
              <a:pathLst>
                <a:path w="51" h="130">
                  <a:moveTo>
                    <a:pt x="40" y="0"/>
                  </a:moveTo>
                  <a:cubicBezTo>
                    <a:pt x="40" y="13"/>
                    <a:pt x="37" y="71"/>
                    <a:pt x="0" y="130"/>
                  </a:cubicBezTo>
                  <a:cubicBezTo>
                    <a:pt x="5" y="130"/>
                    <a:pt x="9" y="129"/>
                    <a:pt x="13" y="129"/>
                  </a:cubicBezTo>
                  <a:cubicBezTo>
                    <a:pt x="51" y="65"/>
                    <a:pt x="49" y="3"/>
                    <a:pt x="49" y="3"/>
                  </a:cubicBezTo>
                  <a:cubicBezTo>
                    <a:pt x="46" y="2"/>
                    <a:pt x="43" y="1"/>
                    <a:pt x="4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0" name="iṥļîḑe"/>
            <p:cNvSpPr/>
            <p:nvPr>
              <p:custDataLst>
                <p:tags r:id="rId318"/>
              </p:custDataLst>
            </p:nvPr>
          </p:nvSpPr>
          <p:spPr>
            <a:xfrm>
              <a:off x="6184900" y="2665413"/>
              <a:ext cx="188913" cy="149225"/>
            </a:xfrm>
            <a:custGeom>
              <a:avLst/>
              <a:gdLst/>
              <a:ahLst/>
              <a:cxnLst>
                <a:cxn ang="0">
                  <a:pos x="2147483646" y="0"/>
                </a:cxn>
                <a:cxn ang="0">
                  <a:pos x="2147483646" y="2147483646"/>
                </a:cxn>
                <a:cxn ang="0">
                  <a:pos x="0" y="2147483646"/>
                </a:cxn>
                <a:cxn ang="0">
                  <a:pos x="2147483646" y="2147483646"/>
                </a:cxn>
                <a:cxn ang="0">
                  <a:pos x="2147483646" y="0"/>
                </a:cxn>
              </a:cxnLst>
              <a:pathLst>
                <a:path w="136" h="107">
                  <a:moveTo>
                    <a:pt x="136" y="0"/>
                  </a:moveTo>
                  <a:cubicBezTo>
                    <a:pt x="132" y="0"/>
                    <a:pt x="128" y="1"/>
                    <a:pt x="123" y="1"/>
                  </a:cubicBezTo>
                  <a:cubicBezTo>
                    <a:pt x="100" y="39"/>
                    <a:pt x="61" y="78"/>
                    <a:pt x="0" y="104"/>
                  </a:cubicBezTo>
                  <a:cubicBezTo>
                    <a:pt x="5" y="105"/>
                    <a:pt x="9" y="106"/>
                    <a:pt x="14" y="107"/>
                  </a:cubicBezTo>
                  <a:cubicBezTo>
                    <a:pt x="76" y="80"/>
                    <a:pt x="113" y="39"/>
                    <a:pt x="13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1" name="íš1ïďê"/>
            <p:cNvSpPr/>
            <p:nvPr>
              <p:custDataLst>
                <p:tags r:id="rId319"/>
              </p:custDataLst>
            </p:nvPr>
          </p:nvSpPr>
          <p:spPr>
            <a:xfrm>
              <a:off x="5992813" y="2427288"/>
              <a:ext cx="427038" cy="423863"/>
            </a:xfrm>
            <a:custGeom>
              <a:avLst/>
              <a:gdLst/>
              <a:ahLst/>
              <a:cxnLst>
                <a:cxn ang="0">
                  <a:pos x="0" y="2147483646"/>
                </a:cxn>
                <a:cxn ang="0">
                  <a:pos x="2147483646" y="2147483646"/>
                </a:cxn>
                <a:cxn ang="0">
                  <a:pos x="2147483646" y="2147483646"/>
                </a:cxn>
                <a:cxn ang="0">
                  <a:pos x="0" y="2147483646"/>
                </a:cxn>
              </a:cxnLst>
              <a:pathLst>
                <a:path w="307" h="305">
                  <a:moveTo>
                    <a:pt x="0" y="238"/>
                  </a:moveTo>
                  <a:cubicBezTo>
                    <a:pt x="0" y="238"/>
                    <a:pt x="145" y="0"/>
                    <a:pt x="301" y="41"/>
                  </a:cubicBezTo>
                  <a:cubicBezTo>
                    <a:pt x="301" y="41"/>
                    <a:pt x="307" y="270"/>
                    <a:pt x="29" y="305"/>
                  </a:cubicBezTo>
                  <a:cubicBezTo>
                    <a:pt x="0" y="238"/>
                    <a:pt x="0" y="238"/>
                    <a:pt x="0" y="238"/>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2" name="íŝḻídè"/>
            <p:cNvSpPr/>
            <p:nvPr>
              <p:custDataLst>
                <p:tags r:id="rId320"/>
              </p:custDataLst>
            </p:nvPr>
          </p:nvSpPr>
          <p:spPr>
            <a:xfrm>
              <a:off x="6189663" y="2471738"/>
              <a:ext cx="222250" cy="63500"/>
            </a:xfrm>
            <a:custGeom>
              <a:avLst/>
              <a:gdLst/>
              <a:ahLst/>
              <a:cxnLst>
                <a:cxn ang="0">
                  <a:pos x="2147483646" y="2147483646"/>
                </a:cxn>
                <a:cxn ang="0">
                  <a:pos x="0" y="2147483646"/>
                </a:cxn>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9" h="46">
                  <a:moveTo>
                    <a:pt x="9" y="39"/>
                  </a:moveTo>
                  <a:cubicBezTo>
                    <a:pt x="6" y="41"/>
                    <a:pt x="3" y="44"/>
                    <a:pt x="0" y="46"/>
                  </a:cubicBezTo>
                  <a:cubicBezTo>
                    <a:pt x="0" y="46"/>
                    <a:pt x="0" y="46"/>
                    <a:pt x="0" y="46"/>
                  </a:cubicBezTo>
                  <a:cubicBezTo>
                    <a:pt x="3" y="44"/>
                    <a:pt x="6" y="41"/>
                    <a:pt x="9" y="39"/>
                  </a:cubicBezTo>
                  <a:moveTo>
                    <a:pt x="123" y="0"/>
                  </a:moveTo>
                  <a:cubicBezTo>
                    <a:pt x="83" y="0"/>
                    <a:pt x="44" y="16"/>
                    <a:pt x="10" y="39"/>
                  </a:cubicBezTo>
                  <a:cubicBezTo>
                    <a:pt x="10" y="39"/>
                    <a:pt x="10" y="39"/>
                    <a:pt x="10" y="39"/>
                  </a:cubicBezTo>
                  <a:cubicBezTo>
                    <a:pt x="10" y="40"/>
                    <a:pt x="9" y="42"/>
                    <a:pt x="9" y="44"/>
                  </a:cubicBezTo>
                  <a:cubicBezTo>
                    <a:pt x="44" y="20"/>
                    <a:pt x="83" y="4"/>
                    <a:pt x="123" y="4"/>
                  </a:cubicBezTo>
                  <a:cubicBezTo>
                    <a:pt x="135" y="4"/>
                    <a:pt x="147" y="6"/>
                    <a:pt x="159" y="9"/>
                  </a:cubicBezTo>
                  <a:cubicBezTo>
                    <a:pt x="159" y="6"/>
                    <a:pt x="159" y="4"/>
                    <a:pt x="159" y="4"/>
                  </a:cubicBezTo>
                  <a:cubicBezTo>
                    <a:pt x="147" y="1"/>
                    <a:pt x="135" y="0"/>
                    <a:pt x="123"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3" name="îSḷiḓe"/>
            <p:cNvSpPr/>
            <p:nvPr>
              <p:custDataLst>
                <p:tags r:id="rId321"/>
              </p:custDataLst>
            </p:nvPr>
          </p:nvSpPr>
          <p:spPr>
            <a:xfrm>
              <a:off x="6024563" y="2476501"/>
              <a:ext cx="387350" cy="368300"/>
            </a:xfrm>
            <a:custGeom>
              <a:avLst/>
              <a:gdLst/>
              <a:ahLst/>
              <a:cxnLst>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0"/>
                </a:cxn>
              </a:cxnLst>
              <a:pathLst>
                <a:path w="278" h="264">
                  <a:moveTo>
                    <a:pt x="24" y="236"/>
                  </a:moveTo>
                  <a:cubicBezTo>
                    <a:pt x="17" y="243"/>
                    <a:pt x="10" y="249"/>
                    <a:pt x="2" y="255"/>
                  </a:cubicBezTo>
                  <a:cubicBezTo>
                    <a:pt x="2" y="255"/>
                    <a:pt x="2" y="255"/>
                    <a:pt x="2" y="255"/>
                  </a:cubicBezTo>
                  <a:cubicBezTo>
                    <a:pt x="0" y="249"/>
                    <a:pt x="0" y="249"/>
                    <a:pt x="0" y="249"/>
                  </a:cubicBezTo>
                  <a:cubicBezTo>
                    <a:pt x="0" y="249"/>
                    <a:pt x="0" y="249"/>
                    <a:pt x="0" y="249"/>
                  </a:cubicBezTo>
                  <a:cubicBezTo>
                    <a:pt x="2" y="255"/>
                    <a:pt x="2" y="255"/>
                    <a:pt x="2" y="255"/>
                  </a:cubicBezTo>
                  <a:cubicBezTo>
                    <a:pt x="6" y="264"/>
                    <a:pt x="6" y="264"/>
                    <a:pt x="6" y="264"/>
                  </a:cubicBezTo>
                  <a:cubicBezTo>
                    <a:pt x="7" y="264"/>
                    <a:pt x="8" y="264"/>
                    <a:pt x="8" y="264"/>
                  </a:cubicBezTo>
                  <a:cubicBezTo>
                    <a:pt x="24" y="236"/>
                    <a:pt x="24" y="236"/>
                    <a:pt x="24" y="236"/>
                  </a:cubicBezTo>
                  <a:moveTo>
                    <a:pt x="242" y="0"/>
                  </a:moveTo>
                  <a:cubicBezTo>
                    <a:pt x="202" y="0"/>
                    <a:pt x="163" y="16"/>
                    <a:pt x="128" y="40"/>
                  </a:cubicBezTo>
                  <a:cubicBezTo>
                    <a:pt x="124" y="96"/>
                    <a:pt x="100" y="163"/>
                    <a:pt x="31" y="230"/>
                  </a:cubicBezTo>
                  <a:cubicBezTo>
                    <a:pt x="40" y="230"/>
                    <a:pt x="70" y="232"/>
                    <a:pt x="108" y="239"/>
                  </a:cubicBezTo>
                  <a:cubicBezTo>
                    <a:pt x="265" y="176"/>
                    <a:pt x="277" y="32"/>
                    <a:pt x="278" y="5"/>
                  </a:cubicBezTo>
                  <a:cubicBezTo>
                    <a:pt x="266" y="2"/>
                    <a:pt x="254" y="0"/>
                    <a:pt x="24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4" name="iśḷídê"/>
            <p:cNvSpPr/>
            <p:nvPr>
              <p:custDataLst>
                <p:tags r:id="rId322"/>
              </p:custDataLst>
            </p:nvPr>
          </p:nvSpPr>
          <p:spPr>
            <a:xfrm>
              <a:off x="6188075" y="2525713"/>
              <a:ext cx="15875" cy="15875"/>
            </a:xfrm>
            <a:custGeom>
              <a:avLst/>
              <a:gdLst/>
              <a:ahLst/>
              <a:cxnLst>
                <a:cxn ang="0">
                  <a:pos x="2147483646" y="0"/>
                </a:cxn>
                <a:cxn ang="0">
                  <a:pos x="2147483646" y="0"/>
                </a:cxn>
                <a:cxn ang="0">
                  <a:pos x="2147483646" y="2147483646"/>
                </a:cxn>
                <a:cxn ang="0">
                  <a:pos x="0" y="2147483646"/>
                </a:cxn>
                <a:cxn ang="0">
                  <a:pos x="2147483646" y="2147483646"/>
                </a:cxn>
                <a:cxn ang="0">
                  <a:pos x="2147483646" y="0"/>
                </a:cxn>
              </a:cxnLst>
              <a:pathLst>
                <a:path w="11" h="12">
                  <a:moveTo>
                    <a:pt x="11" y="0"/>
                  </a:moveTo>
                  <a:cubicBezTo>
                    <a:pt x="10" y="0"/>
                    <a:pt x="10" y="0"/>
                    <a:pt x="10" y="0"/>
                  </a:cubicBezTo>
                  <a:cubicBezTo>
                    <a:pt x="7" y="2"/>
                    <a:pt x="4" y="5"/>
                    <a:pt x="1" y="7"/>
                  </a:cubicBezTo>
                  <a:cubicBezTo>
                    <a:pt x="1" y="8"/>
                    <a:pt x="0" y="10"/>
                    <a:pt x="0" y="12"/>
                  </a:cubicBezTo>
                  <a:cubicBezTo>
                    <a:pt x="4" y="9"/>
                    <a:pt x="7" y="7"/>
                    <a:pt x="10" y="5"/>
                  </a:cubicBezTo>
                  <a:cubicBezTo>
                    <a:pt x="10" y="3"/>
                    <a:pt x="11" y="1"/>
                    <a:pt x="11"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5" name="iśľîḍé"/>
            <p:cNvSpPr/>
            <p:nvPr>
              <p:custDataLst>
                <p:tags r:id="rId323"/>
              </p:custDataLst>
            </p:nvPr>
          </p:nvSpPr>
          <p:spPr>
            <a:xfrm>
              <a:off x="6024563" y="2532063"/>
              <a:ext cx="177800" cy="300038"/>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8" h="215">
                  <a:moveTo>
                    <a:pt x="128" y="0"/>
                  </a:moveTo>
                  <a:cubicBezTo>
                    <a:pt x="125" y="2"/>
                    <a:pt x="122" y="4"/>
                    <a:pt x="118" y="7"/>
                  </a:cubicBezTo>
                  <a:cubicBezTo>
                    <a:pt x="112" y="68"/>
                    <a:pt x="82" y="139"/>
                    <a:pt x="0" y="209"/>
                  </a:cubicBezTo>
                  <a:cubicBezTo>
                    <a:pt x="2" y="215"/>
                    <a:pt x="2" y="215"/>
                    <a:pt x="2" y="215"/>
                  </a:cubicBezTo>
                  <a:cubicBezTo>
                    <a:pt x="2" y="215"/>
                    <a:pt x="2" y="215"/>
                    <a:pt x="2" y="215"/>
                  </a:cubicBezTo>
                  <a:cubicBezTo>
                    <a:pt x="10" y="209"/>
                    <a:pt x="17" y="203"/>
                    <a:pt x="24" y="196"/>
                  </a:cubicBezTo>
                  <a:cubicBezTo>
                    <a:pt x="28" y="189"/>
                    <a:pt x="28" y="189"/>
                    <a:pt x="28" y="189"/>
                  </a:cubicBezTo>
                  <a:cubicBezTo>
                    <a:pt x="28" y="189"/>
                    <a:pt x="29" y="189"/>
                    <a:pt x="31" y="190"/>
                  </a:cubicBezTo>
                  <a:cubicBezTo>
                    <a:pt x="100" y="123"/>
                    <a:pt x="124" y="56"/>
                    <a:pt x="128"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6" name="ïSḻíḑê"/>
            <p:cNvSpPr/>
            <p:nvPr>
              <p:custDataLst>
                <p:tags r:id="rId324"/>
              </p:custDataLst>
            </p:nvPr>
          </p:nvSpPr>
          <p:spPr>
            <a:xfrm>
              <a:off x="5927725" y="2319338"/>
              <a:ext cx="388938" cy="51276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279" h="368">
                  <a:moveTo>
                    <a:pt x="62" y="368"/>
                  </a:moveTo>
                  <a:cubicBezTo>
                    <a:pt x="48" y="359"/>
                    <a:pt x="48" y="359"/>
                    <a:pt x="48" y="359"/>
                  </a:cubicBezTo>
                  <a:cubicBezTo>
                    <a:pt x="2" y="326"/>
                    <a:pt x="2" y="326"/>
                    <a:pt x="2" y="326"/>
                  </a:cubicBezTo>
                  <a:cubicBezTo>
                    <a:pt x="2" y="326"/>
                    <a:pt x="0" y="206"/>
                    <a:pt x="43" y="110"/>
                  </a:cubicBezTo>
                  <a:cubicBezTo>
                    <a:pt x="65" y="60"/>
                    <a:pt x="99" y="16"/>
                    <a:pt x="151" y="0"/>
                  </a:cubicBezTo>
                  <a:cubicBezTo>
                    <a:pt x="151" y="0"/>
                    <a:pt x="279" y="190"/>
                    <a:pt x="62" y="368"/>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7" name="ïṩḻíďè"/>
            <p:cNvSpPr/>
            <p:nvPr>
              <p:custDataLst>
                <p:tags r:id="rId325"/>
              </p:custDataLst>
            </p:nvPr>
          </p:nvSpPr>
          <p:spPr>
            <a:xfrm>
              <a:off x="5986463" y="2811463"/>
              <a:ext cx="9525" cy="7938"/>
            </a:xfrm>
            <a:custGeom>
              <a:avLst/>
              <a:gdLst/>
              <a:ahLst/>
              <a:cxnLst>
                <a:cxn ang="0">
                  <a:pos x="0" y="0"/>
                </a:cxn>
                <a:cxn ang="0">
                  <a:pos x="0" y="2147483646"/>
                </a:cxn>
                <a:cxn ang="0">
                  <a:pos x="2147483646" y="2147483646"/>
                </a:cxn>
                <a:cxn ang="0">
                  <a:pos x="2147483646" y="2147483646"/>
                </a:cxn>
                <a:cxn ang="0">
                  <a:pos x="2147483646" y="2147483646"/>
                </a:cxn>
                <a:cxn ang="0">
                  <a:pos x="0" y="0"/>
                </a:cxn>
              </a:cxnLst>
              <a:pathLst>
                <a:path w="7" h="5">
                  <a:moveTo>
                    <a:pt x="0" y="0"/>
                  </a:moveTo>
                  <a:cubicBezTo>
                    <a:pt x="0" y="1"/>
                    <a:pt x="0" y="1"/>
                    <a:pt x="0" y="1"/>
                  </a:cubicBezTo>
                  <a:cubicBezTo>
                    <a:pt x="6" y="5"/>
                    <a:pt x="6" y="5"/>
                    <a:pt x="6" y="5"/>
                  </a:cubicBezTo>
                  <a:cubicBezTo>
                    <a:pt x="7" y="5"/>
                    <a:pt x="7" y="5"/>
                    <a:pt x="7" y="5"/>
                  </a:cubicBezTo>
                  <a:cubicBezTo>
                    <a:pt x="6" y="5"/>
                    <a:pt x="6" y="5"/>
                    <a:pt x="6" y="5"/>
                  </a:cubicBezTo>
                  <a:cubicBezTo>
                    <a:pt x="0" y="0"/>
                    <a:pt x="0" y="0"/>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8" name="ï$ľiḑê"/>
            <p:cNvSpPr/>
            <p:nvPr>
              <p:custDataLst>
                <p:tags r:id="rId326"/>
              </p:custDataLst>
            </p:nvPr>
          </p:nvSpPr>
          <p:spPr>
            <a:xfrm>
              <a:off x="5981700" y="2473326"/>
              <a:ext cx="68263" cy="346075"/>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8" h="249">
                  <a:moveTo>
                    <a:pt x="4" y="0"/>
                  </a:moveTo>
                  <a:cubicBezTo>
                    <a:pt x="2" y="4"/>
                    <a:pt x="1" y="7"/>
                    <a:pt x="0" y="11"/>
                  </a:cubicBezTo>
                  <a:cubicBezTo>
                    <a:pt x="14" y="42"/>
                    <a:pt x="24" y="79"/>
                    <a:pt x="24" y="124"/>
                  </a:cubicBezTo>
                  <a:cubicBezTo>
                    <a:pt x="24" y="124"/>
                    <a:pt x="24" y="124"/>
                    <a:pt x="24" y="124"/>
                  </a:cubicBezTo>
                  <a:cubicBezTo>
                    <a:pt x="24" y="160"/>
                    <a:pt x="18" y="200"/>
                    <a:pt x="3" y="244"/>
                  </a:cubicBezTo>
                  <a:cubicBezTo>
                    <a:pt x="9" y="249"/>
                    <a:pt x="9" y="249"/>
                    <a:pt x="9" y="249"/>
                  </a:cubicBezTo>
                  <a:cubicBezTo>
                    <a:pt x="10" y="249"/>
                    <a:pt x="10" y="249"/>
                    <a:pt x="10" y="249"/>
                  </a:cubicBezTo>
                  <a:cubicBezTo>
                    <a:pt x="11" y="249"/>
                    <a:pt x="11" y="249"/>
                    <a:pt x="11" y="249"/>
                  </a:cubicBezTo>
                  <a:cubicBezTo>
                    <a:pt x="48" y="138"/>
                    <a:pt x="34" y="57"/>
                    <a:pt x="4"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79" name="îşḷíḑè"/>
            <p:cNvSpPr/>
            <p:nvPr>
              <p:custDataLst>
                <p:tags r:id="rId327"/>
              </p:custDataLst>
            </p:nvPr>
          </p:nvSpPr>
          <p:spPr>
            <a:xfrm>
              <a:off x="5673725" y="2317751"/>
              <a:ext cx="434975" cy="501650"/>
            </a:xfrm>
            <a:custGeom>
              <a:avLst/>
              <a:gdLst/>
              <a:ahLst/>
              <a:cxnLst>
                <a:cxn ang="0">
                  <a:pos x="2147483646" y="2147483646"/>
                </a:cxn>
                <a:cxn ang="0">
                  <a:pos x="2147483646" y="0"/>
                </a:cxn>
                <a:cxn ang="0">
                  <a:pos x="2147483646" y="2147483646"/>
                </a:cxn>
                <a:cxn ang="0">
                  <a:pos x="2147483646" y="2147483646"/>
                </a:cxn>
              </a:cxnLst>
              <a:pathLst>
                <a:path w="313" h="360">
                  <a:moveTo>
                    <a:pt x="151" y="356"/>
                  </a:moveTo>
                  <a:cubicBezTo>
                    <a:pt x="151" y="356"/>
                    <a:pt x="0" y="123"/>
                    <a:pt x="104" y="0"/>
                  </a:cubicBezTo>
                  <a:cubicBezTo>
                    <a:pt x="104" y="0"/>
                    <a:pt x="313" y="94"/>
                    <a:pt x="224" y="360"/>
                  </a:cubicBezTo>
                  <a:cubicBezTo>
                    <a:pt x="151" y="356"/>
                    <a:pt x="151" y="356"/>
                    <a:pt x="151" y="35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0" name="ísḷiḓé"/>
            <p:cNvSpPr/>
            <p:nvPr>
              <p:custDataLst>
                <p:tags r:id="rId328"/>
              </p:custDataLst>
            </p:nvPr>
          </p:nvSpPr>
          <p:spPr>
            <a:xfrm>
              <a:off x="5618163" y="2381251"/>
              <a:ext cx="150813" cy="69850"/>
            </a:xfrm>
            <a:custGeom>
              <a:avLst/>
              <a:gdLst/>
              <a:ahLst/>
              <a:cxnLst>
                <a:cxn ang="0">
                  <a:pos x="2147483646" y="0"/>
                </a:cxn>
                <a:cxn ang="0">
                  <a:pos x="0" y="2147483646"/>
                </a:cxn>
                <a:cxn ang="0">
                  <a:pos x="2147483646" y="2147483646"/>
                </a:cxn>
                <a:cxn ang="0">
                  <a:pos x="2147483646" y="2147483646"/>
                </a:cxn>
                <a:cxn ang="0">
                  <a:pos x="2147483646" y="0"/>
                </a:cxn>
              </a:cxnLst>
              <a:pathLst>
                <a:path w="109" h="50">
                  <a:moveTo>
                    <a:pt x="1" y="0"/>
                  </a:moveTo>
                  <a:cubicBezTo>
                    <a:pt x="0" y="0"/>
                    <a:pt x="0" y="1"/>
                    <a:pt x="0" y="1"/>
                  </a:cubicBezTo>
                  <a:cubicBezTo>
                    <a:pt x="19" y="5"/>
                    <a:pt x="64" y="16"/>
                    <a:pt x="108" y="50"/>
                  </a:cubicBezTo>
                  <a:cubicBezTo>
                    <a:pt x="108" y="47"/>
                    <a:pt x="108" y="45"/>
                    <a:pt x="109" y="43"/>
                  </a:cubicBezTo>
                  <a:cubicBezTo>
                    <a:pt x="54" y="5"/>
                    <a:pt x="1" y="0"/>
                    <a:pt x="1"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1" name="îṣlíḑe"/>
            <p:cNvSpPr/>
            <p:nvPr>
              <p:custDataLst>
                <p:tags r:id="rId329"/>
              </p:custDataLst>
            </p:nvPr>
          </p:nvSpPr>
          <p:spPr>
            <a:xfrm>
              <a:off x="5849938" y="2813051"/>
              <a:ext cx="46038" cy="14288"/>
            </a:xfrm>
            <a:custGeom>
              <a:avLst/>
              <a:gdLst/>
              <a:ahLst/>
              <a:cxnLst>
                <a:cxn ang="0">
                  <a:pos x="2147483646" y="0"/>
                </a:cxn>
                <a:cxn ang="0">
                  <a:pos x="2147483646" y="2147483646"/>
                </a:cxn>
                <a:cxn ang="0">
                  <a:pos x="0" y="2147483646"/>
                </a:cxn>
                <a:cxn ang="0">
                  <a:pos x="2147483646" y="2147483646"/>
                </a:cxn>
                <a:cxn ang="0">
                  <a:pos x="2147483646" y="0"/>
                </a:cxn>
              </a:cxnLst>
              <a:pathLst>
                <a:path w="29" h="9">
                  <a:moveTo>
                    <a:pt x="22" y="0"/>
                  </a:moveTo>
                  <a:lnTo>
                    <a:pt x="4" y="6"/>
                  </a:lnTo>
                  <a:lnTo>
                    <a:pt x="0" y="9"/>
                  </a:lnTo>
                  <a:lnTo>
                    <a:pt x="29" y="1"/>
                  </a:lnTo>
                  <a:lnTo>
                    <a:pt x="22" y="0"/>
                  </a:lnTo>
                  <a:close/>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2" name="íśľïḋè"/>
            <p:cNvSpPr/>
            <p:nvPr>
              <p:custDataLst>
                <p:tags r:id="rId330"/>
              </p:custDataLst>
            </p:nvPr>
          </p:nvSpPr>
          <p:spPr>
            <a:xfrm>
              <a:off x="5849938" y="2813051"/>
              <a:ext cx="46038" cy="14288"/>
            </a:xfrm>
            <a:custGeom>
              <a:avLst/>
              <a:gdLst/>
              <a:ahLst/>
              <a:cxnLst>
                <a:cxn ang="0">
                  <a:pos x="2147483646" y="0"/>
                </a:cxn>
                <a:cxn ang="0">
                  <a:pos x="2147483646" y="2147483646"/>
                </a:cxn>
                <a:cxn ang="0">
                  <a:pos x="0" y="2147483646"/>
                </a:cxn>
                <a:cxn ang="0">
                  <a:pos x="2147483646" y="2147483646"/>
                </a:cxn>
                <a:cxn ang="0">
                  <a:pos x="2147483646" y="0"/>
                </a:cxn>
              </a:cxnLst>
              <a:pathLst>
                <a:path w="29" h="9">
                  <a:moveTo>
                    <a:pt x="22" y="0"/>
                  </a:moveTo>
                  <a:lnTo>
                    <a:pt x="4" y="6"/>
                  </a:lnTo>
                  <a:lnTo>
                    <a:pt x="0" y="9"/>
                  </a:lnTo>
                  <a:lnTo>
                    <a:pt x="29" y="1"/>
                  </a:lnTo>
                  <a:lnTo>
                    <a:pt x="22"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3" name="iṧľíḑê"/>
            <p:cNvSpPr/>
            <p:nvPr>
              <p:custDataLst>
                <p:tags r:id="rId331"/>
              </p:custDataLst>
            </p:nvPr>
          </p:nvSpPr>
          <p:spPr>
            <a:xfrm>
              <a:off x="5519738" y="2381251"/>
              <a:ext cx="403225" cy="450850"/>
            </a:xfrm>
            <a:custGeom>
              <a:avLst/>
              <a:gdLst/>
              <a:ahLst/>
              <a:cxnLst>
                <a:cxn ang="0">
                  <a:pos x="2147483646" y="2147483646"/>
                </a:cxn>
                <a:cxn ang="0">
                  <a:pos x="2147483646" y="0"/>
                </a:cxn>
                <a:cxn ang="0">
                  <a:pos x="2147483646" y="2147483646"/>
                </a:cxn>
                <a:cxn ang="0">
                  <a:pos x="2147483646" y="2147483646"/>
                </a:cxn>
              </a:cxnLst>
              <a:pathLst>
                <a:path w="289" h="324">
                  <a:moveTo>
                    <a:pt x="216" y="324"/>
                  </a:moveTo>
                  <a:cubicBezTo>
                    <a:pt x="216" y="324"/>
                    <a:pt x="0" y="148"/>
                    <a:pt x="61" y="0"/>
                  </a:cubicBezTo>
                  <a:cubicBezTo>
                    <a:pt x="61" y="0"/>
                    <a:pt x="289" y="25"/>
                    <a:pt x="286" y="305"/>
                  </a:cubicBezTo>
                  <a:cubicBezTo>
                    <a:pt x="216" y="324"/>
                    <a:pt x="216" y="324"/>
                    <a:pt x="216" y="324"/>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4" name="íşḷîdè"/>
            <p:cNvSpPr/>
            <p:nvPr>
              <p:custDataLst>
                <p:tags r:id="rId332"/>
              </p:custDataLst>
            </p:nvPr>
          </p:nvSpPr>
          <p:spPr>
            <a:xfrm>
              <a:off x="5399088" y="2543176"/>
              <a:ext cx="219075" cy="34925"/>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pathLst>
                <a:path w="157" h="25">
                  <a:moveTo>
                    <a:pt x="73" y="0"/>
                  </a:moveTo>
                  <a:cubicBezTo>
                    <a:pt x="30" y="0"/>
                    <a:pt x="0" y="10"/>
                    <a:pt x="0" y="10"/>
                  </a:cubicBezTo>
                  <a:cubicBezTo>
                    <a:pt x="0" y="13"/>
                    <a:pt x="0" y="15"/>
                    <a:pt x="0" y="18"/>
                  </a:cubicBezTo>
                  <a:cubicBezTo>
                    <a:pt x="11" y="15"/>
                    <a:pt x="36" y="9"/>
                    <a:pt x="68" y="9"/>
                  </a:cubicBezTo>
                  <a:cubicBezTo>
                    <a:pt x="94" y="9"/>
                    <a:pt x="125" y="13"/>
                    <a:pt x="157" y="25"/>
                  </a:cubicBezTo>
                  <a:cubicBezTo>
                    <a:pt x="155" y="21"/>
                    <a:pt x="154" y="16"/>
                    <a:pt x="152" y="12"/>
                  </a:cubicBezTo>
                  <a:cubicBezTo>
                    <a:pt x="123" y="3"/>
                    <a:pt x="96" y="0"/>
                    <a:pt x="73"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5" name="ïṡľîdé"/>
            <p:cNvSpPr/>
            <p:nvPr>
              <p:custDataLst>
                <p:tags r:id="rId333"/>
              </p:custDataLst>
            </p:nvPr>
          </p:nvSpPr>
          <p:spPr>
            <a:xfrm>
              <a:off x="5610225" y="2560638"/>
              <a:ext cx="254000" cy="254000"/>
            </a:xfrm>
            <a:custGeom>
              <a:avLst/>
              <a:gdLst/>
              <a:ahLst/>
              <a:cxnLst>
                <a:cxn ang="0">
                  <a:pos x="0" y="0"/>
                </a:cxn>
                <a:cxn ang="0">
                  <a:pos x="2147483646" y="2147483646"/>
                </a:cxn>
                <a:cxn ang="0">
                  <a:pos x="2147483646" y="2147483646"/>
                </a:cxn>
                <a:cxn ang="0">
                  <a:pos x="2147483646" y="2147483646"/>
                </a:cxn>
                <a:cxn ang="0">
                  <a:pos x="0" y="0"/>
                </a:cxn>
              </a:cxnLst>
              <a:pathLst>
                <a:path w="182" h="183">
                  <a:moveTo>
                    <a:pt x="0" y="0"/>
                  </a:moveTo>
                  <a:cubicBezTo>
                    <a:pt x="2" y="4"/>
                    <a:pt x="3" y="9"/>
                    <a:pt x="5" y="13"/>
                  </a:cubicBezTo>
                  <a:cubicBezTo>
                    <a:pt x="64" y="34"/>
                    <a:pt x="127" y="82"/>
                    <a:pt x="175" y="183"/>
                  </a:cubicBezTo>
                  <a:cubicBezTo>
                    <a:pt x="182" y="178"/>
                    <a:pt x="182" y="178"/>
                    <a:pt x="182" y="178"/>
                  </a:cubicBezTo>
                  <a:cubicBezTo>
                    <a:pt x="131" y="68"/>
                    <a:pt x="62" y="20"/>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6" name="iṣḷíḓè"/>
            <p:cNvSpPr/>
            <p:nvPr>
              <p:custDataLst>
                <p:tags r:id="rId334"/>
              </p:custDataLst>
            </p:nvPr>
          </p:nvSpPr>
          <p:spPr>
            <a:xfrm>
              <a:off x="5392738" y="2466976"/>
              <a:ext cx="465138" cy="419100"/>
            </a:xfrm>
            <a:custGeom>
              <a:avLst/>
              <a:gdLst/>
              <a:ahLst/>
              <a:cxnLst>
                <a:cxn ang="0">
                  <a:pos x="2147483646" y="2147483646"/>
                </a:cxn>
                <a:cxn ang="0">
                  <a:pos x="0" y="2147483646"/>
                </a:cxn>
                <a:cxn ang="0">
                  <a:pos x="2147483646" y="2147483646"/>
                </a:cxn>
                <a:cxn ang="0">
                  <a:pos x="2147483646" y="2147483646"/>
                </a:cxn>
              </a:cxnLst>
              <a:pathLst>
                <a:path w="334" h="301">
                  <a:moveTo>
                    <a:pt x="279" y="301"/>
                  </a:moveTo>
                  <a:cubicBezTo>
                    <a:pt x="279" y="301"/>
                    <a:pt x="9" y="235"/>
                    <a:pt x="0" y="75"/>
                  </a:cubicBezTo>
                  <a:cubicBezTo>
                    <a:pt x="0" y="75"/>
                    <a:pt x="217" y="0"/>
                    <a:pt x="334" y="254"/>
                  </a:cubicBezTo>
                  <a:cubicBezTo>
                    <a:pt x="279" y="301"/>
                    <a:pt x="279" y="301"/>
                    <a:pt x="279" y="301"/>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7" name="iṩļíḓe"/>
            <p:cNvSpPr/>
            <p:nvPr>
              <p:custDataLst>
                <p:tags r:id="rId335"/>
              </p:custDataLst>
            </p:nvPr>
          </p:nvSpPr>
          <p:spPr>
            <a:xfrm>
              <a:off x="5275263" y="2740026"/>
              <a:ext cx="220663" cy="93663"/>
            </a:xfrm>
            <a:custGeom>
              <a:avLst/>
              <a:gdLst/>
              <a:ahLst/>
              <a:cxnLst>
                <a:cxn ang="0">
                  <a:pos x="2147483646" y="0"/>
                </a:cxn>
                <a:cxn ang="0">
                  <a:pos x="0" y="2147483646"/>
                </a:cxn>
                <a:cxn ang="0">
                  <a:pos x="2147483646" y="2147483646"/>
                </a:cxn>
                <a:cxn ang="0">
                  <a:pos x="2147483646" y="2147483646"/>
                </a:cxn>
                <a:cxn ang="0">
                  <a:pos x="2147483646" y="0"/>
                </a:cxn>
              </a:cxnLst>
              <a:pathLst>
                <a:path w="159" h="67">
                  <a:moveTo>
                    <a:pt x="149" y="0"/>
                  </a:moveTo>
                  <a:cubicBezTo>
                    <a:pt x="58" y="8"/>
                    <a:pt x="0" y="63"/>
                    <a:pt x="0" y="63"/>
                  </a:cubicBezTo>
                  <a:cubicBezTo>
                    <a:pt x="1" y="65"/>
                    <a:pt x="2" y="66"/>
                    <a:pt x="2" y="67"/>
                  </a:cubicBezTo>
                  <a:cubicBezTo>
                    <a:pt x="21" y="52"/>
                    <a:pt x="78" y="10"/>
                    <a:pt x="159" y="8"/>
                  </a:cubicBezTo>
                  <a:cubicBezTo>
                    <a:pt x="156" y="5"/>
                    <a:pt x="153" y="2"/>
                    <a:pt x="149"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8" name="íṧḷíḋê"/>
            <p:cNvSpPr/>
            <p:nvPr>
              <p:custDataLst>
                <p:tags r:id="rId336"/>
              </p:custDataLst>
            </p:nvPr>
          </p:nvSpPr>
          <p:spPr>
            <a:xfrm>
              <a:off x="5268913" y="2619376"/>
              <a:ext cx="527050" cy="419100"/>
            </a:xfrm>
            <a:custGeom>
              <a:avLst/>
              <a:gdLst/>
              <a:ahLst/>
              <a:cxnLst>
                <a:cxn ang="0">
                  <a:pos x="2147483646" y="2147483646"/>
                </a:cxn>
                <a:cxn ang="0">
                  <a:pos x="0" y="2147483646"/>
                </a:cxn>
                <a:cxn ang="0">
                  <a:pos x="2147483646" y="2147483646"/>
                </a:cxn>
                <a:cxn ang="0">
                  <a:pos x="2147483646" y="2147483646"/>
                </a:cxn>
              </a:cxnLst>
              <a:pathLst>
                <a:path w="378" h="302">
                  <a:moveTo>
                    <a:pt x="348" y="248"/>
                  </a:moveTo>
                  <a:cubicBezTo>
                    <a:pt x="348" y="248"/>
                    <a:pt x="75" y="302"/>
                    <a:pt x="0" y="160"/>
                  </a:cubicBezTo>
                  <a:cubicBezTo>
                    <a:pt x="0" y="160"/>
                    <a:pt x="164" y="0"/>
                    <a:pt x="378" y="182"/>
                  </a:cubicBezTo>
                  <a:cubicBezTo>
                    <a:pt x="348" y="248"/>
                    <a:pt x="348" y="248"/>
                    <a:pt x="348" y="248"/>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89" name="ïşļïḓê"/>
            <p:cNvSpPr/>
            <p:nvPr>
              <p:custDataLst>
                <p:tags r:id="rId337"/>
              </p:custDataLst>
            </p:nvPr>
          </p:nvSpPr>
          <p:spPr>
            <a:xfrm>
              <a:off x="5343525" y="2955926"/>
              <a:ext cx="98425" cy="150813"/>
            </a:xfrm>
            <a:custGeom>
              <a:avLst/>
              <a:gdLst/>
              <a:ahLst/>
              <a:cxnLst>
                <a:cxn ang="0">
                  <a:pos x="2147483646" y="0"/>
                </a:cxn>
                <a:cxn ang="0">
                  <a:pos x="0" y="2147483646"/>
                </a:cxn>
                <a:cxn ang="0">
                  <a:pos x="2147483646" y="2147483646"/>
                </a:cxn>
                <a:cxn ang="0">
                  <a:pos x="2147483646" y="2147483646"/>
                </a:cxn>
                <a:cxn ang="0">
                  <a:pos x="2147483646" y="0"/>
                </a:cxn>
              </a:cxnLst>
              <a:pathLst>
                <a:path w="71" h="109">
                  <a:moveTo>
                    <a:pt x="57" y="0"/>
                  </a:moveTo>
                  <a:cubicBezTo>
                    <a:pt x="12" y="51"/>
                    <a:pt x="0" y="104"/>
                    <a:pt x="0" y="104"/>
                  </a:cubicBezTo>
                  <a:cubicBezTo>
                    <a:pt x="3" y="106"/>
                    <a:pt x="7" y="108"/>
                    <a:pt x="10" y="109"/>
                  </a:cubicBezTo>
                  <a:cubicBezTo>
                    <a:pt x="14" y="95"/>
                    <a:pt x="30" y="48"/>
                    <a:pt x="71" y="4"/>
                  </a:cubicBezTo>
                  <a:cubicBezTo>
                    <a:pt x="66" y="3"/>
                    <a:pt x="62" y="1"/>
                    <a:pt x="57"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0" name="ïşļîḍè"/>
            <p:cNvSpPr/>
            <p:nvPr>
              <p:custDataLst>
                <p:tags r:id="rId338"/>
              </p:custDataLst>
            </p:nvPr>
          </p:nvSpPr>
          <p:spPr>
            <a:xfrm>
              <a:off x="5422900" y="2838451"/>
              <a:ext cx="246063" cy="122238"/>
            </a:xfrm>
            <a:custGeom>
              <a:avLst/>
              <a:gdLst/>
              <a:ahLst/>
              <a:cxnLst>
                <a:cxn ang="0">
                  <a:pos x="2147483646" y="0"/>
                </a:cxn>
                <a:cxn ang="0">
                  <a:pos x="0" y="2147483646"/>
                </a:cxn>
                <a:cxn ang="0">
                  <a:pos x="2147483646" y="2147483646"/>
                </a:cxn>
                <a:cxn ang="0">
                  <a:pos x="2147483646" y="2147483646"/>
                </a:cxn>
                <a:cxn ang="0">
                  <a:pos x="2147483646" y="0"/>
                </a:cxn>
              </a:cxnLst>
              <a:pathLst>
                <a:path w="177" h="88">
                  <a:moveTo>
                    <a:pt x="159" y="0"/>
                  </a:moveTo>
                  <a:cubicBezTo>
                    <a:pt x="83" y="12"/>
                    <a:pt x="33" y="47"/>
                    <a:pt x="0" y="84"/>
                  </a:cubicBezTo>
                  <a:cubicBezTo>
                    <a:pt x="5" y="85"/>
                    <a:pt x="9" y="87"/>
                    <a:pt x="14" y="88"/>
                  </a:cubicBezTo>
                  <a:cubicBezTo>
                    <a:pt x="49" y="51"/>
                    <a:pt x="100" y="18"/>
                    <a:pt x="177" y="8"/>
                  </a:cubicBezTo>
                  <a:cubicBezTo>
                    <a:pt x="171" y="5"/>
                    <a:pt x="165" y="3"/>
                    <a:pt x="159"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1" name="îṧlïḓé"/>
            <p:cNvSpPr/>
            <p:nvPr>
              <p:custDataLst>
                <p:tags r:id="rId339"/>
              </p:custDataLst>
            </p:nvPr>
          </p:nvSpPr>
          <p:spPr>
            <a:xfrm>
              <a:off x="5356225" y="2801938"/>
              <a:ext cx="473075" cy="419100"/>
            </a:xfrm>
            <a:custGeom>
              <a:avLst/>
              <a:gdLst/>
              <a:ahLst/>
              <a:cxnLst>
                <a:cxn ang="0">
                  <a:pos x="2147483646" y="2147483646"/>
                </a:cxn>
                <a:cxn ang="0">
                  <a:pos x="0" y="2147483646"/>
                </a:cxn>
                <a:cxn ang="0">
                  <a:pos x="2147483646" y="2147483646"/>
                </a:cxn>
                <a:cxn ang="0">
                  <a:pos x="2147483646" y="2147483646"/>
                </a:cxn>
              </a:cxnLst>
              <a:pathLst>
                <a:path w="340" h="301">
                  <a:moveTo>
                    <a:pt x="340" y="106"/>
                  </a:moveTo>
                  <a:cubicBezTo>
                    <a:pt x="340" y="106"/>
                    <a:pt x="141" y="301"/>
                    <a:pt x="0" y="224"/>
                  </a:cubicBezTo>
                  <a:cubicBezTo>
                    <a:pt x="0" y="224"/>
                    <a:pt x="51" y="0"/>
                    <a:pt x="329" y="35"/>
                  </a:cubicBezTo>
                  <a:cubicBezTo>
                    <a:pt x="340" y="106"/>
                    <a:pt x="340" y="106"/>
                    <a:pt x="340" y="1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2" name="îṧ1iḋe"/>
            <p:cNvSpPr/>
            <p:nvPr>
              <p:custDataLst>
                <p:tags r:id="rId340"/>
              </p:custDataLst>
            </p:nvPr>
          </p:nvSpPr>
          <p:spPr>
            <a:xfrm>
              <a:off x="5554663" y="3105151"/>
              <a:ext cx="103188" cy="276225"/>
            </a:xfrm>
            <a:custGeom>
              <a:avLst/>
              <a:gdLst/>
              <a:ahLst/>
              <a:cxnLst>
                <a:cxn ang="0">
                  <a:pos x="2147483646" y="0"/>
                </a:cxn>
                <a:cxn ang="0">
                  <a:pos x="2147483646" y="2147483646"/>
                </a:cxn>
                <a:cxn ang="0">
                  <a:pos x="2147483646" y="2147483646"/>
                </a:cxn>
                <a:cxn ang="0">
                  <a:pos x="2147483646" y="2147483646"/>
                </a:cxn>
                <a:cxn ang="0">
                  <a:pos x="2147483646" y="0"/>
                </a:cxn>
              </a:cxnLst>
              <a:pathLst>
                <a:path w="74" h="198">
                  <a:moveTo>
                    <a:pt x="32" y="0"/>
                  </a:moveTo>
                  <a:cubicBezTo>
                    <a:pt x="27" y="2"/>
                    <a:pt x="21" y="5"/>
                    <a:pt x="16" y="7"/>
                  </a:cubicBezTo>
                  <a:cubicBezTo>
                    <a:pt x="0" y="119"/>
                    <a:pt x="66" y="198"/>
                    <a:pt x="66" y="198"/>
                  </a:cubicBezTo>
                  <a:cubicBezTo>
                    <a:pt x="69" y="197"/>
                    <a:pt x="71" y="196"/>
                    <a:pt x="74" y="194"/>
                  </a:cubicBezTo>
                  <a:cubicBezTo>
                    <a:pt x="57" y="170"/>
                    <a:pt x="14" y="96"/>
                    <a:pt x="32"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3" name="ís1îde"/>
            <p:cNvSpPr/>
            <p:nvPr>
              <p:custDataLst>
                <p:tags r:id="rId341"/>
              </p:custDataLst>
            </p:nvPr>
          </p:nvSpPr>
          <p:spPr>
            <a:xfrm>
              <a:off x="5462588" y="2865438"/>
              <a:ext cx="407988" cy="522288"/>
            </a:xfrm>
            <a:custGeom>
              <a:avLst/>
              <a:gdLst/>
              <a:ahLst/>
              <a:cxnLst>
                <a:cxn ang="0">
                  <a:pos x="2147483646" y="2147483646"/>
                </a:cxn>
                <a:cxn ang="0">
                  <a:pos x="2147483646" y="2147483646"/>
                </a:cxn>
                <a:cxn ang="0">
                  <a:pos x="2147483646" y="0"/>
                </a:cxn>
                <a:cxn ang="0">
                  <a:pos x="2147483646" y="2147483646"/>
                </a:cxn>
              </a:cxnLst>
              <a:pathLst>
                <a:path w="293" h="376">
                  <a:moveTo>
                    <a:pt x="260" y="35"/>
                  </a:moveTo>
                  <a:cubicBezTo>
                    <a:pt x="260" y="35"/>
                    <a:pt x="293" y="311"/>
                    <a:pt x="146" y="376"/>
                  </a:cubicBezTo>
                  <a:cubicBezTo>
                    <a:pt x="146" y="376"/>
                    <a:pt x="0" y="199"/>
                    <a:pt x="197" y="0"/>
                  </a:cubicBezTo>
                  <a:cubicBezTo>
                    <a:pt x="260" y="35"/>
                    <a:pt x="260" y="35"/>
                    <a:pt x="260" y="3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4" name="ïṩ1îḓe"/>
            <p:cNvSpPr/>
            <p:nvPr>
              <p:custDataLst>
                <p:tags r:id="rId342"/>
              </p:custDataLst>
            </p:nvPr>
          </p:nvSpPr>
          <p:spPr>
            <a:xfrm>
              <a:off x="5826125" y="2886076"/>
              <a:ext cx="47625" cy="55563"/>
            </a:xfrm>
            <a:custGeom>
              <a:avLst/>
              <a:gdLst/>
              <a:ahLst/>
              <a:cxnLst>
                <a:cxn ang="0">
                  <a:pos x="2147483646" y="0"/>
                </a:cxn>
                <a:cxn ang="0">
                  <a:pos x="0" y="2147483646"/>
                </a:cxn>
                <a:cxn ang="0">
                  <a:pos x="2147483646" y="2147483646"/>
                </a:cxn>
                <a:cxn ang="0">
                  <a:pos x="2147483646" y="2147483646"/>
                </a:cxn>
                <a:cxn ang="0">
                  <a:pos x="2147483646" y="0"/>
                </a:cxn>
              </a:cxnLst>
              <a:pathLst>
                <a:path w="34" h="40">
                  <a:moveTo>
                    <a:pt x="28" y="0"/>
                  </a:moveTo>
                  <a:cubicBezTo>
                    <a:pt x="18" y="10"/>
                    <a:pt x="9" y="20"/>
                    <a:pt x="0" y="30"/>
                  </a:cubicBezTo>
                  <a:cubicBezTo>
                    <a:pt x="1" y="33"/>
                    <a:pt x="1" y="36"/>
                    <a:pt x="1" y="40"/>
                  </a:cubicBezTo>
                  <a:cubicBezTo>
                    <a:pt x="11" y="28"/>
                    <a:pt x="22" y="16"/>
                    <a:pt x="34" y="3"/>
                  </a:cubicBezTo>
                  <a:cubicBezTo>
                    <a:pt x="28" y="0"/>
                    <a:pt x="28" y="0"/>
                    <a:pt x="2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5" name="ïśḻïḑê"/>
            <p:cNvSpPr/>
            <p:nvPr>
              <p:custDataLst>
                <p:tags r:id="rId343"/>
              </p:custDataLst>
            </p:nvPr>
          </p:nvSpPr>
          <p:spPr>
            <a:xfrm>
              <a:off x="5746750" y="3311526"/>
              <a:ext cx="57150" cy="95250"/>
            </a:xfrm>
            <a:custGeom>
              <a:avLst/>
              <a:gdLst/>
              <a:ahLst/>
              <a:cxnLst>
                <a:cxn ang="0">
                  <a:pos x="2147483646" y="0"/>
                </a:cxn>
                <a:cxn ang="0">
                  <a:pos x="0" y="2147483646"/>
                </a:cxn>
                <a:cxn ang="0">
                  <a:pos x="2147483646" y="2147483646"/>
                </a:cxn>
                <a:cxn ang="0">
                  <a:pos x="2147483646" y="2147483646"/>
                </a:cxn>
                <a:cxn ang="0">
                  <a:pos x="2147483646" y="0"/>
                </a:cxn>
              </a:cxnLst>
              <a:pathLst>
                <a:path w="41" h="69">
                  <a:moveTo>
                    <a:pt x="7" y="0"/>
                  </a:moveTo>
                  <a:cubicBezTo>
                    <a:pt x="5" y="3"/>
                    <a:pt x="2" y="6"/>
                    <a:pt x="0" y="9"/>
                  </a:cubicBezTo>
                  <a:cubicBezTo>
                    <a:pt x="15" y="47"/>
                    <a:pt x="34" y="69"/>
                    <a:pt x="34" y="69"/>
                  </a:cubicBezTo>
                  <a:cubicBezTo>
                    <a:pt x="36" y="68"/>
                    <a:pt x="39" y="67"/>
                    <a:pt x="41" y="66"/>
                  </a:cubicBezTo>
                  <a:cubicBezTo>
                    <a:pt x="35" y="58"/>
                    <a:pt x="19" y="35"/>
                    <a:pt x="7"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6" name="îṡ1iḓê"/>
            <p:cNvSpPr/>
            <p:nvPr>
              <p:custDataLst>
                <p:tags r:id="rId344"/>
              </p:custDataLst>
            </p:nvPr>
          </p:nvSpPr>
          <p:spPr>
            <a:xfrm>
              <a:off x="5699125" y="2927351"/>
              <a:ext cx="128588" cy="3968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93" h="285">
                  <a:moveTo>
                    <a:pt x="78" y="31"/>
                  </a:moveTo>
                  <a:cubicBezTo>
                    <a:pt x="73" y="36"/>
                    <a:pt x="66" y="41"/>
                    <a:pt x="58" y="48"/>
                  </a:cubicBezTo>
                  <a:cubicBezTo>
                    <a:pt x="0" y="145"/>
                    <a:pt x="14" y="231"/>
                    <a:pt x="35" y="285"/>
                  </a:cubicBezTo>
                  <a:cubicBezTo>
                    <a:pt x="37" y="282"/>
                    <a:pt x="40" y="279"/>
                    <a:pt x="42" y="276"/>
                  </a:cubicBezTo>
                  <a:cubicBezTo>
                    <a:pt x="33" y="252"/>
                    <a:pt x="26" y="223"/>
                    <a:pt x="26" y="189"/>
                  </a:cubicBezTo>
                  <a:cubicBezTo>
                    <a:pt x="26" y="189"/>
                    <a:pt x="26" y="189"/>
                    <a:pt x="26" y="189"/>
                  </a:cubicBezTo>
                  <a:cubicBezTo>
                    <a:pt x="26" y="142"/>
                    <a:pt x="39" y="88"/>
                    <a:pt x="78" y="31"/>
                  </a:cubicBezTo>
                  <a:moveTo>
                    <a:pt x="92" y="0"/>
                  </a:moveTo>
                  <a:cubicBezTo>
                    <a:pt x="92" y="0"/>
                    <a:pt x="92" y="0"/>
                    <a:pt x="91" y="1"/>
                  </a:cubicBezTo>
                  <a:cubicBezTo>
                    <a:pt x="93" y="11"/>
                    <a:pt x="93" y="11"/>
                    <a:pt x="93" y="11"/>
                  </a:cubicBezTo>
                  <a:cubicBezTo>
                    <a:pt x="93" y="10"/>
                    <a:pt x="93" y="10"/>
                    <a:pt x="93" y="10"/>
                  </a:cubicBezTo>
                  <a:cubicBezTo>
                    <a:pt x="93" y="6"/>
                    <a:pt x="93" y="3"/>
                    <a:pt x="9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7" name="ïṣ1ïḓé"/>
            <p:cNvSpPr/>
            <p:nvPr>
              <p:custDataLst>
                <p:tags r:id="rId345"/>
              </p:custDataLst>
            </p:nvPr>
          </p:nvSpPr>
          <p:spPr>
            <a:xfrm>
              <a:off x="5603875" y="2886076"/>
              <a:ext cx="409575" cy="520700"/>
            </a:xfrm>
            <a:custGeom>
              <a:avLst/>
              <a:gdLst/>
              <a:ahLst/>
              <a:cxnLst>
                <a:cxn ang="0">
                  <a:pos x="2147483646" y="2147483646"/>
                </a:cxn>
                <a:cxn ang="0">
                  <a:pos x="2147483646" y="2147483646"/>
                </a:cxn>
                <a:cxn ang="0">
                  <a:pos x="2147483646" y="0"/>
                </a:cxn>
                <a:cxn ang="0">
                  <a:pos x="2147483646" y="2147483646"/>
                </a:cxn>
              </a:cxnLst>
              <a:pathLst>
                <a:path w="294" h="375">
                  <a:moveTo>
                    <a:pt x="261" y="35"/>
                  </a:moveTo>
                  <a:cubicBezTo>
                    <a:pt x="261" y="35"/>
                    <a:pt x="294" y="311"/>
                    <a:pt x="146" y="375"/>
                  </a:cubicBezTo>
                  <a:cubicBezTo>
                    <a:pt x="146" y="375"/>
                    <a:pt x="0" y="199"/>
                    <a:pt x="197" y="0"/>
                  </a:cubicBezTo>
                  <a:cubicBezTo>
                    <a:pt x="261" y="35"/>
                    <a:pt x="261" y="35"/>
                    <a:pt x="261" y="3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8" name="ïŝļíḍé"/>
            <p:cNvSpPr/>
            <p:nvPr>
              <p:custDataLst>
                <p:tags r:id="rId346"/>
              </p:custDataLst>
            </p:nvPr>
          </p:nvSpPr>
          <p:spPr>
            <a:xfrm>
              <a:off x="5994400" y="3303588"/>
              <a:ext cx="176213" cy="69850"/>
            </a:xfrm>
            <a:custGeom>
              <a:avLst/>
              <a:gdLst/>
              <a:ahLst/>
              <a:cxnLst>
                <a:cxn ang="0">
                  <a:pos x="0" y="0"/>
                </a:cxn>
                <a:cxn ang="0">
                  <a:pos x="2147483646" y="2147483646"/>
                </a:cxn>
                <a:cxn ang="0">
                  <a:pos x="2147483646" y="2147483646"/>
                </a:cxn>
                <a:cxn ang="0">
                  <a:pos x="2147483646" y="2147483646"/>
                </a:cxn>
                <a:cxn ang="0">
                  <a:pos x="0" y="0"/>
                </a:cxn>
              </a:cxnLst>
              <a:pathLst>
                <a:path w="126" h="50">
                  <a:moveTo>
                    <a:pt x="0" y="0"/>
                  </a:moveTo>
                  <a:cubicBezTo>
                    <a:pt x="0" y="3"/>
                    <a:pt x="0" y="5"/>
                    <a:pt x="1" y="7"/>
                  </a:cubicBezTo>
                  <a:cubicBezTo>
                    <a:pt x="63" y="49"/>
                    <a:pt x="126" y="50"/>
                    <a:pt x="126" y="50"/>
                  </a:cubicBezTo>
                  <a:cubicBezTo>
                    <a:pt x="126" y="50"/>
                    <a:pt x="126" y="50"/>
                    <a:pt x="126" y="50"/>
                  </a:cubicBezTo>
                  <a:cubicBezTo>
                    <a:pt x="105" y="47"/>
                    <a:pt x="51" y="38"/>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99" name="îśḻíďê"/>
            <p:cNvSpPr/>
            <p:nvPr>
              <p:custDataLst>
                <p:tags r:id="rId347"/>
              </p:custDataLst>
            </p:nvPr>
          </p:nvSpPr>
          <p:spPr>
            <a:xfrm>
              <a:off x="5934075" y="3251201"/>
              <a:ext cx="61913" cy="61913"/>
            </a:xfrm>
            <a:custGeom>
              <a:avLst/>
              <a:gdLst/>
              <a:ahLst/>
              <a:cxnLst>
                <a:cxn ang="0">
                  <a:pos x="2147483646" y="0"/>
                </a:cxn>
                <a:cxn ang="0">
                  <a:pos x="0" y="2147483646"/>
                </a:cxn>
                <a:cxn ang="0">
                  <a:pos x="2147483646" y="2147483646"/>
                </a:cxn>
                <a:cxn ang="0">
                  <a:pos x="2147483646" y="2147483646"/>
                </a:cxn>
                <a:cxn ang="0">
                  <a:pos x="2147483646" y="0"/>
                </a:cxn>
              </a:cxnLst>
              <a:pathLst>
                <a:path w="45" h="44">
                  <a:moveTo>
                    <a:pt x="3" y="0"/>
                  </a:moveTo>
                  <a:cubicBezTo>
                    <a:pt x="2" y="2"/>
                    <a:pt x="1" y="4"/>
                    <a:pt x="0" y="7"/>
                  </a:cubicBezTo>
                  <a:cubicBezTo>
                    <a:pt x="14" y="22"/>
                    <a:pt x="30" y="34"/>
                    <a:pt x="45" y="44"/>
                  </a:cubicBezTo>
                  <a:cubicBezTo>
                    <a:pt x="44" y="42"/>
                    <a:pt x="44" y="40"/>
                    <a:pt x="44" y="37"/>
                  </a:cubicBezTo>
                  <a:cubicBezTo>
                    <a:pt x="30" y="27"/>
                    <a:pt x="16" y="15"/>
                    <a:pt x="3"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0" name="íş1iďè"/>
            <p:cNvSpPr/>
            <p:nvPr>
              <p:custDataLst>
                <p:tags r:id="rId348"/>
              </p:custDataLst>
            </p:nvPr>
          </p:nvSpPr>
          <p:spPr>
            <a:xfrm>
              <a:off x="5835650" y="2941638"/>
              <a:ext cx="415925" cy="431800"/>
            </a:xfrm>
            <a:custGeom>
              <a:avLst/>
              <a:gdLst/>
              <a:ahLst/>
              <a:cxnLst>
                <a:cxn ang="0">
                  <a:pos x="2147483646" y="0"/>
                </a:cxn>
                <a:cxn ang="0">
                  <a:pos x="2147483646" y="2147483646"/>
                </a:cxn>
                <a:cxn ang="0">
                  <a:pos x="0" y="2147483646"/>
                </a:cxn>
                <a:cxn ang="0">
                  <a:pos x="2147483646" y="0"/>
                </a:cxn>
              </a:cxnLst>
              <a:pathLst>
                <a:path w="298" h="310">
                  <a:moveTo>
                    <a:pt x="68" y="0"/>
                  </a:moveTo>
                  <a:cubicBezTo>
                    <a:pt x="68" y="0"/>
                    <a:pt x="298" y="157"/>
                    <a:pt x="249" y="310"/>
                  </a:cubicBezTo>
                  <a:cubicBezTo>
                    <a:pt x="249" y="310"/>
                    <a:pt x="20" y="305"/>
                    <a:pt x="0" y="25"/>
                  </a:cubicBezTo>
                  <a:cubicBezTo>
                    <a:pt x="68" y="0"/>
                    <a:pt x="68" y="0"/>
                    <a:pt x="68"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1" name="ïŝliḍê"/>
            <p:cNvSpPr/>
            <p:nvPr>
              <p:custDataLst>
                <p:tags r:id="rId349"/>
              </p:custDataLst>
            </p:nvPr>
          </p:nvSpPr>
          <p:spPr>
            <a:xfrm>
              <a:off x="5967413" y="2890838"/>
              <a:ext cx="44450" cy="52388"/>
            </a:xfrm>
            <a:custGeom>
              <a:avLst/>
              <a:gdLst/>
              <a:ahLst/>
              <a:cxnLst>
                <a:cxn ang="0">
                  <a:pos x="2147483646" y="0"/>
                </a:cxn>
                <a:cxn ang="0">
                  <a:pos x="0" y="2147483646"/>
                </a:cxn>
                <a:cxn ang="0">
                  <a:pos x="0" y="2147483646"/>
                </a:cxn>
                <a:cxn ang="0">
                  <a:pos x="2147483646" y="2147483646"/>
                </a:cxn>
                <a:cxn ang="0">
                  <a:pos x="2147483646" y="0"/>
                </a:cxn>
              </a:cxnLst>
              <a:pathLst>
                <a:path w="32" h="37">
                  <a:moveTo>
                    <a:pt x="28" y="0"/>
                  </a:moveTo>
                  <a:cubicBezTo>
                    <a:pt x="0" y="32"/>
                    <a:pt x="0" y="32"/>
                    <a:pt x="0" y="32"/>
                  </a:cubicBezTo>
                  <a:cubicBezTo>
                    <a:pt x="0" y="33"/>
                    <a:pt x="0" y="34"/>
                    <a:pt x="0" y="37"/>
                  </a:cubicBezTo>
                  <a:cubicBezTo>
                    <a:pt x="32" y="1"/>
                    <a:pt x="32" y="1"/>
                    <a:pt x="32" y="1"/>
                  </a:cubicBezTo>
                  <a:cubicBezTo>
                    <a:pt x="29" y="0"/>
                    <a:pt x="28" y="0"/>
                    <a:pt x="2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2" name="isľiḑè"/>
            <p:cNvSpPr/>
            <p:nvPr>
              <p:custDataLst>
                <p:tags r:id="rId350"/>
              </p:custDataLst>
            </p:nvPr>
          </p:nvSpPr>
          <p:spPr>
            <a:xfrm>
              <a:off x="6170613" y="3211513"/>
              <a:ext cx="247650" cy="53975"/>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pathLst>
                <a:path w="178" h="39">
                  <a:moveTo>
                    <a:pt x="0" y="0"/>
                  </a:moveTo>
                  <a:cubicBezTo>
                    <a:pt x="2" y="4"/>
                    <a:pt x="4" y="8"/>
                    <a:pt x="5" y="12"/>
                  </a:cubicBezTo>
                  <a:cubicBezTo>
                    <a:pt x="46" y="33"/>
                    <a:pt x="85" y="39"/>
                    <a:pt x="116" y="39"/>
                  </a:cubicBezTo>
                  <a:cubicBezTo>
                    <a:pt x="142" y="39"/>
                    <a:pt x="163" y="35"/>
                    <a:pt x="178" y="31"/>
                  </a:cubicBezTo>
                  <a:cubicBezTo>
                    <a:pt x="177" y="30"/>
                    <a:pt x="177" y="30"/>
                    <a:pt x="177" y="29"/>
                  </a:cubicBezTo>
                  <a:cubicBezTo>
                    <a:pt x="177" y="29"/>
                    <a:pt x="177" y="29"/>
                    <a:pt x="177" y="29"/>
                  </a:cubicBezTo>
                  <a:cubicBezTo>
                    <a:pt x="177" y="29"/>
                    <a:pt x="177" y="29"/>
                    <a:pt x="177" y="29"/>
                  </a:cubicBezTo>
                  <a:cubicBezTo>
                    <a:pt x="177" y="29"/>
                    <a:pt x="177" y="29"/>
                    <a:pt x="177" y="29"/>
                  </a:cubicBezTo>
                  <a:cubicBezTo>
                    <a:pt x="177" y="29"/>
                    <a:pt x="177" y="29"/>
                    <a:pt x="177" y="29"/>
                  </a:cubicBezTo>
                  <a:cubicBezTo>
                    <a:pt x="177" y="29"/>
                    <a:pt x="177" y="29"/>
                    <a:pt x="177" y="29"/>
                  </a:cubicBezTo>
                  <a:cubicBezTo>
                    <a:pt x="164" y="32"/>
                    <a:pt x="146" y="34"/>
                    <a:pt x="126" y="34"/>
                  </a:cubicBezTo>
                  <a:cubicBezTo>
                    <a:pt x="90" y="34"/>
                    <a:pt x="47" y="27"/>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3" name="išļíḓe"/>
            <p:cNvSpPr/>
            <p:nvPr>
              <p:custDataLst>
                <p:tags r:id="rId351"/>
              </p:custDataLst>
            </p:nvPr>
          </p:nvSpPr>
          <p:spPr>
            <a:xfrm>
              <a:off x="5970588" y="3001963"/>
              <a:ext cx="206375" cy="225425"/>
            </a:xfrm>
            <a:custGeom>
              <a:avLst/>
              <a:gdLst/>
              <a:ahLst/>
              <a:cxnLst>
                <a:cxn ang="0">
                  <a:pos x="0" y="0"/>
                </a:cxn>
                <a:cxn ang="0">
                  <a:pos x="0" y="2147483646"/>
                </a:cxn>
                <a:cxn ang="0">
                  <a:pos x="0" y="2147483646"/>
                </a:cxn>
                <a:cxn ang="0">
                  <a:pos x="2147483646" y="2147483646"/>
                </a:cxn>
                <a:cxn ang="0">
                  <a:pos x="2147483646" y="2147483646"/>
                </a:cxn>
                <a:cxn ang="0">
                  <a:pos x="0" y="0"/>
                </a:cxn>
              </a:cxnLst>
              <a:pathLst>
                <a:path w="148" h="163">
                  <a:moveTo>
                    <a:pt x="0" y="0"/>
                  </a:moveTo>
                  <a:cubicBezTo>
                    <a:pt x="0" y="5"/>
                    <a:pt x="0" y="10"/>
                    <a:pt x="0" y="16"/>
                  </a:cubicBezTo>
                  <a:cubicBezTo>
                    <a:pt x="0" y="18"/>
                    <a:pt x="0" y="19"/>
                    <a:pt x="0" y="20"/>
                  </a:cubicBezTo>
                  <a:cubicBezTo>
                    <a:pt x="48" y="96"/>
                    <a:pt x="100" y="140"/>
                    <a:pt x="148" y="163"/>
                  </a:cubicBezTo>
                  <a:cubicBezTo>
                    <a:pt x="147" y="159"/>
                    <a:pt x="145" y="155"/>
                    <a:pt x="143" y="151"/>
                  </a:cubicBezTo>
                  <a:cubicBezTo>
                    <a:pt x="96" y="124"/>
                    <a:pt x="46" y="78"/>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4" name="íṥḷiḋè"/>
            <p:cNvSpPr/>
            <p:nvPr>
              <p:custDataLst>
                <p:tags r:id="rId352"/>
              </p:custDataLst>
            </p:nvPr>
          </p:nvSpPr>
          <p:spPr>
            <a:xfrm>
              <a:off x="5949950" y="2884488"/>
              <a:ext cx="508000" cy="485775"/>
            </a:xfrm>
            <a:custGeom>
              <a:avLst/>
              <a:gdLst/>
              <a:ahLst/>
              <a:cxnLst>
                <a:cxn ang="0">
                  <a:pos x="2147483646" y="0"/>
                </a:cxn>
                <a:cxn ang="0">
                  <a:pos x="2147483646" y="2147483646"/>
                </a:cxn>
                <a:cxn ang="0">
                  <a:pos x="0" y="2147483646"/>
                </a:cxn>
                <a:cxn ang="0">
                  <a:pos x="2147483646" y="0"/>
                </a:cxn>
              </a:cxnLst>
              <a:pathLst>
                <a:path w="364" h="349">
                  <a:moveTo>
                    <a:pt x="49" y="0"/>
                  </a:moveTo>
                  <a:cubicBezTo>
                    <a:pt x="49" y="0"/>
                    <a:pt x="332" y="68"/>
                    <a:pt x="364" y="255"/>
                  </a:cubicBezTo>
                  <a:cubicBezTo>
                    <a:pt x="364" y="255"/>
                    <a:pt x="155" y="349"/>
                    <a:pt x="0" y="57"/>
                  </a:cubicBezTo>
                  <a:cubicBezTo>
                    <a:pt x="49" y="0"/>
                    <a:pt x="49" y="0"/>
                    <a:pt x="49"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5" name="ïśľiďê"/>
            <p:cNvSpPr/>
            <p:nvPr>
              <p:custDataLst>
                <p:tags r:id="rId353"/>
              </p:custDataLst>
            </p:nvPr>
          </p:nvSpPr>
          <p:spPr>
            <a:xfrm>
              <a:off x="5673725" y="2317751"/>
              <a:ext cx="434975" cy="501650"/>
            </a:xfrm>
            <a:custGeom>
              <a:avLst/>
              <a:gdLst/>
              <a:ahLst/>
              <a:cxnLst>
                <a:cxn ang="0">
                  <a:pos x="2147483646" y="2147483646"/>
                </a:cxn>
                <a:cxn ang="0">
                  <a:pos x="2147483646" y="0"/>
                </a:cxn>
                <a:cxn ang="0">
                  <a:pos x="2147483646" y="2147483646"/>
                </a:cxn>
                <a:cxn ang="0">
                  <a:pos x="2147483646" y="2147483646"/>
                </a:cxn>
              </a:cxnLst>
              <a:pathLst>
                <a:path w="313" h="360">
                  <a:moveTo>
                    <a:pt x="151" y="356"/>
                  </a:moveTo>
                  <a:cubicBezTo>
                    <a:pt x="151" y="356"/>
                    <a:pt x="0" y="123"/>
                    <a:pt x="104" y="0"/>
                  </a:cubicBezTo>
                  <a:cubicBezTo>
                    <a:pt x="104" y="0"/>
                    <a:pt x="313" y="94"/>
                    <a:pt x="224" y="360"/>
                  </a:cubicBezTo>
                  <a:cubicBezTo>
                    <a:pt x="151" y="356"/>
                    <a:pt x="151" y="356"/>
                    <a:pt x="151" y="35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6" name="ïŝḷîde"/>
            <p:cNvSpPr/>
            <p:nvPr>
              <p:custDataLst>
                <p:tags r:id="rId354"/>
              </p:custDataLst>
            </p:nvPr>
          </p:nvSpPr>
          <p:spPr>
            <a:xfrm>
              <a:off x="5767388" y="2317751"/>
              <a:ext cx="249238" cy="50165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9" h="360">
                  <a:moveTo>
                    <a:pt x="37" y="0"/>
                  </a:moveTo>
                  <a:cubicBezTo>
                    <a:pt x="14" y="28"/>
                    <a:pt x="3" y="60"/>
                    <a:pt x="1" y="95"/>
                  </a:cubicBezTo>
                  <a:cubicBezTo>
                    <a:pt x="1" y="100"/>
                    <a:pt x="0" y="105"/>
                    <a:pt x="0" y="110"/>
                  </a:cubicBezTo>
                  <a:cubicBezTo>
                    <a:pt x="0" y="227"/>
                    <a:pt x="84" y="356"/>
                    <a:pt x="84" y="356"/>
                  </a:cubicBezTo>
                  <a:cubicBezTo>
                    <a:pt x="157" y="360"/>
                    <a:pt x="157" y="360"/>
                    <a:pt x="157" y="360"/>
                  </a:cubicBezTo>
                  <a:cubicBezTo>
                    <a:pt x="173" y="313"/>
                    <a:pt x="179" y="272"/>
                    <a:pt x="179" y="235"/>
                  </a:cubicBezTo>
                  <a:cubicBezTo>
                    <a:pt x="179" y="190"/>
                    <a:pt x="169" y="153"/>
                    <a:pt x="155" y="122"/>
                  </a:cubicBezTo>
                  <a:cubicBezTo>
                    <a:pt x="155" y="122"/>
                    <a:pt x="155" y="121"/>
                    <a:pt x="155" y="121"/>
                  </a:cubicBezTo>
                  <a:cubicBezTo>
                    <a:pt x="114" y="35"/>
                    <a:pt x="37" y="0"/>
                    <a:pt x="37"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7" name="íṣlîḍè"/>
            <p:cNvSpPr/>
            <p:nvPr>
              <p:custDataLst>
                <p:tags r:id="rId355"/>
              </p:custDataLst>
            </p:nvPr>
          </p:nvSpPr>
          <p:spPr>
            <a:xfrm>
              <a:off x="5392738" y="2466976"/>
              <a:ext cx="465138" cy="419100"/>
            </a:xfrm>
            <a:custGeom>
              <a:avLst/>
              <a:gdLst/>
              <a:ahLst/>
              <a:cxnLst>
                <a:cxn ang="0">
                  <a:pos x="2147483646" y="2147483646"/>
                </a:cxn>
                <a:cxn ang="0">
                  <a:pos x="0" y="2147483646"/>
                </a:cxn>
                <a:cxn ang="0">
                  <a:pos x="2147483646" y="2147483646"/>
                </a:cxn>
                <a:cxn ang="0">
                  <a:pos x="2147483646" y="2147483646"/>
                </a:cxn>
              </a:cxnLst>
              <a:pathLst>
                <a:path w="334" h="301">
                  <a:moveTo>
                    <a:pt x="279" y="301"/>
                  </a:moveTo>
                  <a:cubicBezTo>
                    <a:pt x="279" y="301"/>
                    <a:pt x="9" y="235"/>
                    <a:pt x="0" y="75"/>
                  </a:cubicBezTo>
                  <a:cubicBezTo>
                    <a:pt x="0" y="75"/>
                    <a:pt x="217" y="0"/>
                    <a:pt x="334" y="254"/>
                  </a:cubicBezTo>
                  <a:cubicBezTo>
                    <a:pt x="279" y="301"/>
                    <a:pt x="279" y="301"/>
                    <a:pt x="279" y="301"/>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8" name="íṣļíḋe"/>
            <p:cNvSpPr/>
            <p:nvPr>
              <p:custDataLst>
                <p:tags r:id="rId356"/>
              </p:custDataLst>
            </p:nvPr>
          </p:nvSpPr>
          <p:spPr>
            <a:xfrm>
              <a:off x="5392738" y="2555876"/>
              <a:ext cx="465138" cy="30003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34" h="216">
                  <a:moveTo>
                    <a:pt x="73" y="0"/>
                  </a:moveTo>
                  <a:cubicBezTo>
                    <a:pt x="30" y="0"/>
                    <a:pt x="0" y="11"/>
                    <a:pt x="0" y="11"/>
                  </a:cubicBezTo>
                  <a:cubicBezTo>
                    <a:pt x="6" y="114"/>
                    <a:pt x="119" y="178"/>
                    <a:pt x="199" y="211"/>
                  </a:cubicBezTo>
                  <a:cubicBezTo>
                    <a:pt x="214" y="209"/>
                    <a:pt x="230" y="208"/>
                    <a:pt x="246" y="208"/>
                  </a:cubicBezTo>
                  <a:cubicBezTo>
                    <a:pt x="264" y="208"/>
                    <a:pt x="283" y="209"/>
                    <a:pt x="303" y="212"/>
                  </a:cubicBezTo>
                  <a:cubicBezTo>
                    <a:pt x="304" y="216"/>
                    <a:pt x="304" y="216"/>
                    <a:pt x="304" y="216"/>
                  </a:cubicBezTo>
                  <a:cubicBezTo>
                    <a:pt x="334" y="190"/>
                    <a:pt x="334" y="190"/>
                    <a:pt x="334" y="190"/>
                  </a:cubicBezTo>
                  <a:cubicBezTo>
                    <a:pt x="333" y="189"/>
                    <a:pt x="333" y="188"/>
                    <a:pt x="332" y="186"/>
                  </a:cubicBezTo>
                  <a:cubicBezTo>
                    <a:pt x="284" y="85"/>
                    <a:pt x="221" y="37"/>
                    <a:pt x="162" y="16"/>
                  </a:cubicBezTo>
                  <a:cubicBezTo>
                    <a:pt x="130" y="4"/>
                    <a:pt x="99" y="0"/>
                    <a:pt x="7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9" name="íṧlïďè"/>
            <p:cNvSpPr/>
            <p:nvPr>
              <p:custDataLst>
                <p:tags r:id="rId357"/>
              </p:custDataLst>
            </p:nvPr>
          </p:nvSpPr>
          <p:spPr>
            <a:xfrm>
              <a:off x="5356225" y="2801938"/>
              <a:ext cx="473075" cy="419100"/>
            </a:xfrm>
            <a:custGeom>
              <a:avLst/>
              <a:gdLst/>
              <a:ahLst/>
              <a:cxnLst>
                <a:cxn ang="0">
                  <a:pos x="2147483646" y="2147483646"/>
                </a:cxn>
                <a:cxn ang="0">
                  <a:pos x="0" y="2147483646"/>
                </a:cxn>
                <a:cxn ang="0">
                  <a:pos x="2147483646" y="2147483646"/>
                </a:cxn>
                <a:cxn ang="0">
                  <a:pos x="2147483646" y="2147483646"/>
                </a:cxn>
              </a:cxnLst>
              <a:pathLst>
                <a:path w="340" h="301">
                  <a:moveTo>
                    <a:pt x="340" y="106"/>
                  </a:moveTo>
                  <a:cubicBezTo>
                    <a:pt x="340" y="106"/>
                    <a:pt x="141" y="301"/>
                    <a:pt x="0" y="224"/>
                  </a:cubicBezTo>
                  <a:cubicBezTo>
                    <a:pt x="0" y="224"/>
                    <a:pt x="51" y="0"/>
                    <a:pt x="329" y="35"/>
                  </a:cubicBezTo>
                  <a:cubicBezTo>
                    <a:pt x="340" y="106"/>
                    <a:pt x="340" y="106"/>
                    <a:pt x="340" y="1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0" name="îṣļïḍe"/>
            <p:cNvSpPr/>
            <p:nvPr>
              <p:custDataLst>
                <p:tags r:id="rId358"/>
              </p:custDataLst>
            </p:nvPr>
          </p:nvSpPr>
          <p:spPr>
            <a:xfrm>
              <a:off x="5356225" y="2844801"/>
              <a:ext cx="471488" cy="29368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39" h="211">
                  <a:moveTo>
                    <a:pt x="272" y="0"/>
                  </a:moveTo>
                  <a:cubicBezTo>
                    <a:pt x="44" y="0"/>
                    <a:pt x="0" y="193"/>
                    <a:pt x="0" y="193"/>
                  </a:cubicBezTo>
                  <a:cubicBezTo>
                    <a:pt x="24" y="205"/>
                    <a:pt x="49" y="211"/>
                    <a:pt x="74" y="211"/>
                  </a:cubicBezTo>
                  <a:cubicBezTo>
                    <a:pt x="176" y="211"/>
                    <a:pt x="285" y="124"/>
                    <a:pt x="324" y="90"/>
                  </a:cubicBezTo>
                  <a:cubicBezTo>
                    <a:pt x="329" y="83"/>
                    <a:pt x="334" y="76"/>
                    <a:pt x="339" y="70"/>
                  </a:cubicBezTo>
                  <a:cubicBezTo>
                    <a:pt x="337" y="60"/>
                    <a:pt x="337" y="60"/>
                    <a:pt x="337" y="60"/>
                  </a:cubicBezTo>
                  <a:cubicBezTo>
                    <a:pt x="329" y="4"/>
                    <a:pt x="329" y="4"/>
                    <a:pt x="329" y="4"/>
                  </a:cubicBezTo>
                  <a:cubicBezTo>
                    <a:pt x="309" y="1"/>
                    <a:pt x="290" y="0"/>
                    <a:pt x="27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1" name="îSlîdê"/>
            <p:cNvSpPr/>
            <p:nvPr>
              <p:custDataLst>
                <p:tags r:id="rId359"/>
              </p:custDataLst>
            </p:nvPr>
          </p:nvSpPr>
          <p:spPr>
            <a:xfrm>
              <a:off x="5603875" y="2886076"/>
              <a:ext cx="409575" cy="520700"/>
            </a:xfrm>
            <a:custGeom>
              <a:avLst/>
              <a:gdLst/>
              <a:ahLst/>
              <a:cxnLst>
                <a:cxn ang="0">
                  <a:pos x="2147483646" y="2147483646"/>
                </a:cxn>
                <a:cxn ang="0">
                  <a:pos x="2147483646" y="2147483646"/>
                </a:cxn>
                <a:cxn ang="0">
                  <a:pos x="2147483646" y="0"/>
                </a:cxn>
                <a:cxn ang="0">
                  <a:pos x="2147483646" y="2147483646"/>
                </a:cxn>
              </a:cxnLst>
              <a:pathLst>
                <a:path w="294" h="375">
                  <a:moveTo>
                    <a:pt x="261" y="35"/>
                  </a:moveTo>
                  <a:cubicBezTo>
                    <a:pt x="261" y="35"/>
                    <a:pt x="294" y="311"/>
                    <a:pt x="146" y="375"/>
                  </a:cubicBezTo>
                  <a:cubicBezTo>
                    <a:pt x="146" y="375"/>
                    <a:pt x="0" y="199"/>
                    <a:pt x="197" y="0"/>
                  </a:cubicBezTo>
                  <a:cubicBezTo>
                    <a:pt x="261" y="35"/>
                    <a:pt x="261" y="35"/>
                    <a:pt x="261" y="3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2" name="îṩḷîde"/>
            <p:cNvSpPr/>
            <p:nvPr>
              <p:custDataLst>
                <p:tags r:id="rId360"/>
              </p:custDataLst>
            </p:nvPr>
          </p:nvSpPr>
          <p:spPr>
            <a:xfrm>
              <a:off x="5734050" y="2886076"/>
              <a:ext cx="236538" cy="520700"/>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0" h="375">
                  <a:moveTo>
                    <a:pt x="103" y="0"/>
                  </a:moveTo>
                  <a:cubicBezTo>
                    <a:pt x="89" y="13"/>
                    <a:pt x="77" y="27"/>
                    <a:pt x="67" y="41"/>
                  </a:cubicBezTo>
                  <a:cubicBezTo>
                    <a:pt x="62" y="47"/>
                    <a:pt x="57" y="54"/>
                    <a:pt x="52" y="61"/>
                  </a:cubicBezTo>
                  <a:cubicBezTo>
                    <a:pt x="13" y="118"/>
                    <a:pt x="0" y="172"/>
                    <a:pt x="0" y="219"/>
                  </a:cubicBezTo>
                  <a:cubicBezTo>
                    <a:pt x="0" y="312"/>
                    <a:pt x="52" y="375"/>
                    <a:pt x="52" y="375"/>
                  </a:cubicBezTo>
                  <a:cubicBezTo>
                    <a:pt x="154" y="331"/>
                    <a:pt x="170" y="185"/>
                    <a:pt x="170" y="99"/>
                  </a:cubicBezTo>
                  <a:cubicBezTo>
                    <a:pt x="170" y="93"/>
                    <a:pt x="170" y="88"/>
                    <a:pt x="170" y="83"/>
                  </a:cubicBezTo>
                  <a:cubicBezTo>
                    <a:pt x="165" y="74"/>
                    <a:pt x="160" y="65"/>
                    <a:pt x="155" y="56"/>
                  </a:cubicBezTo>
                  <a:cubicBezTo>
                    <a:pt x="155" y="56"/>
                    <a:pt x="155" y="56"/>
                    <a:pt x="155" y="56"/>
                  </a:cubicBezTo>
                  <a:cubicBezTo>
                    <a:pt x="155" y="56"/>
                    <a:pt x="155" y="56"/>
                    <a:pt x="155" y="56"/>
                  </a:cubicBezTo>
                  <a:cubicBezTo>
                    <a:pt x="167" y="41"/>
                    <a:pt x="167" y="41"/>
                    <a:pt x="167" y="41"/>
                  </a:cubicBezTo>
                  <a:cubicBezTo>
                    <a:pt x="167" y="38"/>
                    <a:pt x="167" y="37"/>
                    <a:pt x="167" y="36"/>
                  </a:cubicBezTo>
                  <a:cubicBezTo>
                    <a:pt x="167" y="35"/>
                    <a:pt x="167" y="35"/>
                    <a:pt x="167" y="35"/>
                  </a:cubicBezTo>
                  <a:cubicBezTo>
                    <a:pt x="103" y="0"/>
                    <a:pt x="103" y="0"/>
                    <a:pt x="10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3" name="ïṣ1îďé"/>
            <p:cNvSpPr/>
            <p:nvPr>
              <p:custDataLst>
                <p:tags r:id="rId361"/>
              </p:custDataLst>
            </p:nvPr>
          </p:nvSpPr>
          <p:spPr>
            <a:xfrm>
              <a:off x="5949950" y="2884488"/>
              <a:ext cx="508000" cy="485775"/>
            </a:xfrm>
            <a:custGeom>
              <a:avLst/>
              <a:gdLst/>
              <a:ahLst/>
              <a:cxnLst>
                <a:cxn ang="0">
                  <a:pos x="2147483646" y="0"/>
                </a:cxn>
                <a:cxn ang="0">
                  <a:pos x="2147483646" y="2147483646"/>
                </a:cxn>
                <a:cxn ang="0">
                  <a:pos x="0" y="2147483646"/>
                </a:cxn>
                <a:cxn ang="0">
                  <a:pos x="2147483646" y="0"/>
                </a:cxn>
              </a:cxnLst>
              <a:pathLst>
                <a:path w="364" h="349">
                  <a:moveTo>
                    <a:pt x="49" y="0"/>
                  </a:moveTo>
                  <a:cubicBezTo>
                    <a:pt x="49" y="0"/>
                    <a:pt x="332" y="68"/>
                    <a:pt x="364" y="255"/>
                  </a:cubicBezTo>
                  <a:cubicBezTo>
                    <a:pt x="364" y="255"/>
                    <a:pt x="155" y="349"/>
                    <a:pt x="0" y="57"/>
                  </a:cubicBezTo>
                  <a:cubicBezTo>
                    <a:pt x="49" y="0"/>
                    <a:pt x="49" y="0"/>
                    <a:pt x="49"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4" name="îṡ1íḓe"/>
            <p:cNvSpPr/>
            <p:nvPr>
              <p:custDataLst>
                <p:tags r:id="rId362"/>
              </p:custDataLst>
            </p:nvPr>
          </p:nvSpPr>
          <p:spPr>
            <a:xfrm>
              <a:off x="5949950" y="2889251"/>
              <a:ext cx="501650" cy="369888"/>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60" h="265">
                  <a:moveTo>
                    <a:pt x="46" y="0"/>
                  </a:moveTo>
                  <a:cubicBezTo>
                    <a:pt x="12" y="38"/>
                    <a:pt x="12" y="38"/>
                    <a:pt x="12" y="38"/>
                  </a:cubicBezTo>
                  <a:cubicBezTo>
                    <a:pt x="0" y="53"/>
                    <a:pt x="0" y="53"/>
                    <a:pt x="0" y="53"/>
                  </a:cubicBezTo>
                  <a:cubicBezTo>
                    <a:pt x="94" y="230"/>
                    <a:pt x="208" y="265"/>
                    <a:pt x="284" y="265"/>
                  </a:cubicBezTo>
                  <a:cubicBezTo>
                    <a:pt x="304" y="265"/>
                    <a:pt x="322" y="263"/>
                    <a:pt x="335" y="260"/>
                  </a:cubicBezTo>
                  <a:cubicBezTo>
                    <a:pt x="336" y="259"/>
                    <a:pt x="337" y="258"/>
                    <a:pt x="339" y="256"/>
                  </a:cubicBezTo>
                  <a:cubicBezTo>
                    <a:pt x="337" y="254"/>
                    <a:pt x="336" y="252"/>
                    <a:pt x="335" y="250"/>
                  </a:cubicBezTo>
                  <a:cubicBezTo>
                    <a:pt x="335" y="250"/>
                    <a:pt x="344" y="241"/>
                    <a:pt x="360" y="230"/>
                  </a:cubicBezTo>
                  <a:cubicBezTo>
                    <a:pt x="354" y="211"/>
                    <a:pt x="346" y="193"/>
                    <a:pt x="336" y="177"/>
                  </a:cubicBezTo>
                  <a:cubicBezTo>
                    <a:pt x="328" y="178"/>
                    <a:pt x="320" y="178"/>
                    <a:pt x="311" y="178"/>
                  </a:cubicBezTo>
                  <a:cubicBezTo>
                    <a:pt x="239" y="178"/>
                    <a:pt x="142" y="146"/>
                    <a:pt x="39" y="21"/>
                  </a:cubicBezTo>
                  <a:cubicBezTo>
                    <a:pt x="44" y="12"/>
                    <a:pt x="44" y="12"/>
                    <a:pt x="44" y="12"/>
                  </a:cubicBezTo>
                  <a:cubicBezTo>
                    <a:pt x="44" y="12"/>
                    <a:pt x="44" y="12"/>
                    <a:pt x="44" y="12"/>
                  </a:cubicBezTo>
                  <a:cubicBezTo>
                    <a:pt x="49" y="4"/>
                    <a:pt x="49" y="4"/>
                    <a:pt x="49" y="4"/>
                  </a:cubicBezTo>
                  <a:cubicBezTo>
                    <a:pt x="48" y="2"/>
                    <a:pt x="47" y="1"/>
                    <a:pt x="4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5" name="îşḷídè"/>
            <p:cNvSpPr/>
            <p:nvPr>
              <p:custDataLst>
                <p:tags r:id="rId363"/>
              </p:custDataLst>
            </p:nvPr>
          </p:nvSpPr>
          <p:spPr>
            <a:xfrm>
              <a:off x="6410325" y="3084513"/>
              <a:ext cx="139700" cy="52388"/>
            </a:xfrm>
            <a:custGeom>
              <a:avLst/>
              <a:gdLst/>
              <a:ahLst/>
              <a:cxnLst>
                <a:cxn ang="0">
                  <a:pos x="2147483646" y="0"/>
                </a:cxn>
                <a:cxn ang="0">
                  <a:pos x="0" y="2147483646"/>
                </a:cxn>
                <a:cxn ang="0">
                  <a:pos x="2147483646" y="2147483646"/>
                </a:cxn>
                <a:cxn ang="0">
                  <a:pos x="2147483646" y="2147483646"/>
                </a:cxn>
                <a:cxn ang="0">
                  <a:pos x="2147483646" y="0"/>
                </a:cxn>
              </a:cxnLst>
              <a:pathLst>
                <a:path w="100" h="37">
                  <a:moveTo>
                    <a:pt x="100" y="0"/>
                  </a:moveTo>
                  <a:cubicBezTo>
                    <a:pt x="83" y="9"/>
                    <a:pt x="48" y="25"/>
                    <a:pt x="0" y="28"/>
                  </a:cubicBezTo>
                  <a:cubicBezTo>
                    <a:pt x="2" y="31"/>
                    <a:pt x="4" y="34"/>
                    <a:pt x="6" y="37"/>
                  </a:cubicBezTo>
                  <a:cubicBezTo>
                    <a:pt x="47" y="33"/>
                    <a:pt x="77" y="19"/>
                    <a:pt x="93" y="10"/>
                  </a:cubicBezTo>
                  <a:cubicBezTo>
                    <a:pt x="95" y="7"/>
                    <a:pt x="98" y="3"/>
                    <a:pt x="10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6" name="îṡliḋè"/>
            <p:cNvSpPr/>
            <p:nvPr>
              <p:custDataLst>
                <p:tags r:id="rId364"/>
              </p:custDataLst>
            </p:nvPr>
          </p:nvSpPr>
          <p:spPr>
            <a:xfrm>
              <a:off x="6538913" y="3081338"/>
              <a:ext cx="19050" cy="17463"/>
            </a:xfrm>
            <a:custGeom>
              <a:avLst/>
              <a:gdLst/>
              <a:ahLst/>
              <a:cxnLst>
                <a:cxn ang="0">
                  <a:pos x="2147483646" y="0"/>
                </a:cxn>
                <a:cxn ang="0">
                  <a:pos x="2147483646" y="2147483646"/>
                </a:cxn>
                <a:cxn ang="0">
                  <a:pos x="0" y="2147483646"/>
                </a:cxn>
                <a:cxn ang="0">
                  <a:pos x="2147483646" y="2147483646"/>
                </a:cxn>
                <a:cxn ang="0">
                  <a:pos x="2147483646" y="0"/>
                </a:cxn>
              </a:cxnLst>
              <a:pathLst>
                <a:path w="13" h="12">
                  <a:moveTo>
                    <a:pt x="11" y="0"/>
                  </a:moveTo>
                  <a:cubicBezTo>
                    <a:pt x="10" y="0"/>
                    <a:pt x="8" y="1"/>
                    <a:pt x="7" y="2"/>
                  </a:cubicBezTo>
                  <a:cubicBezTo>
                    <a:pt x="5" y="5"/>
                    <a:pt x="2" y="9"/>
                    <a:pt x="0" y="12"/>
                  </a:cubicBezTo>
                  <a:cubicBezTo>
                    <a:pt x="8" y="8"/>
                    <a:pt x="13" y="5"/>
                    <a:pt x="13" y="5"/>
                  </a:cubicBezTo>
                  <a:cubicBezTo>
                    <a:pt x="12" y="3"/>
                    <a:pt x="11" y="1"/>
                    <a:pt x="11"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7" name="iṧľïḓé"/>
            <p:cNvSpPr/>
            <p:nvPr>
              <p:custDataLst>
                <p:tags r:id="rId365"/>
              </p:custDataLst>
            </p:nvPr>
          </p:nvSpPr>
          <p:spPr>
            <a:xfrm>
              <a:off x="6005513" y="2906713"/>
              <a:ext cx="412750" cy="23018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297" h="166">
                  <a:moveTo>
                    <a:pt x="5" y="0"/>
                  </a:moveTo>
                  <a:cubicBezTo>
                    <a:pt x="0" y="9"/>
                    <a:pt x="0" y="9"/>
                    <a:pt x="0" y="9"/>
                  </a:cubicBezTo>
                  <a:cubicBezTo>
                    <a:pt x="103" y="134"/>
                    <a:pt x="200" y="166"/>
                    <a:pt x="272" y="166"/>
                  </a:cubicBezTo>
                  <a:cubicBezTo>
                    <a:pt x="281" y="166"/>
                    <a:pt x="289" y="166"/>
                    <a:pt x="297" y="165"/>
                  </a:cubicBezTo>
                  <a:cubicBezTo>
                    <a:pt x="295" y="162"/>
                    <a:pt x="293" y="159"/>
                    <a:pt x="291" y="156"/>
                  </a:cubicBezTo>
                  <a:cubicBezTo>
                    <a:pt x="287" y="156"/>
                    <a:pt x="282" y="157"/>
                    <a:pt x="277" y="157"/>
                  </a:cubicBezTo>
                  <a:cubicBezTo>
                    <a:pt x="205" y="157"/>
                    <a:pt x="108" y="125"/>
                    <a:pt x="5"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8" name="íṧļide"/>
            <p:cNvSpPr/>
            <p:nvPr>
              <p:custDataLst>
                <p:tags r:id="rId366"/>
              </p:custDataLst>
            </p:nvPr>
          </p:nvSpPr>
          <p:spPr>
            <a:xfrm>
              <a:off x="6364288" y="2878138"/>
              <a:ext cx="166688" cy="136525"/>
            </a:xfrm>
            <a:custGeom>
              <a:avLst/>
              <a:gdLst/>
              <a:ahLst/>
              <a:cxnLst>
                <a:cxn ang="0">
                  <a:pos x="2147483646" y="0"/>
                </a:cxn>
                <a:cxn ang="0">
                  <a:pos x="0" y="2147483646"/>
                </a:cxn>
                <a:cxn ang="0">
                  <a:pos x="2147483646" y="2147483646"/>
                </a:cxn>
                <a:cxn ang="0">
                  <a:pos x="2147483646" y="2147483646"/>
                </a:cxn>
                <a:cxn ang="0">
                  <a:pos x="2147483646" y="0"/>
                </a:cxn>
              </a:cxnLst>
              <a:pathLst>
                <a:path w="120" h="99">
                  <a:moveTo>
                    <a:pt x="16" y="0"/>
                  </a:moveTo>
                  <a:cubicBezTo>
                    <a:pt x="11" y="2"/>
                    <a:pt x="6" y="4"/>
                    <a:pt x="0" y="6"/>
                  </a:cubicBezTo>
                  <a:cubicBezTo>
                    <a:pt x="46" y="27"/>
                    <a:pt x="90" y="57"/>
                    <a:pt x="120" y="99"/>
                  </a:cubicBezTo>
                  <a:cubicBezTo>
                    <a:pt x="119" y="93"/>
                    <a:pt x="118" y="88"/>
                    <a:pt x="118" y="82"/>
                  </a:cubicBezTo>
                  <a:cubicBezTo>
                    <a:pt x="92" y="46"/>
                    <a:pt x="56" y="20"/>
                    <a:pt x="16"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9" name="íSḷïḋe"/>
            <p:cNvSpPr/>
            <p:nvPr>
              <p:custDataLst>
                <p:tags r:id="rId367"/>
              </p:custDataLst>
            </p:nvPr>
          </p:nvSpPr>
          <p:spPr>
            <a:xfrm>
              <a:off x="6011863" y="2849563"/>
              <a:ext cx="30163" cy="39688"/>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22" h="29">
                  <a:moveTo>
                    <a:pt x="22" y="0"/>
                  </a:moveTo>
                  <a:cubicBezTo>
                    <a:pt x="20" y="0"/>
                    <a:pt x="17" y="1"/>
                    <a:pt x="15" y="1"/>
                  </a:cubicBezTo>
                  <a:cubicBezTo>
                    <a:pt x="15" y="1"/>
                    <a:pt x="15" y="1"/>
                    <a:pt x="15" y="1"/>
                  </a:cubicBezTo>
                  <a:cubicBezTo>
                    <a:pt x="0" y="27"/>
                    <a:pt x="0" y="27"/>
                    <a:pt x="0" y="27"/>
                  </a:cubicBezTo>
                  <a:cubicBezTo>
                    <a:pt x="0" y="28"/>
                    <a:pt x="1" y="28"/>
                    <a:pt x="2" y="29"/>
                  </a:cubicBezTo>
                  <a:cubicBezTo>
                    <a:pt x="5" y="25"/>
                    <a:pt x="5" y="25"/>
                    <a:pt x="5" y="25"/>
                  </a:cubicBezTo>
                  <a:cubicBezTo>
                    <a:pt x="5" y="25"/>
                    <a:pt x="6" y="25"/>
                    <a:pt x="8" y="26"/>
                  </a:cubicBezTo>
                  <a:cubicBezTo>
                    <a:pt x="22" y="1"/>
                    <a:pt x="22" y="1"/>
                    <a:pt x="22" y="1"/>
                  </a:cubicBezTo>
                  <a:cubicBezTo>
                    <a:pt x="22" y="0"/>
                    <a:pt x="22" y="0"/>
                    <a:pt x="2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0" name="islide"/>
            <p:cNvSpPr/>
            <p:nvPr>
              <p:custDataLst>
                <p:tags r:id="rId368"/>
              </p:custDataLst>
            </p:nvPr>
          </p:nvSpPr>
          <p:spPr>
            <a:xfrm>
              <a:off x="6170613" y="2814638"/>
              <a:ext cx="215900" cy="71438"/>
            </a:xfrm>
            <a:custGeom>
              <a:avLst/>
              <a:gdLst/>
              <a:ahLst/>
              <a:cxnLst>
                <a:cxn ang="0">
                  <a:pos x="2147483646" y="0"/>
                </a:cxn>
                <a:cxn ang="0">
                  <a:pos x="0" y="2147483646"/>
                </a:cxn>
                <a:cxn ang="0">
                  <a:pos x="2147483646" y="2147483646"/>
                </a:cxn>
                <a:cxn ang="0">
                  <a:pos x="2147483646" y="2147483646"/>
                </a:cxn>
                <a:cxn ang="0">
                  <a:pos x="2147483646" y="0"/>
                </a:cxn>
              </a:cxnLst>
              <a:pathLst>
                <a:path w="155" h="51">
                  <a:moveTo>
                    <a:pt x="24" y="0"/>
                  </a:moveTo>
                  <a:cubicBezTo>
                    <a:pt x="16" y="4"/>
                    <a:pt x="9" y="7"/>
                    <a:pt x="0" y="10"/>
                  </a:cubicBezTo>
                  <a:cubicBezTo>
                    <a:pt x="40" y="17"/>
                    <a:pt x="91" y="29"/>
                    <a:pt x="139" y="51"/>
                  </a:cubicBezTo>
                  <a:cubicBezTo>
                    <a:pt x="145" y="49"/>
                    <a:pt x="150" y="47"/>
                    <a:pt x="155" y="45"/>
                  </a:cubicBezTo>
                  <a:cubicBezTo>
                    <a:pt x="112" y="23"/>
                    <a:pt x="64" y="9"/>
                    <a:pt x="24"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1" name="iśľídê"/>
            <p:cNvSpPr/>
            <p:nvPr>
              <p:custDataLst>
                <p:tags r:id="rId369"/>
              </p:custDataLst>
            </p:nvPr>
          </p:nvSpPr>
          <p:spPr>
            <a:xfrm>
              <a:off x="6042025" y="2849563"/>
              <a:ext cx="1588" cy="1588"/>
            </a:xfrm>
            <a:custGeom>
              <a:avLst/>
              <a:gdLst/>
              <a:ahLst/>
              <a:cxnLst>
                <a:cxn ang="0">
                  <a:pos x="2147483646" y="0"/>
                </a:cxn>
                <a:cxn ang="0">
                  <a:pos x="0" y="0"/>
                </a:cxn>
                <a:cxn ang="0">
                  <a:pos x="0" y="2147483646"/>
                </a:cxn>
                <a:cxn ang="0">
                  <a:pos x="2147483646" y="0"/>
                </a:cxn>
              </a:cxnLst>
              <a:pathLst>
                <a:path w="1" h="1">
                  <a:moveTo>
                    <a:pt x="1" y="0"/>
                  </a:moveTo>
                  <a:cubicBezTo>
                    <a:pt x="1" y="0"/>
                    <a:pt x="0" y="0"/>
                    <a:pt x="0" y="0"/>
                  </a:cubicBezTo>
                  <a:cubicBezTo>
                    <a:pt x="0" y="1"/>
                    <a:pt x="0" y="1"/>
                    <a:pt x="0" y="1"/>
                  </a:cubicBezTo>
                  <a:cubicBezTo>
                    <a:pt x="1" y="0"/>
                    <a:pt x="1" y="0"/>
                    <a:pt x="1"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2" name="ïṧľîḍe"/>
            <p:cNvSpPr/>
            <p:nvPr>
              <p:custDataLst>
                <p:tags r:id="rId370"/>
              </p:custDataLst>
            </p:nvPr>
          </p:nvSpPr>
          <p:spPr>
            <a:xfrm>
              <a:off x="6149975" y="2811463"/>
              <a:ext cx="53975" cy="17463"/>
            </a:xfrm>
            <a:custGeom>
              <a:avLst/>
              <a:gdLst/>
              <a:ahLst/>
              <a:cxnLst>
                <a:cxn ang="0">
                  <a:pos x="2147483646" y="0"/>
                </a:cxn>
                <a:cxn ang="0">
                  <a:pos x="0" y="2147483646"/>
                </a:cxn>
                <a:cxn ang="0">
                  <a:pos x="2147483646" y="2147483646"/>
                </a:cxn>
                <a:cxn ang="0">
                  <a:pos x="2147483646" y="2147483646"/>
                </a:cxn>
                <a:cxn ang="0">
                  <a:pos x="2147483646" y="0"/>
                </a:cxn>
              </a:cxnLst>
              <a:pathLst>
                <a:path w="39" h="13">
                  <a:moveTo>
                    <a:pt x="25" y="0"/>
                  </a:moveTo>
                  <a:cubicBezTo>
                    <a:pt x="17" y="4"/>
                    <a:pt x="9" y="7"/>
                    <a:pt x="0" y="10"/>
                  </a:cubicBezTo>
                  <a:cubicBezTo>
                    <a:pt x="5" y="11"/>
                    <a:pt x="10" y="12"/>
                    <a:pt x="15" y="13"/>
                  </a:cubicBezTo>
                  <a:cubicBezTo>
                    <a:pt x="24" y="10"/>
                    <a:pt x="31" y="7"/>
                    <a:pt x="39" y="3"/>
                  </a:cubicBezTo>
                  <a:cubicBezTo>
                    <a:pt x="34" y="2"/>
                    <a:pt x="30" y="1"/>
                    <a:pt x="25"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3" name="išļídê"/>
            <p:cNvSpPr/>
            <p:nvPr>
              <p:custDataLst>
                <p:tags r:id="rId371"/>
              </p:custDataLst>
            </p:nvPr>
          </p:nvSpPr>
          <p:spPr>
            <a:xfrm>
              <a:off x="6032500" y="2809876"/>
              <a:ext cx="152400" cy="41275"/>
            </a:xfrm>
            <a:custGeom>
              <a:avLst/>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9" h="30">
                  <a:moveTo>
                    <a:pt x="11" y="24"/>
                  </a:moveTo>
                  <a:cubicBezTo>
                    <a:pt x="8" y="24"/>
                    <a:pt x="5" y="25"/>
                    <a:pt x="2" y="25"/>
                  </a:cubicBezTo>
                  <a:cubicBezTo>
                    <a:pt x="0" y="30"/>
                    <a:pt x="0" y="30"/>
                    <a:pt x="0" y="30"/>
                  </a:cubicBezTo>
                  <a:cubicBezTo>
                    <a:pt x="0" y="30"/>
                    <a:pt x="0" y="30"/>
                    <a:pt x="0" y="30"/>
                  </a:cubicBezTo>
                  <a:cubicBezTo>
                    <a:pt x="2" y="30"/>
                    <a:pt x="5" y="29"/>
                    <a:pt x="7" y="29"/>
                  </a:cubicBezTo>
                  <a:cubicBezTo>
                    <a:pt x="7" y="29"/>
                    <a:pt x="8" y="29"/>
                    <a:pt x="8" y="29"/>
                  </a:cubicBezTo>
                  <a:cubicBezTo>
                    <a:pt x="11" y="24"/>
                    <a:pt x="11" y="24"/>
                    <a:pt x="11" y="24"/>
                  </a:cubicBezTo>
                  <a:moveTo>
                    <a:pt x="102" y="0"/>
                  </a:moveTo>
                  <a:cubicBezTo>
                    <a:pt x="93" y="3"/>
                    <a:pt x="84" y="7"/>
                    <a:pt x="74" y="10"/>
                  </a:cubicBezTo>
                  <a:cubicBezTo>
                    <a:pt x="77" y="10"/>
                    <a:pt x="80" y="11"/>
                    <a:pt x="84" y="11"/>
                  </a:cubicBezTo>
                  <a:cubicBezTo>
                    <a:pt x="93" y="8"/>
                    <a:pt x="101" y="5"/>
                    <a:pt x="109" y="1"/>
                  </a:cubicBezTo>
                  <a:cubicBezTo>
                    <a:pt x="107" y="1"/>
                    <a:pt x="104" y="0"/>
                    <a:pt x="10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4" name="íṡḷîde"/>
            <p:cNvSpPr/>
            <p:nvPr>
              <p:custDataLst>
                <p:tags r:id="rId372"/>
              </p:custDataLst>
            </p:nvPr>
          </p:nvSpPr>
          <p:spPr>
            <a:xfrm>
              <a:off x="6035675" y="2797176"/>
              <a:ext cx="139700" cy="4762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00" h="34">
                  <a:moveTo>
                    <a:pt x="23" y="0"/>
                  </a:moveTo>
                  <a:cubicBezTo>
                    <a:pt x="21" y="2"/>
                    <a:pt x="18" y="4"/>
                    <a:pt x="16" y="6"/>
                  </a:cubicBezTo>
                  <a:cubicBezTo>
                    <a:pt x="0" y="34"/>
                    <a:pt x="0" y="34"/>
                    <a:pt x="0" y="34"/>
                  </a:cubicBezTo>
                  <a:cubicBezTo>
                    <a:pt x="3" y="34"/>
                    <a:pt x="6" y="33"/>
                    <a:pt x="9" y="33"/>
                  </a:cubicBezTo>
                  <a:cubicBezTo>
                    <a:pt x="20" y="14"/>
                    <a:pt x="20" y="14"/>
                    <a:pt x="20" y="14"/>
                  </a:cubicBezTo>
                  <a:cubicBezTo>
                    <a:pt x="20" y="14"/>
                    <a:pt x="40" y="14"/>
                    <a:pt x="72" y="19"/>
                  </a:cubicBezTo>
                  <a:cubicBezTo>
                    <a:pt x="82" y="16"/>
                    <a:pt x="91" y="12"/>
                    <a:pt x="100" y="9"/>
                  </a:cubicBezTo>
                  <a:cubicBezTo>
                    <a:pt x="62" y="2"/>
                    <a:pt x="32" y="0"/>
                    <a:pt x="23"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5" name="îṥ1ide"/>
            <p:cNvSpPr/>
            <p:nvPr>
              <p:custDataLst>
                <p:tags r:id="rId373"/>
              </p:custDataLst>
            </p:nvPr>
          </p:nvSpPr>
          <p:spPr>
            <a:xfrm>
              <a:off x="6057900" y="2795588"/>
              <a:ext cx="9525" cy="9525"/>
            </a:xfrm>
            <a:custGeom>
              <a:avLst/>
              <a:gdLst/>
              <a:ahLst/>
              <a:cxnLst>
                <a:cxn ang="0">
                  <a:pos x="2147483646" y="0"/>
                </a:cxn>
                <a:cxn ang="0">
                  <a:pos x="0" y="2147483646"/>
                </a:cxn>
                <a:cxn ang="0">
                  <a:pos x="2147483646" y="2147483646"/>
                </a:cxn>
                <a:cxn ang="0">
                  <a:pos x="2147483646" y="0"/>
                </a:cxn>
              </a:cxnLst>
              <a:pathLst>
                <a:path w="7" h="7">
                  <a:moveTo>
                    <a:pt x="4" y="0"/>
                  </a:moveTo>
                  <a:cubicBezTo>
                    <a:pt x="0" y="7"/>
                    <a:pt x="0" y="7"/>
                    <a:pt x="0" y="7"/>
                  </a:cubicBezTo>
                  <a:cubicBezTo>
                    <a:pt x="2" y="5"/>
                    <a:pt x="5" y="3"/>
                    <a:pt x="7" y="1"/>
                  </a:cubicBezTo>
                  <a:cubicBezTo>
                    <a:pt x="5" y="0"/>
                    <a:pt x="4" y="0"/>
                    <a:pt x="4"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6" name="iSḷiḑè"/>
            <p:cNvSpPr/>
            <p:nvPr>
              <p:custDataLst>
                <p:tags r:id="rId374"/>
              </p:custDataLst>
            </p:nvPr>
          </p:nvSpPr>
          <p:spPr>
            <a:xfrm>
              <a:off x="6015038" y="2884488"/>
              <a:ext cx="7938" cy="11113"/>
            </a:xfrm>
            <a:custGeom>
              <a:avLst/>
              <a:gdLst/>
              <a:ahLst/>
              <a:cxnLst>
                <a:cxn ang="0">
                  <a:pos x="2147483646" y="0"/>
                </a:cxn>
                <a:cxn ang="0">
                  <a:pos x="0" y="2147483646"/>
                </a:cxn>
                <a:cxn ang="0">
                  <a:pos x="2147483646" y="2147483646"/>
                </a:cxn>
                <a:cxn ang="0">
                  <a:pos x="2147483646" y="2147483646"/>
                </a:cxn>
                <a:cxn ang="0">
                  <a:pos x="2147483646" y="0"/>
                </a:cxn>
              </a:cxnLst>
              <a:pathLst>
                <a:path w="6" h="8">
                  <a:moveTo>
                    <a:pt x="3" y="0"/>
                  </a:moveTo>
                  <a:cubicBezTo>
                    <a:pt x="0" y="4"/>
                    <a:pt x="0" y="4"/>
                    <a:pt x="0" y="4"/>
                  </a:cubicBezTo>
                  <a:cubicBezTo>
                    <a:pt x="1" y="5"/>
                    <a:pt x="2" y="6"/>
                    <a:pt x="3" y="8"/>
                  </a:cubicBezTo>
                  <a:cubicBezTo>
                    <a:pt x="6" y="1"/>
                    <a:pt x="6" y="1"/>
                    <a:pt x="6" y="1"/>
                  </a:cubicBezTo>
                  <a:cubicBezTo>
                    <a:pt x="4" y="0"/>
                    <a:pt x="3" y="0"/>
                    <a:pt x="3"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7" name="ísḷïḋè"/>
            <p:cNvSpPr/>
            <p:nvPr>
              <p:custDataLst>
                <p:tags r:id="rId375"/>
              </p:custDataLst>
            </p:nvPr>
          </p:nvSpPr>
          <p:spPr>
            <a:xfrm>
              <a:off x="6011863" y="2816226"/>
              <a:ext cx="550863" cy="444500"/>
            </a:xfrm>
            <a:custGeom>
              <a:avLst/>
              <a:gdLst/>
              <a:ahLst/>
              <a:cxnLst>
                <a:cxn ang="0">
                  <a:pos x="2147483646" y="0"/>
                </a:cxn>
                <a:cxn ang="0">
                  <a:pos x="2147483646" y="2147483646"/>
                </a:cxn>
                <a:cxn ang="0">
                  <a:pos x="0" y="2147483646"/>
                </a:cxn>
                <a:cxn ang="0">
                  <a:pos x="2147483646" y="0"/>
                </a:cxn>
              </a:cxnLst>
              <a:pathLst>
                <a:path w="396" h="320">
                  <a:moveTo>
                    <a:pt x="37" y="0"/>
                  </a:moveTo>
                  <a:cubicBezTo>
                    <a:pt x="37" y="0"/>
                    <a:pt x="328" y="10"/>
                    <a:pt x="396" y="186"/>
                  </a:cubicBezTo>
                  <a:cubicBezTo>
                    <a:pt x="396" y="186"/>
                    <a:pt x="210" y="320"/>
                    <a:pt x="0" y="65"/>
                  </a:cubicBezTo>
                  <a:cubicBezTo>
                    <a:pt x="37" y="0"/>
                    <a:pt x="37" y="0"/>
                    <a:pt x="37"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8" name="ïṥḷîḓè"/>
            <p:cNvSpPr/>
            <p:nvPr>
              <p:custDataLst>
                <p:tags r:id="rId376"/>
              </p:custDataLst>
            </p:nvPr>
          </p:nvSpPr>
          <p:spPr>
            <a:xfrm>
              <a:off x="5667375" y="2598738"/>
              <a:ext cx="528638" cy="5270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79" h="379">
                  <a:moveTo>
                    <a:pt x="356" y="231"/>
                  </a:moveTo>
                  <a:cubicBezTo>
                    <a:pt x="333" y="323"/>
                    <a:pt x="240" y="379"/>
                    <a:pt x="148" y="356"/>
                  </a:cubicBezTo>
                  <a:cubicBezTo>
                    <a:pt x="56" y="333"/>
                    <a:pt x="0" y="240"/>
                    <a:pt x="23" y="148"/>
                  </a:cubicBezTo>
                  <a:cubicBezTo>
                    <a:pt x="46" y="56"/>
                    <a:pt x="139" y="0"/>
                    <a:pt x="231" y="23"/>
                  </a:cubicBezTo>
                  <a:cubicBezTo>
                    <a:pt x="323" y="46"/>
                    <a:pt x="379" y="139"/>
                    <a:pt x="356" y="231"/>
                  </a:cubicBezTo>
                  <a:close/>
                </a:path>
              </a:pathLst>
            </a:custGeom>
            <a:solidFill>
              <a:srgbClr val="F7931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9" name="íṣ1íḑé"/>
            <p:cNvSpPr/>
            <p:nvPr>
              <p:custDataLst>
                <p:tags r:id="rId377"/>
              </p:custDataLst>
            </p:nvPr>
          </p:nvSpPr>
          <p:spPr>
            <a:xfrm>
              <a:off x="5810250" y="2708276"/>
              <a:ext cx="231775" cy="3016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7" h="217">
                  <a:moveTo>
                    <a:pt x="163" y="87"/>
                  </a:moveTo>
                  <a:cubicBezTo>
                    <a:pt x="167" y="64"/>
                    <a:pt x="149" y="52"/>
                    <a:pt x="126" y="44"/>
                  </a:cubicBezTo>
                  <a:cubicBezTo>
                    <a:pt x="133" y="13"/>
                    <a:pt x="133" y="13"/>
                    <a:pt x="133" y="13"/>
                  </a:cubicBezTo>
                  <a:cubicBezTo>
                    <a:pt x="115" y="8"/>
                    <a:pt x="115" y="8"/>
                    <a:pt x="115" y="8"/>
                  </a:cubicBezTo>
                  <a:cubicBezTo>
                    <a:pt x="107" y="38"/>
                    <a:pt x="107" y="38"/>
                    <a:pt x="107" y="38"/>
                  </a:cubicBezTo>
                  <a:cubicBezTo>
                    <a:pt x="102" y="37"/>
                    <a:pt x="97" y="36"/>
                    <a:pt x="92" y="35"/>
                  </a:cubicBezTo>
                  <a:cubicBezTo>
                    <a:pt x="100" y="4"/>
                    <a:pt x="100" y="4"/>
                    <a:pt x="100" y="4"/>
                  </a:cubicBezTo>
                  <a:cubicBezTo>
                    <a:pt x="81" y="0"/>
                    <a:pt x="81" y="0"/>
                    <a:pt x="81" y="0"/>
                  </a:cubicBezTo>
                  <a:cubicBezTo>
                    <a:pt x="73" y="30"/>
                    <a:pt x="73" y="30"/>
                    <a:pt x="73" y="30"/>
                  </a:cubicBezTo>
                  <a:cubicBezTo>
                    <a:pt x="69" y="30"/>
                    <a:pt x="65" y="29"/>
                    <a:pt x="61" y="28"/>
                  </a:cubicBezTo>
                  <a:cubicBezTo>
                    <a:pt x="35" y="21"/>
                    <a:pt x="35" y="21"/>
                    <a:pt x="35" y="21"/>
                  </a:cubicBezTo>
                  <a:cubicBezTo>
                    <a:pt x="30" y="41"/>
                    <a:pt x="30" y="41"/>
                    <a:pt x="30" y="41"/>
                  </a:cubicBezTo>
                  <a:cubicBezTo>
                    <a:pt x="44" y="45"/>
                    <a:pt x="44" y="45"/>
                    <a:pt x="44" y="45"/>
                  </a:cubicBezTo>
                  <a:cubicBezTo>
                    <a:pt x="49" y="45"/>
                    <a:pt x="53" y="50"/>
                    <a:pt x="52" y="56"/>
                  </a:cubicBezTo>
                  <a:cubicBezTo>
                    <a:pt x="44" y="91"/>
                    <a:pt x="44" y="91"/>
                    <a:pt x="44" y="91"/>
                  </a:cubicBezTo>
                  <a:cubicBezTo>
                    <a:pt x="44" y="91"/>
                    <a:pt x="45" y="91"/>
                    <a:pt x="46" y="91"/>
                  </a:cubicBezTo>
                  <a:cubicBezTo>
                    <a:pt x="44" y="91"/>
                    <a:pt x="44" y="91"/>
                    <a:pt x="44" y="91"/>
                  </a:cubicBezTo>
                  <a:cubicBezTo>
                    <a:pt x="31" y="140"/>
                    <a:pt x="31" y="140"/>
                    <a:pt x="31" y="140"/>
                  </a:cubicBezTo>
                  <a:cubicBezTo>
                    <a:pt x="30" y="144"/>
                    <a:pt x="26" y="146"/>
                    <a:pt x="23" y="145"/>
                  </a:cubicBezTo>
                  <a:cubicBezTo>
                    <a:pt x="23" y="145"/>
                    <a:pt x="23" y="145"/>
                    <a:pt x="23" y="145"/>
                  </a:cubicBezTo>
                  <a:cubicBezTo>
                    <a:pt x="9" y="141"/>
                    <a:pt x="9" y="141"/>
                    <a:pt x="9" y="141"/>
                  </a:cubicBezTo>
                  <a:cubicBezTo>
                    <a:pt x="0" y="163"/>
                    <a:pt x="0" y="163"/>
                    <a:pt x="0" y="163"/>
                  </a:cubicBezTo>
                  <a:cubicBezTo>
                    <a:pt x="24" y="169"/>
                    <a:pt x="24" y="169"/>
                    <a:pt x="24" y="169"/>
                  </a:cubicBezTo>
                  <a:cubicBezTo>
                    <a:pt x="37" y="173"/>
                    <a:pt x="37" y="173"/>
                    <a:pt x="37" y="173"/>
                  </a:cubicBezTo>
                  <a:cubicBezTo>
                    <a:pt x="30" y="204"/>
                    <a:pt x="30" y="204"/>
                    <a:pt x="30" y="204"/>
                  </a:cubicBezTo>
                  <a:cubicBezTo>
                    <a:pt x="48" y="208"/>
                    <a:pt x="48" y="208"/>
                    <a:pt x="48" y="208"/>
                  </a:cubicBezTo>
                  <a:cubicBezTo>
                    <a:pt x="56" y="178"/>
                    <a:pt x="56" y="178"/>
                    <a:pt x="56" y="178"/>
                  </a:cubicBezTo>
                  <a:cubicBezTo>
                    <a:pt x="61" y="179"/>
                    <a:pt x="66" y="180"/>
                    <a:pt x="71" y="182"/>
                  </a:cubicBezTo>
                  <a:cubicBezTo>
                    <a:pt x="63" y="212"/>
                    <a:pt x="63" y="212"/>
                    <a:pt x="63" y="212"/>
                  </a:cubicBezTo>
                  <a:cubicBezTo>
                    <a:pt x="82" y="217"/>
                    <a:pt x="82" y="217"/>
                    <a:pt x="82" y="217"/>
                  </a:cubicBezTo>
                  <a:cubicBezTo>
                    <a:pt x="90" y="186"/>
                    <a:pt x="90" y="186"/>
                    <a:pt x="90" y="186"/>
                  </a:cubicBezTo>
                  <a:cubicBezTo>
                    <a:pt x="122" y="192"/>
                    <a:pt x="146" y="189"/>
                    <a:pt x="156" y="160"/>
                  </a:cubicBezTo>
                  <a:cubicBezTo>
                    <a:pt x="164" y="137"/>
                    <a:pt x="156" y="124"/>
                    <a:pt x="139" y="115"/>
                  </a:cubicBezTo>
                  <a:cubicBezTo>
                    <a:pt x="152" y="112"/>
                    <a:pt x="161" y="104"/>
                    <a:pt x="163" y="87"/>
                  </a:cubicBezTo>
                  <a:close/>
                  <a:moveTo>
                    <a:pt x="120" y="147"/>
                  </a:moveTo>
                  <a:cubicBezTo>
                    <a:pt x="114" y="171"/>
                    <a:pt x="75" y="158"/>
                    <a:pt x="62" y="155"/>
                  </a:cubicBezTo>
                  <a:cubicBezTo>
                    <a:pt x="73" y="113"/>
                    <a:pt x="73" y="113"/>
                    <a:pt x="73" y="113"/>
                  </a:cubicBezTo>
                  <a:cubicBezTo>
                    <a:pt x="85" y="117"/>
                    <a:pt x="126" y="123"/>
                    <a:pt x="120" y="147"/>
                  </a:cubicBezTo>
                  <a:close/>
                  <a:moveTo>
                    <a:pt x="126" y="86"/>
                  </a:moveTo>
                  <a:cubicBezTo>
                    <a:pt x="121" y="108"/>
                    <a:pt x="88" y="97"/>
                    <a:pt x="77" y="94"/>
                  </a:cubicBezTo>
                  <a:cubicBezTo>
                    <a:pt x="87" y="57"/>
                    <a:pt x="87" y="57"/>
                    <a:pt x="87" y="57"/>
                  </a:cubicBezTo>
                  <a:cubicBezTo>
                    <a:pt x="97" y="59"/>
                    <a:pt x="132" y="64"/>
                    <a:pt x="126" y="86"/>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0" name="íṥlíḑé"/>
            <p:cNvSpPr/>
            <p:nvPr>
              <p:custDataLst>
                <p:tags r:id="rId378"/>
              </p:custDataLst>
            </p:nvPr>
          </p:nvSpPr>
          <p:spPr>
            <a:xfrm>
              <a:off x="4200525" y="1722438"/>
              <a:ext cx="496888" cy="357188"/>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56" h="256">
                  <a:moveTo>
                    <a:pt x="151" y="23"/>
                  </a:moveTo>
                  <a:cubicBezTo>
                    <a:pt x="242" y="0"/>
                    <a:pt x="327" y="28"/>
                    <a:pt x="341" y="86"/>
                  </a:cubicBezTo>
                  <a:cubicBezTo>
                    <a:pt x="356" y="144"/>
                    <a:pt x="295" y="210"/>
                    <a:pt x="205" y="233"/>
                  </a:cubicBezTo>
                  <a:cubicBezTo>
                    <a:pt x="115" y="256"/>
                    <a:pt x="29" y="227"/>
                    <a:pt x="15" y="169"/>
                  </a:cubicBezTo>
                  <a:cubicBezTo>
                    <a:pt x="0" y="111"/>
                    <a:pt x="61" y="45"/>
                    <a:pt x="151" y="23"/>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1" name="îŝḷíḑè"/>
            <p:cNvSpPr/>
            <p:nvPr>
              <p:custDataLst>
                <p:tags r:id="rId379"/>
              </p:custDataLst>
            </p:nvPr>
          </p:nvSpPr>
          <p:spPr>
            <a:xfrm>
              <a:off x="4616450" y="1606551"/>
              <a:ext cx="509588" cy="438150"/>
            </a:xfrm>
            <a:custGeom>
              <a:avLst/>
              <a:gdLst/>
              <a:ahLst/>
              <a:cxnLst>
                <a:cxn ang="0">
                  <a:pos x="2147483646" y="2147483646"/>
                </a:cxn>
                <a:cxn ang="0">
                  <a:pos x="2147483646" y="2147483646"/>
                </a:cxn>
                <a:cxn ang="0">
                  <a:pos x="0" y="2147483646"/>
                </a:cxn>
                <a:cxn ang="0">
                  <a:pos x="2147483646" y="2147483646"/>
                </a:cxn>
              </a:cxnLst>
              <a:pathLst>
                <a:path w="366" h="314">
                  <a:moveTo>
                    <a:pt x="8" y="138"/>
                  </a:moveTo>
                  <a:cubicBezTo>
                    <a:pt x="8" y="138"/>
                    <a:pt x="249" y="0"/>
                    <a:pt x="366" y="111"/>
                  </a:cubicBezTo>
                  <a:cubicBezTo>
                    <a:pt x="366" y="111"/>
                    <a:pt x="261" y="314"/>
                    <a:pt x="0" y="210"/>
                  </a:cubicBezTo>
                  <a:cubicBezTo>
                    <a:pt x="8" y="138"/>
                    <a:pt x="8" y="138"/>
                    <a:pt x="8" y="138"/>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2" name="íşlidê"/>
            <p:cNvSpPr/>
            <p:nvPr>
              <p:custDataLst>
                <p:tags r:id="rId380"/>
              </p:custDataLst>
            </p:nvPr>
          </p:nvSpPr>
          <p:spPr>
            <a:xfrm>
              <a:off x="4924425" y="1522413"/>
              <a:ext cx="69850" cy="180975"/>
            </a:xfrm>
            <a:custGeom>
              <a:avLst/>
              <a:gdLst/>
              <a:ahLst/>
              <a:cxnLst>
                <a:cxn ang="0">
                  <a:pos x="2147483646" y="0"/>
                </a:cxn>
                <a:cxn ang="0">
                  <a:pos x="0" y="2147483646"/>
                </a:cxn>
                <a:cxn ang="0">
                  <a:pos x="2147483646" y="2147483646"/>
                </a:cxn>
                <a:cxn ang="0">
                  <a:pos x="2147483646" y="2147483646"/>
                </a:cxn>
                <a:cxn ang="0">
                  <a:pos x="2147483646" y="0"/>
                </a:cxn>
              </a:cxnLst>
              <a:pathLst>
                <a:path w="51" h="130">
                  <a:moveTo>
                    <a:pt x="40" y="0"/>
                  </a:moveTo>
                  <a:cubicBezTo>
                    <a:pt x="40" y="13"/>
                    <a:pt x="37" y="71"/>
                    <a:pt x="0" y="130"/>
                  </a:cubicBezTo>
                  <a:cubicBezTo>
                    <a:pt x="5" y="129"/>
                    <a:pt x="9" y="129"/>
                    <a:pt x="13" y="129"/>
                  </a:cubicBezTo>
                  <a:cubicBezTo>
                    <a:pt x="51" y="64"/>
                    <a:pt x="49" y="2"/>
                    <a:pt x="49" y="2"/>
                  </a:cubicBezTo>
                  <a:cubicBezTo>
                    <a:pt x="46" y="1"/>
                    <a:pt x="43" y="1"/>
                    <a:pt x="4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3" name="iṥ1íḓé"/>
            <p:cNvSpPr/>
            <p:nvPr>
              <p:custDataLst>
                <p:tags r:id="rId381"/>
              </p:custDataLst>
            </p:nvPr>
          </p:nvSpPr>
          <p:spPr>
            <a:xfrm>
              <a:off x="4752975" y="1701801"/>
              <a:ext cx="188913" cy="149225"/>
            </a:xfrm>
            <a:custGeom>
              <a:avLst/>
              <a:gdLst/>
              <a:ahLst/>
              <a:cxnLst>
                <a:cxn ang="0">
                  <a:pos x="2147483646" y="0"/>
                </a:cxn>
                <a:cxn ang="0">
                  <a:pos x="2147483646" y="2147483646"/>
                </a:cxn>
                <a:cxn ang="0">
                  <a:pos x="0" y="2147483646"/>
                </a:cxn>
                <a:cxn ang="0">
                  <a:pos x="2147483646" y="2147483646"/>
                </a:cxn>
                <a:cxn ang="0">
                  <a:pos x="2147483646" y="0"/>
                </a:cxn>
              </a:cxnLst>
              <a:pathLst>
                <a:path w="136" h="107">
                  <a:moveTo>
                    <a:pt x="136" y="0"/>
                  </a:moveTo>
                  <a:cubicBezTo>
                    <a:pt x="132" y="0"/>
                    <a:pt x="128" y="0"/>
                    <a:pt x="123" y="1"/>
                  </a:cubicBezTo>
                  <a:cubicBezTo>
                    <a:pt x="100" y="39"/>
                    <a:pt x="61" y="78"/>
                    <a:pt x="0" y="104"/>
                  </a:cubicBezTo>
                  <a:cubicBezTo>
                    <a:pt x="5" y="105"/>
                    <a:pt x="9" y="106"/>
                    <a:pt x="14" y="107"/>
                  </a:cubicBezTo>
                  <a:cubicBezTo>
                    <a:pt x="76" y="79"/>
                    <a:pt x="113" y="39"/>
                    <a:pt x="13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4" name="ísḷîḓè"/>
            <p:cNvSpPr/>
            <p:nvPr>
              <p:custDataLst>
                <p:tags r:id="rId382"/>
              </p:custDataLst>
            </p:nvPr>
          </p:nvSpPr>
          <p:spPr>
            <a:xfrm>
              <a:off x="4560888" y="1462088"/>
              <a:ext cx="427038" cy="425450"/>
            </a:xfrm>
            <a:custGeom>
              <a:avLst/>
              <a:gdLst/>
              <a:ahLst/>
              <a:cxnLst>
                <a:cxn ang="0">
                  <a:pos x="0" y="2147483646"/>
                </a:cxn>
                <a:cxn ang="0">
                  <a:pos x="2147483646" y="2147483646"/>
                </a:cxn>
                <a:cxn ang="0">
                  <a:pos x="2147483646" y="2147483646"/>
                </a:cxn>
                <a:cxn ang="0">
                  <a:pos x="0" y="2147483646"/>
                </a:cxn>
              </a:cxnLst>
              <a:pathLst>
                <a:path w="307" h="305">
                  <a:moveTo>
                    <a:pt x="0" y="238"/>
                  </a:moveTo>
                  <a:cubicBezTo>
                    <a:pt x="0" y="238"/>
                    <a:pt x="145" y="0"/>
                    <a:pt x="301" y="41"/>
                  </a:cubicBezTo>
                  <a:cubicBezTo>
                    <a:pt x="301" y="41"/>
                    <a:pt x="307" y="270"/>
                    <a:pt x="29" y="305"/>
                  </a:cubicBezTo>
                  <a:cubicBezTo>
                    <a:pt x="0" y="238"/>
                    <a:pt x="0" y="238"/>
                    <a:pt x="0" y="238"/>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5" name="iŝľiďe"/>
            <p:cNvSpPr/>
            <p:nvPr>
              <p:custDataLst>
                <p:tags r:id="rId383"/>
              </p:custDataLst>
            </p:nvPr>
          </p:nvSpPr>
          <p:spPr>
            <a:xfrm>
              <a:off x="4757738" y="1504951"/>
              <a:ext cx="222250" cy="66675"/>
            </a:xfrm>
            <a:custGeom>
              <a:avLst/>
              <a:gdLst/>
              <a:ahLst/>
              <a:cxnLst>
                <a:cxn ang="0">
                  <a:pos x="2147483646" y="2147483646"/>
                </a:cxn>
                <a:cxn ang="0">
                  <a:pos x="0" y="2147483646"/>
                </a:cxn>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59" h="47">
                  <a:moveTo>
                    <a:pt x="10" y="40"/>
                  </a:moveTo>
                  <a:cubicBezTo>
                    <a:pt x="6" y="42"/>
                    <a:pt x="3" y="44"/>
                    <a:pt x="0" y="47"/>
                  </a:cubicBezTo>
                  <a:cubicBezTo>
                    <a:pt x="0" y="47"/>
                    <a:pt x="0" y="47"/>
                    <a:pt x="0" y="47"/>
                  </a:cubicBezTo>
                  <a:cubicBezTo>
                    <a:pt x="3" y="44"/>
                    <a:pt x="6" y="42"/>
                    <a:pt x="10" y="40"/>
                  </a:cubicBezTo>
                  <a:moveTo>
                    <a:pt x="123" y="0"/>
                  </a:moveTo>
                  <a:cubicBezTo>
                    <a:pt x="83" y="0"/>
                    <a:pt x="44" y="16"/>
                    <a:pt x="10" y="40"/>
                  </a:cubicBezTo>
                  <a:cubicBezTo>
                    <a:pt x="10" y="40"/>
                    <a:pt x="10" y="40"/>
                    <a:pt x="10" y="40"/>
                  </a:cubicBezTo>
                  <a:cubicBezTo>
                    <a:pt x="10" y="41"/>
                    <a:pt x="9" y="43"/>
                    <a:pt x="9" y="44"/>
                  </a:cubicBezTo>
                  <a:cubicBezTo>
                    <a:pt x="44" y="21"/>
                    <a:pt x="83" y="5"/>
                    <a:pt x="123" y="5"/>
                  </a:cubicBezTo>
                  <a:cubicBezTo>
                    <a:pt x="135" y="5"/>
                    <a:pt x="147" y="6"/>
                    <a:pt x="159" y="10"/>
                  </a:cubicBezTo>
                  <a:cubicBezTo>
                    <a:pt x="159" y="10"/>
                    <a:pt x="159" y="10"/>
                    <a:pt x="159" y="10"/>
                  </a:cubicBezTo>
                  <a:cubicBezTo>
                    <a:pt x="159" y="7"/>
                    <a:pt x="159" y="5"/>
                    <a:pt x="159" y="5"/>
                  </a:cubicBezTo>
                  <a:cubicBezTo>
                    <a:pt x="147" y="2"/>
                    <a:pt x="135" y="0"/>
                    <a:pt x="123"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6" name="íşļidé"/>
            <p:cNvSpPr/>
            <p:nvPr>
              <p:custDataLst>
                <p:tags r:id="rId384"/>
              </p:custDataLst>
            </p:nvPr>
          </p:nvSpPr>
          <p:spPr>
            <a:xfrm>
              <a:off x="4591050" y="1512888"/>
              <a:ext cx="388938" cy="366713"/>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79" h="264">
                  <a:moveTo>
                    <a:pt x="25" y="236"/>
                  </a:moveTo>
                  <a:cubicBezTo>
                    <a:pt x="18" y="242"/>
                    <a:pt x="11" y="249"/>
                    <a:pt x="3" y="255"/>
                  </a:cubicBezTo>
                  <a:cubicBezTo>
                    <a:pt x="3" y="255"/>
                    <a:pt x="3" y="255"/>
                    <a:pt x="3" y="255"/>
                  </a:cubicBezTo>
                  <a:cubicBezTo>
                    <a:pt x="1" y="249"/>
                    <a:pt x="1" y="249"/>
                    <a:pt x="1" y="249"/>
                  </a:cubicBezTo>
                  <a:cubicBezTo>
                    <a:pt x="1" y="249"/>
                    <a:pt x="1" y="249"/>
                    <a:pt x="0" y="249"/>
                  </a:cubicBezTo>
                  <a:cubicBezTo>
                    <a:pt x="3" y="255"/>
                    <a:pt x="3" y="255"/>
                    <a:pt x="3" y="255"/>
                  </a:cubicBezTo>
                  <a:cubicBezTo>
                    <a:pt x="7" y="264"/>
                    <a:pt x="7" y="264"/>
                    <a:pt x="7" y="264"/>
                  </a:cubicBezTo>
                  <a:cubicBezTo>
                    <a:pt x="8" y="264"/>
                    <a:pt x="8" y="264"/>
                    <a:pt x="9" y="264"/>
                  </a:cubicBezTo>
                  <a:cubicBezTo>
                    <a:pt x="25" y="236"/>
                    <a:pt x="25" y="236"/>
                    <a:pt x="25" y="236"/>
                  </a:cubicBezTo>
                  <a:moveTo>
                    <a:pt x="243" y="0"/>
                  </a:moveTo>
                  <a:cubicBezTo>
                    <a:pt x="203" y="0"/>
                    <a:pt x="164" y="16"/>
                    <a:pt x="129" y="39"/>
                  </a:cubicBezTo>
                  <a:cubicBezTo>
                    <a:pt x="125" y="96"/>
                    <a:pt x="101" y="163"/>
                    <a:pt x="32" y="229"/>
                  </a:cubicBezTo>
                  <a:cubicBezTo>
                    <a:pt x="42" y="230"/>
                    <a:pt x="71" y="232"/>
                    <a:pt x="109" y="239"/>
                  </a:cubicBezTo>
                  <a:cubicBezTo>
                    <a:pt x="265" y="176"/>
                    <a:pt x="278" y="33"/>
                    <a:pt x="279" y="5"/>
                  </a:cubicBezTo>
                  <a:cubicBezTo>
                    <a:pt x="279" y="5"/>
                    <a:pt x="279" y="5"/>
                    <a:pt x="279" y="5"/>
                  </a:cubicBezTo>
                  <a:cubicBezTo>
                    <a:pt x="267" y="1"/>
                    <a:pt x="255" y="0"/>
                    <a:pt x="24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7" name="îṡḻíḋê"/>
            <p:cNvSpPr/>
            <p:nvPr>
              <p:custDataLst>
                <p:tags r:id="rId385"/>
              </p:custDataLst>
            </p:nvPr>
          </p:nvSpPr>
          <p:spPr>
            <a:xfrm>
              <a:off x="4756150" y="1560513"/>
              <a:ext cx="15875" cy="15875"/>
            </a:xfrm>
            <a:custGeom>
              <a:avLst/>
              <a:gdLst/>
              <a:ahLst/>
              <a:cxnLst>
                <a:cxn ang="0">
                  <a:pos x="2147483646" y="0"/>
                </a:cxn>
                <a:cxn ang="0">
                  <a:pos x="2147483646" y="0"/>
                </a:cxn>
                <a:cxn ang="0">
                  <a:pos x="2147483646" y="2147483646"/>
                </a:cxn>
                <a:cxn ang="0">
                  <a:pos x="0" y="2147483646"/>
                </a:cxn>
                <a:cxn ang="0">
                  <a:pos x="2147483646" y="2147483646"/>
                </a:cxn>
                <a:cxn ang="0">
                  <a:pos x="2147483646" y="0"/>
                </a:cxn>
              </a:cxnLst>
              <a:pathLst>
                <a:path w="11" h="11">
                  <a:moveTo>
                    <a:pt x="11" y="0"/>
                  </a:moveTo>
                  <a:cubicBezTo>
                    <a:pt x="11" y="0"/>
                    <a:pt x="11" y="0"/>
                    <a:pt x="11" y="0"/>
                  </a:cubicBezTo>
                  <a:cubicBezTo>
                    <a:pt x="7" y="2"/>
                    <a:pt x="4" y="4"/>
                    <a:pt x="1" y="7"/>
                  </a:cubicBezTo>
                  <a:cubicBezTo>
                    <a:pt x="0" y="8"/>
                    <a:pt x="0" y="10"/>
                    <a:pt x="0" y="11"/>
                  </a:cubicBezTo>
                  <a:cubicBezTo>
                    <a:pt x="4" y="9"/>
                    <a:pt x="7" y="7"/>
                    <a:pt x="10" y="4"/>
                  </a:cubicBezTo>
                  <a:cubicBezTo>
                    <a:pt x="10" y="3"/>
                    <a:pt x="11" y="1"/>
                    <a:pt x="11"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8" name="íśļiḋe"/>
            <p:cNvSpPr/>
            <p:nvPr>
              <p:custDataLst>
                <p:tags r:id="rId386"/>
              </p:custDataLst>
            </p:nvPr>
          </p:nvSpPr>
          <p:spPr>
            <a:xfrm>
              <a:off x="4592638" y="1566863"/>
              <a:ext cx="177800" cy="300038"/>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8" h="216">
                  <a:moveTo>
                    <a:pt x="128" y="0"/>
                  </a:moveTo>
                  <a:cubicBezTo>
                    <a:pt x="125" y="3"/>
                    <a:pt x="122" y="5"/>
                    <a:pt x="118" y="7"/>
                  </a:cubicBezTo>
                  <a:cubicBezTo>
                    <a:pt x="112" y="68"/>
                    <a:pt x="82" y="140"/>
                    <a:pt x="0" y="210"/>
                  </a:cubicBezTo>
                  <a:cubicBezTo>
                    <a:pt x="2" y="216"/>
                    <a:pt x="2" y="216"/>
                    <a:pt x="2" y="216"/>
                  </a:cubicBezTo>
                  <a:cubicBezTo>
                    <a:pt x="2" y="216"/>
                    <a:pt x="2" y="216"/>
                    <a:pt x="2" y="216"/>
                  </a:cubicBezTo>
                  <a:cubicBezTo>
                    <a:pt x="10" y="210"/>
                    <a:pt x="17" y="203"/>
                    <a:pt x="24" y="197"/>
                  </a:cubicBezTo>
                  <a:cubicBezTo>
                    <a:pt x="28" y="190"/>
                    <a:pt x="28" y="190"/>
                    <a:pt x="28" y="190"/>
                  </a:cubicBezTo>
                  <a:cubicBezTo>
                    <a:pt x="28" y="190"/>
                    <a:pt x="29" y="190"/>
                    <a:pt x="31" y="190"/>
                  </a:cubicBezTo>
                  <a:cubicBezTo>
                    <a:pt x="100" y="124"/>
                    <a:pt x="124" y="57"/>
                    <a:pt x="128"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9" name="íšḷîdè"/>
            <p:cNvSpPr/>
            <p:nvPr>
              <p:custDataLst>
                <p:tags r:id="rId387"/>
              </p:custDataLst>
            </p:nvPr>
          </p:nvSpPr>
          <p:spPr>
            <a:xfrm>
              <a:off x="4495800" y="1355726"/>
              <a:ext cx="388938" cy="511175"/>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279" h="368">
                  <a:moveTo>
                    <a:pt x="62" y="368"/>
                  </a:moveTo>
                  <a:cubicBezTo>
                    <a:pt x="48" y="358"/>
                    <a:pt x="48" y="358"/>
                    <a:pt x="48" y="358"/>
                  </a:cubicBezTo>
                  <a:cubicBezTo>
                    <a:pt x="2" y="326"/>
                    <a:pt x="2" y="326"/>
                    <a:pt x="2" y="326"/>
                  </a:cubicBezTo>
                  <a:cubicBezTo>
                    <a:pt x="2" y="326"/>
                    <a:pt x="0" y="206"/>
                    <a:pt x="43" y="110"/>
                  </a:cubicBezTo>
                  <a:cubicBezTo>
                    <a:pt x="65" y="60"/>
                    <a:pt x="99" y="16"/>
                    <a:pt x="151" y="0"/>
                  </a:cubicBezTo>
                  <a:cubicBezTo>
                    <a:pt x="151" y="0"/>
                    <a:pt x="279" y="190"/>
                    <a:pt x="62" y="368"/>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0" name="îsḻíḍê"/>
            <p:cNvSpPr/>
            <p:nvPr>
              <p:custDataLst>
                <p:tags r:id="rId388"/>
              </p:custDataLst>
            </p:nvPr>
          </p:nvSpPr>
          <p:spPr>
            <a:xfrm>
              <a:off x="4551363" y="1508126"/>
              <a:ext cx="66675" cy="346075"/>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8" h="248">
                  <a:moveTo>
                    <a:pt x="4" y="0"/>
                  </a:moveTo>
                  <a:cubicBezTo>
                    <a:pt x="4" y="0"/>
                    <a:pt x="4" y="0"/>
                    <a:pt x="4" y="0"/>
                  </a:cubicBezTo>
                  <a:cubicBezTo>
                    <a:pt x="2" y="3"/>
                    <a:pt x="1" y="7"/>
                    <a:pt x="0" y="10"/>
                  </a:cubicBezTo>
                  <a:cubicBezTo>
                    <a:pt x="14" y="41"/>
                    <a:pt x="24" y="79"/>
                    <a:pt x="24" y="124"/>
                  </a:cubicBezTo>
                  <a:cubicBezTo>
                    <a:pt x="24" y="124"/>
                    <a:pt x="24" y="124"/>
                    <a:pt x="24" y="124"/>
                  </a:cubicBezTo>
                  <a:cubicBezTo>
                    <a:pt x="24" y="159"/>
                    <a:pt x="18" y="199"/>
                    <a:pt x="3" y="244"/>
                  </a:cubicBezTo>
                  <a:cubicBezTo>
                    <a:pt x="9" y="248"/>
                    <a:pt x="9" y="248"/>
                    <a:pt x="9" y="248"/>
                  </a:cubicBezTo>
                  <a:cubicBezTo>
                    <a:pt x="11" y="248"/>
                    <a:pt x="11" y="248"/>
                    <a:pt x="11" y="248"/>
                  </a:cubicBezTo>
                  <a:cubicBezTo>
                    <a:pt x="48" y="138"/>
                    <a:pt x="34" y="57"/>
                    <a:pt x="4"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1" name="ïś1iďe"/>
            <p:cNvSpPr/>
            <p:nvPr>
              <p:custDataLst>
                <p:tags r:id="rId389"/>
              </p:custDataLst>
            </p:nvPr>
          </p:nvSpPr>
          <p:spPr>
            <a:xfrm>
              <a:off x="4241800" y="1354138"/>
              <a:ext cx="434975" cy="500063"/>
            </a:xfrm>
            <a:custGeom>
              <a:avLst/>
              <a:gdLst/>
              <a:ahLst/>
              <a:cxnLst>
                <a:cxn ang="0">
                  <a:pos x="2147483646" y="2147483646"/>
                </a:cxn>
                <a:cxn ang="0">
                  <a:pos x="2147483646" y="0"/>
                </a:cxn>
                <a:cxn ang="0">
                  <a:pos x="2147483646" y="2147483646"/>
                </a:cxn>
                <a:cxn ang="0">
                  <a:pos x="2147483646" y="2147483646"/>
                </a:cxn>
              </a:cxnLst>
              <a:pathLst>
                <a:path w="313" h="360">
                  <a:moveTo>
                    <a:pt x="151" y="356"/>
                  </a:moveTo>
                  <a:cubicBezTo>
                    <a:pt x="151" y="356"/>
                    <a:pt x="0" y="123"/>
                    <a:pt x="104" y="0"/>
                  </a:cubicBezTo>
                  <a:cubicBezTo>
                    <a:pt x="104" y="0"/>
                    <a:pt x="313" y="94"/>
                    <a:pt x="224" y="360"/>
                  </a:cubicBezTo>
                  <a:cubicBezTo>
                    <a:pt x="151" y="356"/>
                    <a:pt x="151" y="356"/>
                    <a:pt x="151" y="35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2" name="íşľîḓè"/>
            <p:cNvSpPr/>
            <p:nvPr>
              <p:custDataLst>
                <p:tags r:id="rId390"/>
              </p:custDataLst>
            </p:nvPr>
          </p:nvSpPr>
          <p:spPr>
            <a:xfrm>
              <a:off x="4186238" y="1414463"/>
              <a:ext cx="150813" cy="69850"/>
            </a:xfrm>
            <a:custGeom>
              <a:avLst/>
              <a:gdLst/>
              <a:ahLst/>
              <a:cxnLst>
                <a:cxn ang="0">
                  <a:pos x="0" y="0"/>
                </a:cxn>
                <a:cxn ang="0">
                  <a:pos x="0" y="2147483646"/>
                </a:cxn>
                <a:cxn ang="0">
                  <a:pos x="2147483646" y="2147483646"/>
                </a:cxn>
                <a:cxn ang="0">
                  <a:pos x="2147483646" y="2147483646"/>
                </a:cxn>
                <a:cxn ang="0">
                  <a:pos x="0" y="0"/>
                </a:cxn>
              </a:cxnLst>
              <a:pathLst>
                <a:path w="109" h="50">
                  <a:moveTo>
                    <a:pt x="0" y="0"/>
                  </a:moveTo>
                  <a:cubicBezTo>
                    <a:pt x="0" y="1"/>
                    <a:pt x="0" y="1"/>
                    <a:pt x="0" y="2"/>
                  </a:cubicBezTo>
                  <a:cubicBezTo>
                    <a:pt x="18" y="5"/>
                    <a:pt x="64" y="17"/>
                    <a:pt x="108" y="50"/>
                  </a:cubicBezTo>
                  <a:cubicBezTo>
                    <a:pt x="108" y="48"/>
                    <a:pt x="108" y="46"/>
                    <a:pt x="109" y="44"/>
                  </a:cubicBezTo>
                  <a:cubicBezTo>
                    <a:pt x="54" y="6"/>
                    <a:pt x="0" y="0"/>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3" name="îşḻïḋè"/>
            <p:cNvSpPr/>
            <p:nvPr>
              <p:custDataLst>
                <p:tags r:id="rId391"/>
              </p:custDataLst>
            </p:nvPr>
          </p:nvSpPr>
          <p:spPr>
            <a:xfrm>
              <a:off x="4418013" y="1849438"/>
              <a:ext cx="46038" cy="14288"/>
            </a:xfrm>
            <a:custGeom>
              <a:avLst/>
              <a:gdLst/>
              <a:ahLst/>
              <a:cxnLst>
                <a:cxn ang="0">
                  <a:pos x="2147483646" y="0"/>
                </a:cxn>
                <a:cxn ang="0">
                  <a:pos x="2147483646" y="2147483646"/>
                </a:cxn>
                <a:cxn ang="0">
                  <a:pos x="0" y="2147483646"/>
                </a:cxn>
                <a:cxn ang="0">
                  <a:pos x="2147483646" y="0"/>
                </a:cxn>
                <a:cxn ang="0">
                  <a:pos x="2147483646" y="0"/>
                </a:cxn>
              </a:cxnLst>
              <a:pathLst>
                <a:path w="29" h="9">
                  <a:moveTo>
                    <a:pt x="22" y="0"/>
                  </a:moveTo>
                  <a:lnTo>
                    <a:pt x="4" y="5"/>
                  </a:lnTo>
                  <a:lnTo>
                    <a:pt x="0" y="9"/>
                  </a:lnTo>
                  <a:lnTo>
                    <a:pt x="29" y="0"/>
                  </a:lnTo>
                  <a:lnTo>
                    <a:pt x="22" y="0"/>
                  </a:lnTo>
                  <a:close/>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4" name="ïşľíḑê"/>
            <p:cNvSpPr/>
            <p:nvPr>
              <p:custDataLst>
                <p:tags r:id="rId392"/>
              </p:custDataLst>
            </p:nvPr>
          </p:nvSpPr>
          <p:spPr>
            <a:xfrm>
              <a:off x="4418013" y="1849438"/>
              <a:ext cx="46038" cy="14288"/>
            </a:xfrm>
            <a:custGeom>
              <a:avLst/>
              <a:gdLst/>
              <a:ahLst/>
              <a:cxnLst>
                <a:cxn ang="0">
                  <a:pos x="2147483646" y="0"/>
                </a:cxn>
                <a:cxn ang="0">
                  <a:pos x="2147483646" y="2147483646"/>
                </a:cxn>
                <a:cxn ang="0">
                  <a:pos x="0" y="2147483646"/>
                </a:cxn>
                <a:cxn ang="0">
                  <a:pos x="2147483646" y="0"/>
                </a:cxn>
                <a:cxn ang="0">
                  <a:pos x="2147483646" y="0"/>
                </a:cxn>
              </a:cxnLst>
              <a:pathLst>
                <a:path w="29" h="9">
                  <a:moveTo>
                    <a:pt x="22" y="0"/>
                  </a:moveTo>
                  <a:lnTo>
                    <a:pt x="4" y="5"/>
                  </a:lnTo>
                  <a:lnTo>
                    <a:pt x="0" y="9"/>
                  </a:lnTo>
                  <a:lnTo>
                    <a:pt x="29" y="0"/>
                  </a:lnTo>
                  <a:lnTo>
                    <a:pt x="22"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5" name="íṣḻiḑe"/>
            <p:cNvSpPr/>
            <p:nvPr>
              <p:custDataLst>
                <p:tags r:id="rId393"/>
              </p:custDataLst>
            </p:nvPr>
          </p:nvSpPr>
          <p:spPr>
            <a:xfrm>
              <a:off x="4087813" y="1414463"/>
              <a:ext cx="403225" cy="452438"/>
            </a:xfrm>
            <a:custGeom>
              <a:avLst/>
              <a:gdLst/>
              <a:ahLst/>
              <a:cxnLst>
                <a:cxn ang="0">
                  <a:pos x="2147483646" y="2147483646"/>
                </a:cxn>
                <a:cxn ang="0">
                  <a:pos x="2147483646" y="0"/>
                </a:cxn>
                <a:cxn ang="0">
                  <a:pos x="2147483646" y="2147483646"/>
                </a:cxn>
                <a:cxn ang="0">
                  <a:pos x="2147483646" y="2147483646"/>
                </a:cxn>
              </a:cxnLst>
              <a:pathLst>
                <a:path w="289" h="325">
                  <a:moveTo>
                    <a:pt x="216" y="325"/>
                  </a:moveTo>
                  <a:cubicBezTo>
                    <a:pt x="216" y="325"/>
                    <a:pt x="0" y="149"/>
                    <a:pt x="61" y="0"/>
                  </a:cubicBezTo>
                  <a:cubicBezTo>
                    <a:pt x="61" y="0"/>
                    <a:pt x="289" y="25"/>
                    <a:pt x="286" y="306"/>
                  </a:cubicBezTo>
                  <a:cubicBezTo>
                    <a:pt x="216" y="325"/>
                    <a:pt x="216" y="325"/>
                    <a:pt x="216" y="32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6" name="îṡ1ïḍê"/>
            <p:cNvSpPr/>
            <p:nvPr>
              <p:custDataLst>
                <p:tags r:id="rId394"/>
              </p:custDataLst>
            </p:nvPr>
          </p:nvSpPr>
          <p:spPr>
            <a:xfrm>
              <a:off x="3967163" y="1579563"/>
              <a:ext cx="219075" cy="34925"/>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pathLst>
                <a:path w="157" h="25">
                  <a:moveTo>
                    <a:pt x="73" y="0"/>
                  </a:moveTo>
                  <a:cubicBezTo>
                    <a:pt x="29" y="0"/>
                    <a:pt x="0" y="10"/>
                    <a:pt x="0" y="10"/>
                  </a:cubicBezTo>
                  <a:cubicBezTo>
                    <a:pt x="0" y="13"/>
                    <a:pt x="0" y="15"/>
                    <a:pt x="0" y="18"/>
                  </a:cubicBezTo>
                  <a:cubicBezTo>
                    <a:pt x="11" y="15"/>
                    <a:pt x="36" y="9"/>
                    <a:pt x="68" y="9"/>
                  </a:cubicBezTo>
                  <a:cubicBezTo>
                    <a:pt x="94" y="9"/>
                    <a:pt x="125" y="13"/>
                    <a:pt x="157" y="25"/>
                  </a:cubicBezTo>
                  <a:cubicBezTo>
                    <a:pt x="155" y="20"/>
                    <a:pt x="154" y="16"/>
                    <a:pt x="152" y="12"/>
                  </a:cubicBezTo>
                  <a:cubicBezTo>
                    <a:pt x="123" y="3"/>
                    <a:pt x="96" y="0"/>
                    <a:pt x="73"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7" name="ï$ľîḑè"/>
            <p:cNvSpPr/>
            <p:nvPr>
              <p:custDataLst>
                <p:tags r:id="rId395"/>
              </p:custDataLst>
            </p:nvPr>
          </p:nvSpPr>
          <p:spPr>
            <a:xfrm>
              <a:off x="4178300" y="1595438"/>
              <a:ext cx="254000" cy="255588"/>
            </a:xfrm>
            <a:custGeom>
              <a:avLst/>
              <a:gdLst/>
              <a:ahLst/>
              <a:cxnLst>
                <a:cxn ang="0">
                  <a:pos x="0" y="0"/>
                </a:cxn>
                <a:cxn ang="0">
                  <a:pos x="2147483646" y="2147483646"/>
                </a:cxn>
                <a:cxn ang="0">
                  <a:pos x="2147483646" y="2147483646"/>
                </a:cxn>
                <a:cxn ang="0">
                  <a:pos x="2147483646" y="2147483646"/>
                </a:cxn>
                <a:cxn ang="0">
                  <a:pos x="0" y="0"/>
                </a:cxn>
              </a:cxnLst>
              <a:pathLst>
                <a:path w="182" h="183">
                  <a:moveTo>
                    <a:pt x="0" y="0"/>
                  </a:moveTo>
                  <a:cubicBezTo>
                    <a:pt x="2" y="4"/>
                    <a:pt x="3" y="8"/>
                    <a:pt x="5" y="13"/>
                  </a:cubicBezTo>
                  <a:cubicBezTo>
                    <a:pt x="64" y="34"/>
                    <a:pt x="127" y="82"/>
                    <a:pt x="175" y="183"/>
                  </a:cubicBezTo>
                  <a:cubicBezTo>
                    <a:pt x="182" y="178"/>
                    <a:pt x="182" y="178"/>
                    <a:pt x="182" y="178"/>
                  </a:cubicBezTo>
                  <a:cubicBezTo>
                    <a:pt x="131" y="68"/>
                    <a:pt x="62" y="19"/>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8" name="îš1iďe"/>
            <p:cNvSpPr/>
            <p:nvPr>
              <p:custDataLst>
                <p:tags r:id="rId396"/>
              </p:custDataLst>
            </p:nvPr>
          </p:nvSpPr>
          <p:spPr>
            <a:xfrm>
              <a:off x="3960813" y="1501776"/>
              <a:ext cx="465138" cy="419100"/>
            </a:xfrm>
            <a:custGeom>
              <a:avLst/>
              <a:gdLst/>
              <a:ahLst/>
              <a:cxnLst>
                <a:cxn ang="0">
                  <a:pos x="2147483646" y="2147483646"/>
                </a:cxn>
                <a:cxn ang="0">
                  <a:pos x="0" y="2147483646"/>
                </a:cxn>
                <a:cxn ang="0">
                  <a:pos x="2147483646" y="2147483646"/>
                </a:cxn>
                <a:cxn ang="0">
                  <a:pos x="2147483646" y="2147483646"/>
                </a:cxn>
              </a:cxnLst>
              <a:pathLst>
                <a:path w="334" h="302">
                  <a:moveTo>
                    <a:pt x="279" y="302"/>
                  </a:moveTo>
                  <a:cubicBezTo>
                    <a:pt x="279" y="302"/>
                    <a:pt x="9" y="236"/>
                    <a:pt x="0" y="75"/>
                  </a:cubicBezTo>
                  <a:cubicBezTo>
                    <a:pt x="0" y="75"/>
                    <a:pt x="217" y="0"/>
                    <a:pt x="334" y="255"/>
                  </a:cubicBezTo>
                  <a:cubicBezTo>
                    <a:pt x="279" y="302"/>
                    <a:pt x="279" y="302"/>
                    <a:pt x="279" y="302"/>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9" name="îṧḷíḑè"/>
            <p:cNvSpPr/>
            <p:nvPr>
              <p:custDataLst>
                <p:tags r:id="rId397"/>
              </p:custDataLst>
            </p:nvPr>
          </p:nvSpPr>
          <p:spPr>
            <a:xfrm>
              <a:off x="3843338" y="1774826"/>
              <a:ext cx="220663" cy="93663"/>
            </a:xfrm>
            <a:custGeom>
              <a:avLst/>
              <a:gdLst/>
              <a:ahLst/>
              <a:cxnLst>
                <a:cxn ang="0">
                  <a:pos x="2147483646" y="0"/>
                </a:cxn>
                <a:cxn ang="0">
                  <a:pos x="0" y="2147483646"/>
                </a:cxn>
                <a:cxn ang="0">
                  <a:pos x="2147483646" y="2147483646"/>
                </a:cxn>
                <a:cxn ang="0">
                  <a:pos x="2147483646" y="2147483646"/>
                </a:cxn>
                <a:cxn ang="0">
                  <a:pos x="2147483646" y="0"/>
                </a:cxn>
              </a:cxnLst>
              <a:pathLst>
                <a:path w="159" h="68">
                  <a:moveTo>
                    <a:pt x="149" y="0"/>
                  </a:moveTo>
                  <a:cubicBezTo>
                    <a:pt x="58" y="8"/>
                    <a:pt x="0" y="64"/>
                    <a:pt x="0" y="64"/>
                  </a:cubicBezTo>
                  <a:cubicBezTo>
                    <a:pt x="1" y="65"/>
                    <a:pt x="2" y="66"/>
                    <a:pt x="2" y="68"/>
                  </a:cubicBezTo>
                  <a:cubicBezTo>
                    <a:pt x="21" y="52"/>
                    <a:pt x="78" y="11"/>
                    <a:pt x="159" y="9"/>
                  </a:cubicBezTo>
                  <a:cubicBezTo>
                    <a:pt x="156" y="6"/>
                    <a:pt x="152" y="3"/>
                    <a:pt x="149"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0" name="íṣḷiḑe"/>
            <p:cNvSpPr/>
            <p:nvPr>
              <p:custDataLst>
                <p:tags r:id="rId398"/>
              </p:custDataLst>
            </p:nvPr>
          </p:nvSpPr>
          <p:spPr>
            <a:xfrm>
              <a:off x="3836988" y="1654176"/>
              <a:ext cx="527050" cy="419100"/>
            </a:xfrm>
            <a:custGeom>
              <a:avLst/>
              <a:gdLst/>
              <a:ahLst/>
              <a:cxnLst>
                <a:cxn ang="0">
                  <a:pos x="2147483646" y="2147483646"/>
                </a:cxn>
                <a:cxn ang="0">
                  <a:pos x="0" y="2147483646"/>
                </a:cxn>
                <a:cxn ang="0">
                  <a:pos x="2147483646" y="2147483646"/>
                </a:cxn>
                <a:cxn ang="0">
                  <a:pos x="2147483646" y="2147483646"/>
                </a:cxn>
              </a:cxnLst>
              <a:pathLst>
                <a:path w="378" h="301">
                  <a:moveTo>
                    <a:pt x="348" y="247"/>
                  </a:moveTo>
                  <a:cubicBezTo>
                    <a:pt x="348" y="247"/>
                    <a:pt x="75" y="301"/>
                    <a:pt x="0" y="159"/>
                  </a:cubicBezTo>
                  <a:cubicBezTo>
                    <a:pt x="0" y="159"/>
                    <a:pt x="164" y="0"/>
                    <a:pt x="378" y="181"/>
                  </a:cubicBezTo>
                  <a:cubicBezTo>
                    <a:pt x="348" y="247"/>
                    <a:pt x="348" y="247"/>
                    <a:pt x="348" y="247"/>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1" name="iṡľíďè"/>
            <p:cNvSpPr/>
            <p:nvPr>
              <p:custDataLst>
                <p:tags r:id="rId399"/>
              </p:custDataLst>
            </p:nvPr>
          </p:nvSpPr>
          <p:spPr>
            <a:xfrm>
              <a:off x="3911600" y="1990726"/>
              <a:ext cx="98425" cy="152400"/>
            </a:xfrm>
            <a:custGeom>
              <a:avLst/>
              <a:gdLst/>
              <a:ahLst/>
              <a:cxnLst>
                <a:cxn ang="0">
                  <a:pos x="2147483646" y="0"/>
                </a:cxn>
                <a:cxn ang="0">
                  <a:pos x="0" y="2147483646"/>
                </a:cxn>
                <a:cxn ang="0">
                  <a:pos x="2147483646" y="2147483646"/>
                </a:cxn>
                <a:cxn ang="0">
                  <a:pos x="2147483646" y="2147483646"/>
                </a:cxn>
                <a:cxn ang="0">
                  <a:pos x="2147483646" y="0"/>
                </a:cxn>
              </a:cxnLst>
              <a:pathLst>
                <a:path w="71" h="109">
                  <a:moveTo>
                    <a:pt x="57" y="0"/>
                  </a:moveTo>
                  <a:cubicBezTo>
                    <a:pt x="12" y="50"/>
                    <a:pt x="0" y="104"/>
                    <a:pt x="0" y="104"/>
                  </a:cubicBezTo>
                  <a:cubicBezTo>
                    <a:pt x="3" y="106"/>
                    <a:pt x="7" y="108"/>
                    <a:pt x="10" y="109"/>
                  </a:cubicBezTo>
                  <a:cubicBezTo>
                    <a:pt x="14" y="95"/>
                    <a:pt x="30" y="47"/>
                    <a:pt x="71" y="4"/>
                  </a:cubicBezTo>
                  <a:cubicBezTo>
                    <a:pt x="67" y="2"/>
                    <a:pt x="62" y="1"/>
                    <a:pt x="57"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2" name="íṧļïḋe"/>
            <p:cNvSpPr/>
            <p:nvPr>
              <p:custDataLst>
                <p:tags r:id="rId400"/>
              </p:custDataLst>
            </p:nvPr>
          </p:nvSpPr>
          <p:spPr>
            <a:xfrm>
              <a:off x="3990975" y="1874838"/>
              <a:ext cx="247650" cy="122238"/>
            </a:xfrm>
            <a:custGeom>
              <a:avLst/>
              <a:gdLst/>
              <a:ahLst/>
              <a:cxnLst>
                <a:cxn ang="0">
                  <a:pos x="2147483646" y="0"/>
                </a:cxn>
                <a:cxn ang="0">
                  <a:pos x="0" y="2147483646"/>
                </a:cxn>
                <a:cxn ang="0">
                  <a:pos x="2147483646" y="2147483646"/>
                </a:cxn>
                <a:cxn ang="0">
                  <a:pos x="2147483646" y="2147483646"/>
                </a:cxn>
                <a:cxn ang="0">
                  <a:pos x="2147483646" y="0"/>
                </a:cxn>
              </a:cxnLst>
              <a:pathLst>
                <a:path w="178" h="88">
                  <a:moveTo>
                    <a:pt x="159" y="0"/>
                  </a:moveTo>
                  <a:cubicBezTo>
                    <a:pt x="83" y="11"/>
                    <a:pt x="33" y="47"/>
                    <a:pt x="0" y="84"/>
                  </a:cubicBezTo>
                  <a:cubicBezTo>
                    <a:pt x="5" y="85"/>
                    <a:pt x="10" y="86"/>
                    <a:pt x="14" y="88"/>
                  </a:cubicBezTo>
                  <a:cubicBezTo>
                    <a:pt x="49" y="51"/>
                    <a:pt x="101" y="18"/>
                    <a:pt x="178" y="8"/>
                  </a:cubicBezTo>
                  <a:cubicBezTo>
                    <a:pt x="171" y="5"/>
                    <a:pt x="165" y="2"/>
                    <a:pt x="159"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3" name="ï$liḑé"/>
            <p:cNvSpPr/>
            <p:nvPr>
              <p:custDataLst>
                <p:tags r:id="rId401"/>
              </p:custDataLst>
            </p:nvPr>
          </p:nvSpPr>
          <p:spPr>
            <a:xfrm>
              <a:off x="3924300" y="1838326"/>
              <a:ext cx="473075" cy="419100"/>
            </a:xfrm>
            <a:custGeom>
              <a:avLst/>
              <a:gdLst/>
              <a:ahLst/>
              <a:cxnLst>
                <a:cxn ang="0">
                  <a:pos x="2147483646" y="2147483646"/>
                </a:cxn>
                <a:cxn ang="0">
                  <a:pos x="0" y="2147483646"/>
                </a:cxn>
                <a:cxn ang="0">
                  <a:pos x="2147483646" y="2147483646"/>
                </a:cxn>
                <a:cxn ang="0">
                  <a:pos x="2147483646" y="2147483646"/>
                </a:cxn>
              </a:cxnLst>
              <a:pathLst>
                <a:path w="340" h="301">
                  <a:moveTo>
                    <a:pt x="340" y="106"/>
                  </a:moveTo>
                  <a:cubicBezTo>
                    <a:pt x="340" y="106"/>
                    <a:pt x="141" y="301"/>
                    <a:pt x="0" y="223"/>
                  </a:cubicBezTo>
                  <a:cubicBezTo>
                    <a:pt x="0" y="223"/>
                    <a:pt x="51" y="0"/>
                    <a:pt x="329" y="34"/>
                  </a:cubicBezTo>
                  <a:cubicBezTo>
                    <a:pt x="340" y="106"/>
                    <a:pt x="340" y="106"/>
                    <a:pt x="340" y="1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4" name="ï$ḷïḑé"/>
            <p:cNvSpPr/>
            <p:nvPr>
              <p:custDataLst>
                <p:tags r:id="rId402"/>
              </p:custDataLst>
            </p:nvPr>
          </p:nvSpPr>
          <p:spPr>
            <a:xfrm>
              <a:off x="4122738" y="2141538"/>
              <a:ext cx="103188" cy="274638"/>
            </a:xfrm>
            <a:custGeom>
              <a:avLst/>
              <a:gdLst/>
              <a:ahLst/>
              <a:cxnLst>
                <a:cxn ang="0">
                  <a:pos x="2147483646" y="0"/>
                </a:cxn>
                <a:cxn ang="0">
                  <a:pos x="2147483646" y="2147483646"/>
                </a:cxn>
                <a:cxn ang="0">
                  <a:pos x="2147483646" y="2147483646"/>
                </a:cxn>
                <a:cxn ang="0">
                  <a:pos x="2147483646" y="2147483646"/>
                </a:cxn>
                <a:cxn ang="0">
                  <a:pos x="2147483646" y="0"/>
                </a:cxn>
              </a:cxnLst>
              <a:pathLst>
                <a:path w="74" h="198">
                  <a:moveTo>
                    <a:pt x="32" y="0"/>
                  </a:moveTo>
                  <a:cubicBezTo>
                    <a:pt x="27" y="2"/>
                    <a:pt x="21" y="4"/>
                    <a:pt x="16" y="6"/>
                  </a:cubicBezTo>
                  <a:cubicBezTo>
                    <a:pt x="0" y="119"/>
                    <a:pt x="66" y="198"/>
                    <a:pt x="66" y="198"/>
                  </a:cubicBezTo>
                  <a:cubicBezTo>
                    <a:pt x="69" y="197"/>
                    <a:pt x="71" y="196"/>
                    <a:pt x="74" y="194"/>
                  </a:cubicBezTo>
                  <a:cubicBezTo>
                    <a:pt x="57" y="170"/>
                    <a:pt x="14" y="96"/>
                    <a:pt x="32"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5" name="i$ḻîḍê"/>
            <p:cNvSpPr/>
            <p:nvPr>
              <p:custDataLst>
                <p:tags r:id="rId403"/>
              </p:custDataLst>
            </p:nvPr>
          </p:nvSpPr>
          <p:spPr>
            <a:xfrm>
              <a:off x="4030663" y="1900238"/>
              <a:ext cx="407988" cy="523875"/>
            </a:xfrm>
            <a:custGeom>
              <a:avLst/>
              <a:gdLst/>
              <a:ahLst/>
              <a:cxnLst>
                <a:cxn ang="0">
                  <a:pos x="2147483646" y="2147483646"/>
                </a:cxn>
                <a:cxn ang="0">
                  <a:pos x="2147483646" y="2147483646"/>
                </a:cxn>
                <a:cxn ang="0">
                  <a:pos x="2147483646" y="0"/>
                </a:cxn>
                <a:cxn ang="0">
                  <a:pos x="2147483646" y="2147483646"/>
                </a:cxn>
              </a:cxnLst>
              <a:pathLst>
                <a:path w="293" h="376">
                  <a:moveTo>
                    <a:pt x="260" y="35"/>
                  </a:moveTo>
                  <a:cubicBezTo>
                    <a:pt x="260" y="35"/>
                    <a:pt x="293" y="311"/>
                    <a:pt x="146" y="376"/>
                  </a:cubicBezTo>
                  <a:cubicBezTo>
                    <a:pt x="146" y="376"/>
                    <a:pt x="0" y="199"/>
                    <a:pt x="197" y="0"/>
                  </a:cubicBezTo>
                  <a:cubicBezTo>
                    <a:pt x="260" y="35"/>
                    <a:pt x="260" y="35"/>
                    <a:pt x="260" y="3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6" name="iṣļiḍè"/>
            <p:cNvSpPr/>
            <p:nvPr>
              <p:custDataLst>
                <p:tags r:id="rId404"/>
              </p:custDataLst>
            </p:nvPr>
          </p:nvSpPr>
          <p:spPr>
            <a:xfrm>
              <a:off x="4394200" y="1920876"/>
              <a:ext cx="47625" cy="57150"/>
            </a:xfrm>
            <a:custGeom>
              <a:avLst/>
              <a:gdLst/>
              <a:ahLst/>
              <a:cxnLst>
                <a:cxn ang="0">
                  <a:pos x="2147483646" y="0"/>
                </a:cxn>
                <a:cxn ang="0">
                  <a:pos x="0" y="2147483646"/>
                </a:cxn>
                <a:cxn ang="0">
                  <a:pos x="2147483646" y="2147483646"/>
                </a:cxn>
                <a:cxn ang="0">
                  <a:pos x="2147483646" y="2147483646"/>
                </a:cxn>
                <a:cxn ang="0">
                  <a:pos x="2147483646" y="0"/>
                </a:cxn>
              </a:cxnLst>
              <a:pathLst>
                <a:path w="34" h="41">
                  <a:moveTo>
                    <a:pt x="28" y="0"/>
                  </a:moveTo>
                  <a:cubicBezTo>
                    <a:pt x="18" y="10"/>
                    <a:pt x="9" y="20"/>
                    <a:pt x="0" y="30"/>
                  </a:cubicBezTo>
                  <a:cubicBezTo>
                    <a:pt x="1" y="33"/>
                    <a:pt x="1" y="37"/>
                    <a:pt x="1" y="41"/>
                  </a:cubicBezTo>
                  <a:cubicBezTo>
                    <a:pt x="11" y="29"/>
                    <a:pt x="22" y="16"/>
                    <a:pt x="34" y="4"/>
                  </a:cubicBezTo>
                  <a:cubicBezTo>
                    <a:pt x="28" y="0"/>
                    <a:pt x="28" y="0"/>
                    <a:pt x="2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7" name="ïś1îḓe"/>
            <p:cNvSpPr/>
            <p:nvPr>
              <p:custDataLst>
                <p:tags r:id="rId405"/>
              </p:custDataLst>
            </p:nvPr>
          </p:nvSpPr>
          <p:spPr>
            <a:xfrm>
              <a:off x="4314825" y="2347913"/>
              <a:ext cx="57150" cy="95250"/>
            </a:xfrm>
            <a:custGeom>
              <a:avLst/>
              <a:gdLst/>
              <a:ahLst/>
              <a:cxnLst>
                <a:cxn ang="0">
                  <a:pos x="2147483646" y="0"/>
                </a:cxn>
                <a:cxn ang="0">
                  <a:pos x="0" y="2147483646"/>
                </a:cxn>
                <a:cxn ang="0">
                  <a:pos x="2147483646" y="2147483646"/>
                </a:cxn>
                <a:cxn ang="0">
                  <a:pos x="2147483646" y="2147483646"/>
                </a:cxn>
                <a:cxn ang="0">
                  <a:pos x="2147483646" y="0"/>
                </a:cxn>
              </a:cxnLst>
              <a:pathLst>
                <a:path w="41" h="69">
                  <a:moveTo>
                    <a:pt x="7" y="0"/>
                  </a:moveTo>
                  <a:cubicBezTo>
                    <a:pt x="5" y="3"/>
                    <a:pt x="2" y="6"/>
                    <a:pt x="0" y="9"/>
                  </a:cubicBezTo>
                  <a:cubicBezTo>
                    <a:pt x="15" y="47"/>
                    <a:pt x="34" y="69"/>
                    <a:pt x="34" y="69"/>
                  </a:cubicBezTo>
                  <a:cubicBezTo>
                    <a:pt x="36" y="68"/>
                    <a:pt x="39" y="67"/>
                    <a:pt x="41" y="66"/>
                  </a:cubicBezTo>
                  <a:cubicBezTo>
                    <a:pt x="35" y="58"/>
                    <a:pt x="19" y="34"/>
                    <a:pt x="7"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8" name="îṣļîḍè"/>
            <p:cNvSpPr/>
            <p:nvPr>
              <p:custDataLst>
                <p:tags r:id="rId406"/>
              </p:custDataLst>
            </p:nvPr>
          </p:nvSpPr>
          <p:spPr>
            <a:xfrm>
              <a:off x="4267200" y="1962151"/>
              <a:ext cx="128588" cy="3984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93" h="286">
                  <a:moveTo>
                    <a:pt x="78" y="32"/>
                  </a:moveTo>
                  <a:cubicBezTo>
                    <a:pt x="73" y="37"/>
                    <a:pt x="66" y="42"/>
                    <a:pt x="58" y="49"/>
                  </a:cubicBezTo>
                  <a:cubicBezTo>
                    <a:pt x="0" y="146"/>
                    <a:pt x="14" y="231"/>
                    <a:pt x="35" y="286"/>
                  </a:cubicBezTo>
                  <a:cubicBezTo>
                    <a:pt x="37" y="283"/>
                    <a:pt x="40" y="280"/>
                    <a:pt x="42" y="277"/>
                  </a:cubicBezTo>
                  <a:cubicBezTo>
                    <a:pt x="33" y="253"/>
                    <a:pt x="26" y="223"/>
                    <a:pt x="26" y="190"/>
                  </a:cubicBezTo>
                  <a:cubicBezTo>
                    <a:pt x="26" y="190"/>
                    <a:pt x="26" y="190"/>
                    <a:pt x="26" y="190"/>
                  </a:cubicBezTo>
                  <a:cubicBezTo>
                    <a:pt x="26" y="143"/>
                    <a:pt x="39" y="89"/>
                    <a:pt x="78" y="32"/>
                  </a:cubicBezTo>
                  <a:moveTo>
                    <a:pt x="92" y="0"/>
                  </a:moveTo>
                  <a:cubicBezTo>
                    <a:pt x="92" y="1"/>
                    <a:pt x="92" y="1"/>
                    <a:pt x="91" y="1"/>
                  </a:cubicBezTo>
                  <a:cubicBezTo>
                    <a:pt x="93" y="11"/>
                    <a:pt x="93" y="11"/>
                    <a:pt x="93" y="11"/>
                  </a:cubicBezTo>
                  <a:cubicBezTo>
                    <a:pt x="93" y="11"/>
                    <a:pt x="93" y="11"/>
                    <a:pt x="93" y="11"/>
                  </a:cubicBezTo>
                  <a:cubicBezTo>
                    <a:pt x="93" y="7"/>
                    <a:pt x="93" y="3"/>
                    <a:pt x="9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9" name="iśḻiḋè"/>
            <p:cNvSpPr/>
            <p:nvPr>
              <p:custDataLst>
                <p:tags r:id="rId407"/>
              </p:custDataLst>
            </p:nvPr>
          </p:nvSpPr>
          <p:spPr>
            <a:xfrm>
              <a:off x="4171950" y="1920876"/>
              <a:ext cx="409575" cy="522288"/>
            </a:xfrm>
            <a:custGeom>
              <a:avLst/>
              <a:gdLst/>
              <a:ahLst/>
              <a:cxnLst>
                <a:cxn ang="0">
                  <a:pos x="2147483646" y="2147483646"/>
                </a:cxn>
                <a:cxn ang="0">
                  <a:pos x="2147483646" y="2147483646"/>
                </a:cxn>
                <a:cxn ang="0">
                  <a:pos x="2147483646" y="0"/>
                </a:cxn>
                <a:cxn ang="0">
                  <a:pos x="2147483646" y="2147483646"/>
                </a:cxn>
              </a:cxnLst>
              <a:pathLst>
                <a:path w="294" h="376">
                  <a:moveTo>
                    <a:pt x="261" y="35"/>
                  </a:moveTo>
                  <a:cubicBezTo>
                    <a:pt x="261" y="35"/>
                    <a:pt x="294" y="311"/>
                    <a:pt x="146" y="376"/>
                  </a:cubicBezTo>
                  <a:cubicBezTo>
                    <a:pt x="146" y="376"/>
                    <a:pt x="0" y="200"/>
                    <a:pt x="197" y="0"/>
                  </a:cubicBezTo>
                  <a:cubicBezTo>
                    <a:pt x="261" y="35"/>
                    <a:pt x="261" y="35"/>
                    <a:pt x="261" y="3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0" name="î$ḷîḋé"/>
            <p:cNvSpPr/>
            <p:nvPr>
              <p:custDataLst>
                <p:tags r:id="rId408"/>
              </p:custDataLst>
            </p:nvPr>
          </p:nvSpPr>
          <p:spPr>
            <a:xfrm>
              <a:off x="4502150" y="2286001"/>
              <a:ext cx="230188" cy="122238"/>
            </a:xfrm>
            <a:custGeom>
              <a:avLst/>
              <a:gdLst/>
              <a:ahLst/>
              <a:cxnLst>
                <a:cxn ang="0">
                  <a:pos x="2147483646" y="0"/>
                </a:cxn>
                <a:cxn ang="0">
                  <a:pos x="0" y="2147483646"/>
                </a:cxn>
                <a:cxn ang="0">
                  <a:pos x="2147483646" y="2147483646"/>
                </a:cxn>
                <a:cxn ang="0">
                  <a:pos x="2147483646" y="2147483646"/>
                </a:cxn>
                <a:cxn ang="0">
                  <a:pos x="2147483646" y="0"/>
                </a:cxn>
              </a:cxnLst>
              <a:pathLst>
                <a:path w="165" h="88">
                  <a:moveTo>
                    <a:pt x="3" y="0"/>
                  </a:moveTo>
                  <a:cubicBezTo>
                    <a:pt x="2" y="3"/>
                    <a:pt x="1" y="5"/>
                    <a:pt x="0" y="8"/>
                  </a:cubicBezTo>
                  <a:cubicBezTo>
                    <a:pt x="64" y="75"/>
                    <a:pt x="144" y="86"/>
                    <a:pt x="165" y="88"/>
                  </a:cubicBezTo>
                  <a:cubicBezTo>
                    <a:pt x="165" y="88"/>
                    <a:pt x="164" y="87"/>
                    <a:pt x="164" y="87"/>
                  </a:cubicBezTo>
                  <a:cubicBezTo>
                    <a:pt x="133" y="83"/>
                    <a:pt x="60" y="66"/>
                    <a:pt x="3"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1" name="îṧľïďé"/>
            <p:cNvSpPr/>
            <p:nvPr>
              <p:custDataLst>
                <p:tags r:id="rId409"/>
              </p:custDataLst>
            </p:nvPr>
          </p:nvSpPr>
          <p:spPr>
            <a:xfrm>
              <a:off x="4730750" y="2406651"/>
              <a:ext cx="7938" cy="1588"/>
            </a:xfrm>
            <a:custGeom>
              <a:avLst/>
              <a:gdLst/>
              <a:ahLst/>
              <a:cxnLst>
                <a:cxn ang="0">
                  <a:pos x="0" y="0"/>
                </a:cxn>
                <a:cxn ang="0">
                  <a:pos x="2147483646" y="2147483646"/>
                </a:cxn>
                <a:cxn ang="0">
                  <a:pos x="2147483646" y="2147483646"/>
                </a:cxn>
                <a:cxn ang="0">
                  <a:pos x="2147483646" y="2147483646"/>
                </a:cxn>
                <a:cxn ang="0">
                  <a:pos x="0" y="0"/>
                </a:cxn>
              </a:cxnLst>
              <a:pathLst>
                <a:path w="6" h="1">
                  <a:moveTo>
                    <a:pt x="0" y="0"/>
                  </a:moveTo>
                  <a:cubicBezTo>
                    <a:pt x="0" y="0"/>
                    <a:pt x="1" y="1"/>
                    <a:pt x="1" y="1"/>
                  </a:cubicBezTo>
                  <a:cubicBezTo>
                    <a:pt x="4" y="1"/>
                    <a:pt x="6" y="1"/>
                    <a:pt x="6" y="1"/>
                  </a:cubicBezTo>
                  <a:cubicBezTo>
                    <a:pt x="6" y="1"/>
                    <a:pt x="6" y="1"/>
                    <a:pt x="6" y="1"/>
                  </a:cubicBezTo>
                  <a:cubicBezTo>
                    <a:pt x="4" y="0"/>
                    <a:pt x="2" y="0"/>
                    <a:pt x="0"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2" name="îŝḷïḋè"/>
            <p:cNvSpPr/>
            <p:nvPr>
              <p:custDataLst>
                <p:tags r:id="rId410"/>
              </p:custDataLst>
            </p:nvPr>
          </p:nvSpPr>
          <p:spPr>
            <a:xfrm>
              <a:off x="4405313" y="1978026"/>
              <a:ext cx="414338" cy="430213"/>
            </a:xfrm>
            <a:custGeom>
              <a:avLst/>
              <a:gdLst/>
              <a:ahLst/>
              <a:cxnLst>
                <a:cxn ang="0">
                  <a:pos x="2147483646" y="0"/>
                </a:cxn>
                <a:cxn ang="0">
                  <a:pos x="2147483646" y="2147483646"/>
                </a:cxn>
                <a:cxn ang="0">
                  <a:pos x="0" y="2147483646"/>
                </a:cxn>
                <a:cxn ang="0">
                  <a:pos x="2147483646" y="0"/>
                </a:cxn>
              </a:cxnLst>
              <a:pathLst>
                <a:path w="298" h="310">
                  <a:moveTo>
                    <a:pt x="68" y="0"/>
                  </a:moveTo>
                  <a:cubicBezTo>
                    <a:pt x="68" y="0"/>
                    <a:pt x="298" y="157"/>
                    <a:pt x="249" y="310"/>
                  </a:cubicBezTo>
                  <a:cubicBezTo>
                    <a:pt x="249" y="310"/>
                    <a:pt x="20" y="304"/>
                    <a:pt x="0" y="25"/>
                  </a:cubicBezTo>
                  <a:cubicBezTo>
                    <a:pt x="68" y="0"/>
                    <a:pt x="68" y="0"/>
                    <a:pt x="68"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3" name="îsľîḋê"/>
            <p:cNvSpPr/>
            <p:nvPr>
              <p:custDataLst>
                <p:tags r:id="rId411"/>
              </p:custDataLst>
            </p:nvPr>
          </p:nvSpPr>
          <p:spPr>
            <a:xfrm>
              <a:off x="4535488" y="1925638"/>
              <a:ext cx="44450" cy="52388"/>
            </a:xfrm>
            <a:custGeom>
              <a:avLst/>
              <a:gdLst/>
              <a:ahLst/>
              <a:cxnLst>
                <a:cxn ang="0">
                  <a:pos x="2147483646" y="0"/>
                </a:cxn>
                <a:cxn ang="0">
                  <a:pos x="0" y="2147483646"/>
                </a:cxn>
                <a:cxn ang="0">
                  <a:pos x="0" y="2147483646"/>
                </a:cxn>
                <a:cxn ang="0">
                  <a:pos x="2147483646" y="2147483646"/>
                </a:cxn>
                <a:cxn ang="0">
                  <a:pos x="2147483646" y="0"/>
                </a:cxn>
              </a:cxnLst>
              <a:pathLst>
                <a:path w="32" h="38">
                  <a:moveTo>
                    <a:pt x="28" y="0"/>
                  </a:moveTo>
                  <a:cubicBezTo>
                    <a:pt x="0" y="32"/>
                    <a:pt x="0" y="32"/>
                    <a:pt x="0" y="32"/>
                  </a:cubicBezTo>
                  <a:cubicBezTo>
                    <a:pt x="0" y="33"/>
                    <a:pt x="0" y="35"/>
                    <a:pt x="0" y="38"/>
                  </a:cubicBezTo>
                  <a:cubicBezTo>
                    <a:pt x="32" y="2"/>
                    <a:pt x="32" y="2"/>
                    <a:pt x="32" y="2"/>
                  </a:cubicBezTo>
                  <a:cubicBezTo>
                    <a:pt x="29" y="1"/>
                    <a:pt x="28" y="0"/>
                    <a:pt x="2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4" name="iṥḷîḑe"/>
            <p:cNvSpPr/>
            <p:nvPr>
              <p:custDataLst>
                <p:tags r:id="rId412"/>
              </p:custDataLst>
            </p:nvPr>
          </p:nvSpPr>
          <p:spPr>
            <a:xfrm>
              <a:off x="4779963" y="2266951"/>
              <a:ext cx="233363" cy="34925"/>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Lst>
              <a:pathLst>
                <a:path w="168" h="25">
                  <a:moveTo>
                    <a:pt x="0" y="0"/>
                  </a:moveTo>
                  <a:cubicBezTo>
                    <a:pt x="3" y="4"/>
                    <a:pt x="6" y="8"/>
                    <a:pt x="8" y="12"/>
                  </a:cubicBezTo>
                  <a:cubicBezTo>
                    <a:pt x="37" y="21"/>
                    <a:pt x="64" y="25"/>
                    <a:pt x="87" y="25"/>
                  </a:cubicBezTo>
                  <a:cubicBezTo>
                    <a:pt x="136" y="25"/>
                    <a:pt x="168" y="10"/>
                    <a:pt x="168" y="10"/>
                  </a:cubicBezTo>
                  <a:cubicBezTo>
                    <a:pt x="168" y="10"/>
                    <a:pt x="168" y="9"/>
                    <a:pt x="167" y="9"/>
                  </a:cubicBezTo>
                  <a:cubicBezTo>
                    <a:pt x="155" y="13"/>
                    <a:pt x="129" y="20"/>
                    <a:pt x="97" y="20"/>
                  </a:cubicBezTo>
                  <a:cubicBezTo>
                    <a:pt x="69" y="20"/>
                    <a:pt x="36" y="15"/>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5" name="ïsliḓè"/>
            <p:cNvSpPr/>
            <p:nvPr>
              <p:custDataLst>
                <p:tags r:id="rId413"/>
              </p:custDataLst>
            </p:nvPr>
          </p:nvSpPr>
          <p:spPr>
            <a:xfrm>
              <a:off x="4738688" y="2247901"/>
              <a:ext cx="52388" cy="34925"/>
            </a:xfrm>
            <a:custGeom>
              <a:avLst/>
              <a:gdLst/>
              <a:ahLst/>
              <a:cxnLst>
                <a:cxn ang="0">
                  <a:pos x="0" y="0"/>
                </a:cxn>
                <a:cxn ang="0">
                  <a:pos x="2147483646" y="2147483646"/>
                </a:cxn>
                <a:cxn ang="0">
                  <a:pos x="2147483646" y="2147483646"/>
                </a:cxn>
                <a:cxn ang="0">
                  <a:pos x="2147483646" y="2147483646"/>
                </a:cxn>
                <a:cxn ang="0">
                  <a:pos x="0" y="0"/>
                </a:cxn>
              </a:cxnLst>
              <a:pathLst>
                <a:path w="37" h="26">
                  <a:moveTo>
                    <a:pt x="0" y="0"/>
                  </a:moveTo>
                  <a:cubicBezTo>
                    <a:pt x="2" y="4"/>
                    <a:pt x="3" y="8"/>
                    <a:pt x="5" y="12"/>
                  </a:cubicBezTo>
                  <a:cubicBezTo>
                    <a:pt x="16" y="18"/>
                    <a:pt x="27" y="22"/>
                    <a:pt x="37" y="26"/>
                  </a:cubicBezTo>
                  <a:cubicBezTo>
                    <a:pt x="35" y="22"/>
                    <a:pt x="32" y="18"/>
                    <a:pt x="29" y="14"/>
                  </a:cubicBezTo>
                  <a:cubicBezTo>
                    <a:pt x="20" y="10"/>
                    <a:pt x="10" y="6"/>
                    <a:pt x="0"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6" name="ís1íde"/>
            <p:cNvSpPr/>
            <p:nvPr>
              <p:custDataLst>
                <p:tags r:id="rId414"/>
              </p:custDataLst>
            </p:nvPr>
          </p:nvSpPr>
          <p:spPr>
            <a:xfrm>
              <a:off x="4540250" y="2036763"/>
              <a:ext cx="204788" cy="227013"/>
            </a:xfrm>
            <a:custGeom>
              <a:avLst/>
              <a:gdLst/>
              <a:ahLst/>
              <a:cxnLst>
                <a:cxn ang="0">
                  <a:pos x="0" y="0"/>
                </a:cxn>
                <a:cxn ang="0">
                  <a:pos x="0" y="2147483646"/>
                </a:cxn>
                <a:cxn ang="0">
                  <a:pos x="0" y="2147483646"/>
                </a:cxn>
                <a:cxn ang="0">
                  <a:pos x="2147483646" y="2147483646"/>
                </a:cxn>
                <a:cxn ang="0">
                  <a:pos x="2147483646" y="2147483646"/>
                </a:cxn>
                <a:cxn ang="0">
                  <a:pos x="0" y="0"/>
                </a:cxn>
              </a:cxnLst>
              <a:pathLst>
                <a:path w="148" h="163">
                  <a:moveTo>
                    <a:pt x="0" y="0"/>
                  </a:moveTo>
                  <a:cubicBezTo>
                    <a:pt x="0" y="5"/>
                    <a:pt x="0" y="10"/>
                    <a:pt x="0" y="16"/>
                  </a:cubicBezTo>
                  <a:cubicBezTo>
                    <a:pt x="0" y="17"/>
                    <a:pt x="0" y="19"/>
                    <a:pt x="0" y="20"/>
                  </a:cubicBezTo>
                  <a:cubicBezTo>
                    <a:pt x="48" y="96"/>
                    <a:pt x="100" y="139"/>
                    <a:pt x="148" y="163"/>
                  </a:cubicBezTo>
                  <a:cubicBezTo>
                    <a:pt x="146" y="159"/>
                    <a:pt x="145" y="155"/>
                    <a:pt x="143" y="151"/>
                  </a:cubicBezTo>
                  <a:cubicBezTo>
                    <a:pt x="96" y="124"/>
                    <a:pt x="46" y="77"/>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7" name="ïṧḷidé"/>
            <p:cNvSpPr/>
            <p:nvPr>
              <p:custDataLst>
                <p:tags r:id="rId415"/>
              </p:custDataLst>
            </p:nvPr>
          </p:nvSpPr>
          <p:spPr>
            <a:xfrm>
              <a:off x="4518025" y="1920876"/>
              <a:ext cx="508000" cy="484188"/>
            </a:xfrm>
            <a:custGeom>
              <a:avLst/>
              <a:gdLst/>
              <a:ahLst/>
              <a:cxnLst>
                <a:cxn ang="0">
                  <a:pos x="2147483646" y="0"/>
                </a:cxn>
                <a:cxn ang="0">
                  <a:pos x="2147483646" y="2147483646"/>
                </a:cxn>
                <a:cxn ang="0">
                  <a:pos x="0" y="2147483646"/>
                </a:cxn>
                <a:cxn ang="0">
                  <a:pos x="2147483646" y="0"/>
                </a:cxn>
              </a:cxnLst>
              <a:pathLst>
                <a:path w="364" h="349">
                  <a:moveTo>
                    <a:pt x="49" y="0"/>
                  </a:moveTo>
                  <a:cubicBezTo>
                    <a:pt x="49" y="0"/>
                    <a:pt x="332" y="68"/>
                    <a:pt x="364" y="255"/>
                  </a:cubicBezTo>
                  <a:cubicBezTo>
                    <a:pt x="364" y="255"/>
                    <a:pt x="155" y="349"/>
                    <a:pt x="0" y="57"/>
                  </a:cubicBezTo>
                  <a:cubicBezTo>
                    <a:pt x="49" y="0"/>
                    <a:pt x="49" y="0"/>
                    <a:pt x="49"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8" name="îsḻîḍe"/>
            <p:cNvSpPr/>
            <p:nvPr>
              <p:custDataLst>
                <p:tags r:id="rId416"/>
              </p:custDataLst>
            </p:nvPr>
          </p:nvSpPr>
          <p:spPr>
            <a:xfrm>
              <a:off x="4241800" y="1354138"/>
              <a:ext cx="434975" cy="500063"/>
            </a:xfrm>
            <a:custGeom>
              <a:avLst/>
              <a:gdLst/>
              <a:ahLst/>
              <a:cxnLst>
                <a:cxn ang="0">
                  <a:pos x="2147483646" y="2147483646"/>
                </a:cxn>
                <a:cxn ang="0">
                  <a:pos x="2147483646" y="0"/>
                </a:cxn>
                <a:cxn ang="0">
                  <a:pos x="2147483646" y="2147483646"/>
                </a:cxn>
                <a:cxn ang="0">
                  <a:pos x="2147483646" y="2147483646"/>
                </a:cxn>
              </a:cxnLst>
              <a:pathLst>
                <a:path w="313" h="360">
                  <a:moveTo>
                    <a:pt x="151" y="356"/>
                  </a:moveTo>
                  <a:cubicBezTo>
                    <a:pt x="151" y="356"/>
                    <a:pt x="0" y="123"/>
                    <a:pt x="104" y="0"/>
                  </a:cubicBezTo>
                  <a:cubicBezTo>
                    <a:pt x="104" y="0"/>
                    <a:pt x="313" y="94"/>
                    <a:pt x="224" y="360"/>
                  </a:cubicBezTo>
                  <a:cubicBezTo>
                    <a:pt x="151" y="356"/>
                    <a:pt x="151" y="356"/>
                    <a:pt x="151" y="35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9" name="işḻïḑé"/>
            <p:cNvSpPr/>
            <p:nvPr>
              <p:custDataLst>
                <p:tags r:id="rId417"/>
              </p:custDataLst>
            </p:nvPr>
          </p:nvSpPr>
          <p:spPr>
            <a:xfrm>
              <a:off x="4335463" y="1354138"/>
              <a:ext cx="249238" cy="50006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79" h="360">
                  <a:moveTo>
                    <a:pt x="37" y="0"/>
                  </a:moveTo>
                  <a:cubicBezTo>
                    <a:pt x="14" y="27"/>
                    <a:pt x="3" y="60"/>
                    <a:pt x="1" y="94"/>
                  </a:cubicBezTo>
                  <a:cubicBezTo>
                    <a:pt x="1" y="100"/>
                    <a:pt x="0" y="105"/>
                    <a:pt x="0" y="110"/>
                  </a:cubicBezTo>
                  <a:cubicBezTo>
                    <a:pt x="0" y="227"/>
                    <a:pt x="84" y="356"/>
                    <a:pt x="84" y="356"/>
                  </a:cubicBezTo>
                  <a:cubicBezTo>
                    <a:pt x="157" y="360"/>
                    <a:pt x="157" y="360"/>
                    <a:pt x="157" y="360"/>
                  </a:cubicBezTo>
                  <a:cubicBezTo>
                    <a:pt x="173" y="313"/>
                    <a:pt x="179" y="272"/>
                    <a:pt x="179" y="235"/>
                  </a:cubicBezTo>
                  <a:cubicBezTo>
                    <a:pt x="179" y="190"/>
                    <a:pt x="169" y="152"/>
                    <a:pt x="155" y="121"/>
                  </a:cubicBezTo>
                  <a:cubicBezTo>
                    <a:pt x="114" y="35"/>
                    <a:pt x="37" y="0"/>
                    <a:pt x="37"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0" name="ïSliďé"/>
            <p:cNvSpPr/>
            <p:nvPr>
              <p:custDataLst>
                <p:tags r:id="rId418"/>
              </p:custDataLst>
            </p:nvPr>
          </p:nvSpPr>
          <p:spPr>
            <a:xfrm>
              <a:off x="3960813" y="1501776"/>
              <a:ext cx="465138" cy="419100"/>
            </a:xfrm>
            <a:custGeom>
              <a:avLst/>
              <a:gdLst/>
              <a:ahLst/>
              <a:cxnLst>
                <a:cxn ang="0">
                  <a:pos x="2147483646" y="2147483646"/>
                </a:cxn>
                <a:cxn ang="0">
                  <a:pos x="0" y="2147483646"/>
                </a:cxn>
                <a:cxn ang="0">
                  <a:pos x="2147483646" y="2147483646"/>
                </a:cxn>
                <a:cxn ang="0">
                  <a:pos x="2147483646" y="2147483646"/>
                </a:cxn>
              </a:cxnLst>
              <a:pathLst>
                <a:path w="334" h="302">
                  <a:moveTo>
                    <a:pt x="279" y="302"/>
                  </a:moveTo>
                  <a:cubicBezTo>
                    <a:pt x="279" y="302"/>
                    <a:pt x="9" y="236"/>
                    <a:pt x="0" y="75"/>
                  </a:cubicBezTo>
                  <a:cubicBezTo>
                    <a:pt x="0" y="75"/>
                    <a:pt x="217" y="0"/>
                    <a:pt x="334" y="255"/>
                  </a:cubicBezTo>
                  <a:cubicBezTo>
                    <a:pt x="279" y="302"/>
                    <a:pt x="279" y="302"/>
                    <a:pt x="279" y="302"/>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1" name="íṥ1íḍe"/>
            <p:cNvSpPr/>
            <p:nvPr>
              <p:custDataLst>
                <p:tags r:id="rId419"/>
              </p:custDataLst>
            </p:nvPr>
          </p:nvSpPr>
          <p:spPr>
            <a:xfrm>
              <a:off x="3960813" y="1592263"/>
              <a:ext cx="465138" cy="30003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34" h="216">
                  <a:moveTo>
                    <a:pt x="73" y="0"/>
                  </a:moveTo>
                  <a:cubicBezTo>
                    <a:pt x="30" y="0"/>
                    <a:pt x="0" y="10"/>
                    <a:pt x="0" y="10"/>
                  </a:cubicBezTo>
                  <a:cubicBezTo>
                    <a:pt x="6" y="114"/>
                    <a:pt x="119" y="178"/>
                    <a:pt x="200" y="211"/>
                  </a:cubicBezTo>
                  <a:cubicBezTo>
                    <a:pt x="214" y="209"/>
                    <a:pt x="230" y="208"/>
                    <a:pt x="246" y="208"/>
                  </a:cubicBezTo>
                  <a:cubicBezTo>
                    <a:pt x="264" y="208"/>
                    <a:pt x="283" y="209"/>
                    <a:pt x="303" y="211"/>
                  </a:cubicBezTo>
                  <a:cubicBezTo>
                    <a:pt x="303" y="216"/>
                    <a:pt x="303" y="216"/>
                    <a:pt x="303" y="216"/>
                  </a:cubicBezTo>
                  <a:cubicBezTo>
                    <a:pt x="334" y="190"/>
                    <a:pt x="334" y="190"/>
                    <a:pt x="334" y="190"/>
                  </a:cubicBezTo>
                  <a:cubicBezTo>
                    <a:pt x="333" y="189"/>
                    <a:pt x="333" y="187"/>
                    <a:pt x="332" y="186"/>
                  </a:cubicBezTo>
                  <a:cubicBezTo>
                    <a:pt x="284" y="85"/>
                    <a:pt x="221" y="37"/>
                    <a:pt x="162" y="16"/>
                  </a:cubicBezTo>
                  <a:cubicBezTo>
                    <a:pt x="130" y="4"/>
                    <a:pt x="99" y="0"/>
                    <a:pt x="7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2" name="íś1íḓé"/>
            <p:cNvSpPr/>
            <p:nvPr>
              <p:custDataLst>
                <p:tags r:id="rId420"/>
              </p:custDataLst>
            </p:nvPr>
          </p:nvSpPr>
          <p:spPr>
            <a:xfrm>
              <a:off x="3924300" y="1838326"/>
              <a:ext cx="473075" cy="419100"/>
            </a:xfrm>
            <a:custGeom>
              <a:avLst/>
              <a:gdLst/>
              <a:ahLst/>
              <a:cxnLst>
                <a:cxn ang="0">
                  <a:pos x="2147483646" y="2147483646"/>
                </a:cxn>
                <a:cxn ang="0">
                  <a:pos x="0" y="2147483646"/>
                </a:cxn>
                <a:cxn ang="0">
                  <a:pos x="2147483646" y="2147483646"/>
                </a:cxn>
                <a:cxn ang="0">
                  <a:pos x="2147483646" y="2147483646"/>
                </a:cxn>
              </a:cxnLst>
              <a:pathLst>
                <a:path w="340" h="301">
                  <a:moveTo>
                    <a:pt x="340" y="106"/>
                  </a:moveTo>
                  <a:cubicBezTo>
                    <a:pt x="340" y="106"/>
                    <a:pt x="141" y="301"/>
                    <a:pt x="0" y="223"/>
                  </a:cubicBezTo>
                  <a:cubicBezTo>
                    <a:pt x="0" y="223"/>
                    <a:pt x="51" y="0"/>
                    <a:pt x="329" y="34"/>
                  </a:cubicBezTo>
                  <a:cubicBezTo>
                    <a:pt x="340" y="106"/>
                    <a:pt x="340" y="106"/>
                    <a:pt x="340" y="1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3" name="iSľïďè"/>
            <p:cNvSpPr/>
            <p:nvPr>
              <p:custDataLst>
                <p:tags r:id="rId421"/>
              </p:custDataLst>
            </p:nvPr>
          </p:nvSpPr>
          <p:spPr>
            <a:xfrm>
              <a:off x="3924300" y="1881188"/>
              <a:ext cx="471488" cy="29368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39" h="211">
                  <a:moveTo>
                    <a:pt x="272" y="0"/>
                  </a:moveTo>
                  <a:cubicBezTo>
                    <a:pt x="44" y="0"/>
                    <a:pt x="0" y="192"/>
                    <a:pt x="0" y="192"/>
                  </a:cubicBezTo>
                  <a:cubicBezTo>
                    <a:pt x="24" y="205"/>
                    <a:pt x="48" y="211"/>
                    <a:pt x="74" y="211"/>
                  </a:cubicBezTo>
                  <a:cubicBezTo>
                    <a:pt x="176" y="211"/>
                    <a:pt x="284" y="125"/>
                    <a:pt x="324" y="90"/>
                  </a:cubicBezTo>
                  <a:cubicBezTo>
                    <a:pt x="329" y="83"/>
                    <a:pt x="334" y="76"/>
                    <a:pt x="339" y="69"/>
                  </a:cubicBezTo>
                  <a:cubicBezTo>
                    <a:pt x="337" y="59"/>
                    <a:pt x="337" y="59"/>
                    <a:pt x="337" y="59"/>
                  </a:cubicBezTo>
                  <a:cubicBezTo>
                    <a:pt x="329" y="3"/>
                    <a:pt x="329" y="3"/>
                    <a:pt x="329" y="3"/>
                  </a:cubicBezTo>
                  <a:cubicBezTo>
                    <a:pt x="309" y="1"/>
                    <a:pt x="290" y="0"/>
                    <a:pt x="27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4" name="i$ḷidé"/>
            <p:cNvSpPr/>
            <p:nvPr>
              <p:custDataLst>
                <p:tags r:id="rId422"/>
              </p:custDataLst>
            </p:nvPr>
          </p:nvSpPr>
          <p:spPr>
            <a:xfrm>
              <a:off x="4171950" y="1920876"/>
              <a:ext cx="409575" cy="522288"/>
            </a:xfrm>
            <a:custGeom>
              <a:avLst/>
              <a:gdLst/>
              <a:ahLst/>
              <a:cxnLst>
                <a:cxn ang="0">
                  <a:pos x="2147483646" y="2147483646"/>
                </a:cxn>
                <a:cxn ang="0">
                  <a:pos x="2147483646" y="2147483646"/>
                </a:cxn>
                <a:cxn ang="0">
                  <a:pos x="2147483646" y="0"/>
                </a:cxn>
                <a:cxn ang="0">
                  <a:pos x="2147483646" y="2147483646"/>
                </a:cxn>
              </a:cxnLst>
              <a:pathLst>
                <a:path w="294" h="376">
                  <a:moveTo>
                    <a:pt x="261" y="35"/>
                  </a:moveTo>
                  <a:cubicBezTo>
                    <a:pt x="261" y="35"/>
                    <a:pt x="294" y="311"/>
                    <a:pt x="146" y="376"/>
                  </a:cubicBezTo>
                  <a:cubicBezTo>
                    <a:pt x="146" y="376"/>
                    <a:pt x="0" y="200"/>
                    <a:pt x="197" y="0"/>
                  </a:cubicBezTo>
                  <a:cubicBezTo>
                    <a:pt x="261" y="35"/>
                    <a:pt x="261" y="35"/>
                    <a:pt x="261" y="3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5" name="íṣľíḍe"/>
            <p:cNvSpPr/>
            <p:nvPr>
              <p:custDataLst>
                <p:tags r:id="rId423"/>
              </p:custDataLst>
            </p:nvPr>
          </p:nvSpPr>
          <p:spPr>
            <a:xfrm>
              <a:off x="4302125" y="1920876"/>
              <a:ext cx="238125" cy="522288"/>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0" h="376">
                  <a:moveTo>
                    <a:pt x="103" y="0"/>
                  </a:moveTo>
                  <a:cubicBezTo>
                    <a:pt x="89" y="14"/>
                    <a:pt x="77" y="28"/>
                    <a:pt x="67" y="41"/>
                  </a:cubicBezTo>
                  <a:cubicBezTo>
                    <a:pt x="62" y="48"/>
                    <a:pt x="57" y="55"/>
                    <a:pt x="52" y="62"/>
                  </a:cubicBezTo>
                  <a:cubicBezTo>
                    <a:pt x="13" y="119"/>
                    <a:pt x="0" y="173"/>
                    <a:pt x="0" y="220"/>
                  </a:cubicBezTo>
                  <a:cubicBezTo>
                    <a:pt x="0" y="313"/>
                    <a:pt x="52" y="376"/>
                    <a:pt x="52" y="376"/>
                  </a:cubicBezTo>
                  <a:cubicBezTo>
                    <a:pt x="154" y="331"/>
                    <a:pt x="170" y="186"/>
                    <a:pt x="170" y="100"/>
                  </a:cubicBezTo>
                  <a:cubicBezTo>
                    <a:pt x="170" y="94"/>
                    <a:pt x="170" y="89"/>
                    <a:pt x="170" y="84"/>
                  </a:cubicBezTo>
                  <a:cubicBezTo>
                    <a:pt x="165" y="75"/>
                    <a:pt x="160" y="66"/>
                    <a:pt x="155" y="57"/>
                  </a:cubicBezTo>
                  <a:cubicBezTo>
                    <a:pt x="155" y="57"/>
                    <a:pt x="155" y="57"/>
                    <a:pt x="155" y="57"/>
                  </a:cubicBezTo>
                  <a:cubicBezTo>
                    <a:pt x="155" y="57"/>
                    <a:pt x="155" y="57"/>
                    <a:pt x="155" y="57"/>
                  </a:cubicBezTo>
                  <a:cubicBezTo>
                    <a:pt x="167" y="42"/>
                    <a:pt x="167" y="42"/>
                    <a:pt x="167" y="42"/>
                  </a:cubicBezTo>
                  <a:cubicBezTo>
                    <a:pt x="167" y="39"/>
                    <a:pt x="167" y="37"/>
                    <a:pt x="167" y="36"/>
                  </a:cubicBezTo>
                  <a:cubicBezTo>
                    <a:pt x="167" y="36"/>
                    <a:pt x="167" y="35"/>
                    <a:pt x="167" y="35"/>
                  </a:cubicBezTo>
                  <a:cubicBezTo>
                    <a:pt x="103" y="0"/>
                    <a:pt x="103" y="0"/>
                    <a:pt x="10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6" name="ïṥḻïḓè"/>
            <p:cNvSpPr/>
            <p:nvPr>
              <p:custDataLst>
                <p:tags r:id="rId424"/>
              </p:custDataLst>
            </p:nvPr>
          </p:nvSpPr>
          <p:spPr>
            <a:xfrm>
              <a:off x="4518025" y="1920876"/>
              <a:ext cx="508000" cy="484188"/>
            </a:xfrm>
            <a:custGeom>
              <a:avLst/>
              <a:gdLst/>
              <a:ahLst/>
              <a:cxnLst>
                <a:cxn ang="0">
                  <a:pos x="2147483646" y="0"/>
                </a:cxn>
                <a:cxn ang="0">
                  <a:pos x="2147483646" y="2147483646"/>
                </a:cxn>
                <a:cxn ang="0">
                  <a:pos x="0" y="2147483646"/>
                </a:cxn>
                <a:cxn ang="0">
                  <a:pos x="2147483646" y="0"/>
                </a:cxn>
              </a:cxnLst>
              <a:pathLst>
                <a:path w="364" h="349">
                  <a:moveTo>
                    <a:pt x="49" y="0"/>
                  </a:moveTo>
                  <a:cubicBezTo>
                    <a:pt x="49" y="0"/>
                    <a:pt x="332" y="68"/>
                    <a:pt x="364" y="255"/>
                  </a:cubicBezTo>
                  <a:cubicBezTo>
                    <a:pt x="364" y="255"/>
                    <a:pt x="155" y="349"/>
                    <a:pt x="0" y="57"/>
                  </a:cubicBezTo>
                  <a:cubicBezTo>
                    <a:pt x="49" y="0"/>
                    <a:pt x="49" y="0"/>
                    <a:pt x="49"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7" name="î$ļïḋe"/>
            <p:cNvSpPr/>
            <p:nvPr>
              <p:custDataLst>
                <p:tags r:id="rId425"/>
              </p:custDataLst>
            </p:nvPr>
          </p:nvSpPr>
          <p:spPr>
            <a:xfrm>
              <a:off x="4518025" y="1925638"/>
              <a:ext cx="508000" cy="36830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64" h="265">
                  <a:moveTo>
                    <a:pt x="46" y="0"/>
                  </a:moveTo>
                  <a:cubicBezTo>
                    <a:pt x="12" y="38"/>
                    <a:pt x="12" y="38"/>
                    <a:pt x="12" y="38"/>
                  </a:cubicBezTo>
                  <a:cubicBezTo>
                    <a:pt x="0" y="53"/>
                    <a:pt x="0" y="53"/>
                    <a:pt x="0" y="53"/>
                  </a:cubicBezTo>
                  <a:cubicBezTo>
                    <a:pt x="94" y="230"/>
                    <a:pt x="208" y="265"/>
                    <a:pt x="284" y="265"/>
                  </a:cubicBezTo>
                  <a:cubicBezTo>
                    <a:pt x="332" y="265"/>
                    <a:pt x="364" y="251"/>
                    <a:pt x="364" y="251"/>
                  </a:cubicBezTo>
                  <a:cubicBezTo>
                    <a:pt x="360" y="223"/>
                    <a:pt x="350" y="199"/>
                    <a:pt x="336" y="177"/>
                  </a:cubicBezTo>
                  <a:cubicBezTo>
                    <a:pt x="328" y="177"/>
                    <a:pt x="320" y="178"/>
                    <a:pt x="311" y="178"/>
                  </a:cubicBezTo>
                  <a:cubicBezTo>
                    <a:pt x="239" y="178"/>
                    <a:pt x="142" y="146"/>
                    <a:pt x="39" y="21"/>
                  </a:cubicBezTo>
                  <a:cubicBezTo>
                    <a:pt x="49" y="4"/>
                    <a:pt x="49" y="4"/>
                    <a:pt x="49" y="4"/>
                  </a:cubicBezTo>
                  <a:cubicBezTo>
                    <a:pt x="48" y="2"/>
                    <a:pt x="47" y="1"/>
                    <a:pt x="4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8" name="iṣlíḓé"/>
            <p:cNvSpPr/>
            <p:nvPr>
              <p:custDataLst>
                <p:tags r:id="rId426"/>
              </p:custDataLst>
            </p:nvPr>
          </p:nvSpPr>
          <p:spPr>
            <a:xfrm>
              <a:off x="4964113" y="2101851"/>
              <a:ext cx="161925" cy="69850"/>
            </a:xfrm>
            <a:custGeom>
              <a:avLst/>
              <a:gdLst/>
              <a:ahLst/>
              <a:cxnLst>
                <a:cxn ang="0">
                  <a:pos x="2147483646" y="0"/>
                </a:cxn>
                <a:cxn ang="0">
                  <a:pos x="0" y="2147483646"/>
                </a:cxn>
                <a:cxn ang="0">
                  <a:pos x="2147483646" y="2147483646"/>
                </a:cxn>
                <a:cxn ang="0">
                  <a:pos x="2147483646" y="2147483646"/>
                </a:cxn>
                <a:cxn ang="0">
                  <a:pos x="2147483646" y="0"/>
                </a:cxn>
              </a:cxnLst>
              <a:pathLst>
                <a:path w="116" h="51">
                  <a:moveTo>
                    <a:pt x="108" y="0"/>
                  </a:moveTo>
                  <a:cubicBezTo>
                    <a:pt x="90" y="10"/>
                    <a:pt x="52" y="27"/>
                    <a:pt x="0" y="28"/>
                  </a:cubicBezTo>
                  <a:cubicBezTo>
                    <a:pt x="6" y="35"/>
                    <a:pt x="11" y="43"/>
                    <a:pt x="16" y="51"/>
                  </a:cubicBezTo>
                  <a:cubicBezTo>
                    <a:pt x="77" y="44"/>
                    <a:pt x="116" y="17"/>
                    <a:pt x="116" y="17"/>
                  </a:cubicBezTo>
                  <a:cubicBezTo>
                    <a:pt x="114" y="11"/>
                    <a:pt x="111" y="6"/>
                    <a:pt x="108"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9" name="işlïdé"/>
            <p:cNvSpPr/>
            <p:nvPr>
              <p:custDataLst>
                <p:tags r:id="rId427"/>
              </p:custDataLst>
            </p:nvPr>
          </p:nvSpPr>
          <p:spPr>
            <a:xfrm>
              <a:off x="4573588" y="1931988"/>
              <a:ext cx="412750" cy="24130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297" h="174">
                  <a:moveTo>
                    <a:pt x="10" y="0"/>
                  </a:moveTo>
                  <a:cubicBezTo>
                    <a:pt x="0" y="17"/>
                    <a:pt x="0" y="17"/>
                    <a:pt x="0" y="17"/>
                  </a:cubicBezTo>
                  <a:cubicBezTo>
                    <a:pt x="103" y="142"/>
                    <a:pt x="200" y="174"/>
                    <a:pt x="272" y="174"/>
                  </a:cubicBezTo>
                  <a:cubicBezTo>
                    <a:pt x="281" y="174"/>
                    <a:pt x="289" y="173"/>
                    <a:pt x="297" y="173"/>
                  </a:cubicBezTo>
                  <a:cubicBezTo>
                    <a:pt x="292" y="165"/>
                    <a:pt x="287" y="157"/>
                    <a:pt x="281" y="150"/>
                  </a:cubicBezTo>
                  <a:cubicBezTo>
                    <a:pt x="280" y="150"/>
                    <a:pt x="278" y="150"/>
                    <a:pt x="277" y="150"/>
                  </a:cubicBezTo>
                  <a:cubicBezTo>
                    <a:pt x="206" y="150"/>
                    <a:pt x="111" y="119"/>
                    <a:pt x="10"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0" name="isļídê"/>
            <p:cNvSpPr/>
            <p:nvPr>
              <p:custDataLst>
                <p:tags r:id="rId428"/>
              </p:custDataLst>
            </p:nvPr>
          </p:nvSpPr>
          <p:spPr>
            <a:xfrm>
              <a:off x="4911725" y="1911351"/>
              <a:ext cx="219075" cy="190500"/>
            </a:xfrm>
            <a:custGeom>
              <a:avLst/>
              <a:gdLst/>
              <a:ahLst/>
              <a:cxnLst>
                <a:cxn ang="0">
                  <a:pos x="2147483646" y="0"/>
                </a:cxn>
                <a:cxn ang="0">
                  <a:pos x="0" y="2147483646"/>
                </a:cxn>
                <a:cxn ang="0">
                  <a:pos x="2147483646" y="2147483646"/>
                </a:cxn>
                <a:cxn ang="0">
                  <a:pos x="2147483646" y="2147483646"/>
                </a:cxn>
                <a:cxn ang="0">
                  <a:pos x="2147483646" y="0"/>
                </a:cxn>
              </a:cxnLst>
              <a:pathLst>
                <a:path w="158" h="136">
                  <a:moveTo>
                    <a:pt x="31" y="0"/>
                  </a:moveTo>
                  <a:cubicBezTo>
                    <a:pt x="21" y="5"/>
                    <a:pt x="11" y="8"/>
                    <a:pt x="0" y="12"/>
                  </a:cubicBezTo>
                  <a:cubicBezTo>
                    <a:pt x="59" y="37"/>
                    <a:pt x="117" y="76"/>
                    <a:pt x="146" y="136"/>
                  </a:cubicBezTo>
                  <a:cubicBezTo>
                    <a:pt x="154" y="132"/>
                    <a:pt x="158" y="129"/>
                    <a:pt x="158" y="129"/>
                  </a:cubicBezTo>
                  <a:cubicBezTo>
                    <a:pt x="135" y="69"/>
                    <a:pt x="86" y="28"/>
                    <a:pt x="31"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1" name="îšḻiḑè"/>
            <p:cNvSpPr/>
            <p:nvPr>
              <p:custDataLst>
                <p:tags r:id="rId429"/>
              </p:custDataLst>
            </p:nvPr>
          </p:nvSpPr>
          <p:spPr>
            <a:xfrm>
              <a:off x="4579938" y="1885951"/>
              <a:ext cx="31750" cy="39688"/>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23" h="29">
                  <a:moveTo>
                    <a:pt x="22" y="0"/>
                  </a:moveTo>
                  <a:cubicBezTo>
                    <a:pt x="19" y="0"/>
                    <a:pt x="17" y="0"/>
                    <a:pt x="15" y="1"/>
                  </a:cubicBezTo>
                  <a:cubicBezTo>
                    <a:pt x="15" y="0"/>
                    <a:pt x="15" y="0"/>
                    <a:pt x="15" y="0"/>
                  </a:cubicBezTo>
                  <a:cubicBezTo>
                    <a:pt x="0" y="27"/>
                    <a:pt x="0" y="27"/>
                    <a:pt x="0" y="27"/>
                  </a:cubicBezTo>
                  <a:cubicBezTo>
                    <a:pt x="0" y="27"/>
                    <a:pt x="1" y="28"/>
                    <a:pt x="2" y="29"/>
                  </a:cubicBezTo>
                  <a:cubicBezTo>
                    <a:pt x="5" y="25"/>
                    <a:pt x="5" y="25"/>
                    <a:pt x="5" y="25"/>
                  </a:cubicBezTo>
                  <a:cubicBezTo>
                    <a:pt x="5" y="25"/>
                    <a:pt x="6" y="25"/>
                    <a:pt x="9" y="26"/>
                  </a:cubicBezTo>
                  <a:cubicBezTo>
                    <a:pt x="23" y="2"/>
                    <a:pt x="23" y="2"/>
                    <a:pt x="23" y="2"/>
                  </a:cubicBezTo>
                  <a:cubicBezTo>
                    <a:pt x="22" y="0"/>
                    <a:pt x="22" y="0"/>
                    <a:pt x="2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2" name="î$liḋé"/>
            <p:cNvSpPr/>
            <p:nvPr>
              <p:custDataLst>
                <p:tags r:id="rId430"/>
              </p:custDataLst>
            </p:nvPr>
          </p:nvSpPr>
          <p:spPr>
            <a:xfrm>
              <a:off x="4710113" y="1851026"/>
              <a:ext cx="244475" cy="77788"/>
            </a:xfrm>
            <a:custGeom>
              <a:avLst/>
              <a:gdLst/>
              <a:ahLst/>
              <a:cxnLst>
                <a:cxn ang="0">
                  <a:pos x="2147483646" y="0"/>
                </a:cxn>
                <a:cxn ang="0">
                  <a:pos x="0" y="2147483646"/>
                </a:cxn>
                <a:cxn ang="0">
                  <a:pos x="2147483646" y="2147483646"/>
                </a:cxn>
                <a:cxn ang="0">
                  <a:pos x="2147483646" y="2147483646"/>
                </a:cxn>
                <a:cxn ang="0">
                  <a:pos x="2147483646" y="0"/>
                </a:cxn>
              </a:cxnLst>
              <a:pathLst>
                <a:path w="176" h="56">
                  <a:moveTo>
                    <a:pt x="45" y="0"/>
                  </a:moveTo>
                  <a:cubicBezTo>
                    <a:pt x="31" y="6"/>
                    <a:pt x="16" y="12"/>
                    <a:pt x="0" y="16"/>
                  </a:cubicBezTo>
                  <a:cubicBezTo>
                    <a:pt x="40" y="22"/>
                    <a:pt x="93" y="34"/>
                    <a:pt x="145" y="56"/>
                  </a:cubicBezTo>
                  <a:cubicBezTo>
                    <a:pt x="156" y="52"/>
                    <a:pt x="166" y="49"/>
                    <a:pt x="176" y="44"/>
                  </a:cubicBezTo>
                  <a:cubicBezTo>
                    <a:pt x="133" y="22"/>
                    <a:pt x="85" y="8"/>
                    <a:pt x="45"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3" name="ïṡḻîdè"/>
            <p:cNvSpPr/>
            <p:nvPr>
              <p:custDataLst>
                <p:tags r:id="rId431"/>
              </p:custDataLst>
            </p:nvPr>
          </p:nvSpPr>
          <p:spPr>
            <a:xfrm>
              <a:off x="4610100" y="1884363"/>
              <a:ext cx="3175" cy="3175"/>
            </a:xfrm>
            <a:custGeom>
              <a:avLst/>
              <a:gdLst/>
              <a:ahLst/>
              <a:cxnLst>
                <a:cxn ang="0">
                  <a:pos x="2147483646" y="0"/>
                </a:cxn>
                <a:cxn ang="0">
                  <a:pos x="0" y="1185033825"/>
                </a:cxn>
                <a:cxn ang="0">
                  <a:pos x="2147483646" y="2147483646"/>
                </a:cxn>
                <a:cxn ang="0">
                  <a:pos x="2147483646" y="0"/>
                </a:cxn>
              </a:cxnLst>
              <a:pathLst>
                <a:path w="2" h="3">
                  <a:moveTo>
                    <a:pt x="2" y="0"/>
                  </a:moveTo>
                  <a:cubicBezTo>
                    <a:pt x="1" y="0"/>
                    <a:pt x="1" y="1"/>
                    <a:pt x="0" y="1"/>
                  </a:cubicBezTo>
                  <a:cubicBezTo>
                    <a:pt x="1" y="3"/>
                    <a:pt x="1" y="3"/>
                    <a:pt x="1" y="3"/>
                  </a:cubicBezTo>
                  <a:cubicBezTo>
                    <a:pt x="2" y="0"/>
                    <a:pt x="2" y="0"/>
                    <a:pt x="2"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4" name="îşḻïḋè"/>
            <p:cNvSpPr/>
            <p:nvPr>
              <p:custDataLst>
                <p:tags r:id="rId432"/>
              </p:custDataLst>
            </p:nvPr>
          </p:nvSpPr>
          <p:spPr>
            <a:xfrm>
              <a:off x="4686300" y="1846263"/>
              <a:ext cx="85725" cy="26988"/>
            </a:xfrm>
            <a:custGeom>
              <a:avLst/>
              <a:gdLst/>
              <a:ahLst/>
              <a:cxnLst>
                <a:cxn ang="0">
                  <a:pos x="2147483646" y="0"/>
                </a:cxn>
                <a:cxn ang="0">
                  <a:pos x="0" y="2147483646"/>
                </a:cxn>
                <a:cxn ang="0">
                  <a:pos x="2147483646" y="2147483646"/>
                </a:cxn>
                <a:cxn ang="0">
                  <a:pos x="2147483646" y="2147483646"/>
                </a:cxn>
                <a:cxn ang="0">
                  <a:pos x="2147483646" y="0"/>
                </a:cxn>
              </a:cxnLst>
              <a:pathLst>
                <a:path w="62" h="19">
                  <a:moveTo>
                    <a:pt x="48" y="0"/>
                  </a:moveTo>
                  <a:cubicBezTo>
                    <a:pt x="33" y="6"/>
                    <a:pt x="17" y="12"/>
                    <a:pt x="0" y="17"/>
                  </a:cubicBezTo>
                  <a:cubicBezTo>
                    <a:pt x="5" y="17"/>
                    <a:pt x="11" y="18"/>
                    <a:pt x="17" y="19"/>
                  </a:cubicBezTo>
                  <a:cubicBezTo>
                    <a:pt x="33" y="15"/>
                    <a:pt x="48" y="9"/>
                    <a:pt x="62" y="3"/>
                  </a:cubicBezTo>
                  <a:cubicBezTo>
                    <a:pt x="57" y="2"/>
                    <a:pt x="53" y="1"/>
                    <a:pt x="48"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5" name="ïSľiďé"/>
            <p:cNvSpPr/>
            <p:nvPr>
              <p:custDataLst>
                <p:tags r:id="rId433"/>
              </p:custDataLst>
            </p:nvPr>
          </p:nvSpPr>
          <p:spPr>
            <a:xfrm>
              <a:off x="4600575" y="1844676"/>
              <a:ext cx="152400" cy="42863"/>
            </a:xfrm>
            <a:custGeom>
              <a:avLst/>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109" h="30">
                  <a:moveTo>
                    <a:pt x="12" y="23"/>
                  </a:moveTo>
                  <a:cubicBezTo>
                    <a:pt x="9" y="24"/>
                    <a:pt x="6" y="24"/>
                    <a:pt x="2" y="25"/>
                  </a:cubicBezTo>
                  <a:cubicBezTo>
                    <a:pt x="0" y="29"/>
                    <a:pt x="0" y="29"/>
                    <a:pt x="0" y="29"/>
                  </a:cubicBezTo>
                  <a:cubicBezTo>
                    <a:pt x="0" y="30"/>
                    <a:pt x="0" y="30"/>
                    <a:pt x="0" y="30"/>
                  </a:cubicBezTo>
                  <a:cubicBezTo>
                    <a:pt x="2" y="29"/>
                    <a:pt x="4" y="29"/>
                    <a:pt x="7" y="29"/>
                  </a:cubicBezTo>
                  <a:cubicBezTo>
                    <a:pt x="8" y="29"/>
                    <a:pt x="8" y="28"/>
                    <a:pt x="9" y="28"/>
                  </a:cubicBezTo>
                  <a:cubicBezTo>
                    <a:pt x="12" y="23"/>
                    <a:pt x="12" y="23"/>
                    <a:pt x="12" y="23"/>
                  </a:cubicBezTo>
                  <a:moveTo>
                    <a:pt x="102" y="0"/>
                  </a:moveTo>
                  <a:cubicBezTo>
                    <a:pt x="85" y="6"/>
                    <a:pt x="68" y="12"/>
                    <a:pt x="48" y="16"/>
                  </a:cubicBezTo>
                  <a:cubicBezTo>
                    <a:pt x="52" y="17"/>
                    <a:pt x="56" y="17"/>
                    <a:pt x="61" y="18"/>
                  </a:cubicBezTo>
                  <a:cubicBezTo>
                    <a:pt x="78" y="13"/>
                    <a:pt x="94" y="7"/>
                    <a:pt x="109" y="1"/>
                  </a:cubicBezTo>
                  <a:cubicBezTo>
                    <a:pt x="107" y="1"/>
                    <a:pt x="104" y="0"/>
                    <a:pt x="10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6" name="ïś1îdè"/>
            <p:cNvSpPr/>
            <p:nvPr>
              <p:custDataLst>
                <p:tags r:id="rId434"/>
              </p:custDataLst>
            </p:nvPr>
          </p:nvSpPr>
          <p:spPr>
            <a:xfrm>
              <a:off x="4603750" y="1831976"/>
              <a:ext cx="139700" cy="4762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00" h="35">
                  <a:moveTo>
                    <a:pt x="23" y="0"/>
                  </a:moveTo>
                  <a:cubicBezTo>
                    <a:pt x="21" y="3"/>
                    <a:pt x="18" y="5"/>
                    <a:pt x="16" y="7"/>
                  </a:cubicBezTo>
                  <a:cubicBezTo>
                    <a:pt x="0" y="35"/>
                    <a:pt x="0" y="35"/>
                    <a:pt x="0" y="35"/>
                  </a:cubicBezTo>
                  <a:cubicBezTo>
                    <a:pt x="4" y="34"/>
                    <a:pt x="7" y="34"/>
                    <a:pt x="10" y="33"/>
                  </a:cubicBezTo>
                  <a:cubicBezTo>
                    <a:pt x="15" y="24"/>
                    <a:pt x="15" y="24"/>
                    <a:pt x="15" y="24"/>
                  </a:cubicBezTo>
                  <a:cubicBezTo>
                    <a:pt x="15" y="24"/>
                    <a:pt x="27" y="24"/>
                    <a:pt x="46" y="26"/>
                  </a:cubicBezTo>
                  <a:cubicBezTo>
                    <a:pt x="66" y="22"/>
                    <a:pt x="83" y="16"/>
                    <a:pt x="100" y="10"/>
                  </a:cubicBezTo>
                  <a:cubicBezTo>
                    <a:pt x="62" y="3"/>
                    <a:pt x="33" y="1"/>
                    <a:pt x="23"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7" name="iş1ïḓé"/>
            <p:cNvSpPr/>
            <p:nvPr>
              <p:custDataLst>
                <p:tags r:id="rId435"/>
              </p:custDataLst>
            </p:nvPr>
          </p:nvSpPr>
          <p:spPr>
            <a:xfrm>
              <a:off x="4625975" y="1831976"/>
              <a:ext cx="9525" cy="9525"/>
            </a:xfrm>
            <a:custGeom>
              <a:avLst/>
              <a:gdLst/>
              <a:ahLst/>
              <a:cxnLst>
                <a:cxn ang="0">
                  <a:pos x="2147483646" y="0"/>
                </a:cxn>
                <a:cxn ang="0">
                  <a:pos x="0" y="2147483646"/>
                </a:cxn>
                <a:cxn ang="0">
                  <a:pos x="2147483646" y="0"/>
                </a:cxn>
                <a:cxn ang="0">
                  <a:pos x="2147483646" y="0"/>
                </a:cxn>
              </a:cxnLst>
              <a:pathLst>
                <a:path w="7" h="7">
                  <a:moveTo>
                    <a:pt x="4" y="0"/>
                  </a:moveTo>
                  <a:cubicBezTo>
                    <a:pt x="0" y="7"/>
                    <a:pt x="0" y="7"/>
                    <a:pt x="0" y="7"/>
                  </a:cubicBezTo>
                  <a:cubicBezTo>
                    <a:pt x="2" y="5"/>
                    <a:pt x="5" y="3"/>
                    <a:pt x="7" y="0"/>
                  </a:cubicBezTo>
                  <a:cubicBezTo>
                    <a:pt x="5" y="0"/>
                    <a:pt x="4" y="0"/>
                    <a:pt x="4"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8" name="í$ļîďé"/>
            <p:cNvSpPr/>
            <p:nvPr>
              <p:custDataLst>
                <p:tags r:id="rId436"/>
              </p:custDataLst>
            </p:nvPr>
          </p:nvSpPr>
          <p:spPr>
            <a:xfrm>
              <a:off x="4583113" y="1920876"/>
              <a:ext cx="9525" cy="11113"/>
            </a:xfrm>
            <a:custGeom>
              <a:avLst/>
              <a:gdLst/>
              <a:ahLst/>
              <a:cxnLst>
                <a:cxn ang="0">
                  <a:pos x="2147483646" y="0"/>
                </a:cxn>
                <a:cxn ang="0">
                  <a:pos x="0" y="2147483646"/>
                </a:cxn>
                <a:cxn ang="0">
                  <a:pos x="2147483646" y="2147483646"/>
                </a:cxn>
                <a:cxn ang="0">
                  <a:pos x="2147483646" y="2147483646"/>
                </a:cxn>
                <a:cxn ang="0">
                  <a:pos x="2147483646" y="0"/>
                </a:cxn>
              </a:cxnLst>
              <a:pathLst>
                <a:path w="7" h="8">
                  <a:moveTo>
                    <a:pt x="3" y="0"/>
                  </a:moveTo>
                  <a:cubicBezTo>
                    <a:pt x="0" y="4"/>
                    <a:pt x="0" y="4"/>
                    <a:pt x="0" y="4"/>
                  </a:cubicBezTo>
                  <a:cubicBezTo>
                    <a:pt x="1" y="5"/>
                    <a:pt x="2" y="6"/>
                    <a:pt x="3" y="8"/>
                  </a:cubicBezTo>
                  <a:cubicBezTo>
                    <a:pt x="7" y="1"/>
                    <a:pt x="7" y="1"/>
                    <a:pt x="7" y="1"/>
                  </a:cubicBezTo>
                  <a:cubicBezTo>
                    <a:pt x="4" y="0"/>
                    <a:pt x="3" y="0"/>
                    <a:pt x="3"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9" name="ïṡ1iďe"/>
            <p:cNvSpPr/>
            <p:nvPr>
              <p:custDataLst>
                <p:tags r:id="rId437"/>
              </p:custDataLst>
            </p:nvPr>
          </p:nvSpPr>
          <p:spPr>
            <a:xfrm>
              <a:off x="4654550" y="1917701"/>
              <a:ext cx="460375" cy="22225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331" h="160">
                  <a:moveTo>
                    <a:pt x="10" y="0"/>
                  </a:moveTo>
                  <a:cubicBezTo>
                    <a:pt x="7" y="6"/>
                    <a:pt x="4" y="11"/>
                    <a:pt x="0" y="17"/>
                  </a:cubicBezTo>
                  <a:cubicBezTo>
                    <a:pt x="61" y="38"/>
                    <a:pt x="164" y="83"/>
                    <a:pt x="223" y="160"/>
                  </a:cubicBezTo>
                  <a:cubicBezTo>
                    <a:pt x="275" y="159"/>
                    <a:pt x="313" y="142"/>
                    <a:pt x="331" y="132"/>
                  </a:cubicBezTo>
                  <a:cubicBezTo>
                    <a:pt x="302" y="72"/>
                    <a:pt x="244" y="33"/>
                    <a:pt x="185" y="8"/>
                  </a:cubicBezTo>
                  <a:cubicBezTo>
                    <a:pt x="163" y="13"/>
                    <a:pt x="140" y="17"/>
                    <a:pt x="113" y="17"/>
                  </a:cubicBezTo>
                  <a:cubicBezTo>
                    <a:pt x="82" y="17"/>
                    <a:pt x="48" y="12"/>
                    <a:pt x="10"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0" name="išḷíḋé"/>
            <p:cNvSpPr/>
            <p:nvPr>
              <p:custDataLst>
                <p:tags r:id="rId438"/>
              </p:custDataLst>
            </p:nvPr>
          </p:nvSpPr>
          <p:spPr>
            <a:xfrm>
              <a:off x="4592638" y="1887538"/>
              <a:ext cx="74613" cy="53975"/>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4" h="38">
                  <a:moveTo>
                    <a:pt x="14" y="0"/>
                  </a:moveTo>
                  <a:cubicBezTo>
                    <a:pt x="0" y="24"/>
                    <a:pt x="0" y="24"/>
                    <a:pt x="0" y="24"/>
                  </a:cubicBezTo>
                  <a:cubicBezTo>
                    <a:pt x="7" y="26"/>
                    <a:pt x="23" y="30"/>
                    <a:pt x="44" y="38"/>
                  </a:cubicBezTo>
                  <a:cubicBezTo>
                    <a:pt x="48" y="32"/>
                    <a:pt x="51" y="27"/>
                    <a:pt x="54" y="21"/>
                  </a:cubicBezTo>
                  <a:cubicBezTo>
                    <a:pt x="42" y="18"/>
                    <a:pt x="30" y="13"/>
                    <a:pt x="17" y="8"/>
                  </a:cubicBezTo>
                  <a:cubicBezTo>
                    <a:pt x="18" y="3"/>
                    <a:pt x="18" y="3"/>
                    <a:pt x="18" y="3"/>
                  </a:cubicBezTo>
                  <a:cubicBezTo>
                    <a:pt x="17" y="3"/>
                    <a:pt x="16" y="3"/>
                    <a:pt x="15" y="3"/>
                  </a:cubicBezTo>
                  <a:cubicBezTo>
                    <a:pt x="14" y="0"/>
                    <a:pt x="14" y="0"/>
                    <a:pt x="14"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1" name="ïṥlîde"/>
            <p:cNvSpPr/>
            <p:nvPr>
              <p:custDataLst>
                <p:tags r:id="rId439"/>
              </p:custDataLst>
            </p:nvPr>
          </p:nvSpPr>
          <p:spPr>
            <a:xfrm>
              <a:off x="4616450" y="1873251"/>
              <a:ext cx="295275" cy="6826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212" h="49">
                  <a:moveTo>
                    <a:pt x="67" y="0"/>
                  </a:moveTo>
                  <a:cubicBezTo>
                    <a:pt x="47" y="6"/>
                    <a:pt x="25" y="11"/>
                    <a:pt x="1" y="14"/>
                  </a:cubicBezTo>
                  <a:cubicBezTo>
                    <a:pt x="0" y="19"/>
                    <a:pt x="0" y="19"/>
                    <a:pt x="0" y="19"/>
                  </a:cubicBezTo>
                  <a:cubicBezTo>
                    <a:pt x="13" y="24"/>
                    <a:pt x="25" y="29"/>
                    <a:pt x="37" y="32"/>
                  </a:cubicBezTo>
                  <a:cubicBezTo>
                    <a:pt x="75" y="44"/>
                    <a:pt x="109" y="49"/>
                    <a:pt x="140" y="49"/>
                  </a:cubicBezTo>
                  <a:cubicBezTo>
                    <a:pt x="167" y="49"/>
                    <a:pt x="190" y="45"/>
                    <a:pt x="212" y="40"/>
                  </a:cubicBezTo>
                  <a:cubicBezTo>
                    <a:pt x="160" y="18"/>
                    <a:pt x="107" y="6"/>
                    <a:pt x="67"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2" name="îsľîḍe"/>
            <p:cNvSpPr/>
            <p:nvPr>
              <p:custDataLst>
                <p:tags r:id="rId440"/>
              </p:custDataLst>
            </p:nvPr>
          </p:nvSpPr>
          <p:spPr>
            <a:xfrm>
              <a:off x="4611688" y="1884363"/>
              <a:ext cx="7938" cy="7938"/>
            </a:xfrm>
            <a:custGeom>
              <a:avLst/>
              <a:gdLst/>
              <a:ahLst/>
              <a:cxnLst>
                <a:cxn ang="0">
                  <a:pos x="2147483646" y="0"/>
                </a:cxn>
                <a:cxn ang="0">
                  <a:pos x="2147483646" y="0"/>
                </a:cxn>
                <a:cxn ang="0">
                  <a:pos x="0" y="2147483646"/>
                </a:cxn>
                <a:cxn ang="0">
                  <a:pos x="2147483646" y="2147483646"/>
                </a:cxn>
                <a:cxn ang="0">
                  <a:pos x="2147483646" y="2147483646"/>
                </a:cxn>
                <a:cxn ang="0">
                  <a:pos x="2147483646" y="0"/>
                </a:cxn>
              </a:cxnLst>
              <a:pathLst>
                <a:path w="5" h="6">
                  <a:moveTo>
                    <a:pt x="5" y="0"/>
                  </a:moveTo>
                  <a:cubicBezTo>
                    <a:pt x="3" y="0"/>
                    <a:pt x="2" y="0"/>
                    <a:pt x="1" y="0"/>
                  </a:cubicBezTo>
                  <a:cubicBezTo>
                    <a:pt x="0" y="3"/>
                    <a:pt x="0" y="3"/>
                    <a:pt x="0" y="3"/>
                  </a:cubicBezTo>
                  <a:cubicBezTo>
                    <a:pt x="1" y="6"/>
                    <a:pt x="1" y="6"/>
                    <a:pt x="1" y="6"/>
                  </a:cubicBezTo>
                  <a:cubicBezTo>
                    <a:pt x="2" y="6"/>
                    <a:pt x="3" y="6"/>
                    <a:pt x="4" y="6"/>
                  </a:cubicBezTo>
                  <a:cubicBezTo>
                    <a:pt x="5" y="0"/>
                    <a:pt x="5" y="0"/>
                    <a:pt x="5"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3" name="íṣlíḍe"/>
            <p:cNvSpPr/>
            <p:nvPr>
              <p:custDataLst>
                <p:tags r:id="rId441"/>
              </p:custDataLst>
            </p:nvPr>
          </p:nvSpPr>
          <p:spPr>
            <a:xfrm>
              <a:off x="4618038" y="1870076"/>
              <a:ext cx="92075" cy="22225"/>
            </a:xfrm>
            <a:custGeom>
              <a:avLst/>
              <a:gdLst/>
              <a:ahLst/>
              <a:cxnLst>
                <a:cxn ang="0">
                  <a:pos x="2147483646" y="0"/>
                </a:cxn>
                <a:cxn ang="0">
                  <a:pos x="2147483646" y="2147483646"/>
                </a:cxn>
                <a:cxn ang="0">
                  <a:pos x="0" y="2147483646"/>
                </a:cxn>
                <a:cxn ang="0">
                  <a:pos x="2147483646" y="2147483646"/>
                </a:cxn>
                <a:cxn ang="0">
                  <a:pos x="2147483646" y="0"/>
                </a:cxn>
              </a:cxnLst>
              <a:pathLst>
                <a:path w="66" h="16">
                  <a:moveTo>
                    <a:pt x="49" y="0"/>
                  </a:moveTo>
                  <a:cubicBezTo>
                    <a:pt x="34" y="4"/>
                    <a:pt x="18" y="7"/>
                    <a:pt x="1" y="10"/>
                  </a:cubicBezTo>
                  <a:cubicBezTo>
                    <a:pt x="0" y="16"/>
                    <a:pt x="0" y="16"/>
                    <a:pt x="0" y="16"/>
                  </a:cubicBezTo>
                  <a:cubicBezTo>
                    <a:pt x="24" y="13"/>
                    <a:pt x="46" y="8"/>
                    <a:pt x="66" y="2"/>
                  </a:cubicBezTo>
                  <a:cubicBezTo>
                    <a:pt x="60" y="1"/>
                    <a:pt x="54" y="0"/>
                    <a:pt x="49"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4" name="ïś1ïḍé"/>
            <p:cNvSpPr/>
            <p:nvPr>
              <p:custDataLst>
                <p:tags r:id="rId442"/>
              </p:custDataLst>
            </p:nvPr>
          </p:nvSpPr>
          <p:spPr>
            <a:xfrm>
              <a:off x="4613275" y="1866901"/>
              <a:ext cx="73025" cy="17463"/>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52" h="12">
                  <a:moveTo>
                    <a:pt x="39" y="0"/>
                  </a:moveTo>
                  <a:cubicBezTo>
                    <a:pt x="28" y="3"/>
                    <a:pt x="16" y="5"/>
                    <a:pt x="3" y="7"/>
                  </a:cubicBezTo>
                  <a:cubicBezTo>
                    <a:pt x="0" y="12"/>
                    <a:pt x="0" y="12"/>
                    <a:pt x="0" y="12"/>
                  </a:cubicBezTo>
                  <a:cubicBezTo>
                    <a:pt x="1" y="12"/>
                    <a:pt x="2" y="12"/>
                    <a:pt x="4" y="12"/>
                  </a:cubicBezTo>
                  <a:cubicBezTo>
                    <a:pt x="21" y="9"/>
                    <a:pt x="37" y="6"/>
                    <a:pt x="52" y="2"/>
                  </a:cubicBezTo>
                  <a:cubicBezTo>
                    <a:pt x="47" y="1"/>
                    <a:pt x="43" y="1"/>
                    <a:pt x="39"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5" name="îṧľïḑe"/>
            <p:cNvSpPr/>
            <p:nvPr>
              <p:custDataLst>
                <p:tags r:id="rId443"/>
              </p:custDataLst>
            </p:nvPr>
          </p:nvSpPr>
          <p:spPr>
            <a:xfrm>
              <a:off x="4618038" y="1865313"/>
              <a:ext cx="49213" cy="11113"/>
            </a:xfrm>
            <a:custGeom>
              <a:avLst/>
              <a:gdLst/>
              <a:ahLst/>
              <a:cxnLst>
                <a:cxn ang="0">
                  <a:pos x="2147483646" y="0"/>
                </a:cxn>
                <a:cxn ang="0">
                  <a:pos x="0" y="2147483646"/>
                </a:cxn>
                <a:cxn ang="0">
                  <a:pos x="2147483646" y="2147483646"/>
                </a:cxn>
                <a:cxn ang="0">
                  <a:pos x="2147483646" y="0"/>
                </a:cxn>
              </a:cxnLst>
              <a:pathLst>
                <a:path w="36" h="9">
                  <a:moveTo>
                    <a:pt x="5" y="0"/>
                  </a:moveTo>
                  <a:cubicBezTo>
                    <a:pt x="0" y="9"/>
                    <a:pt x="0" y="9"/>
                    <a:pt x="0" y="9"/>
                  </a:cubicBezTo>
                  <a:cubicBezTo>
                    <a:pt x="13" y="7"/>
                    <a:pt x="25" y="5"/>
                    <a:pt x="36" y="2"/>
                  </a:cubicBezTo>
                  <a:cubicBezTo>
                    <a:pt x="17" y="0"/>
                    <a:pt x="5" y="0"/>
                    <a:pt x="5"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6" name="îŝḷíde"/>
            <p:cNvSpPr/>
            <p:nvPr>
              <p:custDataLst>
                <p:tags r:id="rId444"/>
              </p:custDataLst>
            </p:nvPr>
          </p:nvSpPr>
          <p:spPr>
            <a:xfrm>
              <a:off x="4586288" y="1920876"/>
              <a:ext cx="377825" cy="219075"/>
            </a:xfrm>
            <a:custGeom>
              <a:avLst/>
              <a:gdLst/>
              <a:ahLst/>
              <a:cxnLst>
                <a:cxn ang="0">
                  <a:pos x="2147483646" y="0"/>
                </a:cxn>
                <a:cxn ang="0">
                  <a:pos x="0" y="2147483646"/>
                </a:cxn>
                <a:cxn ang="0">
                  <a:pos x="2147483646" y="2147483646"/>
                </a:cxn>
                <a:cxn ang="0">
                  <a:pos x="2147483646" y="2147483646"/>
                </a:cxn>
                <a:cxn ang="0">
                  <a:pos x="2147483646" y="0"/>
                </a:cxn>
              </a:cxnLst>
              <a:pathLst>
                <a:path w="271" h="157">
                  <a:moveTo>
                    <a:pt x="4" y="0"/>
                  </a:moveTo>
                  <a:cubicBezTo>
                    <a:pt x="0" y="7"/>
                    <a:pt x="0" y="7"/>
                    <a:pt x="0" y="7"/>
                  </a:cubicBezTo>
                  <a:cubicBezTo>
                    <a:pt x="101" y="126"/>
                    <a:pt x="196" y="157"/>
                    <a:pt x="267" y="157"/>
                  </a:cubicBezTo>
                  <a:cubicBezTo>
                    <a:pt x="268" y="157"/>
                    <a:pt x="270" y="157"/>
                    <a:pt x="271" y="157"/>
                  </a:cubicBezTo>
                  <a:cubicBezTo>
                    <a:pt x="191" y="53"/>
                    <a:pt x="31" y="7"/>
                    <a:pt x="4"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7" name="íṧ1îďé"/>
            <p:cNvSpPr/>
            <p:nvPr>
              <p:custDataLst>
                <p:tags r:id="rId445"/>
              </p:custDataLst>
            </p:nvPr>
          </p:nvSpPr>
          <p:spPr>
            <a:xfrm>
              <a:off x="4579938" y="1851026"/>
              <a:ext cx="550863" cy="446088"/>
            </a:xfrm>
            <a:custGeom>
              <a:avLst/>
              <a:gdLst/>
              <a:ahLst/>
              <a:cxnLst>
                <a:cxn ang="0">
                  <a:pos x="2147483646" y="0"/>
                </a:cxn>
                <a:cxn ang="0">
                  <a:pos x="2147483646" y="2147483646"/>
                </a:cxn>
                <a:cxn ang="0">
                  <a:pos x="0" y="2147483646"/>
                </a:cxn>
                <a:cxn ang="0">
                  <a:pos x="2147483646" y="0"/>
                </a:cxn>
              </a:cxnLst>
              <a:pathLst>
                <a:path w="396" h="321">
                  <a:moveTo>
                    <a:pt x="37" y="0"/>
                  </a:moveTo>
                  <a:cubicBezTo>
                    <a:pt x="37" y="0"/>
                    <a:pt x="328" y="11"/>
                    <a:pt x="396" y="187"/>
                  </a:cubicBezTo>
                  <a:cubicBezTo>
                    <a:pt x="396" y="187"/>
                    <a:pt x="210" y="321"/>
                    <a:pt x="0" y="66"/>
                  </a:cubicBezTo>
                  <a:lnTo>
                    <a:pt x="37" y="0"/>
                  </a:ln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8" name="í$ḻïḓè"/>
            <p:cNvSpPr/>
            <p:nvPr>
              <p:custDataLst>
                <p:tags r:id="rId446"/>
              </p:custDataLst>
            </p:nvPr>
          </p:nvSpPr>
          <p:spPr>
            <a:xfrm>
              <a:off x="4235450" y="1635126"/>
              <a:ext cx="528638" cy="5254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79" h="378">
                  <a:moveTo>
                    <a:pt x="356" y="231"/>
                  </a:moveTo>
                  <a:cubicBezTo>
                    <a:pt x="333" y="322"/>
                    <a:pt x="240" y="378"/>
                    <a:pt x="148" y="355"/>
                  </a:cubicBezTo>
                  <a:cubicBezTo>
                    <a:pt x="56" y="332"/>
                    <a:pt x="0" y="239"/>
                    <a:pt x="23" y="147"/>
                  </a:cubicBezTo>
                  <a:cubicBezTo>
                    <a:pt x="46" y="56"/>
                    <a:pt x="139" y="0"/>
                    <a:pt x="231" y="23"/>
                  </a:cubicBezTo>
                  <a:cubicBezTo>
                    <a:pt x="323" y="46"/>
                    <a:pt x="379" y="139"/>
                    <a:pt x="356" y="231"/>
                  </a:cubicBezTo>
                  <a:close/>
                </a:path>
              </a:pathLst>
            </a:custGeom>
            <a:solidFill>
              <a:srgbClr val="F7931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9" name="iŝľîḑe"/>
            <p:cNvSpPr/>
            <p:nvPr>
              <p:custDataLst>
                <p:tags r:id="rId447"/>
              </p:custDataLst>
            </p:nvPr>
          </p:nvSpPr>
          <p:spPr>
            <a:xfrm>
              <a:off x="4376738" y="1741488"/>
              <a:ext cx="233363" cy="3032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8" h="218">
                  <a:moveTo>
                    <a:pt x="164" y="88"/>
                  </a:moveTo>
                  <a:cubicBezTo>
                    <a:pt x="168" y="65"/>
                    <a:pt x="150" y="53"/>
                    <a:pt x="127" y="44"/>
                  </a:cubicBezTo>
                  <a:cubicBezTo>
                    <a:pt x="134" y="13"/>
                    <a:pt x="134" y="13"/>
                    <a:pt x="134" y="13"/>
                  </a:cubicBezTo>
                  <a:cubicBezTo>
                    <a:pt x="115" y="9"/>
                    <a:pt x="115" y="9"/>
                    <a:pt x="115" y="9"/>
                  </a:cubicBezTo>
                  <a:cubicBezTo>
                    <a:pt x="108" y="39"/>
                    <a:pt x="108" y="39"/>
                    <a:pt x="108" y="39"/>
                  </a:cubicBezTo>
                  <a:cubicBezTo>
                    <a:pt x="103" y="38"/>
                    <a:pt x="98" y="37"/>
                    <a:pt x="93" y="35"/>
                  </a:cubicBezTo>
                  <a:cubicBezTo>
                    <a:pt x="100" y="5"/>
                    <a:pt x="100" y="5"/>
                    <a:pt x="100" y="5"/>
                  </a:cubicBezTo>
                  <a:cubicBezTo>
                    <a:pt x="82" y="0"/>
                    <a:pt x="82" y="0"/>
                    <a:pt x="82" y="0"/>
                  </a:cubicBezTo>
                  <a:cubicBezTo>
                    <a:pt x="74" y="31"/>
                    <a:pt x="74" y="31"/>
                    <a:pt x="74" y="31"/>
                  </a:cubicBezTo>
                  <a:cubicBezTo>
                    <a:pt x="70" y="30"/>
                    <a:pt x="66" y="29"/>
                    <a:pt x="62" y="28"/>
                  </a:cubicBezTo>
                  <a:cubicBezTo>
                    <a:pt x="36" y="22"/>
                    <a:pt x="36" y="22"/>
                    <a:pt x="36" y="22"/>
                  </a:cubicBezTo>
                  <a:cubicBezTo>
                    <a:pt x="31" y="42"/>
                    <a:pt x="31" y="42"/>
                    <a:pt x="31" y="42"/>
                  </a:cubicBezTo>
                  <a:cubicBezTo>
                    <a:pt x="45" y="45"/>
                    <a:pt x="45" y="45"/>
                    <a:pt x="45" y="45"/>
                  </a:cubicBezTo>
                  <a:cubicBezTo>
                    <a:pt x="50" y="46"/>
                    <a:pt x="54" y="51"/>
                    <a:pt x="53" y="56"/>
                  </a:cubicBezTo>
                  <a:cubicBezTo>
                    <a:pt x="45" y="92"/>
                    <a:pt x="45" y="92"/>
                    <a:pt x="45" y="92"/>
                  </a:cubicBezTo>
                  <a:cubicBezTo>
                    <a:pt x="45" y="92"/>
                    <a:pt x="46" y="92"/>
                    <a:pt x="46" y="92"/>
                  </a:cubicBezTo>
                  <a:cubicBezTo>
                    <a:pt x="44" y="92"/>
                    <a:pt x="44" y="92"/>
                    <a:pt x="44" y="92"/>
                  </a:cubicBezTo>
                  <a:cubicBezTo>
                    <a:pt x="32" y="141"/>
                    <a:pt x="32" y="141"/>
                    <a:pt x="32" y="141"/>
                  </a:cubicBezTo>
                  <a:cubicBezTo>
                    <a:pt x="31" y="145"/>
                    <a:pt x="27" y="147"/>
                    <a:pt x="24" y="146"/>
                  </a:cubicBezTo>
                  <a:cubicBezTo>
                    <a:pt x="24" y="146"/>
                    <a:pt x="24" y="146"/>
                    <a:pt x="24" y="146"/>
                  </a:cubicBezTo>
                  <a:cubicBezTo>
                    <a:pt x="10" y="142"/>
                    <a:pt x="10" y="142"/>
                    <a:pt x="10" y="142"/>
                  </a:cubicBezTo>
                  <a:cubicBezTo>
                    <a:pt x="0" y="164"/>
                    <a:pt x="0" y="164"/>
                    <a:pt x="0" y="164"/>
                  </a:cubicBezTo>
                  <a:cubicBezTo>
                    <a:pt x="25" y="170"/>
                    <a:pt x="25" y="170"/>
                    <a:pt x="25" y="170"/>
                  </a:cubicBezTo>
                  <a:cubicBezTo>
                    <a:pt x="38" y="173"/>
                    <a:pt x="38" y="173"/>
                    <a:pt x="38" y="173"/>
                  </a:cubicBezTo>
                  <a:cubicBezTo>
                    <a:pt x="31" y="204"/>
                    <a:pt x="31" y="204"/>
                    <a:pt x="31" y="204"/>
                  </a:cubicBezTo>
                  <a:cubicBezTo>
                    <a:pt x="49" y="209"/>
                    <a:pt x="49" y="209"/>
                    <a:pt x="49" y="209"/>
                  </a:cubicBezTo>
                  <a:cubicBezTo>
                    <a:pt x="57" y="178"/>
                    <a:pt x="57" y="178"/>
                    <a:pt x="57" y="178"/>
                  </a:cubicBezTo>
                  <a:cubicBezTo>
                    <a:pt x="62" y="180"/>
                    <a:pt x="67" y="181"/>
                    <a:pt x="72" y="182"/>
                  </a:cubicBezTo>
                  <a:cubicBezTo>
                    <a:pt x="64" y="213"/>
                    <a:pt x="64" y="213"/>
                    <a:pt x="64" y="213"/>
                  </a:cubicBezTo>
                  <a:cubicBezTo>
                    <a:pt x="83" y="218"/>
                    <a:pt x="83" y="218"/>
                    <a:pt x="83" y="218"/>
                  </a:cubicBezTo>
                  <a:cubicBezTo>
                    <a:pt x="91" y="186"/>
                    <a:pt x="91" y="186"/>
                    <a:pt x="91" y="186"/>
                  </a:cubicBezTo>
                  <a:cubicBezTo>
                    <a:pt x="123" y="193"/>
                    <a:pt x="147" y="190"/>
                    <a:pt x="158" y="161"/>
                  </a:cubicBezTo>
                  <a:cubicBezTo>
                    <a:pt x="166" y="138"/>
                    <a:pt x="157" y="124"/>
                    <a:pt x="140" y="115"/>
                  </a:cubicBezTo>
                  <a:cubicBezTo>
                    <a:pt x="152" y="112"/>
                    <a:pt x="162" y="104"/>
                    <a:pt x="164" y="88"/>
                  </a:cubicBezTo>
                  <a:close/>
                  <a:moveTo>
                    <a:pt x="121" y="148"/>
                  </a:moveTo>
                  <a:cubicBezTo>
                    <a:pt x="115" y="171"/>
                    <a:pt x="76" y="159"/>
                    <a:pt x="63" y="156"/>
                  </a:cubicBezTo>
                  <a:cubicBezTo>
                    <a:pt x="74" y="114"/>
                    <a:pt x="74" y="114"/>
                    <a:pt x="74" y="114"/>
                  </a:cubicBezTo>
                  <a:cubicBezTo>
                    <a:pt x="86" y="117"/>
                    <a:pt x="127" y="124"/>
                    <a:pt x="121" y="148"/>
                  </a:cubicBezTo>
                  <a:close/>
                  <a:moveTo>
                    <a:pt x="127" y="87"/>
                  </a:moveTo>
                  <a:cubicBezTo>
                    <a:pt x="122" y="109"/>
                    <a:pt x="89" y="98"/>
                    <a:pt x="78" y="95"/>
                  </a:cubicBezTo>
                  <a:cubicBezTo>
                    <a:pt x="88" y="58"/>
                    <a:pt x="88" y="58"/>
                    <a:pt x="88" y="58"/>
                  </a:cubicBezTo>
                  <a:cubicBezTo>
                    <a:pt x="98" y="60"/>
                    <a:pt x="133" y="65"/>
                    <a:pt x="127" y="87"/>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0" name="îSlîdè"/>
            <p:cNvSpPr/>
            <p:nvPr>
              <p:custDataLst>
                <p:tags r:id="rId448"/>
              </p:custDataLst>
            </p:nvPr>
          </p:nvSpPr>
          <p:spPr>
            <a:xfrm>
              <a:off x="6981825" y="2044701"/>
              <a:ext cx="465138" cy="4318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35" h="310">
                  <a:moveTo>
                    <a:pt x="97" y="72"/>
                  </a:moveTo>
                  <a:cubicBezTo>
                    <a:pt x="168" y="12"/>
                    <a:pt x="257" y="0"/>
                    <a:pt x="296" y="46"/>
                  </a:cubicBezTo>
                  <a:cubicBezTo>
                    <a:pt x="335" y="91"/>
                    <a:pt x="308" y="177"/>
                    <a:pt x="238" y="238"/>
                  </a:cubicBezTo>
                  <a:cubicBezTo>
                    <a:pt x="167" y="298"/>
                    <a:pt x="78" y="310"/>
                    <a:pt x="39" y="264"/>
                  </a:cubicBezTo>
                  <a:cubicBezTo>
                    <a:pt x="0" y="218"/>
                    <a:pt x="26" y="132"/>
                    <a:pt x="97" y="72"/>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1" name="îṣļíďê"/>
            <p:cNvSpPr/>
            <p:nvPr>
              <p:custDataLst>
                <p:tags r:id="rId449"/>
              </p:custDataLst>
            </p:nvPr>
          </p:nvSpPr>
          <p:spPr>
            <a:xfrm>
              <a:off x="7329488" y="1773238"/>
              <a:ext cx="431800" cy="414338"/>
            </a:xfrm>
            <a:custGeom>
              <a:avLst/>
              <a:gdLst/>
              <a:ahLst/>
              <a:cxnLst>
                <a:cxn ang="0">
                  <a:pos x="0" y="2147483646"/>
                </a:cxn>
                <a:cxn ang="0">
                  <a:pos x="2147483646" y="2147483646"/>
                </a:cxn>
                <a:cxn ang="0">
                  <a:pos x="2147483646" y="2147483646"/>
                </a:cxn>
                <a:cxn ang="0">
                  <a:pos x="0" y="2147483646"/>
                </a:cxn>
              </a:cxnLst>
              <a:pathLst>
                <a:path w="310" h="298">
                  <a:moveTo>
                    <a:pt x="0" y="230"/>
                  </a:moveTo>
                  <a:cubicBezTo>
                    <a:pt x="0" y="230"/>
                    <a:pt x="157" y="0"/>
                    <a:pt x="310" y="48"/>
                  </a:cubicBezTo>
                  <a:cubicBezTo>
                    <a:pt x="310" y="48"/>
                    <a:pt x="305" y="277"/>
                    <a:pt x="25" y="298"/>
                  </a:cubicBezTo>
                  <a:cubicBezTo>
                    <a:pt x="0" y="230"/>
                    <a:pt x="0" y="230"/>
                    <a:pt x="0" y="23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2" name="íşľiďé"/>
            <p:cNvSpPr/>
            <p:nvPr>
              <p:custDataLst>
                <p:tags r:id="rId450"/>
              </p:custDataLst>
            </p:nvPr>
          </p:nvSpPr>
          <p:spPr>
            <a:xfrm>
              <a:off x="7524750" y="1685926"/>
              <a:ext cx="53975" cy="190500"/>
            </a:xfrm>
            <a:custGeom>
              <a:avLst/>
              <a:gdLst/>
              <a:ahLst/>
              <a:cxnLst>
                <a:cxn ang="0">
                  <a:pos x="2147483646" y="0"/>
                </a:cxn>
                <a:cxn ang="0">
                  <a:pos x="0" y="2147483646"/>
                </a:cxn>
                <a:cxn ang="0">
                  <a:pos x="2147483646" y="2147483646"/>
                </a:cxn>
                <a:cxn ang="0">
                  <a:pos x="2147483646" y="2147483646"/>
                </a:cxn>
                <a:cxn ang="0">
                  <a:pos x="2147483646" y="0"/>
                </a:cxn>
              </a:cxnLst>
              <a:pathLst>
                <a:path w="39" h="136">
                  <a:moveTo>
                    <a:pt x="10" y="0"/>
                  </a:moveTo>
                  <a:cubicBezTo>
                    <a:pt x="7" y="0"/>
                    <a:pt x="3" y="1"/>
                    <a:pt x="0" y="2"/>
                  </a:cubicBezTo>
                  <a:cubicBezTo>
                    <a:pt x="6" y="14"/>
                    <a:pt x="29" y="67"/>
                    <a:pt x="22" y="136"/>
                  </a:cubicBezTo>
                  <a:cubicBezTo>
                    <a:pt x="26" y="133"/>
                    <a:pt x="29" y="131"/>
                    <a:pt x="33" y="129"/>
                  </a:cubicBezTo>
                  <a:cubicBezTo>
                    <a:pt x="39" y="55"/>
                    <a:pt x="10" y="0"/>
                    <a:pt x="1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3" name="ï$líḍe"/>
            <p:cNvSpPr/>
            <p:nvPr>
              <p:custDataLst>
                <p:tags r:id="rId451"/>
              </p:custDataLst>
            </p:nvPr>
          </p:nvSpPr>
          <p:spPr>
            <a:xfrm>
              <a:off x="7464425" y="1865313"/>
              <a:ext cx="106363" cy="214313"/>
            </a:xfrm>
            <a:custGeom>
              <a:avLst/>
              <a:gdLst/>
              <a:ahLst/>
              <a:cxnLst>
                <a:cxn ang="0">
                  <a:pos x="2147483646" y="0"/>
                </a:cxn>
                <a:cxn ang="0">
                  <a:pos x="2147483646" y="2147483646"/>
                </a:cxn>
                <a:cxn ang="0">
                  <a:pos x="0" y="2147483646"/>
                </a:cxn>
                <a:cxn ang="0">
                  <a:pos x="2147483646" y="2147483646"/>
                </a:cxn>
                <a:cxn ang="0">
                  <a:pos x="2147483646" y="0"/>
                </a:cxn>
              </a:cxnLst>
              <a:pathLst>
                <a:path w="76" h="154">
                  <a:moveTo>
                    <a:pt x="76" y="0"/>
                  </a:moveTo>
                  <a:cubicBezTo>
                    <a:pt x="72" y="2"/>
                    <a:pt x="69" y="4"/>
                    <a:pt x="65" y="7"/>
                  </a:cubicBezTo>
                  <a:cubicBezTo>
                    <a:pt x="60" y="52"/>
                    <a:pt x="43" y="103"/>
                    <a:pt x="0" y="154"/>
                  </a:cubicBezTo>
                  <a:cubicBezTo>
                    <a:pt x="4" y="153"/>
                    <a:pt x="9" y="151"/>
                    <a:pt x="13" y="150"/>
                  </a:cubicBezTo>
                  <a:cubicBezTo>
                    <a:pt x="57" y="98"/>
                    <a:pt x="73" y="46"/>
                    <a:pt x="7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4" name="îṣḻiďê"/>
            <p:cNvSpPr/>
            <p:nvPr>
              <p:custDataLst>
                <p:tags r:id="rId452"/>
              </p:custDataLst>
            </p:nvPr>
          </p:nvSpPr>
          <p:spPr>
            <a:xfrm>
              <a:off x="7267575" y="1684338"/>
              <a:ext cx="403225" cy="496888"/>
            </a:xfrm>
            <a:custGeom>
              <a:avLst/>
              <a:gdLst/>
              <a:ahLst/>
              <a:cxnLst>
                <a:cxn ang="0">
                  <a:pos x="0" y="2147483646"/>
                </a:cxn>
                <a:cxn ang="0">
                  <a:pos x="2147483646" y="0"/>
                </a:cxn>
                <a:cxn ang="0">
                  <a:pos x="2147483646" y="2147483646"/>
                </a:cxn>
                <a:cxn ang="0">
                  <a:pos x="0" y="2147483646"/>
                </a:cxn>
              </a:cxnLst>
              <a:pathLst>
                <a:path w="289" h="357">
                  <a:moveTo>
                    <a:pt x="0" y="309"/>
                  </a:moveTo>
                  <a:cubicBezTo>
                    <a:pt x="0" y="309"/>
                    <a:pt x="26" y="33"/>
                    <a:pt x="183" y="0"/>
                  </a:cubicBezTo>
                  <a:cubicBezTo>
                    <a:pt x="183" y="0"/>
                    <a:pt x="289" y="204"/>
                    <a:pt x="55" y="357"/>
                  </a:cubicBezTo>
                  <a:cubicBezTo>
                    <a:pt x="0" y="309"/>
                    <a:pt x="0" y="309"/>
                    <a:pt x="0" y="309"/>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5" name="îş1îďe"/>
            <p:cNvSpPr/>
            <p:nvPr>
              <p:custDataLst>
                <p:tags r:id="rId453"/>
              </p:custDataLst>
            </p:nvPr>
          </p:nvSpPr>
          <p:spPr>
            <a:xfrm>
              <a:off x="7354888" y="1679576"/>
              <a:ext cx="168275" cy="141288"/>
            </a:xfrm>
            <a:custGeom>
              <a:avLst/>
              <a:gdLst/>
              <a:ahLst/>
              <a:cxnLst>
                <a:cxn ang="0">
                  <a:pos x="2147483646" y="0"/>
                </a:cxn>
                <a:cxn ang="0">
                  <a:pos x="2147483646" y="0"/>
                </a:cxn>
                <a:cxn ang="0">
                  <a:pos x="0" y="2147483646"/>
                </a:cxn>
                <a:cxn ang="0">
                  <a:pos x="2147483646" y="2147483646"/>
                </a:cxn>
                <a:cxn ang="0">
                  <a:pos x="2147483646" y="2147483646"/>
                </a:cxn>
                <a:cxn ang="0">
                  <a:pos x="2147483646" y="0"/>
                </a:cxn>
              </a:cxnLst>
              <a:pathLst>
                <a:path w="121" h="102">
                  <a:moveTo>
                    <a:pt x="119" y="0"/>
                  </a:moveTo>
                  <a:cubicBezTo>
                    <a:pt x="119" y="0"/>
                    <a:pt x="119" y="0"/>
                    <a:pt x="119" y="0"/>
                  </a:cubicBezTo>
                  <a:cubicBezTo>
                    <a:pt x="66" y="11"/>
                    <a:pt x="28" y="50"/>
                    <a:pt x="0" y="97"/>
                  </a:cubicBezTo>
                  <a:cubicBezTo>
                    <a:pt x="1" y="99"/>
                    <a:pt x="2" y="100"/>
                    <a:pt x="2" y="102"/>
                  </a:cubicBezTo>
                  <a:cubicBezTo>
                    <a:pt x="29" y="55"/>
                    <a:pt x="68" y="15"/>
                    <a:pt x="121" y="5"/>
                  </a:cubicBezTo>
                  <a:cubicBezTo>
                    <a:pt x="120" y="2"/>
                    <a:pt x="119" y="0"/>
                    <a:pt x="119"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6" name="ïŝḷïdè"/>
            <p:cNvSpPr/>
            <p:nvPr>
              <p:custDataLst>
                <p:tags r:id="rId454"/>
              </p:custDataLst>
            </p:nvPr>
          </p:nvSpPr>
          <p:spPr>
            <a:xfrm>
              <a:off x="7331075" y="1685926"/>
              <a:ext cx="280988" cy="490538"/>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202" h="352">
                  <a:moveTo>
                    <a:pt x="12" y="319"/>
                  </a:moveTo>
                  <a:cubicBezTo>
                    <a:pt x="8" y="328"/>
                    <a:pt x="5" y="337"/>
                    <a:pt x="1" y="346"/>
                  </a:cubicBezTo>
                  <a:cubicBezTo>
                    <a:pt x="0" y="346"/>
                    <a:pt x="0" y="346"/>
                    <a:pt x="0" y="346"/>
                  </a:cubicBezTo>
                  <a:cubicBezTo>
                    <a:pt x="8" y="352"/>
                    <a:pt x="8" y="352"/>
                    <a:pt x="8" y="352"/>
                  </a:cubicBezTo>
                  <a:cubicBezTo>
                    <a:pt x="9" y="352"/>
                    <a:pt x="9" y="351"/>
                    <a:pt x="10" y="351"/>
                  </a:cubicBezTo>
                  <a:cubicBezTo>
                    <a:pt x="12" y="319"/>
                    <a:pt x="12" y="319"/>
                    <a:pt x="12" y="319"/>
                  </a:cubicBezTo>
                  <a:moveTo>
                    <a:pt x="138" y="0"/>
                  </a:moveTo>
                  <a:cubicBezTo>
                    <a:pt x="85" y="10"/>
                    <a:pt x="46" y="50"/>
                    <a:pt x="19" y="97"/>
                  </a:cubicBezTo>
                  <a:cubicBezTo>
                    <a:pt x="40" y="149"/>
                    <a:pt x="48" y="220"/>
                    <a:pt x="15" y="310"/>
                  </a:cubicBezTo>
                  <a:cubicBezTo>
                    <a:pt x="24" y="306"/>
                    <a:pt x="51" y="295"/>
                    <a:pt x="88" y="285"/>
                  </a:cubicBezTo>
                  <a:cubicBezTo>
                    <a:pt x="202" y="159"/>
                    <a:pt x="149" y="24"/>
                    <a:pt x="13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7" name="iSliḑê"/>
            <p:cNvSpPr/>
            <p:nvPr>
              <p:custDataLst>
                <p:tags r:id="rId455"/>
              </p:custDataLst>
            </p:nvPr>
          </p:nvSpPr>
          <p:spPr>
            <a:xfrm>
              <a:off x="7345363" y="1814513"/>
              <a:ext cx="9525" cy="15875"/>
            </a:xfrm>
            <a:custGeom>
              <a:avLst/>
              <a:gdLst/>
              <a:ahLst/>
              <a:cxnLst>
                <a:cxn ang="0">
                  <a:pos x="2147483646" y="0"/>
                </a:cxn>
                <a:cxn ang="0">
                  <a:pos x="0" y="2147483646"/>
                </a:cxn>
                <a:cxn ang="0">
                  <a:pos x="0" y="2147483646"/>
                </a:cxn>
                <a:cxn ang="0">
                  <a:pos x="2147483646" y="0"/>
                </a:cxn>
                <a:cxn ang="0">
                  <a:pos x="2147483646" y="0"/>
                </a:cxn>
                <a:cxn ang="0">
                  <a:pos x="2147483646" y="0"/>
                </a:cxn>
              </a:cxnLst>
              <a:pathLst>
                <a:path w="6" h="11">
                  <a:moveTo>
                    <a:pt x="6" y="0"/>
                  </a:moveTo>
                  <a:cubicBezTo>
                    <a:pt x="4" y="4"/>
                    <a:pt x="2" y="7"/>
                    <a:pt x="0" y="11"/>
                  </a:cubicBezTo>
                  <a:cubicBezTo>
                    <a:pt x="0" y="11"/>
                    <a:pt x="0" y="11"/>
                    <a:pt x="0" y="11"/>
                  </a:cubicBezTo>
                  <a:cubicBezTo>
                    <a:pt x="2" y="7"/>
                    <a:pt x="4" y="4"/>
                    <a:pt x="6" y="0"/>
                  </a:cubicBezTo>
                  <a:cubicBezTo>
                    <a:pt x="6" y="0"/>
                    <a:pt x="6" y="0"/>
                    <a:pt x="6" y="0"/>
                  </a:cubicBezTo>
                  <a:cubicBezTo>
                    <a:pt x="6" y="0"/>
                    <a:pt x="6" y="0"/>
                    <a:pt x="6"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8" name="ïşḷïḓè"/>
            <p:cNvSpPr/>
            <p:nvPr>
              <p:custDataLst>
                <p:tags r:id="rId456"/>
              </p:custDataLst>
            </p:nvPr>
          </p:nvSpPr>
          <p:spPr>
            <a:xfrm>
              <a:off x="7324725" y="2162176"/>
              <a:ext cx="6350" cy="6350"/>
            </a:xfrm>
            <a:custGeom>
              <a:avLst/>
              <a:gdLst/>
              <a:ahLst/>
              <a:cxnLst>
                <a:cxn ang="0">
                  <a:pos x="0" y="0"/>
                </a:cxn>
                <a:cxn ang="0">
                  <a:pos x="0" y="0"/>
                </a:cxn>
                <a:cxn ang="0">
                  <a:pos x="2147483646" y="2147483646"/>
                </a:cxn>
                <a:cxn ang="0">
                  <a:pos x="2147483646" y="2147483646"/>
                </a:cxn>
                <a:cxn ang="0">
                  <a:pos x="2147483646" y="2147483646"/>
                </a:cxn>
                <a:cxn ang="0">
                  <a:pos x="0" y="0"/>
                </a:cxn>
              </a:cxnLst>
              <a:pathLst>
                <a:path w="4" h="4">
                  <a:moveTo>
                    <a:pt x="0" y="0"/>
                  </a:moveTo>
                  <a:cubicBezTo>
                    <a:pt x="0" y="0"/>
                    <a:pt x="0" y="0"/>
                    <a:pt x="0" y="0"/>
                  </a:cubicBezTo>
                  <a:cubicBezTo>
                    <a:pt x="4" y="4"/>
                    <a:pt x="4" y="4"/>
                    <a:pt x="4" y="4"/>
                  </a:cubicBezTo>
                  <a:cubicBezTo>
                    <a:pt x="4" y="4"/>
                    <a:pt x="4" y="4"/>
                    <a:pt x="4" y="4"/>
                  </a:cubicBezTo>
                  <a:cubicBezTo>
                    <a:pt x="4" y="3"/>
                    <a:pt x="4" y="3"/>
                    <a:pt x="4" y="3"/>
                  </a:cubicBezTo>
                  <a:cubicBezTo>
                    <a:pt x="0" y="0"/>
                    <a:pt x="0" y="0"/>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09" name="î$ļiďè"/>
            <p:cNvSpPr/>
            <p:nvPr>
              <p:custDataLst>
                <p:tags r:id="rId457"/>
              </p:custDataLst>
            </p:nvPr>
          </p:nvSpPr>
          <p:spPr>
            <a:xfrm>
              <a:off x="7345363" y="1814513"/>
              <a:ext cx="11113" cy="20638"/>
            </a:xfrm>
            <a:custGeom>
              <a:avLst/>
              <a:gdLst/>
              <a:ahLst/>
              <a:cxnLst>
                <a:cxn ang="0">
                  <a:pos x="2147483646" y="0"/>
                </a:cxn>
                <a:cxn ang="0">
                  <a:pos x="2147483646" y="0"/>
                </a:cxn>
                <a:cxn ang="0">
                  <a:pos x="0" y="2147483646"/>
                </a:cxn>
                <a:cxn ang="0">
                  <a:pos x="2147483646" y="2147483646"/>
                </a:cxn>
                <a:cxn ang="0">
                  <a:pos x="2147483646" y="2147483646"/>
                </a:cxn>
                <a:cxn ang="0">
                  <a:pos x="2147483646" y="0"/>
                </a:cxn>
              </a:cxnLst>
              <a:pathLst>
                <a:path w="8" h="15">
                  <a:moveTo>
                    <a:pt x="6" y="0"/>
                  </a:moveTo>
                  <a:cubicBezTo>
                    <a:pt x="6" y="0"/>
                    <a:pt x="6" y="0"/>
                    <a:pt x="6" y="0"/>
                  </a:cubicBezTo>
                  <a:cubicBezTo>
                    <a:pt x="4" y="4"/>
                    <a:pt x="2" y="7"/>
                    <a:pt x="0" y="11"/>
                  </a:cubicBezTo>
                  <a:cubicBezTo>
                    <a:pt x="1" y="12"/>
                    <a:pt x="2" y="14"/>
                    <a:pt x="2" y="15"/>
                  </a:cubicBezTo>
                  <a:cubicBezTo>
                    <a:pt x="4" y="12"/>
                    <a:pt x="6" y="8"/>
                    <a:pt x="8" y="5"/>
                  </a:cubicBezTo>
                  <a:cubicBezTo>
                    <a:pt x="8" y="3"/>
                    <a:pt x="7" y="2"/>
                    <a:pt x="6"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0" name="íṡḷîḑê"/>
            <p:cNvSpPr/>
            <p:nvPr>
              <p:custDataLst>
                <p:tags r:id="rId458"/>
              </p:custDataLst>
            </p:nvPr>
          </p:nvSpPr>
          <p:spPr>
            <a:xfrm>
              <a:off x="7324725" y="1820863"/>
              <a:ext cx="73025" cy="34766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2" h="249">
                  <a:moveTo>
                    <a:pt x="23" y="0"/>
                  </a:moveTo>
                  <a:cubicBezTo>
                    <a:pt x="21" y="3"/>
                    <a:pt x="19" y="7"/>
                    <a:pt x="17" y="10"/>
                  </a:cubicBezTo>
                  <a:cubicBezTo>
                    <a:pt x="38" y="68"/>
                    <a:pt x="43" y="145"/>
                    <a:pt x="0" y="245"/>
                  </a:cubicBezTo>
                  <a:cubicBezTo>
                    <a:pt x="4" y="248"/>
                    <a:pt x="4" y="248"/>
                    <a:pt x="4" y="248"/>
                  </a:cubicBezTo>
                  <a:cubicBezTo>
                    <a:pt x="4" y="249"/>
                    <a:pt x="4" y="249"/>
                    <a:pt x="4" y="249"/>
                  </a:cubicBezTo>
                  <a:cubicBezTo>
                    <a:pt x="5" y="249"/>
                    <a:pt x="5" y="249"/>
                    <a:pt x="5" y="249"/>
                  </a:cubicBezTo>
                  <a:cubicBezTo>
                    <a:pt x="9" y="240"/>
                    <a:pt x="12" y="231"/>
                    <a:pt x="16" y="222"/>
                  </a:cubicBezTo>
                  <a:cubicBezTo>
                    <a:pt x="16" y="214"/>
                    <a:pt x="16" y="214"/>
                    <a:pt x="16" y="214"/>
                  </a:cubicBezTo>
                  <a:cubicBezTo>
                    <a:pt x="16" y="214"/>
                    <a:pt x="17" y="214"/>
                    <a:pt x="19" y="213"/>
                  </a:cubicBezTo>
                  <a:cubicBezTo>
                    <a:pt x="52" y="123"/>
                    <a:pt x="44" y="52"/>
                    <a:pt x="23"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1" name="îṣ1ídè"/>
            <p:cNvSpPr/>
            <p:nvPr>
              <p:custDataLst>
                <p:tags r:id="rId459"/>
              </p:custDataLst>
            </p:nvPr>
          </p:nvSpPr>
          <p:spPr>
            <a:xfrm>
              <a:off x="7135813" y="1657350"/>
              <a:ext cx="346075" cy="515938"/>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249" h="371">
                  <a:moveTo>
                    <a:pt x="132" y="371"/>
                  </a:moveTo>
                  <a:cubicBezTo>
                    <a:pt x="116" y="368"/>
                    <a:pt x="116" y="368"/>
                    <a:pt x="116" y="368"/>
                  </a:cubicBezTo>
                  <a:cubicBezTo>
                    <a:pt x="60" y="360"/>
                    <a:pt x="60" y="360"/>
                    <a:pt x="60" y="360"/>
                  </a:cubicBezTo>
                  <a:cubicBezTo>
                    <a:pt x="60" y="360"/>
                    <a:pt x="6" y="252"/>
                    <a:pt x="2" y="147"/>
                  </a:cubicBezTo>
                  <a:cubicBezTo>
                    <a:pt x="0" y="93"/>
                    <a:pt x="11" y="38"/>
                    <a:pt x="51" y="0"/>
                  </a:cubicBezTo>
                  <a:cubicBezTo>
                    <a:pt x="51" y="0"/>
                    <a:pt x="249" y="116"/>
                    <a:pt x="132" y="371"/>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2" name="ïs1ïdè"/>
            <p:cNvSpPr/>
            <p:nvPr>
              <p:custDataLst>
                <p:tags r:id="rId460"/>
              </p:custDataLst>
            </p:nvPr>
          </p:nvSpPr>
          <p:spPr>
            <a:xfrm>
              <a:off x="7138988" y="1862138"/>
              <a:ext cx="1588" cy="15875"/>
            </a:xfrm>
            <a:custGeom>
              <a:avLst/>
              <a:gdLst/>
              <a:ahLst/>
              <a:cxnLst>
                <a:cxn ang="0">
                  <a:pos x="0" y="0"/>
                </a:cxn>
                <a:cxn ang="0">
                  <a:pos x="0" y="2147483646"/>
                </a:cxn>
                <a:cxn ang="0">
                  <a:pos x="2147483646" y="2147483646"/>
                </a:cxn>
                <a:cxn ang="0">
                  <a:pos x="0" y="0"/>
                </a:cxn>
                <a:cxn ang="0">
                  <a:pos x="0" y="0"/>
                </a:cxn>
              </a:cxnLst>
              <a:pathLst>
                <a:path w="1" h="12">
                  <a:moveTo>
                    <a:pt x="0" y="0"/>
                  </a:moveTo>
                  <a:cubicBezTo>
                    <a:pt x="0" y="4"/>
                    <a:pt x="0" y="8"/>
                    <a:pt x="0" y="11"/>
                  </a:cubicBezTo>
                  <a:cubicBezTo>
                    <a:pt x="0" y="11"/>
                    <a:pt x="1" y="11"/>
                    <a:pt x="1" y="12"/>
                  </a:cubicBezTo>
                  <a:cubicBezTo>
                    <a:pt x="0" y="8"/>
                    <a:pt x="0" y="4"/>
                    <a:pt x="0" y="0"/>
                  </a:cubicBezTo>
                  <a:cubicBezTo>
                    <a:pt x="0" y="0"/>
                    <a:pt x="0" y="0"/>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3" name="ïŝḻiḍê"/>
            <p:cNvSpPr/>
            <p:nvPr>
              <p:custDataLst>
                <p:tags r:id="rId461"/>
              </p:custDataLst>
            </p:nvPr>
          </p:nvSpPr>
          <p:spPr>
            <a:xfrm>
              <a:off x="7286625" y="2168525"/>
              <a:ext cx="11113" cy="1588"/>
            </a:xfrm>
            <a:prstGeom prst="rect">
              <a:avLst/>
            </a:prstGeom>
            <a:solidFill>
              <a:srgbClr val="008E81"/>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14" name="iṧ1îďé"/>
            <p:cNvSpPr/>
            <p:nvPr>
              <p:custDataLst>
                <p:tags r:id="rId462"/>
              </p:custDataLst>
            </p:nvPr>
          </p:nvSpPr>
          <p:spPr>
            <a:xfrm>
              <a:off x="7286625" y="2168525"/>
              <a:ext cx="11113" cy="1588"/>
            </a:xfrm>
            <a:prstGeom prst="rect">
              <a:avLst/>
            </a:prstGeom>
            <a:no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15" name="íšḻíḍé"/>
            <p:cNvSpPr/>
            <p:nvPr>
              <p:custDataLst>
                <p:tags r:id="rId463"/>
              </p:custDataLst>
            </p:nvPr>
          </p:nvSpPr>
          <p:spPr>
            <a:xfrm>
              <a:off x="7138988" y="1862138"/>
              <a:ext cx="160338" cy="306388"/>
            </a:xfrm>
            <a:custGeom>
              <a:avLst/>
              <a:gdLst/>
              <a:ahLst/>
              <a:cxnLst>
                <a:cxn ang="0">
                  <a:pos x="0" y="0"/>
                </a:cxn>
                <a:cxn ang="0">
                  <a:pos x="2147483646" y="2147483646"/>
                </a:cxn>
                <a:cxn ang="0">
                  <a:pos x="2147483646" y="2147483646"/>
                </a:cxn>
                <a:cxn ang="0">
                  <a:pos x="2147483646" y="2147483646"/>
                </a:cxn>
                <a:cxn ang="0">
                  <a:pos x="2147483646" y="2147483646"/>
                </a:cxn>
                <a:cxn ang="0">
                  <a:pos x="0" y="0"/>
                </a:cxn>
              </a:cxnLst>
              <a:pathLst>
                <a:path w="116" h="221">
                  <a:moveTo>
                    <a:pt x="0" y="0"/>
                  </a:moveTo>
                  <a:cubicBezTo>
                    <a:pt x="0" y="4"/>
                    <a:pt x="0" y="8"/>
                    <a:pt x="1" y="12"/>
                  </a:cubicBezTo>
                  <a:cubicBezTo>
                    <a:pt x="48" y="50"/>
                    <a:pt x="92" y="114"/>
                    <a:pt x="106" y="220"/>
                  </a:cubicBezTo>
                  <a:cubicBezTo>
                    <a:pt x="114" y="221"/>
                    <a:pt x="114" y="221"/>
                    <a:pt x="114" y="221"/>
                  </a:cubicBezTo>
                  <a:cubicBezTo>
                    <a:pt x="116" y="220"/>
                    <a:pt x="116" y="220"/>
                    <a:pt x="116" y="220"/>
                  </a:cubicBezTo>
                  <a:cubicBezTo>
                    <a:pt x="100" y="105"/>
                    <a:pt x="52" y="38"/>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6" name="îṣľíḋe"/>
            <p:cNvSpPr/>
            <p:nvPr>
              <p:custDataLst>
                <p:tags r:id="rId464"/>
              </p:custDataLst>
            </p:nvPr>
          </p:nvSpPr>
          <p:spPr>
            <a:xfrm>
              <a:off x="6862763" y="1787525"/>
              <a:ext cx="425450" cy="427038"/>
            </a:xfrm>
            <a:custGeom>
              <a:avLst/>
              <a:gdLst/>
              <a:ahLst/>
              <a:cxnLst>
                <a:cxn ang="0">
                  <a:pos x="2147483646" y="2147483646"/>
                </a:cxn>
                <a:cxn ang="0">
                  <a:pos x="2147483646" y="2147483646"/>
                </a:cxn>
                <a:cxn ang="0">
                  <a:pos x="2147483646" y="2147483646"/>
                </a:cxn>
                <a:cxn ang="0">
                  <a:pos x="2147483646" y="2147483646"/>
                </a:cxn>
              </a:cxnLst>
              <a:pathLst>
                <a:path w="305" h="306">
                  <a:moveTo>
                    <a:pt x="238" y="306"/>
                  </a:moveTo>
                  <a:cubicBezTo>
                    <a:pt x="238" y="306"/>
                    <a:pt x="0" y="163"/>
                    <a:pt x="39" y="7"/>
                  </a:cubicBezTo>
                  <a:cubicBezTo>
                    <a:pt x="39" y="7"/>
                    <a:pt x="269" y="0"/>
                    <a:pt x="305" y="278"/>
                  </a:cubicBezTo>
                  <a:cubicBezTo>
                    <a:pt x="238" y="306"/>
                    <a:pt x="238" y="306"/>
                    <a:pt x="238" y="3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7" name="ïśḻídé"/>
            <p:cNvSpPr/>
            <p:nvPr>
              <p:custDataLst>
                <p:tags r:id="rId465"/>
              </p:custDataLst>
            </p:nvPr>
          </p:nvSpPr>
          <p:spPr>
            <a:xfrm>
              <a:off x="6765925" y="1925638"/>
              <a:ext cx="165100" cy="19050"/>
            </a:xfrm>
            <a:custGeom>
              <a:avLst/>
              <a:gdLst/>
              <a:ahLst/>
              <a:cxnLst>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pathLst>
                <a:path w="119" h="13">
                  <a:moveTo>
                    <a:pt x="77" y="0"/>
                  </a:moveTo>
                  <a:cubicBezTo>
                    <a:pt x="31" y="0"/>
                    <a:pt x="0" y="11"/>
                    <a:pt x="0" y="11"/>
                  </a:cubicBezTo>
                  <a:cubicBezTo>
                    <a:pt x="0" y="12"/>
                    <a:pt x="0" y="12"/>
                    <a:pt x="0" y="13"/>
                  </a:cubicBezTo>
                  <a:cubicBezTo>
                    <a:pt x="12" y="9"/>
                    <a:pt x="37" y="4"/>
                    <a:pt x="68" y="4"/>
                  </a:cubicBezTo>
                  <a:cubicBezTo>
                    <a:pt x="84" y="4"/>
                    <a:pt x="101" y="5"/>
                    <a:pt x="119" y="9"/>
                  </a:cubicBezTo>
                  <a:cubicBezTo>
                    <a:pt x="118" y="7"/>
                    <a:pt x="117" y="5"/>
                    <a:pt x="116" y="3"/>
                  </a:cubicBezTo>
                  <a:cubicBezTo>
                    <a:pt x="102" y="1"/>
                    <a:pt x="89" y="0"/>
                    <a:pt x="77"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8" name="íš1iḋe"/>
            <p:cNvSpPr/>
            <p:nvPr>
              <p:custDataLst>
                <p:tags r:id="rId466"/>
              </p:custDataLst>
            </p:nvPr>
          </p:nvSpPr>
          <p:spPr>
            <a:xfrm>
              <a:off x="7169150" y="2209800"/>
              <a:ext cx="36513" cy="31750"/>
            </a:xfrm>
            <a:custGeom>
              <a:avLst/>
              <a:gdLst/>
              <a:ahLst/>
              <a:cxnLst>
                <a:cxn ang="0">
                  <a:pos x="2147483646" y="0"/>
                </a:cxn>
                <a:cxn ang="0">
                  <a:pos x="2147483646" y="2147483646"/>
                </a:cxn>
                <a:cxn ang="0">
                  <a:pos x="2147483646" y="2147483646"/>
                </a:cxn>
                <a:cxn ang="0">
                  <a:pos x="0" y="2147483646"/>
                </a:cxn>
                <a:cxn ang="0">
                  <a:pos x="2147483646" y="0"/>
                </a:cxn>
              </a:cxnLst>
              <a:pathLst>
                <a:path w="23" h="20">
                  <a:moveTo>
                    <a:pt x="23" y="0"/>
                  </a:moveTo>
                  <a:lnTo>
                    <a:pt x="17" y="3"/>
                  </a:lnTo>
                  <a:lnTo>
                    <a:pt x="3" y="15"/>
                  </a:lnTo>
                  <a:lnTo>
                    <a:pt x="0" y="20"/>
                  </a:lnTo>
                  <a:lnTo>
                    <a:pt x="23" y="0"/>
                  </a:lnTo>
                  <a:close/>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19" name="íśḻïḍê"/>
            <p:cNvSpPr/>
            <p:nvPr>
              <p:custDataLst>
                <p:tags r:id="rId467"/>
              </p:custDataLst>
            </p:nvPr>
          </p:nvSpPr>
          <p:spPr>
            <a:xfrm>
              <a:off x="7169150" y="2209800"/>
              <a:ext cx="36513" cy="31750"/>
            </a:xfrm>
            <a:custGeom>
              <a:avLst/>
              <a:gdLst/>
              <a:ahLst/>
              <a:cxnLst>
                <a:cxn ang="0">
                  <a:pos x="2147483646" y="0"/>
                </a:cxn>
                <a:cxn ang="0">
                  <a:pos x="2147483646" y="2147483646"/>
                </a:cxn>
                <a:cxn ang="0">
                  <a:pos x="2147483646" y="2147483646"/>
                </a:cxn>
                <a:cxn ang="0">
                  <a:pos x="0" y="2147483646"/>
                </a:cxn>
                <a:cxn ang="0">
                  <a:pos x="2147483646" y="0"/>
                </a:cxn>
              </a:cxnLst>
              <a:pathLst>
                <a:path w="23" h="20">
                  <a:moveTo>
                    <a:pt x="23" y="0"/>
                  </a:moveTo>
                  <a:lnTo>
                    <a:pt x="17" y="3"/>
                  </a:lnTo>
                  <a:lnTo>
                    <a:pt x="3" y="15"/>
                  </a:lnTo>
                  <a:lnTo>
                    <a:pt x="0" y="20"/>
                  </a:lnTo>
                  <a:lnTo>
                    <a:pt x="23"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0" name="ïsļíďe"/>
            <p:cNvSpPr/>
            <p:nvPr>
              <p:custDataLst>
                <p:tags r:id="rId468"/>
              </p:custDataLst>
            </p:nvPr>
          </p:nvSpPr>
          <p:spPr>
            <a:xfrm>
              <a:off x="6754813" y="1839913"/>
              <a:ext cx="466725" cy="419100"/>
            </a:xfrm>
            <a:custGeom>
              <a:avLst/>
              <a:gdLst/>
              <a:ahLst/>
              <a:cxnLst>
                <a:cxn ang="0">
                  <a:pos x="2147483646" y="2147483646"/>
                </a:cxn>
                <a:cxn ang="0">
                  <a:pos x="0" y="2147483646"/>
                </a:cxn>
                <a:cxn ang="0">
                  <a:pos x="2147483646" y="2147483646"/>
                </a:cxn>
                <a:cxn ang="0">
                  <a:pos x="2147483646" y="2147483646"/>
                </a:cxn>
              </a:cxnLst>
              <a:pathLst>
                <a:path w="336" h="301">
                  <a:moveTo>
                    <a:pt x="281" y="301"/>
                  </a:moveTo>
                  <a:cubicBezTo>
                    <a:pt x="281" y="301"/>
                    <a:pt x="10" y="238"/>
                    <a:pt x="0" y="77"/>
                  </a:cubicBezTo>
                  <a:cubicBezTo>
                    <a:pt x="0" y="77"/>
                    <a:pt x="215" y="0"/>
                    <a:pt x="336" y="253"/>
                  </a:cubicBezTo>
                  <a:cubicBezTo>
                    <a:pt x="281" y="301"/>
                    <a:pt x="281" y="301"/>
                    <a:pt x="281" y="301"/>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1" name="íṩḷíḋè"/>
            <p:cNvSpPr/>
            <p:nvPr>
              <p:custDataLst>
                <p:tags r:id="rId469"/>
              </p:custDataLst>
            </p:nvPr>
          </p:nvSpPr>
          <p:spPr>
            <a:xfrm>
              <a:off x="6645275" y="2106613"/>
              <a:ext cx="206375" cy="100013"/>
            </a:xfrm>
            <a:custGeom>
              <a:avLst/>
              <a:gdLst/>
              <a:ahLst/>
              <a:cxnLst>
                <a:cxn ang="0">
                  <a:pos x="2147483646" y="0"/>
                </a:cxn>
                <a:cxn ang="0">
                  <a:pos x="0" y="2147483646"/>
                </a:cxn>
                <a:cxn ang="0">
                  <a:pos x="2147483646" y="2147483646"/>
                </a:cxn>
                <a:cxn ang="0">
                  <a:pos x="2147483646" y="2147483646"/>
                </a:cxn>
                <a:cxn ang="0">
                  <a:pos x="2147483646" y="0"/>
                </a:cxn>
              </a:cxnLst>
              <a:pathLst>
                <a:path w="148" h="72">
                  <a:moveTo>
                    <a:pt x="138" y="0"/>
                  </a:moveTo>
                  <a:cubicBezTo>
                    <a:pt x="53" y="12"/>
                    <a:pt x="0" y="65"/>
                    <a:pt x="0" y="65"/>
                  </a:cubicBezTo>
                  <a:cubicBezTo>
                    <a:pt x="2" y="67"/>
                    <a:pt x="3" y="70"/>
                    <a:pt x="4" y="72"/>
                  </a:cubicBezTo>
                  <a:cubicBezTo>
                    <a:pt x="19" y="59"/>
                    <a:pt x="71" y="17"/>
                    <a:pt x="148" y="9"/>
                  </a:cubicBezTo>
                  <a:cubicBezTo>
                    <a:pt x="145" y="6"/>
                    <a:pt x="141" y="3"/>
                    <a:pt x="138"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2" name="iṩľïḋe"/>
            <p:cNvSpPr/>
            <p:nvPr>
              <p:custDataLst>
                <p:tags r:id="rId470"/>
              </p:custDataLst>
            </p:nvPr>
          </p:nvSpPr>
          <p:spPr>
            <a:xfrm>
              <a:off x="6837363" y="2101850"/>
              <a:ext cx="336550" cy="125413"/>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241" h="90">
                  <a:moveTo>
                    <a:pt x="37" y="0"/>
                  </a:moveTo>
                  <a:cubicBezTo>
                    <a:pt x="24" y="0"/>
                    <a:pt x="12" y="1"/>
                    <a:pt x="0" y="3"/>
                  </a:cubicBezTo>
                  <a:cubicBezTo>
                    <a:pt x="3" y="6"/>
                    <a:pt x="7" y="9"/>
                    <a:pt x="10" y="12"/>
                  </a:cubicBezTo>
                  <a:cubicBezTo>
                    <a:pt x="19" y="11"/>
                    <a:pt x="28" y="10"/>
                    <a:pt x="37" y="10"/>
                  </a:cubicBezTo>
                  <a:cubicBezTo>
                    <a:pt x="94" y="10"/>
                    <a:pt x="163" y="30"/>
                    <a:pt x="238" y="90"/>
                  </a:cubicBezTo>
                  <a:cubicBezTo>
                    <a:pt x="241" y="83"/>
                    <a:pt x="241" y="83"/>
                    <a:pt x="241" y="83"/>
                  </a:cubicBezTo>
                  <a:cubicBezTo>
                    <a:pt x="165" y="20"/>
                    <a:pt x="95" y="0"/>
                    <a:pt x="37"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3" name="ïŝḷíḋe"/>
            <p:cNvSpPr/>
            <p:nvPr>
              <p:custDataLst>
                <p:tags r:id="rId471"/>
              </p:custDataLst>
            </p:nvPr>
          </p:nvSpPr>
          <p:spPr>
            <a:xfrm>
              <a:off x="6645275" y="1985963"/>
              <a:ext cx="528638" cy="420688"/>
            </a:xfrm>
            <a:custGeom>
              <a:avLst/>
              <a:gdLst/>
              <a:ahLst/>
              <a:cxnLst>
                <a:cxn ang="0">
                  <a:pos x="2147483646" y="2147483646"/>
                </a:cxn>
                <a:cxn ang="0">
                  <a:pos x="0" y="2147483646"/>
                </a:cxn>
                <a:cxn ang="0">
                  <a:pos x="2147483646" y="2147483646"/>
                </a:cxn>
                <a:cxn ang="0">
                  <a:pos x="2147483646" y="2147483646"/>
                </a:cxn>
              </a:cxnLst>
              <a:pathLst>
                <a:path w="379" h="303">
                  <a:moveTo>
                    <a:pt x="350" y="244"/>
                  </a:moveTo>
                  <a:cubicBezTo>
                    <a:pt x="350" y="244"/>
                    <a:pt x="79" y="303"/>
                    <a:pt x="0" y="163"/>
                  </a:cubicBezTo>
                  <a:cubicBezTo>
                    <a:pt x="0" y="163"/>
                    <a:pt x="162" y="0"/>
                    <a:pt x="379" y="177"/>
                  </a:cubicBezTo>
                  <a:cubicBezTo>
                    <a:pt x="350" y="244"/>
                    <a:pt x="350" y="244"/>
                    <a:pt x="350" y="244"/>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4" name="îṡļîďe"/>
            <p:cNvSpPr/>
            <p:nvPr>
              <p:custDataLst>
                <p:tags r:id="rId472"/>
              </p:custDataLst>
            </p:nvPr>
          </p:nvSpPr>
          <p:spPr>
            <a:xfrm>
              <a:off x="6653213" y="2322513"/>
              <a:ext cx="166688" cy="174625"/>
            </a:xfrm>
            <a:custGeom>
              <a:avLst/>
              <a:gdLst/>
              <a:ahLst/>
              <a:cxnLst>
                <a:cxn ang="0">
                  <a:pos x="2147483646" y="0"/>
                </a:cxn>
                <a:cxn ang="0">
                  <a:pos x="0" y="2147483646"/>
                </a:cxn>
                <a:cxn ang="0">
                  <a:pos x="2147483646" y="2147483646"/>
                </a:cxn>
                <a:cxn ang="0">
                  <a:pos x="2147483646" y="2147483646"/>
                </a:cxn>
                <a:cxn ang="0">
                  <a:pos x="2147483646" y="0"/>
                </a:cxn>
              </a:cxnLst>
              <a:pathLst>
                <a:path w="119" h="126">
                  <a:moveTo>
                    <a:pt x="106" y="0"/>
                  </a:moveTo>
                  <a:cubicBezTo>
                    <a:pt x="28" y="48"/>
                    <a:pt x="0" y="123"/>
                    <a:pt x="0" y="123"/>
                  </a:cubicBezTo>
                  <a:cubicBezTo>
                    <a:pt x="1" y="124"/>
                    <a:pt x="2" y="125"/>
                    <a:pt x="4" y="126"/>
                  </a:cubicBezTo>
                  <a:cubicBezTo>
                    <a:pt x="14" y="103"/>
                    <a:pt x="47" y="41"/>
                    <a:pt x="119" y="4"/>
                  </a:cubicBezTo>
                  <a:cubicBezTo>
                    <a:pt x="114" y="3"/>
                    <a:pt x="110" y="2"/>
                    <a:pt x="106"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5" name="ïṧlîḑe"/>
            <p:cNvSpPr/>
            <p:nvPr>
              <p:custDataLst>
                <p:tags r:id="rId473"/>
              </p:custDataLst>
            </p:nvPr>
          </p:nvSpPr>
          <p:spPr>
            <a:xfrm>
              <a:off x="6653213" y="2208213"/>
              <a:ext cx="490538" cy="431800"/>
            </a:xfrm>
            <a:custGeom>
              <a:avLst/>
              <a:gdLst/>
              <a:ahLst/>
              <a:cxnLst>
                <a:cxn ang="0">
                  <a:pos x="2147483646" y="2147483646"/>
                </a:cxn>
                <a:cxn ang="0">
                  <a:pos x="0" y="2147483646"/>
                </a:cxn>
                <a:cxn ang="0">
                  <a:pos x="2147483646" y="2147483646"/>
                </a:cxn>
                <a:cxn ang="0">
                  <a:pos x="2147483646" y="2147483646"/>
                </a:cxn>
              </a:cxnLst>
              <a:pathLst>
                <a:path w="352" h="310">
                  <a:moveTo>
                    <a:pt x="352" y="142"/>
                  </a:moveTo>
                  <a:cubicBezTo>
                    <a:pt x="352" y="142"/>
                    <a:pt x="130" y="310"/>
                    <a:pt x="0" y="216"/>
                  </a:cubicBezTo>
                  <a:cubicBezTo>
                    <a:pt x="0" y="216"/>
                    <a:pt x="78" y="0"/>
                    <a:pt x="350" y="69"/>
                  </a:cubicBezTo>
                  <a:cubicBezTo>
                    <a:pt x="352" y="142"/>
                    <a:pt x="352" y="142"/>
                    <a:pt x="352" y="142"/>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6" name="íṡľïdé"/>
            <p:cNvSpPr/>
            <p:nvPr>
              <p:custDataLst>
                <p:tags r:id="rId474"/>
              </p:custDataLst>
            </p:nvPr>
          </p:nvSpPr>
          <p:spPr>
            <a:xfrm>
              <a:off x="6827838" y="2540000"/>
              <a:ext cx="34925" cy="122238"/>
            </a:xfrm>
            <a:custGeom>
              <a:avLst/>
              <a:gdLst/>
              <a:ahLst/>
              <a:cxnLst>
                <a:cxn ang="0">
                  <a:pos x="2147483646" y="0"/>
                </a:cxn>
                <a:cxn ang="0">
                  <a:pos x="2147483646" y="2147483646"/>
                </a:cxn>
                <a:cxn ang="0">
                  <a:pos x="2147483646" y="2147483646"/>
                </a:cxn>
                <a:cxn ang="0">
                  <a:pos x="2147483646" y="2147483646"/>
                </a:cxn>
                <a:cxn ang="0">
                  <a:pos x="2147483646" y="0"/>
                </a:cxn>
              </a:cxnLst>
              <a:pathLst>
                <a:path w="25" h="88">
                  <a:moveTo>
                    <a:pt x="25" y="0"/>
                  </a:moveTo>
                  <a:cubicBezTo>
                    <a:pt x="20" y="1"/>
                    <a:pt x="15" y="2"/>
                    <a:pt x="10" y="3"/>
                  </a:cubicBezTo>
                  <a:cubicBezTo>
                    <a:pt x="1" y="36"/>
                    <a:pt x="0" y="67"/>
                    <a:pt x="1" y="88"/>
                  </a:cubicBezTo>
                  <a:cubicBezTo>
                    <a:pt x="5" y="82"/>
                    <a:pt x="9" y="76"/>
                    <a:pt x="13" y="71"/>
                  </a:cubicBezTo>
                  <a:cubicBezTo>
                    <a:pt x="14" y="50"/>
                    <a:pt x="17" y="26"/>
                    <a:pt x="25"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7" name="ïşļîdê"/>
            <p:cNvSpPr/>
            <p:nvPr>
              <p:custDataLst>
                <p:tags r:id="rId475"/>
              </p:custDataLst>
            </p:nvPr>
          </p:nvSpPr>
          <p:spPr>
            <a:xfrm>
              <a:off x="6829425" y="2638425"/>
              <a:ext cx="22225" cy="7143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6" h="51">
                  <a:moveTo>
                    <a:pt x="12" y="0"/>
                  </a:moveTo>
                  <a:cubicBezTo>
                    <a:pt x="8" y="5"/>
                    <a:pt x="4" y="11"/>
                    <a:pt x="0" y="17"/>
                  </a:cubicBezTo>
                  <a:cubicBezTo>
                    <a:pt x="1" y="38"/>
                    <a:pt x="4" y="51"/>
                    <a:pt x="4" y="51"/>
                  </a:cubicBezTo>
                  <a:cubicBezTo>
                    <a:pt x="6" y="51"/>
                    <a:pt x="8" y="51"/>
                    <a:pt x="11" y="51"/>
                  </a:cubicBezTo>
                  <a:cubicBezTo>
                    <a:pt x="12" y="51"/>
                    <a:pt x="14" y="51"/>
                    <a:pt x="16" y="51"/>
                  </a:cubicBezTo>
                  <a:cubicBezTo>
                    <a:pt x="14" y="44"/>
                    <a:pt x="12" y="29"/>
                    <a:pt x="12" y="9"/>
                  </a:cubicBezTo>
                  <a:cubicBezTo>
                    <a:pt x="12" y="9"/>
                    <a:pt x="12" y="9"/>
                    <a:pt x="12" y="9"/>
                  </a:cubicBezTo>
                  <a:cubicBezTo>
                    <a:pt x="12" y="6"/>
                    <a:pt x="12" y="3"/>
                    <a:pt x="12"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8" name="ïṥ1ïďé"/>
            <p:cNvSpPr/>
            <p:nvPr>
              <p:custDataLst>
                <p:tags r:id="rId476"/>
              </p:custDataLst>
            </p:nvPr>
          </p:nvSpPr>
          <p:spPr>
            <a:xfrm>
              <a:off x="6842125" y="2339975"/>
              <a:ext cx="176213" cy="203200"/>
            </a:xfrm>
            <a:custGeom>
              <a:avLst/>
              <a:gdLst/>
              <a:ahLst/>
              <a:cxnLst>
                <a:cxn ang="0">
                  <a:pos x="2147483646" y="0"/>
                </a:cxn>
                <a:cxn ang="0">
                  <a:pos x="2147483646" y="2147483646"/>
                </a:cxn>
                <a:cxn ang="0">
                  <a:pos x="0" y="2147483646"/>
                </a:cxn>
                <a:cxn ang="0">
                  <a:pos x="2147483646" y="2147483646"/>
                </a:cxn>
                <a:cxn ang="0">
                  <a:pos x="2147483646" y="0"/>
                </a:cxn>
              </a:cxnLst>
              <a:pathLst>
                <a:path w="127" h="146">
                  <a:moveTo>
                    <a:pt x="127" y="0"/>
                  </a:moveTo>
                  <a:cubicBezTo>
                    <a:pt x="120" y="0"/>
                    <a:pt x="113" y="1"/>
                    <a:pt x="106" y="1"/>
                  </a:cubicBezTo>
                  <a:cubicBezTo>
                    <a:pt x="43" y="45"/>
                    <a:pt x="14" y="98"/>
                    <a:pt x="0" y="146"/>
                  </a:cubicBezTo>
                  <a:cubicBezTo>
                    <a:pt x="5" y="145"/>
                    <a:pt x="10" y="144"/>
                    <a:pt x="15" y="143"/>
                  </a:cubicBezTo>
                  <a:cubicBezTo>
                    <a:pt x="30" y="96"/>
                    <a:pt x="62" y="42"/>
                    <a:pt x="127"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29" name="iśḻíḓé"/>
            <p:cNvSpPr/>
            <p:nvPr>
              <p:custDataLst>
                <p:tags r:id="rId477"/>
              </p:custDataLst>
            </p:nvPr>
          </p:nvSpPr>
          <p:spPr>
            <a:xfrm>
              <a:off x="6778625" y="2278063"/>
              <a:ext cx="427038" cy="447675"/>
            </a:xfrm>
            <a:custGeom>
              <a:avLst/>
              <a:gdLst/>
              <a:ahLst/>
              <a:cxnLst>
                <a:cxn ang="0">
                  <a:pos x="2147483646" y="2147483646"/>
                </a:cxn>
                <a:cxn ang="0">
                  <a:pos x="2147483646" y="2147483646"/>
                </a:cxn>
                <a:cxn ang="0">
                  <a:pos x="2147483646" y="0"/>
                </a:cxn>
                <a:cxn ang="0">
                  <a:pos x="2147483646" y="2147483646"/>
                </a:cxn>
              </a:cxnLst>
              <a:pathLst>
                <a:path w="306" h="322">
                  <a:moveTo>
                    <a:pt x="306" y="60"/>
                  </a:moveTo>
                  <a:cubicBezTo>
                    <a:pt x="306" y="60"/>
                    <a:pt x="213" y="322"/>
                    <a:pt x="52" y="314"/>
                  </a:cubicBezTo>
                  <a:cubicBezTo>
                    <a:pt x="52" y="314"/>
                    <a:pt x="0" y="91"/>
                    <a:pt x="265" y="0"/>
                  </a:cubicBezTo>
                  <a:cubicBezTo>
                    <a:pt x="306" y="60"/>
                    <a:pt x="306" y="60"/>
                    <a:pt x="306" y="6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0" name="íŝļîḑé"/>
            <p:cNvSpPr/>
            <p:nvPr>
              <p:custDataLst>
                <p:tags r:id="rId478"/>
              </p:custDataLst>
            </p:nvPr>
          </p:nvSpPr>
          <p:spPr>
            <a:xfrm>
              <a:off x="7051675" y="2601913"/>
              <a:ext cx="142875" cy="196850"/>
            </a:xfrm>
            <a:custGeom>
              <a:avLst/>
              <a:gdLst/>
              <a:ahLst/>
              <a:cxnLst>
                <a:cxn ang="0">
                  <a:pos x="2147483646" y="0"/>
                </a:cxn>
                <a:cxn ang="0">
                  <a:pos x="0" y="2147483646"/>
                </a:cxn>
                <a:cxn ang="0">
                  <a:pos x="2147483646" y="2147483646"/>
                </a:cxn>
                <a:cxn ang="0">
                  <a:pos x="2147483646" y="2147483646"/>
                </a:cxn>
                <a:cxn ang="0">
                  <a:pos x="2147483646" y="0"/>
                </a:cxn>
              </a:cxnLst>
              <a:pathLst>
                <a:path w="102" h="141">
                  <a:moveTo>
                    <a:pt x="11" y="0"/>
                  </a:moveTo>
                  <a:cubicBezTo>
                    <a:pt x="7" y="4"/>
                    <a:pt x="4" y="8"/>
                    <a:pt x="0" y="12"/>
                  </a:cubicBezTo>
                  <a:cubicBezTo>
                    <a:pt x="21" y="78"/>
                    <a:pt x="64" y="119"/>
                    <a:pt x="94" y="141"/>
                  </a:cubicBezTo>
                  <a:cubicBezTo>
                    <a:pt x="97" y="139"/>
                    <a:pt x="99" y="136"/>
                    <a:pt x="102" y="134"/>
                  </a:cubicBezTo>
                  <a:cubicBezTo>
                    <a:pt x="70" y="109"/>
                    <a:pt x="30" y="66"/>
                    <a:pt x="11"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1" name="iṩḻiḑê"/>
            <p:cNvSpPr/>
            <p:nvPr>
              <p:custDataLst>
                <p:tags r:id="rId479"/>
              </p:custDataLst>
            </p:nvPr>
          </p:nvSpPr>
          <p:spPr>
            <a:xfrm>
              <a:off x="6959600" y="2325688"/>
              <a:ext cx="436563" cy="498475"/>
            </a:xfrm>
            <a:custGeom>
              <a:avLst/>
              <a:gdLst/>
              <a:ahLst/>
              <a:cxnLst>
                <a:cxn ang="0">
                  <a:pos x="2147483646" y="2147483646"/>
                </a:cxn>
                <a:cxn ang="0">
                  <a:pos x="2147483646" y="2147483646"/>
                </a:cxn>
                <a:cxn ang="0">
                  <a:pos x="2147483646" y="0"/>
                </a:cxn>
                <a:cxn ang="0">
                  <a:pos x="2147483646" y="2147483646"/>
                </a:cxn>
              </a:cxnLst>
              <a:pathLst>
                <a:path w="313" h="359">
                  <a:moveTo>
                    <a:pt x="162" y="3"/>
                  </a:moveTo>
                  <a:cubicBezTo>
                    <a:pt x="162" y="3"/>
                    <a:pt x="313" y="237"/>
                    <a:pt x="209" y="359"/>
                  </a:cubicBezTo>
                  <a:cubicBezTo>
                    <a:pt x="209" y="359"/>
                    <a:pt x="0" y="265"/>
                    <a:pt x="90" y="0"/>
                  </a:cubicBezTo>
                  <a:cubicBezTo>
                    <a:pt x="162" y="3"/>
                    <a:pt x="162" y="3"/>
                    <a:pt x="162" y="3"/>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2" name="ïsļíḑè"/>
            <p:cNvSpPr/>
            <p:nvPr>
              <p:custDataLst>
                <p:tags r:id="rId480"/>
              </p:custDataLst>
            </p:nvPr>
          </p:nvSpPr>
          <p:spPr>
            <a:xfrm>
              <a:off x="7192963" y="2286000"/>
              <a:ext cx="26988" cy="68263"/>
            </a:xfrm>
            <a:custGeom>
              <a:avLst/>
              <a:gdLst/>
              <a:ahLst/>
              <a:cxnLst>
                <a:cxn ang="0">
                  <a:pos x="2147483646" y="0"/>
                </a:cxn>
                <a:cxn ang="0">
                  <a:pos x="0" y="2147483646"/>
                </a:cxn>
                <a:cxn ang="0">
                  <a:pos x="2147483646" y="2147483646"/>
                </a:cxn>
                <a:cxn ang="0">
                  <a:pos x="2147483646" y="0"/>
                </a:cxn>
                <a:cxn ang="0">
                  <a:pos x="2147483646" y="0"/>
                </a:cxn>
              </a:cxnLst>
              <a:pathLst>
                <a:path w="19" h="49">
                  <a:moveTo>
                    <a:pt x="12" y="0"/>
                  </a:moveTo>
                  <a:cubicBezTo>
                    <a:pt x="7" y="14"/>
                    <a:pt x="3" y="27"/>
                    <a:pt x="0" y="39"/>
                  </a:cubicBezTo>
                  <a:cubicBezTo>
                    <a:pt x="2" y="42"/>
                    <a:pt x="4" y="45"/>
                    <a:pt x="6" y="49"/>
                  </a:cubicBezTo>
                  <a:cubicBezTo>
                    <a:pt x="9" y="33"/>
                    <a:pt x="13" y="17"/>
                    <a:pt x="19" y="0"/>
                  </a:cubicBezTo>
                  <a:cubicBezTo>
                    <a:pt x="12" y="0"/>
                    <a:pt x="12" y="0"/>
                    <a:pt x="1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3" name="îşlïďè"/>
            <p:cNvSpPr/>
            <p:nvPr>
              <p:custDataLst>
                <p:tags r:id="rId481"/>
              </p:custDataLst>
            </p:nvPr>
          </p:nvSpPr>
          <p:spPr>
            <a:xfrm>
              <a:off x="7296150" y="2717800"/>
              <a:ext cx="85725" cy="6985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62" h="50">
                  <a:moveTo>
                    <a:pt x="2" y="0"/>
                  </a:moveTo>
                  <a:cubicBezTo>
                    <a:pt x="2" y="4"/>
                    <a:pt x="1" y="7"/>
                    <a:pt x="0" y="10"/>
                  </a:cubicBezTo>
                  <a:cubicBezTo>
                    <a:pt x="1" y="11"/>
                    <a:pt x="2" y="11"/>
                    <a:pt x="2" y="12"/>
                  </a:cubicBezTo>
                  <a:cubicBezTo>
                    <a:pt x="2" y="12"/>
                    <a:pt x="2" y="12"/>
                    <a:pt x="2" y="12"/>
                  </a:cubicBezTo>
                  <a:cubicBezTo>
                    <a:pt x="2" y="12"/>
                    <a:pt x="2" y="12"/>
                    <a:pt x="2" y="12"/>
                  </a:cubicBezTo>
                  <a:cubicBezTo>
                    <a:pt x="5" y="14"/>
                    <a:pt x="7" y="16"/>
                    <a:pt x="9" y="18"/>
                  </a:cubicBezTo>
                  <a:cubicBezTo>
                    <a:pt x="11" y="17"/>
                    <a:pt x="13" y="17"/>
                    <a:pt x="15" y="16"/>
                  </a:cubicBezTo>
                  <a:cubicBezTo>
                    <a:pt x="15" y="16"/>
                    <a:pt x="16" y="20"/>
                    <a:pt x="19" y="26"/>
                  </a:cubicBezTo>
                  <a:cubicBezTo>
                    <a:pt x="41" y="42"/>
                    <a:pt x="57" y="50"/>
                    <a:pt x="57" y="50"/>
                  </a:cubicBezTo>
                  <a:cubicBezTo>
                    <a:pt x="59" y="48"/>
                    <a:pt x="60" y="46"/>
                    <a:pt x="62" y="44"/>
                  </a:cubicBezTo>
                  <a:cubicBezTo>
                    <a:pt x="53" y="39"/>
                    <a:pt x="28" y="25"/>
                    <a:pt x="2"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4" name="iSḻîḍè"/>
            <p:cNvSpPr/>
            <p:nvPr>
              <p:custDataLst>
                <p:tags r:id="rId482"/>
              </p:custDataLst>
            </p:nvPr>
          </p:nvSpPr>
          <p:spPr>
            <a:xfrm>
              <a:off x="7165975" y="2339975"/>
              <a:ext cx="133350" cy="3921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95" h="281">
                  <a:moveTo>
                    <a:pt x="20" y="35"/>
                  </a:moveTo>
                  <a:cubicBezTo>
                    <a:pt x="17" y="42"/>
                    <a:pt x="14" y="50"/>
                    <a:pt x="10" y="59"/>
                  </a:cubicBezTo>
                  <a:cubicBezTo>
                    <a:pt x="0" y="171"/>
                    <a:pt x="50" y="242"/>
                    <a:pt x="93" y="281"/>
                  </a:cubicBezTo>
                  <a:cubicBezTo>
                    <a:pt x="94" y="278"/>
                    <a:pt x="95" y="275"/>
                    <a:pt x="95" y="271"/>
                  </a:cubicBezTo>
                  <a:cubicBezTo>
                    <a:pt x="58" y="234"/>
                    <a:pt x="17" y="173"/>
                    <a:pt x="17" y="82"/>
                  </a:cubicBezTo>
                  <a:cubicBezTo>
                    <a:pt x="17" y="82"/>
                    <a:pt x="17" y="82"/>
                    <a:pt x="17" y="82"/>
                  </a:cubicBezTo>
                  <a:cubicBezTo>
                    <a:pt x="17" y="67"/>
                    <a:pt x="18" y="51"/>
                    <a:pt x="20" y="35"/>
                  </a:cubicBezTo>
                  <a:moveTo>
                    <a:pt x="19" y="0"/>
                  </a:moveTo>
                  <a:cubicBezTo>
                    <a:pt x="19" y="1"/>
                    <a:pt x="19" y="1"/>
                    <a:pt x="19" y="2"/>
                  </a:cubicBezTo>
                  <a:cubicBezTo>
                    <a:pt x="25" y="10"/>
                    <a:pt x="25" y="10"/>
                    <a:pt x="25" y="10"/>
                  </a:cubicBezTo>
                  <a:cubicBezTo>
                    <a:pt x="25" y="10"/>
                    <a:pt x="25" y="10"/>
                    <a:pt x="25" y="10"/>
                  </a:cubicBezTo>
                  <a:cubicBezTo>
                    <a:pt x="23" y="6"/>
                    <a:pt x="21" y="3"/>
                    <a:pt x="19"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5" name="íşļîḋè"/>
            <p:cNvSpPr/>
            <p:nvPr>
              <p:custDataLst>
                <p:tags r:id="rId483"/>
              </p:custDataLst>
            </p:nvPr>
          </p:nvSpPr>
          <p:spPr>
            <a:xfrm>
              <a:off x="7096125" y="2281238"/>
              <a:ext cx="436563" cy="500063"/>
            </a:xfrm>
            <a:custGeom>
              <a:avLst/>
              <a:gdLst/>
              <a:ahLst/>
              <a:cxnLst>
                <a:cxn ang="0">
                  <a:pos x="2147483646" y="2147483646"/>
                </a:cxn>
                <a:cxn ang="0">
                  <a:pos x="2147483646" y="2147483646"/>
                </a:cxn>
                <a:cxn ang="0">
                  <a:pos x="2147483646" y="0"/>
                </a:cxn>
                <a:cxn ang="0">
                  <a:pos x="2147483646" y="2147483646"/>
                </a:cxn>
              </a:cxnLst>
              <a:pathLst>
                <a:path w="313" h="360">
                  <a:moveTo>
                    <a:pt x="162" y="4"/>
                  </a:moveTo>
                  <a:cubicBezTo>
                    <a:pt x="162" y="4"/>
                    <a:pt x="313" y="237"/>
                    <a:pt x="209" y="360"/>
                  </a:cubicBezTo>
                  <a:cubicBezTo>
                    <a:pt x="209" y="360"/>
                    <a:pt x="0" y="266"/>
                    <a:pt x="89" y="0"/>
                  </a:cubicBezTo>
                  <a:cubicBezTo>
                    <a:pt x="162" y="4"/>
                    <a:pt x="162" y="4"/>
                    <a:pt x="162" y="4"/>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6" name="ïṡľïḍé"/>
            <p:cNvSpPr/>
            <p:nvPr>
              <p:custDataLst>
                <p:tags r:id="rId484"/>
              </p:custDataLst>
            </p:nvPr>
          </p:nvSpPr>
          <p:spPr>
            <a:xfrm>
              <a:off x="7435850" y="2584450"/>
              <a:ext cx="261938" cy="33338"/>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Lst>
              <a:pathLst>
                <a:path w="189" h="24">
                  <a:moveTo>
                    <a:pt x="0" y="0"/>
                  </a:moveTo>
                  <a:cubicBezTo>
                    <a:pt x="1" y="2"/>
                    <a:pt x="1" y="5"/>
                    <a:pt x="1" y="7"/>
                  </a:cubicBezTo>
                  <a:cubicBezTo>
                    <a:pt x="33" y="20"/>
                    <a:pt x="64" y="24"/>
                    <a:pt x="91" y="24"/>
                  </a:cubicBezTo>
                  <a:cubicBezTo>
                    <a:pt x="149" y="24"/>
                    <a:pt x="189" y="5"/>
                    <a:pt x="189" y="5"/>
                  </a:cubicBezTo>
                  <a:cubicBezTo>
                    <a:pt x="189" y="5"/>
                    <a:pt x="189" y="5"/>
                    <a:pt x="189" y="5"/>
                  </a:cubicBezTo>
                  <a:cubicBezTo>
                    <a:pt x="174" y="10"/>
                    <a:pt x="141" y="20"/>
                    <a:pt x="100" y="20"/>
                  </a:cubicBezTo>
                  <a:cubicBezTo>
                    <a:pt x="70" y="20"/>
                    <a:pt x="36" y="15"/>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7" name="ïŝḻidê"/>
            <p:cNvSpPr/>
            <p:nvPr>
              <p:custDataLst>
                <p:tags r:id="rId485"/>
              </p:custDataLst>
            </p:nvPr>
          </p:nvSpPr>
          <p:spPr>
            <a:xfrm>
              <a:off x="7223125" y="2308225"/>
              <a:ext cx="485775" cy="409575"/>
            </a:xfrm>
            <a:custGeom>
              <a:avLst/>
              <a:gdLst/>
              <a:ahLst/>
              <a:cxnLst>
                <a:cxn ang="0">
                  <a:pos x="2147483646" y="0"/>
                </a:cxn>
                <a:cxn ang="0">
                  <a:pos x="2147483646" y="2147483646"/>
                </a:cxn>
                <a:cxn ang="0">
                  <a:pos x="0" y="2147483646"/>
                </a:cxn>
                <a:cxn ang="0">
                  <a:pos x="2147483646" y="0"/>
                </a:cxn>
              </a:cxnLst>
              <a:pathLst>
                <a:path w="349" h="294">
                  <a:moveTo>
                    <a:pt x="50" y="0"/>
                  </a:moveTo>
                  <a:cubicBezTo>
                    <a:pt x="50" y="0"/>
                    <a:pt x="325" y="40"/>
                    <a:pt x="349" y="199"/>
                  </a:cubicBezTo>
                  <a:cubicBezTo>
                    <a:pt x="349" y="199"/>
                    <a:pt x="141" y="294"/>
                    <a:pt x="0" y="52"/>
                  </a:cubicBezTo>
                  <a:cubicBezTo>
                    <a:pt x="50" y="0"/>
                    <a:pt x="50" y="0"/>
                    <a:pt x="50"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8" name="iṧḷîďê"/>
            <p:cNvSpPr/>
            <p:nvPr>
              <p:custDataLst>
                <p:tags r:id="rId486"/>
              </p:custDataLst>
            </p:nvPr>
          </p:nvSpPr>
          <p:spPr>
            <a:xfrm>
              <a:off x="7321550" y="2228850"/>
              <a:ext cx="22225" cy="63500"/>
            </a:xfrm>
            <a:custGeom>
              <a:avLst/>
              <a:gdLst/>
              <a:ahLst/>
              <a:cxnLst>
                <a:cxn ang="0">
                  <a:pos x="2147483646" y="0"/>
                </a:cxn>
                <a:cxn ang="0">
                  <a:pos x="2147483646" y="2147483646"/>
                </a:cxn>
                <a:cxn ang="0">
                  <a:pos x="0" y="2147483646"/>
                </a:cxn>
                <a:cxn ang="0">
                  <a:pos x="2147483646" y="2147483646"/>
                </a:cxn>
                <a:cxn ang="0">
                  <a:pos x="2147483646" y="0"/>
                </a:cxn>
              </a:cxnLst>
              <a:pathLst>
                <a:path w="16" h="46">
                  <a:moveTo>
                    <a:pt x="16" y="0"/>
                  </a:moveTo>
                  <a:cubicBezTo>
                    <a:pt x="13" y="0"/>
                    <a:pt x="11" y="1"/>
                    <a:pt x="11" y="1"/>
                  </a:cubicBezTo>
                  <a:cubicBezTo>
                    <a:pt x="0" y="41"/>
                    <a:pt x="0" y="41"/>
                    <a:pt x="0" y="41"/>
                  </a:cubicBezTo>
                  <a:cubicBezTo>
                    <a:pt x="1" y="42"/>
                    <a:pt x="2" y="44"/>
                    <a:pt x="3" y="46"/>
                  </a:cubicBezTo>
                  <a:cubicBezTo>
                    <a:pt x="16" y="0"/>
                    <a:pt x="16" y="0"/>
                    <a:pt x="1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39" name="íŝḻiḍé"/>
            <p:cNvSpPr/>
            <p:nvPr>
              <p:custDataLst>
                <p:tags r:id="rId487"/>
              </p:custDataLst>
            </p:nvPr>
          </p:nvSpPr>
          <p:spPr>
            <a:xfrm>
              <a:off x="7627938" y="2354263"/>
              <a:ext cx="260350" cy="10477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187" h="75">
                  <a:moveTo>
                    <a:pt x="187" y="0"/>
                  </a:moveTo>
                  <a:cubicBezTo>
                    <a:pt x="167" y="19"/>
                    <a:pt x="110" y="66"/>
                    <a:pt x="17" y="66"/>
                  </a:cubicBezTo>
                  <a:cubicBezTo>
                    <a:pt x="12" y="66"/>
                    <a:pt x="6" y="66"/>
                    <a:pt x="0" y="66"/>
                  </a:cubicBezTo>
                  <a:cubicBezTo>
                    <a:pt x="3" y="69"/>
                    <a:pt x="7" y="72"/>
                    <a:pt x="10" y="75"/>
                  </a:cubicBezTo>
                  <a:cubicBezTo>
                    <a:pt x="10" y="75"/>
                    <a:pt x="11" y="75"/>
                    <a:pt x="11" y="75"/>
                  </a:cubicBezTo>
                  <a:cubicBezTo>
                    <a:pt x="126" y="75"/>
                    <a:pt x="187" y="1"/>
                    <a:pt x="187" y="1"/>
                  </a:cubicBezTo>
                  <a:cubicBezTo>
                    <a:pt x="187" y="1"/>
                    <a:pt x="187" y="1"/>
                    <a:pt x="187"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0" name="îṣ1îďé"/>
            <p:cNvSpPr/>
            <p:nvPr>
              <p:custDataLst>
                <p:tags r:id="rId488"/>
              </p:custDataLst>
            </p:nvPr>
          </p:nvSpPr>
          <p:spPr>
            <a:xfrm>
              <a:off x="7354888" y="2344738"/>
              <a:ext cx="285750" cy="114300"/>
            </a:xfrm>
            <a:custGeom>
              <a:avLst/>
              <a:gdLst/>
              <a:ahLst/>
              <a:cxnLst>
                <a:cxn ang="0">
                  <a:pos x="0" y="0"/>
                </a:cxn>
                <a:cxn ang="0">
                  <a:pos x="2147483646" y="2147483646"/>
                </a:cxn>
                <a:cxn ang="0">
                  <a:pos x="2147483646" y="2147483646"/>
                </a:cxn>
                <a:cxn ang="0">
                  <a:pos x="2147483646" y="2147483646"/>
                </a:cxn>
                <a:cxn ang="0">
                  <a:pos x="0" y="0"/>
                </a:cxn>
              </a:cxnLst>
              <a:pathLst>
                <a:path w="205" h="82">
                  <a:moveTo>
                    <a:pt x="0" y="0"/>
                  </a:moveTo>
                  <a:cubicBezTo>
                    <a:pt x="3" y="5"/>
                    <a:pt x="6" y="11"/>
                    <a:pt x="9" y="18"/>
                  </a:cubicBezTo>
                  <a:cubicBezTo>
                    <a:pt x="85" y="65"/>
                    <a:pt x="151" y="81"/>
                    <a:pt x="205" y="82"/>
                  </a:cubicBezTo>
                  <a:cubicBezTo>
                    <a:pt x="202" y="79"/>
                    <a:pt x="198" y="76"/>
                    <a:pt x="195" y="73"/>
                  </a:cubicBezTo>
                  <a:cubicBezTo>
                    <a:pt x="141" y="69"/>
                    <a:pt x="75" y="49"/>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1" name="íSḷíḍe"/>
            <p:cNvSpPr/>
            <p:nvPr>
              <p:custDataLst>
                <p:tags r:id="rId489"/>
              </p:custDataLst>
            </p:nvPr>
          </p:nvSpPr>
          <p:spPr>
            <a:xfrm>
              <a:off x="7319963" y="2130425"/>
              <a:ext cx="577850" cy="458788"/>
            </a:xfrm>
            <a:custGeom>
              <a:avLst/>
              <a:gdLst/>
              <a:ahLst/>
              <a:cxnLst>
                <a:cxn ang="0">
                  <a:pos x="2147483646" y="2147483646"/>
                </a:cxn>
                <a:cxn ang="0">
                  <a:pos x="2147483646" y="2147483646"/>
                </a:cxn>
                <a:cxn ang="0">
                  <a:pos x="0" y="2147483646"/>
                </a:cxn>
                <a:cxn ang="0">
                  <a:pos x="2147483646" y="2147483646"/>
                </a:cxn>
              </a:cxnLst>
              <a:pathLst>
                <a:path w="415" h="330">
                  <a:moveTo>
                    <a:pt x="20" y="63"/>
                  </a:moveTo>
                  <a:cubicBezTo>
                    <a:pt x="20" y="63"/>
                    <a:pt x="304" y="0"/>
                    <a:pt x="415" y="154"/>
                  </a:cubicBezTo>
                  <a:cubicBezTo>
                    <a:pt x="415" y="154"/>
                    <a:pt x="268" y="330"/>
                    <a:pt x="0" y="136"/>
                  </a:cubicBezTo>
                  <a:cubicBezTo>
                    <a:pt x="20" y="63"/>
                    <a:pt x="20" y="63"/>
                    <a:pt x="20" y="63"/>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2" name="ïṣļîḓe"/>
            <p:cNvSpPr/>
            <p:nvPr>
              <p:custDataLst>
                <p:tags r:id="rId490"/>
              </p:custDataLst>
            </p:nvPr>
          </p:nvSpPr>
          <p:spPr>
            <a:xfrm>
              <a:off x="6862763" y="1787525"/>
              <a:ext cx="425450" cy="427038"/>
            </a:xfrm>
            <a:custGeom>
              <a:avLst/>
              <a:gdLst/>
              <a:ahLst/>
              <a:cxnLst>
                <a:cxn ang="0">
                  <a:pos x="2147483646" y="2147483646"/>
                </a:cxn>
                <a:cxn ang="0">
                  <a:pos x="2147483646" y="2147483646"/>
                </a:cxn>
                <a:cxn ang="0">
                  <a:pos x="2147483646" y="2147483646"/>
                </a:cxn>
                <a:cxn ang="0">
                  <a:pos x="2147483646" y="2147483646"/>
                </a:cxn>
              </a:cxnLst>
              <a:pathLst>
                <a:path w="305" h="306">
                  <a:moveTo>
                    <a:pt x="238" y="306"/>
                  </a:moveTo>
                  <a:cubicBezTo>
                    <a:pt x="238" y="306"/>
                    <a:pt x="0" y="163"/>
                    <a:pt x="39" y="7"/>
                  </a:cubicBezTo>
                  <a:cubicBezTo>
                    <a:pt x="39" y="7"/>
                    <a:pt x="269" y="0"/>
                    <a:pt x="305" y="278"/>
                  </a:cubicBezTo>
                  <a:cubicBezTo>
                    <a:pt x="238" y="306"/>
                    <a:pt x="238" y="306"/>
                    <a:pt x="238" y="3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3" name="íş1iḑé"/>
            <p:cNvSpPr/>
            <p:nvPr>
              <p:custDataLst>
                <p:tags r:id="rId491"/>
              </p:custDataLst>
            </p:nvPr>
          </p:nvSpPr>
          <p:spPr>
            <a:xfrm>
              <a:off x="6911975" y="1797050"/>
              <a:ext cx="376238" cy="417513"/>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70" h="299">
                  <a:moveTo>
                    <a:pt x="6" y="0"/>
                  </a:moveTo>
                  <a:cubicBezTo>
                    <a:pt x="5" y="0"/>
                    <a:pt x="4" y="0"/>
                    <a:pt x="4" y="0"/>
                  </a:cubicBezTo>
                  <a:cubicBezTo>
                    <a:pt x="1" y="12"/>
                    <a:pt x="0" y="24"/>
                    <a:pt x="0" y="35"/>
                  </a:cubicBezTo>
                  <a:cubicBezTo>
                    <a:pt x="0" y="177"/>
                    <a:pt x="203" y="299"/>
                    <a:pt x="203" y="299"/>
                  </a:cubicBezTo>
                  <a:cubicBezTo>
                    <a:pt x="270" y="271"/>
                    <a:pt x="270" y="271"/>
                    <a:pt x="270" y="271"/>
                  </a:cubicBezTo>
                  <a:cubicBezTo>
                    <a:pt x="270" y="269"/>
                    <a:pt x="270" y="268"/>
                    <a:pt x="269" y="266"/>
                  </a:cubicBezTo>
                  <a:cubicBezTo>
                    <a:pt x="255" y="160"/>
                    <a:pt x="211" y="96"/>
                    <a:pt x="164" y="58"/>
                  </a:cubicBezTo>
                  <a:cubicBezTo>
                    <a:pt x="164" y="57"/>
                    <a:pt x="163" y="57"/>
                    <a:pt x="163" y="57"/>
                  </a:cubicBezTo>
                  <a:cubicBezTo>
                    <a:pt x="95" y="2"/>
                    <a:pt x="18" y="0"/>
                    <a:pt x="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4" name="íṧ1ïḋé"/>
            <p:cNvSpPr/>
            <p:nvPr>
              <p:custDataLst>
                <p:tags r:id="rId492"/>
              </p:custDataLst>
            </p:nvPr>
          </p:nvSpPr>
          <p:spPr>
            <a:xfrm>
              <a:off x="6645275" y="1985963"/>
              <a:ext cx="528638" cy="420688"/>
            </a:xfrm>
            <a:custGeom>
              <a:avLst/>
              <a:gdLst/>
              <a:ahLst/>
              <a:cxnLst>
                <a:cxn ang="0">
                  <a:pos x="2147483646" y="2147483646"/>
                </a:cxn>
                <a:cxn ang="0">
                  <a:pos x="0" y="2147483646"/>
                </a:cxn>
                <a:cxn ang="0">
                  <a:pos x="2147483646" y="2147483646"/>
                </a:cxn>
                <a:cxn ang="0">
                  <a:pos x="2147483646" y="2147483646"/>
                </a:cxn>
              </a:cxnLst>
              <a:pathLst>
                <a:path w="379" h="303">
                  <a:moveTo>
                    <a:pt x="350" y="244"/>
                  </a:moveTo>
                  <a:cubicBezTo>
                    <a:pt x="350" y="244"/>
                    <a:pt x="79" y="303"/>
                    <a:pt x="0" y="163"/>
                  </a:cubicBezTo>
                  <a:cubicBezTo>
                    <a:pt x="0" y="163"/>
                    <a:pt x="162" y="0"/>
                    <a:pt x="379" y="177"/>
                  </a:cubicBezTo>
                  <a:cubicBezTo>
                    <a:pt x="350" y="244"/>
                    <a:pt x="350" y="244"/>
                    <a:pt x="350" y="244"/>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5" name="íŝḻïḋê"/>
            <p:cNvSpPr/>
            <p:nvPr>
              <p:custDataLst>
                <p:tags r:id="rId493"/>
              </p:custDataLst>
            </p:nvPr>
          </p:nvSpPr>
          <p:spPr>
            <a:xfrm>
              <a:off x="6645275" y="2116138"/>
              <a:ext cx="528638" cy="225425"/>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9" h="162">
                  <a:moveTo>
                    <a:pt x="175" y="0"/>
                  </a:moveTo>
                  <a:cubicBezTo>
                    <a:pt x="68" y="0"/>
                    <a:pt x="0" y="69"/>
                    <a:pt x="0" y="69"/>
                  </a:cubicBezTo>
                  <a:cubicBezTo>
                    <a:pt x="43" y="145"/>
                    <a:pt x="143" y="162"/>
                    <a:pt x="225" y="162"/>
                  </a:cubicBezTo>
                  <a:cubicBezTo>
                    <a:pt x="240" y="162"/>
                    <a:pt x="254" y="162"/>
                    <a:pt x="268" y="161"/>
                  </a:cubicBezTo>
                  <a:cubicBezTo>
                    <a:pt x="293" y="144"/>
                    <a:pt x="324" y="129"/>
                    <a:pt x="361" y="116"/>
                  </a:cubicBezTo>
                  <a:cubicBezTo>
                    <a:pt x="363" y="120"/>
                    <a:pt x="363" y="120"/>
                    <a:pt x="363" y="120"/>
                  </a:cubicBezTo>
                  <a:cubicBezTo>
                    <a:pt x="379" y="83"/>
                    <a:pt x="379" y="83"/>
                    <a:pt x="379" y="83"/>
                  </a:cubicBezTo>
                  <a:cubicBezTo>
                    <a:pt x="303" y="21"/>
                    <a:pt x="233" y="0"/>
                    <a:pt x="175"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6" name="îṡḷíḓê"/>
            <p:cNvSpPr/>
            <p:nvPr>
              <p:custDataLst>
                <p:tags r:id="rId494"/>
              </p:custDataLst>
            </p:nvPr>
          </p:nvSpPr>
          <p:spPr>
            <a:xfrm>
              <a:off x="6778625" y="2278063"/>
              <a:ext cx="427038" cy="447675"/>
            </a:xfrm>
            <a:custGeom>
              <a:avLst/>
              <a:gdLst/>
              <a:ahLst/>
              <a:cxnLst>
                <a:cxn ang="0">
                  <a:pos x="2147483646" y="2147483646"/>
                </a:cxn>
                <a:cxn ang="0">
                  <a:pos x="2147483646" y="2147483646"/>
                </a:cxn>
                <a:cxn ang="0">
                  <a:pos x="2147483646" y="0"/>
                </a:cxn>
                <a:cxn ang="0">
                  <a:pos x="2147483646" y="2147483646"/>
                </a:cxn>
              </a:cxnLst>
              <a:pathLst>
                <a:path w="306" h="322">
                  <a:moveTo>
                    <a:pt x="306" y="60"/>
                  </a:moveTo>
                  <a:cubicBezTo>
                    <a:pt x="306" y="60"/>
                    <a:pt x="213" y="322"/>
                    <a:pt x="52" y="314"/>
                  </a:cubicBezTo>
                  <a:cubicBezTo>
                    <a:pt x="52" y="314"/>
                    <a:pt x="0" y="91"/>
                    <a:pt x="265" y="0"/>
                  </a:cubicBezTo>
                  <a:cubicBezTo>
                    <a:pt x="306" y="60"/>
                    <a:pt x="306" y="60"/>
                    <a:pt x="306" y="6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7" name="ïṧľîḑe"/>
            <p:cNvSpPr/>
            <p:nvPr>
              <p:custDataLst>
                <p:tags r:id="rId495"/>
              </p:custDataLst>
            </p:nvPr>
          </p:nvSpPr>
          <p:spPr>
            <a:xfrm>
              <a:off x="6845300" y="2278063"/>
              <a:ext cx="355600" cy="436563"/>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55" h="314">
                  <a:moveTo>
                    <a:pt x="217" y="0"/>
                  </a:moveTo>
                  <a:cubicBezTo>
                    <a:pt x="27" y="65"/>
                    <a:pt x="0" y="198"/>
                    <a:pt x="0" y="268"/>
                  </a:cubicBezTo>
                  <a:cubicBezTo>
                    <a:pt x="0" y="296"/>
                    <a:pt x="4" y="314"/>
                    <a:pt x="4" y="314"/>
                  </a:cubicBezTo>
                  <a:cubicBezTo>
                    <a:pt x="7" y="314"/>
                    <a:pt x="9" y="314"/>
                    <a:pt x="11" y="314"/>
                  </a:cubicBezTo>
                  <a:cubicBezTo>
                    <a:pt x="141" y="314"/>
                    <a:pt x="225" y="140"/>
                    <a:pt x="250" y="80"/>
                  </a:cubicBezTo>
                  <a:cubicBezTo>
                    <a:pt x="251" y="72"/>
                    <a:pt x="253" y="63"/>
                    <a:pt x="255" y="55"/>
                  </a:cubicBezTo>
                  <a:cubicBezTo>
                    <a:pt x="249" y="47"/>
                    <a:pt x="249" y="47"/>
                    <a:pt x="249" y="47"/>
                  </a:cubicBezTo>
                  <a:cubicBezTo>
                    <a:pt x="217" y="0"/>
                    <a:pt x="217" y="0"/>
                    <a:pt x="217"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8" name="išḻîḓé"/>
            <p:cNvSpPr/>
            <p:nvPr>
              <p:custDataLst>
                <p:tags r:id="rId496"/>
              </p:custDataLst>
            </p:nvPr>
          </p:nvSpPr>
          <p:spPr>
            <a:xfrm>
              <a:off x="7096125" y="2281238"/>
              <a:ext cx="436563" cy="500063"/>
            </a:xfrm>
            <a:custGeom>
              <a:avLst/>
              <a:gdLst/>
              <a:ahLst/>
              <a:cxnLst>
                <a:cxn ang="0">
                  <a:pos x="2147483646" y="2147483646"/>
                </a:cxn>
                <a:cxn ang="0">
                  <a:pos x="2147483646" y="2147483646"/>
                </a:cxn>
                <a:cxn ang="0">
                  <a:pos x="2147483646" y="0"/>
                </a:cxn>
                <a:cxn ang="0">
                  <a:pos x="2147483646" y="2147483646"/>
                </a:cxn>
              </a:cxnLst>
              <a:pathLst>
                <a:path w="313" h="360">
                  <a:moveTo>
                    <a:pt x="162" y="4"/>
                  </a:moveTo>
                  <a:cubicBezTo>
                    <a:pt x="162" y="4"/>
                    <a:pt x="313" y="237"/>
                    <a:pt x="209" y="360"/>
                  </a:cubicBezTo>
                  <a:cubicBezTo>
                    <a:pt x="209" y="360"/>
                    <a:pt x="0" y="266"/>
                    <a:pt x="89" y="0"/>
                  </a:cubicBezTo>
                  <a:cubicBezTo>
                    <a:pt x="162" y="4"/>
                    <a:pt x="162" y="4"/>
                    <a:pt x="162" y="4"/>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9" name="îṥ1íde"/>
            <p:cNvSpPr/>
            <p:nvPr>
              <p:custDataLst>
                <p:tags r:id="rId497"/>
              </p:custDataLst>
            </p:nvPr>
          </p:nvSpPr>
          <p:spPr>
            <a:xfrm>
              <a:off x="7189788" y="2281238"/>
              <a:ext cx="247650" cy="500063"/>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8" h="360">
                  <a:moveTo>
                    <a:pt x="22" y="0"/>
                  </a:moveTo>
                  <a:cubicBezTo>
                    <a:pt x="16" y="18"/>
                    <a:pt x="11" y="36"/>
                    <a:pt x="8" y="53"/>
                  </a:cubicBezTo>
                  <a:cubicBezTo>
                    <a:pt x="6" y="61"/>
                    <a:pt x="4" y="70"/>
                    <a:pt x="3" y="78"/>
                  </a:cubicBezTo>
                  <a:cubicBezTo>
                    <a:pt x="1" y="94"/>
                    <a:pt x="0" y="110"/>
                    <a:pt x="0" y="125"/>
                  </a:cubicBezTo>
                  <a:cubicBezTo>
                    <a:pt x="0" y="296"/>
                    <a:pt x="142" y="360"/>
                    <a:pt x="142" y="360"/>
                  </a:cubicBezTo>
                  <a:cubicBezTo>
                    <a:pt x="168" y="328"/>
                    <a:pt x="178" y="290"/>
                    <a:pt x="178" y="249"/>
                  </a:cubicBezTo>
                  <a:cubicBezTo>
                    <a:pt x="178" y="174"/>
                    <a:pt x="143" y="93"/>
                    <a:pt x="119" y="46"/>
                  </a:cubicBezTo>
                  <a:cubicBezTo>
                    <a:pt x="110" y="40"/>
                    <a:pt x="102" y="34"/>
                    <a:pt x="93" y="28"/>
                  </a:cubicBezTo>
                  <a:cubicBezTo>
                    <a:pt x="93" y="28"/>
                    <a:pt x="93" y="28"/>
                    <a:pt x="93" y="28"/>
                  </a:cubicBezTo>
                  <a:cubicBezTo>
                    <a:pt x="93" y="28"/>
                    <a:pt x="93" y="28"/>
                    <a:pt x="93" y="28"/>
                  </a:cubicBezTo>
                  <a:cubicBezTo>
                    <a:pt x="98" y="9"/>
                    <a:pt x="98" y="9"/>
                    <a:pt x="98" y="9"/>
                  </a:cubicBezTo>
                  <a:cubicBezTo>
                    <a:pt x="97" y="7"/>
                    <a:pt x="96" y="5"/>
                    <a:pt x="95" y="4"/>
                  </a:cubicBezTo>
                  <a:cubicBezTo>
                    <a:pt x="95" y="4"/>
                    <a:pt x="95" y="4"/>
                    <a:pt x="95" y="4"/>
                  </a:cubicBezTo>
                  <a:cubicBezTo>
                    <a:pt x="22" y="0"/>
                    <a:pt x="22" y="0"/>
                    <a:pt x="2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0" name="îṩḷiḓé"/>
            <p:cNvSpPr/>
            <p:nvPr>
              <p:custDataLst>
                <p:tags r:id="rId498"/>
              </p:custDataLst>
            </p:nvPr>
          </p:nvSpPr>
          <p:spPr>
            <a:xfrm>
              <a:off x="7319963" y="2130425"/>
              <a:ext cx="577850" cy="458788"/>
            </a:xfrm>
            <a:custGeom>
              <a:avLst/>
              <a:gdLst/>
              <a:ahLst/>
              <a:cxnLst>
                <a:cxn ang="0">
                  <a:pos x="2147483646" y="2147483646"/>
                </a:cxn>
                <a:cxn ang="0">
                  <a:pos x="2147483646" y="2147483646"/>
                </a:cxn>
                <a:cxn ang="0">
                  <a:pos x="0" y="2147483646"/>
                </a:cxn>
                <a:cxn ang="0">
                  <a:pos x="2147483646" y="2147483646"/>
                </a:cxn>
              </a:cxnLst>
              <a:pathLst>
                <a:path w="415" h="330">
                  <a:moveTo>
                    <a:pt x="20" y="63"/>
                  </a:moveTo>
                  <a:cubicBezTo>
                    <a:pt x="20" y="63"/>
                    <a:pt x="304" y="0"/>
                    <a:pt x="415" y="154"/>
                  </a:cubicBezTo>
                  <a:cubicBezTo>
                    <a:pt x="415" y="154"/>
                    <a:pt x="268" y="330"/>
                    <a:pt x="0" y="136"/>
                  </a:cubicBezTo>
                  <a:cubicBezTo>
                    <a:pt x="20" y="63"/>
                    <a:pt x="20" y="63"/>
                    <a:pt x="20" y="63"/>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1" name="íSlîďè"/>
            <p:cNvSpPr/>
            <p:nvPr>
              <p:custDataLst>
                <p:tags r:id="rId499"/>
              </p:custDataLst>
            </p:nvPr>
          </p:nvSpPr>
          <p:spPr>
            <a:xfrm>
              <a:off x="7319963" y="2225675"/>
              <a:ext cx="577850" cy="220663"/>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15" h="159">
                  <a:moveTo>
                    <a:pt x="18" y="0"/>
                  </a:moveTo>
                  <a:cubicBezTo>
                    <a:pt x="5" y="49"/>
                    <a:pt x="5" y="49"/>
                    <a:pt x="5" y="49"/>
                  </a:cubicBezTo>
                  <a:cubicBezTo>
                    <a:pt x="0" y="68"/>
                    <a:pt x="0" y="68"/>
                    <a:pt x="0" y="68"/>
                  </a:cubicBezTo>
                  <a:cubicBezTo>
                    <a:pt x="95" y="137"/>
                    <a:pt x="175" y="159"/>
                    <a:pt x="238" y="159"/>
                  </a:cubicBezTo>
                  <a:cubicBezTo>
                    <a:pt x="354" y="159"/>
                    <a:pt x="415" y="86"/>
                    <a:pt x="415" y="86"/>
                  </a:cubicBezTo>
                  <a:cubicBezTo>
                    <a:pt x="399" y="64"/>
                    <a:pt x="379" y="46"/>
                    <a:pt x="357" y="32"/>
                  </a:cubicBezTo>
                  <a:cubicBezTo>
                    <a:pt x="323" y="53"/>
                    <a:pt x="276" y="70"/>
                    <a:pt x="215" y="70"/>
                  </a:cubicBezTo>
                  <a:cubicBezTo>
                    <a:pt x="162" y="70"/>
                    <a:pt x="98" y="57"/>
                    <a:pt x="22" y="23"/>
                  </a:cubicBezTo>
                  <a:cubicBezTo>
                    <a:pt x="23" y="3"/>
                    <a:pt x="23" y="3"/>
                    <a:pt x="23" y="3"/>
                  </a:cubicBezTo>
                  <a:cubicBezTo>
                    <a:pt x="22" y="2"/>
                    <a:pt x="20" y="1"/>
                    <a:pt x="1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2" name="íS1idê"/>
            <p:cNvSpPr/>
            <p:nvPr>
              <p:custDataLst>
                <p:tags r:id="rId500"/>
              </p:custDataLst>
            </p:nvPr>
          </p:nvSpPr>
          <p:spPr>
            <a:xfrm>
              <a:off x="7783513" y="2149475"/>
              <a:ext cx="138113" cy="120650"/>
            </a:xfrm>
            <a:custGeom>
              <a:avLst/>
              <a:gdLst/>
              <a:ahLst/>
              <a:cxnLst>
                <a:cxn ang="0">
                  <a:pos x="2147483646" y="0"/>
                </a:cxn>
                <a:cxn ang="0">
                  <a:pos x="0" y="2147483646"/>
                </a:cxn>
                <a:cxn ang="0">
                  <a:pos x="2147483646" y="2147483646"/>
                </a:cxn>
                <a:cxn ang="0">
                  <a:pos x="2147483646" y="2147483646"/>
                </a:cxn>
                <a:cxn ang="0">
                  <a:pos x="2147483646" y="0"/>
                </a:cxn>
              </a:cxnLst>
              <a:pathLst>
                <a:path w="99" h="86">
                  <a:moveTo>
                    <a:pt x="85" y="0"/>
                  </a:moveTo>
                  <a:cubicBezTo>
                    <a:pt x="73" y="17"/>
                    <a:pt x="46" y="49"/>
                    <a:pt x="0" y="72"/>
                  </a:cubicBezTo>
                  <a:cubicBezTo>
                    <a:pt x="8" y="76"/>
                    <a:pt x="16" y="81"/>
                    <a:pt x="24" y="86"/>
                  </a:cubicBezTo>
                  <a:cubicBezTo>
                    <a:pt x="76" y="53"/>
                    <a:pt x="99" y="11"/>
                    <a:pt x="99" y="11"/>
                  </a:cubicBezTo>
                  <a:cubicBezTo>
                    <a:pt x="94" y="7"/>
                    <a:pt x="90" y="3"/>
                    <a:pt x="85"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3" name="iṧ1ïḑè"/>
            <p:cNvSpPr/>
            <p:nvPr>
              <p:custDataLst>
                <p:tags r:id="rId501"/>
              </p:custDataLst>
            </p:nvPr>
          </p:nvSpPr>
          <p:spPr>
            <a:xfrm>
              <a:off x="7350125" y="2228850"/>
              <a:ext cx="466725" cy="93663"/>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335" h="67">
                  <a:moveTo>
                    <a:pt x="1" y="0"/>
                  </a:moveTo>
                  <a:cubicBezTo>
                    <a:pt x="0" y="20"/>
                    <a:pt x="0" y="20"/>
                    <a:pt x="0" y="20"/>
                  </a:cubicBezTo>
                  <a:cubicBezTo>
                    <a:pt x="76" y="54"/>
                    <a:pt x="140" y="67"/>
                    <a:pt x="193" y="67"/>
                  </a:cubicBezTo>
                  <a:cubicBezTo>
                    <a:pt x="254" y="67"/>
                    <a:pt x="301" y="50"/>
                    <a:pt x="335" y="29"/>
                  </a:cubicBezTo>
                  <a:cubicBezTo>
                    <a:pt x="327" y="24"/>
                    <a:pt x="319" y="19"/>
                    <a:pt x="311" y="15"/>
                  </a:cubicBezTo>
                  <a:cubicBezTo>
                    <a:pt x="279" y="32"/>
                    <a:pt x="238" y="44"/>
                    <a:pt x="187" y="44"/>
                  </a:cubicBezTo>
                  <a:cubicBezTo>
                    <a:pt x="136" y="44"/>
                    <a:pt x="74" y="32"/>
                    <a:pt x="1"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4" name="îŝḻíḍê"/>
            <p:cNvSpPr/>
            <p:nvPr>
              <p:custDataLst>
                <p:tags r:id="rId502"/>
              </p:custDataLst>
            </p:nvPr>
          </p:nvSpPr>
          <p:spPr>
            <a:xfrm>
              <a:off x="7640638" y="2049463"/>
              <a:ext cx="271463" cy="100013"/>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pathLst>
                <a:path w="194" h="72">
                  <a:moveTo>
                    <a:pt x="24" y="0"/>
                  </a:moveTo>
                  <a:cubicBezTo>
                    <a:pt x="17" y="9"/>
                    <a:pt x="9" y="17"/>
                    <a:pt x="0" y="24"/>
                  </a:cubicBezTo>
                  <a:cubicBezTo>
                    <a:pt x="8" y="24"/>
                    <a:pt x="16" y="24"/>
                    <a:pt x="24" y="24"/>
                  </a:cubicBezTo>
                  <a:cubicBezTo>
                    <a:pt x="82" y="24"/>
                    <a:pt x="140" y="36"/>
                    <a:pt x="187" y="72"/>
                  </a:cubicBezTo>
                  <a:cubicBezTo>
                    <a:pt x="192" y="65"/>
                    <a:pt x="194" y="60"/>
                    <a:pt x="194" y="60"/>
                  </a:cubicBezTo>
                  <a:cubicBezTo>
                    <a:pt x="147" y="16"/>
                    <a:pt x="85" y="1"/>
                    <a:pt x="24"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5" name="ïślîḓè"/>
            <p:cNvSpPr/>
            <p:nvPr>
              <p:custDataLst>
                <p:tags r:id="rId503"/>
              </p:custDataLst>
            </p:nvPr>
          </p:nvSpPr>
          <p:spPr>
            <a:xfrm>
              <a:off x="7342188" y="2176463"/>
              <a:ext cx="12700" cy="49213"/>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9" h="35">
                  <a:moveTo>
                    <a:pt x="8" y="0"/>
                  </a:moveTo>
                  <a:cubicBezTo>
                    <a:pt x="6" y="2"/>
                    <a:pt x="4" y="3"/>
                    <a:pt x="2" y="4"/>
                  </a:cubicBezTo>
                  <a:cubicBezTo>
                    <a:pt x="2" y="4"/>
                    <a:pt x="2" y="4"/>
                    <a:pt x="2" y="4"/>
                  </a:cubicBezTo>
                  <a:cubicBezTo>
                    <a:pt x="0" y="34"/>
                    <a:pt x="0" y="34"/>
                    <a:pt x="0" y="34"/>
                  </a:cubicBezTo>
                  <a:cubicBezTo>
                    <a:pt x="1" y="35"/>
                    <a:pt x="1" y="35"/>
                    <a:pt x="2" y="35"/>
                  </a:cubicBezTo>
                  <a:cubicBezTo>
                    <a:pt x="4" y="30"/>
                    <a:pt x="4" y="30"/>
                    <a:pt x="4" y="30"/>
                  </a:cubicBezTo>
                  <a:cubicBezTo>
                    <a:pt x="4" y="30"/>
                    <a:pt x="5" y="30"/>
                    <a:pt x="8" y="30"/>
                  </a:cubicBezTo>
                  <a:cubicBezTo>
                    <a:pt x="9" y="2"/>
                    <a:pt x="9" y="2"/>
                    <a:pt x="9" y="2"/>
                  </a:cubicBezTo>
                  <a:cubicBezTo>
                    <a:pt x="8" y="0"/>
                    <a:pt x="8" y="0"/>
                    <a:pt x="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6" name="íṧḻïḍé"/>
            <p:cNvSpPr/>
            <p:nvPr>
              <p:custDataLst>
                <p:tags r:id="rId504"/>
              </p:custDataLst>
            </p:nvPr>
          </p:nvSpPr>
          <p:spPr>
            <a:xfrm>
              <a:off x="7435850" y="2049463"/>
              <a:ext cx="238125" cy="73025"/>
            </a:xfrm>
            <a:custGeom>
              <a:avLst/>
              <a:gdLst/>
              <a:ahLst/>
              <a:cxnLst>
                <a:cxn ang="0">
                  <a:pos x="2147483646" y="0"/>
                </a:cxn>
                <a:cxn ang="0">
                  <a:pos x="2147483646" y="2147483646"/>
                </a:cxn>
                <a:cxn ang="0">
                  <a:pos x="0" y="2147483646"/>
                </a:cxn>
                <a:cxn ang="0">
                  <a:pos x="2147483646" y="2147483646"/>
                </a:cxn>
                <a:cxn ang="0">
                  <a:pos x="2147483646" y="0"/>
                </a:cxn>
                <a:cxn ang="0">
                  <a:pos x="2147483646" y="0"/>
                </a:cxn>
              </a:cxnLst>
              <a:pathLst>
                <a:path w="171" h="52">
                  <a:moveTo>
                    <a:pt x="165" y="0"/>
                  </a:moveTo>
                  <a:cubicBezTo>
                    <a:pt x="118" y="0"/>
                    <a:pt x="72" y="8"/>
                    <a:pt x="33" y="18"/>
                  </a:cubicBezTo>
                  <a:cubicBezTo>
                    <a:pt x="24" y="30"/>
                    <a:pt x="13" y="41"/>
                    <a:pt x="0" y="52"/>
                  </a:cubicBezTo>
                  <a:cubicBezTo>
                    <a:pt x="38" y="41"/>
                    <a:pt x="91" y="27"/>
                    <a:pt x="147" y="24"/>
                  </a:cubicBezTo>
                  <a:cubicBezTo>
                    <a:pt x="156" y="17"/>
                    <a:pt x="164" y="9"/>
                    <a:pt x="171" y="0"/>
                  </a:cubicBezTo>
                  <a:cubicBezTo>
                    <a:pt x="169" y="0"/>
                    <a:pt x="167" y="0"/>
                    <a:pt x="165"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7" name="ïṥḻîḍé"/>
            <p:cNvSpPr/>
            <p:nvPr>
              <p:custDataLst>
                <p:tags r:id="rId505"/>
              </p:custDataLst>
            </p:nvPr>
          </p:nvSpPr>
          <p:spPr>
            <a:xfrm>
              <a:off x="7353300" y="2174875"/>
              <a:ext cx="1588" cy="4763"/>
            </a:xfrm>
            <a:custGeom>
              <a:avLst/>
              <a:gdLst/>
              <a:ahLst/>
              <a:cxnLst>
                <a:cxn ang="0">
                  <a:pos x="1001132368" y="0"/>
                </a:cxn>
                <a:cxn ang="0">
                  <a:pos x="0" y="2147483646"/>
                </a:cxn>
                <a:cxn ang="0">
                  <a:pos x="500566184" y="2147483646"/>
                </a:cxn>
                <a:cxn ang="0">
                  <a:pos x="1001132368" y="0"/>
                </a:cxn>
              </a:cxnLst>
              <a:pathLst>
                <a:path w="2" h="3">
                  <a:moveTo>
                    <a:pt x="2" y="0"/>
                  </a:moveTo>
                  <a:cubicBezTo>
                    <a:pt x="1" y="0"/>
                    <a:pt x="0" y="1"/>
                    <a:pt x="0" y="1"/>
                  </a:cubicBezTo>
                  <a:cubicBezTo>
                    <a:pt x="1" y="3"/>
                    <a:pt x="1" y="3"/>
                    <a:pt x="1" y="3"/>
                  </a:cubicBezTo>
                  <a:cubicBezTo>
                    <a:pt x="2" y="0"/>
                    <a:pt x="2" y="0"/>
                    <a:pt x="2"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8" name="íṩľíḋè"/>
            <p:cNvSpPr/>
            <p:nvPr>
              <p:custDataLst>
                <p:tags r:id="rId506"/>
              </p:custDataLst>
            </p:nvPr>
          </p:nvSpPr>
          <p:spPr>
            <a:xfrm>
              <a:off x="7412038" y="2074863"/>
              <a:ext cx="69850" cy="55563"/>
            </a:xfrm>
            <a:custGeom>
              <a:avLst/>
              <a:gdLst/>
              <a:ahLst/>
              <a:cxnLst>
                <a:cxn ang="0">
                  <a:pos x="2147483646" y="0"/>
                </a:cxn>
                <a:cxn ang="0">
                  <a:pos x="2147483646" y="2147483646"/>
                </a:cxn>
                <a:cxn ang="0">
                  <a:pos x="0" y="2147483646"/>
                </a:cxn>
                <a:cxn ang="0">
                  <a:pos x="2147483646" y="2147483646"/>
                </a:cxn>
                <a:cxn ang="0">
                  <a:pos x="2147483646" y="0"/>
                </a:cxn>
              </a:cxnLst>
              <a:pathLst>
                <a:path w="50" h="40">
                  <a:moveTo>
                    <a:pt x="50" y="0"/>
                  </a:moveTo>
                  <a:cubicBezTo>
                    <a:pt x="46" y="1"/>
                    <a:pt x="41" y="3"/>
                    <a:pt x="37" y="4"/>
                  </a:cubicBezTo>
                  <a:cubicBezTo>
                    <a:pt x="26" y="16"/>
                    <a:pt x="14" y="28"/>
                    <a:pt x="0" y="40"/>
                  </a:cubicBezTo>
                  <a:cubicBezTo>
                    <a:pt x="6" y="38"/>
                    <a:pt x="11" y="36"/>
                    <a:pt x="17" y="34"/>
                  </a:cubicBezTo>
                  <a:cubicBezTo>
                    <a:pt x="30" y="23"/>
                    <a:pt x="41" y="12"/>
                    <a:pt x="50"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59" name="ïṧḷiḍe"/>
            <p:cNvSpPr/>
            <p:nvPr>
              <p:custDataLst>
                <p:tags r:id="rId507"/>
              </p:custDataLst>
            </p:nvPr>
          </p:nvSpPr>
          <p:spPr>
            <a:xfrm>
              <a:off x="7343775" y="2079625"/>
              <a:ext cx="120650" cy="101600"/>
            </a:xfrm>
            <a:custGeom>
              <a:avLst/>
              <a:gdLst/>
              <a:ahLst/>
              <a:cxnLst>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86" h="73">
                  <a:moveTo>
                    <a:pt x="8" y="62"/>
                  </a:moveTo>
                  <a:cubicBezTo>
                    <a:pt x="5" y="64"/>
                    <a:pt x="3" y="66"/>
                    <a:pt x="0" y="68"/>
                  </a:cubicBezTo>
                  <a:cubicBezTo>
                    <a:pt x="0" y="73"/>
                    <a:pt x="0" y="73"/>
                    <a:pt x="0" y="73"/>
                  </a:cubicBezTo>
                  <a:cubicBezTo>
                    <a:pt x="0" y="73"/>
                    <a:pt x="0" y="73"/>
                    <a:pt x="0" y="73"/>
                  </a:cubicBezTo>
                  <a:cubicBezTo>
                    <a:pt x="2" y="72"/>
                    <a:pt x="4" y="71"/>
                    <a:pt x="6" y="69"/>
                  </a:cubicBezTo>
                  <a:cubicBezTo>
                    <a:pt x="6" y="69"/>
                    <a:pt x="7" y="68"/>
                    <a:pt x="8" y="68"/>
                  </a:cubicBezTo>
                  <a:cubicBezTo>
                    <a:pt x="8" y="62"/>
                    <a:pt x="8" y="62"/>
                    <a:pt x="8" y="62"/>
                  </a:cubicBezTo>
                  <a:moveTo>
                    <a:pt x="86" y="0"/>
                  </a:moveTo>
                  <a:cubicBezTo>
                    <a:pt x="83" y="0"/>
                    <a:pt x="81" y="1"/>
                    <a:pt x="78" y="2"/>
                  </a:cubicBezTo>
                  <a:cubicBezTo>
                    <a:pt x="66" y="15"/>
                    <a:pt x="53" y="27"/>
                    <a:pt x="38" y="40"/>
                  </a:cubicBezTo>
                  <a:cubicBezTo>
                    <a:pt x="41" y="39"/>
                    <a:pt x="45" y="37"/>
                    <a:pt x="49" y="36"/>
                  </a:cubicBezTo>
                  <a:cubicBezTo>
                    <a:pt x="63" y="24"/>
                    <a:pt x="75" y="12"/>
                    <a:pt x="8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0" name="ïşḷîďé"/>
            <p:cNvSpPr/>
            <p:nvPr>
              <p:custDataLst>
                <p:tags r:id="rId508"/>
              </p:custDataLst>
            </p:nvPr>
          </p:nvSpPr>
          <p:spPr>
            <a:xfrm>
              <a:off x="7343775" y="2082800"/>
              <a:ext cx="109538" cy="92075"/>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pathLst>
                <a:path w="78" h="66">
                  <a:moveTo>
                    <a:pt x="78" y="0"/>
                  </a:moveTo>
                  <a:cubicBezTo>
                    <a:pt x="41" y="10"/>
                    <a:pt x="14" y="21"/>
                    <a:pt x="5" y="25"/>
                  </a:cubicBezTo>
                  <a:cubicBezTo>
                    <a:pt x="4" y="28"/>
                    <a:pt x="3" y="31"/>
                    <a:pt x="2" y="34"/>
                  </a:cubicBezTo>
                  <a:cubicBezTo>
                    <a:pt x="0" y="66"/>
                    <a:pt x="0" y="66"/>
                    <a:pt x="0" y="66"/>
                  </a:cubicBezTo>
                  <a:cubicBezTo>
                    <a:pt x="3" y="64"/>
                    <a:pt x="5" y="62"/>
                    <a:pt x="8" y="60"/>
                  </a:cubicBezTo>
                  <a:cubicBezTo>
                    <a:pt x="9" y="49"/>
                    <a:pt x="9" y="49"/>
                    <a:pt x="9" y="49"/>
                  </a:cubicBezTo>
                  <a:cubicBezTo>
                    <a:pt x="9" y="49"/>
                    <a:pt x="19" y="45"/>
                    <a:pt x="38" y="38"/>
                  </a:cubicBezTo>
                  <a:cubicBezTo>
                    <a:pt x="53" y="25"/>
                    <a:pt x="66" y="13"/>
                    <a:pt x="78"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1" name="iṣlïḓè"/>
            <p:cNvSpPr/>
            <p:nvPr>
              <p:custDataLst>
                <p:tags r:id="rId509"/>
              </p:custDataLst>
            </p:nvPr>
          </p:nvSpPr>
          <p:spPr>
            <a:xfrm>
              <a:off x="7346950" y="2117725"/>
              <a:ext cx="4763" cy="12700"/>
            </a:xfrm>
            <a:custGeom>
              <a:avLst/>
              <a:gdLst/>
              <a:ahLst/>
              <a:cxnLst>
                <a:cxn ang="0">
                  <a:pos x="2147483646" y="0"/>
                </a:cxn>
                <a:cxn ang="0">
                  <a:pos x="0" y="2147483646"/>
                </a:cxn>
                <a:cxn ang="0">
                  <a:pos x="0" y="2147483646"/>
                </a:cxn>
                <a:cxn ang="0">
                  <a:pos x="2147483646" y="0"/>
                </a:cxn>
              </a:cxnLst>
              <a:pathLst>
                <a:path w="3" h="9">
                  <a:moveTo>
                    <a:pt x="3" y="0"/>
                  </a:moveTo>
                  <a:cubicBezTo>
                    <a:pt x="1" y="1"/>
                    <a:pt x="0" y="1"/>
                    <a:pt x="0" y="1"/>
                  </a:cubicBezTo>
                  <a:cubicBezTo>
                    <a:pt x="0" y="9"/>
                    <a:pt x="0" y="9"/>
                    <a:pt x="0" y="9"/>
                  </a:cubicBezTo>
                  <a:cubicBezTo>
                    <a:pt x="1" y="6"/>
                    <a:pt x="2" y="3"/>
                    <a:pt x="3"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2" name="ïṡľîďe"/>
            <p:cNvSpPr/>
            <p:nvPr>
              <p:custDataLst>
                <p:tags r:id="rId510"/>
              </p:custDataLst>
            </p:nvPr>
          </p:nvSpPr>
          <p:spPr>
            <a:xfrm>
              <a:off x="7343775" y="2217738"/>
              <a:ext cx="9525" cy="11113"/>
            </a:xfrm>
            <a:custGeom>
              <a:avLst/>
              <a:gdLst/>
              <a:ahLst/>
              <a:cxnLst>
                <a:cxn ang="0">
                  <a:pos x="2147483646" y="0"/>
                </a:cxn>
                <a:cxn ang="0">
                  <a:pos x="2147483646" y="0"/>
                </a:cxn>
                <a:cxn ang="0">
                  <a:pos x="0" y="2147483646"/>
                </a:cxn>
                <a:cxn ang="0">
                  <a:pos x="2147483646" y="2147483646"/>
                </a:cxn>
                <a:cxn ang="0">
                  <a:pos x="2147483646" y="0"/>
                </a:cxn>
              </a:cxnLst>
              <a:pathLst>
                <a:path w="6" h="8">
                  <a:moveTo>
                    <a:pt x="6" y="0"/>
                  </a:moveTo>
                  <a:cubicBezTo>
                    <a:pt x="3" y="0"/>
                    <a:pt x="2" y="0"/>
                    <a:pt x="2" y="0"/>
                  </a:cubicBezTo>
                  <a:cubicBezTo>
                    <a:pt x="0" y="5"/>
                    <a:pt x="0" y="5"/>
                    <a:pt x="0" y="5"/>
                  </a:cubicBezTo>
                  <a:cubicBezTo>
                    <a:pt x="2" y="6"/>
                    <a:pt x="4" y="7"/>
                    <a:pt x="5" y="8"/>
                  </a:cubicBezTo>
                  <a:cubicBezTo>
                    <a:pt x="6" y="0"/>
                    <a:pt x="6" y="0"/>
                    <a:pt x="6"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3" name="ísľiďê"/>
            <p:cNvSpPr/>
            <p:nvPr>
              <p:custDataLst>
                <p:tags r:id="rId511"/>
              </p:custDataLst>
            </p:nvPr>
          </p:nvSpPr>
          <p:spPr>
            <a:xfrm>
              <a:off x="7415213" y="2082800"/>
              <a:ext cx="485775" cy="166688"/>
            </a:xfrm>
            <a:custGeom>
              <a:avLst/>
              <a:gdLst/>
              <a:ahLst/>
              <a:cxnLst>
                <a:cxn ang="0">
                  <a:pos x="2147483646" y="0"/>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349" h="120">
                  <a:moveTo>
                    <a:pt x="186" y="0"/>
                  </a:moveTo>
                  <a:cubicBezTo>
                    <a:pt x="178" y="0"/>
                    <a:pt x="170" y="0"/>
                    <a:pt x="162" y="0"/>
                  </a:cubicBezTo>
                  <a:cubicBezTo>
                    <a:pt x="126" y="32"/>
                    <a:pt x="75" y="59"/>
                    <a:pt x="2" y="71"/>
                  </a:cubicBezTo>
                  <a:cubicBezTo>
                    <a:pt x="2" y="77"/>
                    <a:pt x="1" y="83"/>
                    <a:pt x="0" y="90"/>
                  </a:cubicBezTo>
                  <a:cubicBezTo>
                    <a:pt x="23" y="87"/>
                    <a:pt x="51" y="85"/>
                    <a:pt x="82" y="85"/>
                  </a:cubicBezTo>
                  <a:cubicBezTo>
                    <a:pt x="140" y="85"/>
                    <a:pt x="207" y="92"/>
                    <a:pt x="264" y="120"/>
                  </a:cubicBezTo>
                  <a:cubicBezTo>
                    <a:pt x="310" y="97"/>
                    <a:pt x="337" y="65"/>
                    <a:pt x="349" y="48"/>
                  </a:cubicBezTo>
                  <a:cubicBezTo>
                    <a:pt x="302" y="12"/>
                    <a:pt x="244" y="0"/>
                    <a:pt x="186"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4" name="íṥ1ïḓe"/>
            <p:cNvSpPr/>
            <p:nvPr>
              <p:custDataLst>
                <p:tags r:id="rId512"/>
              </p:custDataLst>
            </p:nvPr>
          </p:nvSpPr>
          <p:spPr>
            <a:xfrm>
              <a:off x="7353300" y="2179638"/>
              <a:ext cx="65088" cy="3810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7" h="28">
                  <a:moveTo>
                    <a:pt x="1" y="0"/>
                  </a:moveTo>
                  <a:cubicBezTo>
                    <a:pt x="0" y="28"/>
                    <a:pt x="0" y="28"/>
                    <a:pt x="0" y="28"/>
                  </a:cubicBezTo>
                  <a:cubicBezTo>
                    <a:pt x="7" y="26"/>
                    <a:pt x="23" y="23"/>
                    <a:pt x="45" y="21"/>
                  </a:cubicBezTo>
                  <a:cubicBezTo>
                    <a:pt x="46" y="14"/>
                    <a:pt x="47" y="8"/>
                    <a:pt x="47" y="2"/>
                  </a:cubicBezTo>
                  <a:cubicBezTo>
                    <a:pt x="35" y="3"/>
                    <a:pt x="22" y="5"/>
                    <a:pt x="8" y="6"/>
                  </a:cubicBezTo>
                  <a:cubicBezTo>
                    <a:pt x="7" y="1"/>
                    <a:pt x="7" y="1"/>
                    <a:pt x="7" y="1"/>
                  </a:cubicBezTo>
                  <a:cubicBezTo>
                    <a:pt x="6" y="2"/>
                    <a:pt x="5" y="2"/>
                    <a:pt x="4" y="2"/>
                  </a:cubicBezTo>
                  <a:cubicBezTo>
                    <a:pt x="1" y="0"/>
                    <a:pt x="1" y="0"/>
                    <a:pt x="1"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5" name="îSlïdè"/>
            <p:cNvSpPr/>
            <p:nvPr>
              <p:custDataLst>
                <p:tags r:id="rId513"/>
              </p:custDataLst>
            </p:nvPr>
          </p:nvSpPr>
          <p:spPr>
            <a:xfrm>
              <a:off x="7362825" y="2082800"/>
              <a:ext cx="277813" cy="104775"/>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200" h="75">
                  <a:moveTo>
                    <a:pt x="200" y="0"/>
                  </a:moveTo>
                  <a:cubicBezTo>
                    <a:pt x="144" y="3"/>
                    <a:pt x="91" y="17"/>
                    <a:pt x="53" y="28"/>
                  </a:cubicBezTo>
                  <a:cubicBezTo>
                    <a:pt x="38" y="43"/>
                    <a:pt x="20" y="56"/>
                    <a:pt x="0" y="70"/>
                  </a:cubicBezTo>
                  <a:cubicBezTo>
                    <a:pt x="1" y="75"/>
                    <a:pt x="1" y="75"/>
                    <a:pt x="1" y="75"/>
                  </a:cubicBezTo>
                  <a:cubicBezTo>
                    <a:pt x="15" y="74"/>
                    <a:pt x="28" y="72"/>
                    <a:pt x="40" y="71"/>
                  </a:cubicBezTo>
                  <a:cubicBezTo>
                    <a:pt x="113" y="59"/>
                    <a:pt x="164" y="32"/>
                    <a:pt x="200"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6" name="ïṩļíḍê"/>
            <p:cNvSpPr/>
            <p:nvPr>
              <p:custDataLst>
                <p:tags r:id="rId514"/>
              </p:custDataLst>
            </p:nvPr>
          </p:nvSpPr>
          <p:spPr>
            <a:xfrm>
              <a:off x="7354888" y="2171700"/>
              <a:ext cx="7938" cy="9525"/>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6" h="7">
                  <a:moveTo>
                    <a:pt x="3" y="0"/>
                  </a:moveTo>
                  <a:cubicBezTo>
                    <a:pt x="2" y="1"/>
                    <a:pt x="2" y="1"/>
                    <a:pt x="1" y="2"/>
                  </a:cubicBezTo>
                  <a:cubicBezTo>
                    <a:pt x="0" y="5"/>
                    <a:pt x="0" y="5"/>
                    <a:pt x="0" y="5"/>
                  </a:cubicBezTo>
                  <a:cubicBezTo>
                    <a:pt x="3" y="7"/>
                    <a:pt x="3" y="7"/>
                    <a:pt x="3" y="7"/>
                  </a:cubicBezTo>
                  <a:cubicBezTo>
                    <a:pt x="4" y="7"/>
                    <a:pt x="5" y="7"/>
                    <a:pt x="6" y="6"/>
                  </a:cubicBezTo>
                  <a:cubicBezTo>
                    <a:pt x="3" y="0"/>
                    <a:pt x="3" y="0"/>
                    <a:pt x="3"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7" name="íṣḷiḍê"/>
            <p:cNvSpPr/>
            <p:nvPr>
              <p:custDataLst>
                <p:tags r:id="rId515"/>
              </p:custDataLst>
            </p:nvPr>
          </p:nvSpPr>
          <p:spPr>
            <a:xfrm>
              <a:off x="7358063" y="2122488"/>
              <a:ext cx="77788" cy="57150"/>
            </a:xfrm>
            <a:custGeom>
              <a:avLst/>
              <a:gdLst/>
              <a:ahLst/>
              <a:cxnLst>
                <a:cxn ang="0">
                  <a:pos x="2147483646" y="0"/>
                </a:cxn>
                <a:cxn ang="0">
                  <a:pos x="2147483646" y="2147483646"/>
                </a:cxn>
                <a:cxn ang="0">
                  <a:pos x="0" y="2147483646"/>
                </a:cxn>
                <a:cxn ang="0">
                  <a:pos x="2147483646" y="2147483646"/>
                </a:cxn>
                <a:cxn ang="0">
                  <a:pos x="2147483646" y="0"/>
                </a:cxn>
              </a:cxnLst>
              <a:pathLst>
                <a:path w="56" h="42">
                  <a:moveTo>
                    <a:pt x="56" y="0"/>
                  </a:moveTo>
                  <a:cubicBezTo>
                    <a:pt x="50" y="2"/>
                    <a:pt x="45" y="4"/>
                    <a:pt x="39" y="6"/>
                  </a:cubicBezTo>
                  <a:cubicBezTo>
                    <a:pt x="28" y="16"/>
                    <a:pt x="15" y="26"/>
                    <a:pt x="0" y="36"/>
                  </a:cubicBezTo>
                  <a:cubicBezTo>
                    <a:pt x="3" y="42"/>
                    <a:pt x="3" y="42"/>
                    <a:pt x="3" y="42"/>
                  </a:cubicBezTo>
                  <a:cubicBezTo>
                    <a:pt x="23" y="28"/>
                    <a:pt x="41" y="15"/>
                    <a:pt x="56"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8" name="ïśḻîḓè"/>
            <p:cNvSpPr/>
            <p:nvPr>
              <p:custDataLst>
                <p:tags r:id="rId516"/>
              </p:custDataLst>
            </p:nvPr>
          </p:nvSpPr>
          <p:spPr>
            <a:xfrm>
              <a:off x="7354888" y="2130425"/>
              <a:ext cx="57150" cy="44450"/>
            </a:xfrm>
            <a:custGeom>
              <a:avLst/>
              <a:gdLst/>
              <a:ahLst/>
              <a:cxnLst>
                <a:cxn ang="0">
                  <a:pos x="2147483646" y="0"/>
                </a:cxn>
                <a:cxn ang="0">
                  <a:pos x="2147483646" y="2147483646"/>
                </a:cxn>
                <a:cxn ang="0">
                  <a:pos x="0" y="2147483646"/>
                </a:cxn>
                <a:cxn ang="0">
                  <a:pos x="0" y="2147483646"/>
                </a:cxn>
                <a:cxn ang="0">
                  <a:pos x="2147483646" y="2147483646"/>
                </a:cxn>
                <a:cxn ang="0">
                  <a:pos x="2147483646" y="0"/>
                </a:cxn>
              </a:cxnLst>
              <a:pathLst>
                <a:path w="41" h="32">
                  <a:moveTo>
                    <a:pt x="41" y="0"/>
                  </a:moveTo>
                  <a:cubicBezTo>
                    <a:pt x="37" y="1"/>
                    <a:pt x="33" y="3"/>
                    <a:pt x="30" y="4"/>
                  </a:cubicBezTo>
                  <a:cubicBezTo>
                    <a:pt x="21" y="12"/>
                    <a:pt x="11" y="19"/>
                    <a:pt x="0" y="26"/>
                  </a:cubicBezTo>
                  <a:cubicBezTo>
                    <a:pt x="0" y="32"/>
                    <a:pt x="0" y="32"/>
                    <a:pt x="0" y="32"/>
                  </a:cubicBezTo>
                  <a:cubicBezTo>
                    <a:pt x="1" y="31"/>
                    <a:pt x="1" y="31"/>
                    <a:pt x="2" y="30"/>
                  </a:cubicBezTo>
                  <a:cubicBezTo>
                    <a:pt x="17" y="20"/>
                    <a:pt x="30" y="10"/>
                    <a:pt x="41"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69" name="îṣḻïḋè"/>
            <p:cNvSpPr/>
            <p:nvPr>
              <p:custDataLst>
                <p:tags r:id="rId517"/>
              </p:custDataLst>
            </p:nvPr>
          </p:nvSpPr>
          <p:spPr>
            <a:xfrm>
              <a:off x="7354888" y="2135188"/>
              <a:ext cx="42863" cy="31750"/>
            </a:xfrm>
            <a:custGeom>
              <a:avLst/>
              <a:gdLst/>
              <a:ahLst/>
              <a:cxnLst>
                <a:cxn ang="0">
                  <a:pos x="2147483646" y="0"/>
                </a:cxn>
                <a:cxn ang="0">
                  <a:pos x="2147483646" y="2147483646"/>
                </a:cxn>
                <a:cxn ang="0">
                  <a:pos x="0" y="2147483646"/>
                </a:cxn>
                <a:cxn ang="0">
                  <a:pos x="2147483646" y="0"/>
                </a:cxn>
              </a:cxnLst>
              <a:pathLst>
                <a:path w="30" h="22">
                  <a:moveTo>
                    <a:pt x="30" y="0"/>
                  </a:moveTo>
                  <a:cubicBezTo>
                    <a:pt x="11" y="7"/>
                    <a:pt x="1" y="11"/>
                    <a:pt x="1" y="11"/>
                  </a:cubicBezTo>
                  <a:cubicBezTo>
                    <a:pt x="0" y="22"/>
                    <a:pt x="0" y="22"/>
                    <a:pt x="0" y="22"/>
                  </a:cubicBezTo>
                  <a:cubicBezTo>
                    <a:pt x="11" y="15"/>
                    <a:pt x="21" y="8"/>
                    <a:pt x="30"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0" name="ísḷiḋé"/>
            <p:cNvSpPr/>
            <p:nvPr>
              <p:custDataLst>
                <p:tags r:id="rId518"/>
              </p:custDataLst>
            </p:nvPr>
          </p:nvSpPr>
          <p:spPr>
            <a:xfrm>
              <a:off x="7351713" y="2201863"/>
              <a:ext cx="431800" cy="88900"/>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0"/>
                </a:cxn>
              </a:cxnLst>
              <a:pathLst>
                <a:path w="310" h="64">
                  <a:moveTo>
                    <a:pt x="128" y="0"/>
                  </a:moveTo>
                  <a:cubicBezTo>
                    <a:pt x="97" y="0"/>
                    <a:pt x="69" y="2"/>
                    <a:pt x="46" y="5"/>
                  </a:cubicBezTo>
                  <a:cubicBezTo>
                    <a:pt x="24" y="7"/>
                    <a:pt x="8" y="10"/>
                    <a:pt x="1" y="12"/>
                  </a:cubicBezTo>
                  <a:cubicBezTo>
                    <a:pt x="0" y="20"/>
                    <a:pt x="0" y="20"/>
                    <a:pt x="0" y="20"/>
                  </a:cubicBezTo>
                  <a:cubicBezTo>
                    <a:pt x="73" y="52"/>
                    <a:pt x="135" y="64"/>
                    <a:pt x="186" y="64"/>
                  </a:cubicBezTo>
                  <a:cubicBezTo>
                    <a:pt x="237" y="64"/>
                    <a:pt x="278" y="52"/>
                    <a:pt x="310" y="35"/>
                  </a:cubicBezTo>
                  <a:cubicBezTo>
                    <a:pt x="253" y="7"/>
                    <a:pt x="186" y="0"/>
                    <a:pt x="128"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1" name="işľïḓè"/>
            <p:cNvSpPr/>
            <p:nvPr>
              <p:custDataLst>
                <p:tags r:id="rId519"/>
              </p:custDataLst>
            </p:nvPr>
          </p:nvSpPr>
          <p:spPr>
            <a:xfrm>
              <a:off x="7350125" y="1973263"/>
              <a:ext cx="571500" cy="458788"/>
            </a:xfrm>
            <a:custGeom>
              <a:avLst/>
              <a:gdLst/>
              <a:ahLst/>
              <a:cxnLst>
                <a:cxn ang="0">
                  <a:pos x="2147483646" y="2147483646"/>
                </a:cxn>
                <a:cxn ang="0">
                  <a:pos x="2147483646" y="2147483646"/>
                </a:cxn>
                <a:cxn ang="0">
                  <a:pos x="0" y="2147483646"/>
                </a:cxn>
                <a:cxn ang="0">
                  <a:pos x="2147483646" y="2147483646"/>
                </a:cxn>
              </a:cxnLst>
              <a:pathLst>
                <a:path w="410" h="330">
                  <a:moveTo>
                    <a:pt x="5" y="118"/>
                  </a:moveTo>
                  <a:cubicBezTo>
                    <a:pt x="5" y="118"/>
                    <a:pt x="271" y="0"/>
                    <a:pt x="410" y="128"/>
                  </a:cubicBezTo>
                  <a:cubicBezTo>
                    <a:pt x="410" y="128"/>
                    <a:pt x="301" y="330"/>
                    <a:pt x="0" y="193"/>
                  </a:cubicBezTo>
                  <a:lnTo>
                    <a:pt x="5" y="118"/>
                  </a:ln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2" name="íSḷîḓè"/>
            <p:cNvSpPr/>
            <p:nvPr>
              <p:custDataLst>
                <p:tags r:id="rId520"/>
              </p:custDataLst>
            </p:nvPr>
          </p:nvSpPr>
          <p:spPr>
            <a:xfrm>
              <a:off x="6997700" y="1976438"/>
              <a:ext cx="522288" cy="52070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75" h="375">
                  <a:moveTo>
                    <a:pt x="355" y="152"/>
                  </a:moveTo>
                  <a:cubicBezTo>
                    <a:pt x="375" y="245"/>
                    <a:pt x="316" y="336"/>
                    <a:pt x="223" y="355"/>
                  </a:cubicBezTo>
                  <a:cubicBezTo>
                    <a:pt x="131" y="375"/>
                    <a:pt x="40" y="316"/>
                    <a:pt x="20" y="223"/>
                  </a:cubicBezTo>
                  <a:cubicBezTo>
                    <a:pt x="0" y="131"/>
                    <a:pt x="59" y="40"/>
                    <a:pt x="152" y="20"/>
                  </a:cubicBezTo>
                  <a:cubicBezTo>
                    <a:pt x="244" y="0"/>
                    <a:pt x="336" y="59"/>
                    <a:pt x="355" y="152"/>
                  </a:cubicBezTo>
                  <a:close/>
                </a:path>
              </a:pathLst>
            </a:custGeom>
            <a:solidFill>
              <a:srgbClr val="F7931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3" name="iś1ídè"/>
            <p:cNvSpPr/>
            <p:nvPr>
              <p:custDataLst>
                <p:tags r:id="rId521"/>
              </p:custDataLst>
            </p:nvPr>
          </p:nvSpPr>
          <p:spPr>
            <a:xfrm>
              <a:off x="7138988" y="2085975"/>
              <a:ext cx="241300" cy="301625"/>
            </a:xfrm>
            <a:custGeom>
              <a:avLst/>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217">
                  <a:moveTo>
                    <a:pt x="144" y="53"/>
                  </a:moveTo>
                  <a:cubicBezTo>
                    <a:pt x="137" y="31"/>
                    <a:pt x="116" y="28"/>
                    <a:pt x="91" y="31"/>
                  </a:cubicBezTo>
                  <a:cubicBezTo>
                    <a:pt x="84" y="0"/>
                    <a:pt x="84" y="0"/>
                    <a:pt x="84" y="0"/>
                  </a:cubicBezTo>
                  <a:cubicBezTo>
                    <a:pt x="65" y="4"/>
                    <a:pt x="65" y="4"/>
                    <a:pt x="65" y="4"/>
                  </a:cubicBezTo>
                  <a:cubicBezTo>
                    <a:pt x="72" y="34"/>
                    <a:pt x="72" y="34"/>
                    <a:pt x="72" y="34"/>
                  </a:cubicBezTo>
                  <a:cubicBezTo>
                    <a:pt x="67" y="35"/>
                    <a:pt x="62" y="37"/>
                    <a:pt x="57" y="38"/>
                  </a:cubicBezTo>
                  <a:cubicBezTo>
                    <a:pt x="50" y="7"/>
                    <a:pt x="50" y="7"/>
                    <a:pt x="50" y="7"/>
                  </a:cubicBezTo>
                  <a:cubicBezTo>
                    <a:pt x="31" y="11"/>
                    <a:pt x="31" y="11"/>
                    <a:pt x="31" y="11"/>
                  </a:cubicBezTo>
                  <a:cubicBezTo>
                    <a:pt x="38" y="42"/>
                    <a:pt x="38" y="42"/>
                    <a:pt x="38" y="42"/>
                  </a:cubicBezTo>
                  <a:cubicBezTo>
                    <a:pt x="34" y="43"/>
                    <a:pt x="30" y="44"/>
                    <a:pt x="26" y="45"/>
                  </a:cubicBezTo>
                  <a:cubicBezTo>
                    <a:pt x="0" y="51"/>
                    <a:pt x="0" y="51"/>
                    <a:pt x="0" y="51"/>
                  </a:cubicBezTo>
                  <a:cubicBezTo>
                    <a:pt x="4" y="71"/>
                    <a:pt x="4" y="71"/>
                    <a:pt x="4" y="71"/>
                  </a:cubicBezTo>
                  <a:cubicBezTo>
                    <a:pt x="18" y="68"/>
                    <a:pt x="18" y="68"/>
                    <a:pt x="18" y="68"/>
                  </a:cubicBezTo>
                  <a:cubicBezTo>
                    <a:pt x="23" y="66"/>
                    <a:pt x="29" y="69"/>
                    <a:pt x="31" y="74"/>
                  </a:cubicBezTo>
                  <a:cubicBezTo>
                    <a:pt x="38" y="110"/>
                    <a:pt x="38" y="110"/>
                    <a:pt x="38" y="110"/>
                  </a:cubicBezTo>
                  <a:cubicBezTo>
                    <a:pt x="39" y="109"/>
                    <a:pt x="39" y="109"/>
                    <a:pt x="40" y="109"/>
                  </a:cubicBezTo>
                  <a:cubicBezTo>
                    <a:pt x="38" y="110"/>
                    <a:pt x="38" y="110"/>
                    <a:pt x="38" y="110"/>
                  </a:cubicBezTo>
                  <a:cubicBezTo>
                    <a:pt x="49" y="159"/>
                    <a:pt x="49" y="159"/>
                    <a:pt x="49" y="159"/>
                  </a:cubicBezTo>
                  <a:cubicBezTo>
                    <a:pt x="49" y="163"/>
                    <a:pt x="47" y="167"/>
                    <a:pt x="43" y="167"/>
                  </a:cubicBezTo>
                  <a:cubicBezTo>
                    <a:pt x="43" y="167"/>
                    <a:pt x="43" y="167"/>
                    <a:pt x="43" y="167"/>
                  </a:cubicBezTo>
                  <a:cubicBezTo>
                    <a:pt x="29" y="170"/>
                    <a:pt x="29" y="170"/>
                    <a:pt x="29" y="170"/>
                  </a:cubicBezTo>
                  <a:cubicBezTo>
                    <a:pt x="30" y="194"/>
                    <a:pt x="30" y="194"/>
                    <a:pt x="30" y="194"/>
                  </a:cubicBezTo>
                  <a:cubicBezTo>
                    <a:pt x="55" y="189"/>
                    <a:pt x="55" y="189"/>
                    <a:pt x="55" y="189"/>
                  </a:cubicBezTo>
                  <a:cubicBezTo>
                    <a:pt x="69" y="185"/>
                    <a:pt x="69" y="185"/>
                    <a:pt x="69" y="185"/>
                  </a:cubicBezTo>
                  <a:cubicBezTo>
                    <a:pt x="75" y="217"/>
                    <a:pt x="75" y="217"/>
                    <a:pt x="75" y="217"/>
                  </a:cubicBezTo>
                  <a:cubicBezTo>
                    <a:pt x="94" y="213"/>
                    <a:pt x="94" y="213"/>
                    <a:pt x="94" y="213"/>
                  </a:cubicBezTo>
                  <a:cubicBezTo>
                    <a:pt x="88" y="182"/>
                    <a:pt x="88" y="182"/>
                    <a:pt x="88" y="182"/>
                  </a:cubicBezTo>
                  <a:cubicBezTo>
                    <a:pt x="93" y="181"/>
                    <a:pt x="98" y="180"/>
                    <a:pt x="103" y="179"/>
                  </a:cubicBezTo>
                  <a:cubicBezTo>
                    <a:pt x="109" y="210"/>
                    <a:pt x="109" y="210"/>
                    <a:pt x="109" y="210"/>
                  </a:cubicBezTo>
                  <a:cubicBezTo>
                    <a:pt x="128" y="206"/>
                    <a:pt x="128" y="206"/>
                    <a:pt x="128" y="206"/>
                  </a:cubicBezTo>
                  <a:cubicBezTo>
                    <a:pt x="122" y="174"/>
                    <a:pt x="122" y="174"/>
                    <a:pt x="122" y="174"/>
                  </a:cubicBezTo>
                  <a:cubicBezTo>
                    <a:pt x="153" y="166"/>
                    <a:pt x="174" y="153"/>
                    <a:pt x="170" y="122"/>
                  </a:cubicBezTo>
                  <a:cubicBezTo>
                    <a:pt x="167" y="98"/>
                    <a:pt x="154" y="89"/>
                    <a:pt x="135" y="89"/>
                  </a:cubicBezTo>
                  <a:cubicBezTo>
                    <a:pt x="144" y="81"/>
                    <a:pt x="149" y="69"/>
                    <a:pt x="144" y="53"/>
                  </a:cubicBezTo>
                  <a:close/>
                  <a:moveTo>
                    <a:pt x="132" y="127"/>
                  </a:moveTo>
                  <a:cubicBezTo>
                    <a:pt x="137" y="150"/>
                    <a:pt x="96" y="156"/>
                    <a:pt x="83" y="159"/>
                  </a:cubicBezTo>
                  <a:cubicBezTo>
                    <a:pt x="74" y="117"/>
                    <a:pt x="74" y="117"/>
                    <a:pt x="74" y="117"/>
                  </a:cubicBezTo>
                  <a:cubicBezTo>
                    <a:pt x="87" y="114"/>
                    <a:pt x="127" y="102"/>
                    <a:pt x="132" y="127"/>
                  </a:cubicBezTo>
                  <a:close/>
                  <a:moveTo>
                    <a:pt x="110" y="69"/>
                  </a:moveTo>
                  <a:cubicBezTo>
                    <a:pt x="115" y="91"/>
                    <a:pt x="81" y="96"/>
                    <a:pt x="70" y="98"/>
                  </a:cubicBezTo>
                  <a:cubicBezTo>
                    <a:pt x="62" y="60"/>
                    <a:pt x="62" y="60"/>
                    <a:pt x="62" y="60"/>
                  </a:cubicBezTo>
                  <a:cubicBezTo>
                    <a:pt x="73" y="58"/>
                    <a:pt x="106" y="47"/>
                    <a:pt x="110" y="69"/>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4" name="išlïḋè"/>
            <p:cNvSpPr/>
            <p:nvPr>
              <p:custDataLst>
                <p:tags r:id="rId522"/>
              </p:custDataLst>
            </p:nvPr>
          </p:nvSpPr>
          <p:spPr>
            <a:xfrm>
              <a:off x="6750050" y="3097213"/>
              <a:ext cx="468313" cy="427038"/>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36" h="307">
                  <a:moveTo>
                    <a:pt x="99" y="69"/>
                  </a:moveTo>
                  <a:cubicBezTo>
                    <a:pt x="171" y="10"/>
                    <a:pt x="260" y="0"/>
                    <a:pt x="298" y="46"/>
                  </a:cubicBezTo>
                  <a:cubicBezTo>
                    <a:pt x="336" y="93"/>
                    <a:pt x="309" y="178"/>
                    <a:pt x="237" y="237"/>
                  </a:cubicBezTo>
                  <a:cubicBezTo>
                    <a:pt x="165" y="296"/>
                    <a:pt x="76" y="307"/>
                    <a:pt x="38" y="260"/>
                  </a:cubicBezTo>
                  <a:cubicBezTo>
                    <a:pt x="0" y="214"/>
                    <a:pt x="27" y="129"/>
                    <a:pt x="99" y="69"/>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5" name="îşlíďè"/>
            <p:cNvSpPr/>
            <p:nvPr>
              <p:custDataLst>
                <p:tags r:id="rId523"/>
              </p:custDataLst>
            </p:nvPr>
          </p:nvSpPr>
          <p:spPr>
            <a:xfrm>
              <a:off x="7102475" y="2827338"/>
              <a:ext cx="434975" cy="411163"/>
            </a:xfrm>
            <a:custGeom>
              <a:avLst/>
              <a:gdLst/>
              <a:ahLst/>
              <a:cxnLst>
                <a:cxn ang="0">
                  <a:pos x="0" y="2147483646"/>
                </a:cxn>
                <a:cxn ang="0">
                  <a:pos x="2147483646" y="2147483646"/>
                </a:cxn>
                <a:cxn ang="0">
                  <a:pos x="2147483646" y="2147483646"/>
                </a:cxn>
                <a:cxn ang="0">
                  <a:pos x="0" y="2147483646"/>
                </a:cxn>
              </a:cxnLst>
              <a:pathLst>
                <a:path w="313" h="296">
                  <a:moveTo>
                    <a:pt x="0" y="227"/>
                  </a:moveTo>
                  <a:cubicBezTo>
                    <a:pt x="0" y="227"/>
                    <a:pt x="160" y="0"/>
                    <a:pt x="313" y="50"/>
                  </a:cubicBezTo>
                  <a:cubicBezTo>
                    <a:pt x="313" y="50"/>
                    <a:pt x="304" y="279"/>
                    <a:pt x="24" y="296"/>
                  </a:cubicBezTo>
                  <a:cubicBezTo>
                    <a:pt x="0" y="227"/>
                    <a:pt x="0" y="227"/>
                    <a:pt x="0" y="227"/>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6" name="ï$ľiďé"/>
            <p:cNvSpPr/>
            <p:nvPr>
              <p:custDataLst>
                <p:tags r:id="rId524"/>
              </p:custDataLst>
            </p:nvPr>
          </p:nvSpPr>
          <p:spPr>
            <a:xfrm>
              <a:off x="7302500" y="2743200"/>
              <a:ext cx="50800" cy="185738"/>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pathLst>
                <a:path w="36" h="134">
                  <a:moveTo>
                    <a:pt x="4" y="0"/>
                  </a:moveTo>
                  <a:cubicBezTo>
                    <a:pt x="3" y="0"/>
                    <a:pt x="1" y="0"/>
                    <a:pt x="0" y="1"/>
                  </a:cubicBezTo>
                  <a:cubicBezTo>
                    <a:pt x="6" y="12"/>
                    <a:pt x="28" y="66"/>
                    <a:pt x="20" y="134"/>
                  </a:cubicBezTo>
                  <a:cubicBezTo>
                    <a:pt x="23" y="132"/>
                    <a:pt x="27" y="130"/>
                    <a:pt x="31" y="128"/>
                  </a:cubicBezTo>
                  <a:cubicBezTo>
                    <a:pt x="36" y="72"/>
                    <a:pt x="21" y="26"/>
                    <a:pt x="14" y="8"/>
                  </a:cubicBezTo>
                  <a:cubicBezTo>
                    <a:pt x="11" y="5"/>
                    <a:pt x="7" y="3"/>
                    <a:pt x="4"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7" name="íšļíḋé"/>
            <p:cNvSpPr/>
            <p:nvPr>
              <p:custDataLst>
                <p:tags r:id="rId525"/>
              </p:custDataLst>
            </p:nvPr>
          </p:nvSpPr>
          <p:spPr>
            <a:xfrm>
              <a:off x="7308850" y="2740025"/>
              <a:ext cx="12700" cy="14288"/>
            </a:xfrm>
            <a:custGeom>
              <a:avLst/>
              <a:gdLst/>
              <a:ahLst/>
              <a:cxnLst>
                <a:cxn ang="0">
                  <a:pos x="2147483646" y="0"/>
                </a:cxn>
                <a:cxn ang="0">
                  <a:pos x="0" y="2147483646"/>
                </a:cxn>
                <a:cxn ang="0">
                  <a:pos x="2147483646" y="2147483646"/>
                </a:cxn>
                <a:cxn ang="0">
                  <a:pos x="2147483646" y="0"/>
                </a:cxn>
              </a:cxnLst>
              <a:pathLst>
                <a:path w="10" h="10">
                  <a:moveTo>
                    <a:pt x="6" y="0"/>
                  </a:moveTo>
                  <a:cubicBezTo>
                    <a:pt x="4" y="1"/>
                    <a:pt x="2" y="1"/>
                    <a:pt x="0" y="2"/>
                  </a:cubicBezTo>
                  <a:cubicBezTo>
                    <a:pt x="3" y="5"/>
                    <a:pt x="7" y="7"/>
                    <a:pt x="10" y="10"/>
                  </a:cubicBezTo>
                  <a:cubicBezTo>
                    <a:pt x="7" y="4"/>
                    <a:pt x="6" y="0"/>
                    <a:pt x="6"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8" name="îsḻîḓê"/>
            <p:cNvSpPr/>
            <p:nvPr>
              <p:custDataLst>
                <p:tags r:id="rId526"/>
              </p:custDataLst>
            </p:nvPr>
          </p:nvSpPr>
          <p:spPr>
            <a:xfrm>
              <a:off x="7235825" y="2921000"/>
              <a:ext cx="109538" cy="212725"/>
            </a:xfrm>
            <a:custGeom>
              <a:avLst/>
              <a:gdLst/>
              <a:ahLst/>
              <a:cxnLst>
                <a:cxn ang="0">
                  <a:pos x="2147483646" y="0"/>
                </a:cxn>
                <a:cxn ang="0">
                  <a:pos x="2147483646" y="2147483646"/>
                </a:cxn>
                <a:cxn ang="0">
                  <a:pos x="0" y="2147483646"/>
                </a:cxn>
                <a:cxn ang="0">
                  <a:pos x="2147483646" y="2147483646"/>
                </a:cxn>
                <a:cxn ang="0">
                  <a:pos x="2147483646" y="0"/>
                </a:cxn>
              </a:cxnLst>
              <a:pathLst>
                <a:path w="79" h="153">
                  <a:moveTo>
                    <a:pt x="79" y="0"/>
                  </a:moveTo>
                  <a:cubicBezTo>
                    <a:pt x="75" y="2"/>
                    <a:pt x="71" y="4"/>
                    <a:pt x="68" y="6"/>
                  </a:cubicBezTo>
                  <a:cubicBezTo>
                    <a:pt x="63" y="51"/>
                    <a:pt x="44" y="103"/>
                    <a:pt x="0" y="153"/>
                  </a:cubicBezTo>
                  <a:cubicBezTo>
                    <a:pt x="5" y="151"/>
                    <a:pt x="9" y="150"/>
                    <a:pt x="14" y="149"/>
                  </a:cubicBezTo>
                  <a:cubicBezTo>
                    <a:pt x="58" y="98"/>
                    <a:pt x="75" y="46"/>
                    <a:pt x="79"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79" name="i$1ídè"/>
            <p:cNvSpPr/>
            <p:nvPr>
              <p:custDataLst>
                <p:tags r:id="rId527"/>
              </p:custDataLst>
            </p:nvPr>
          </p:nvSpPr>
          <p:spPr>
            <a:xfrm>
              <a:off x="7038975" y="2740025"/>
              <a:ext cx="406400" cy="493713"/>
            </a:xfrm>
            <a:custGeom>
              <a:avLst/>
              <a:gdLst/>
              <a:ahLst/>
              <a:cxnLst>
                <a:cxn ang="0">
                  <a:pos x="0" y="2147483646"/>
                </a:cxn>
                <a:cxn ang="0">
                  <a:pos x="2147483646" y="0"/>
                </a:cxn>
                <a:cxn ang="0">
                  <a:pos x="2147483646" y="2147483646"/>
                </a:cxn>
                <a:cxn ang="0">
                  <a:pos x="0" y="2147483646"/>
                </a:cxn>
              </a:cxnLst>
              <a:pathLst>
                <a:path w="291" h="355">
                  <a:moveTo>
                    <a:pt x="0" y="306"/>
                  </a:moveTo>
                  <a:cubicBezTo>
                    <a:pt x="0" y="306"/>
                    <a:pt x="30" y="30"/>
                    <a:pt x="188" y="0"/>
                  </a:cubicBezTo>
                  <a:cubicBezTo>
                    <a:pt x="188" y="0"/>
                    <a:pt x="291" y="205"/>
                    <a:pt x="54" y="355"/>
                  </a:cubicBezTo>
                  <a:cubicBezTo>
                    <a:pt x="0" y="306"/>
                    <a:pt x="0" y="306"/>
                    <a:pt x="0" y="3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0" name="ísḷiḍê"/>
            <p:cNvSpPr/>
            <p:nvPr>
              <p:custDataLst>
                <p:tags r:id="rId528"/>
              </p:custDataLst>
            </p:nvPr>
          </p:nvSpPr>
          <p:spPr>
            <a:xfrm>
              <a:off x="7123113" y="2733675"/>
              <a:ext cx="177800" cy="146050"/>
            </a:xfrm>
            <a:custGeom>
              <a:avLst/>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0"/>
                </a:cxn>
                <a:cxn ang="0">
                  <a:pos x="2147483646" y="0"/>
                </a:cxn>
              </a:cxnLst>
              <a:pathLst>
                <a:path w="128" h="105">
                  <a:moveTo>
                    <a:pt x="43" y="46"/>
                  </a:moveTo>
                  <a:cubicBezTo>
                    <a:pt x="29" y="61"/>
                    <a:pt x="17" y="77"/>
                    <a:pt x="6" y="95"/>
                  </a:cubicBezTo>
                  <a:cubicBezTo>
                    <a:pt x="4" y="98"/>
                    <a:pt x="2" y="102"/>
                    <a:pt x="0" y="105"/>
                  </a:cubicBezTo>
                  <a:cubicBezTo>
                    <a:pt x="0" y="105"/>
                    <a:pt x="0" y="105"/>
                    <a:pt x="0" y="105"/>
                  </a:cubicBezTo>
                  <a:cubicBezTo>
                    <a:pt x="2" y="102"/>
                    <a:pt x="4" y="98"/>
                    <a:pt x="6" y="95"/>
                  </a:cubicBezTo>
                  <a:cubicBezTo>
                    <a:pt x="7" y="96"/>
                    <a:pt x="7" y="98"/>
                    <a:pt x="8" y="99"/>
                  </a:cubicBezTo>
                  <a:cubicBezTo>
                    <a:pt x="19" y="81"/>
                    <a:pt x="32" y="64"/>
                    <a:pt x="47" y="49"/>
                  </a:cubicBezTo>
                  <a:cubicBezTo>
                    <a:pt x="45" y="48"/>
                    <a:pt x="44" y="47"/>
                    <a:pt x="43" y="46"/>
                  </a:cubicBezTo>
                  <a:moveTo>
                    <a:pt x="126" y="0"/>
                  </a:moveTo>
                  <a:cubicBezTo>
                    <a:pt x="125" y="0"/>
                    <a:pt x="125" y="0"/>
                    <a:pt x="124" y="0"/>
                  </a:cubicBezTo>
                  <a:cubicBezTo>
                    <a:pt x="124" y="2"/>
                    <a:pt x="123" y="4"/>
                    <a:pt x="123" y="5"/>
                  </a:cubicBezTo>
                  <a:cubicBezTo>
                    <a:pt x="125" y="5"/>
                    <a:pt x="126" y="5"/>
                    <a:pt x="128" y="4"/>
                  </a:cubicBezTo>
                  <a:cubicBezTo>
                    <a:pt x="128" y="4"/>
                    <a:pt x="128" y="4"/>
                    <a:pt x="128" y="5"/>
                  </a:cubicBezTo>
                  <a:cubicBezTo>
                    <a:pt x="127" y="2"/>
                    <a:pt x="127" y="1"/>
                    <a:pt x="126" y="0"/>
                  </a:cubicBezTo>
                  <a:cubicBezTo>
                    <a:pt x="126" y="0"/>
                    <a:pt x="126" y="0"/>
                    <a:pt x="126"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1" name="i$1íḑè"/>
            <p:cNvSpPr/>
            <p:nvPr>
              <p:custDataLst>
                <p:tags r:id="rId529"/>
              </p:custDataLst>
            </p:nvPr>
          </p:nvSpPr>
          <p:spPr>
            <a:xfrm>
              <a:off x="7183438" y="2787650"/>
              <a:ext cx="14288" cy="14288"/>
            </a:xfrm>
            <a:custGeom>
              <a:avLst/>
              <a:gdLst/>
              <a:ahLst/>
              <a:cxnLst>
                <a:cxn ang="0">
                  <a:pos x="2147483646" y="0"/>
                </a:cxn>
                <a:cxn ang="0">
                  <a:pos x="0" y="2147483646"/>
                </a:cxn>
                <a:cxn ang="0">
                  <a:pos x="2147483646" y="2147483646"/>
                </a:cxn>
                <a:cxn ang="0">
                  <a:pos x="2147483646" y="2147483646"/>
                </a:cxn>
                <a:cxn ang="0">
                  <a:pos x="2147483646" y="0"/>
                </a:cxn>
              </a:cxnLst>
              <a:pathLst>
                <a:path w="11" h="10">
                  <a:moveTo>
                    <a:pt x="8" y="0"/>
                  </a:moveTo>
                  <a:cubicBezTo>
                    <a:pt x="5" y="2"/>
                    <a:pt x="3" y="5"/>
                    <a:pt x="0" y="7"/>
                  </a:cubicBezTo>
                  <a:cubicBezTo>
                    <a:pt x="1" y="8"/>
                    <a:pt x="2" y="9"/>
                    <a:pt x="4" y="10"/>
                  </a:cubicBezTo>
                  <a:cubicBezTo>
                    <a:pt x="6" y="7"/>
                    <a:pt x="9" y="5"/>
                    <a:pt x="11" y="3"/>
                  </a:cubicBezTo>
                  <a:cubicBezTo>
                    <a:pt x="10" y="2"/>
                    <a:pt x="9" y="1"/>
                    <a:pt x="8"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2" name="ïslîďe"/>
            <p:cNvSpPr/>
            <p:nvPr>
              <p:custDataLst>
                <p:tags r:id="rId530"/>
              </p:custDataLst>
            </p:nvPr>
          </p:nvSpPr>
          <p:spPr>
            <a:xfrm>
              <a:off x="7194550" y="2733675"/>
              <a:ext cx="101600" cy="58738"/>
            </a:xfrm>
            <a:custGeom>
              <a:avLst/>
              <a:gdLst/>
              <a:ahLst/>
              <a:cxnLst>
                <a:cxn ang="0">
                  <a:pos x="2147483646" y="0"/>
                </a:cxn>
                <a:cxn ang="0">
                  <a:pos x="0" y="2147483646"/>
                </a:cxn>
                <a:cxn ang="0">
                  <a:pos x="2147483646" y="2147483646"/>
                </a:cxn>
                <a:cxn ang="0">
                  <a:pos x="2147483646" y="2147483646"/>
                </a:cxn>
                <a:cxn ang="0">
                  <a:pos x="2147483646" y="0"/>
                </a:cxn>
              </a:cxnLst>
              <a:pathLst>
                <a:path w="73" h="42">
                  <a:moveTo>
                    <a:pt x="73" y="0"/>
                  </a:moveTo>
                  <a:cubicBezTo>
                    <a:pt x="45" y="6"/>
                    <a:pt x="20" y="20"/>
                    <a:pt x="0" y="39"/>
                  </a:cubicBezTo>
                  <a:cubicBezTo>
                    <a:pt x="1" y="40"/>
                    <a:pt x="2" y="41"/>
                    <a:pt x="3" y="42"/>
                  </a:cubicBezTo>
                  <a:cubicBezTo>
                    <a:pt x="23" y="24"/>
                    <a:pt x="46" y="11"/>
                    <a:pt x="72" y="5"/>
                  </a:cubicBezTo>
                  <a:cubicBezTo>
                    <a:pt x="72" y="4"/>
                    <a:pt x="73" y="2"/>
                    <a:pt x="7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3" name="ïŝļîḋe"/>
            <p:cNvSpPr/>
            <p:nvPr>
              <p:custDataLst>
                <p:tags r:id="rId531"/>
              </p:custDataLst>
            </p:nvPr>
          </p:nvSpPr>
          <p:spPr>
            <a:xfrm>
              <a:off x="7299325" y="2733675"/>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4" name="íSlídê"/>
            <p:cNvSpPr/>
            <p:nvPr>
              <p:custDataLst>
                <p:tags r:id="rId532"/>
              </p:custDataLst>
            </p:nvPr>
          </p:nvSpPr>
          <p:spPr>
            <a:xfrm>
              <a:off x="7102475" y="2740025"/>
              <a:ext cx="284163" cy="487363"/>
            </a:xfrm>
            <a:custGeom>
              <a:avLst/>
              <a:gdLst/>
              <a:ahLst/>
              <a:cxnLst>
                <a:cxn ang="0">
                  <a:pos x="2147483646"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04" h="351">
                  <a:moveTo>
                    <a:pt x="12" y="317"/>
                  </a:moveTo>
                  <a:cubicBezTo>
                    <a:pt x="8" y="326"/>
                    <a:pt x="5" y="335"/>
                    <a:pt x="0" y="344"/>
                  </a:cubicBezTo>
                  <a:cubicBezTo>
                    <a:pt x="0" y="344"/>
                    <a:pt x="0" y="344"/>
                    <a:pt x="0" y="344"/>
                  </a:cubicBezTo>
                  <a:cubicBezTo>
                    <a:pt x="7" y="351"/>
                    <a:pt x="7" y="351"/>
                    <a:pt x="7" y="351"/>
                  </a:cubicBezTo>
                  <a:cubicBezTo>
                    <a:pt x="8" y="350"/>
                    <a:pt x="9" y="350"/>
                    <a:pt x="10" y="349"/>
                  </a:cubicBezTo>
                  <a:cubicBezTo>
                    <a:pt x="12" y="317"/>
                    <a:pt x="12" y="317"/>
                    <a:pt x="12" y="317"/>
                  </a:cubicBezTo>
                  <a:moveTo>
                    <a:pt x="143" y="0"/>
                  </a:moveTo>
                  <a:cubicBezTo>
                    <a:pt x="141" y="1"/>
                    <a:pt x="140" y="1"/>
                    <a:pt x="138" y="1"/>
                  </a:cubicBezTo>
                  <a:cubicBezTo>
                    <a:pt x="112" y="7"/>
                    <a:pt x="89" y="20"/>
                    <a:pt x="69" y="38"/>
                  </a:cubicBezTo>
                  <a:cubicBezTo>
                    <a:pt x="67" y="40"/>
                    <a:pt x="64" y="42"/>
                    <a:pt x="62" y="45"/>
                  </a:cubicBezTo>
                  <a:cubicBezTo>
                    <a:pt x="47" y="60"/>
                    <a:pt x="34" y="77"/>
                    <a:pt x="23" y="95"/>
                  </a:cubicBezTo>
                  <a:cubicBezTo>
                    <a:pt x="43" y="148"/>
                    <a:pt x="50" y="219"/>
                    <a:pt x="15" y="309"/>
                  </a:cubicBezTo>
                  <a:cubicBezTo>
                    <a:pt x="24" y="305"/>
                    <a:pt x="51" y="295"/>
                    <a:pt x="89" y="285"/>
                  </a:cubicBezTo>
                  <a:cubicBezTo>
                    <a:pt x="204" y="161"/>
                    <a:pt x="155" y="28"/>
                    <a:pt x="143" y="1"/>
                  </a:cubicBezTo>
                  <a:cubicBezTo>
                    <a:pt x="143" y="0"/>
                    <a:pt x="143" y="0"/>
                    <a:pt x="14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5" name="íŝ1iḑê"/>
            <p:cNvSpPr/>
            <p:nvPr>
              <p:custDataLst>
                <p:tags r:id="rId533"/>
              </p:custDataLst>
            </p:nvPr>
          </p:nvSpPr>
          <p:spPr>
            <a:xfrm>
              <a:off x="7094538" y="3213100"/>
              <a:ext cx="7938" cy="4763"/>
            </a:xfrm>
            <a:custGeom>
              <a:avLst/>
              <a:gdLst/>
              <a:ahLst/>
              <a:cxnLst>
                <a:cxn ang="0">
                  <a:pos x="0" y="0"/>
                </a:cxn>
                <a:cxn ang="0">
                  <a:pos x="0" y="0"/>
                </a:cxn>
                <a:cxn ang="0">
                  <a:pos x="2147483646" y="2147483646"/>
                </a:cxn>
                <a:cxn ang="0">
                  <a:pos x="2147483646" y="2147483646"/>
                </a:cxn>
                <a:cxn ang="0">
                  <a:pos x="2147483646" y="2147483646"/>
                </a:cxn>
                <a:cxn ang="0">
                  <a:pos x="0" y="0"/>
                </a:cxn>
              </a:cxnLst>
              <a:pathLst>
                <a:path w="5" h="4">
                  <a:moveTo>
                    <a:pt x="0" y="0"/>
                  </a:moveTo>
                  <a:cubicBezTo>
                    <a:pt x="0" y="0"/>
                    <a:pt x="0" y="0"/>
                    <a:pt x="0" y="0"/>
                  </a:cubicBezTo>
                  <a:cubicBezTo>
                    <a:pt x="5" y="4"/>
                    <a:pt x="5" y="4"/>
                    <a:pt x="5" y="4"/>
                  </a:cubicBezTo>
                  <a:cubicBezTo>
                    <a:pt x="5" y="4"/>
                    <a:pt x="5" y="4"/>
                    <a:pt x="5" y="4"/>
                  </a:cubicBezTo>
                  <a:cubicBezTo>
                    <a:pt x="5" y="4"/>
                    <a:pt x="5" y="4"/>
                    <a:pt x="5" y="4"/>
                  </a:cubicBezTo>
                  <a:cubicBezTo>
                    <a:pt x="0" y="0"/>
                    <a:pt x="0" y="0"/>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6" name="ïṩľïḋe"/>
            <p:cNvSpPr/>
            <p:nvPr>
              <p:custDataLst>
                <p:tags r:id="rId534"/>
              </p:custDataLst>
            </p:nvPr>
          </p:nvSpPr>
          <p:spPr>
            <a:xfrm>
              <a:off x="7123113" y="2867025"/>
              <a:ext cx="11113" cy="20638"/>
            </a:xfrm>
            <a:custGeom>
              <a:avLst/>
              <a:gdLst/>
              <a:ahLst/>
              <a:cxnLst>
                <a:cxn ang="0">
                  <a:pos x="2147483646" y="0"/>
                </a:cxn>
                <a:cxn ang="0">
                  <a:pos x="0" y="2147483646"/>
                </a:cxn>
                <a:cxn ang="0">
                  <a:pos x="2147483646" y="2147483646"/>
                </a:cxn>
                <a:cxn ang="0">
                  <a:pos x="2147483646" y="2147483646"/>
                </a:cxn>
                <a:cxn ang="0">
                  <a:pos x="2147483646" y="0"/>
                </a:cxn>
              </a:cxnLst>
              <a:pathLst>
                <a:path w="8" h="15">
                  <a:moveTo>
                    <a:pt x="6" y="0"/>
                  </a:moveTo>
                  <a:cubicBezTo>
                    <a:pt x="4" y="3"/>
                    <a:pt x="2" y="7"/>
                    <a:pt x="0" y="10"/>
                  </a:cubicBezTo>
                  <a:cubicBezTo>
                    <a:pt x="1" y="12"/>
                    <a:pt x="1" y="13"/>
                    <a:pt x="2" y="15"/>
                  </a:cubicBezTo>
                  <a:cubicBezTo>
                    <a:pt x="4" y="11"/>
                    <a:pt x="6" y="8"/>
                    <a:pt x="8" y="4"/>
                  </a:cubicBezTo>
                  <a:cubicBezTo>
                    <a:pt x="7" y="3"/>
                    <a:pt x="7" y="1"/>
                    <a:pt x="6"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7" name="î$ļîḑé"/>
            <p:cNvSpPr/>
            <p:nvPr>
              <p:custDataLst>
                <p:tags r:id="rId535"/>
              </p:custDataLst>
            </p:nvPr>
          </p:nvSpPr>
          <p:spPr>
            <a:xfrm>
              <a:off x="7094538" y="2871788"/>
              <a:ext cx="77788" cy="34607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5" h="249">
                  <a:moveTo>
                    <a:pt x="28" y="0"/>
                  </a:moveTo>
                  <a:cubicBezTo>
                    <a:pt x="26" y="4"/>
                    <a:pt x="24" y="7"/>
                    <a:pt x="22" y="11"/>
                  </a:cubicBezTo>
                  <a:cubicBezTo>
                    <a:pt x="42" y="69"/>
                    <a:pt x="45" y="146"/>
                    <a:pt x="0" y="245"/>
                  </a:cubicBezTo>
                  <a:cubicBezTo>
                    <a:pt x="5" y="249"/>
                    <a:pt x="5" y="249"/>
                    <a:pt x="5" y="249"/>
                  </a:cubicBezTo>
                  <a:cubicBezTo>
                    <a:pt x="5" y="249"/>
                    <a:pt x="5" y="249"/>
                    <a:pt x="5" y="249"/>
                  </a:cubicBezTo>
                  <a:cubicBezTo>
                    <a:pt x="5" y="249"/>
                    <a:pt x="5" y="249"/>
                    <a:pt x="5" y="249"/>
                  </a:cubicBezTo>
                  <a:cubicBezTo>
                    <a:pt x="10" y="240"/>
                    <a:pt x="13" y="231"/>
                    <a:pt x="17" y="222"/>
                  </a:cubicBezTo>
                  <a:cubicBezTo>
                    <a:pt x="18" y="215"/>
                    <a:pt x="18" y="215"/>
                    <a:pt x="18" y="215"/>
                  </a:cubicBezTo>
                  <a:cubicBezTo>
                    <a:pt x="18" y="215"/>
                    <a:pt x="19" y="214"/>
                    <a:pt x="20" y="214"/>
                  </a:cubicBezTo>
                  <a:cubicBezTo>
                    <a:pt x="55" y="124"/>
                    <a:pt x="48" y="53"/>
                    <a:pt x="28"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8" name="îṣlïḍè"/>
            <p:cNvSpPr/>
            <p:nvPr>
              <p:custDataLst>
                <p:tags r:id="rId536"/>
              </p:custDataLst>
            </p:nvPr>
          </p:nvSpPr>
          <p:spPr>
            <a:xfrm>
              <a:off x="6913563" y="2706688"/>
              <a:ext cx="344488" cy="517525"/>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248" h="372">
                  <a:moveTo>
                    <a:pt x="128" y="372"/>
                  </a:moveTo>
                  <a:cubicBezTo>
                    <a:pt x="112" y="369"/>
                    <a:pt x="112" y="369"/>
                    <a:pt x="112" y="369"/>
                  </a:cubicBezTo>
                  <a:cubicBezTo>
                    <a:pt x="56" y="359"/>
                    <a:pt x="56" y="359"/>
                    <a:pt x="56" y="359"/>
                  </a:cubicBezTo>
                  <a:cubicBezTo>
                    <a:pt x="56" y="359"/>
                    <a:pt x="3" y="251"/>
                    <a:pt x="1" y="146"/>
                  </a:cubicBezTo>
                  <a:cubicBezTo>
                    <a:pt x="0" y="92"/>
                    <a:pt x="12" y="38"/>
                    <a:pt x="52" y="0"/>
                  </a:cubicBezTo>
                  <a:cubicBezTo>
                    <a:pt x="52" y="0"/>
                    <a:pt x="248" y="119"/>
                    <a:pt x="128" y="372"/>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89" name="îšḻîḑè"/>
            <p:cNvSpPr/>
            <p:nvPr>
              <p:custDataLst>
                <p:tags r:id="rId537"/>
              </p:custDataLst>
            </p:nvPr>
          </p:nvSpPr>
          <p:spPr>
            <a:xfrm>
              <a:off x="7058025" y="3217863"/>
              <a:ext cx="11113" cy="1588"/>
            </a:xfrm>
            <a:custGeom>
              <a:avLst/>
              <a:gdLst/>
              <a:ahLst/>
              <a:cxnLst>
                <a:cxn ang="0">
                  <a:pos x="0" y="0"/>
                </a:cxn>
                <a:cxn ang="0">
                  <a:pos x="0" y="0"/>
                </a:cxn>
                <a:cxn ang="0">
                  <a:pos x="2147483646" y="2147483646"/>
                </a:cxn>
                <a:cxn ang="0">
                  <a:pos x="2147483646" y="2147483646"/>
                </a:cxn>
                <a:cxn ang="0">
                  <a:pos x="0" y="0"/>
                </a:cxn>
              </a:cxnLst>
              <a:pathLst>
                <a:path w="8" h="1">
                  <a:moveTo>
                    <a:pt x="0" y="0"/>
                  </a:moveTo>
                  <a:cubicBezTo>
                    <a:pt x="0" y="0"/>
                    <a:pt x="0" y="0"/>
                    <a:pt x="0" y="0"/>
                  </a:cubicBezTo>
                  <a:cubicBezTo>
                    <a:pt x="8" y="1"/>
                    <a:pt x="8" y="1"/>
                    <a:pt x="8" y="1"/>
                  </a:cubicBezTo>
                  <a:cubicBezTo>
                    <a:pt x="8" y="1"/>
                    <a:pt x="8" y="1"/>
                    <a:pt x="8" y="1"/>
                  </a:cubicBezTo>
                  <a:cubicBezTo>
                    <a:pt x="0" y="0"/>
                    <a:pt x="0" y="0"/>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0" name="îš1ídê"/>
            <p:cNvSpPr/>
            <p:nvPr>
              <p:custDataLst>
                <p:tags r:id="rId538"/>
              </p:custDataLst>
            </p:nvPr>
          </p:nvSpPr>
          <p:spPr>
            <a:xfrm>
              <a:off x="6913563" y="2909888"/>
              <a:ext cx="157163" cy="309563"/>
            </a:xfrm>
            <a:custGeom>
              <a:avLst/>
              <a:gdLst/>
              <a:ahLst/>
              <a:cxnLst>
                <a:cxn ang="0">
                  <a:pos x="0" y="0"/>
                </a:cxn>
                <a:cxn ang="0">
                  <a:pos x="0" y="2147483646"/>
                </a:cxn>
                <a:cxn ang="0">
                  <a:pos x="2147483646" y="2147483646"/>
                </a:cxn>
                <a:cxn ang="0">
                  <a:pos x="2147483646" y="2147483646"/>
                </a:cxn>
                <a:cxn ang="0">
                  <a:pos x="2147483646" y="2147483646"/>
                </a:cxn>
                <a:cxn ang="0">
                  <a:pos x="0" y="0"/>
                </a:cxn>
              </a:cxnLst>
              <a:pathLst>
                <a:path w="112" h="223">
                  <a:moveTo>
                    <a:pt x="0" y="0"/>
                  </a:moveTo>
                  <a:cubicBezTo>
                    <a:pt x="0" y="4"/>
                    <a:pt x="0" y="8"/>
                    <a:pt x="0" y="12"/>
                  </a:cubicBezTo>
                  <a:cubicBezTo>
                    <a:pt x="47" y="51"/>
                    <a:pt x="90" y="115"/>
                    <a:pt x="103" y="222"/>
                  </a:cubicBezTo>
                  <a:cubicBezTo>
                    <a:pt x="111" y="223"/>
                    <a:pt x="111" y="223"/>
                    <a:pt x="111" y="223"/>
                  </a:cubicBezTo>
                  <a:cubicBezTo>
                    <a:pt x="112" y="222"/>
                    <a:pt x="112" y="222"/>
                    <a:pt x="112" y="222"/>
                  </a:cubicBezTo>
                  <a:cubicBezTo>
                    <a:pt x="99" y="106"/>
                    <a:pt x="51" y="39"/>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1" name="íšľíḓè"/>
            <p:cNvSpPr/>
            <p:nvPr>
              <p:custDataLst>
                <p:tags r:id="rId539"/>
              </p:custDataLst>
            </p:nvPr>
          </p:nvSpPr>
          <p:spPr>
            <a:xfrm>
              <a:off x="6637338" y="2836863"/>
              <a:ext cx="422275" cy="425450"/>
            </a:xfrm>
            <a:custGeom>
              <a:avLst/>
              <a:gdLst/>
              <a:ahLst/>
              <a:cxnLst>
                <a:cxn ang="0">
                  <a:pos x="2147483646" y="2147483646"/>
                </a:cxn>
                <a:cxn ang="0">
                  <a:pos x="2147483646" y="2147483646"/>
                </a:cxn>
                <a:cxn ang="0">
                  <a:pos x="2147483646" y="2147483646"/>
                </a:cxn>
                <a:cxn ang="0">
                  <a:pos x="2147483646" y="2147483646"/>
                </a:cxn>
              </a:cxnLst>
              <a:pathLst>
                <a:path w="303" h="306">
                  <a:moveTo>
                    <a:pt x="235" y="306"/>
                  </a:moveTo>
                  <a:cubicBezTo>
                    <a:pt x="235" y="306"/>
                    <a:pt x="0" y="159"/>
                    <a:pt x="41" y="4"/>
                  </a:cubicBezTo>
                  <a:cubicBezTo>
                    <a:pt x="41" y="4"/>
                    <a:pt x="271" y="0"/>
                    <a:pt x="303" y="278"/>
                  </a:cubicBezTo>
                  <a:cubicBezTo>
                    <a:pt x="235" y="306"/>
                    <a:pt x="235" y="306"/>
                    <a:pt x="235" y="3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2" name="ïsľîďe"/>
            <p:cNvSpPr/>
            <p:nvPr>
              <p:custDataLst>
                <p:tags r:id="rId540"/>
              </p:custDataLst>
            </p:nvPr>
          </p:nvSpPr>
          <p:spPr>
            <a:xfrm>
              <a:off x="6538913" y="2968625"/>
              <a:ext cx="84138" cy="15875"/>
            </a:xfrm>
            <a:custGeom>
              <a:avLst/>
              <a:gdLst/>
              <a:ahLst/>
              <a:cxnLst>
                <a:cxn ang="0">
                  <a:pos x="2147483646" y="0"/>
                </a:cxn>
                <a:cxn ang="0">
                  <a:pos x="0" y="2147483646"/>
                </a:cxn>
                <a:cxn ang="0">
                  <a:pos x="0" y="2147483646"/>
                </a:cxn>
                <a:cxn ang="0">
                  <a:pos x="2147483646" y="2147483646"/>
                </a:cxn>
                <a:cxn ang="0">
                  <a:pos x="2147483646" y="0"/>
                </a:cxn>
              </a:cxnLst>
              <a:pathLst>
                <a:path w="60" h="11">
                  <a:moveTo>
                    <a:pt x="60" y="0"/>
                  </a:moveTo>
                  <a:cubicBezTo>
                    <a:pt x="24" y="2"/>
                    <a:pt x="0" y="10"/>
                    <a:pt x="0" y="10"/>
                  </a:cubicBezTo>
                  <a:cubicBezTo>
                    <a:pt x="0" y="10"/>
                    <a:pt x="0" y="11"/>
                    <a:pt x="0" y="11"/>
                  </a:cubicBezTo>
                  <a:cubicBezTo>
                    <a:pt x="11" y="9"/>
                    <a:pt x="31" y="5"/>
                    <a:pt x="57" y="4"/>
                  </a:cubicBezTo>
                  <a:cubicBezTo>
                    <a:pt x="58" y="3"/>
                    <a:pt x="59" y="1"/>
                    <a:pt x="6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3" name="îşľîḓè"/>
            <p:cNvSpPr/>
            <p:nvPr>
              <p:custDataLst>
                <p:tags r:id="rId541"/>
              </p:custDataLst>
            </p:nvPr>
          </p:nvSpPr>
          <p:spPr>
            <a:xfrm>
              <a:off x="6618288" y="2968625"/>
              <a:ext cx="87313" cy="12700"/>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0"/>
                </a:cxn>
              </a:cxnLst>
              <a:pathLst>
                <a:path w="62" h="9">
                  <a:moveTo>
                    <a:pt x="16" y="0"/>
                  </a:moveTo>
                  <a:cubicBezTo>
                    <a:pt x="11" y="0"/>
                    <a:pt x="7" y="0"/>
                    <a:pt x="3" y="0"/>
                  </a:cubicBezTo>
                  <a:cubicBezTo>
                    <a:pt x="2" y="1"/>
                    <a:pt x="1" y="3"/>
                    <a:pt x="0" y="4"/>
                  </a:cubicBezTo>
                  <a:cubicBezTo>
                    <a:pt x="3" y="4"/>
                    <a:pt x="5" y="4"/>
                    <a:pt x="7" y="4"/>
                  </a:cubicBezTo>
                  <a:cubicBezTo>
                    <a:pt x="24" y="4"/>
                    <a:pt x="42" y="5"/>
                    <a:pt x="62" y="9"/>
                  </a:cubicBezTo>
                  <a:cubicBezTo>
                    <a:pt x="61" y="7"/>
                    <a:pt x="60" y="5"/>
                    <a:pt x="60" y="3"/>
                  </a:cubicBezTo>
                  <a:cubicBezTo>
                    <a:pt x="44" y="1"/>
                    <a:pt x="29" y="0"/>
                    <a:pt x="16"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4" name="íṩlîḍé"/>
            <p:cNvSpPr/>
            <p:nvPr>
              <p:custDataLst>
                <p:tags r:id="rId542"/>
              </p:custDataLst>
            </p:nvPr>
          </p:nvSpPr>
          <p:spPr>
            <a:xfrm>
              <a:off x="6938963" y="3259138"/>
              <a:ext cx="36513" cy="30163"/>
            </a:xfrm>
            <a:custGeom>
              <a:avLst/>
              <a:gdLst/>
              <a:ahLst/>
              <a:cxnLst>
                <a:cxn ang="0">
                  <a:pos x="2147483646" y="0"/>
                </a:cxn>
                <a:cxn ang="0">
                  <a:pos x="2147483646" y="2147483646"/>
                </a:cxn>
                <a:cxn ang="0">
                  <a:pos x="2147483646" y="2147483646"/>
                </a:cxn>
                <a:cxn ang="0">
                  <a:pos x="0" y="2147483646"/>
                </a:cxn>
                <a:cxn ang="0">
                  <a:pos x="2147483646" y="0"/>
                </a:cxn>
              </a:cxnLst>
              <a:pathLst>
                <a:path w="23" h="19">
                  <a:moveTo>
                    <a:pt x="23" y="0"/>
                  </a:moveTo>
                  <a:lnTo>
                    <a:pt x="17" y="2"/>
                  </a:lnTo>
                  <a:lnTo>
                    <a:pt x="3" y="15"/>
                  </a:lnTo>
                  <a:lnTo>
                    <a:pt x="0" y="19"/>
                  </a:lnTo>
                  <a:lnTo>
                    <a:pt x="23" y="0"/>
                  </a:lnTo>
                  <a:close/>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5" name="ïsḻïḋè"/>
            <p:cNvSpPr/>
            <p:nvPr>
              <p:custDataLst>
                <p:tags r:id="rId543"/>
              </p:custDataLst>
            </p:nvPr>
          </p:nvSpPr>
          <p:spPr>
            <a:xfrm>
              <a:off x="6938963" y="3259138"/>
              <a:ext cx="36513" cy="30163"/>
            </a:xfrm>
            <a:custGeom>
              <a:avLst/>
              <a:gdLst/>
              <a:ahLst/>
              <a:cxnLst>
                <a:cxn ang="0">
                  <a:pos x="2147483646" y="0"/>
                </a:cxn>
                <a:cxn ang="0">
                  <a:pos x="2147483646" y="2147483646"/>
                </a:cxn>
                <a:cxn ang="0">
                  <a:pos x="2147483646" y="2147483646"/>
                </a:cxn>
                <a:cxn ang="0">
                  <a:pos x="0" y="2147483646"/>
                </a:cxn>
                <a:cxn ang="0">
                  <a:pos x="2147483646" y="0"/>
                </a:cxn>
              </a:cxnLst>
              <a:pathLst>
                <a:path w="23" h="19">
                  <a:moveTo>
                    <a:pt x="23" y="0"/>
                  </a:moveTo>
                  <a:lnTo>
                    <a:pt x="17" y="2"/>
                  </a:lnTo>
                  <a:lnTo>
                    <a:pt x="3" y="15"/>
                  </a:lnTo>
                  <a:lnTo>
                    <a:pt x="0" y="19"/>
                  </a:lnTo>
                  <a:lnTo>
                    <a:pt x="23" y="0"/>
                  </a:lnTo>
                </a:path>
              </a:pathLst>
            </a:custGeom>
            <a:no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6" name="ïṡ1îḋé"/>
            <p:cNvSpPr/>
            <p:nvPr>
              <p:custDataLst>
                <p:tags r:id="rId544"/>
              </p:custDataLst>
            </p:nvPr>
          </p:nvSpPr>
          <p:spPr>
            <a:xfrm>
              <a:off x="6527800" y="2886075"/>
              <a:ext cx="465138" cy="420688"/>
            </a:xfrm>
            <a:custGeom>
              <a:avLst/>
              <a:gdLst/>
              <a:ahLst/>
              <a:cxnLst>
                <a:cxn ang="0">
                  <a:pos x="2147483646" y="2147483646"/>
                </a:cxn>
                <a:cxn ang="0">
                  <a:pos x="0" y="2147483646"/>
                </a:cxn>
                <a:cxn ang="0">
                  <a:pos x="2147483646" y="2147483646"/>
                </a:cxn>
                <a:cxn ang="0">
                  <a:pos x="2147483646" y="2147483646"/>
                </a:cxn>
              </a:cxnLst>
              <a:pathLst>
                <a:path w="333" h="302">
                  <a:moveTo>
                    <a:pt x="278" y="302"/>
                  </a:moveTo>
                  <a:cubicBezTo>
                    <a:pt x="278" y="302"/>
                    <a:pt x="8" y="235"/>
                    <a:pt x="0" y="74"/>
                  </a:cubicBezTo>
                  <a:cubicBezTo>
                    <a:pt x="0" y="74"/>
                    <a:pt x="217" y="0"/>
                    <a:pt x="333" y="255"/>
                  </a:cubicBezTo>
                  <a:cubicBezTo>
                    <a:pt x="278" y="302"/>
                    <a:pt x="278" y="302"/>
                    <a:pt x="278" y="302"/>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7" name="isḻïďè"/>
            <p:cNvSpPr/>
            <p:nvPr>
              <p:custDataLst>
                <p:tags r:id="rId545"/>
              </p:custDataLst>
            </p:nvPr>
          </p:nvSpPr>
          <p:spPr>
            <a:xfrm>
              <a:off x="6451600" y="3159125"/>
              <a:ext cx="173038" cy="63500"/>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Lst>
              <a:pathLst>
                <a:path w="124" h="45">
                  <a:moveTo>
                    <a:pt x="22" y="23"/>
                  </a:moveTo>
                  <a:cubicBezTo>
                    <a:pt x="13" y="27"/>
                    <a:pt x="6" y="32"/>
                    <a:pt x="0" y="36"/>
                  </a:cubicBezTo>
                  <a:cubicBezTo>
                    <a:pt x="0" y="39"/>
                    <a:pt x="1" y="42"/>
                    <a:pt x="2" y="45"/>
                  </a:cubicBezTo>
                  <a:cubicBezTo>
                    <a:pt x="5" y="43"/>
                    <a:pt x="8" y="41"/>
                    <a:pt x="12" y="39"/>
                  </a:cubicBezTo>
                  <a:cubicBezTo>
                    <a:pt x="15" y="34"/>
                    <a:pt x="18" y="28"/>
                    <a:pt x="22" y="23"/>
                  </a:cubicBezTo>
                  <a:moveTo>
                    <a:pt x="122" y="0"/>
                  </a:moveTo>
                  <a:cubicBezTo>
                    <a:pt x="122" y="1"/>
                    <a:pt x="121" y="1"/>
                    <a:pt x="121" y="2"/>
                  </a:cubicBezTo>
                  <a:cubicBezTo>
                    <a:pt x="122" y="2"/>
                    <a:pt x="123" y="2"/>
                    <a:pt x="124" y="2"/>
                  </a:cubicBezTo>
                  <a:cubicBezTo>
                    <a:pt x="123" y="1"/>
                    <a:pt x="123" y="1"/>
                    <a:pt x="122"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8" name="ïS1ïdé"/>
            <p:cNvSpPr/>
            <p:nvPr>
              <p:custDataLst>
                <p:tags r:id="rId546"/>
              </p:custDataLst>
            </p:nvPr>
          </p:nvSpPr>
          <p:spPr>
            <a:xfrm>
              <a:off x="6469063" y="3148013"/>
              <a:ext cx="152400" cy="66675"/>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110" h="47">
                  <a:moveTo>
                    <a:pt x="101" y="0"/>
                  </a:moveTo>
                  <a:cubicBezTo>
                    <a:pt x="64" y="5"/>
                    <a:pt x="33" y="18"/>
                    <a:pt x="10" y="31"/>
                  </a:cubicBezTo>
                  <a:cubicBezTo>
                    <a:pt x="6" y="36"/>
                    <a:pt x="3" y="42"/>
                    <a:pt x="0" y="47"/>
                  </a:cubicBezTo>
                  <a:cubicBezTo>
                    <a:pt x="25" y="32"/>
                    <a:pt x="63" y="15"/>
                    <a:pt x="109" y="10"/>
                  </a:cubicBezTo>
                  <a:cubicBezTo>
                    <a:pt x="109" y="9"/>
                    <a:pt x="110" y="9"/>
                    <a:pt x="110" y="8"/>
                  </a:cubicBezTo>
                  <a:cubicBezTo>
                    <a:pt x="107" y="6"/>
                    <a:pt x="104" y="3"/>
                    <a:pt x="101"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99" name="ïš1îďé"/>
            <p:cNvSpPr/>
            <p:nvPr>
              <p:custDataLst>
                <p:tags r:id="rId547"/>
              </p:custDataLst>
            </p:nvPr>
          </p:nvSpPr>
          <p:spPr>
            <a:xfrm>
              <a:off x="6416675" y="3209925"/>
              <a:ext cx="38100" cy="36513"/>
            </a:xfrm>
            <a:custGeom>
              <a:avLst/>
              <a:gdLst/>
              <a:ahLst/>
              <a:cxnLst>
                <a:cxn ang="0">
                  <a:pos x="2147483646" y="0"/>
                </a:cxn>
                <a:cxn ang="0">
                  <a:pos x="0" y="2147483646"/>
                </a:cxn>
                <a:cxn ang="0">
                  <a:pos x="2147483646" y="2147483646"/>
                </a:cxn>
                <a:cxn ang="0">
                  <a:pos x="2147483646" y="2147483646"/>
                </a:cxn>
                <a:cxn ang="0">
                  <a:pos x="2147483646" y="0"/>
                </a:cxn>
              </a:cxnLst>
              <a:pathLst>
                <a:path w="27" h="26">
                  <a:moveTo>
                    <a:pt x="25" y="0"/>
                  </a:moveTo>
                  <a:cubicBezTo>
                    <a:pt x="9" y="11"/>
                    <a:pt x="0" y="20"/>
                    <a:pt x="0" y="20"/>
                  </a:cubicBezTo>
                  <a:cubicBezTo>
                    <a:pt x="1" y="22"/>
                    <a:pt x="2" y="24"/>
                    <a:pt x="4" y="26"/>
                  </a:cubicBezTo>
                  <a:cubicBezTo>
                    <a:pt x="8" y="23"/>
                    <a:pt x="16" y="16"/>
                    <a:pt x="27" y="9"/>
                  </a:cubicBezTo>
                  <a:cubicBezTo>
                    <a:pt x="26" y="6"/>
                    <a:pt x="25" y="3"/>
                    <a:pt x="25"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0" name="îṥľïḍé"/>
            <p:cNvSpPr/>
            <p:nvPr>
              <p:custDataLst>
                <p:tags r:id="rId548"/>
              </p:custDataLst>
            </p:nvPr>
          </p:nvSpPr>
          <p:spPr>
            <a:xfrm>
              <a:off x="6608763" y="3146425"/>
              <a:ext cx="334963" cy="130175"/>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40" h="94">
                  <a:moveTo>
                    <a:pt x="33" y="0"/>
                  </a:moveTo>
                  <a:cubicBezTo>
                    <a:pt x="22" y="0"/>
                    <a:pt x="11" y="1"/>
                    <a:pt x="0" y="2"/>
                  </a:cubicBezTo>
                  <a:cubicBezTo>
                    <a:pt x="3" y="5"/>
                    <a:pt x="6" y="8"/>
                    <a:pt x="9" y="10"/>
                  </a:cubicBezTo>
                  <a:cubicBezTo>
                    <a:pt x="10" y="11"/>
                    <a:pt x="10" y="11"/>
                    <a:pt x="11" y="12"/>
                  </a:cubicBezTo>
                  <a:cubicBezTo>
                    <a:pt x="18" y="11"/>
                    <a:pt x="25" y="11"/>
                    <a:pt x="33" y="11"/>
                  </a:cubicBezTo>
                  <a:cubicBezTo>
                    <a:pt x="91" y="11"/>
                    <a:pt x="161" y="31"/>
                    <a:pt x="237" y="94"/>
                  </a:cubicBezTo>
                  <a:cubicBezTo>
                    <a:pt x="240" y="86"/>
                    <a:pt x="240" y="86"/>
                    <a:pt x="240" y="86"/>
                  </a:cubicBezTo>
                  <a:cubicBezTo>
                    <a:pt x="163" y="21"/>
                    <a:pt x="92" y="0"/>
                    <a:pt x="33"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1" name="îşḻiḓé"/>
            <p:cNvSpPr/>
            <p:nvPr>
              <p:custDataLst>
                <p:tags r:id="rId549"/>
              </p:custDataLst>
            </p:nvPr>
          </p:nvSpPr>
          <p:spPr>
            <a:xfrm>
              <a:off x="6416675" y="3028950"/>
              <a:ext cx="527050" cy="420688"/>
            </a:xfrm>
            <a:custGeom>
              <a:avLst/>
              <a:gdLst/>
              <a:ahLst/>
              <a:cxnLst>
                <a:cxn ang="0">
                  <a:pos x="2147483646" y="2147483646"/>
                </a:cxn>
                <a:cxn ang="0">
                  <a:pos x="0" y="2147483646"/>
                </a:cxn>
                <a:cxn ang="0">
                  <a:pos x="2147483646" y="2147483646"/>
                </a:cxn>
                <a:cxn ang="0">
                  <a:pos x="2147483646" y="2147483646"/>
                </a:cxn>
              </a:cxnLst>
              <a:pathLst>
                <a:path w="378" h="302">
                  <a:moveTo>
                    <a:pt x="348" y="247"/>
                  </a:moveTo>
                  <a:cubicBezTo>
                    <a:pt x="348" y="247"/>
                    <a:pt x="76" y="302"/>
                    <a:pt x="0" y="160"/>
                  </a:cubicBezTo>
                  <a:cubicBezTo>
                    <a:pt x="0" y="160"/>
                    <a:pt x="164" y="0"/>
                    <a:pt x="378" y="181"/>
                  </a:cubicBezTo>
                  <a:cubicBezTo>
                    <a:pt x="348" y="247"/>
                    <a:pt x="348" y="247"/>
                    <a:pt x="348" y="247"/>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2" name="ïSḷïḍé"/>
            <p:cNvSpPr/>
            <p:nvPr>
              <p:custDataLst>
                <p:tags r:id="rId550"/>
              </p:custDataLst>
            </p:nvPr>
          </p:nvSpPr>
          <p:spPr>
            <a:xfrm>
              <a:off x="6446838" y="3365500"/>
              <a:ext cx="141288" cy="131763"/>
            </a:xfrm>
            <a:custGeom>
              <a:avLst/>
              <a:gdLst/>
              <a:ahLst/>
              <a:cxnLst>
                <a:cxn ang="0">
                  <a:pos x="2147483646" y="0"/>
                </a:cxn>
                <a:cxn ang="0">
                  <a:pos x="2147483646" y="2147483646"/>
                </a:cxn>
                <a:cxn ang="0">
                  <a:pos x="2147483646" y="2147483646"/>
                </a:cxn>
                <a:cxn ang="0">
                  <a:pos x="0" y="2147483646"/>
                </a:cxn>
                <a:cxn ang="0">
                  <a:pos x="2147483646" y="2147483646"/>
                </a:cxn>
                <a:cxn ang="0">
                  <a:pos x="2147483646" y="0"/>
                </a:cxn>
              </a:cxnLst>
              <a:pathLst>
                <a:path w="102" h="95">
                  <a:moveTo>
                    <a:pt x="89" y="0"/>
                  </a:moveTo>
                  <a:cubicBezTo>
                    <a:pt x="54" y="20"/>
                    <a:pt x="29" y="46"/>
                    <a:pt x="12" y="69"/>
                  </a:cubicBezTo>
                  <a:cubicBezTo>
                    <a:pt x="9" y="75"/>
                    <a:pt x="7" y="81"/>
                    <a:pt x="4" y="87"/>
                  </a:cubicBezTo>
                  <a:cubicBezTo>
                    <a:pt x="3" y="90"/>
                    <a:pt x="2" y="92"/>
                    <a:pt x="0" y="95"/>
                  </a:cubicBezTo>
                  <a:cubicBezTo>
                    <a:pt x="19" y="67"/>
                    <a:pt x="51" y="29"/>
                    <a:pt x="102" y="3"/>
                  </a:cubicBezTo>
                  <a:cubicBezTo>
                    <a:pt x="97" y="2"/>
                    <a:pt x="93" y="1"/>
                    <a:pt x="89"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3" name="îṣļiḓè"/>
            <p:cNvSpPr/>
            <p:nvPr>
              <p:custDataLst>
                <p:tags r:id="rId551"/>
              </p:custDataLst>
            </p:nvPr>
          </p:nvSpPr>
          <p:spPr>
            <a:xfrm>
              <a:off x="6419850" y="3462338"/>
              <a:ext cx="42863" cy="74613"/>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pathLst>
                <a:path w="31" h="54">
                  <a:moveTo>
                    <a:pt x="31" y="0"/>
                  </a:moveTo>
                  <a:cubicBezTo>
                    <a:pt x="9" y="28"/>
                    <a:pt x="0" y="52"/>
                    <a:pt x="0" y="52"/>
                  </a:cubicBezTo>
                  <a:cubicBezTo>
                    <a:pt x="1" y="53"/>
                    <a:pt x="2" y="53"/>
                    <a:pt x="4" y="54"/>
                  </a:cubicBezTo>
                  <a:cubicBezTo>
                    <a:pt x="7" y="48"/>
                    <a:pt x="12" y="38"/>
                    <a:pt x="19" y="26"/>
                  </a:cubicBezTo>
                  <a:cubicBezTo>
                    <a:pt x="21" y="23"/>
                    <a:pt x="22" y="21"/>
                    <a:pt x="23" y="18"/>
                  </a:cubicBezTo>
                  <a:cubicBezTo>
                    <a:pt x="26" y="12"/>
                    <a:pt x="28" y="6"/>
                    <a:pt x="31"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4" name="îs1iďè"/>
            <p:cNvSpPr/>
            <p:nvPr>
              <p:custDataLst>
                <p:tags r:id="rId552"/>
              </p:custDataLst>
            </p:nvPr>
          </p:nvSpPr>
          <p:spPr>
            <a:xfrm>
              <a:off x="6419850" y="3249613"/>
              <a:ext cx="492125" cy="433388"/>
            </a:xfrm>
            <a:custGeom>
              <a:avLst/>
              <a:gdLst/>
              <a:ahLst/>
              <a:cxnLst>
                <a:cxn ang="0">
                  <a:pos x="2147483646" y="2147483646"/>
                </a:cxn>
                <a:cxn ang="0">
                  <a:pos x="0" y="2147483646"/>
                </a:cxn>
                <a:cxn ang="0">
                  <a:pos x="2147483646" y="2147483646"/>
                </a:cxn>
                <a:cxn ang="0">
                  <a:pos x="2147483646" y="2147483646"/>
                </a:cxn>
              </a:cxnLst>
              <a:pathLst>
                <a:path w="353" h="311">
                  <a:moveTo>
                    <a:pt x="353" y="146"/>
                  </a:moveTo>
                  <a:cubicBezTo>
                    <a:pt x="353" y="146"/>
                    <a:pt x="129" y="311"/>
                    <a:pt x="0" y="214"/>
                  </a:cubicBezTo>
                  <a:cubicBezTo>
                    <a:pt x="0" y="214"/>
                    <a:pt x="81" y="0"/>
                    <a:pt x="352" y="73"/>
                  </a:cubicBezTo>
                  <a:cubicBezTo>
                    <a:pt x="353" y="146"/>
                    <a:pt x="353" y="146"/>
                    <a:pt x="353" y="14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5" name="ísľíďé"/>
            <p:cNvSpPr/>
            <p:nvPr>
              <p:custDataLst>
                <p:tags r:id="rId553"/>
              </p:custDataLst>
            </p:nvPr>
          </p:nvSpPr>
          <p:spPr>
            <a:xfrm>
              <a:off x="6581775" y="3582988"/>
              <a:ext cx="47625" cy="1698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4" h="122">
                  <a:moveTo>
                    <a:pt x="34" y="0"/>
                  </a:moveTo>
                  <a:cubicBezTo>
                    <a:pt x="29" y="1"/>
                    <a:pt x="24" y="2"/>
                    <a:pt x="19" y="3"/>
                  </a:cubicBezTo>
                  <a:cubicBezTo>
                    <a:pt x="0" y="68"/>
                    <a:pt x="11" y="121"/>
                    <a:pt x="11" y="121"/>
                  </a:cubicBezTo>
                  <a:cubicBezTo>
                    <a:pt x="15" y="122"/>
                    <a:pt x="18" y="122"/>
                    <a:pt x="21" y="122"/>
                  </a:cubicBezTo>
                  <a:cubicBezTo>
                    <a:pt x="21" y="122"/>
                    <a:pt x="22" y="122"/>
                    <a:pt x="23" y="122"/>
                  </a:cubicBezTo>
                  <a:cubicBezTo>
                    <a:pt x="22" y="115"/>
                    <a:pt x="20" y="102"/>
                    <a:pt x="20" y="84"/>
                  </a:cubicBezTo>
                  <a:cubicBezTo>
                    <a:pt x="20" y="84"/>
                    <a:pt x="20" y="84"/>
                    <a:pt x="20" y="84"/>
                  </a:cubicBezTo>
                  <a:cubicBezTo>
                    <a:pt x="20" y="62"/>
                    <a:pt x="23" y="32"/>
                    <a:pt x="34"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6" name="iśļiḋê"/>
            <p:cNvSpPr/>
            <p:nvPr>
              <p:custDataLst>
                <p:tags r:id="rId554"/>
              </p:custDataLst>
            </p:nvPr>
          </p:nvSpPr>
          <p:spPr>
            <a:xfrm>
              <a:off x="6607175" y="3386138"/>
              <a:ext cx="179388" cy="201613"/>
            </a:xfrm>
            <a:custGeom>
              <a:avLst/>
              <a:gdLst/>
              <a:ahLst/>
              <a:cxnLst>
                <a:cxn ang="0">
                  <a:pos x="2147483646" y="0"/>
                </a:cxn>
                <a:cxn ang="0">
                  <a:pos x="2147483646" y="0"/>
                </a:cxn>
                <a:cxn ang="0">
                  <a:pos x="0" y="2147483646"/>
                </a:cxn>
                <a:cxn ang="0">
                  <a:pos x="2147483646" y="2147483646"/>
                </a:cxn>
                <a:cxn ang="0">
                  <a:pos x="2147483646" y="0"/>
                </a:cxn>
              </a:cxnLst>
              <a:pathLst>
                <a:path w="128" h="144">
                  <a:moveTo>
                    <a:pt x="128" y="0"/>
                  </a:moveTo>
                  <a:cubicBezTo>
                    <a:pt x="122" y="0"/>
                    <a:pt x="115" y="0"/>
                    <a:pt x="108" y="0"/>
                  </a:cubicBezTo>
                  <a:cubicBezTo>
                    <a:pt x="44" y="43"/>
                    <a:pt x="14" y="96"/>
                    <a:pt x="0" y="144"/>
                  </a:cubicBezTo>
                  <a:cubicBezTo>
                    <a:pt x="5" y="143"/>
                    <a:pt x="10" y="142"/>
                    <a:pt x="15" y="141"/>
                  </a:cubicBezTo>
                  <a:cubicBezTo>
                    <a:pt x="30" y="94"/>
                    <a:pt x="63" y="41"/>
                    <a:pt x="12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7" name="íşľîďe"/>
            <p:cNvSpPr/>
            <p:nvPr>
              <p:custDataLst>
                <p:tags r:id="rId555"/>
              </p:custDataLst>
            </p:nvPr>
          </p:nvSpPr>
          <p:spPr>
            <a:xfrm>
              <a:off x="6546850" y="3325813"/>
              <a:ext cx="427038" cy="446088"/>
            </a:xfrm>
            <a:custGeom>
              <a:avLst/>
              <a:gdLst/>
              <a:ahLst/>
              <a:cxnLst>
                <a:cxn ang="0">
                  <a:pos x="2147483646" y="2147483646"/>
                </a:cxn>
                <a:cxn ang="0">
                  <a:pos x="2147483646" y="2147483646"/>
                </a:cxn>
                <a:cxn ang="0">
                  <a:pos x="2147483646" y="0"/>
                </a:cxn>
                <a:cxn ang="0">
                  <a:pos x="2147483646" y="2147483646"/>
                </a:cxn>
              </a:cxnLst>
              <a:pathLst>
                <a:path w="307" h="321">
                  <a:moveTo>
                    <a:pt x="307" y="61"/>
                  </a:moveTo>
                  <a:cubicBezTo>
                    <a:pt x="307" y="61"/>
                    <a:pt x="209" y="321"/>
                    <a:pt x="49" y="311"/>
                  </a:cubicBezTo>
                  <a:cubicBezTo>
                    <a:pt x="49" y="311"/>
                    <a:pt x="0" y="87"/>
                    <a:pt x="266" y="0"/>
                  </a:cubicBezTo>
                  <a:cubicBezTo>
                    <a:pt x="307" y="61"/>
                    <a:pt x="307" y="61"/>
                    <a:pt x="307" y="61"/>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8" name="ïsľíḋe"/>
            <p:cNvSpPr/>
            <p:nvPr>
              <p:custDataLst>
                <p:tags r:id="rId556"/>
              </p:custDataLst>
            </p:nvPr>
          </p:nvSpPr>
          <p:spPr>
            <a:xfrm>
              <a:off x="6829425" y="3679825"/>
              <a:ext cx="169863" cy="198438"/>
            </a:xfrm>
            <a:custGeom>
              <a:avLst/>
              <a:gdLst/>
              <a:ahLst/>
              <a:cxnLst>
                <a:cxn ang="0">
                  <a:pos x="2147483646" y="0"/>
                </a:cxn>
                <a:cxn ang="0">
                  <a:pos x="0" y="2147483646"/>
                </a:cxn>
                <a:cxn ang="0">
                  <a:pos x="2147483646" y="2147483646"/>
                </a:cxn>
                <a:cxn ang="0">
                  <a:pos x="2147483646" y="2147483646"/>
                </a:cxn>
                <a:cxn ang="0">
                  <a:pos x="2147483646" y="0"/>
                </a:cxn>
              </a:cxnLst>
              <a:pathLst>
                <a:path w="122" h="142">
                  <a:moveTo>
                    <a:pt x="9" y="0"/>
                  </a:moveTo>
                  <a:cubicBezTo>
                    <a:pt x="6" y="5"/>
                    <a:pt x="3" y="11"/>
                    <a:pt x="0" y="17"/>
                  </a:cubicBezTo>
                  <a:cubicBezTo>
                    <a:pt x="39" y="105"/>
                    <a:pt x="117" y="142"/>
                    <a:pt x="117" y="142"/>
                  </a:cubicBezTo>
                  <a:cubicBezTo>
                    <a:pt x="119" y="139"/>
                    <a:pt x="121" y="137"/>
                    <a:pt x="122" y="135"/>
                  </a:cubicBezTo>
                  <a:cubicBezTo>
                    <a:pt x="99" y="121"/>
                    <a:pt x="38" y="80"/>
                    <a:pt x="9"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9" name="iṣḷiḋè"/>
            <p:cNvSpPr/>
            <p:nvPr>
              <p:custDataLst>
                <p:tags r:id="rId557"/>
              </p:custDataLst>
            </p:nvPr>
          </p:nvSpPr>
          <p:spPr>
            <a:xfrm>
              <a:off x="6815138" y="3648075"/>
              <a:ext cx="26988" cy="55563"/>
            </a:xfrm>
            <a:custGeom>
              <a:avLst/>
              <a:gdLst/>
              <a:ahLst/>
              <a:cxnLst>
                <a:cxn ang="0">
                  <a:pos x="2147483646" y="0"/>
                </a:cxn>
                <a:cxn ang="0">
                  <a:pos x="0" y="2147483646"/>
                </a:cxn>
                <a:cxn ang="0">
                  <a:pos x="2147483646" y="2147483646"/>
                </a:cxn>
                <a:cxn ang="0">
                  <a:pos x="2147483646" y="2147483646"/>
                </a:cxn>
                <a:cxn ang="0">
                  <a:pos x="2147483646" y="0"/>
                </a:cxn>
              </a:cxnLst>
              <a:pathLst>
                <a:path w="19" h="40">
                  <a:moveTo>
                    <a:pt x="12" y="0"/>
                  </a:moveTo>
                  <a:cubicBezTo>
                    <a:pt x="8" y="4"/>
                    <a:pt x="4" y="8"/>
                    <a:pt x="0" y="12"/>
                  </a:cubicBezTo>
                  <a:cubicBezTo>
                    <a:pt x="3" y="22"/>
                    <a:pt x="7" y="31"/>
                    <a:pt x="10" y="40"/>
                  </a:cubicBezTo>
                  <a:cubicBezTo>
                    <a:pt x="13" y="34"/>
                    <a:pt x="16" y="28"/>
                    <a:pt x="19" y="23"/>
                  </a:cubicBezTo>
                  <a:cubicBezTo>
                    <a:pt x="17" y="16"/>
                    <a:pt x="14" y="8"/>
                    <a:pt x="12" y="0"/>
                  </a:cubicBezTo>
                </a:path>
              </a:pathLst>
            </a:custGeom>
            <a:solidFill>
              <a:srgbClr val="5E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0" name="îṡḻîḓé"/>
            <p:cNvSpPr/>
            <p:nvPr>
              <p:custDataLst>
                <p:tags r:id="rId558"/>
              </p:custDataLst>
            </p:nvPr>
          </p:nvSpPr>
          <p:spPr>
            <a:xfrm>
              <a:off x="6723063" y="3371850"/>
              <a:ext cx="436563" cy="503238"/>
            </a:xfrm>
            <a:custGeom>
              <a:avLst/>
              <a:gdLst/>
              <a:ahLst/>
              <a:cxnLst>
                <a:cxn ang="0">
                  <a:pos x="2147483646" y="2147483646"/>
                </a:cxn>
                <a:cxn ang="0">
                  <a:pos x="2147483646" y="2147483646"/>
                </a:cxn>
                <a:cxn ang="0">
                  <a:pos x="2147483646" y="0"/>
                </a:cxn>
                <a:cxn ang="0">
                  <a:pos x="2147483646" y="2147483646"/>
                </a:cxn>
              </a:cxnLst>
              <a:pathLst>
                <a:path w="313" h="362">
                  <a:moveTo>
                    <a:pt x="166" y="5"/>
                  </a:moveTo>
                  <a:cubicBezTo>
                    <a:pt x="166" y="5"/>
                    <a:pt x="313" y="241"/>
                    <a:pt x="208" y="362"/>
                  </a:cubicBezTo>
                  <a:cubicBezTo>
                    <a:pt x="208" y="362"/>
                    <a:pt x="0" y="264"/>
                    <a:pt x="94" y="0"/>
                  </a:cubicBezTo>
                  <a:cubicBezTo>
                    <a:pt x="166" y="5"/>
                    <a:pt x="166" y="5"/>
                    <a:pt x="166" y="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1" name="iṩ1iḑe"/>
            <p:cNvSpPr/>
            <p:nvPr>
              <p:custDataLst>
                <p:tags r:id="rId559"/>
              </p:custDataLst>
            </p:nvPr>
          </p:nvSpPr>
          <p:spPr>
            <a:xfrm>
              <a:off x="6961188" y="3335338"/>
              <a:ext cx="26988" cy="66675"/>
            </a:xfrm>
            <a:custGeom>
              <a:avLst/>
              <a:gdLst/>
              <a:ahLst/>
              <a:cxnLst>
                <a:cxn ang="0">
                  <a:pos x="2147483646" y="0"/>
                </a:cxn>
                <a:cxn ang="0">
                  <a:pos x="0" y="2147483646"/>
                </a:cxn>
                <a:cxn ang="0">
                  <a:pos x="2147483646" y="2147483646"/>
                </a:cxn>
                <a:cxn ang="0">
                  <a:pos x="2147483646" y="2147483646"/>
                </a:cxn>
                <a:cxn ang="0">
                  <a:pos x="2147483646" y="0"/>
                </a:cxn>
              </a:cxnLst>
              <a:pathLst>
                <a:path w="19" h="48">
                  <a:moveTo>
                    <a:pt x="12" y="0"/>
                  </a:moveTo>
                  <a:cubicBezTo>
                    <a:pt x="7" y="14"/>
                    <a:pt x="3" y="27"/>
                    <a:pt x="0" y="39"/>
                  </a:cubicBezTo>
                  <a:cubicBezTo>
                    <a:pt x="2" y="42"/>
                    <a:pt x="3" y="45"/>
                    <a:pt x="5" y="48"/>
                  </a:cubicBezTo>
                  <a:cubicBezTo>
                    <a:pt x="9" y="33"/>
                    <a:pt x="13" y="17"/>
                    <a:pt x="19" y="1"/>
                  </a:cubicBezTo>
                  <a:cubicBezTo>
                    <a:pt x="12" y="0"/>
                    <a:pt x="12" y="0"/>
                    <a:pt x="1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2" name="ïśľîḑê"/>
            <p:cNvSpPr/>
            <p:nvPr>
              <p:custDataLst>
                <p:tags r:id="rId560"/>
              </p:custDataLst>
            </p:nvPr>
          </p:nvSpPr>
          <p:spPr>
            <a:xfrm>
              <a:off x="7059613" y="3767138"/>
              <a:ext cx="84138" cy="71438"/>
            </a:xfrm>
            <a:custGeom>
              <a:avLst/>
              <a:gdLst/>
              <a:ahLst/>
              <a:cxnLst>
                <a:cxn ang="0">
                  <a:pos x="2147483646" y="0"/>
                </a:cxn>
                <a:cxn ang="0">
                  <a:pos x="0" y="2147483646"/>
                </a:cxn>
                <a:cxn ang="0">
                  <a:pos x="2147483646" y="2147483646"/>
                </a:cxn>
                <a:cxn ang="0">
                  <a:pos x="2147483646" y="2147483646"/>
                </a:cxn>
                <a:cxn ang="0">
                  <a:pos x="2147483646" y="0"/>
                </a:cxn>
              </a:cxnLst>
              <a:pathLst>
                <a:path w="61" h="51">
                  <a:moveTo>
                    <a:pt x="2" y="0"/>
                  </a:moveTo>
                  <a:cubicBezTo>
                    <a:pt x="1" y="4"/>
                    <a:pt x="1" y="7"/>
                    <a:pt x="0" y="10"/>
                  </a:cubicBezTo>
                  <a:cubicBezTo>
                    <a:pt x="30" y="38"/>
                    <a:pt x="56" y="51"/>
                    <a:pt x="56" y="51"/>
                  </a:cubicBezTo>
                  <a:cubicBezTo>
                    <a:pt x="58" y="49"/>
                    <a:pt x="59" y="47"/>
                    <a:pt x="61" y="45"/>
                  </a:cubicBezTo>
                  <a:cubicBezTo>
                    <a:pt x="52" y="40"/>
                    <a:pt x="27" y="26"/>
                    <a:pt x="2"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3" name="isliḋê"/>
            <p:cNvSpPr/>
            <p:nvPr>
              <p:custDataLst>
                <p:tags r:id="rId561"/>
              </p:custDataLst>
            </p:nvPr>
          </p:nvSpPr>
          <p:spPr>
            <a:xfrm>
              <a:off x="6931025" y="3389313"/>
              <a:ext cx="130175" cy="3921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94" h="282">
                  <a:moveTo>
                    <a:pt x="23" y="34"/>
                  </a:moveTo>
                  <a:cubicBezTo>
                    <a:pt x="20" y="41"/>
                    <a:pt x="16" y="49"/>
                    <a:pt x="11" y="58"/>
                  </a:cubicBezTo>
                  <a:cubicBezTo>
                    <a:pt x="0" y="171"/>
                    <a:pt x="49" y="243"/>
                    <a:pt x="92" y="282"/>
                  </a:cubicBezTo>
                  <a:cubicBezTo>
                    <a:pt x="93" y="279"/>
                    <a:pt x="93" y="276"/>
                    <a:pt x="94" y="272"/>
                  </a:cubicBezTo>
                  <a:cubicBezTo>
                    <a:pt x="57" y="236"/>
                    <a:pt x="18" y="176"/>
                    <a:pt x="18" y="87"/>
                  </a:cubicBezTo>
                  <a:cubicBezTo>
                    <a:pt x="18" y="87"/>
                    <a:pt x="18" y="87"/>
                    <a:pt x="18" y="87"/>
                  </a:cubicBezTo>
                  <a:cubicBezTo>
                    <a:pt x="18" y="70"/>
                    <a:pt x="20" y="53"/>
                    <a:pt x="23" y="34"/>
                  </a:cubicBezTo>
                  <a:moveTo>
                    <a:pt x="22" y="0"/>
                  </a:moveTo>
                  <a:cubicBezTo>
                    <a:pt x="22" y="1"/>
                    <a:pt x="22" y="1"/>
                    <a:pt x="22" y="1"/>
                  </a:cubicBezTo>
                  <a:cubicBezTo>
                    <a:pt x="27" y="10"/>
                    <a:pt x="27" y="10"/>
                    <a:pt x="27" y="10"/>
                  </a:cubicBezTo>
                  <a:cubicBezTo>
                    <a:pt x="27" y="10"/>
                    <a:pt x="27" y="10"/>
                    <a:pt x="27" y="9"/>
                  </a:cubicBezTo>
                  <a:cubicBezTo>
                    <a:pt x="25" y="6"/>
                    <a:pt x="24" y="3"/>
                    <a:pt x="22"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4" name="ïṧḻíḍè"/>
            <p:cNvSpPr/>
            <p:nvPr>
              <p:custDataLst>
                <p:tags r:id="rId562"/>
              </p:custDataLst>
            </p:nvPr>
          </p:nvSpPr>
          <p:spPr>
            <a:xfrm>
              <a:off x="6859588" y="3328988"/>
              <a:ext cx="436563" cy="504825"/>
            </a:xfrm>
            <a:custGeom>
              <a:avLst/>
              <a:gdLst/>
              <a:ahLst/>
              <a:cxnLst>
                <a:cxn ang="0">
                  <a:pos x="2147483646" y="2147483646"/>
                </a:cxn>
                <a:cxn ang="0">
                  <a:pos x="2147483646" y="2147483646"/>
                </a:cxn>
                <a:cxn ang="0">
                  <a:pos x="2147483646" y="0"/>
                </a:cxn>
                <a:cxn ang="0">
                  <a:pos x="2147483646" y="2147483646"/>
                </a:cxn>
              </a:cxnLst>
              <a:pathLst>
                <a:path w="313" h="362">
                  <a:moveTo>
                    <a:pt x="166" y="5"/>
                  </a:moveTo>
                  <a:cubicBezTo>
                    <a:pt x="166" y="5"/>
                    <a:pt x="313" y="241"/>
                    <a:pt x="207" y="362"/>
                  </a:cubicBezTo>
                  <a:cubicBezTo>
                    <a:pt x="207" y="362"/>
                    <a:pt x="0" y="264"/>
                    <a:pt x="94" y="0"/>
                  </a:cubicBezTo>
                  <a:cubicBezTo>
                    <a:pt x="166" y="5"/>
                    <a:pt x="166" y="5"/>
                    <a:pt x="166" y="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5" name="ïs1íḓê"/>
            <p:cNvSpPr/>
            <p:nvPr>
              <p:custDataLst>
                <p:tags r:id="rId563"/>
              </p:custDataLst>
            </p:nvPr>
          </p:nvSpPr>
          <p:spPr>
            <a:xfrm>
              <a:off x="7199313" y="3635375"/>
              <a:ext cx="263525" cy="36513"/>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Lst>
              <a:pathLst>
                <a:path w="189" h="26">
                  <a:moveTo>
                    <a:pt x="0" y="0"/>
                  </a:moveTo>
                  <a:cubicBezTo>
                    <a:pt x="1" y="3"/>
                    <a:pt x="1" y="5"/>
                    <a:pt x="1" y="8"/>
                  </a:cubicBezTo>
                  <a:cubicBezTo>
                    <a:pt x="35" y="21"/>
                    <a:pt x="67" y="26"/>
                    <a:pt x="95" y="26"/>
                  </a:cubicBezTo>
                  <a:cubicBezTo>
                    <a:pt x="150" y="26"/>
                    <a:pt x="189" y="9"/>
                    <a:pt x="189" y="9"/>
                  </a:cubicBezTo>
                  <a:cubicBezTo>
                    <a:pt x="189" y="9"/>
                    <a:pt x="189" y="8"/>
                    <a:pt x="189" y="8"/>
                  </a:cubicBezTo>
                  <a:cubicBezTo>
                    <a:pt x="174" y="13"/>
                    <a:pt x="143" y="22"/>
                    <a:pt x="104" y="22"/>
                  </a:cubicBezTo>
                  <a:cubicBezTo>
                    <a:pt x="73" y="22"/>
                    <a:pt x="37" y="17"/>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6" name="išlïḍè"/>
            <p:cNvSpPr/>
            <p:nvPr>
              <p:custDataLst>
                <p:tags r:id="rId564"/>
              </p:custDataLst>
            </p:nvPr>
          </p:nvSpPr>
          <p:spPr>
            <a:xfrm>
              <a:off x="6991350" y="3359150"/>
              <a:ext cx="482600" cy="411163"/>
            </a:xfrm>
            <a:custGeom>
              <a:avLst/>
              <a:gdLst/>
              <a:ahLst/>
              <a:cxnLst>
                <a:cxn ang="0">
                  <a:pos x="2147483646" y="0"/>
                </a:cxn>
                <a:cxn ang="0">
                  <a:pos x="2147483646" y="2147483646"/>
                </a:cxn>
                <a:cxn ang="0">
                  <a:pos x="0" y="2147483646"/>
                </a:cxn>
                <a:cxn ang="0">
                  <a:pos x="2147483646" y="0"/>
                </a:cxn>
              </a:cxnLst>
              <a:pathLst>
                <a:path w="347" h="296">
                  <a:moveTo>
                    <a:pt x="52" y="0"/>
                  </a:moveTo>
                  <a:cubicBezTo>
                    <a:pt x="52" y="0"/>
                    <a:pt x="326" y="44"/>
                    <a:pt x="347" y="204"/>
                  </a:cubicBezTo>
                  <a:cubicBezTo>
                    <a:pt x="347" y="204"/>
                    <a:pt x="137" y="296"/>
                    <a:pt x="0" y="51"/>
                  </a:cubicBezTo>
                  <a:cubicBezTo>
                    <a:pt x="52" y="0"/>
                    <a:pt x="52" y="0"/>
                    <a:pt x="52" y="0"/>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7" name="ïšļíḑê"/>
            <p:cNvSpPr/>
            <p:nvPr>
              <p:custDataLst>
                <p:tags r:id="rId565"/>
              </p:custDataLst>
            </p:nvPr>
          </p:nvSpPr>
          <p:spPr>
            <a:xfrm>
              <a:off x="7092950" y="3279775"/>
              <a:ext cx="20638" cy="63500"/>
            </a:xfrm>
            <a:custGeom>
              <a:avLst/>
              <a:gdLst/>
              <a:ahLst/>
              <a:cxnLst>
                <a:cxn ang="0">
                  <a:pos x="2147483646" y="0"/>
                </a:cxn>
                <a:cxn ang="0">
                  <a:pos x="2147483646" y="2147483646"/>
                </a:cxn>
                <a:cxn ang="0">
                  <a:pos x="0" y="2147483646"/>
                </a:cxn>
                <a:cxn ang="0">
                  <a:pos x="2147483646" y="2147483646"/>
                </a:cxn>
                <a:cxn ang="0">
                  <a:pos x="2147483646" y="0"/>
                </a:cxn>
              </a:cxnLst>
              <a:pathLst>
                <a:path w="15" h="46">
                  <a:moveTo>
                    <a:pt x="15" y="0"/>
                  </a:moveTo>
                  <a:cubicBezTo>
                    <a:pt x="13" y="1"/>
                    <a:pt x="11" y="1"/>
                    <a:pt x="11" y="1"/>
                  </a:cubicBezTo>
                  <a:cubicBezTo>
                    <a:pt x="0" y="42"/>
                    <a:pt x="0" y="42"/>
                    <a:pt x="0" y="42"/>
                  </a:cubicBezTo>
                  <a:cubicBezTo>
                    <a:pt x="0" y="43"/>
                    <a:pt x="1" y="44"/>
                    <a:pt x="2" y="46"/>
                  </a:cubicBezTo>
                  <a:cubicBezTo>
                    <a:pt x="15" y="0"/>
                    <a:pt x="15" y="0"/>
                    <a:pt x="15"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8" name="ïṩ1iďe"/>
            <p:cNvSpPr/>
            <p:nvPr>
              <p:custDataLst>
                <p:tags r:id="rId566"/>
              </p:custDataLst>
            </p:nvPr>
          </p:nvSpPr>
          <p:spPr>
            <a:xfrm>
              <a:off x="7392988" y="3414713"/>
              <a:ext cx="263525" cy="9842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189" h="71">
                  <a:moveTo>
                    <a:pt x="188" y="0"/>
                  </a:moveTo>
                  <a:cubicBezTo>
                    <a:pt x="169" y="18"/>
                    <a:pt x="112" y="63"/>
                    <a:pt x="22" y="63"/>
                  </a:cubicBezTo>
                  <a:cubicBezTo>
                    <a:pt x="15" y="63"/>
                    <a:pt x="8" y="63"/>
                    <a:pt x="0" y="62"/>
                  </a:cubicBezTo>
                  <a:cubicBezTo>
                    <a:pt x="4" y="65"/>
                    <a:pt x="7" y="68"/>
                    <a:pt x="10" y="71"/>
                  </a:cubicBezTo>
                  <a:cubicBezTo>
                    <a:pt x="12" y="71"/>
                    <a:pt x="14" y="71"/>
                    <a:pt x="16" y="71"/>
                  </a:cubicBezTo>
                  <a:cubicBezTo>
                    <a:pt x="128" y="71"/>
                    <a:pt x="189" y="1"/>
                    <a:pt x="189" y="1"/>
                  </a:cubicBezTo>
                  <a:cubicBezTo>
                    <a:pt x="188" y="0"/>
                    <a:pt x="188" y="0"/>
                    <a:pt x="188"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9" name="iṩ1iḑê"/>
            <p:cNvSpPr/>
            <p:nvPr>
              <p:custDataLst>
                <p:tags r:id="rId567"/>
              </p:custDataLst>
            </p:nvPr>
          </p:nvSpPr>
          <p:spPr>
            <a:xfrm>
              <a:off x="7123113" y="3395663"/>
              <a:ext cx="284163" cy="117475"/>
            </a:xfrm>
            <a:custGeom>
              <a:avLst/>
              <a:gdLst/>
              <a:ahLst/>
              <a:cxnLst>
                <a:cxn ang="0">
                  <a:pos x="0" y="0"/>
                </a:cxn>
                <a:cxn ang="0">
                  <a:pos x="2147483646" y="2147483646"/>
                </a:cxn>
                <a:cxn ang="0">
                  <a:pos x="2147483646" y="2147483646"/>
                </a:cxn>
                <a:cxn ang="0">
                  <a:pos x="2147483646" y="2147483646"/>
                </a:cxn>
                <a:cxn ang="0">
                  <a:pos x="0" y="0"/>
                </a:cxn>
              </a:cxnLst>
              <a:pathLst>
                <a:path w="204" h="85">
                  <a:moveTo>
                    <a:pt x="0" y="0"/>
                  </a:moveTo>
                  <a:cubicBezTo>
                    <a:pt x="3" y="6"/>
                    <a:pt x="6" y="12"/>
                    <a:pt x="9" y="19"/>
                  </a:cubicBezTo>
                  <a:cubicBezTo>
                    <a:pt x="85" y="67"/>
                    <a:pt x="150" y="84"/>
                    <a:pt x="204" y="85"/>
                  </a:cubicBezTo>
                  <a:cubicBezTo>
                    <a:pt x="201" y="82"/>
                    <a:pt x="198" y="79"/>
                    <a:pt x="194" y="76"/>
                  </a:cubicBezTo>
                  <a:cubicBezTo>
                    <a:pt x="140" y="72"/>
                    <a:pt x="75" y="51"/>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0" name="îṧ1ïḋè"/>
            <p:cNvSpPr/>
            <p:nvPr>
              <p:custDataLst>
                <p:tags r:id="rId568"/>
              </p:custDataLst>
            </p:nvPr>
          </p:nvSpPr>
          <p:spPr>
            <a:xfrm>
              <a:off x="7088188" y="3187700"/>
              <a:ext cx="576263" cy="458788"/>
            </a:xfrm>
            <a:custGeom>
              <a:avLst/>
              <a:gdLst/>
              <a:ahLst/>
              <a:cxnLst>
                <a:cxn ang="0">
                  <a:pos x="2147483646" y="2147483646"/>
                </a:cxn>
                <a:cxn ang="0">
                  <a:pos x="2147483646" y="2147483646"/>
                </a:cxn>
                <a:cxn ang="0">
                  <a:pos x="0" y="2147483646"/>
                </a:cxn>
                <a:cxn ang="0">
                  <a:pos x="2147483646" y="2147483646"/>
                </a:cxn>
              </a:cxnLst>
              <a:pathLst>
                <a:path w="414" h="330">
                  <a:moveTo>
                    <a:pt x="21" y="59"/>
                  </a:moveTo>
                  <a:cubicBezTo>
                    <a:pt x="21" y="59"/>
                    <a:pt x="306" y="0"/>
                    <a:pt x="414" y="156"/>
                  </a:cubicBezTo>
                  <a:cubicBezTo>
                    <a:pt x="414" y="156"/>
                    <a:pt x="265" y="330"/>
                    <a:pt x="0" y="131"/>
                  </a:cubicBezTo>
                  <a:cubicBezTo>
                    <a:pt x="21" y="59"/>
                    <a:pt x="21" y="59"/>
                    <a:pt x="21" y="59"/>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1" name="iṣļíḑé"/>
            <p:cNvSpPr/>
            <p:nvPr>
              <p:custDataLst>
                <p:tags r:id="rId569"/>
              </p:custDataLst>
            </p:nvPr>
          </p:nvSpPr>
          <p:spPr>
            <a:xfrm>
              <a:off x="6637338" y="2836863"/>
              <a:ext cx="422275" cy="425450"/>
            </a:xfrm>
            <a:custGeom>
              <a:avLst/>
              <a:gdLst/>
              <a:ahLst/>
              <a:cxnLst>
                <a:cxn ang="0">
                  <a:pos x="2147483646" y="2147483646"/>
                </a:cxn>
                <a:cxn ang="0">
                  <a:pos x="2147483646" y="2147483646"/>
                </a:cxn>
                <a:cxn ang="0">
                  <a:pos x="2147483646" y="2147483646"/>
                </a:cxn>
                <a:cxn ang="0">
                  <a:pos x="2147483646" y="2147483646"/>
                </a:cxn>
              </a:cxnLst>
              <a:pathLst>
                <a:path w="303" h="306">
                  <a:moveTo>
                    <a:pt x="235" y="306"/>
                  </a:moveTo>
                  <a:cubicBezTo>
                    <a:pt x="235" y="306"/>
                    <a:pt x="0" y="159"/>
                    <a:pt x="41" y="4"/>
                  </a:cubicBezTo>
                  <a:cubicBezTo>
                    <a:pt x="41" y="4"/>
                    <a:pt x="271" y="0"/>
                    <a:pt x="303" y="278"/>
                  </a:cubicBezTo>
                  <a:cubicBezTo>
                    <a:pt x="235" y="306"/>
                    <a:pt x="235" y="306"/>
                    <a:pt x="235" y="306"/>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2" name="îśļïdè"/>
            <p:cNvSpPr/>
            <p:nvPr>
              <p:custDataLst>
                <p:tags r:id="rId570"/>
              </p:custDataLst>
            </p:nvPr>
          </p:nvSpPr>
          <p:spPr>
            <a:xfrm>
              <a:off x="6686550" y="2843213"/>
              <a:ext cx="373063" cy="419100"/>
            </a:xfrm>
            <a:custGeom>
              <a:avLst/>
              <a:gdLst/>
              <a:ahLst/>
              <a:cxnLst>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67" h="302">
                  <a:moveTo>
                    <a:pt x="6" y="0"/>
                  </a:moveTo>
                  <a:cubicBezTo>
                    <a:pt x="6" y="0"/>
                    <a:pt x="5" y="0"/>
                    <a:pt x="5" y="0"/>
                  </a:cubicBezTo>
                  <a:cubicBezTo>
                    <a:pt x="2" y="12"/>
                    <a:pt x="0" y="25"/>
                    <a:pt x="0" y="38"/>
                  </a:cubicBezTo>
                  <a:cubicBezTo>
                    <a:pt x="0" y="178"/>
                    <a:pt x="199" y="302"/>
                    <a:pt x="199" y="302"/>
                  </a:cubicBezTo>
                  <a:cubicBezTo>
                    <a:pt x="267" y="274"/>
                    <a:pt x="267" y="274"/>
                    <a:pt x="267" y="274"/>
                  </a:cubicBezTo>
                  <a:cubicBezTo>
                    <a:pt x="266" y="273"/>
                    <a:pt x="266" y="271"/>
                    <a:pt x="266" y="270"/>
                  </a:cubicBezTo>
                  <a:cubicBezTo>
                    <a:pt x="253" y="163"/>
                    <a:pt x="210" y="99"/>
                    <a:pt x="163" y="60"/>
                  </a:cubicBezTo>
                  <a:cubicBezTo>
                    <a:pt x="139" y="39"/>
                    <a:pt x="113" y="26"/>
                    <a:pt x="90" y="17"/>
                  </a:cubicBezTo>
                  <a:cubicBezTo>
                    <a:pt x="56" y="4"/>
                    <a:pt x="27" y="1"/>
                    <a:pt x="13" y="0"/>
                  </a:cubicBezTo>
                  <a:cubicBezTo>
                    <a:pt x="9" y="0"/>
                    <a:pt x="7" y="0"/>
                    <a:pt x="6"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3" name="íṣliḍê"/>
            <p:cNvSpPr/>
            <p:nvPr>
              <p:custDataLst>
                <p:tags r:id="rId571"/>
              </p:custDataLst>
            </p:nvPr>
          </p:nvSpPr>
          <p:spPr>
            <a:xfrm>
              <a:off x="6416675" y="3028950"/>
              <a:ext cx="527050" cy="420688"/>
            </a:xfrm>
            <a:custGeom>
              <a:avLst/>
              <a:gdLst/>
              <a:ahLst/>
              <a:cxnLst>
                <a:cxn ang="0">
                  <a:pos x="2147483646" y="2147483646"/>
                </a:cxn>
                <a:cxn ang="0">
                  <a:pos x="0" y="2147483646"/>
                </a:cxn>
                <a:cxn ang="0">
                  <a:pos x="2147483646" y="2147483646"/>
                </a:cxn>
                <a:cxn ang="0">
                  <a:pos x="2147483646" y="2147483646"/>
                </a:cxn>
              </a:cxnLst>
              <a:pathLst>
                <a:path w="378" h="302">
                  <a:moveTo>
                    <a:pt x="348" y="247"/>
                  </a:moveTo>
                  <a:cubicBezTo>
                    <a:pt x="348" y="247"/>
                    <a:pt x="76" y="302"/>
                    <a:pt x="0" y="160"/>
                  </a:cubicBezTo>
                  <a:cubicBezTo>
                    <a:pt x="0" y="160"/>
                    <a:pt x="164" y="0"/>
                    <a:pt x="378" y="181"/>
                  </a:cubicBezTo>
                  <a:cubicBezTo>
                    <a:pt x="348" y="247"/>
                    <a:pt x="348" y="247"/>
                    <a:pt x="348" y="247"/>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4" name="íṧ1iḋè"/>
            <p:cNvSpPr/>
            <p:nvPr>
              <p:custDataLst>
                <p:tags r:id="rId572"/>
              </p:custDataLst>
            </p:nvPr>
          </p:nvSpPr>
          <p:spPr>
            <a:xfrm>
              <a:off x="6416675" y="3160713"/>
              <a:ext cx="527050" cy="225425"/>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8" h="162">
                  <a:moveTo>
                    <a:pt x="171" y="0"/>
                  </a:moveTo>
                  <a:cubicBezTo>
                    <a:pt x="162" y="0"/>
                    <a:pt x="154" y="0"/>
                    <a:pt x="146" y="1"/>
                  </a:cubicBezTo>
                  <a:cubicBezTo>
                    <a:pt x="100" y="6"/>
                    <a:pt x="62" y="23"/>
                    <a:pt x="37" y="38"/>
                  </a:cubicBezTo>
                  <a:cubicBezTo>
                    <a:pt x="33" y="40"/>
                    <a:pt x="30" y="42"/>
                    <a:pt x="27" y="44"/>
                  </a:cubicBezTo>
                  <a:cubicBezTo>
                    <a:pt x="16" y="51"/>
                    <a:pt x="8" y="58"/>
                    <a:pt x="4" y="61"/>
                  </a:cubicBezTo>
                  <a:cubicBezTo>
                    <a:pt x="1" y="64"/>
                    <a:pt x="0" y="65"/>
                    <a:pt x="0" y="65"/>
                  </a:cubicBezTo>
                  <a:cubicBezTo>
                    <a:pt x="42" y="145"/>
                    <a:pt x="148" y="162"/>
                    <a:pt x="232" y="162"/>
                  </a:cubicBezTo>
                  <a:cubicBezTo>
                    <a:pt x="243" y="162"/>
                    <a:pt x="255" y="162"/>
                    <a:pt x="265" y="162"/>
                  </a:cubicBezTo>
                  <a:cubicBezTo>
                    <a:pt x="291" y="145"/>
                    <a:pt x="322" y="130"/>
                    <a:pt x="359" y="118"/>
                  </a:cubicBezTo>
                  <a:cubicBezTo>
                    <a:pt x="362" y="122"/>
                    <a:pt x="362" y="122"/>
                    <a:pt x="362" y="122"/>
                  </a:cubicBezTo>
                  <a:cubicBezTo>
                    <a:pt x="378" y="86"/>
                    <a:pt x="378" y="86"/>
                    <a:pt x="378" y="86"/>
                  </a:cubicBezTo>
                  <a:cubicBezTo>
                    <a:pt x="301" y="21"/>
                    <a:pt x="230" y="0"/>
                    <a:pt x="171"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5" name="ïšlídé"/>
            <p:cNvSpPr/>
            <p:nvPr>
              <p:custDataLst>
                <p:tags r:id="rId573"/>
              </p:custDataLst>
            </p:nvPr>
          </p:nvSpPr>
          <p:spPr>
            <a:xfrm>
              <a:off x="6546850" y="3325813"/>
              <a:ext cx="427038" cy="446088"/>
            </a:xfrm>
            <a:custGeom>
              <a:avLst/>
              <a:gdLst/>
              <a:ahLst/>
              <a:cxnLst>
                <a:cxn ang="0">
                  <a:pos x="2147483646" y="2147483646"/>
                </a:cxn>
                <a:cxn ang="0">
                  <a:pos x="2147483646" y="2147483646"/>
                </a:cxn>
                <a:cxn ang="0">
                  <a:pos x="2147483646" y="0"/>
                </a:cxn>
                <a:cxn ang="0">
                  <a:pos x="2147483646" y="2147483646"/>
                </a:cxn>
              </a:cxnLst>
              <a:pathLst>
                <a:path w="307" h="321">
                  <a:moveTo>
                    <a:pt x="307" y="61"/>
                  </a:moveTo>
                  <a:cubicBezTo>
                    <a:pt x="307" y="61"/>
                    <a:pt x="209" y="321"/>
                    <a:pt x="49" y="311"/>
                  </a:cubicBezTo>
                  <a:cubicBezTo>
                    <a:pt x="49" y="311"/>
                    <a:pt x="0" y="87"/>
                    <a:pt x="266" y="0"/>
                  </a:cubicBezTo>
                  <a:cubicBezTo>
                    <a:pt x="307" y="61"/>
                    <a:pt x="307" y="61"/>
                    <a:pt x="307" y="61"/>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6" name="í$ḷiḋê"/>
            <p:cNvSpPr/>
            <p:nvPr>
              <p:custDataLst>
                <p:tags r:id="rId574"/>
              </p:custDataLst>
            </p:nvPr>
          </p:nvSpPr>
          <p:spPr>
            <a:xfrm>
              <a:off x="6608763" y="3325813"/>
              <a:ext cx="360363" cy="43180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58" h="311">
                  <a:moveTo>
                    <a:pt x="221" y="0"/>
                  </a:moveTo>
                  <a:cubicBezTo>
                    <a:pt x="27" y="64"/>
                    <a:pt x="0" y="200"/>
                    <a:pt x="0" y="269"/>
                  </a:cubicBezTo>
                  <a:cubicBezTo>
                    <a:pt x="0" y="295"/>
                    <a:pt x="4" y="311"/>
                    <a:pt x="4" y="311"/>
                  </a:cubicBezTo>
                  <a:cubicBezTo>
                    <a:pt x="7" y="311"/>
                    <a:pt x="10" y="311"/>
                    <a:pt x="13" y="311"/>
                  </a:cubicBezTo>
                  <a:cubicBezTo>
                    <a:pt x="141" y="311"/>
                    <a:pt x="228" y="139"/>
                    <a:pt x="254" y="80"/>
                  </a:cubicBezTo>
                  <a:cubicBezTo>
                    <a:pt x="255" y="72"/>
                    <a:pt x="256" y="64"/>
                    <a:pt x="258" y="56"/>
                  </a:cubicBezTo>
                  <a:cubicBezTo>
                    <a:pt x="253" y="47"/>
                    <a:pt x="253" y="47"/>
                    <a:pt x="253" y="47"/>
                  </a:cubicBezTo>
                  <a:cubicBezTo>
                    <a:pt x="221" y="0"/>
                    <a:pt x="221" y="0"/>
                    <a:pt x="221"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7" name="íṩḻíḑé"/>
            <p:cNvSpPr/>
            <p:nvPr>
              <p:custDataLst>
                <p:tags r:id="rId575"/>
              </p:custDataLst>
            </p:nvPr>
          </p:nvSpPr>
          <p:spPr>
            <a:xfrm>
              <a:off x="6859588" y="3328988"/>
              <a:ext cx="436563" cy="504825"/>
            </a:xfrm>
            <a:custGeom>
              <a:avLst/>
              <a:gdLst/>
              <a:ahLst/>
              <a:cxnLst>
                <a:cxn ang="0">
                  <a:pos x="2147483646" y="2147483646"/>
                </a:cxn>
                <a:cxn ang="0">
                  <a:pos x="2147483646" y="2147483646"/>
                </a:cxn>
                <a:cxn ang="0">
                  <a:pos x="2147483646" y="0"/>
                </a:cxn>
                <a:cxn ang="0">
                  <a:pos x="2147483646" y="2147483646"/>
                </a:cxn>
              </a:cxnLst>
              <a:pathLst>
                <a:path w="313" h="362">
                  <a:moveTo>
                    <a:pt x="166" y="5"/>
                  </a:moveTo>
                  <a:cubicBezTo>
                    <a:pt x="166" y="5"/>
                    <a:pt x="313" y="241"/>
                    <a:pt x="207" y="362"/>
                  </a:cubicBezTo>
                  <a:cubicBezTo>
                    <a:pt x="207" y="362"/>
                    <a:pt x="0" y="264"/>
                    <a:pt x="94" y="0"/>
                  </a:cubicBezTo>
                  <a:cubicBezTo>
                    <a:pt x="166" y="5"/>
                    <a:pt x="166" y="5"/>
                    <a:pt x="166" y="5"/>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8" name="íṡlîďê"/>
            <p:cNvSpPr/>
            <p:nvPr>
              <p:custDataLst>
                <p:tags r:id="rId576"/>
              </p:custDataLst>
            </p:nvPr>
          </p:nvSpPr>
          <p:spPr>
            <a:xfrm>
              <a:off x="6956425" y="3328988"/>
              <a:ext cx="246063" cy="504825"/>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77" h="362">
                  <a:moveTo>
                    <a:pt x="25" y="0"/>
                  </a:moveTo>
                  <a:cubicBezTo>
                    <a:pt x="18" y="19"/>
                    <a:pt x="13" y="36"/>
                    <a:pt x="9" y="53"/>
                  </a:cubicBezTo>
                  <a:cubicBezTo>
                    <a:pt x="7" y="61"/>
                    <a:pt x="6" y="69"/>
                    <a:pt x="5" y="77"/>
                  </a:cubicBezTo>
                  <a:cubicBezTo>
                    <a:pt x="2" y="96"/>
                    <a:pt x="0" y="113"/>
                    <a:pt x="0" y="130"/>
                  </a:cubicBezTo>
                  <a:cubicBezTo>
                    <a:pt x="0" y="297"/>
                    <a:pt x="138" y="362"/>
                    <a:pt x="138" y="362"/>
                  </a:cubicBezTo>
                  <a:cubicBezTo>
                    <a:pt x="166" y="330"/>
                    <a:pt x="177" y="290"/>
                    <a:pt x="177" y="248"/>
                  </a:cubicBezTo>
                  <a:cubicBezTo>
                    <a:pt x="177" y="174"/>
                    <a:pt x="144" y="94"/>
                    <a:pt x="120" y="47"/>
                  </a:cubicBezTo>
                  <a:cubicBezTo>
                    <a:pt x="112" y="42"/>
                    <a:pt x="104" y="36"/>
                    <a:pt x="95" y="29"/>
                  </a:cubicBezTo>
                  <a:cubicBezTo>
                    <a:pt x="95" y="29"/>
                    <a:pt x="95" y="29"/>
                    <a:pt x="95" y="29"/>
                  </a:cubicBezTo>
                  <a:cubicBezTo>
                    <a:pt x="95" y="29"/>
                    <a:pt x="95" y="29"/>
                    <a:pt x="95" y="29"/>
                  </a:cubicBezTo>
                  <a:cubicBezTo>
                    <a:pt x="100" y="10"/>
                    <a:pt x="100" y="10"/>
                    <a:pt x="100" y="10"/>
                  </a:cubicBezTo>
                  <a:cubicBezTo>
                    <a:pt x="99" y="8"/>
                    <a:pt x="98" y="7"/>
                    <a:pt x="98" y="6"/>
                  </a:cubicBezTo>
                  <a:cubicBezTo>
                    <a:pt x="97" y="5"/>
                    <a:pt x="97" y="5"/>
                    <a:pt x="97" y="5"/>
                  </a:cubicBezTo>
                  <a:cubicBezTo>
                    <a:pt x="25" y="0"/>
                    <a:pt x="25" y="0"/>
                    <a:pt x="25"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9" name="îṥľiḍè"/>
            <p:cNvSpPr/>
            <p:nvPr>
              <p:custDataLst>
                <p:tags r:id="rId577"/>
              </p:custDataLst>
            </p:nvPr>
          </p:nvSpPr>
          <p:spPr>
            <a:xfrm>
              <a:off x="7088188" y="3187700"/>
              <a:ext cx="576263" cy="458788"/>
            </a:xfrm>
            <a:custGeom>
              <a:avLst/>
              <a:gdLst/>
              <a:ahLst/>
              <a:cxnLst>
                <a:cxn ang="0">
                  <a:pos x="2147483646" y="2147483646"/>
                </a:cxn>
                <a:cxn ang="0">
                  <a:pos x="2147483646" y="2147483646"/>
                </a:cxn>
                <a:cxn ang="0">
                  <a:pos x="0" y="2147483646"/>
                </a:cxn>
                <a:cxn ang="0">
                  <a:pos x="2147483646" y="2147483646"/>
                </a:cxn>
              </a:cxnLst>
              <a:pathLst>
                <a:path w="414" h="330">
                  <a:moveTo>
                    <a:pt x="21" y="59"/>
                  </a:moveTo>
                  <a:cubicBezTo>
                    <a:pt x="21" y="59"/>
                    <a:pt x="306" y="0"/>
                    <a:pt x="414" y="156"/>
                  </a:cubicBezTo>
                  <a:cubicBezTo>
                    <a:pt x="414" y="156"/>
                    <a:pt x="265" y="330"/>
                    <a:pt x="0" y="131"/>
                  </a:cubicBezTo>
                  <a:cubicBezTo>
                    <a:pt x="21" y="59"/>
                    <a:pt x="21" y="59"/>
                    <a:pt x="21" y="59"/>
                  </a:cubicBezTo>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0" name="íşľíḑé"/>
            <p:cNvSpPr/>
            <p:nvPr>
              <p:custDataLst>
                <p:tags r:id="rId578"/>
              </p:custDataLst>
            </p:nvPr>
          </p:nvSpPr>
          <p:spPr>
            <a:xfrm>
              <a:off x="7088188" y="3276600"/>
              <a:ext cx="576263" cy="22542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14" h="162">
                  <a:moveTo>
                    <a:pt x="19" y="0"/>
                  </a:moveTo>
                  <a:cubicBezTo>
                    <a:pt x="5" y="48"/>
                    <a:pt x="5" y="48"/>
                    <a:pt x="5" y="48"/>
                  </a:cubicBezTo>
                  <a:cubicBezTo>
                    <a:pt x="0" y="67"/>
                    <a:pt x="0" y="67"/>
                    <a:pt x="0" y="67"/>
                  </a:cubicBezTo>
                  <a:cubicBezTo>
                    <a:pt x="96" y="139"/>
                    <a:pt x="177" y="162"/>
                    <a:pt x="241" y="162"/>
                  </a:cubicBezTo>
                  <a:cubicBezTo>
                    <a:pt x="354" y="162"/>
                    <a:pt x="414" y="92"/>
                    <a:pt x="414" y="92"/>
                  </a:cubicBezTo>
                  <a:cubicBezTo>
                    <a:pt x="398" y="69"/>
                    <a:pt x="379" y="51"/>
                    <a:pt x="357" y="37"/>
                  </a:cubicBezTo>
                  <a:cubicBezTo>
                    <a:pt x="324" y="57"/>
                    <a:pt x="279" y="73"/>
                    <a:pt x="220" y="73"/>
                  </a:cubicBezTo>
                  <a:cubicBezTo>
                    <a:pt x="166" y="73"/>
                    <a:pt x="101" y="59"/>
                    <a:pt x="23" y="22"/>
                  </a:cubicBezTo>
                  <a:cubicBezTo>
                    <a:pt x="24" y="2"/>
                    <a:pt x="24" y="2"/>
                    <a:pt x="24" y="2"/>
                  </a:cubicBezTo>
                  <a:cubicBezTo>
                    <a:pt x="22" y="1"/>
                    <a:pt x="21" y="1"/>
                    <a:pt x="19"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1" name="í$1ïḍê"/>
            <p:cNvSpPr/>
            <p:nvPr>
              <p:custDataLst>
                <p:tags r:id="rId579"/>
              </p:custDataLst>
            </p:nvPr>
          </p:nvSpPr>
          <p:spPr>
            <a:xfrm>
              <a:off x="7553325" y="3209925"/>
              <a:ext cx="138113" cy="119063"/>
            </a:xfrm>
            <a:custGeom>
              <a:avLst/>
              <a:gdLst/>
              <a:ahLst/>
              <a:cxnLst>
                <a:cxn ang="0">
                  <a:pos x="2147483646" y="0"/>
                </a:cxn>
                <a:cxn ang="0">
                  <a:pos x="0" y="2147483646"/>
                </a:cxn>
                <a:cxn ang="0">
                  <a:pos x="2147483646" y="2147483646"/>
                </a:cxn>
                <a:cxn ang="0">
                  <a:pos x="2147483646" y="2147483646"/>
                </a:cxn>
                <a:cxn ang="0">
                  <a:pos x="2147483646" y="0"/>
                </a:cxn>
              </a:cxnLst>
              <a:pathLst>
                <a:path w="99" h="85">
                  <a:moveTo>
                    <a:pt x="86" y="0"/>
                  </a:moveTo>
                  <a:cubicBezTo>
                    <a:pt x="73" y="17"/>
                    <a:pt x="46" y="48"/>
                    <a:pt x="0" y="71"/>
                  </a:cubicBezTo>
                  <a:cubicBezTo>
                    <a:pt x="8" y="75"/>
                    <a:pt x="16" y="80"/>
                    <a:pt x="23" y="85"/>
                  </a:cubicBezTo>
                  <a:cubicBezTo>
                    <a:pt x="76" y="53"/>
                    <a:pt x="99" y="11"/>
                    <a:pt x="99" y="11"/>
                  </a:cubicBezTo>
                  <a:cubicBezTo>
                    <a:pt x="95" y="7"/>
                    <a:pt x="90" y="3"/>
                    <a:pt x="86"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2" name="î$ľíḓê"/>
            <p:cNvSpPr/>
            <p:nvPr>
              <p:custDataLst>
                <p:tags r:id="rId580"/>
              </p:custDataLst>
            </p:nvPr>
          </p:nvSpPr>
          <p:spPr>
            <a:xfrm>
              <a:off x="7119938" y="3279775"/>
              <a:ext cx="465138" cy="98425"/>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0"/>
                </a:cxn>
              </a:cxnLst>
              <a:pathLst>
                <a:path w="334" h="71">
                  <a:moveTo>
                    <a:pt x="1" y="0"/>
                  </a:moveTo>
                  <a:cubicBezTo>
                    <a:pt x="0" y="20"/>
                    <a:pt x="0" y="20"/>
                    <a:pt x="0" y="20"/>
                  </a:cubicBezTo>
                  <a:cubicBezTo>
                    <a:pt x="78" y="57"/>
                    <a:pt x="143" y="71"/>
                    <a:pt x="197" y="71"/>
                  </a:cubicBezTo>
                  <a:cubicBezTo>
                    <a:pt x="256" y="71"/>
                    <a:pt x="301" y="55"/>
                    <a:pt x="334" y="35"/>
                  </a:cubicBezTo>
                  <a:cubicBezTo>
                    <a:pt x="327" y="30"/>
                    <a:pt x="319" y="25"/>
                    <a:pt x="311" y="21"/>
                  </a:cubicBezTo>
                  <a:cubicBezTo>
                    <a:pt x="280" y="36"/>
                    <a:pt x="240" y="47"/>
                    <a:pt x="191" y="47"/>
                  </a:cubicBezTo>
                  <a:cubicBezTo>
                    <a:pt x="139" y="47"/>
                    <a:pt x="76" y="35"/>
                    <a:pt x="1"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3" name="ïSlíḑê"/>
            <p:cNvSpPr/>
            <p:nvPr>
              <p:custDataLst>
                <p:tags r:id="rId581"/>
              </p:custDataLst>
            </p:nvPr>
          </p:nvSpPr>
          <p:spPr>
            <a:xfrm>
              <a:off x="7413625" y="3106738"/>
              <a:ext cx="269875" cy="103188"/>
            </a:xfrm>
            <a:custGeom>
              <a:avLst/>
              <a:gdLst/>
              <a:ahLst/>
              <a:cxnLst>
                <a:cxn ang="0">
                  <a:pos x="2147483646" y="0"/>
                </a:cxn>
                <a:cxn ang="0">
                  <a:pos x="0" y="2147483646"/>
                </a:cxn>
                <a:cxn ang="0">
                  <a:pos x="2147483646" y="2147483646"/>
                </a:cxn>
                <a:cxn ang="0">
                  <a:pos x="2147483646" y="2147483646"/>
                </a:cxn>
                <a:cxn ang="0">
                  <a:pos x="2147483646" y="2147483646"/>
                </a:cxn>
                <a:cxn ang="0">
                  <a:pos x="2147483646" y="0"/>
                </a:cxn>
              </a:cxnLst>
              <a:pathLst>
                <a:path w="193" h="74">
                  <a:moveTo>
                    <a:pt x="24" y="0"/>
                  </a:moveTo>
                  <a:cubicBezTo>
                    <a:pt x="16" y="8"/>
                    <a:pt x="8" y="16"/>
                    <a:pt x="0" y="23"/>
                  </a:cubicBezTo>
                  <a:cubicBezTo>
                    <a:pt x="5" y="23"/>
                    <a:pt x="11" y="23"/>
                    <a:pt x="17" y="23"/>
                  </a:cubicBezTo>
                  <a:cubicBezTo>
                    <a:pt x="77" y="23"/>
                    <a:pt x="138" y="35"/>
                    <a:pt x="186" y="74"/>
                  </a:cubicBezTo>
                  <a:cubicBezTo>
                    <a:pt x="191" y="67"/>
                    <a:pt x="193" y="62"/>
                    <a:pt x="193" y="62"/>
                  </a:cubicBezTo>
                  <a:cubicBezTo>
                    <a:pt x="147" y="18"/>
                    <a:pt x="85" y="2"/>
                    <a:pt x="24"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4" name="ïsḻíḓé"/>
            <p:cNvSpPr/>
            <p:nvPr>
              <p:custDataLst>
                <p:tags r:id="rId582"/>
              </p:custDataLst>
            </p:nvPr>
          </p:nvSpPr>
          <p:spPr>
            <a:xfrm>
              <a:off x="7112000" y="3227388"/>
              <a:ext cx="14288" cy="49213"/>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0" h="35">
                  <a:moveTo>
                    <a:pt x="8" y="0"/>
                  </a:moveTo>
                  <a:cubicBezTo>
                    <a:pt x="6" y="1"/>
                    <a:pt x="4" y="3"/>
                    <a:pt x="2" y="4"/>
                  </a:cubicBezTo>
                  <a:cubicBezTo>
                    <a:pt x="2" y="4"/>
                    <a:pt x="2" y="4"/>
                    <a:pt x="2" y="4"/>
                  </a:cubicBezTo>
                  <a:cubicBezTo>
                    <a:pt x="0" y="34"/>
                    <a:pt x="0" y="34"/>
                    <a:pt x="0" y="34"/>
                  </a:cubicBezTo>
                  <a:cubicBezTo>
                    <a:pt x="1" y="34"/>
                    <a:pt x="1" y="34"/>
                    <a:pt x="2" y="35"/>
                  </a:cubicBezTo>
                  <a:cubicBezTo>
                    <a:pt x="4" y="30"/>
                    <a:pt x="4" y="30"/>
                    <a:pt x="4" y="30"/>
                  </a:cubicBezTo>
                  <a:cubicBezTo>
                    <a:pt x="4" y="30"/>
                    <a:pt x="5" y="30"/>
                    <a:pt x="8" y="29"/>
                  </a:cubicBezTo>
                  <a:cubicBezTo>
                    <a:pt x="10" y="1"/>
                    <a:pt x="10" y="1"/>
                    <a:pt x="10" y="1"/>
                  </a:cubicBezTo>
                  <a:cubicBezTo>
                    <a:pt x="8" y="0"/>
                    <a:pt x="8" y="0"/>
                    <a:pt x="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5" name="í$ḷíḓè"/>
            <p:cNvSpPr/>
            <p:nvPr>
              <p:custDataLst>
                <p:tags r:id="rId583"/>
              </p:custDataLst>
            </p:nvPr>
          </p:nvSpPr>
          <p:spPr>
            <a:xfrm>
              <a:off x="7208838" y="3105150"/>
              <a:ext cx="238125" cy="69850"/>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171" h="50">
                  <a:moveTo>
                    <a:pt x="158" y="0"/>
                  </a:moveTo>
                  <a:cubicBezTo>
                    <a:pt x="114" y="0"/>
                    <a:pt x="70" y="8"/>
                    <a:pt x="33" y="16"/>
                  </a:cubicBezTo>
                  <a:cubicBezTo>
                    <a:pt x="23" y="28"/>
                    <a:pt x="12" y="39"/>
                    <a:pt x="0" y="50"/>
                  </a:cubicBezTo>
                  <a:cubicBezTo>
                    <a:pt x="38" y="39"/>
                    <a:pt x="91" y="26"/>
                    <a:pt x="147" y="24"/>
                  </a:cubicBezTo>
                  <a:cubicBezTo>
                    <a:pt x="155" y="17"/>
                    <a:pt x="163" y="9"/>
                    <a:pt x="171" y="1"/>
                  </a:cubicBezTo>
                  <a:cubicBezTo>
                    <a:pt x="167" y="1"/>
                    <a:pt x="162" y="0"/>
                    <a:pt x="158"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6" name="íşḷiḓè"/>
            <p:cNvSpPr/>
            <p:nvPr>
              <p:custDataLst>
                <p:tags r:id="rId584"/>
              </p:custDataLst>
            </p:nvPr>
          </p:nvSpPr>
          <p:spPr>
            <a:xfrm>
              <a:off x="7123113" y="3227388"/>
              <a:ext cx="3175" cy="1588"/>
            </a:xfrm>
            <a:custGeom>
              <a:avLst/>
              <a:gdLst/>
              <a:ahLst/>
              <a:cxnLst>
                <a:cxn ang="0">
                  <a:pos x="2147483646" y="0"/>
                </a:cxn>
                <a:cxn ang="0">
                  <a:pos x="0" y="500566184"/>
                </a:cxn>
                <a:cxn ang="0">
                  <a:pos x="2147483646" y="1001132368"/>
                </a:cxn>
                <a:cxn ang="0">
                  <a:pos x="2147483646" y="0"/>
                </a:cxn>
              </a:cxnLst>
              <a:pathLst>
                <a:path w="2" h="2">
                  <a:moveTo>
                    <a:pt x="2" y="0"/>
                  </a:moveTo>
                  <a:cubicBezTo>
                    <a:pt x="1" y="0"/>
                    <a:pt x="1" y="1"/>
                    <a:pt x="0" y="1"/>
                  </a:cubicBezTo>
                  <a:cubicBezTo>
                    <a:pt x="2" y="2"/>
                    <a:pt x="2" y="2"/>
                    <a:pt x="2" y="2"/>
                  </a:cubicBezTo>
                  <a:cubicBezTo>
                    <a:pt x="2" y="0"/>
                    <a:pt x="2" y="0"/>
                    <a:pt x="2"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7" name="îṥḻíďé"/>
            <p:cNvSpPr/>
            <p:nvPr>
              <p:custDataLst>
                <p:tags r:id="rId585"/>
              </p:custDataLst>
            </p:nvPr>
          </p:nvSpPr>
          <p:spPr>
            <a:xfrm>
              <a:off x="7185025" y="3127375"/>
              <a:ext cx="69850" cy="55563"/>
            </a:xfrm>
            <a:custGeom>
              <a:avLst/>
              <a:gdLst/>
              <a:ahLst/>
              <a:cxnLst>
                <a:cxn ang="0">
                  <a:pos x="2147483646" y="0"/>
                </a:cxn>
                <a:cxn ang="0">
                  <a:pos x="2147483646" y="2147483646"/>
                </a:cxn>
                <a:cxn ang="0">
                  <a:pos x="0" y="2147483646"/>
                </a:cxn>
                <a:cxn ang="0">
                  <a:pos x="2147483646" y="2147483646"/>
                </a:cxn>
                <a:cxn ang="0">
                  <a:pos x="2147483646" y="0"/>
                </a:cxn>
              </a:cxnLst>
              <a:pathLst>
                <a:path w="50" h="39">
                  <a:moveTo>
                    <a:pt x="50" y="0"/>
                  </a:moveTo>
                  <a:cubicBezTo>
                    <a:pt x="45" y="1"/>
                    <a:pt x="41" y="2"/>
                    <a:pt x="36" y="4"/>
                  </a:cubicBezTo>
                  <a:cubicBezTo>
                    <a:pt x="26" y="16"/>
                    <a:pt x="13" y="27"/>
                    <a:pt x="0" y="39"/>
                  </a:cubicBezTo>
                  <a:cubicBezTo>
                    <a:pt x="5" y="37"/>
                    <a:pt x="11" y="36"/>
                    <a:pt x="17" y="34"/>
                  </a:cubicBezTo>
                  <a:cubicBezTo>
                    <a:pt x="29" y="23"/>
                    <a:pt x="40" y="12"/>
                    <a:pt x="50"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8" name="î$ḷíḋè"/>
            <p:cNvSpPr/>
            <p:nvPr>
              <p:custDataLst>
                <p:tags r:id="rId586"/>
              </p:custDataLst>
            </p:nvPr>
          </p:nvSpPr>
          <p:spPr>
            <a:xfrm>
              <a:off x="7115175" y="3133725"/>
              <a:ext cx="120650" cy="100013"/>
            </a:xfrm>
            <a:custGeom>
              <a:avLst/>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pathLst>
                <a:path w="87" h="72">
                  <a:moveTo>
                    <a:pt x="8" y="61"/>
                  </a:moveTo>
                  <a:cubicBezTo>
                    <a:pt x="6" y="63"/>
                    <a:pt x="3" y="65"/>
                    <a:pt x="1" y="66"/>
                  </a:cubicBezTo>
                  <a:cubicBezTo>
                    <a:pt x="0" y="72"/>
                    <a:pt x="0" y="72"/>
                    <a:pt x="0" y="72"/>
                  </a:cubicBezTo>
                  <a:cubicBezTo>
                    <a:pt x="0" y="72"/>
                    <a:pt x="0" y="72"/>
                    <a:pt x="0" y="72"/>
                  </a:cubicBezTo>
                  <a:cubicBezTo>
                    <a:pt x="2" y="71"/>
                    <a:pt x="4" y="69"/>
                    <a:pt x="6" y="68"/>
                  </a:cubicBezTo>
                  <a:cubicBezTo>
                    <a:pt x="7" y="68"/>
                    <a:pt x="7" y="67"/>
                    <a:pt x="8" y="67"/>
                  </a:cubicBezTo>
                  <a:cubicBezTo>
                    <a:pt x="8" y="61"/>
                    <a:pt x="8" y="61"/>
                    <a:pt x="8" y="61"/>
                  </a:cubicBezTo>
                  <a:moveTo>
                    <a:pt x="87" y="0"/>
                  </a:moveTo>
                  <a:cubicBezTo>
                    <a:pt x="85" y="0"/>
                    <a:pt x="82" y="1"/>
                    <a:pt x="80" y="2"/>
                  </a:cubicBezTo>
                  <a:cubicBezTo>
                    <a:pt x="68" y="14"/>
                    <a:pt x="54" y="27"/>
                    <a:pt x="39" y="39"/>
                  </a:cubicBezTo>
                  <a:cubicBezTo>
                    <a:pt x="42" y="38"/>
                    <a:pt x="46" y="37"/>
                    <a:pt x="51" y="35"/>
                  </a:cubicBezTo>
                  <a:cubicBezTo>
                    <a:pt x="64" y="23"/>
                    <a:pt x="77" y="12"/>
                    <a:pt x="87"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9" name="išlîḍé"/>
            <p:cNvSpPr/>
            <p:nvPr>
              <p:custDataLst>
                <p:tags r:id="rId587"/>
              </p:custDataLst>
            </p:nvPr>
          </p:nvSpPr>
          <p:spPr>
            <a:xfrm>
              <a:off x="7116763" y="3136900"/>
              <a:ext cx="109538" cy="88900"/>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pathLst>
                <a:path w="79" h="64">
                  <a:moveTo>
                    <a:pt x="79" y="0"/>
                  </a:moveTo>
                  <a:cubicBezTo>
                    <a:pt x="41" y="10"/>
                    <a:pt x="14" y="20"/>
                    <a:pt x="5" y="24"/>
                  </a:cubicBezTo>
                  <a:cubicBezTo>
                    <a:pt x="4" y="26"/>
                    <a:pt x="3" y="29"/>
                    <a:pt x="2" y="32"/>
                  </a:cubicBezTo>
                  <a:cubicBezTo>
                    <a:pt x="0" y="64"/>
                    <a:pt x="0" y="64"/>
                    <a:pt x="0" y="64"/>
                  </a:cubicBezTo>
                  <a:cubicBezTo>
                    <a:pt x="2" y="63"/>
                    <a:pt x="5" y="61"/>
                    <a:pt x="7" y="59"/>
                  </a:cubicBezTo>
                  <a:cubicBezTo>
                    <a:pt x="8" y="48"/>
                    <a:pt x="8" y="48"/>
                    <a:pt x="8" y="48"/>
                  </a:cubicBezTo>
                  <a:cubicBezTo>
                    <a:pt x="8" y="48"/>
                    <a:pt x="19" y="43"/>
                    <a:pt x="38" y="37"/>
                  </a:cubicBezTo>
                  <a:cubicBezTo>
                    <a:pt x="53" y="25"/>
                    <a:pt x="67" y="12"/>
                    <a:pt x="79"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0" name="ïsļîḑe"/>
            <p:cNvSpPr/>
            <p:nvPr>
              <p:custDataLst>
                <p:tags r:id="rId588"/>
              </p:custDataLst>
            </p:nvPr>
          </p:nvSpPr>
          <p:spPr>
            <a:xfrm>
              <a:off x="7118350" y="3170238"/>
              <a:ext cx="4763" cy="11113"/>
            </a:xfrm>
            <a:custGeom>
              <a:avLst/>
              <a:gdLst/>
              <a:ahLst/>
              <a:cxnLst>
                <a:cxn ang="0">
                  <a:pos x="2147483646" y="0"/>
                </a:cxn>
                <a:cxn ang="0">
                  <a:pos x="2147483646" y="2147483646"/>
                </a:cxn>
                <a:cxn ang="0">
                  <a:pos x="0" y="2147483646"/>
                </a:cxn>
                <a:cxn ang="0">
                  <a:pos x="2147483646" y="0"/>
                </a:cxn>
              </a:cxnLst>
              <a:pathLst>
                <a:path w="3" h="8">
                  <a:moveTo>
                    <a:pt x="3" y="0"/>
                  </a:moveTo>
                  <a:cubicBezTo>
                    <a:pt x="2" y="0"/>
                    <a:pt x="1" y="1"/>
                    <a:pt x="1" y="1"/>
                  </a:cubicBezTo>
                  <a:cubicBezTo>
                    <a:pt x="0" y="8"/>
                    <a:pt x="0" y="8"/>
                    <a:pt x="0" y="8"/>
                  </a:cubicBezTo>
                  <a:cubicBezTo>
                    <a:pt x="1" y="5"/>
                    <a:pt x="2" y="2"/>
                    <a:pt x="3"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1" name="íṡļidê"/>
            <p:cNvSpPr/>
            <p:nvPr>
              <p:custDataLst>
                <p:tags r:id="rId589"/>
              </p:custDataLst>
            </p:nvPr>
          </p:nvSpPr>
          <p:spPr>
            <a:xfrm>
              <a:off x="7115175" y="3268663"/>
              <a:ext cx="7938" cy="11113"/>
            </a:xfrm>
            <a:custGeom>
              <a:avLst/>
              <a:gdLst/>
              <a:ahLst/>
              <a:cxnLst>
                <a:cxn ang="0">
                  <a:pos x="2147483646" y="0"/>
                </a:cxn>
                <a:cxn ang="0">
                  <a:pos x="2147483646" y="2147483646"/>
                </a:cxn>
                <a:cxn ang="0">
                  <a:pos x="0" y="2147483646"/>
                </a:cxn>
                <a:cxn ang="0">
                  <a:pos x="2147483646" y="2147483646"/>
                </a:cxn>
                <a:cxn ang="0">
                  <a:pos x="2147483646" y="0"/>
                </a:cxn>
              </a:cxnLst>
              <a:pathLst>
                <a:path w="6" h="8">
                  <a:moveTo>
                    <a:pt x="6" y="0"/>
                  </a:moveTo>
                  <a:cubicBezTo>
                    <a:pt x="3" y="1"/>
                    <a:pt x="2" y="1"/>
                    <a:pt x="2" y="1"/>
                  </a:cubicBezTo>
                  <a:cubicBezTo>
                    <a:pt x="0" y="6"/>
                    <a:pt x="0" y="6"/>
                    <a:pt x="0" y="6"/>
                  </a:cubicBezTo>
                  <a:cubicBezTo>
                    <a:pt x="2" y="7"/>
                    <a:pt x="3" y="7"/>
                    <a:pt x="5" y="8"/>
                  </a:cubicBezTo>
                  <a:cubicBezTo>
                    <a:pt x="6" y="0"/>
                    <a:pt x="6" y="0"/>
                    <a:pt x="6"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2" name="iṧlïďe"/>
            <p:cNvSpPr/>
            <p:nvPr>
              <p:custDataLst>
                <p:tags r:id="rId590"/>
              </p:custDataLst>
            </p:nvPr>
          </p:nvSpPr>
          <p:spPr>
            <a:xfrm>
              <a:off x="7186613" y="3138488"/>
              <a:ext cx="487363" cy="169863"/>
            </a:xfrm>
            <a:custGeom>
              <a:avLst/>
              <a:gdLst/>
              <a:ahLst/>
              <a:cxnLst>
                <a:cxn ang="0">
                  <a:pos x="2147483646" y="0"/>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349" h="122">
                  <a:moveTo>
                    <a:pt x="180" y="0"/>
                  </a:moveTo>
                  <a:cubicBezTo>
                    <a:pt x="174" y="0"/>
                    <a:pt x="168" y="0"/>
                    <a:pt x="163" y="0"/>
                  </a:cubicBezTo>
                  <a:cubicBezTo>
                    <a:pt x="126" y="32"/>
                    <a:pt x="74" y="58"/>
                    <a:pt x="1" y="68"/>
                  </a:cubicBezTo>
                  <a:cubicBezTo>
                    <a:pt x="1" y="74"/>
                    <a:pt x="1" y="80"/>
                    <a:pt x="0" y="87"/>
                  </a:cubicBezTo>
                  <a:cubicBezTo>
                    <a:pt x="20" y="85"/>
                    <a:pt x="44" y="83"/>
                    <a:pt x="71" y="83"/>
                  </a:cubicBezTo>
                  <a:cubicBezTo>
                    <a:pt x="131" y="83"/>
                    <a:pt x="203" y="91"/>
                    <a:pt x="263" y="122"/>
                  </a:cubicBezTo>
                  <a:cubicBezTo>
                    <a:pt x="309" y="99"/>
                    <a:pt x="336" y="68"/>
                    <a:pt x="349" y="51"/>
                  </a:cubicBezTo>
                  <a:cubicBezTo>
                    <a:pt x="301" y="12"/>
                    <a:pt x="240" y="0"/>
                    <a:pt x="180" y="0"/>
                  </a:cubicBezTo>
                </a:path>
              </a:pathLst>
            </a:custGeom>
            <a:solidFill>
              <a:srgbClr val="E6E6E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3" name="ïṣlíḓè"/>
            <p:cNvSpPr/>
            <p:nvPr>
              <p:custDataLst>
                <p:tags r:id="rId591"/>
              </p:custDataLst>
            </p:nvPr>
          </p:nvSpPr>
          <p:spPr>
            <a:xfrm>
              <a:off x="7123113" y="3228975"/>
              <a:ext cx="65088" cy="39688"/>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7" h="28">
                  <a:moveTo>
                    <a:pt x="2" y="0"/>
                  </a:moveTo>
                  <a:cubicBezTo>
                    <a:pt x="0" y="28"/>
                    <a:pt x="0" y="28"/>
                    <a:pt x="0" y="28"/>
                  </a:cubicBezTo>
                  <a:cubicBezTo>
                    <a:pt x="7" y="27"/>
                    <a:pt x="23" y="24"/>
                    <a:pt x="46" y="22"/>
                  </a:cubicBezTo>
                  <a:cubicBezTo>
                    <a:pt x="47" y="15"/>
                    <a:pt x="47" y="9"/>
                    <a:pt x="47" y="3"/>
                  </a:cubicBezTo>
                  <a:cubicBezTo>
                    <a:pt x="35" y="5"/>
                    <a:pt x="22" y="6"/>
                    <a:pt x="9" y="7"/>
                  </a:cubicBezTo>
                  <a:cubicBezTo>
                    <a:pt x="7" y="2"/>
                    <a:pt x="7" y="2"/>
                    <a:pt x="7" y="2"/>
                  </a:cubicBezTo>
                  <a:cubicBezTo>
                    <a:pt x="6" y="2"/>
                    <a:pt x="6" y="3"/>
                    <a:pt x="5" y="3"/>
                  </a:cubicBezTo>
                  <a:cubicBezTo>
                    <a:pt x="2" y="0"/>
                    <a:pt x="2" y="0"/>
                    <a:pt x="2"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4" name="ïš1iḋê"/>
            <p:cNvSpPr/>
            <p:nvPr>
              <p:custDataLst>
                <p:tags r:id="rId592"/>
              </p:custDataLst>
            </p:nvPr>
          </p:nvSpPr>
          <p:spPr>
            <a:xfrm>
              <a:off x="7132638" y="3138488"/>
              <a:ext cx="280988" cy="100013"/>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202" h="72">
                  <a:moveTo>
                    <a:pt x="202" y="0"/>
                  </a:moveTo>
                  <a:cubicBezTo>
                    <a:pt x="146" y="2"/>
                    <a:pt x="93" y="15"/>
                    <a:pt x="55" y="26"/>
                  </a:cubicBezTo>
                  <a:cubicBezTo>
                    <a:pt x="39" y="40"/>
                    <a:pt x="21" y="53"/>
                    <a:pt x="0" y="67"/>
                  </a:cubicBezTo>
                  <a:cubicBezTo>
                    <a:pt x="2" y="72"/>
                    <a:pt x="2" y="72"/>
                    <a:pt x="2" y="72"/>
                  </a:cubicBezTo>
                  <a:cubicBezTo>
                    <a:pt x="15" y="71"/>
                    <a:pt x="28" y="70"/>
                    <a:pt x="40" y="68"/>
                  </a:cubicBezTo>
                  <a:cubicBezTo>
                    <a:pt x="113" y="58"/>
                    <a:pt x="165" y="32"/>
                    <a:pt x="202"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5" name="ïŝļíḍé"/>
            <p:cNvSpPr/>
            <p:nvPr>
              <p:custDataLst>
                <p:tags r:id="rId593"/>
              </p:custDataLst>
            </p:nvPr>
          </p:nvSpPr>
          <p:spPr>
            <a:xfrm>
              <a:off x="7126288" y="3224213"/>
              <a:ext cx="6350" cy="9525"/>
            </a:xfrm>
            <a:custGeom>
              <a:avLst/>
              <a:gdLst/>
              <a:ahLst/>
              <a:cxnLst>
                <a:cxn ang="0">
                  <a:pos x="2147483646" y="0"/>
                </a:cxn>
                <a:cxn ang="0">
                  <a:pos x="0" y="2147483646"/>
                </a:cxn>
                <a:cxn ang="0">
                  <a:pos x="0" y="2147483646"/>
                </a:cxn>
                <a:cxn ang="0">
                  <a:pos x="2147483646" y="2147483646"/>
                </a:cxn>
                <a:cxn ang="0">
                  <a:pos x="2147483646" y="2147483646"/>
                </a:cxn>
                <a:cxn ang="0">
                  <a:pos x="2147483646" y="0"/>
                </a:cxn>
              </a:cxnLst>
              <a:pathLst>
                <a:path w="5" h="7">
                  <a:moveTo>
                    <a:pt x="3" y="0"/>
                  </a:moveTo>
                  <a:cubicBezTo>
                    <a:pt x="2" y="1"/>
                    <a:pt x="1" y="1"/>
                    <a:pt x="0" y="2"/>
                  </a:cubicBezTo>
                  <a:cubicBezTo>
                    <a:pt x="0" y="4"/>
                    <a:pt x="0" y="4"/>
                    <a:pt x="0" y="4"/>
                  </a:cubicBezTo>
                  <a:cubicBezTo>
                    <a:pt x="3" y="7"/>
                    <a:pt x="3" y="7"/>
                    <a:pt x="3" y="7"/>
                  </a:cubicBezTo>
                  <a:cubicBezTo>
                    <a:pt x="4" y="7"/>
                    <a:pt x="4" y="6"/>
                    <a:pt x="5" y="6"/>
                  </a:cubicBezTo>
                  <a:cubicBezTo>
                    <a:pt x="3" y="0"/>
                    <a:pt x="3" y="0"/>
                    <a:pt x="3"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6" name="ïS1ïdé"/>
            <p:cNvSpPr/>
            <p:nvPr>
              <p:custDataLst>
                <p:tags r:id="rId594"/>
              </p:custDataLst>
            </p:nvPr>
          </p:nvSpPr>
          <p:spPr>
            <a:xfrm>
              <a:off x="7129463" y="3175000"/>
              <a:ext cx="79375" cy="57150"/>
            </a:xfrm>
            <a:custGeom>
              <a:avLst/>
              <a:gdLst/>
              <a:ahLst/>
              <a:cxnLst>
                <a:cxn ang="0">
                  <a:pos x="2147483646" y="0"/>
                </a:cxn>
                <a:cxn ang="0">
                  <a:pos x="2147483646" y="2147483646"/>
                </a:cxn>
                <a:cxn ang="0">
                  <a:pos x="0" y="2147483646"/>
                </a:cxn>
                <a:cxn ang="0">
                  <a:pos x="2147483646" y="2147483646"/>
                </a:cxn>
                <a:cxn ang="0">
                  <a:pos x="2147483646" y="0"/>
                </a:cxn>
              </a:cxnLst>
              <a:pathLst>
                <a:path w="57" h="41">
                  <a:moveTo>
                    <a:pt x="57" y="0"/>
                  </a:moveTo>
                  <a:cubicBezTo>
                    <a:pt x="51" y="2"/>
                    <a:pt x="45" y="3"/>
                    <a:pt x="40" y="5"/>
                  </a:cubicBezTo>
                  <a:cubicBezTo>
                    <a:pt x="28" y="15"/>
                    <a:pt x="15" y="25"/>
                    <a:pt x="0" y="35"/>
                  </a:cubicBezTo>
                  <a:cubicBezTo>
                    <a:pt x="2" y="41"/>
                    <a:pt x="2" y="41"/>
                    <a:pt x="2" y="41"/>
                  </a:cubicBezTo>
                  <a:cubicBezTo>
                    <a:pt x="23" y="27"/>
                    <a:pt x="41" y="14"/>
                    <a:pt x="57"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7" name="iṡliḋè"/>
            <p:cNvSpPr/>
            <p:nvPr>
              <p:custDataLst>
                <p:tags r:id="rId595"/>
              </p:custDataLst>
            </p:nvPr>
          </p:nvSpPr>
          <p:spPr>
            <a:xfrm>
              <a:off x="7126288" y="3182938"/>
              <a:ext cx="58738" cy="44450"/>
            </a:xfrm>
            <a:custGeom>
              <a:avLst/>
              <a:gdLst/>
              <a:ahLst/>
              <a:cxnLst>
                <a:cxn ang="0">
                  <a:pos x="2147483646" y="0"/>
                </a:cxn>
                <a:cxn ang="0">
                  <a:pos x="2147483646" y="2147483646"/>
                </a:cxn>
                <a:cxn ang="0">
                  <a:pos x="0" y="2147483646"/>
                </a:cxn>
                <a:cxn ang="0">
                  <a:pos x="0" y="2147483646"/>
                </a:cxn>
                <a:cxn ang="0">
                  <a:pos x="2147483646" y="2147483646"/>
                </a:cxn>
                <a:cxn ang="0">
                  <a:pos x="2147483646" y="0"/>
                </a:cxn>
              </a:cxnLst>
              <a:pathLst>
                <a:path w="43" h="32">
                  <a:moveTo>
                    <a:pt x="43" y="0"/>
                  </a:moveTo>
                  <a:cubicBezTo>
                    <a:pt x="38" y="2"/>
                    <a:pt x="34" y="3"/>
                    <a:pt x="31" y="4"/>
                  </a:cubicBezTo>
                  <a:cubicBezTo>
                    <a:pt x="21" y="12"/>
                    <a:pt x="11" y="19"/>
                    <a:pt x="0" y="26"/>
                  </a:cubicBezTo>
                  <a:cubicBezTo>
                    <a:pt x="0" y="32"/>
                    <a:pt x="0" y="32"/>
                    <a:pt x="0" y="32"/>
                  </a:cubicBezTo>
                  <a:cubicBezTo>
                    <a:pt x="1" y="31"/>
                    <a:pt x="2" y="31"/>
                    <a:pt x="3" y="30"/>
                  </a:cubicBezTo>
                  <a:cubicBezTo>
                    <a:pt x="18" y="20"/>
                    <a:pt x="31" y="10"/>
                    <a:pt x="43"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8" name="íS1iḓé"/>
            <p:cNvSpPr/>
            <p:nvPr>
              <p:custDataLst>
                <p:tags r:id="rId596"/>
              </p:custDataLst>
            </p:nvPr>
          </p:nvSpPr>
          <p:spPr>
            <a:xfrm>
              <a:off x="7126288" y="3187700"/>
              <a:ext cx="42863" cy="30163"/>
            </a:xfrm>
            <a:custGeom>
              <a:avLst/>
              <a:gdLst/>
              <a:ahLst/>
              <a:cxnLst>
                <a:cxn ang="0">
                  <a:pos x="2147483646" y="0"/>
                </a:cxn>
                <a:cxn ang="0">
                  <a:pos x="2147483646" y="2147483646"/>
                </a:cxn>
                <a:cxn ang="0">
                  <a:pos x="0" y="2147483646"/>
                </a:cxn>
                <a:cxn ang="0">
                  <a:pos x="2147483646" y="0"/>
                </a:cxn>
              </a:cxnLst>
              <a:pathLst>
                <a:path w="31" h="22">
                  <a:moveTo>
                    <a:pt x="31" y="0"/>
                  </a:moveTo>
                  <a:cubicBezTo>
                    <a:pt x="12" y="6"/>
                    <a:pt x="1" y="11"/>
                    <a:pt x="1" y="11"/>
                  </a:cubicBezTo>
                  <a:cubicBezTo>
                    <a:pt x="0" y="22"/>
                    <a:pt x="0" y="22"/>
                    <a:pt x="0" y="22"/>
                  </a:cubicBezTo>
                  <a:cubicBezTo>
                    <a:pt x="11" y="15"/>
                    <a:pt x="21" y="8"/>
                    <a:pt x="31"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9" name="íṩliḓé"/>
            <p:cNvSpPr/>
            <p:nvPr>
              <p:custDataLst>
                <p:tags r:id="rId597"/>
              </p:custDataLst>
            </p:nvPr>
          </p:nvSpPr>
          <p:spPr>
            <a:xfrm>
              <a:off x="7121525" y="3254375"/>
              <a:ext cx="431800" cy="90488"/>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0"/>
                </a:cxn>
              </a:cxnLst>
              <a:pathLst>
                <a:path w="310" h="65">
                  <a:moveTo>
                    <a:pt x="118" y="0"/>
                  </a:moveTo>
                  <a:cubicBezTo>
                    <a:pt x="91" y="0"/>
                    <a:pt x="67" y="2"/>
                    <a:pt x="47" y="4"/>
                  </a:cubicBezTo>
                  <a:cubicBezTo>
                    <a:pt x="24" y="6"/>
                    <a:pt x="8" y="9"/>
                    <a:pt x="1" y="10"/>
                  </a:cubicBezTo>
                  <a:cubicBezTo>
                    <a:pt x="0" y="18"/>
                    <a:pt x="0" y="18"/>
                    <a:pt x="0" y="18"/>
                  </a:cubicBezTo>
                  <a:cubicBezTo>
                    <a:pt x="75" y="53"/>
                    <a:pt x="138" y="65"/>
                    <a:pt x="190" y="65"/>
                  </a:cubicBezTo>
                  <a:cubicBezTo>
                    <a:pt x="239" y="65"/>
                    <a:pt x="279" y="54"/>
                    <a:pt x="310" y="39"/>
                  </a:cubicBezTo>
                  <a:cubicBezTo>
                    <a:pt x="250" y="8"/>
                    <a:pt x="178" y="0"/>
                    <a:pt x="118" y="0"/>
                  </a:cubicBezTo>
                </a:path>
              </a:pathLst>
            </a:custGeom>
            <a:solidFill>
              <a:srgbClr val="00807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0" name="iS1îḋè"/>
            <p:cNvSpPr/>
            <p:nvPr>
              <p:custDataLst>
                <p:tags r:id="rId598"/>
              </p:custDataLst>
            </p:nvPr>
          </p:nvSpPr>
          <p:spPr>
            <a:xfrm>
              <a:off x="7119938" y="3028950"/>
              <a:ext cx="571500" cy="460375"/>
            </a:xfrm>
            <a:custGeom>
              <a:avLst/>
              <a:gdLst/>
              <a:ahLst/>
              <a:cxnLst>
                <a:cxn ang="0">
                  <a:pos x="2147483646" y="2147483646"/>
                </a:cxn>
                <a:cxn ang="0">
                  <a:pos x="2147483646" y="2147483646"/>
                </a:cxn>
                <a:cxn ang="0">
                  <a:pos x="0" y="2147483646"/>
                </a:cxn>
                <a:cxn ang="0">
                  <a:pos x="2147483646" y="2147483646"/>
                </a:cxn>
              </a:cxnLst>
              <a:pathLst>
                <a:path w="410" h="331">
                  <a:moveTo>
                    <a:pt x="6" y="115"/>
                  </a:moveTo>
                  <a:cubicBezTo>
                    <a:pt x="6" y="115"/>
                    <a:pt x="274" y="0"/>
                    <a:pt x="410" y="131"/>
                  </a:cubicBezTo>
                  <a:cubicBezTo>
                    <a:pt x="410" y="131"/>
                    <a:pt x="299" y="331"/>
                    <a:pt x="0" y="190"/>
                  </a:cubicBezTo>
                  <a:lnTo>
                    <a:pt x="6" y="115"/>
                  </a:ln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1" name="išľîḋê"/>
            <p:cNvSpPr/>
            <p:nvPr>
              <p:custDataLst>
                <p:tags r:id="rId599"/>
              </p:custDataLst>
            </p:nvPr>
          </p:nvSpPr>
          <p:spPr>
            <a:xfrm>
              <a:off x="6769100" y="3027363"/>
              <a:ext cx="519113" cy="51911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373" h="373">
                  <a:moveTo>
                    <a:pt x="355" y="153"/>
                  </a:moveTo>
                  <a:cubicBezTo>
                    <a:pt x="373" y="246"/>
                    <a:pt x="313" y="336"/>
                    <a:pt x="220" y="354"/>
                  </a:cubicBezTo>
                  <a:cubicBezTo>
                    <a:pt x="127" y="373"/>
                    <a:pt x="37" y="312"/>
                    <a:pt x="18" y="219"/>
                  </a:cubicBezTo>
                  <a:cubicBezTo>
                    <a:pt x="0" y="126"/>
                    <a:pt x="61" y="36"/>
                    <a:pt x="153" y="18"/>
                  </a:cubicBezTo>
                  <a:cubicBezTo>
                    <a:pt x="246" y="0"/>
                    <a:pt x="337" y="60"/>
                    <a:pt x="355" y="153"/>
                  </a:cubicBezTo>
                  <a:close/>
                </a:path>
              </a:pathLst>
            </a:custGeom>
            <a:solidFill>
              <a:srgbClr val="F7931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2" name="iSļîḋè"/>
            <p:cNvSpPr/>
            <p:nvPr>
              <p:custDataLst>
                <p:tags r:id="rId600"/>
              </p:custDataLst>
            </p:nvPr>
          </p:nvSpPr>
          <p:spPr>
            <a:xfrm>
              <a:off x="6910388" y="3135313"/>
              <a:ext cx="239713" cy="303213"/>
            </a:xfrm>
            <a:custGeom>
              <a:avLst/>
              <a:gdLst/>
              <a:ahLst/>
              <a:cxnLst>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2" h="218">
                  <a:moveTo>
                    <a:pt x="144" y="55"/>
                  </a:moveTo>
                  <a:cubicBezTo>
                    <a:pt x="137" y="33"/>
                    <a:pt x="116" y="29"/>
                    <a:pt x="91" y="32"/>
                  </a:cubicBezTo>
                  <a:cubicBezTo>
                    <a:pt x="85" y="0"/>
                    <a:pt x="85" y="0"/>
                    <a:pt x="85" y="0"/>
                  </a:cubicBezTo>
                  <a:cubicBezTo>
                    <a:pt x="66" y="4"/>
                    <a:pt x="66" y="4"/>
                    <a:pt x="66" y="4"/>
                  </a:cubicBezTo>
                  <a:cubicBezTo>
                    <a:pt x="72" y="35"/>
                    <a:pt x="72" y="35"/>
                    <a:pt x="72" y="35"/>
                  </a:cubicBezTo>
                  <a:cubicBezTo>
                    <a:pt x="67" y="36"/>
                    <a:pt x="62" y="37"/>
                    <a:pt x="57" y="38"/>
                  </a:cubicBezTo>
                  <a:cubicBezTo>
                    <a:pt x="51" y="7"/>
                    <a:pt x="51" y="7"/>
                    <a:pt x="51" y="7"/>
                  </a:cubicBezTo>
                  <a:cubicBezTo>
                    <a:pt x="32" y="11"/>
                    <a:pt x="32" y="11"/>
                    <a:pt x="32" y="11"/>
                  </a:cubicBezTo>
                  <a:cubicBezTo>
                    <a:pt x="38" y="42"/>
                    <a:pt x="38" y="42"/>
                    <a:pt x="38" y="42"/>
                  </a:cubicBezTo>
                  <a:cubicBezTo>
                    <a:pt x="34" y="43"/>
                    <a:pt x="30" y="44"/>
                    <a:pt x="26" y="45"/>
                  </a:cubicBezTo>
                  <a:cubicBezTo>
                    <a:pt x="0" y="50"/>
                    <a:pt x="0" y="50"/>
                    <a:pt x="0" y="50"/>
                  </a:cubicBezTo>
                  <a:cubicBezTo>
                    <a:pt x="4" y="70"/>
                    <a:pt x="4" y="70"/>
                    <a:pt x="4" y="70"/>
                  </a:cubicBezTo>
                  <a:cubicBezTo>
                    <a:pt x="17" y="68"/>
                    <a:pt x="17" y="68"/>
                    <a:pt x="17" y="68"/>
                  </a:cubicBezTo>
                  <a:cubicBezTo>
                    <a:pt x="23" y="66"/>
                    <a:pt x="28" y="69"/>
                    <a:pt x="30" y="74"/>
                  </a:cubicBezTo>
                  <a:cubicBezTo>
                    <a:pt x="37" y="109"/>
                    <a:pt x="37" y="109"/>
                    <a:pt x="37" y="109"/>
                  </a:cubicBezTo>
                  <a:cubicBezTo>
                    <a:pt x="38" y="109"/>
                    <a:pt x="38" y="109"/>
                    <a:pt x="39" y="109"/>
                  </a:cubicBezTo>
                  <a:cubicBezTo>
                    <a:pt x="37" y="110"/>
                    <a:pt x="37" y="110"/>
                    <a:pt x="37" y="110"/>
                  </a:cubicBezTo>
                  <a:cubicBezTo>
                    <a:pt x="47" y="159"/>
                    <a:pt x="47" y="159"/>
                    <a:pt x="47" y="159"/>
                  </a:cubicBezTo>
                  <a:cubicBezTo>
                    <a:pt x="47" y="163"/>
                    <a:pt x="45" y="167"/>
                    <a:pt x="41" y="167"/>
                  </a:cubicBezTo>
                  <a:cubicBezTo>
                    <a:pt x="41" y="167"/>
                    <a:pt x="41" y="167"/>
                    <a:pt x="41" y="167"/>
                  </a:cubicBezTo>
                  <a:cubicBezTo>
                    <a:pt x="27" y="170"/>
                    <a:pt x="27" y="170"/>
                    <a:pt x="27" y="170"/>
                  </a:cubicBezTo>
                  <a:cubicBezTo>
                    <a:pt x="28" y="193"/>
                    <a:pt x="28" y="193"/>
                    <a:pt x="28" y="193"/>
                  </a:cubicBezTo>
                  <a:cubicBezTo>
                    <a:pt x="52" y="189"/>
                    <a:pt x="52" y="189"/>
                    <a:pt x="52" y="189"/>
                  </a:cubicBezTo>
                  <a:cubicBezTo>
                    <a:pt x="66" y="186"/>
                    <a:pt x="66" y="186"/>
                    <a:pt x="66" y="186"/>
                  </a:cubicBezTo>
                  <a:cubicBezTo>
                    <a:pt x="72" y="218"/>
                    <a:pt x="72" y="218"/>
                    <a:pt x="72" y="218"/>
                  </a:cubicBezTo>
                  <a:cubicBezTo>
                    <a:pt x="91" y="214"/>
                    <a:pt x="91" y="214"/>
                    <a:pt x="91" y="214"/>
                  </a:cubicBezTo>
                  <a:cubicBezTo>
                    <a:pt x="85" y="183"/>
                    <a:pt x="85" y="183"/>
                    <a:pt x="85" y="183"/>
                  </a:cubicBezTo>
                  <a:cubicBezTo>
                    <a:pt x="90" y="182"/>
                    <a:pt x="95" y="181"/>
                    <a:pt x="100" y="180"/>
                  </a:cubicBezTo>
                  <a:cubicBezTo>
                    <a:pt x="107" y="211"/>
                    <a:pt x="107" y="211"/>
                    <a:pt x="107" y="211"/>
                  </a:cubicBezTo>
                  <a:cubicBezTo>
                    <a:pt x="126" y="207"/>
                    <a:pt x="126" y="207"/>
                    <a:pt x="126" y="207"/>
                  </a:cubicBezTo>
                  <a:cubicBezTo>
                    <a:pt x="119" y="175"/>
                    <a:pt x="119" y="175"/>
                    <a:pt x="119" y="175"/>
                  </a:cubicBezTo>
                  <a:cubicBezTo>
                    <a:pt x="151" y="167"/>
                    <a:pt x="172" y="155"/>
                    <a:pt x="169" y="124"/>
                  </a:cubicBezTo>
                  <a:cubicBezTo>
                    <a:pt x="166" y="100"/>
                    <a:pt x="153" y="91"/>
                    <a:pt x="134" y="90"/>
                  </a:cubicBezTo>
                  <a:cubicBezTo>
                    <a:pt x="144" y="82"/>
                    <a:pt x="149" y="71"/>
                    <a:pt x="144" y="55"/>
                  </a:cubicBezTo>
                  <a:close/>
                  <a:moveTo>
                    <a:pt x="130" y="128"/>
                  </a:moveTo>
                  <a:cubicBezTo>
                    <a:pt x="135" y="151"/>
                    <a:pt x="94" y="157"/>
                    <a:pt x="81" y="159"/>
                  </a:cubicBezTo>
                  <a:cubicBezTo>
                    <a:pt x="73" y="117"/>
                    <a:pt x="73" y="117"/>
                    <a:pt x="73" y="117"/>
                  </a:cubicBezTo>
                  <a:cubicBezTo>
                    <a:pt x="86" y="115"/>
                    <a:pt x="126" y="103"/>
                    <a:pt x="130" y="128"/>
                  </a:cubicBezTo>
                  <a:close/>
                  <a:moveTo>
                    <a:pt x="110" y="70"/>
                  </a:moveTo>
                  <a:cubicBezTo>
                    <a:pt x="114" y="92"/>
                    <a:pt x="80" y="96"/>
                    <a:pt x="69" y="98"/>
                  </a:cubicBezTo>
                  <a:cubicBezTo>
                    <a:pt x="62" y="60"/>
                    <a:pt x="62" y="60"/>
                    <a:pt x="62" y="60"/>
                  </a:cubicBezTo>
                  <a:cubicBezTo>
                    <a:pt x="72" y="58"/>
                    <a:pt x="105" y="48"/>
                    <a:pt x="110" y="70"/>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3" name="íṧļîďe"/>
            <p:cNvSpPr/>
            <p:nvPr>
              <p:custDataLst>
                <p:tags r:id="rId601"/>
              </p:custDataLst>
            </p:nvPr>
          </p:nvSpPr>
          <p:spPr>
            <a:xfrm>
              <a:off x="8102600" y="1436688"/>
              <a:ext cx="554038" cy="552450"/>
            </a:xfrm>
            <a:prstGeom prst="ellipse">
              <a:avLst/>
            </a:prstGeom>
            <a:solidFill>
              <a:srgbClr val="FFDF9C"/>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654" name="îŝḻïďê"/>
            <p:cNvSpPr/>
            <p:nvPr>
              <p:custDataLst>
                <p:tags r:id="rId602"/>
              </p:custDataLst>
            </p:nvPr>
          </p:nvSpPr>
          <p:spPr>
            <a:xfrm>
              <a:off x="3773488" y="4005263"/>
              <a:ext cx="171450" cy="6381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3" h="458">
                  <a:moveTo>
                    <a:pt x="87" y="0"/>
                  </a:moveTo>
                  <a:cubicBezTo>
                    <a:pt x="70" y="105"/>
                    <a:pt x="70" y="105"/>
                    <a:pt x="70" y="105"/>
                  </a:cubicBezTo>
                  <a:cubicBezTo>
                    <a:pt x="70" y="105"/>
                    <a:pt x="49" y="175"/>
                    <a:pt x="51" y="209"/>
                  </a:cubicBezTo>
                  <a:cubicBezTo>
                    <a:pt x="53" y="243"/>
                    <a:pt x="51" y="289"/>
                    <a:pt x="51" y="289"/>
                  </a:cubicBezTo>
                  <a:cubicBezTo>
                    <a:pt x="51" y="289"/>
                    <a:pt x="0" y="382"/>
                    <a:pt x="42" y="420"/>
                  </a:cubicBezTo>
                  <a:cubicBezTo>
                    <a:pt x="85" y="458"/>
                    <a:pt x="97" y="299"/>
                    <a:pt x="97" y="299"/>
                  </a:cubicBezTo>
                  <a:cubicBezTo>
                    <a:pt x="97" y="299"/>
                    <a:pt x="91" y="232"/>
                    <a:pt x="106" y="196"/>
                  </a:cubicBezTo>
                  <a:cubicBezTo>
                    <a:pt x="121" y="160"/>
                    <a:pt x="123" y="82"/>
                    <a:pt x="123" y="82"/>
                  </a:cubicBezTo>
                  <a:cubicBezTo>
                    <a:pt x="87" y="0"/>
                    <a:pt x="87" y="0"/>
                    <a:pt x="87" y="0"/>
                  </a:cubicBezTo>
                </a:path>
              </a:pathLst>
            </a:custGeom>
            <a:solidFill>
              <a:srgbClr val="FFCDD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5" name="íŝlíḓê"/>
            <p:cNvSpPr/>
            <p:nvPr>
              <p:custDataLst>
                <p:tags r:id="rId603"/>
              </p:custDataLst>
            </p:nvPr>
          </p:nvSpPr>
          <p:spPr>
            <a:xfrm>
              <a:off x="3808413" y="4030663"/>
              <a:ext cx="134938" cy="56673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7" h="407">
                  <a:moveTo>
                    <a:pt x="59" y="0"/>
                  </a:moveTo>
                  <a:cubicBezTo>
                    <a:pt x="45" y="87"/>
                    <a:pt x="45" y="87"/>
                    <a:pt x="45" y="87"/>
                  </a:cubicBezTo>
                  <a:cubicBezTo>
                    <a:pt x="45" y="87"/>
                    <a:pt x="26" y="151"/>
                    <a:pt x="26" y="186"/>
                  </a:cubicBezTo>
                  <a:cubicBezTo>
                    <a:pt x="26" y="187"/>
                    <a:pt x="26" y="189"/>
                    <a:pt x="26" y="191"/>
                  </a:cubicBezTo>
                  <a:cubicBezTo>
                    <a:pt x="26" y="202"/>
                    <a:pt x="27" y="215"/>
                    <a:pt x="27" y="226"/>
                  </a:cubicBezTo>
                  <a:cubicBezTo>
                    <a:pt x="27" y="250"/>
                    <a:pt x="26" y="271"/>
                    <a:pt x="26" y="271"/>
                  </a:cubicBezTo>
                  <a:cubicBezTo>
                    <a:pt x="26" y="271"/>
                    <a:pt x="0" y="317"/>
                    <a:pt x="0" y="358"/>
                  </a:cubicBezTo>
                  <a:cubicBezTo>
                    <a:pt x="0" y="375"/>
                    <a:pt x="5" y="390"/>
                    <a:pt x="17" y="402"/>
                  </a:cubicBezTo>
                  <a:cubicBezTo>
                    <a:pt x="22" y="406"/>
                    <a:pt x="26" y="407"/>
                    <a:pt x="30" y="407"/>
                  </a:cubicBezTo>
                  <a:cubicBezTo>
                    <a:pt x="34" y="407"/>
                    <a:pt x="38" y="405"/>
                    <a:pt x="42" y="401"/>
                  </a:cubicBezTo>
                  <a:cubicBezTo>
                    <a:pt x="40" y="400"/>
                    <a:pt x="38" y="399"/>
                    <a:pt x="36" y="398"/>
                  </a:cubicBezTo>
                  <a:cubicBezTo>
                    <a:pt x="36" y="398"/>
                    <a:pt x="32" y="299"/>
                    <a:pt x="71" y="238"/>
                  </a:cubicBezTo>
                  <a:cubicBezTo>
                    <a:pt x="72" y="217"/>
                    <a:pt x="74" y="194"/>
                    <a:pt x="81" y="178"/>
                  </a:cubicBezTo>
                  <a:cubicBezTo>
                    <a:pt x="91" y="153"/>
                    <a:pt x="95" y="106"/>
                    <a:pt x="97" y="81"/>
                  </a:cubicBezTo>
                  <a:cubicBezTo>
                    <a:pt x="82" y="57"/>
                    <a:pt x="70" y="32"/>
                    <a:pt x="61" y="6"/>
                  </a:cubicBezTo>
                  <a:cubicBezTo>
                    <a:pt x="59" y="0"/>
                    <a:pt x="59" y="0"/>
                    <a:pt x="59" y="0"/>
                  </a:cubicBezTo>
                </a:path>
              </a:pathLst>
            </a:custGeom>
            <a:solidFill>
              <a:srgbClr val="F2C3C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6" name="íṡ1ïḓè"/>
            <p:cNvSpPr/>
            <p:nvPr>
              <p:custDataLst>
                <p:tags r:id="rId604"/>
              </p:custDataLst>
            </p:nvPr>
          </p:nvSpPr>
          <p:spPr>
            <a:xfrm>
              <a:off x="3971925" y="4510088"/>
              <a:ext cx="501650" cy="9239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360" h="664">
                  <a:moveTo>
                    <a:pt x="193" y="0"/>
                  </a:moveTo>
                  <a:cubicBezTo>
                    <a:pt x="222" y="109"/>
                    <a:pt x="222" y="109"/>
                    <a:pt x="222" y="109"/>
                  </a:cubicBezTo>
                  <a:cubicBezTo>
                    <a:pt x="250" y="238"/>
                    <a:pt x="250" y="238"/>
                    <a:pt x="250" y="238"/>
                  </a:cubicBezTo>
                  <a:cubicBezTo>
                    <a:pt x="250" y="238"/>
                    <a:pt x="265" y="265"/>
                    <a:pt x="250" y="322"/>
                  </a:cubicBezTo>
                  <a:cubicBezTo>
                    <a:pt x="299" y="481"/>
                    <a:pt x="299" y="481"/>
                    <a:pt x="299" y="481"/>
                  </a:cubicBezTo>
                  <a:cubicBezTo>
                    <a:pt x="299" y="481"/>
                    <a:pt x="326" y="582"/>
                    <a:pt x="343" y="584"/>
                  </a:cubicBezTo>
                  <a:cubicBezTo>
                    <a:pt x="360" y="586"/>
                    <a:pt x="326" y="664"/>
                    <a:pt x="326" y="664"/>
                  </a:cubicBezTo>
                  <a:cubicBezTo>
                    <a:pt x="280" y="637"/>
                    <a:pt x="280" y="637"/>
                    <a:pt x="280" y="637"/>
                  </a:cubicBezTo>
                  <a:cubicBezTo>
                    <a:pt x="280" y="637"/>
                    <a:pt x="267" y="573"/>
                    <a:pt x="250" y="558"/>
                  </a:cubicBezTo>
                  <a:cubicBezTo>
                    <a:pt x="233" y="544"/>
                    <a:pt x="178" y="396"/>
                    <a:pt x="178" y="396"/>
                  </a:cubicBezTo>
                  <a:cubicBezTo>
                    <a:pt x="161" y="293"/>
                    <a:pt x="161" y="293"/>
                    <a:pt x="161" y="293"/>
                  </a:cubicBezTo>
                  <a:cubicBezTo>
                    <a:pt x="161" y="293"/>
                    <a:pt x="108" y="151"/>
                    <a:pt x="61" y="118"/>
                  </a:cubicBezTo>
                  <a:cubicBezTo>
                    <a:pt x="15" y="84"/>
                    <a:pt x="0" y="29"/>
                    <a:pt x="0" y="29"/>
                  </a:cubicBezTo>
                  <a:cubicBezTo>
                    <a:pt x="193" y="0"/>
                    <a:pt x="193" y="0"/>
                    <a:pt x="193" y="0"/>
                  </a:cubicBezTo>
                </a:path>
              </a:pathLst>
            </a:custGeom>
            <a:solidFill>
              <a:srgbClr val="FFCDD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7" name="iṧḻídê"/>
            <p:cNvSpPr/>
            <p:nvPr>
              <p:custDataLst>
                <p:tags r:id="rId605"/>
              </p:custDataLst>
            </p:nvPr>
          </p:nvSpPr>
          <p:spPr>
            <a:xfrm>
              <a:off x="4076700" y="4694238"/>
              <a:ext cx="349250" cy="7397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 ang="0">
                  <a:pos x="2147483646" y="2147483646"/>
                </a:cxn>
                <a:cxn ang="0">
                  <a:pos x="0" y="0"/>
                </a:cxn>
              </a:cxnLst>
              <a:pathLst>
                <a:path w="250" h="532">
                  <a:moveTo>
                    <a:pt x="186" y="446"/>
                  </a:moveTo>
                  <a:cubicBezTo>
                    <a:pt x="186" y="446"/>
                    <a:pt x="186" y="446"/>
                    <a:pt x="186" y="446"/>
                  </a:cubicBezTo>
                  <a:cubicBezTo>
                    <a:pt x="193" y="461"/>
                    <a:pt x="198" y="481"/>
                    <a:pt x="201" y="493"/>
                  </a:cubicBezTo>
                  <a:cubicBezTo>
                    <a:pt x="203" y="500"/>
                    <a:pt x="203" y="505"/>
                    <a:pt x="203" y="505"/>
                  </a:cubicBezTo>
                  <a:cubicBezTo>
                    <a:pt x="250" y="532"/>
                    <a:pt x="250" y="532"/>
                    <a:pt x="250" y="532"/>
                  </a:cubicBezTo>
                  <a:cubicBezTo>
                    <a:pt x="250" y="532"/>
                    <a:pt x="250" y="532"/>
                    <a:pt x="250" y="532"/>
                  </a:cubicBezTo>
                  <a:cubicBezTo>
                    <a:pt x="204" y="505"/>
                    <a:pt x="204" y="505"/>
                    <a:pt x="204" y="505"/>
                  </a:cubicBezTo>
                  <a:cubicBezTo>
                    <a:pt x="204" y="505"/>
                    <a:pt x="203" y="500"/>
                    <a:pt x="201" y="493"/>
                  </a:cubicBezTo>
                  <a:cubicBezTo>
                    <a:pt x="201" y="493"/>
                    <a:pt x="201" y="493"/>
                    <a:pt x="201" y="493"/>
                  </a:cubicBezTo>
                  <a:cubicBezTo>
                    <a:pt x="198" y="481"/>
                    <a:pt x="193" y="461"/>
                    <a:pt x="186" y="446"/>
                  </a:cubicBezTo>
                  <a:moveTo>
                    <a:pt x="0" y="0"/>
                  </a:moveTo>
                  <a:cubicBezTo>
                    <a:pt x="0" y="0"/>
                    <a:pt x="0" y="0"/>
                    <a:pt x="0" y="0"/>
                  </a:cubicBezTo>
                  <a:cubicBezTo>
                    <a:pt x="26" y="29"/>
                    <a:pt x="52" y="84"/>
                    <a:pt x="68" y="121"/>
                  </a:cubicBezTo>
                  <a:cubicBezTo>
                    <a:pt x="68" y="121"/>
                    <a:pt x="69" y="121"/>
                    <a:pt x="69" y="121"/>
                  </a:cubicBezTo>
                  <a:cubicBezTo>
                    <a:pt x="52" y="84"/>
                    <a:pt x="26" y="29"/>
                    <a:pt x="0" y="0"/>
                  </a:cubicBezTo>
                </a:path>
              </a:pathLst>
            </a:custGeom>
            <a:solidFill>
              <a:srgbClr val="F2F2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8" name="iṥlïḓê"/>
            <p:cNvSpPr/>
            <p:nvPr>
              <p:custDataLst>
                <p:tags r:id="rId606"/>
              </p:custDataLst>
            </p:nvPr>
          </p:nvSpPr>
          <p:spPr>
            <a:xfrm>
              <a:off x="4171950" y="4862513"/>
              <a:ext cx="1588" cy="0"/>
            </a:xfrm>
            <a:custGeom>
              <a:avLst/>
              <a:gdLst/>
              <a:ahLst/>
              <a:cxnLst>
                <a:cxn ang="0">
                  <a:pos x="2147483646" y="0"/>
                </a:cxn>
                <a:cxn ang="0">
                  <a:pos x="0" y="0"/>
                </a:cxn>
                <a:cxn ang="0">
                  <a:pos x="0" y="0"/>
                </a:cxn>
                <a:cxn ang="0">
                  <a:pos x="2147483646" y="0"/>
                </a:cxn>
                <a:cxn ang="0">
                  <a:pos x="2147483646" y="0"/>
                </a:cxn>
              </a:cxnLst>
              <a:pathLst>
                <a:path w="1" h="1">
                  <a:moveTo>
                    <a:pt x="1" y="0"/>
                  </a:moveTo>
                  <a:cubicBezTo>
                    <a:pt x="1" y="0"/>
                    <a:pt x="0" y="0"/>
                    <a:pt x="0" y="0"/>
                  </a:cubicBezTo>
                  <a:cubicBezTo>
                    <a:pt x="0" y="0"/>
                    <a:pt x="0" y="0"/>
                    <a:pt x="0" y="0"/>
                  </a:cubicBezTo>
                  <a:cubicBezTo>
                    <a:pt x="0" y="0"/>
                    <a:pt x="1" y="0"/>
                    <a:pt x="1" y="0"/>
                  </a:cubicBezTo>
                  <a:cubicBezTo>
                    <a:pt x="1" y="0"/>
                    <a:pt x="1" y="0"/>
                    <a:pt x="1"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9" name="iṩ1ïďè"/>
            <p:cNvSpPr/>
            <p:nvPr>
              <p:custDataLst>
                <p:tags r:id="rId607"/>
              </p:custDataLst>
            </p:nvPr>
          </p:nvSpPr>
          <p:spPr>
            <a:xfrm>
              <a:off x="4337050" y="5314950"/>
              <a:ext cx="1588" cy="1588"/>
            </a:xfrm>
            <a:prstGeom prst="ellipse">
              <a:avLst/>
            </a:prstGeom>
            <a:solidFill>
              <a:srgbClr val="E6E6E6"/>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660" name="íśḻídè"/>
            <p:cNvSpPr/>
            <p:nvPr>
              <p:custDataLst>
                <p:tags r:id="rId608"/>
              </p:custDataLst>
            </p:nvPr>
          </p:nvSpPr>
          <p:spPr>
            <a:xfrm>
              <a:off x="4171950" y="4862513"/>
              <a:ext cx="165100" cy="452438"/>
            </a:xfrm>
            <a:custGeom>
              <a:avLst/>
              <a:gdLst/>
              <a:ahLst/>
              <a:cxnLst>
                <a:cxn ang="0">
                  <a:pos x="2147483646" y="0"/>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18" h="325">
                  <a:moveTo>
                    <a:pt x="1" y="0"/>
                  </a:moveTo>
                  <a:cubicBezTo>
                    <a:pt x="1" y="0"/>
                    <a:pt x="0" y="0"/>
                    <a:pt x="0" y="0"/>
                  </a:cubicBezTo>
                  <a:cubicBezTo>
                    <a:pt x="11" y="23"/>
                    <a:pt x="17" y="40"/>
                    <a:pt x="17" y="40"/>
                  </a:cubicBezTo>
                  <a:cubicBezTo>
                    <a:pt x="34" y="143"/>
                    <a:pt x="34" y="143"/>
                    <a:pt x="34" y="143"/>
                  </a:cubicBezTo>
                  <a:cubicBezTo>
                    <a:pt x="34" y="143"/>
                    <a:pt x="89" y="291"/>
                    <a:pt x="106" y="306"/>
                  </a:cubicBezTo>
                  <a:cubicBezTo>
                    <a:pt x="110" y="309"/>
                    <a:pt x="114" y="316"/>
                    <a:pt x="118" y="325"/>
                  </a:cubicBezTo>
                  <a:cubicBezTo>
                    <a:pt x="118" y="325"/>
                    <a:pt x="118" y="325"/>
                    <a:pt x="118" y="325"/>
                  </a:cubicBezTo>
                  <a:cubicBezTo>
                    <a:pt x="114" y="316"/>
                    <a:pt x="110" y="309"/>
                    <a:pt x="106" y="305"/>
                  </a:cubicBezTo>
                  <a:cubicBezTo>
                    <a:pt x="89" y="291"/>
                    <a:pt x="34" y="143"/>
                    <a:pt x="34" y="143"/>
                  </a:cubicBezTo>
                  <a:cubicBezTo>
                    <a:pt x="17" y="40"/>
                    <a:pt x="17" y="40"/>
                    <a:pt x="17" y="40"/>
                  </a:cubicBezTo>
                  <a:cubicBezTo>
                    <a:pt x="17" y="40"/>
                    <a:pt x="11" y="23"/>
                    <a:pt x="1" y="0"/>
                  </a:cubicBezTo>
                </a:path>
              </a:pathLst>
            </a:custGeom>
            <a:solidFill>
              <a:srgbClr val="00877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1" name="íṧľîḍê"/>
            <p:cNvSpPr/>
            <p:nvPr>
              <p:custDataLst>
                <p:tags r:id="rId609"/>
              </p:custDataLst>
            </p:nvPr>
          </p:nvSpPr>
          <p:spPr>
            <a:xfrm>
              <a:off x="4076700" y="4581525"/>
              <a:ext cx="366713" cy="8096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63" h="582">
                  <a:moveTo>
                    <a:pt x="131" y="0"/>
                  </a:moveTo>
                  <a:cubicBezTo>
                    <a:pt x="127" y="4"/>
                    <a:pt x="110" y="18"/>
                    <a:pt x="60" y="18"/>
                  </a:cubicBezTo>
                  <a:cubicBezTo>
                    <a:pt x="60" y="18"/>
                    <a:pt x="60" y="18"/>
                    <a:pt x="60" y="18"/>
                  </a:cubicBezTo>
                  <a:cubicBezTo>
                    <a:pt x="60" y="18"/>
                    <a:pt x="60" y="18"/>
                    <a:pt x="60" y="18"/>
                  </a:cubicBezTo>
                  <a:cubicBezTo>
                    <a:pt x="52" y="18"/>
                    <a:pt x="42" y="18"/>
                    <a:pt x="32" y="17"/>
                  </a:cubicBezTo>
                  <a:cubicBezTo>
                    <a:pt x="28" y="16"/>
                    <a:pt x="28" y="16"/>
                    <a:pt x="28" y="16"/>
                  </a:cubicBezTo>
                  <a:cubicBezTo>
                    <a:pt x="29" y="27"/>
                    <a:pt x="29" y="27"/>
                    <a:pt x="29" y="27"/>
                  </a:cubicBezTo>
                  <a:cubicBezTo>
                    <a:pt x="30" y="31"/>
                    <a:pt x="30" y="31"/>
                    <a:pt x="30" y="31"/>
                  </a:cubicBezTo>
                  <a:cubicBezTo>
                    <a:pt x="0" y="81"/>
                    <a:pt x="0" y="81"/>
                    <a:pt x="0" y="81"/>
                  </a:cubicBezTo>
                  <a:cubicBezTo>
                    <a:pt x="26" y="110"/>
                    <a:pt x="52" y="165"/>
                    <a:pt x="69" y="202"/>
                  </a:cubicBezTo>
                  <a:cubicBezTo>
                    <a:pt x="69" y="202"/>
                    <a:pt x="69" y="202"/>
                    <a:pt x="69" y="202"/>
                  </a:cubicBezTo>
                  <a:cubicBezTo>
                    <a:pt x="79" y="225"/>
                    <a:pt x="85" y="242"/>
                    <a:pt x="85" y="242"/>
                  </a:cubicBezTo>
                  <a:cubicBezTo>
                    <a:pt x="102" y="345"/>
                    <a:pt x="102" y="345"/>
                    <a:pt x="102" y="345"/>
                  </a:cubicBezTo>
                  <a:cubicBezTo>
                    <a:pt x="102" y="345"/>
                    <a:pt x="157" y="493"/>
                    <a:pt x="174" y="507"/>
                  </a:cubicBezTo>
                  <a:cubicBezTo>
                    <a:pt x="178" y="511"/>
                    <a:pt x="182" y="518"/>
                    <a:pt x="186" y="527"/>
                  </a:cubicBezTo>
                  <a:cubicBezTo>
                    <a:pt x="186" y="527"/>
                    <a:pt x="186" y="527"/>
                    <a:pt x="186" y="527"/>
                  </a:cubicBezTo>
                  <a:cubicBezTo>
                    <a:pt x="193" y="542"/>
                    <a:pt x="198" y="562"/>
                    <a:pt x="201" y="574"/>
                  </a:cubicBezTo>
                  <a:cubicBezTo>
                    <a:pt x="207" y="578"/>
                    <a:pt x="215" y="582"/>
                    <a:pt x="222" y="582"/>
                  </a:cubicBezTo>
                  <a:cubicBezTo>
                    <a:pt x="227" y="582"/>
                    <a:pt x="231" y="580"/>
                    <a:pt x="235" y="575"/>
                  </a:cubicBezTo>
                  <a:cubicBezTo>
                    <a:pt x="235" y="575"/>
                    <a:pt x="263" y="558"/>
                    <a:pt x="256" y="548"/>
                  </a:cubicBezTo>
                  <a:cubicBezTo>
                    <a:pt x="255" y="545"/>
                    <a:pt x="254" y="542"/>
                    <a:pt x="253" y="539"/>
                  </a:cubicBezTo>
                  <a:cubicBezTo>
                    <a:pt x="252" y="534"/>
                    <a:pt x="254" y="528"/>
                    <a:pt x="259" y="526"/>
                  </a:cubicBezTo>
                  <a:cubicBezTo>
                    <a:pt x="242" y="502"/>
                    <a:pt x="223" y="430"/>
                    <a:pt x="223" y="430"/>
                  </a:cubicBezTo>
                  <a:cubicBezTo>
                    <a:pt x="174" y="271"/>
                    <a:pt x="174" y="271"/>
                    <a:pt x="174" y="271"/>
                  </a:cubicBezTo>
                  <a:cubicBezTo>
                    <a:pt x="189" y="215"/>
                    <a:pt x="174" y="187"/>
                    <a:pt x="174" y="187"/>
                  </a:cubicBezTo>
                  <a:cubicBezTo>
                    <a:pt x="146" y="58"/>
                    <a:pt x="146" y="58"/>
                    <a:pt x="146" y="58"/>
                  </a:cubicBezTo>
                  <a:cubicBezTo>
                    <a:pt x="131" y="0"/>
                    <a:pt x="131" y="0"/>
                    <a:pt x="131" y="0"/>
                  </a:cubicBezTo>
                </a:path>
              </a:pathLst>
            </a:custGeom>
            <a:solidFill>
              <a:srgbClr val="F2C3C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2" name="íṩḻiḑe"/>
            <p:cNvSpPr/>
            <p:nvPr>
              <p:custDataLst>
                <p:tags r:id="rId610"/>
              </p:custDataLst>
            </p:nvPr>
          </p:nvSpPr>
          <p:spPr>
            <a:xfrm>
              <a:off x="3594100" y="4567238"/>
              <a:ext cx="560388" cy="80327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Lst>
              <a:pathLst>
                <a:path w="402" h="578">
                  <a:moveTo>
                    <a:pt x="0" y="538"/>
                  </a:moveTo>
                  <a:cubicBezTo>
                    <a:pt x="17" y="578"/>
                    <a:pt x="17" y="578"/>
                    <a:pt x="17" y="578"/>
                  </a:cubicBezTo>
                  <a:cubicBezTo>
                    <a:pt x="93" y="569"/>
                    <a:pt x="93" y="569"/>
                    <a:pt x="93" y="569"/>
                  </a:cubicBezTo>
                  <a:cubicBezTo>
                    <a:pt x="90" y="558"/>
                    <a:pt x="89" y="547"/>
                    <a:pt x="89" y="536"/>
                  </a:cubicBezTo>
                  <a:cubicBezTo>
                    <a:pt x="88" y="512"/>
                    <a:pt x="92" y="480"/>
                    <a:pt x="112" y="455"/>
                  </a:cubicBezTo>
                  <a:cubicBezTo>
                    <a:pt x="148" y="411"/>
                    <a:pt x="203" y="301"/>
                    <a:pt x="203" y="301"/>
                  </a:cubicBezTo>
                  <a:cubicBezTo>
                    <a:pt x="203" y="301"/>
                    <a:pt x="258" y="242"/>
                    <a:pt x="271" y="219"/>
                  </a:cubicBezTo>
                  <a:cubicBezTo>
                    <a:pt x="377" y="42"/>
                    <a:pt x="377" y="42"/>
                    <a:pt x="377" y="42"/>
                  </a:cubicBezTo>
                  <a:cubicBezTo>
                    <a:pt x="374" y="26"/>
                    <a:pt x="374" y="26"/>
                    <a:pt x="374" y="26"/>
                  </a:cubicBezTo>
                  <a:cubicBezTo>
                    <a:pt x="402" y="0"/>
                    <a:pt x="402" y="0"/>
                    <a:pt x="402" y="0"/>
                  </a:cubicBezTo>
                  <a:cubicBezTo>
                    <a:pt x="224" y="0"/>
                    <a:pt x="224" y="0"/>
                    <a:pt x="224" y="0"/>
                  </a:cubicBezTo>
                  <a:cubicBezTo>
                    <a:pt x="182" y="164"/>
                    <a:pt x="182" y="164"/>
                    <a:pt x="182" y="164"/>
                  </a:cubicBezTo>
                  <a:cubicBezTo>
                    <a:pt x="148" y="232"/>
                    <a:pt x="148" y="232"/>
                    <a:pt x="148" y="232"/>
                  </a:cubicBezTo>
                  <a:cubicBezTo>
                    <a:pt x="148" y="232"/>
                    <a:pt x="76" y="293"/>
                    <a:pt x="48" y="421"/>
                  </a:cubicBezTo>
                  <a:cubicBezTo>
                    <a:pt x="48" y="421"/>
                    <a:pt x="21" y="507"/>
                    <a:pt x="3" y="533"/>
                  </a:cubicBezTo>
                  <a:cubicBezTo>
                    <a:pt x="2" y="534"/>
                    <a:pt x="1" y="536"/>
                    <a:pt x="0" y="538"/>
                  </a:cubicBezTo>
                </a:path>
              </a:pathLst>
            </a:custGeom>
            <a:solidFill>
              <a:srgbClr val="FFCDD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3" name="íṩļiḓè"/>
            <p:cNvSpPr/>
            <p:nvPr>
              <p:custDataLst>
                <p:tags r:id="rId611"/>
              </p:custDataLst>
            </p:nvPr>
          </p:nvSpPr>
          <p:spPr>
            <a:xfrm>
              <a:off x="4425950" y="5332413"/>
              <a:ext cx="34925" cy="101600"/>
            </a:xfrm>
            <a:custGeom>
              <a:avLst/>
              <a:gdLst/>
              <a:ahLst/>
              <a:cxnLst>
                <a:cxn ang="0">
                  <a:pos x="2147483646" y="0"/>
                </a:cxn>
                <a:cxn ang="0">
                  <a:pos x="2147483646" y="2147483646"/>
                </a:cxn>
                <a:cxn ang="0">
                  <a:pos x="0" y="2147483646"/>
                </a:cxn>
                <a:cxn ang="0">
                  <a:pos x="0" y="2147483646"/>
                </a:cxn>
                <a:cxn ang="0">
                  <a:pos x="2147483646" y="0"/>
                </a:cxn>
              </a:cxnLst>
              <a:pathLst>
                <a:path w="25" h="74">
                  <a:moveTo>
                    <a:pt x="22" y="0"/>
                  </a:moveTo>
                  <a:cubicBezTo>
                    <a:pt x="22" y="3"/>
                    <a:pt x="22" y="9"/>
                    <a:pt x="20" y="15"/>
                  </a:cubicBezTo>
                  <a:cubicBezTo>
                    <a:pt x="15" y="39"/>
                    <a:pt x="1" y="73"/>
                    <a:pt x="0" y="74"/>
                  </a:cubicBezTo>
                  <a:cubicBezTo>
                    <a:pt x="0" y="74"/>
                    <a:pt x="0" y="74"/>
                    <a:pt x="0" y="74"/>
                  </a:cubicBezTo>
                  <a:cubicBezTo>
                    <a:pt x="0" y="74"/>
                    <a:pt x="25" y="18"/>
                    <a:pt x="22"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4" name="îṥḻíḋe"/>
            <p:cNvSpPr/>
            <p:nvPr>
              <p:custDataLst>
                <p:tags r:id="rId612"/>
              </p:custDataLst>
            </p:nvPr>
          </p:nvSpPr>
          <p:spPr>
            <a:xfrm>
              <a:off x="4438650" y="5313363"/>
              <a:ext cx="19050" cy="39688"/>
            </a:xfrm>
            <a:custGeom>
              <a:avLst/>
              <a:gdLst/>
              <a:ahLst/>
              <a:cxnLst>
                <a:cxn ang="0">
                  <a:pos x="0" y="0"/>
                </a:cxn>
                <a:cxn ang="0">
                  <a:pos x="0" y="0"/>
                </a:cxn>
                <a:cxn ang="0">
                  <a:pos x="0" y="0"/>
                </a:cxn>
                <a:cxn ang="0">
                  <a:pos x="2147483646" y="2147483646"/>
                </a:cxn>
                <a:cxn ang="0">
                  <a:pos x="2147483646" y="2147483646"/>
                </a:cxn>
                <a:cxn ang="0">
                  <a:pos x="2147483646" y="2147483646"/>
                </a:cxn>
                <a:cxn ang="0">
                  <a:pos x="2147483646" y="2147483646"/>
                </a:cxn>
                <a:cxn ang="0">
                  <a:pos x="0" y="0"/>
                </a:cxn>
              </a:cxnLst>
              <a:pathLst>
                <a:path w="14" h="28">
                  <a:moveTo>
                    <a:pt x="0" y="0"/>
                  </a:moveTo>
                  <a:cubicBezTo>
                    <a:pt x="0" y="0"/>
                    <a:pt x="0" y="0"/>
                    <a:pt x="0" y="0"/>
                  </a:cubicBezTo>
                  <a:cubicBezTo>
                    <a:pt x="0" y="0"/>
                    <a:pt x="0" y="0"/>
                    <a:pt x="0" y="0"/>
                  </a:cubicBezTo>
                  <a:cubicBezTo>
                    <a:pt x="3" y="4"/>
                    <a:pt x="5" y="7"/>
                    <a:pt x="8" y="7"/>
                  </a:cubicBezTo>
                  <a:cubicBezTo>
                    <a:pt x="14" y="8"/>
                    <a:pt x="14" y="17"/>
                    <a:pt x="11" y="28"/>
                  </a:cubicBezTo>
                  <a:cubicBezTo>
                    <a:pt x="13" y="22"/>
                    <a:pt x="13" y="16"/>
                    <a:pt x="13" y="13"/>
                  </a:cubicBezTo>
                  <a:cubicBezTo>
                    <a:pt x="12" y="9"/>
                    <a:pt x="11" y="7"/>
                    <a:pt x="8" y="7"/>
                  </a:cubicBezTo>
                  <a:cubicBezTo>
                    <a:pt x="5" y="7"/>
                    <a:pt x="3" y="4"/>
                    <a:pt x="0" y="0"/>
                  </a:cubicBezTo>
                </a:path>
              </a:pathLst>
            </a:custGeom>
            <a:solidFill>
              <a:srgbClr val="E5B8B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5" name="ïṩľîḍè"/>
            <p:cNvSpPr/>
            <p:nvPr>
              <p:custDataLst>
                <p:tags r:id="rId613"/>
              </p:custDataLst>
            </p:nvPr>
          </p:nvSpPr>
          <p:spPr>
            <a:xfrm>
              <a:off x="4357688" y="5353050"/>
              <a:ext cx="95250" cy="80963"/>
            </a:xfrm>
            <a:custGeom>
              <a:avLst/>
              <a:gdLst/>
              <a:ahLst/>
              <a:cxnLst>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0"/>
                </a:cxn>
              </a:cxnLst>
              <a:pathLst>
                <a:path w="69" h="59">
                  <a:moveTo>
                    <a:pt x="69" y="0"/>
                  </a:moveTo>
                  <a:cubicBezTo>
                    <a:pt x="64" y="24"/>
                    <a:pt x="49" y="59"/>
                    <a:pt x="49" y="59"/>
                  </a:cubicBezTo>
                  <a:cubicBezTo>
                    <a:pt x="3" y="32"/>
                    <a:pt x="3" y="32"/>
                    <a:pt x="3" y="32"/>
                  </a:cubicBezTo>
                  <a:cubicBezTo>
                    <a:pt x="3" y="32"/>
                    <a:pt x="2" y="27"/>
                    <a:pt x="0" y="20"/>
                  </a:cubicBezTo>
                  <a:cubicBezTo>
                    <a:pt x="0" y="20"/>
                    <a:pt x="0" y="20"/>
                    <a:pt x="0" y="20"/>
                  </a:cubicBezTo>
                  <a:cubicBezTo>
                    <a:pt x="2" y="27"/>
                    <a:pt x="3" y="32"/>
                    <a:pt x="3" y="32"/>
                  </a:cubicBezTo>
                  <a:cubicBezTo>
                    <a:pt x="49" y="59"/>
                    <a:pt x="49" y="59"/>
                    <a:pt x="49" y="59"/>
                  </a:cubicBezTo>
                  <a:cubicBezTo>
                    <a:pt x="50" y="58"/>
                    <a:pt x="64" y="24"/>
                    <a:pt x="69" y="0"/>
                  </a:cubicBezTo>
                </a:path>
              </a:pathLst>
            </a:custGeom>
            <a:solidFill>
              <a:srgbClr val="D9D9D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6" name="íṣļíḓè"/>
            <p:cNvSpPr/>
            <p:nvPr>
              <p:custDataLst>
                <p:tags r:id="rId614"/>
              </p:custDataLst>
            </p:nvPr>
          </p:nvSpPr>
          <p:spPr>
            <a:xfrm>
              <a:off x="4357688" y="5313363"/>
              <a:ext cx="100013" cy="120650"/>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72" h="87">
                  <a:moveTo>
                    <a:pt x="58" y="0"/>
                  </a:moveTo>
                  <a:cubicBezTo>
                    <a:pt x="53" y="2"/>
                    <a:pt x="51" y="8"/>
                    <a:pt x="52" y="13"/>
                  </a:cubicBezTo>
                  <a:cubicBezTo>
                    <a:pt x="53" y="16"/>
                    <a:pt x="54" y="19"/>
                    <a:pt x="55" y="22"/>
                  </a:cubicBezTo>
                  <a:cubicBezTo>
                    <a:pt x="62" y="32"/>
                    <a:pt x="34" y="49"/>
                    <a:pt x="34" y="49"/>
                  </a:cubicBezTo>
                  <a:cubicBezTo>
                    <a:pt x="30" y="54"/>
                    <a:pt x="26" y="56"/>
                    <a:pt x="21" y="56"/>
                  </a:cubicBezTo>
                  <a:cubicBezTo>
                    <a:pt x="14" y="56"/>
                    <a:pt x="6" y="52"/>
                    <a:pt x="0" y="48"/>
                  </a:cubicBezTo>
                  <a:cubicBezTo>
                    <a:pt x="2" y="55"/>
                    <a:pt x="3" y="60"/>
                    <a:pt x="3" y="60"/>
                  </a:cubicBezTo>
                  <a:cubicBezTo>
                    <a:pt x="49" y="87"/>
                    <a:pt x="49" y="87"/>
                    <a:pt x="49" y="87"/>
                  </a:cubicBezTo>
                  <a:cubicBezTo>
                    <a:pt x="49" y="87"/>
                    <a:pt x="64" y="52"/>
                    <a:pt x="69" y="28"/>
                  </a:cubicBezTo>
                  <a:cubicBezTo>
                    <a:pt x="72" y="17"/>
                    <a:pt x="72" y="8"/>
                    <a:pt x="66" y="7"/>
                  </a:cubicBezTo>
                  <a:cubicBezTo>
                    <a:pt x="63" y="7"/>
                    <a:pt x="61" y="4"/>
                    <a:pt x="58" y="0"/>
                  </a:cubicBezTo>
                  <a:cubicBezTo>
                    <a:pt x="58" y="0"/>
                    <a:pt x="58" y="0"/>
                    <a:pt x="58" y="0"/>
                  </a:cubicBezTo>
                </a:path>
              </a:pathLst>
            </a:custGeom>
            <a:solidFill>
              <a:srgbClr val="D9AFB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7" name="íṡlîḑè"/>
            <p:cNvSpPr/>
            <p:nvPr>
              <p:custDataLst>
                <p:tags r:id="rId615"/>
              </p:custDataLst>
            </p:nvPr>
          </p:nvSpPr>
          <p:spPr>
            <a:xfrm>
              <a:off x="4343400" y="5314950"/>
              <a:ext cx="323850" cy="1905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33" h="137">
                  <a:moveTo>
                    <a:pt x="64" y="16"/>
                  </a:moveTo>
                  <a:cubicBezTo>
                    <a:pt x="63" y="9"/>
                    <a:pt x="67" y="3"/>
                    <a:pt x="74" y="1"/>
                  </a:cubicBezTo>
                  <a:cubicBezTo>
                    <a:pt x="78" y="0"/>
                    <a:pt x="82" y="2"/>
                    <a:pt x="85" y="5"/>
                  </a:cubicBezTo>
                  <a:cubicBezTo>
                    <a:pt x="87" y="7"/>
                    <a:pt x="89" y="10"/>
                    <a:pt x="91" y="12"/>
                  </a:cubicBezTo>
                  <a:cubicBezTo>
                    <a:pt x="99" y="27"/>
                    <a:pt x="163" y="40"/>
                    <a:pt x="176" y="35"/>
                  </a:cubicBezTo>
                  <a:cubicBezTo>
                    <a:pt x="188" y="31"/>
                    <a:pt x="233" y="27"/>
                    <a:pt x="222" y="59"/>
                  </a:cubicBezTo>
                  <a:cubicBezTo>
                    <a:pt x="212" y="90"/>
                    <a:pt x="21" y="137"/>
                    <a:pt x="21" y="137"/>
                  </a:cubicBezTo>
                  <a:cubicBezTo>
                    <a:pt x="21" y="137"/>
                    <a:pt x="0" y="107"/>
                    <a:pt x="2" y="86"/>
                  </a:cubicBezTo>
                  <a:cubicBezTo>
                    <a:pt x="3" y="72"/>
                    <a:pt x="3" y="58"/>
                    <a:pt x="2" y="44"/>
                  </a:cubicBezTo>
                  <a:cubicBezTo>
                    <a:pt x="2" y="44"/>
                    <a:pt x="32" y="71"/>
                    <a:pt x="46" y="52"/>
                  </a:cubicBezTo>
                  <a:cubicBezTo>
                    <a:pt x="46" y="52"/>
                    <a:pt x="74" y="36"/>
                    <a:pt x="68" y="25"/>
                  </a:cubicBezTo>
                  <a:cubicBezTo>
                    <a:pt x="66" y="22"/>
                    <a:pt x="65" y="19"/>
                    <a:pt x="64" y="16"/>
                  </a:cubicBezTo>
                  <a:close/>
                </a:path>
              </a:pathLst>
            </a:custGeom>
            <a:solidFill>
              <a:srgbClr val="DCE6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8" name="išḻïḑé"/>
            <p:cNvSpPr/>
            <p:nvPr>
              <p:custDataLst>
                <p:tags r:id="rId616"/>
              </p:custDataLst>
            </p:nvPr>
          </p:nvSpPr>
          <p:spPr>
            <a:xfrm>
              <a:off x="3594100" y="5308600"/>
              <a:ext cx="4763" cy="6350"/>
            </a:xfrm>
            <a:custGeom>
              <a:avLst/>
              <a:gdLst/>
              <a:ahLst/>
              <a:cxnLst>
                <a:cxn ang="0">
                  <a:pos x="2147483646" y="0"/>
                </a:cxn>
                <a:cxn ang="0">
                  <a:pos x="0" y="2147483646"/>
                </a:cxn>
                <a:cxn ang="0">
                  <a:pos x="0" y="2147483646"/>
                </a:cxn>
                <a:cxn ang="0">
                  <a:pos x="2147483646" y="0"/>
                </a:cxn>
                <a:cxn ang="0">
                  <a:pos x="2147483646" y="0"/>
                </a:cxn>
              </a:cxnLst>
              <a:pathLst>
                <a:path w="3" h="5">
                  <a:moveTo>
                    <a:pt x="3" y="0"/>
                  </a:moveTo>
                  <a:cubicBezTo>
                    <a:pt x="2" y="1"/>
                    <a:pt x="1" y="3"/>
                    <a:pt x="0" y="5"/>
                  </a:cubicBezTo>
                  <a:cubicBezTo>
                    <a:pt x="0" y="5"/>
                    <a:pt x="0" y="5"/>
                    <a:pt x="0" y="5"/>
                  </a:cubicBezTo>
                  <a:cubicBezTo>
                    <a:pt x="1" y="3"/>
                    <a:pt x="2" y="2"/>
                    <a:pt x="3" y="0"/>
                  </a:cubicBezTo>
                  <a:cubicBezTo>
                    <a:pt x="3" y="0"/>
                    <a:pt x="3" y="0"/>
                    <a:pt x="3"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9" name="ï$ļîḓé"/>
            <p:cNvSpPr/>
            <p:nvPr>
              <p:custDataLst>
                <p:tags r:id="rId617"/>
              </p:custDataLst>
            </p:nvPr>
          </p:nvSpPr>
          <p:spPr>
            <a:xfrm>
              <a:off x="3594100" y="5303838"/>
              <a:ext cx="130175" cy="666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93" h="48">
                  <a:moveTo>
                    <a:pt x="79" y="0"/>
                  </a:moveTo>
                  <a:cubicBezTo>
                    <a:pt x="78" y="0"/>
                    <a:pt x="76" y="1"/>
                    <a:pt x="75" y="1"/>
                  </a:cubicBezTo>
                  <a:cubicBezTo>
                    <a:pt x="74" y="2"/>
                    <a:pt x="73" y="3"/>
                    <a:pt x="72" y="4"/>
                  </a:cubicBezTo>
                  <a:cubicBezTo>
                    <a:pt x="68" y="8"/>
                    <a:pt x="64" y="12"/>
                    <a:pt x="61" y="16"/>
                  </a:cubicBezTo>
                  <a:cubicBezTo>
                    <a:pt x="57" y="21"/>
                    <a:pt x="49" y="22"/>
                    <a:pt x="42" y="22"/>
                  </a:cubicBezTo>
                  <a:cubicBezTo>
                    <a:pt x="33" y="22"/>
                    <a:pt x="25" y="20"/>
                    <a:pt x="25" y="20"/>
                  </a:cubicBezTo>
                  <a:cubicBezTo>
                    <a:pt x="24" y="20"/>
                    <a:pt x="24" y="20"/>
                    <a:pt x="23" y="20"/>
                  </a:cubicBezTo>
                  <a:cubicBezTo>
                    <a:pt x="16" y="20"/>
                    <a:pt x="9" y="11"/>
                    <a:pt x="3" y="3"/>
                  </a:cubicBezTo>
                  <a:cubicBezTo>
                    <a:pt x="2" y="5"/>
                    <a:pt x="1" y="6"/>
                    <a:pt x="0" y="8"/>
                  </a:cubicBezTo>
                  <a:cubicBezTo>
                    <a:pt x="17" y="48"/>
                    <a:pt x="17" y="48"/>
                    <a:pt x="17" y="48"/>
                  </a:cubicBezTo>
                  <a:cubicBezTo>
                    <a:pt x="93" y="39"/>
                    <a:pt x="93" y="39"/>
                    <a:pt x="93" y="39"/>
                  </a:cubicBezTo>
                  <a:cubicBezTo>
                    <a:pt x="90" y="28"/>
                    <a:pt x="89" y="17"/>
                    <a:pt x="89" y="6"/>
                  </a:cubicBezTo>
                  <a:cubicBezTo>
                    <a:pt x="89" y="6"/>
                    <a:pt x="89" y="6"/>
                    <a:pt x="89" y="6"/>
                  </a:cubicBezTo>
                  <a:cubicBezTo>
                    <a:pt x="87" y="2"/>
                    <a:pt x="83" y="0"/>
                    <a:pt x="79" y="0"/>
                  </a:cubicBezTo>
                </a:path>
              </a:pathLst>
            </a:custGeom>
            <a:solidFill>
              <a:srgbClr val="E5B8B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0" name="îsľiďê"/>
            <p:cNvSpPr/>
            <p:nvPr>
              <p:custDataLst>
                <p:tags r:id="rId618"/>
              </p:custDataLst>
            </p:nvPr>
          </p:nvSpPr>
          <p:spPr>
            <a:xfrm>
              <a:off x="3540125" y="5294313"/>
              <a:ext cx="323850" cy="2079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Lst>
              <a:pathLst>
                <a:path w="233" h="150">
                  <a:moveTo>
                    <a:pt x="109" y="15"/>
                  </a:moveTo>
                  <a:cubicBezTo>
                    <a:pt x="113" y="11"/>
                    <a:pt x="119" y="10"/>
                    <a:pt x="123" y="14"/>
                  </a:cubicBezTo>
                  <a:cubicBezTo>
                    <a:pt x="125" y="16"/>
                    <a:pt x="126" y="17"/>
                    <a:pt x="126" y="19"/>
                  </a:cubicBezTo>
                  <a:cubicBezTo>
                    <a:pt x="130" y="34"/>
                    <a:pt x="139" y="54"/>
                    <a:pt x="157" y="61"/>
                  </a:cubicBezTo>
                  <a:cubicBezTo>
                    <a:pt x="189" y="74"/>
                    <a:pt x="233" y="95"/>
                    <a:pt x="218" y="114"/>
                  </a:cubicBezTo>
                  <a:cubicBezTo>
                    <a:pt x="204" y="133"/>
                    <a:pt x="153" y="150"/>
                    <a:pt x="108" y="135"/>
                  </a:cubicBezTo>
                  <a:cubicBezTo>
                    <a:pt x="64" y="120"/>
                    <a:pt x="0" y="84"/>
                    <a:pt x="0" y="84"/>
                  </a:cubicBezTo>
                  <a:cubicBezTo>
                    <a:pt x="32" y="0"/>
                    <a:pt x="32" y="0"/>
                    <a:pt x="32" y="0"/>
                  </a:cubicBezTo>
                  <a:cubicBezTo>
                    <a:pt x="32" y="0"/>
                    <a:pt x="49" y="36"/>
                    <a:pt x="62" y="31"/>
                  </a:cubicBezTo>
                  <a:cubicBezTo>
                    <a:pt x="62" y="31"/>
                    <a:pt x="89" y="38"/>
                    <a:pt x="98" y="27"/>
                  </a:cubicBezTo>
                  <a:cubicBezTo>
                    <a:pt x="101" y="23"/>
                    <a:pt x="105" y="19"/>
                    <a:pt x="109" y="15"/>
                  </a:cubicBezTo>
                  <a:close/>
                </a:path>
              </a:pathLst>
            </a:custGeom>
            <a:solidFill>
              <a:srgbClr val="DCE6F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1" name="íṣ1íḓe"/>
            <p:cNvSpPr/>
            <p:nvPr>
              <p:custDataLst>
                <p:tags r:id="rId619"/>
              </p:custDataLst>
            </p:nvPr>
          </p:nvSpPr>
          <p:spPr>
            <a:xfrm>
              <a:off x="3897313" y="3592513"/>
              <a:ext cx="195263" cy="304800"/>
            </a:xfrm>
            <a:custGeom>
              <a:avLst/>
              <a:gdLst/>
              <a:ahLst/>
              <a:cxnLst>
                <a:cxn ang="0">
                  <a:pos x="2147483646" y="2147483646"/>
                </a:cxn>
                <a:cxn ang="0">
                  <a:pos x="2147483646" y="2147483646"/>
                </a:cxn>
                <a:cxn ang="0">
                  <a:pos x="0" y="2147483646"/>
                </a:cxn>
                <a:cxn ang="0">
                  <a:pos x="2147483646" y="0"/>
                </a:cxn>
                <a:cxn ang="0">
                  <a:pos x="2147483646" y="2147483646"/>
                </a:cxn>
              </a:cxnLst>
              <a:pathLst>
                <a:path w="140" h="219">
                  <a:moveTo>
                    <a:pt x="140" y="52"/>
                  </a:moveTo>
                  <a:cubicBezTo>
                    <a:pt x="140" y="52"/>
                    <a:pt x="89" y="122"/>
                    <a:pt x="101" y="171"/>
                  </a:cubicBezTo>
                  <a:cubicBezTo>
                    <a:pt x="114" y="219"/>
                    <a:pt x="0" y="139"/>
                    <a:pt x="0" y="139"/>
                  </a:cubicBezTo>
                  <a:cubicBezTo>
                    <a:pt x="37" y="102"/>
                    <a:pt x="55" y="51"/>
                    <a:pt x="48" y="0"/>
                  </a:cubicBezTo>
                  <a:cubicBezTo>
                    <a:pt x="140" y="52"/>
                    <a:pt x="140" y="52"/>
                    <a:pt x="140" y="52"/>
                  </a:cubicBezTo>
                </a:path>
              </a:pathLst>
            </a:custGeom>
            <a:solidFill>
              <a:srgbClr val="FFCDD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2" name="îšļiḓè"/>
            <p:cNvSpPr/>
            <p:nvPr>
              <p:custDataLst>
                <p:tags r:id="rId620"/>
              </p:custDataLst>
            </p:nvPr>
          </p:nvSpPr>
          <p:spPr>
            <a:xfrm>
              <a:off x="3829050" y="3756025"/>
              <a:ext cx="430213" cy="8985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9" h="645">
                  <a:moveTo>
                    <a:pt x="21" y="595"/>
                  </a:moveTo>
                  <a:cubicBezTo>
                    <a:pt x="106" y="645"/>
                    <a:pt x="208" y="624"/>
                    <a:pt x="208" y="624"/>
                  </a:cubicBezTo>
                  <a:cubicBezTo>
                    <a:pt x="206" y="609"/>
                    <a:pt x="206" y="609"/>
                    <a:pt x="206" y="609"/>
                  </a:cubicBezTo>
                  <a:cubicBezTo>
                    <a:pt x="210" y="610"/>
                    <a:pt x="210" y="610"/>
                    <a:pt x="210" y="610"/>
                  </a:cubicBezTo>
                  <a:cubicBezTo>
                    <a:pt x="291" y="617"/>
                    <a:pt x="309" y="592"/>
                    <a:pt x="309" y="592"/>
                  </a:cubicBezTo>
                  <a:cubicBezTo>
                    <a:pt x="297" y="557"/>
                    <a:pt x="287" y="482"/>
                    <a:pt x="281" y="424"/>
                  </a:cubicBezTo>
                  <a:cubicBezTo>
                    <a:pt x="280" y="415"/>
                    <a:pt x="279" y="407"/>
                    <a:pt x="278" y="400"/>
                  </a:cubicBezTo>
                  <a:cubicBezTo>
                    <a:pt x="277" y="383"/>
                    <a:pt x="275" y="369"/>
                    <a:pt x="274" y="359"/>
                  </a:cubicBezTo>
                  <a:cubicBezTo>
                    <a:pt x="274" y="350"/>
                    <a:pt x="273" y="346"/>
                    <a:pt x="273" y="346"/>
                  </a:cubicBezTo>
                  <a:cubicBezTo>
                    <a:pt x="265" y="282"/>
                    <a:pt x="265" y="282"/>
                    <a:pt x="265" y="282"/>
                  </a:cubicBezTo>
                  <a:cubicBezTo>
                    <a:pt x="265" y="282"/>
                    <a:pt x="242" y="206"/>
                    <a:pt x="252" y="156"/>
                  </a:cubicBezTo>
                  <a:cubicBezTo>
                    <a:pt x="261" y="113"/>
                    <a:pt x="232" y="97"/>
                    <a:pt x="223" y="93"/>
                  </a:cubicBezTo>
                  <a:cubicBezTo>
                    <a:pt x="222" y="93"/>
                    <a:pt x="220" y="92"/>
                    <a:pt x="219" y="92"/>
                  </a:cubicBezTo>
                  <a:cubicBezTo>
                    <a:pt x="207" y="89"/>
                    <a:pt x="194" y="78"/>
                    <a:pt x="183" y="65"/>
                  </a:cubicBezTo>
                  <a:cubicBezTo>
                    <a:pt x="167" y="47"/>
                    <a:pt x="147" y="33"/>
                    <a:pt x="124" y="24"/>
                  </a:cubicBezTo>
                  <a:cubicBezTo>
                    <a:pt x="113" y="20"/>
                    <a:pt x="104" y="16"/>
                    <a:pt x="104" y="16"/>
                  </a:cubicBezTo>
                  <a:cubicBezTo>
                    <a:pt x="89" y="0"/>
                    <a:pt x="49" y="10"/>
                    <a:pt x="49" y="10"/>
                  </a:cubicBezTo>
                  <a:cubicBezTo>
                    <a:pt x="0" y="42"/>
                    <a:pt x="26" y="145"/>
                    <a:pt x="26" y="145"/>
                  </a:cubicBezTo>
                  <a:cubicBezTo>
                    <a:pt x="46" y="203"/>
                    <a:pt x="46" y="203"/>
                    <a:pt x="46" y="203"/>
                  </a:cubicBezTo>
                  <a:cubicBezTo>
                    <a:pt x="57" y="235"/>
                    <a:pt x="73" y="265"/>
                    <a:pt x="92" y="293"/>
                  </a:cubicBezTo>
                  <a:cubicBezTo>
                    <a:pt x="123" y="341"/>
                    <a:pt x="81" y="407"/>
                    <a:pt x="81" y="407"/>
                  </a:cubicBezTo>
                  <a:cubicBezTo>
                    <a:pt x="15" y="460"/>
                    <a:pt x="21" y="595"/>
                    <a:pt x="21" y="595"/>
                  </a:cubicBezTo>
                </a:path>
              </a:pathLst>
            </a:custGeom>
            <a:solidFill>
              <a:srgbClr val="FF8AA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3" name="is1îḋè"/>
            <p:cNvSpPr/>
            <p:nvPr>
              <p:custDataLst>
                <p:tags r:id="rId621"/>
              </p:custDataLst>
            </p:nvPr>
          </p:nvSpPr>
          <p:spPr>
            <a:xfrm>
              <a:off x="4219575" y="4330700"/>
              <a:ext cx="39688" cy="250825"/>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Lst>
              <a:pathLst>
                <a:path w="29" h="180">
                  <a:moveTo>
                    <a:pt x="0" y="0"/>
                  </a:moveTo>
                  <a:cubicBezTo>
                    <a:pt x="0" y="3"/>
                    <a:pt x="0" y="7"/>
                    <a:pt x="1" y="11"/>
                  </a:cubicBezTo>
                  <a:cubicBezTo>
                    <a:pt x="7" y="69"/>
                    <a:pt x="17" y="144"/>
                    <a:pt x="29" y="179"/>
                  </a:cubicBezTo>
                  <a:cubicBezTo>
                    <a:pt x="29" y="179"/>
                    <a:pt x="29" y="180"/>
                    <a:pt x="29" y="180"/>
                  </a:cubicBezTo>
                  <a:cubicBezTo>
                    <a:pt x="29" y="180"/>
                    <a:pt x="29" y="180"/>
                    <a:pt x="29" y="180"/>
                  </a:cubicBezTo>
                  <a:cubicBezTo>
                    <a:pt x="29" y="180"/>
                    <a:pt x="29" y="179"/>
                    <a:pt x="29" y="179"/>
                  </a:cubicBezTo>
                  <a:cubicBezTo>
                    <a:pt x="17" y="144"/>
                    <a:pt x="7" y="69"/>
                    <a:pt x="1" y="11"/>
                  </a:cubicBezTo>
                  <a:cubicBezTo>
                    <a:pt x="0" y="7"/>
                    <a:pt x="0" y="3"/>
                    <a:pt x="0" y="0"/>
                  </a:cubicBezTo>
                  <a:cubicBezTo>
                    <a:pt x="0" y="0"/>
                    <a:pt x="0" y="0"/>
                    <a:pt x="0" y="0"/>
                  </a:cubicBezTo>
                </a:path>
              </a:pathLst>
            </a:custGeom>
            <a:solidFill>
              <a:srgbClr val="008E8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4" name="íṧḻïḓe"/>
            <p:cNvSpPr/>
            <p:nvPr>
              <p:custDataLst>
                <p:tags r:id="rId622"/>
              </p:custDataLst>
            </p:nvPr>
          </p:nvSpPr>
          <p:spPr>
            <a:xfrm>
              <a:off x="4259263" y="4581525"/>
              <a:ext cx="1588" cy="1588"/>
            </a:xfrm>
            <a:prstGeom prst="ellipse">
              <a:avLst/>
            </a:prstGeom>
            <a:solidFill>
              <a:srgbClr val="F2C3C8"/>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675" name="ïşḷïďé"/>
            <p:cNvSpPr/>
            <p:nvPr>
              <p:custDataLst>
                <p:tags r:id="rId623"/>
              </p:custDataLst>
            </p:nvPr>
          </p:nvSpPr>
          <p:spPr>
            <a:xfrm>
              <a:off x="4160838" y="4581525"/>
              <a:ext cx="98425" cy="25400"/>
            </a:xfrm>
            <a:custGeom>
              <a:avLst/>
              <a:gdLst/>
              <a:ahLst/>
              <a:cxnLst>
                <a:cxn ang="0">
                  <a:pos x="2147483646" y="0"/>
                </a:cxn>
                <a:cxn ang="0">
                  <a:pos x="0" y="2147483646"/>
                </a:cxn>
                <a:cxn ang="0">
                  <a:pos x="0" y="2147483646"/>
                </a:cxn>
                <a:cxn ang="0">
                  <a:pos x="2147483646" y="0"/>
                </a:cxn>
                <a:cxn ang="0">
                  <a:pos x="2147483646" y="0"/>
                </a:cxn>
              </a:cxnLst>
              <a:pathLst>
                <a:path w="71" h="18">
                  <a:moveTo>
                    <a:pt x="71" y="0"/>
                  </a:moveTo>
                  <a:cubicBezTo>
                    <a:pt x="67" y="4"/>
                    <a:pt x="50" y="18"/>
                    <a:pt x="0" y="18"/>
                  </a:cubicBezTo>
                  <a:cubicBezTo>
                    <a:pt x="0" y="18"/>
                    <a:pt x="0" y="18"/>
                    <a:pt x="0" y="18"/>
                  </a:cubicBezTo>
                  <a:cubicBezTo>
                    <a:pt x="50" y="18"/>
                    <a:pt x="67" y="4"/>
                    <a:pt x="71" y="0"/>
                  </a:cubicBezTo>
                  <a:cubicBezTo>
                    <a:pt x="71" y="0"/>
                    <a:pt x="71" y="0"/>
                    <a:pt x="71" y="0"/>
                  </a:cubicBezTo>
                </a:path>
              </a:pathLst>
            </a:custGeom>
            <a:solidFill>
              <a:srgbClr val="E6B9B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6" name="ïśļídê"/>
            <p:cNvSpPr/>
            <p:nvPr>
              <p:custDataLst>
                <p:tags r:id="rId624"/>
              </p:custDataLst>
            </p:nvPr>
          </p:nvSpPr>
          <p:spPr>
            <a:xfrm>
              <a:off x="4110038" y="4330700"/>
              <a:ext cx="149225" cy="276225"/>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107" h="198">
                  <a:moveTo>
                    <a:pt x="77" y="0"/>
                  </a:moveTo>
                  <a:cubicBezTo>
                    <a:pt x="78" y="3"/>
                    <a:pt x="78" y="7"/>
                    <a:pt x="79" y="11"/>
                  </a:cubicBezTo>
                  <a:cubicBezTo>
                    <a:pt x="63" y="4"/>
                    <a:pt x="63" y="4"/>
                    <a:pt x="63" y="4"/>
                  </a:cubicBezTo>
                  <a:cubicBezTo>
                    <a:pt x="0" y="83"/>
                    <a:pt x="0" y="83"/>
                    <a:pt x="0" y="83"/>
                  </a:cubicBezTo>
                  <a:cubicBezTo>
                    <a:pt x="8" y="197"/>
                    <a:pt x="8" y="197"/>
                    <a:pt x="8" y="197"/>
                  </a:cubicBezTo>
                  <a:cubicBezTo>
                    <a:pt x="18" y="198"/>
                    <a:pt x="28" y="198"/>
                    <a:pt x="36" y="198"/>
                  </a:cubicBezTo>
                  <a:cubicBezTo>
                    <a:pt x="86" y="198"/>
                    <a:pt x="103" y="184"/>
                    <a:pt x="107" y="180"/>
                  </a:cubicBezTo>
                  <a:cubicBezTo>
                    <a:pt x="107" y="180"/>
                    <a:pt x="107" y="180"/>
                    <a:pt x="107" y="180"/>
                  </a:cubicBezTo>
                  <a:cubicBezTo>
                    <a:pt x="107" y="180"/>
                    <a:pt x="107" y="179"/>
                    <a:pt x="107" y="179"/>
                  </a:cubicBezTo>
                  <a:cubicBezTo>
                    <a:pt x="95" y="144"/>
                    <a:pt x="85" y="69"/>
                    <a:pt x="79" y="11"/>
                  </a:cubicBezTo>
                  <a:cubicBezTo>
                    <a:pt x="78" y="7"/>
                    <a:pt x="78" y="3"/>
                    <a:pt x="78" y="0"/>
                  </a:cubicBezTo>
                  <a:cubicBezTo>
                    <a:pt x="77" y="0"/>
                    <a:pt x="77" y="0"/>
                    <a:pt x="77" y="0"/>
                  </a:cubicBezTo>
                </a:path>
              </a:pathLst>
            </a:custGeom>
            <a:solidFill>
              <a:srgbClr val="F2839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7" name="íṥ1ïḍé"/>
            <p:cNvSpPr/>
            <p:nvPr>
              <p:custDataLst>
                <p:tags r:id="rId625"/>
              </p:custDataLst>
            </p:nvPr>
          </p:nvSpPr>
          <p:spPr>
            <a:xfrm>
              <a:off x="3890963" y="3948113"/>
              <a:ext cx="315913" cy="38893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27" h="279">
                  <a:moveTo>
                    <a:pt x="4" y="0"/>
                  </a:moveTo>
                  <a:cubicBezTo>
                    <a:pt x="0" y="28"/>
                    <a:pt x="24" y="62"/>
                    <a:pt x="24" y="62"/>
                  </a:cubicBezTo>
                  <a:cubicBezTo>
                    <a:pt x="24" y="62"/>
                    <a:pt x="62" y="134"/>
                    <a:pt x="75" y="165"/>
                  </a:cubicBezTo>
                  <a:cubicBezTo>
                    <a:pt x="87" y="197"/>
                    <a:pt x="87" y="187"/>
                    <a:pt x="94" y="197"/>
                  </a:cubicBezTo>
                  <a:cubicBezTo>
                    <a:pt x="100" y="208"/>
                    <a:pt x="168" y="254"/>
                    <a:pt x="168" y="254"/>
                  </a:cubicBezTo>
                  <a:cubicBezTo>
                    <a:pt x="221" y="279"/>
                    <a:pt x="221" y="279"/>
                    <a:pt x="221" y="279"/>
                  </a:cubicBezTo>
                  <a:cubicBezTo>
                    <a:pt x="227" y="271"/>
                    <a:pt x="227" y="271"/>
                    <a:pt x="227" y="271"/>
                  </a:cubicBezTo>
                  <a:cubicBezTo>
                    <a:pt x="168" y="244"/>
                    <a:pt x="168" y="244"/>
                    <a:pt x="168" y="244"/>
                  </a:cubicBezTo>
                  <a:cubicBezTo>
                    <a:pt x="168" y="244"/>
                    <a:pt x="100" y="197"/>
                    <a:pt x="94" y="187"/>
                  </a:cubicBezTo>
                  <a:cubicBezTo>
                    <a:pt x="88" y="176"/>
                    <a:pt x="87" y="187"/>
                    <a:pt x="75" y="155"/>
                  </a:cubicBezTo>
                  <a:cubicBezTo>
                    <a:pt x="62" y="123"/>
                    <a:pt x="24" y="52"/>
                    <a:pt x="24" y="52"/>
                  </a:cubicBezTo>
                  <a:cubicBezTo>
                    <a:pt x="24" y="52"/>
                    <a:pt x="6" y="25"/>
                    <a:pt x="4" y="0"/>
                  </a:cubicBezTo>
                </a:path>
              </a:pathLst>
            </a:custGeom>
            <a:solidFill>
              <a:srgbClr val="E57C9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8" name="ïṣľiḋé"/>
            <p:cNvSpPr/>
            <p:nvPr>
              <p:custDataLst>
                <p:tags r:id="rId626"/>
              </p:custDataLst>
            </p:nvPr>
          </p:nvSpPr>
          <p:spPr>
            <a:xfrm>
              <a:off x="4198938" y="4325938"/>
              <a:ext cx="22225" cy="20638"/>
            </a:xfrm>
            <a:custGeom>
              <a:avLst/>
              <a:gdLst/>
              <a:ahLst/>
              <a:cxnLst>
                <a:cxn ang="0">
                  <a:pos x="2147483646" y="0"/>
                </a:cxn>
                <a:cxn ang="0">
                  <a:pos x="0" y="2147483646"/>
                </a:cxn>
                <a:cxn ang="0">
                  <a:pos x="2147483646" y="2147483646"/>
                </a:cxn>
                <a:cxn ang="0">
                  <a:pos x="2147483646" y="2147483646"/>
                </a:cxn>
                <a:cxn ang="0">
                  <a:pos x="2147483646" y="0"/>
                </a:cxn>
              </a:cxnLst>
              <a:pathLst>
                <a:path w="16" h="15">
                  <a:moveTo>
                    <a:pt x="6" y="0"/>
                  </a:moveTo>
                  <a:cubicBezTo>
                    <a:pt x="0" y="8"/>
                    <a:pt x="0" y="8"/>
                    <a:pt x="0" y="8"/>
                  </a:cubicBezTo>
                  <a:cubicBezTo>
                    <a:pt x="16" y="15"/>
                    <a:pt x="16" y="15"/>
                    <a:pt x="16" y="15"/>
                  </a:cubicBezTo>
                  <a:cubicBezTo>
                    <a:pt x="15" y="11"/>
                    <a:pt x="15" y="7"/>
                    <a:pt x="14" y="4"/>
                  </a:cubicBezTo>
                  <a:cubicBezTo>
                    <a:pt x="6" y="0"/>
                    <a:pt x="6" y="0"/>
                    <a:pt x="6" y="0"/>
                  </a:cubicBezTo>
                </a:path>
              </a:pathLst>
            </a:custGeom>
            <a:solidFill>
              <a:srgbClr val="D9768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9" name="îşḻiďe"/>
            <p:cNvSpPr/>
            <p:nvPr>
              <p:custDataLst>
                <p:tags r:id="rId627"/>
              </p:custDataLst>
            </p:nvPr>
          </p:nvSpPr>
          <p:spPr>
            <a:xfrm>
              <a:off x="3873500" y="3870325"/>
              <a:ext cx="611188" cy="6254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9" h="449">
                  <a:moveTo>
                    <a:pt x="102" y="59"/>
                  </a:moveTo>
                  <a:cubicBezTo>
                    <a:pt x="102" y="59"/>
                    <a:pt x="129" y="124"/>
                    <a:pt x="131" y="160"/>
                  </a:cubicBezTo>
                  <a:cubicBezTo>
                    <a:pt x="133" y="196"/>
                    <a:pt x="178" y="224"/>
                    <a:pt x="178" y="224"/>
                  </a:cubicBezTo>
                  <a:cubicBezTo>
                    <a:pt x="318" y="316"/>
                    <a:pt x="318" y="316"/>
                    <a:pt x="318" y="316"/>
                  </a:cubicBezTo>
                  <a:cubicBezTo>
                    <a:pt x="318" y="316"/>
                    <a:pt x="439" y="356"/>
                    <a:pt x="398" y="403"/>
                  </a:cubicBezTo>
                  <a:cubicBezTo>
                    <a:pt x="358" y="449"/>
                    <a:pt x="294" y="352"/>
                    <a:pt x="294" y="352"/>
                  </a:cubicBezTo>
                  <a:cubicBezTo>
                    <a:pt x="180" y="300"/>
                    <a:pt x="180" y="300"/>
                    <a:pt x="180" y="300"/>
                  </a:cubicBezTo>
                  <a:cubicBezTo>
                    <a:pt x="180" y="300"/>
                    <a:pt x="112" y="253"/>
                    <a:pt x="106" y="243"/>
                  </a:cubicBezTo>
                  <a:cubicBezTo>
                    <a:pt x="100" y="232"/>
                    <a:pt x="99" y="243"/>
                    <a:pt x="87" y="211"/>
                  </a:cubicBezTo>
                  <a:cubicBezTo>
                    <a:pt x="74" y="179"/>
                    <a:pt x="36" y="108"/>
                    <a:pt x="36" y="108"/>
                  </a:cubicBezTo>
                  <a:cubicBezTo>
                    <a:pt x="36" y="108"/>
                    <a:pt x="0" y="55"/>
                    <a:pt x="23" y="28"/>
                  </a:cubicBezTo>
                  <a:cubicBezTo>
                    <a:pt x="46" y="0"/>
                    <a:pt x="102" y="59"/>
                    <a:pt x="102" y="59"/>
                  </a:cubicBezTo>
                </a:path>
              </a:pathLst>
            </a:custGeom>
            <a:solidFill>
              <a:srgbClr val="FFCDD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0" name="ïṥḻïḑê"/>
            <p:cNvSpPr/>
            <p:nvPr>
              <p:custDataLst>
                <p:tags r:id="rId628"/>
              </p:custDataLst>
            </p:nvPr>
          </p:nvSpPr>
          <p:spPr>
            <a:xfrm>
              <a:off x="3871913" y="3849688"/>
              <a:ext cx="168275" cy="141288"/>
            </a:xfrm>
            <a:custGeom>
              <a:avLst/>
              <a:gdLst/>
              <a:ahLst/>
              <a:cxnLst>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21" h="101">
                  <a:moveTo>
                    <a:pt x="6" y="66"/>
                  </a:moveTo>
                  <a:cubicBezTo>
                    <a:pt x="6" y="66"/>
                    <a:pt x="6" y="67"/>
                    <a:pt x="6" y="68"/>
                  </a:cubicBezTo>
                  <a:cubicBezTo>
                    <a:pt x="6" y="69"/>
                    <a:pt x="6" y="69"/>
                    <a:pt x="6" y="69"/>
                  </a:cubicBezTo>
                  <a:cubicBezTo>
                    <a:pt x="7" y="69"/>
                    <a:pt x="6" y="68"/>
                    <a:pt x="6" y="66"/>
                  </a:cubicBezTo>
                  <a:moveTo>
                    <a:pt x="36" y="0"/>
                  </a:moveTo>
                  <a:cubicBezTo>
                    <a:pt x="0" y="13"/>
                    <a:pt x="0" y="13"/>
                    <a:pt x="0" y="13"/>
                  </a:cubicBezTo>
                  <a:cubicBezTo>
                    <a:pt x="0" y="13"/>
                    <a:pt x="5" y="54"/>
                    <a:pt x="6" y="66"/>
                  </a:cubicBezTo>
                  <a:cubicBezTo>
                    <a:pt x="7" y="63"/>
                    <a:pt x="12" y="62"/>
                    <a:pt x="17" y="62"/>
                  </a:cubicBezTo>
                  <a:cubicBezTo>
                    <a:pt x="17" y="62"/>
                    <a:pt x="17" y="62"/>
                    <a:pt x="17" y="62"/>
                  </a:cubicBezTo>
                  <a:cubicBezTo>
                    <a:pt x="18" y="55"/>
                    <a:pt x="20" y="48"/>
                    <a:pt x="25" y="43"/>
                  </a:cubicBezTo>
                  <a:cubicBezTo>
                    <a:pt x="30" y="38"/>
                    <a:pt x="35" y="35"/>
                    <a:pt x="41" y="35"/>
                  </a:cubicBezTo>
                  <a:cubicBezTo>
                    <a:pt x="67" y="35"/>
                    <a:pt x="104" y="74"/>
                    <a:pt x="104" y="74"/>
                  </a:cubicBezTo>
                  <a:cubicBezTo>
                    <a:pt x="104" y="74"/>
                    <a:pt x="107" y="82"/>
                    <a:pt x="112" y="95"/>
                  </a:cubicBezTo>
                  <a:cubicBezTo>
                    <a:pt x="117" y="99"/>
                    <a:pt x="121" y="101"/>
                    <a:pt x="121" y="101"/>
                  </a:cubicBezTo>
                  <a:cubicBezTo>
                    <a:pt x="83" y="25"/>
                    <a:pt x="83" y="25"/>
                    <a:pt x="83" y="25"/>
                  </a:cubicBezTo>
                  <a:cubicBezTo>
                    <a:pt x="36" y="0"/>
                    <a:pt x="36" y="0"/>
                    <a:pt x="36" y="0"/>
                  </a:cubicBezTo>
                </a:path>
              </a:pathLst>
            </a:custGeom>
            <a:solidFill>
              <a:srgbClr val="E57C9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1" name="íṥḻïḍé"/>
            <p:cNvSpPr/>
            <p:nvPr>
              <p:custDataLst>
                <p:tags r:id="rId629"/>
              </p:custDataLst>
            </p:nvPr>
          </p:nvSpPr>
          <p:spPr>
            <a:xfrm>
              <a:off x="3894138" y="3898900"/>
              <a:ext cx="133350" cy="8255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95" h="60">
                  <a:moveTo>
                    <a:pt x="24" y="0"/>
                  </a:moveTo>
                  <a:cubicBezTo>
                    <a:pt x="18" y="0"/>
                    <a:pt x="13" y="3"/>
                    <a:pt x="8" y="8"/>
                  </a:cubicBezTo>
                  <a:cubicBezTo>
                    <a:pt x="3" y="13"/>
                    <a:pt x="1" y="20"/>
                    <a:pt x="0" y="27"/>
                  </a:cubicBezTo>
                  <a:cubicBezTo>
                    <a:pt x="2" y="27"/>
                    <a:pt x="4" y="28"/>
                    <a:pt x="6" y="28"/>
                  </a:cubicBezTo>
                  <a:cubicBezTo>
                    <a:pt x="8" y="28"/>
                    <a:pt x="10" y="28"/>
                    <a:pt x="12" y="28"/>
                  </a:cubicBezTo>
                  <a:cubicBezTo>
                    <a:pt x="21" y="28"/>
                    <a:pt x="30" y="26"/>
                    <a:pt x="38" y="23"/>
                  </a:cubicBezTo>
                  <a:cubicBezTo>
                    <a:pt x="40" y="22"/>
                    <a:pt x="43" y="21"/>
                    <a:pt x="45" y="21"/>
                  </a:cubicBezTo>
                  <a:cubicBezTo>
                    <a:pt x="48" y="21"/>
                    <a:pt x="51" y="22"/>
                    <a:pt x="53" y="24"/>
                  </a:cubicBezTo>
                  <a:cubicBezTo>
                    <a:pt x="59" y="32"/>
                    <a:pt x="82" y="50"/>
                    <a:pt x="95" y="60"/>
                  </a:cubicBezTo>
                  <a:cubicBezTo>
                    <a:pt x="90" y="47"/>
                    <a:pt x="87" y="39"/>
                    <a:pt x="87" y="39"/>
                  </a:cubicBezTo>
                  <a:cubicBezTo>
                    <a:pt x="87" y="39"/>
                    <a:pt x="50" y="0"/>
                    <a:pt x="24" y="0"/>
                  </a:cubicBezTo>
                </a:path>
              </a:pathLst>
            </a:custGeom>
            <a:solidFill>
              <a:srgbClr val="E5B8B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2" name="ïš1iḋê"/>
            <p:cNvSpPr/>
            <p:nvPr>
              <p:custDataLst>
                <p:tags r:id="rId630"/>
              </p:custDataLst>
            </p:nvPr>
          </p:nvSpPr>
          <p:spPr>
            <a:xfrm>
              <a:off x="3871913" y="3844925"/>
              <a:ext cx="168275" cy="139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Lst>
              <a:pathLst>
                <a:path w="121" h="101">
                  <a:moveTo>
                    <a:pt x="121" y="101"/>
                  </a:moveTo>
                  <a:cubicBezTo>
                    <a:pt x="121" y="101"/>
                    <a:pt x="78" y="70"/>
                    <a:pt x="70" y="59"/>
                  </a:cubicBezTo>
                  <a:cubicBezTo>
                    <a:pt x="66" y="55"/>
                    <a:pt x="60" y="55"/>
                    <a:pt x="55" y="58"/>
                  </a:cubicBezTo>
                  <a:cubicBezTo>
                    <a:pt x="45" y="62"/>
                    <a:pt x="34" y="64"/>
                    <a:pt x="23" y="63"/>
                  </a:cubicBezTo>
                  <a:cubicBezTo>
                    <a:pt x="14" y="62"/>
                    <a:pt x="5" y="62"/>
                    <a:pt x="6" y="68"/>
                  </a:cubicBezTo>
                  <a:cubicBezTo>
                    <a:pt x="8" y="78"/>
                    <a:pt x="0" y="13"/>
                    <a:pt x="0" y="13"/>
                  </a:cubicBezTo>
                  <a:cubicBezTo>
                    <a:pt x="36" y="0"/>
                    <a:pt x="36" y="0"/>
                    <a:pt x="36" y="0"/>
                  </a:cubicBezTo>
                  <a:cubicBezTo>
                    <a:pt x="83" y="25"/>
                    <a:pt x="83" y="25"/>
                    <a:pt x="83" y="25"/>
                  </a:cubicBezTo>
                  <a:lnTo>
                    <a:pt x="121" y="101"/>
                  </a:lnTo>
                  <a:close/>
                </a:path>
              </a:pathLst>
            </a:custGeom>
            <a:solidFill>
              <a:srgbClr val="FF8AA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3" name="íṩľiďe"/>
            <p:cNvSpPr/>
            <p:nvPr>
              <p:custDataLst>
                <p:tags r:id="rId631"/>
              </p:custDataLst>
            </p:nvPr>
          </p:nvSpPr>
          <p:spPr>
            <a:xfrm>
              <a:off x="4178300" y="3990975"/>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4" name="ïšļiḍê"/>
            <p:cNvSpPr/>
            <p:nvPr>
              <p:custDataLst>
                <p:tags r:id="rId632"/>
              </p:custDataLst>
            </p:nvPr>
          </p:nvSpPr>
          <p:spPr>
            <a:xfrm>
              <a:off x="4110038" y="3986213"/>
              <a:ext cx="68263" cy="11113"/>
            </a:xfrm>
            <a:custGeom>
              <a:avLst/>
              <a:gdLst/>
              <a:ahLst/>
              <a:cxnLst>
                <a:cxn ang="0">
                  <a:pos x="0" y="0"/>
                </a:cxn>
                <a:cxn ang="0">
                  <a:pos x="2147483646" y="2147483646"/>
                </a:cxn>
                <a:cxn ang="0">
                  <a:pos x="2147483646" y="2147483646"/>
                </a:cxn>
                <a:cxn ang="0">
                  <a:pos x="2147483646" y="2147483646"/>
                </a:cxn>
                <a:cxn ang="0">
                  <a:pos x="0" y="0"/>
                </a:cxn>
              </a:cxnLst>
              <a:pathLst>
                <a:path w="48" h="8">
                  <a:moveTo>
                    <a:pt x="0" y="0"/>
                  </a:moveTo>
                  <a:cubicBezTo>
                    <a:pt x="9" y="5"/>
                    <a:pt x="18" y="8"/>
                    <a:pt x="27" y="8"/>
                  </a:cubicBezTo>
                  <a:cubicBezTo>
                    <a:pt x="34" y="8"/>
                    <a:pt x="42" y="6"/>
                    <a:pt x="48" y="3"/>
                  </a:cubicBezTo>
                  <a:cubicBezTo>
                    <a:pt x="48" y="3"/>
                    <a:pt x="48" y="3"/>
                    <a:pt x="48" y="3"/>
                  </a:cubicBezTo>
                  <a:cubicBezTo>
                    <a:pt x="0" y="0"/>
                    <a:pt x="0" y="0"/>
                    <a:pt x="0" y="0"/>
                  </a:cubicBezTo>
                </a:path>
              </a:pathLst>
            </a:custGeom>
            <a:solidFill>
              <a:srgbClr val="E57C9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5" name="ïṧľíḋé"/>
            <p:cNvSpPr/>
            <p:nvPr>
              <p:custDataLst>
                <p:tags r:id="rId633"/>
              </p:custDataLst>
            </p:nvPr>
          </p:nvSpPr>
          <p:spPr>
            <a:xfrm>
              <a:off x="3976688" y="3594100"/>
              <a:ext cx="12700" cy="12700"/>
            </a:xfrm>
            <a:custGeom>
              <a:avLst/>
              <a:gdLst/>
              <a:ahLst/>
              <a:cxnLst>
                <a:cxn ang="0">
                  <a:pos x="2147483646" y="0"/>
                </a:cxn>
                <a:cxn ang="0">
                  <a:pos x="0" y="2147483646"/>
                </a:cxn>
                <a:cxn ang="0">
                  <a:pos x="2147483646" y="2147483646"/>
                </a:cxn>
                <a:cxn ang="0">
                  <a:pos x="2147483646" y="2147483646"/>
                </a:cxn>
                <a:cxn ang="0">
                  <a:pos x="2147483646" y="0"/>
                </a:cxn>
              </a:cxnLst>
              <a:pathLst>
                <a:path w="9" h="9">
                  <a:moveTo>
                    <a:pt x="4" y="0"/>
                  </a:moveTo>
                  <a:cubicBezTo>
                    <a:pt x="3" y="0"/>
                    <a:pt x="2" y="2"/>
                    <a:pt x="0" y="3"/>
                  </a:cubicBezTo>
                  <a:cubicBezTo>
                    <a:pt x="9" y="9"/>
                    <a:pt x="9" y="9"/>
                    <a:pt x="9" y="9"/>
                  </a:cubicBezTo>
                  <a:cubicBezTo>
                    <a:pt x="8" y="7"/>
                    <a:pt x="7" y="5"/>
                    <a:pt x="5" y="4"/>
                  </a:cubicBezTo>
                  <a:cubicBezTo>
                    <a:pt x="6" y="1"/>
                    <a:pt x="5" y="0"/>
                    <a:pt x="4"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 name="ïṥ1iḑê"/>
            <p:cNvSpPr/>
            <p:nvPr>
              <p:custDataLst>
                <p:tags r:id="rId634"/>
              </p:custDataLst>
            </p:nvPr>
          </p:nvSpPr>
          <p:spPr>
            <a:xfrm>
              <a:off x="3970338" y="3598863"/>
              <a:ext cx="25400" cy="19050"/>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19" h="14">
                  <a:moveTo>
                    <a:pt x="5" y="0"/>
                  </a:moveTo>
                  <a:cubicBezTo>
                    <a:pt x="4" y="1"/>
                    <a:pt x="4" y="1"/>
                    <a:pt x="4" y="1"/>
                  </a:cubicBezTo>
                  <a:cubicBezTo>
                    <a:pt x="3" y="2"/>
                    <a:pt x="2" y="3"/>
                    <a:pt x="0" y="4"/>
                  </a:cubicBezTo>
                  <a:cubicBezTo>
                    <a:pt x="19" y="14"/>
                    <a:pt x="19" y="14"/>
                    <a:pt x="19" y="14"/>
                  </a:cubicBezTo>
                  <a:cubicBezTo>
                    <a:pt x="17" y="11"/>
                    <a:pt x="16" y="8"/>
                    <a:pt x="14" y="6"/>
                  </a:cubicBezTo>
                  <a:cubicBezTo>
                    <a:pt x="5" y="0"/>
                    <a:pt x="5" y="0"/>
                    <a:pt x="5" y="0"/>
                  </a:cubicBezTo>
                </a:path>
              </a:pathLst>
            </a:custGeom>
            <a:solidFill>
              <a:srgbClr val="E5B8B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7" name="ïşlïdè"/>
            <p:cNvSpPr/>
            <p:nvPr>
              <p:custDataLst>
                <p:tags r:id="rId635"/>
              </p:custDataLst>
            </p:nvPr>
          </p:nvSpPr>
          <p:spPr>
            <a:xfrm>
              <a:off x="3962400" y="3598863"/>
              <a:ext cx="3175" cy="6350"/>
            </a:xfrm>
            <a:custGeom>
              <a:avLst/>
              <a:gdLst/>
              <a:ahLst/>
              <a:cxnLst>
                <a:cxn ang="0">
                  <a:pos x="0" y="0"/>
                </a:cxn>
                <a:cxn ang="0">
                  <a:pos x="2147483646" y="2147483646"/>
                </a:cxn>
                <a:cxn ang="0">
                  <a:pos x="2147483646" y="2147483646"/>
                </a:cxn>
                <a:cxn ang="0">
                  <a:pos x="0" y="0"/>
                </a:cxn>
              </a:cxnLst>
              <a:pathLst>
                <a:path w="3" h="5">
                  <a:moveTo>
                    <a:pt x="0" y="0"/>
                  </a:moveTo>
                  <a:cubicBezTo>
                    <a:pt x="1" y="3"/>
                    <a:pt x="2" y="4"/>
                    <a:pt x="3" y="5"/>
                  </a:cubicBezTo>
                  <a:cubicBezTo>
                    <a:pt x="3" y="4"/>
                    <a:pt x="3" y="3"/>
                    <a:pt x="3" y="2"/>
                  </a:cubicBezTo>
                  <a:cubicBezTo>
                    <a:pt x="0" y="0"/>
                    <a:pt x="0" y="0"/>
                    <a:pt x="0"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8" name="îṩḷiḓè"/>
            <p:cNvSpPr/>
            <p:nvPr>
              <p:custDataLst>
                <p:tags r:id="rId636"/>
              </p:custDataLst>
            </p:nvPr>
          </p:nvSpPr>
          <p:spPr>
            <a:xfrm>
              <a:off x="3965575" y="3600450"/>
              <a:ext cx="4763" cy="4763"/>
            </a:xfrm>
            <a:custGeom>
              <a:avLst/>
              <a:gdLst/>
              <a:ahLst/>
              <a:cxnLst>
                <a:cxn ang="0">
                  <a:pos x="0" y="0"/>
                </a:cxn>
                <a:cxn ang="0">
                  <a:pos x="0" y="2147483646"/>
                </a:cxn>
                <a:cxn ang="0">
                  <a:pos x="2147483646" y="2147483646"/>
                </a:cxn>
                <a:cxn ang="0">
                  <a:pos x="2147483646" y="2147483646"/>
                </a:cxn>
                <a:cxn ang="0">
                  <a:pos x="0" y="0"/>
                </a:cxn>
              </a:cxnLst>
              <a:pathLst>
                <a:path w="3" h="3">
                  <a:moveTo>
                    <a:pt x="0" y="0"/>
                  </a:moveTo>
                  <a:cubicBezTo>
                    <a:pt x="0" y="1"/>
                    <a:pt x="0" y="2"/>
                    <a:pt x="0" y="3"/>
                  </a:cubicBezTo>
                  <a:cubicBezTo>
                    <a:pt x="0" y="3"/>
                    <a:pt x="0" y="3"/>
                    <a:pt x="1" y="3"/>
                  </a:cubicBezTo>
                  <a:cubicBezTo>
                    <a:pt x="1" y="3"/>
                    <a:pt x="2" y="2"/>
                    <a:pt x="3" y="2"/>
                  </a:cubicBezTo>
                  <a:cubicBezTo>
                    <a:pt x="0" y="0"/>
                    <a:pt x="0" y="0"/>
                    <a:pt x="0" y="0"/>
                  </a:cubicBezTo>
                </a:path>
              </a:pathLst>
            </a:custGeom>
            <a:solidFill>
              <a:srgbClr val="E5B8B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9" name="îṧļîďé"/>
            <p:cNvSpPr/>
            <p:nvPr>
              <p:custDataLst>
                <p:tags r:id="rId637"/>
              </p:custDataLst>
            </p:nvPr>
          </p:nvSpPr>
          <p:spPr>
            <a:xfrm>
              <a:off x="4071938" y="3670300"/>
              <a:ext cx="15875" cy="26988"/>
            </a:xfrm>
            <a:custGeom>
              <a:avLst/>
              <a:gdLst/>
              <a:ahLst/>
              <a:cxnLst>
                <a:cxn ang="0">
                  <a:pos x="2147483646" y="0"/>
                </a:cxn>
                <a:cxn ang="0">
                  <a:pos x="0" y="2147483646"/>
                </a:cxn>
                <a:cxn ang="0">
                  <a:pos x="0" y="2147483646"/>
                </a:cxn>
                <a:cxn ang="0">
                  <a:pos x="2147483646" y="2147483646"/>
                </a:cxn>
                <a:cxn ang="0">
                  <a:pos x="2147483646" y="0"/>
                </a:cxn>
              </a:cxnLst>
              <a:pathLst>
                <a:path w="12" h="19">
                  <a:moveTo>
                    <a:pt x="12" y="0"/>
                  </a:moveTo>
                  <a:cubicBezTo>
                    <a:pt x="9" y="4"/>
                    <a:pt x="5" y="11"/>
                    <a:pt x="0" y="19"/>
                  </a:cubicBezTo>
                  <a:cubicBezTo>
                    <a:pt x="0" y="19"/>
                    <a:pt x="0" y="19"/>
                    <a:pt x="0" y="19"/>
                  </a:cubicBezTo>
                  <a:cubicBezTo>
                    <a:pt x="7" y="8"/>
                    <a:pt x="12" y="1"/>
                    <a:pt x="12" y="1"/>
                  </a:cubicBezTo>
                  <a:cubicBezTo>
                    <a:pt x="12" y="0"/>
                    <a:pt x="12" y="0"/>
                    <a:pt x="12" y="0"/>
                  </a:cubicBezTo>
                </a:path>
              </a:pathLst>
            </a:custGeom>
            <a:solidFill>
              <a:srgbClr val="E5E5E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0" name="i$lïḋé"/>
            <p:cNvSpPr/>
            <p:nvPr>
              <p:custDataLst>
                <p:tags r:id="rId638"/>
              </p:custDataLst>
            </p:nvPr>
          </p:nvSpPr>
          <p:spPr>
            <a:xfrm>
              <a:off x="3995738" y="3617913"/>
              <a:ext cx="92075" cy="80963"/>
            </a:xfrm>
            <a:custGeom>
              <a:avLst/>
              <a:gdLst/>
              <a:ahLst/>
              <a:cxnLst>
                <a:cxn ang="0">
                  <a:pos x="0" y="0"/>
                </a:cxn>
                <a:cxn ang="0">
                  <a:pos x="2147483646" y="2147483646"/>
                </a:cxn>
                <a:cxn ang="0">
                  <a:pos x="2147483646" y="2147483646"/>
                </a:cxn>
                <a:cxn ang="0">
                  <a:pos x="2147483646" y="2147483646"/>
                </a:cxn>
                <a:cxn ang="0">
                  <a:pos x="0" y="0"/>
                </a:cxn>
              </a:cxnLst>
              <a:pathLst>
                <a:path w="66" h="58">
                  <a:moveTo>
                    <a:pt x="0" y="0"/>
                  </a:moveTo>
                  <a:cubicBezTo>
                    <a:pt x="12" y="23"/>
                    <a:pt x="22" y="58"/>
                    <a:pt x="44" y="58"/>
                  </a:cubicBezTo>
                  <a:cubicBezTo>
                    <a:pt x="47" y="58"/>
                    <a:pt x="51" y="57"/>
                    <a:pt x="54" y="57"/>
                  </a:cubicBezTo>
                  <a:cubicBezTo>
                    <a:pt x="59" y="49"/>
                    <a:pt x="63" y="42"/>
                    <a:pt x="66" y="38"/>
                  </a:cubicBezTo>
                  <a:cubicBezTo>
                    <a:pt x="0" y="0"/>
                    <a:pt x="0" y="0"/>
                    <a:pt x="0" y="0"/>
                  </a:cubicBezTo>
                </a:path>
              </a:pathLst>
            </a:custGeom>
            <a:solidFill>
              <a:srgbClr val="E5B8B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1" name="iṩļíḋé"/>
            <p:cNvSpPr/>
            <p:nvPr>
              <p:custDataLst>
                <p:tags r:id="rId639"/>
              </p:custDataLst>
            </p:nvPr>
          </p:nvSpPr>
          <p:spPr>
            <a:xfrm>
              <a:off x="3932238" y="3436938"/>
              <a:ext cx="257175" cy="254000"/>
            </a:xfrm>
            <a:prstGeom prst="ellipse">
              <a:avLst/>
            </a:prstGeom>
            <a:solidFill>
              <a:srgbClr val="FFCDD3"/>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692" name="îsḷíḍe"/>
            <p:cNvSpPr/>
            <p:nvPr>
              <p:custDataLst>
                <p:tags r:id="rId640"/>
              </p:custDataLst>
            </p:nvPr>
          </p:nvSpPr>
          <p:spPr>
            <a:xfrm>
              <a:off x="3530600" y="3367088"/>
              <a:ext cx="666750" cy="5969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79" h="429">
                  <a:moveTo>
                    <a:pt x="419" y="141"/>
                  </a:moveTo>
                  <a:cubicBezTo>
                    <a:pt x="419" y="147"/>
                    <a:pt x="417" y="153"/>
                    <a:pt x="415" y="158"/>
                  </a:cubicBezTo>
                  <a:cubicBezTo>
                    <a:pt x="411" y="165"/>
                    <a:pt x="403" y="169"/>
                    <a:pt x="396" y="173"/>
                  </a:cubicBezTo>
                  <a:cubicBezTo>
                    <a:pt x="368" y="190"/>
                    <a:pt x="360" y="229"/>
                    <a:pt x="369" y="261"/>
                  </a:cubicBezTo>
                  <a:cubicBezTo>
                    <a:pt x="372" y="272"/>
                    <a:pt x="377" y="283"/>
                    <a:pt x="375" y="295"/>
                  </a:cubicBezTo>
                  <a:cubicBezTo>
                    <a:pt x="371" y="314"/>
                    <a:pt x="349" y="325"/>
                    <a:pt x="329" y="326"/>
                  </a:cubicBezTo>
                  <a:cubicBezTo>
                    <a:pt x="309" y="328"/>
                    <a:pt x="288" y="325"/>
                    <a:pt x="269" y="332"/>
                  </a:cubicBezTo>
                  <a:cubicBezTo>
                    <a:pt x="237" y="344"/>
                    <a:pt x="223" y="381"/>
                    <a:pt x="197" y="402"/>
                  </a:cubicBezTo>
                  <a:cubicBezTo>
                    <a:pt x="166" y="426"/>
                    <a:pt x="123" y="424"/>
                    <a:pt x="84" y="427"/>
                  </a:cubicBezTo>
                  <a:cubicBezTo>
                    <a:pt x="69" y="428"/>
                    <a:pt x="54" y="429"/>
                    <a:pt x="40" y="427"/>
                  </a:cubicBezTo>
                  <a:cubicBezTo>
                    <a:pt x="26" y="424"/>
                    <a:pt x="12" y="415"/>
                    <a:pt x="7" y="402"/>
                  </a:cubicBezTo>
                  <a:cubicBezTo>
                    <a:pt x="0" y="383"/>
                    <a:pt x="13" y="362"/>
                    <a:pt x="28" y="348"/>
                  </a:cubicBezTo>
                  <a:cubicBezTo>
                    <a:pt x="43" y="334"/>
                    <a:pt x="61" y="322"/>
                    <a:pt x="70" y="304"/>
                  </a:cubicBezTo>
                  <a:cubicBezTo>
                    <a:pt x="81" y="279"/>
                    <a:pt x="72" y="247"/>
                    <a:pt x="86" y="224"/>
                  </a:cubicBezTo>
                  <a:cubicBezTo>
                    <a:pt x="89" y="219"/>
                    <a:pt x="93" y="215"/>
                    <a:pt x="98" y="213"/>
                  </a:cubicBezTo>
                  <a:cubicBezTo>
                    <a:pt x="104" y="211"/>
                    <a:pt x="111" y="213"/>
                    <a:pt x="118" y="213"/>
                  </a:cubicBezTo>
                  <a:cubicBezTo>
                    <a:pt x="144" y="214"/>
                    <a:pt x="166" y="193"/>
                    <a:pt x="178" y="170"/>
                  </a:cubicBezTo>
                  <a:cubicBezTo>
                    <a:pt x="191" y="147"/>
                    <a:pt x="196" y="121"/>
                    <a:pt x="207" y="97"/>
                  </a:cubicBezTo>
                  <a:cubicBezTo>
                    <a:pt x="219" y="70"/>
                    <a:pt x="240" y="47"/>
                    <a:pt x="268" y="35"/>
                  </a:cubicBezTo>
                  <a:cubicBezTo>
                    <a:pt x="284" y="28"/>
                    <a:pt x="301" y="26"/>
                    <a:pt x="318" y="21"/>
                  </a:cubicBezTo>
                  <a:cubicBezTo>
                    <a:pt x="337" y="16"/>
                    <a:pt x="355" y="7"/>
                    <a:pt x="374" y="3"/>
                  </a:cubicBezTo>
                  <a:cubicBezTo>
                    <a:pt x="394" y="0"/>
                    <a:pt x="416" y="2"/>
                    <a:pt x="430" y="16"/>
                  </a:cubicBezTo>
                  <a:cubicBezTo>
                    <a:pt x="443" y="29"/>
                    <a:pt x="447" y="49"/>
                    <a:pt x="460" y="62"/>
                  </a:cubicBezTo>
                  <a:cubicBezTo>
                    <a:pt x="465" y="67"/>
                    <a:pt x="471" y="72"/>
                    <a:pt x="473" y="78"/>
                  </a:cubicBezTo>
                  <a:cubicBezTo>
                    <a:pt x="479" y="94"/>
                    <a:pt x="452" y="95"/>
                    <a:pt x="443" y="102"/>
                  </a:cubicBezTo>
                  <a:cubicBezTo>
                    <a:pt x="430" y="111"/>
                    <a:pt x="421" y="125"/>
                    <a:pt x="419" y="141"/>
                  </a:cubicBez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3" name="ïšḷíḍê"/>
            <p:cNvSpPr/>
            <p:nvPr>
              <p:custDataLst>
                <p:tags r:id="rId641"/>
              </p:custDataLst>
            </p:nvPr>
          </p:nvSpPr>
          <p:spPr>
            <a:xfrm>
              <a:off x="4476750" y="2978150"/>
              <a:ext cx="139700" cy="250825"/>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100" h="181">
                  <a:moveTo>
                    <a:pt x="13" y="100"/>
                  </a:moveTo>
                  <a:cubicBezTo>
                    <a:pt x="27" y="150"/>
                    <a:pt x="75" y="181"/>
                    <a:pt x="75" y="181"/>
                  </a:cubicBezTo>
                  <a:cubicBezTo>
                    <a:pt x="75" y="181"/>
                    <a:pt x="100" y="130"/>
                    <a:pt x="87" y="80"/>
                  </a:cubicBezTo>
                  <a:cubicBezTo>
                    <a:pt x="73" y="30"/>
                    <a:pt x="25" y="0"/>
                    <a:pt x="25" y="0"/>
                  </a:cubicBezTo>
                  <a:cubicBezTo>
                    <a:pt x="25" y="0"/>
                    <a:pt x="0" y="51"/>
                    <a:pt x="13" y="100"/>
                  </a:cubicBez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4" name="íŝ1iḓé"/>
            <p:cNvSpPr/>
            <p:nvPr>
              <p:custDataLst>
                <p:tags r:id="rId642"/>
              </p:custDataLst>
            </p:nvPr>
          </p:nvSpPr>
          <p:spPr>
            <a:xfrm>
              <a:off x="4833938" y="3394075"/>
              <a:ext cx="141288" cy="249238"/>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102" h="180">
                  <a:moveTo>
                    <a:pt x="15" y="79"/>
                  </a:moveTo>
                  <a:cubicBezTo>
                    <a:pt x="0" y="129"/>
                    <a:pt x="24" y="180"/>
                    <a:pt x="24" y="180"/>
                  </a:cubicBezTo>
                  <a:cubicBezTo>
                    <a:pt x="24" y="180"/>
                    <a:pt x="73" y="151"/>
                    <a:pt x="87" y="101"/>
                  </a:cubicBezTo>
                  <a:cubicBezTo>
                    <a:pt x="102" y="52"/>
                    <a:pt x="78" y="0"/>
                    <a:pt x="78" y="0"/>
                  </a:cubicBezTo>
                  <a:cubicBezTo>
                    <a:pt x="78" y="0"/>
                    <a:pt x="29" y="30"/>
                    <a:pt x="15" y="79"/>
                  </a:cubicBez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5" name="ïṡļídè"/>
            <p:cNvSpPr/>
            <p:nvPr>
              <p:custDataLst>
                <p:tags r:id="rId643"/>
              </p:custDataLst>
            </p:nvPr>
          </p:nvSpPr>
          <p:spPr>
            <a:xfrm>
              <a:off x="7383463" y="3890963"/>
              <a:ext cx="184150" cy="187325"/>
            </a:xfrm>
            <a:custGeom>
              <a:avLst/>
              <a:gdLst/>
              <a:ahLst/>
              <a:cxnLst>
                <a:cxn ang="0">
                  <a:pos x="2147483646" y="2147483646"/>
                </a:cxn>
                <a:cxn ang="0">
                  <a:pos x="0" y="2147483646"/>
                </a:cxn>
                <a:cxn ang="0">
                  <a:pos x="2147483646" y="2147483646"/>
                </a:cxn>
                <a:cxn ang="0">
                  <a:pos x="2147483646" y="0"/>
                </a:cxn>
                <a:cxn ang="0">
                  <a:pos x="2147483646" y="2147483646"/>
                </a:cxn>
              </a:cxnLst>
              <a:pathLst>
                <a:path w="132" h="134">
                  <a:moveTo>
                    <a:pt x="39" y="40"/>
                  </a:moveTo>
                  <a:cubicBezTo>
                    <a:pt x="3" y="77"/>
                    <a:pt x="0" y="134"/>
                    <a:pt x="0" y="134"/>
                  </a:cubicBezTo>
                  <a:cubicBezTo>
                    <a:pt x="0" y="134"/>
                    <a:pt x="57" y="130"/>
                    <a:pt x="93" y="94"/>
                  </a:cubicBezTo>
                  <a:cubicBezTo>
                    <a:pt x="129" y="57"/>
                    <a:pt x="132" y="0"/>
                    <a:pt x="132" y="0"/>
                  </a:cubicBezTo>
                  <a:cubicBezTo>
                    <a:pt x="132" y="0"/>
                    <a:pt x="75" y="3"/>
                    <a:pt x="39" y="40"/>
                  </a:cubicBezTo>
                  <a:close/>
                </a:path>
              </a:pathLst>
            </a:custGeom>
            <a:solidFill>
              <a:srgbClr val="00968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nvGrpSpPr>
          <p:cNvPr id="696" name="56d2626f-ec6f-4470-b4ff-09c01ad2b39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326438" y="3297238"/>
            <a:ext cx="725487" cy="684212"/>
            <a:chOff x="7708900" y="1873501"/>
            <a:chExt cx="3811588" cy="3596514"/>
          </a:xfrm>
        </p:grpSpPr>
        <p:sp>
          <p:nvSpPr>
            <p:cNvPr id="697" name="iSlïďe"/>
            <p:cNvSpPr/>
            <p:nvPr>
              <p:custDataLst>
                <p:tags r:id="rId644"/>
              </p:custDataLst>
            </p:nvPr>
          </p:nvSpPr>
          <p:spPr bwMode="auto">
            <a:xfrm>
              <a:off x="7708900" y="2499342"/>
              <a:ext cx="3753207" cy="2970673"/>
            </a:xfrm>
            <a:custGeom>
              <a:avLst/>
              <a:gdLst>
                <a:gd name="T0" fmla="*/ 240 w 263"/>
                <a:gd name="T1" fmla="*/ 200 h 208"/>
                <a:gd name="T2" fmla="*/ 220 w 263"/>
                <a:gd name="T3" fmla="*/ 182 h 208"/>
                <a:gd name="T4" fmla="*/ 219 w 263"/>
                <a:gd name="T5" fmla="*/ 167 h 208"/>
                <a:gd name="T6" fmla="*/ 237 w 263"/>
                <a:gd name="T7" fmla="*/ 146 h 208"/>
                <a:gd name="T8" fmla="*/ 256 w 263"/>
                <a:gd name="T9" fmla="*/ 134 h 208"/>
                <a:gd name="T10" fmla="*/ 261 w 263"/>
                <a:gd name="T11" fmla="*/ 129 h 208"/>
                <a:gd name="T12" fmla="*/ 247 w 263"/>
                <a:gd name="T13" fmla="*/ 135 h 208"/>
                <a:gd name="T14" fmla="*/ 216 w 263"/>
                <a:gd name="T15" fmla="*/ 160 h 208"/>
                <a:gd name="T16" fmla="*/ 205 w 263"/>
                <a:gd name="T17" fmla="*/ 112 h 208"/>
                <a:gd name="T18" fmla="*/ 205 w 263"/>
                <a:gd name="T19" fmla="*/ 104 h 208"/>
                <a:gd name="T20" fmla="*/ 235 w 263"/>
                <a:gd name="T21" fmla="*/ 81 h 208"/>
                <a:gd name="T22" fmla="*/ 246 w 263"/>
                <a:gd name="T23" fmla="*/ 73 h 208"/>
                <a:gd name="T24" fmla="*/ 204 w 263"/>
                <a:gd name="T25" fmla="*/ 102 h 208"/>
                <a:gd name="T26" fmla="*/ 203 w 263"/>
                <a:gd name="T27" fmla="*/ 90 h 208"/>
                <a:gd name="T28" fmla="*/ 233 w 263"/>
                <a:gd name="T29" fmla="*/ 66 h 208"/>
                <a:gd name="T30" fmla="*/ 253 w 263"/>
                <a:gd name="T31" fmla="*/ 72 h 208"/>
                <a:gd name="T32" fmla="*/ 262 w 263"/>
                <a:gd name="T33" fmla="*/ 69 h 208"/>
                <a:gd name="T34" fmla="*/ 242 w 263"/>
                <a:gd name="T35" fmla="*/ 63 h 208"/>
                <a:gd name="T36" fmla="*/ 199 w 263"/>
                <a:gd name="T37" fmla="*/ 68 h 208"/>
                <a:gd name="T38" fmla="*/ 197 w 263"/>
                <a:gd name="T39" fmla="*/ 68 h 208"/>
                <a:gd name="T40" fmla="*/ 151 w 263"/>
                <a:gd name="T41" fmla="*/ 70 h 208"/>
                <a:gd name="T42" fmla="*/ 141 w 263"/>
                <a:gd name="T43" fmla="*/ 79 h 208"/>
                <a:gd name="T44" fmla="*/ 109 w 263"/>
                <a:gd name="T45" fmla="*/ 68 h 208"/>
                <a:gd name="T46" fmla="*/ 100 w 263"/>
                <a:gd name="T47" fmla="*/ 58 h 208"/>
                <a:gd name="T48" fmla="*/ 94 w 263"/>
                <a:gd name="T49" fmla="*/ 31 h 208"/>
                <a:gd name="T50" fmla="*/ 94 w 263"/>
                <a:gd name="T51" fmla="*/ 10 h 208"/>
                <a:gd name="T52" fmla="*/ 71 w 263"/>
                <a:gd name="T53" fmla="*/ 10 h 208"/>
                <a:gd name="T54" fmla="*/ 67 w 263"/>
                <a:gd name="T55" fmla="*/ 45 h 208"/>
                <a:gd name="T56" fmla="*/ 51 w 263"/>
                <a:gd name="T57" fmla="*/ 67 h 208"/>
                <a:gd name="T58" fmla="*/ 10 w 263"/>
                <a:gd name="T59" fmla="*/ 102 h 208"/>
                <a:gd name="T60" fmla="*/ 10 w 263"/>
                <a:gd name="T61" fmla="*/ 138 h 208"/>
                <a:gd name="T62" fmla="*/ 19 w 263"/>
                <a:gd name="T63" fmla="*/ 188 h 208"/>
                <a:gd name="T64" fmla="*/ 108 w 263"/>
                <a:gd name="T65" fmla="*/ 174 h 208"/>
                <a:gd name="T66" fmla="*/ 150 w 263"/>
                <a:gd name="T67" fmla="*/ 192 h 208"/>
                <a:gd name="T68" fmla="*/ 195 w 263"/>
                <a:gd name="T69" fmla="*/ 194 h 208"/>
                <a:gd name="T70" fmla="*/ 217 w 263"/>
                <a:gd name="T71" fmla="*/ 189 h 208"/>
                <a:gd name="T72" fmla="*/ 238 w 263"/>
                <a:gd name="T73" fmla="*/ 207 h 208"/>
                <a:gd name="T74" fmla="*/ 258 w 263"/>
                <a:gd name="T75" fmla="*/ 199 h 208"/>
                <a:gd name="T76" fmla="*/ 226 w 263"/>
                <a:gd name="T77" fmla="*/ 64 h 208"/>
                <a:gd name="T78" fmla="*/ 216 w 263"/>
                <a:gd name="T79" fmla="*/ 72 h 208"/>
                <a:gd name="T80" fmla="*/ 201 w 263"/>
                <a:gd name="T81" fmla="*/ 69 h 208"/>
                <a:gd name="T82" fmla="*/ 210 w 263"/>
                <a:gd name="T83" fmla="*/ 64 h 208"/>
                <a:gd name="T84" fmla="*/ 33 w 263"/>
                <a:gd name="T85" fmla="*/ 187 h 208"/>
                <a:gd name="T86" fmla="*/ 19 w 263"/>
                <a:gd name="T87" fmla="*/ 161 h 208"/>
                <a:gd name="T88" fmla="*/ 17 w 263"/>
                <a:gd name="T89" fmla="*/ 134 h 208"/>
                <a:gd name="T90" fmla="*/ 16 w 263"/>
                <a:gd name="T91" fmla="*/ 106 h 208"/>
                <a:gd name="T92" fmla="*/ 17 w 263"/>
                <a:gd name="T93" fmla="*/ 82 h 208"/>
                <a:gd name="T94" fmla="*/ 78 w 263"/>
                <a:gd name="T95" fmla="*/ 66 h 208"/>
                <a:gd name="T96" fmla="*/ 68 w 263"/>
                <a:gd name="T97" fmla="*/ 30 h 208"/>
                <a:gd name="T98" fmla="*/ 79 w 263"/>
                <a:gd name="T99" fmla="*/ 9 h 208"/>
                <a:gd name="T100" fmla="*/ 88 w 263"/>
                <a:gd name="T101" fmla="*/ 15 h 208"/>
                <a:gd name="T102" fmla="*/ 90 w 263"/>
                <a:gd name="T103" fmla="*/ 44 h 208"/>
                <a:gd name="T104" fmla="*/ 107 w 263"/>
                <a:gd name="T105" fmla="*/ 75 h 208"/>
                <a:gd name="T106" fmla="*/ 139 w 263"/>
                <a:gd name="T107" fmla="*/ 98 h 208"/>
                <a:gd name="T108" fmla="*/ 140 w 263"/>
                <a:gd name="T109" fmla="*/ 154 h 208"/>
                <a:gd name="T110" fmla="*/ 210 w 263"/>
                <a:gd name="T111" fmla="*/ 182 h 208"/>
                <a:gd name="T112" fmla="*/ 157 w 263"/>
                <a:gd name="T113" fmla="*/ 185 h 208"/>
                <a:gd name="T114" fmla="*/ 146 w 263"/>
                <a:gd name="T115" fmla="*/ 101 h 208"/>
                <a:gd name="T116" fmla="*/ 152 w 263"/>
                <a:gd name="T117" fmla="*/ 74 h 208"/>
                <a:gd name="T118" fmla="*/ 169 w 263"/>
                <a:gd name="T119" fmla="*/ 75 h 208"/>
                <a:gd name="T120" fmla="*/ 196 w 263"/>
                <a:gd name="T121" fmla="*/ 85 h 208"/>
                <a:gd name="T122" fmla="*/ 201 w 263"/>
                <a:gd name="T123" fmla="*/ 139 h 208"/>
                <a:gd name="T124" fmla="*/ 210 w 263"/>
                <a:gd name="T125" fmla="*/ 17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08">
                  <a:moveTo>
                    <a:pt x="258" y="199"/>
                  </a:moveTo>
                  <a:cubicBezTo>
                    <a:pt x="252" y="199"/>
                    <a:pt x="246" y="201"/>
                    <a:pt x="240" y="200"/>
                  </a:cubicBezTo>
                  <a:cubicBezTo>
                    <a:pt x="235" y="199"/>
                    <a:pt x="230" y="197"/>
                    <a:pt x="226" y="193"/>
                  </a:cubicBezTo>
                  <a:cubicBezTo>
                    <a:pt x="223" y="190"/>
                    <a:pt x="222" y="186"/>
                    <a:pt x="220" y="182"/>
                  </a:cubicBezTo>
                  <a:cubicBezTo>
                    <a:pt x="220" y="182"/>
                    <a:pt x="220" y="181"/>
                    <a:pt x="220" y="181"/>
                  </a:cubicBezTo>
                  <a:cubicBezTo>
                    <a:pt x="221" y="176"/>
                    <a:pt x="220" y="171"/>
                    <a:pt x="219" y="167"/>
                  </a:cubicBezTo>
                  <a:cubicBezTo>
                    <a:pt x="218" y="166"/>
                    <a:pt x="218" y="164"/>
                    <a:pt x="217" y="163"/>
                  </a:cubicBezTo>
                  <a:cubicBezTo>
                    <a:pt x="224" y="157"/>
                    <a:pt x="230" y="151"/>
                    <a:pt x="237" y="146"/>
                  </a:cubicBezTo>
                  <a:cubicBezTo>
                    <a:pt x="241" y="143"/>
                    <a:pt x="246" y="140"/>
                    <a:pt x="250" y="138"/>
                  </a:cubicBezTo>
                  <a:cubicBezTo>
                    <a:pt x="252" y="137"/>
                    <a:pt x="254" y="135"/>
                    <a:pt x="256" y="134"/>
                  </a:cubicBezTo>
                  <a:cubicBezTo>
                    <a:pt x="258" y="133"/>
                    <a:pt x="260" y="132"/>
                    <a:pt x="261" y="131"/>
                  </a:cubicBezTo>
                  <a:cubicBezTo>
                    <a:pt x="262" y="130"/>
                    <a:pt x="261" y="129"/>
                    <a:pt x="261" y="129"/>
                  </a:cubicBezTo>
                  <a:cubicBezTo>
                    <a:pt x="258" y="129"/>
                    <a:pt x="256" y="130"/>
                    <a:pt x="254" y="131"/>
                  </a:cubicBezTo>
                  <a:cubicBezTo>
                    <a:pt x="252" y="132"/>
                    <a:pt x="249" y="134"/>
                    <a:pt x="247" y="135"/>
                  </a:cubicBezTo>
                  <a:cubicBezTo>
                    <a:pt x="243" y="137"/>
                    <a:pt x="239" y="140"/>
                    <a:pt x="235" y="143"/>
                  </a:cubicBezTo>
                  <a:cubicBezTo>
                    <a:pt x="228" y="148"/>
                    <a:pt x="222" y="154"/>
                    <a:pt x="216" y="160"/>
                  </a:cubicBezTo>
                  <a:cubicBezTo>
                    <a:pt x="215" y="157"/>
                    <a:pt x="214" y="153"/>
                    <a:pt x="213" y="149"/>
                  </a:cubicBezTo>
                  <a:cubicBezTo>
                    <a:pt x="209" y="137"/>
                    <a:pt x="207" y="124"/>
                    <a:pt x="205" y="112"/>
                  </a:cubicBezTo>
                  <a:cubicBezTo>
                    <a:pt x="205" y="109"/>
                    <a:pt x="204" y="107"/>
                    <a:pt x="204" y="104"/>
                  </a:cubicBezTo>
                  <a:cubicBezTo>
                    <a:pt x="204" y="104"/>
                    <a:pt x="205" y="104"/>
                    <a:pt x="205" y="104"/>
                  </a:cubicBezTo>
                  <a:cubicBezTo>
                    <a:pt x="211" y="98"/>
                    <a:pt x="218" y="92"/>
                    <a:pt x="225" y="87"/>
                  </a:cubicBezTo>
                  <a:cubicBezTo>
                    <a:pt x="228" y="85"/>
                    <a:pt x="232" y="83"/>
                    <a:pt x="235" y="81"/>
                  </a:cubicBezTo>
                  <a:cubicBezTo>
                    <a:pt x="239" y="79"/>
                    <a:pt x="243" y="77"/>
                    <a:pt x="246" y="74"/>
                  </a:cubicBezTo>
                  <a:cubicBezTo>
                    <a:pt x="247" y="74"/>
                    <a:pt x="247" y="73"/>
                    <a:pt x="246" y="73"/>
                  </a:cubicBezTo>
                  <a:cubicBezTo>
                    <a:pt x="238" y="75"/>
                    <a:pt x="230" y="80"/>
                    <a:pt x="223" y="85"/>
                  </a:cubicBezTo>
                  <a:cubicBezTo>
                    <a:pt x="216" y="90"/>
                    <a:pt x="210" y="96"/>
                    <a:pt x="204" y="102"/>
                  </a:cubicBezTo>
                  <a:cubicBezTo>
                    <a:pt x="204" y="98"/>
                    <a:pt x="203" y="94"/>
                    <a:pt x="203" y="90"/>
                  </a:cubicBezTo>
                  <a:cubicBezTo>
                    <a:pt x="203" y="90"/>
                    <a:pt x="203" y="90"/>
                    <a:pt x="203" y="90"/>
                  </a:cubicBezTo>
                  <a:cubicBezTo>
                    <a:pt x="207" y="84"/>
                    <a:pt x="212" y="78"/>
                    <a:pt x="218" y="74"/>
                  </a:cubicBezTo>
                  <a:cubicBezTo>
                    <a:pt x="223" y="70"/>
                    <a:pt x="228" y="68"/>
                    <a:pt x="233" y="66"/>
                  </a:cubicBezTo>
                  <a:cubicBezTo>
                    <a:pt x="237" y="67"/>
                    <a:pt x="240" y="68"/>
                    <a:pt x="244" y="69"/>
                  </a:cubicBezTo>
                  <a:cubicBezTo>
                    <a:pt x="247" y="70"/>
                    <a:pt x="250" y="71"/>
                    <a:pt x="253" y="72"/>
                  </a:cubicBezTo>
                  <a:cubicBezTo>
                    <a:pt x="256" y="72"/>
                    <a:pt x="259" y="74"/>
                    <a:pt x="261" y="72"/>
                  </a:cubicBezTo>
                  <a:cubicBezTo>
                    <a:pt x="262" y="71"/>
                    <a:pt x="262" y="70"/>
                    <a:pt x="262" y="69"/>
                  </a:cubicBezTo>
                  <a:cubicBezTo>
                    <a:pt x="260" y="66"/>
                    <a:pt x="256" y="66"/>
                    <a:pt x="253" y="65"/>
                  </a:cubicBezTo>
                  <a:cubicBezTo>
                    <a:pt x="250" y="64"/>
                    <a:pt x="246" y="63"/>
                    <a:pt x="242" y="63"/>
                  </a:cubicBezTo>
                  <a:cubicBezTo>
                    <a:pt x="235" y="61"/>
                    <a:pt x="228" y="59"/>
                    <a:pt x="221" y="58"/>
                  </a:cubicBezTo>
                  <a:cubicBezTo>
                    <a:pt x="212" y="57"/>
                    <a:pt x="203" y="60"/>
                    <a:pt x="199" y="68"/>
                  </a:cubicBezTo>
                  <a:cubicBezTo>
                    <a:pt x="199" y="68"/>
                    <a:pt x="199" y="68"/>
                    <a:pt x="199" y="68"/>
                  </a:cubicBezTo>
                  <a:cubicBezTo>
                    <a:pt x="198" y="68"/>
                    <a:pt x="198" y="68"/>
                    <a:pt x="197" y="68"/>
                  </a:cubicBezTo>
                  <a:cubicBezTo>
                    <a:pt x="186" y="68"/>
                    <a:pt x="175" y="68"/>
                    <a:pt x="164" y="69"/>
                  </a:cubicBezTo>
                  <a:cubicBezTo>
                    <a:pt x="160" y="69"/>
                    <a:pt x="155" y="69"/>
                    <a:pt x="151" y="70"/>
                  </a:cubicBezTo>
                  <a:cubicBezTo>
                    <a:pt x="149" y="69"/>
                    <a:pt x="148" y="69"/>
                    <a:pt x="146" y="71"/>
                  </a:cubicBezTo>
                  <a:cubicBezTo>
                    <a:pt x="144" y="73"/>
                    <a:pt x="142" y="76"/>
                    <a:pt x="141" y="79"/>
                  </a:cubicBezTo>
                  <a:cubicBezTo>
                    <a:pt x="136" y="79"/>
                    <a:pt x="130" y="78"/>
                    <a:pt x="125" y="77"/>
                  </a:cubicBezTo>
                  <a:cubicBezTo>
                    <a:pt x="119" y="76"/>
                    <a:pt x="114" y="72"/>
                    <a:pt x="109" y="68"/>
                  </a:cubicBezTo>
                  <a:cubicBezTo>
                    <a:pt x="107" y="66"/>
                    <a:pt x="105" y="63"/>
                    <a:pt x="103" y="61"/>
                  </a:cubicBezTo>
                  <a:cubicBezTo>
                    <a:pt x="102" y="60"/>
                    <a:pt x="101" y="59"/>
                    <a:pt x="100" y="58"/>
                  </a:cubicBezTo>
                  <a:cubicBezTo>
                    <a:pt x="99" y="56"/>
                    <a:pt x="99" y="54"/>
                    <a:pt x="98" y="53"/>
                  </a:cubicBezTo>
                  <a:cubicBezTo>
                    <a:pt x="96" y="46"/>
                    <a:pt x="95" y="39"/>
                    <a:pt x="94" y="31"/>
                  </a:cubicBezTo>
                  <a:cubicBezTo>
                    <a:pt x="94" y="28"/>
                    <a:pt x="94" y="25"/>
                    <a:pt x="94" y="21"/>
                  </a:cubicBezTo>
                  <a:cubicBezTo>
                    <a:pt x="94" y="18"/>
                    <a:pt x="94" y="14"/>
                    <a:pt x="94" y="10"/>
                  </a:cubicBezTo>
                  <a:cubicBezTo>
                    <a:pt x="94" y="5"/>
                    <a:pt x="90" y="0"/>
                    <a:pt x="84" y="0"/>
                  </a:cubicBezTo>
                  <a:cubicBezTo>
                    <a:pt x="79" y="0"/>
                    <a:pt x="74" y="6"/>
                    <a:pt x="71" y="10"/>
                  </a:cubicBezTo>
                  <a:cubicBezTo>
                    <a:pt x="67" y="15"/>
                    <a:pt x="65" y="19"/>
                    <a:pt x="64" y="25"/>
                  </a:cubicBezTo>
                  <a:cubicBezTo>
                    <a:pt x="63" y="32"/>
                    <a:pt x="65" y="39"/>
                    <a:pt x="67" y="45"/>
                  </a:cubicBezTo>
                  <a:cubicBezTo>
                    <a:pt x="69" y="51"/>
                    <a:pt x="72" y="57"/>
                    <a:pt x="75" y="63"/>
                  </a:cubicBezTo>
                  <a:cubicBezTo>
                    <a:pt x="68" y="68"/>
                    <a:pt x="59" y="67"/>
                    <a:pt x="51" y="67"/>
                  </a:cubicBezTo>
                  <a:cubicBezTo>
                    <a:pt x="43" y="66"/>
                    <a:pt x="34" y="64"/>
                    <a:pt x="26" y="67"/>
                  </a:cubicBezTo>
                  <a:cubicBezTo>
                    <a:pt x="12" y="72"/>
                    <a:pt x="5" y="89"/>
                    <a:pt x="10" y="102"/>
                  </a:cubicBezTo>
                  <a:cubicBezTo>
                    <a:pt x="4" y="106"/>
                    <a:pt x="0" y="113"/>
                    <a:pt x="0" y="121"/>
                  </a:cubicBezTo>
                  <a:cubicBezTo>
                    <a:pt x="1" y="128"/>
                    <a:pt x="4" y="134"/>
                    <a:pt x="10" y="138"/>
                  </a:cubicBezTo>
                  <a:cubicBezTo>
                    <a:pt x="3" y="146"/>
                    <a:pt x="4" y="159"/>
                    <a:pt x="12" y="166"/>
                  </a:cubicBezTo>
                  <a:cubicBezTo>
                    <a:pt x="9" y="173"/>
                    <a:pt x="12" y="183"/>
                    <a:pt x="19" y="188"/>
                  </a:cubicBezTo>
                  <a:cubicBezTo>
                    <a:pt x="26" y="195"/>
                    <a:pt x="37" y="197"/>
                    <a:pt x="47" y="197"/>
                  </a:cubicBezTo>
                  <a:cubicBezTo>
                    <a:pt x="70" y="196"/>
                    <a:pt x="89" y="183"/>
                    <a:pt x="108" y="174"/>
                  </a:cubicBezTo>
                  <a:cubicBezTo>
                    <a:pt x="119" y="169"/>
                    <a:pt x="130" y="165"/>
                    <a:pt x="142" y="165"/>
                  </a:cubicBezTo>
                  <a:cubicBezTo>
                    <a:pt x="144" y="174"/>
                    <a:pt x="147" y="183"/>
                    <a:pt x="150" y="192"/>
                  </a:cubicBezTo>
                  <a:cubicBezTo>
                    <a:pt x="151" y="193"/>
                    <a:pt x="153" y="194"/>
                    <a:pt x="154" y="194"/>
                  </a:cubicBezTo>
                  <a:cubicBezTo>
                    <a:pt x="168" y="194"/>
                    <a:pt x="181" y="194"/>
                    <a:pt x="195" y="194"/>
                  </a:cubicBezTo>
                  <a:cubicBezTo>
                    <a:pt x="200" y="193"/>
                    <a:pt x="207" y="194"/>
                    <a:pt x="212" y="192"/>
                  </a:cubicBezTo>
                  <a:cubicBezTo>
                    <a:pt x="214" y="191"/>
                    <a:pt x="216" y="190"/>
                    <a:pt x="217" y="189"/>
                  </a:cubicBezTo>
                  <a:cubicBezTo>
                    <a:pt x="218" y="192"/>
                    <a:pt x="220" y="195"/>
                    <a:pt x="223" y="198"/>
                  </a:cubicBezTo>
                  <a:cubicBezTo>
                    <a:pt x="227" y="203"/>
                    <a:pt x="232" y="205"/>
                    <a:pt x="238" y="207"/>
                  </a:cubicBezTo>
                  <a:cubicBezTo>
                    <a:pt x="244" y="208"/>
                    <a:pt x="252" y="208"/>
                    <a:pt x="259" y="206"/>
                  </a:cubicBezTo>
                  <a:cubicBezTo>
                    <a:pt x="263" y="205"/>
                    <a:pt x="262" y="199"/>
                    <a:pt x="258" y="199"/>
                  </a:cubicBezTo>
                  <a:moveTo>
                    <a:pt x="210" y="64"/>
                  </a:moveTo>
                  <a:cubicBezTo>
                    <a:pt x="215" y="62"/>
                    <a:pt x="221" y="63"/>
                    <a:pt x="226" y="64"/>
                  </a:cubicBezTo>
                  <a:cubicBezTo>
                    <a:pt x="227" y="64"/>
                    <a:pt x="228" y="64"/>
                    <a:pt x="228" y="65"/>
                  </a:cubicBezTo>
                  <a:cubicBezTo>
                    <a:pt x="224" y="66"/>
                    <a:pt x="219" y="69"/>
                    <a:pt x="216" y="72"/>
                  </a:cubicBezTo>
                  <a:cubicBezTo>
                    <a:pt x="211" y="76"/>
                    <a:pt x="206" y="80"/>
                    <a:pt x="203" y="86"/>
                  </a:cubicBezTo>
                  <a:cubicBezTo>
                    <a:pt x="203" y="80"/>
                    <a:pt x="203" y="74"/>
                    <a:pt x="201" y="69"/>
                  </a:cubicBezTo>
                  <a:cubicBezTo>
                    <a:pt x="201" y="69"/>
                    <a:pt x="201" y="69"/>
                    <a:pt x="201" y="69"/>
                  </a:cubicBezTo>
                  <a:cubicBezTo>
                    <a:pt x="203" y="66"/>
                    <a:pt x="207" y="65"/>
                    <a:pt x="210" y="64"/>
                  </a:cubicBezTo>
                  <a:moveTo>
                    <a:pt x="88" y="173"/>
                  </a:moveTo>
                  <a:cubicBezTo>
                    <a:pt x="71" y="182"/>
                    <a:pt x="52" y="193"/>
                    <a:pt x="33" y="187"/>
                  </a:cubicBezTo>
                  <a:cubicBezTo>
                    <a:pt x="24" y="184"/>
                    <a:pt x="14" y="176"/>
                    <a:pt x="20" y="166"/>
                  </a:cubicBezTo>
                  <a:cubicBezTo>
                    <a:pt x="21" y="165"/>
                    <a:pt x="21" y="162"/>
                    <a:pt x="19" y="161"/>
                  </a:cubicBezTo>
                  <a:cubicBezTo>
                    <a:pt x="11" y="158"/>
                    <a:pt x="10" y="145"/>
                    <a:pt x="17" y="140"/>
                  </a:cubicBezTo>
                  <a:cubicBezTo>
                    <a:pt x="20" y="138"/>
                    <a:pt x="19" y="135"/>
                    <a:pt x="17" y="134"/>
                  </a:cubicBezTo>
                  <a:cubicBezTo>
                    <a:pt x="11" y="131"/>
                    <a:pt x="7" y="126"/>
                    <a:pt x="7" y="120"/>
                  </a:cubicBezTo>
                  <a:cubicBezTo>
                    <a:pt x="7" y="114"/>
                    <a:pt x="11" y="109"/>
                    <a:pt x="16" y="106"/>
                  </a:cubicBezTo>
                  <a:cubicBezTo>
                    <a:pt x="18" y="105"/>
                    <a:pt x="18" y="103"/>
                    <a:pt x="18" y="102"/>
                  </a:cubicBezTo>
                  <a:cubicBezTo>
                    <a:pt x="14" y="96"/>
                    <a:pt x="14" y="88"/>
                    <a:pt x="17" y="82"/>
                  </a:cubicBezTo>
                  <a:cubicBezTo>
                    <a:pt x="21" y="75"/>
                    <a:pt x="27" y="72"/>
                    <a:pt x="34" y="72"/>
                  </a:cubicBezTo>
                  <a:cubicBezTo>
                    <a:pt x="49" y="70"/>
                    <a:pt x="66" y="77"/>
                    <a:pt x="78" y="66"/>
                  </a:cubicBezTo>
                  <a:cubicBezTo>
                    <a:pt x="79" y="65"/>
                    <a:pt x="78" y="63"/>
                    <a:pt x="77" y="63"/>
                  </a:cubicBezTo>
                  <a:cubicBezTo>
                    <a:pt x="73" y="52"/>
                    <a:pt x="69" y="41"/>
                    <a:pt x="68" y="30"/>
                  </a:cubicBezTo>
                  <a:cubicBezTo>
                    <a:pt x="68" y="24"/>
                    <a:pt x="71" y="19"/>
                    <a:pt x="74" y="14"/>
                  </a:cubicBezTo>
                  <a:cubicBezTo>
                    <a:pt x="76" y="12"/>
                    <a:pt x="78" y="11"/>
                    <a:pt x="79" y="9"/>
                  </a:cubicBezTo>
                  <a:cubicBezTo>
                    <a:pt x="81" y="7"/>
                    <a:pt x="84" y="4"/>
                    <a:pt x="87" y="7"/>
                  </a:cubicBezTo>
                  <a:cubicBezTo>
                    <a:pt x="89" y="9"/>
                    <a:pt x="88" y="12"/>
                    <a:pt x="88" y="15"/>
                  </a:cubicBezTo>
                  <a:cubicBezTo>
                    <a:pt x="88" y="19"/>
                    <a:pt x="88" y="22"/>
                    <a:pt x="88" y="26"/>
                  </a:cubicBezTo>
                  <a:cubicBezTo>
                    <a:pt x="88" y="32"/>
                    <a:pt x="89" y="38"/>
                    <a:pt x="90" y="44"/>
                  </a:cubicBezTo>
                  <a:cubicBezTo>
                    <a:pt x="91" y="50"/>
                    <a:pt x="92" y="58"/>
                    <a:pt x="96" y="63"/>
                  </a:cubicBezTo>
                  <a:cubicBezTo>
                    <a:pt x="99" y="67"/>
                    <a:pt x="103" y="71"/>
                    <a:pt x="107" y="75"/>
                  </a:cubicBezTo>
                  <a:cubicBezTo>
                    <a:pt x="116" y="83"/>
                    <a:pt x="128" y="86"/>
                    <a:pt x="140" y="86"/>
                  </a:cubicBezTo>
                  <a:cubicBezTo>
                    <a:pt x="139" y="90"/>
                    <a:pt x="139" y="94"/>
                    <a:pt x="139" y="98"/>
                  </a:cubicBezTo>
                  <a:cubicBezTo>
                    <a:pt x="139" y="108"/>
                    <a:pt x="138" y="119"/>
                    <a:pt x="139" y="129"/>
                  </a:cubicBezTo>
                  <a:cubicBezTo>
                    <a:pt x="139" y="138"/>
                    <a:pt x="139" y="146"/>
                    <a:pt x="140" y="154"/>
                  </a:cubicBezTo>
                  <a:cubicBezTo>
                    <a:pt x="121" y="155"/>
                    <a:pt x="104" y="164"/>
                    <a:pt x="88" y="173"/>
                  </a:cubicBezTo>
                  <a:moveTo>
                    <a:pt x="210" y="182"/>
                  </a:moveTo>
                  <a:cubicBezTo>
                    <a:pt x="208" y="185"/>
                    <a:pt x="200" y="184"/>
                    <a:pt x="197" y="184"/>
                  </a:cubicBezTo>
                  <a:cubicBezTo>
                    <a:pt x="184" y="185"/>
                    <a:pt x="170" y="185"/>
                    <a:pt x="157" y="185"/>
                  </a:cubicBezTo>
                  <a:cubicBezTo>
                    <a:pt x="150" y="168"/>
                    <a:pt x="147" y="149"/>
                    <a:pt x="147" y="130"/>
                  </a:cubicBezTo>
                  <a:cubicBezTo>
                    <a:pt x="146" y="120"/>
                    <a:pt x="146" y="110"/>
                    <a:pt x="146" y="101"/>
                  </a:cubicBezTo>
                  <a:cubicBezTo>
                    <a:pt x="146" y="91"/>
                    <a:pt x="147" y="83"/>
                    <a:pt x="151" y="75"/>
                  </a:cubicBezTo>
                  <a:cubicBezTo>
                    <a:pt x="151" y="74"/>
                    <a:pt x="152" y="74"/>
                    <a:pt x="152" y="74"/>
                  </a:cubicBezTo>
                  <a:cubicBezTo>
                    <a:pt x="153" y="74"/>
                    <a:pt x="154" y="74"/>
                    <a:pt x="156" y="74"/>
                  </a:cubicBezTo>
                  <a:cubicBezTo>
                    <a:pt x="160" y="74"/>
                    <a:pt x="164" y="75"/>
                    <a:pt x="169" y="75"/>
                  </a:cubicBezTo>
                  <a:cubicBezTo>
                    <a:pt x="178" y="75"/>
                    <a:pt x="187" y="76"/>
                    <a:pt x="196" y="75"/>
                  </a:cubicBezTo>
                  <a:cubicBezTo>
                    <a:pt x="196" y="79"/>
                    <a:pt x="196" y="82"/>
                    <a:pt x="196" y="85"/>
                  </a:cubicBezTo>
                  <a:cubicBezTo>
                    <a:pt x="195" y="91"/>
                    <a:pt x="195" y="97"/>
                    <a:pt x="196" y="103"/>
                  </a:cubicBezTo>
                  <a:cubicBezTo>
                    <a:pt x="196" y="115"/>
                    <a:pt x="198" y="127"/>
                    <a:pt x="201" y="139"/>
                  </a:cubicBezTo>
                  <a:cubicBezTo>
                    <a:pt x="202" y="145"/>
                    <a:pt x="204" y="150"/>
                    <a:pt x="205" y="156"/>
                  </a:cubicBezTo>
                  <a:cubicBezTo>
                    <a:pt x="207" y="161"/>
                    <a:pt x="209" y="166"/>
                    <a:pt x="210" y="171"/>
                  </a:cubicBezTo>
                  <a:cubicBezTo>
                    <a:pt x="211" y="175"/>
                    <a:pt x="212" y="179"/>
                    <a:pt x="210" y="182"/>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98" name="ïṥļíďê"/>
            <p:cNvSpPr/>
            <p:nvPr>
              <p:custDataLst>
                <p:tags r:id="rId645"/>
              </p:custDataLst>
            </p:nvPr>
          </p:nvSpPr>
          <p:spPr bwMode="auto">
            <a:xfrm>
              <a:off x="10244400" y="4760728"/>
              <a:ext cx="233533" cy="325436"/>
            </a:xfrm>
            <a:custGeom>
              <a:avLst/>
              <a:gdLst>
                <a:gd name="T0" fmla="*/ 2 w 16"/>
                <a:gd name="T1" fmla="*/ 5 h 23"/>
                <a:gd name="T2" fmla="*/ 3 w 16"/>
                <a:gd name="T3" fmla="*/ 6 h 23"/>
                <a:gd name="T4" fmla="*/ 2 w 16"/>
                <a:gd name="T5" fmla="*/ 16 h 23"/>
                <a:gd name="T6" fmla="*/ 14 w 16"/>
                <a:gd name="T7" fmla="*/ 18 h 23"/>
                <a:gd name="T8" fmla="*/ 12 w 16"/>
                <a:gd name="T9" fmla="*/ 3 h 23"/>
                <a:gd name="T10" fmla="*/ 2 w 16"/>
                <a:gd name="T11" fmla="*/ 5 h 23"/>
                <a:gd name="T12" fmla="*/ 9 w 16"/>
                <a:gd name="T13" fmla="*/ 16 h 23"/>
                <a:gd name="T14" fmla="*/ 6 w 16"/>
                <a:gd name="T15" fmla="*/ 11 h 23"/>
                <a:gd name="T16" fmla="*/ 9 w 16"/>
                <a:gd name="T17" fmla="*/ 5 h 23"/>
                <a:gd name="T18" fmla="*/ 11 w 16"/>
                <a:gd name="T19" fmla="*/ 8 h 23"/>
                <a:gd name="T20" fmla="*/ 9 w 16"/>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3">
                  <a:moveTo>
                    <a:pt x="2" y="5"/>
                  </a:moveTo>
                  <a:cubicBezTo>
                    <a:pt x="2" y="6"/>
                    <a:pt x="2" y="6"/>
                    <a:pt x="3" y="6"/>
                  </a:cubicBezTo>
                  <a:cubicBezTo>
                    <a:pt x="1" y="9"/>
                    <a:pt x="0" y="13"/>
                    <a:pt x="2" y="16"/>
                  </a:cubicBezTo>
                  <a:cubicBezTo>
                    <a:pt x="4" y="20"/>
                    <a:pt x="10" y="23"/>
                    <a:pt x="14" y="18"/>
                  </a:cubicBezTo>
                  <a:cubicBezTo>
                    <a:pt x="16" y="14"/>
                    <a:pt x="15" y="6"/>
                    <a:pt x="12" y="3"/>
                  </a:cubicBezTo>
                  <a:cubicBezTo>
                    <a:pt x="9" y="0"/>
                    <a:pt x="3" y="0"/>
                    <a:pt x="2" y="5"/>
                  </a:cubicBezTo>
                  <a:moveTo>
                    <a:pt x="9" y="16"/>
                  </a:moveTo>
                  <a:cubicBezTo>
                    <a:pt x="7" y="17"/>
                    <a:pt x="5" y="13"/>
                    <a:pt x="6" y="11"/>
                  </a:cubicBezTo>
                  <a:cubicBezTo>
                    <a:pt x="6" y="9"/>
                    <a:pt x="7" y="7"/>
                    <a:pt x="9" y="5"/>
                  </a:cubicBezTo>
                  <a:cubicBezTo>
                    <a:pt x="10" y="5"/>
                    <a:pt x="10" y="7"/>
                    <a:pt x="11" y="8"/>
                  </a:cubicBezTo>
                  <a:cubicBezTo>
                    <a:pt x="11" y="10"/>
                    <a:pt x="12" y="15"/>
                    <a:pt x="9" y="16"/>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99" name="iṡļíḓê"/>
            <p:cNvSpPr/>
            <p:nvPr>
              <p:custDataLst>
                <p:tags r:id="rId646"/>
              </p:custDataLst>
            </p:nvPr>
          </p:nvSpPr>
          <p:spPr bwMode="auto">
            <a:xfrm>
              <a:off x="10678104" y="3675932"/>
              <a:ext cx="842384" cy="609152"/>
            </a:xfrm>
            <a:custGeom>
              <a:avLst/>
              <a:gdLst>
                <a:gd name="T0" fmla="*/ 26 w 59"/>
                <a:gd name="T1" fmla="*/ 16 h 43"/>
                <a:gd name="T2" fmla="*/ 1 w 59"/>
                <a:gd name="T3" fmla="*/ 40 h 43"/>
                <a:gd name="T4" fmla="*/ 3 w 59"/>
                <a:gd name="T5" fmla="*/ 42 h 43"/>
                <a:gd name="T6" fmla="*/ 28 w 59"/>
                <a:gd name="T7" fmla="*/ 18 h 43"/>
                <a:gd name="T8" fmla="*/ 42 w 59"/>
                <a:gd name="T9" fmla="*/ 10 h 43"/>
                <a:gd name="T10" fmla="*/ 58 w 59"/>
                <a:gd name="T11" fmla="*/ 2 h 43"/>
                <a:gd name="T12" fmla="*/ 57 w 59"/>
                <a:gd name="T13" fmla="*/ 0 h 43"/>
                <a:gd name="T14" fmla="*/ 42 w 59"/>
                <a:gd name="T15" fmla="*/ 6 h 43"/>
                <a:gd name="T16" fmla="*/ 26 w 59"/>
                <a:gd name="T1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43">
                  <a:moveTo>
                    <a:pt x="26" y="16"/>
                  </a:moveTo>
                  <a:cubicBezTo>
                    <a:pt x="17" y="23"/>
                    <a:pt x="8" y="31"/>
                    <a:pt x="1" y="40"/>
                  </a:cubicBezTo>
                  <a:cubicBezTo>
                    <a:pt x="0" y="42"/>
                    <a:pt x="2" y="43"/>
                    <a:pt x="3" y="42"/>
                  </a:cubicBezTo>
                  <a:cubicBezTo>
                    <a:pt x="10" y="33"/>
                    <a:pt x="19" y="25"/>
                    <a:pt x="28" y="18"/>
                  </a:cubicBezTo>
                  <a:cubicBezTo>
                    <a:pt x="33" y="15"/>
                    <a:pt x="37" y="12"/>
                    <a:pt x="42" y="10"/>
                  </a:cubicBezTo>
                  <a:cubicBezTo>
                    <a:pt x="47" y="7"/>
                    <a:pt x="53" y="5"/>
                    <a:pt x="58" y="2"/>
                  </a:cubicBezTo>
                  <a:cubicBezTo>
                    <a:pt x="59" y="1"/>
                    <a:pt x="58" y="0"/>
                    <a:pt x="57" y="0"/>
                  </a:cubicBezTo>
                  <a:cubicBezTo>
                    <a:pt x="52" y="1"/>
                    <a:pt x="47" y="4"/>
                    <a:pt x="42" y="6"/>
                  </a:cubicBezTo>
                  <a:cubicBezTo>
                    <a:pt x="36" y="9"/>
                    <a:pt x="31" y="12"/>
                    <a:pt x="26" y="16"/>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00" name="ïṩḷíḑe"/>
            <p:cNvSpPr/>
            <p:nvPr>
              <p:custDataLst>
                <p:tags r:id="rId647"/>
              </p:custDataLst>
            </p:nvPr>
          </p:nvSpPr>
          <p:spPr bwMode="auto">
            <a:xfrm>
              <a:off x="10761509" y="3967989"/>
              <a:ext cx="758979" cy="584121"/>
            </a:xfrm>
            <a:custGeom>
              <a:avLst/>
              <a:gdLst>
                <a:gd name="T0" fmla="*/ 51 w 53"/>
                <a:gd name="T1" fmla="*/ 0 h 41"/>
                <a:gd name="T2" fmla="*/ 23 w 53"/>
                <a:gd name="T3" fmla="*/ 15 h 41"/>
                <a:gd name="T4" fmla="*/ 1 w 53"/>
                <a:gd name="T5" fmla="*/ 37 h 41"/>
                <a:gd name="T6" fmla="*/ 3 w 53"/>
                <a:gd name="T7" fmla="*/ 39 h 41"/>
                <a:gd name="T8" fmla="*/ 26 w 53"/>
                <a:gd name="T9" fmla="*/ 18 h 41"/>
                <a:gd name="T10" fmla="*/ 39 w 53"/>
                <a:gd name="T11" fmla="*/ 10 h 41"/>
                <a:gd name="T12" fmla="*/ 52 w 53"/>
                <a:gd name="T13" fmla="*/ 2 h 41"/>
                <a:gd name="T14" fmla="*/ 51 w 53"/>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1">
                  <a:moveTo>
                    <a:pt x="51" y="0"/>
                  </a:moveTo>
                  <a:cubicBezTo>
                    <a:pt x="41" y="2"/>
                    <a:pt x="31" y="9"/>
                    <a:pt x="23" y="15"/>
                  </a:cubicBezTo>
                  <a:cubicBezTo>
                    <a:pt x="14" y="21"/>
                    <a:pt x="7" y="29"/>
                    <a:pt x="1" y="37"/>
                  </a:cubicBezTo>
                  <a:cubicBezTo>
                    <a:pt x="0" y="39"/>
                    <a:pt x="2" y="41"/>
                    <a:pt x="3" y="39"/>
                  </a:cubicBezTo>
                  <a:cubicBezTo>
                    <a:pt x="10" y="31"/>
                    <a:pt x="17" y="24"/>
                    <a:pt x="26" y="18"/>
                  </a:cubicBezTo>
                  <a:cubicBezTo>
                    <a:pt x="30" y="15"/>
                    <a:pt x="34" y="12"/>
                    <a:pt x="39" y="10"/>
                  </a:cubicBezTo>
                  <a:cubicBezTo>
                    <a:pt x="43" y="7"/>
                    <a:pt x="48" y="5"/>
                    <a:pt x="52" y="2"/>
                  </a:cubicBezTo>
                  <a:cubicBezTo>
                    <a:pt x="53" y="1"/>
                    <a:pt x="52" y="0"/>
                    <a:pt x="51"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01" name="i$liḋè"/>
            <p:cNvSpPr/>
            <p:nvPr>
              <p:custDataLst>
                <p:tags r:id="rId648"/>
              </p:custDataLst>
            </p:nvPr>
          </p:nvSpPr>
          <p:spPr bwMode="auto">
            <a:xfrm>
              <a:off x="10853251" y="4685624"/>
              <a:ext cx="608856" cy="442266"/>
            </a:xfrm>
            <a:custGeom>
              <a:avLst/>
              <a:gdLst>
                <a:gd name="T0" fmla="*/ 19 w 43"/>
                <a:gd name="T1" fmla="*/ 10 h 31"/>
                <a:gd name="T2" fmla="*/ 1 w 43"/>
                <a:gd name="T3" fmla="*/ 29 h 31"/>
                <a:gd name="T4" fmla="*/ 3 w 43"/>
                <a:gd name="T5" fmla="*/ 30 h 31"/>
                <a:gd name="T6" fmla="*/ 21 w 43"/>
                <a:gd name="T7" fmla="*/ 13 h 31"/>
                <a:gd name="T8" fmla="*/ 31 w 43"/>
                <a:gd name="T9" fmla="*/ 7 h 31"/>
                <a:gd name="T10" fmla="*/ 42 w 43"/>
                <a:gd name="T11" fmla="*/ 2 h 31"/>
                <a:gd name="T12" fmla="*/ 42 w 43"/>
                <a:gd name="T13" fmla="*/ 0 h 31"/>
                <a:gd name="T14" fmla="*/ 19 w 43"/>
                <a:gd name="T15" fmla="*/ 1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1">
                  <a:moveTo>
                    <a:pt x="19" y="10"/>
                  </a:moveTo>
                  <a:cubicBezTo>
                    <a:pt x="12" y="15"/>
                    <a:pt x="6" y="21"/>
                    <a:pt x="1" y="29"/>
                  </a:cubicBezTo>
                  <a:cubicBezTo>
                    <a:pt x="0" y="30"/>
                    <a:pt x="2" y="31"/>
                    <a:pt x="3" y="30"/>
                  </a:cubicBezTo>
                  <a:cubicBezTo>
                    <a:pt x="8" y="24"/>
                    <a:pt x="14" y="18"/>
                    <a:pt x="21" y="13"/>
                  </a:cubicBezTo>
                  <a:cubicBezTo>
                    <a:pt x="24" y="11"/>
                    <a:pt x="28" y="9"/>
                    <a:pt x="31" y="7"/>
                  </a:cubicBezTo>
                  <a:cubicBezTo>
                    <a:pt x="35" y="5"/>
                    <a:pt x="39" y="4"/>
                    <a:pt x="42" y="2"/>
                  </a:cubicBezTo>
                  <a:cubicBezTo>
                    <a:pt x="43" y="1"/>
                    <a:pt x="43" y="0"/>
                    <a:pt x="42" y="0"/>
                  </a:cubicBezTo>
                  <a:cubicBezTo>
                    <a:pt x="34" y="0"/>
                    <a:pt x="25" y="6"/>
                    <a:pt x="19" y="1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02" name="íŝlîḋé"/>
            <p:cNvSpPr/>
            <p:nvPr>
              <p:custDataLst>
                <p:tags r:id="rId649"/>
              </p:custDataLst>
            </p:nvPr>
          </p:nvSpPr>
          <p:spPr bwMode="auto">
            <a:xfrm>
              <a:off x="11003379" y="4885894"/>
              <a:ext cx="517109" cy="425577"/>
            </a:xfrm>
            <a:custGeom>
              <a:avLst/>
              <a:gdLst>
                <a:gd name="T0" fmla="*/ 35 w 36"/>
                <a:gd name="T1" fmla="*/ 0 h 30"/>
                <a:gd name="T2" fmla="*/ 25 w 36"/>
                <a:gd name="T3" fmla="*/ 4 h 30"/>
                <a:gd name="T4" fmla="*/ 16 w 36"/>
                <a:gd name="T5" fmla="*/ 11 h 30"/>
                <a:gd name="T6" fmla="*/ 1 w 36"/>
                <a:gd name="T7" fmla="*/ 27 h 30"/>
                <a:gd name="T8" fmla="*/ 3 w 36"/>
                <a:gd name="T9" fmla="*/ 29 h 30"/>
                <a:gd name="T10" fmla="*/ 19 w 36"/>
                <a:gd name="T11" fmla="*/ 14 h 30"/>
                <a:gd name="T12" fmla="*/ 28 w 36"/>
                <a:gd name="T13" fmla="*/ 7 h 30"/>
                <a:gd name="T14" fmla="*/ 35 w 36"/>
                <a:gd name="T15" fmla="*/ 1 h 30"/>
                <a:gd name="T16" fmla="*/ 35 w 3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
                  <a:moveTo>
                    <a:pt x="35" y="0"/>
                  </a:moveTo>
                  <a:cubicBezTo>
                    <a:pt x="31" y="0"/>
                    <a:pt x="28" y="2"/>
                    <a:pt x="25" y="4"/>
                  </a:cubicBezTo>
                  <a:cubicBezTo>
                    <a:pt x="22" y="6"/>
                    <a:pt x="19" y="8"/>
                    <a:pt x="16" y="11"/>
                  </a:cubicBezTo>
                  <a:cubicBezTo>
                    <a:pt x="11" y="15"/>
                    <a:pt x="6" y="21"/>
                    <a:pt x="1" y="27"/>
                  </a:cubicBezTo>
                  <a:cubicBezTo>
                    <a:pt x="0" y="28"/>
                    <a:pt x="2" y="30"/>
                    <a:pt x="3" y="29"/>
                  </a:cubicBezTo>
                  <a:cubicBezTo>
                    <a:pt x="8" y="23"/>
                    <a:pt x="13" y="18"/>
                    <a:pt x="19" y="14"/>
                  </a:cubicBezTo>
                  <a:cubicBezTo>
                    <a:pt x="22" y="11"/>
                    <a:pt x="25" y="9"/>
                    <a:pt x="28" y="7"/>
                  </a:cubicBezTo>
                  <a:cubicBezTo>
                    <a:pt x="30" y="5"/>
                    <a:pt x="33" y="4"/>
                    <a:pt x="35" y="1"/>
                  </a:cubicBezTo>
                  <a:cubicBezTo>
                    <a:pt x="36" y="1"/>
                    <a:pt x="35" y="0"/>
                    <a:pt x="35"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03" name="íṩľíḋê"/>
            <p:cNvSpPr/>
            <p:nvPr>
              <p:custDataLst>
                <p:tags r:id="rId650"/>
              </p:custDataLst>
            </p:nvPr>
          </p:nvSpPr>
          <p:spPr bwMode="auto">
            <a:xfrm>
              <a:off x="9535458" y="2315761"/>
              <a:ext cx="617194" cy="642536"/>
            </a:xfrm>
            <a:custGeom>
              <a:avLst/>
              <a:gdLst>
                <a:gd name="T0" fmla="*/ 7 w 43"/>
                <a:gd name="T1" fmla="*/ 39 h 45"/>
                <a:gd name="T2" fmla="*/ 33 w 43"/>
                <a:gd name="T3" fmla="*/ 33 h 45"/>
                <a:gd name="T4" fmla="*/ 38 w 43"/>
                <a:gd name="T5" fmla="*/ 9 h 45"/>
                <a:gd name="T6" fmla="*/ 21 w 43"/>
                <a:gd name="T7" fmla="*/ 3 h 45"/>
                <a:gd name="T8" fmla="*/ 4 w 43"/>
                <a:gd name="T9" fmla="*/ 15 h 45"/>
                <a:gd name="T10" fmla="*/ 7 w 43"/>
                <a:gd name="T11" fmla="*/ 39 h 45"/>
                <a:gd name="T12" fmla="*/ 8 w 43"/>
                <a:gd name="T13" fmla="*/ 20 h 45"/>
                <a:gd name="T14" fmla="*/ 27 w 43"/>
                <a:gd name="T15" fmla="*/ 5 h 45"/>
                <a:gd name="T16" fmla="*/ 27 w 43"/>
                <a:gd name="T17" fmla="*/ 5 h 45"/>
                <a:gd name="T18" fmla="*/ 30 w 43"/>
                <a:gd name="T19" fmla="*/ 6 h 45"/>
                <a:gd name="T20" fmla="*/ 37 w 43"/>
                <a:gd name="T21" fmla="*/ 16 h 45"/>
                <a:gd name="T22" fmla="*/ 20 w 43"/>
                <a:gd name="T23" fmla="*/ 36 h 45"/>
                <a:gd name="T24" fmla="*/ 8 w 43"/>
                <a:gd name="T25" fmla="*/ 32 h 45"/>
                <a:gd name="T26" fmla="*/ 8 w 43"/>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5">
                  <a:moveTo>
                    <a:pt x="7" y="39"/>
                  </a:moveTo>
                  <a:cubicBezTo>
                    <a:pt x="15" y="45"/>
                    <a:pt x="27" y="39"/>
                    <a:pt x="33" y="33"/>
                  </a:cubicBezTo>
                  <a:cubicBezTo>
                    <a:pt x="40" y="27"/>
                    <a:pt x="43" y="17"/>
                    <a:pt x="38" y="9"/>
                  </a:cubicBezTo>
                  <a:cubicBezTo>
                    <a:pt x="34" y="3"/>
                    <a:pt x="27" y="0"/>
                    <a:pt x="21" y="3"/>
                  </a:cubicBezTo>
                  <a:cubicBezTo>
                    <a:pt x="14" y="4"/>
                    <a:pt x="8" y="9"/>
                    <a:pt x="4" y="15"/>
                  </a:cubicBezTo>
                  <a:cubicBezTo>
                    <a:pt x="1" y="23"/>
                    <a:pt x="0" y="34"/>
                    <a:pt x="7" y="39"/>
                  </a:cubicBezTo>
                  <a:moveTo>
                    <a:pt x="8" y="20"/>
                  </a:moveTo>
                  <a:cubicBezTo>
                    <a:pt x="11" y="12"/>
                    <a:pt x="19" y="7"/>
                    <a:pt x="27" y="5"/>
                  </a:cubicBezTo>
                  <a:cubicBezTo>
                    <a:pt x="27" y="5"/>
                    <a:pt x="27" y="5"/>
                    <a:pt x="27" y="5"/>
                  </a:cubicBezTo>
                  <a:cubicBezTo>
                    <a:pt x="28" y="5"/>
                    <a:pt x="29" y="5"/>
                    <a:pt x="30" y="6"/>
                  </a:cubicBezTo>
                  <a:cubicBezTo>
                    <a:pt x="34" y="7"/>
                    <a:pt x="36" y="12"/>
                    <a:pt x="37" y="16"/>
                  </a:cubicBezTo>
                  <a:cubicBezTo>
                    <a:pt x="37" y="26"/>
                    <a:pt x="29" y="33"/>
                    <a:pt x="20" y="36"/>
                  </a:cubicBezTo>
                  <a:cubicBezTo>
                    <a:pt x="16" y="37"/>
                    <a:pt x="11" y="37"/>
                    <a:pt x="8" y="32"/>
                  </a:cubicBezTo>
                  <a:cubicBezTo>
                    <a:pt x="7" y="28"/>
                    <a:pt x="7" y="24"/>
                    <a:pt x="8" y="20"/>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04" name="îŝḷiḍé"/>
            <p:cNvSpPr/>
            <p:nvPr>
              <p:custDataLst>
                <p:tags r:id="rId651"/>
              </p:custDataLst>
            </p:nvPr>
          </p:nvSpPr>
          <p:spPr bwMode="auto">
            <a:xfrm>
              <a:off x="10286100" y="2032046"/>
              <a:ext cx="475409" cy="842806"/>
            </a:xfrm>
            <a:custGeom>
              <a:avLst/>
              <a:gdLst>
                <a:gd name="T0" fmla="*/ 4 w 33"/>
                <a:gd name="T1" fmla="*/ 41 h 59"/>
                <a:gd name="T2" fmla="*/ 5 w 33"/>
                <a:gd name="T3" fmla="*/ 57 h 59"/>
                <a:gd name="T4" fmla="*/ 10 w 33"/>
                <a:gd name="T5" fmla="*/ 55 h 59"/>
                <a:gd name="T6" fmla="*/ 9 w 33"/>
                <a:gd name="T7" fmla="*/ 54 h 59"/>
                <a:gd name="T8" fmla="*/ 12 w 33"/>
                <a:gd name="T9" fmla="*/ 38 h 59"/>
                <a:gd name="T10" fmla="*/ 13 w 33"/>
                <a:gd name="T11" fmla="*/ 36 h 59"/>
                <a:gd name="T12" fmla="*/ 13 w 33"/>
                <a:gd name="T13" fmla="*/ 36 h 59"/>
                <a:gd name="T14" fmla="*/ 23 w 33"/>
                <a:gd name="T15" fmla="*/ 45 h 59"/>
                <a:gd name="T16" fmla="*/ 30 w 33"/>
                <a:gd name="T17" fmla="*/ 52 h 59"/>
                <a:gd name="T18" fmla="*/ 31 w 33"/>
                <a:gd name="T19" fmla="*/ 52 h 59"/>
                <a:gd name="T20" fmla="*/ 26 w 33"/>
                <a:gd name="T21" fmla="*/ 41 h 59"/>
                <a:gd name="T22" fmla="*/ 16 w 33"/>
                <a:gd name="T23" fmla="*/ 32 h 59"/>
                <a:gd name="T24" fmla="*/ 15 w 33"/>
                <a:gd name="T25" fmla="*/ 32 h 59"/>
                <a:gd name="T26" fmla="*/ 21 w 33"/>
                <a:gd name="T27" fmla="*/ 24 h 59"/>
                <a:gd name="T28" fmla="*/ 31 w 33"/>
                <a:gd name="T29" fmla="*/ 10 h 59"/>
                <a:gd name="T30" fmla="*/ 32 w 33"/>
                <a:gd name="T31" fmla="*/ 3 h 59"/>
                <a:gd name="T32" fmla="*/ 28 w 33"/>
                <a:gd name="T33" fmla="*/ 1 h 59"/>
                <a:gd name="T34" fmla="*/ 27 w 33"/>
                <a:gd name="T35" fmla="*/ 3 h 59"/>
                <a:gd name="T36" fmla="*/ 24 w 33"/>
                <a:gd name="T37" fmla="*/ 9 h 59"/>
                <a:gd name="T38" fmla="*/ 19 w 33"/>
                <a:gd name="T39" fmla="*/ 16 h 59"/>
                <a:gd name="T40" fmla="*/ 10 w 33"/>
                <a:gd name="T41" fmla="*/ 28 h 59"/>
                <a:gd name="T42" fmla="*/ 7 w 33"/>
                <a:gd name="T43" fmla="*/ 34 h 59"/>
                <a:gd name="T44" fmla="*/ 3 w 33"/>
                <a:gd name="T45" fmla="*/ 13 h 59"/>
                <a:gd name="T46" fmla="*/ 0 w 33"/>
                <a:gd name="T47" fmla="*/ 14 h 59"/>
                <a:gd name="T48" fmla="*/ 4 w 33"/>
                <a:gd name="T49"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59">
                  <a:moveTo>
                    <a:pt x="4" y="41"/>
                  </a:moveTo>
                  <a:cubicBezTo>
                    <a:pt x="3" y="46"/>
                    <a:pt x="2" y="52"/>
                    <a:pt x="5" y="57"/>
                  </a:cubicBezTo>
                  <a:cubicBezTo>
                    <a:pt x="6" y="59"/>
                    <a:pt x="10" y="58"/>
                    <a:pt x="10" y="55"/>
                  </a:cubicBezTo>
                  <a:cubicBezTo>
                    <a:pt x="10" y="55"/>
                    <a:pt x="10" y="54"/>
                    <a:pt x="9" y="54"/>
                  </a:cubicBezTo>
                  <a:cubicBezTo>
                    <a:pt x="9" y="48"/>
                    <a:pt x="9" y="43"/>
                    <a:pt x="12" y="38"/>
                  </a:cubicBezTo>
                  <a:cubicBezTo>
                    <a:pt x="12" y="38"/>
                    <a:pt x="12" y="37"/>
                    <a:pt x="13" y="36"/>
                  </a:cubicBezTo>
                  <a:cubicBezTo>
                    <a:pt x="13" y="36"/>
                    <a:pt x="13" y="36"/>
                    <a:pt x="13" y="36"/>
                  </a:cubicBezTo>
                  <a:cubicBezTo>
                    <a:pt x="17" y="38"/>
                    <a:pt x="20" y="41"/>
                    <a:pt x="23" y="45"/>
                  </a:cubicBezTo>
                  <a:cubicBezTo>
                    <a:pt x="25" y="47"/>
                    <a:pt x="26" y="52"/>
                    <a:pt x="30" y="52"/>
                  </a:cubicBezTo>
                  <a:cubicBezTo>
                    <a:pt x="30" y="52"/>
                    <a:pt x="31" y="52"/>
                    <a:pt x="31" y="52"/>
                  </a:cubicBezTo>
                  <a:cubicBezTo>
                    <a:pt x="33" y="48"/>
                    <a:pt x="28" y="43"/>
                    <a:pt x="26" y="41"/>
                  </a:cubicBezTo>
                  <a:cubicBezTo>
                    <a:pt x="23" y="37"/>
                    <a:pt x="20" y="34"/>
                    <a:pt x="16" y="32"/>
                  </a:cubicBezTo>
                  <a:cubicBezTo>
                    <a:pt x="15" y="32"/>
                    <a:pt x="15" y="32"/>
                    <a:pt x="15" y="32"/>
                  </a:cubicBezTo>
                  <a:cubicBezTo>
                    <a:pt x="17" y="29"/>
                    <a:pt x="19" y="26"/>
                    <a:pt x="21" y="24"/>
                  </a:cubicBezTo>
                  <a:cubicBezTo>
                    <a:pt x="25" y="19"/>
                    <a:pt x="28" y="15"/>
                    <a:pt x="31" y="10"/>
                  </a:cubicBezTo>
                  <a:cubicBezTo>
                    <a:pt x="32" y="8"/>
                    <a:pt x="33" y="5"/>
                    <a:pt x="32" y="3"/>
                  </a:cubicBezTo>
                  <a:cubicBezTo>
                    <a:pt x="32" y="1"/>
                    <a:pt x="30" y="0"/>
                    <a:pt x="28" y="1"/>
                  </a:cubicBezTo>
                  <a:cubicBezTo>
                    <a:pt x="27" y="2"/>
                    <a:pt x="27" y="3"/>
                    <a:pt x="27" y="3"/>
                  </a:cubicBezTo>
                  <a:cubicBezTo>
                    <a:pt x="26" y="5"/>
                    <a:pt x="25" y="7"/>
                    <a:pt x="24" y="9"/>
                  </a:cubicBezTo>
                  <a:cubicBezTo>
                    <a:pt x="22" y="11"/>
                    <a:pt x="21" y="13"/>
                    <a:pt x="19" y="16"/>
                  </a:cubicBezTo>
                  <a:cubicBezTo>
                    <a:pt x="16" y="20"/>
                    <a:pt x="13" y="24"/>
                    <a:pt x="10" y="28"/>
                  </a:cubicBezTo>
                  <a:cubicBezTo>
                    <a:pt x="9" y="30"/>
                    <a:pt x="8" y="32"/>
                    <a:pt x="7" y="34"/>
                  </a:cubicBezTo>
                  <a:cubicBezTo>
                    <a:pt x="6" y="27"/>
                    <a:pt x="4" y="20"/>
                    <a:pt x="3" y="13"/>
                  </a:cubicBezTo>
                  <a:cubicBezTo>
                    <a:pt x="2" y="12"/>
                    <a:pt x="0" y="12"/>
                    <a:pt x="0" y="14"/>
                  </a:cubicBezTo>
                  <a:cubicBezTo>
                    <a:pt x="2" y="23"/>
                    <a:pt x="3" y="32"/>
                    <a:pt x="4" y="41"/>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05" name="íśļide"/>
            <p:cNvSpPr/>
            <p:nvPr>
              <p:custDataLst>
                <p:tags r:id="rId652"/>
              </p:custDataLst>
            </p:nvPr>
          </p:nvSpPr>
          <p:spPr bwMode="auto">
            <a:xfrm>
              <a:off x="11020060" y="1873501"/>
              <a:ext cx="133447" cy="667567"/>
            </a:xfrm>
            <a:custGeom>
              <a:avLst/>
              <a:gdLst>
                <a:gd name="T0" fmla="*/ 2 w 9"/>
                <a:gd name="T1" fmla="*/ 27 h 47"/>
                <a:gd name="T2" fmla="*/ 2 w 9"/>
                <a:gd name="T3" fmla="*/ 40 h 47"/>
                <a:gd name="T4" fmla="*/ 5 w 9"/>
                <a:gd name="T5" fmla="*/ 47 h 47"/>
                <a:gd name="T6" fmla="*/ 8 w 9"/>
                <a:gd name="T7" fmla="*/ 39 h 47"/>
                <a:gd name="T8" fmla="*/ 7 w 9"/>
                <a:gd name="T9" fmla="*/ 26 h 47"/>
                <a:gd name="T10" fmla="*/ 2 w 9"/>
                <a:gd name="T11" fmla="*/ 1 h 47"/>
                <a:gd name="T12" fmla="*/ 0 w 9"/>
                <a:gd name="T13" fmla="*/ 2 h 47"/>
                <a:gd name="T14" fmla="*/ 2 w 9"/>
                <a:gd name="T15" fmla="*/ 2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7">
                  <a:moveTo>
                    <a:pt x="2" y="27"/>
                  </a:moveTo>
                  <a:cubicBezTo>
                    <a:pt x="2" y="31"/>
                    <a:pt x="2" y="36"/>
                    <a:pt x="2" y="40"/>
                  </a:cubicBezTo>
                  <a:cubicBezTo>
                    <a:pt x="2" y="42"/>
                    <a:pt x="2" y="47"/>
                    <a:pt x="5" y="47"/>
                  </a:cubicBezTo>
                  <a:cubicBezTo>
                    <a:pt x="9" y="46"/>
                    <a:pt x="8" y="41"/>
                    <a:pt x="8" y="39"/>
                  </a:cubicBezTo>
                  <a:cubicBezTo>
                    <a:pt x="8" y="35"/>
                    <a:pt x="7" y="30"/>
                    <a:pt x="7" y="26"/>
                  </a:cubicBezTo>
                  <a:cubicBezTo>
                    <a:pt x="6" y="18"/>
                    <a:pt x="5" y="9"/>
                    <a:pt x="2" y="1"/>
                  </a:cubicBezTo>
                  <a:cubicBezTo>
                    <a:pt x="2" y="0"/>
                    <a:pt x="0" y="0"/>
                    <a:pt x="0" y="2"/>
                  </a:cubicBezTo>
                  <a:cubicBezTo>
                    <a:pt x="1" y="10"/>
                    <a:pt x="2" y="19"/>
                    <a:pt x="2" y="27"/>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706" name="íṣľiďê"/>
            <p:cNvSpPr/>
            <p:nvPr>
              <p:custDataLst>
                <p:tags r:id="rId653"/>
              </p:custDataLst>
            </p:nvPr>
          </p:nvSpPr>
          <p:spPr bwMode="auto">
            <a:xfrm>
              <a:off x="11036741" y="2799747"/>
              <a:ext cx="116766" cy="133513"/>
            </a:xfrm>
            <a:custGeom>
              <a:avLst/>
              <a:gdLst>
                <a:gd name="T0" fmla="*/ 7 w 8"/>
                <a:gd name="T1" fmla="*/ 2 h 9"/>
                <a:gd name="T2" fmla="*/ 5 w 8"/>
                <a:gd name="T3" fmla="*/ 0 h 9"/>
                <a:gd name="T4" fmla="*/ 2 w 8"/>
                <a:gd name="T5" fmla="*/ 1 h 9"/>
                <a:gd name="T6" fmla="*/ 1 w 8"/>
                <a:gd name="T7" fmla="*/ 1 h 9"/>
                <a:gd name="T8" fmla="*/ 1 w 8"/>
                <a:gd name="T9" fmla="*/ 2 h 9"/>
                <a:gd name="T10" fmla="*/ 1 w 8"/>
                <a:gd name="T11" fmla="*/ 2 h 9"/>
                <a:gd name="T12" fmla="*/ 0 w 8"/>
                <a:gd name="T13" fmla="*/ 6 h 9"/>
                <a:gd name="T14" fmla="*/ 5 w 8"/>
                <a:gd name="T15" fmla="*/ 9 h 9"/>
                <a:gd name="T16" fmla="*/ 8 w 8"/>
                <a:gd name="T17" fmla="*/ 6 h 9"/>
                <a:gd name="T18" fmla="*/ 8 w 8"/>
                <a:gd name="T19" fmla="*/ 4 h 9"/>
                <a:gd name="T20" fmla="*/ 7 w 8"/>
                <a:gd name="T21" fmla="*/ 2 h 9"/>
                <a:gd name="T22" fmla="*/ 0 w 8"/>
                <a:gd name="T23" fmla="*/ 4 h 9"/>
                <a:gd name="T24" fmla="*/ 1 w 8"/>
                <a:gd name="T25" fmla="*/ 4 h 9"/>
                <a:gd name="T26" fmla="*/ 0 w 8"/>
                <a:gd name="T27" fmla="*/ 4 h 9"/>
                <a:gd name="T28" fmla="*/ 0 w 8"/>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9">
                  <a:moveTo>
                    <a:pt x="7" y="2"/>
                  </a:moveTo>
                  <a:cubicBezTo>
                    <a:pt x="6" y="1"/>
                    <a:pt x="6" y="0"/>
                    <a:pt x="5" y="0"/>
                  </a:cubicBezTo>
                  <a:cubicBezTo>
                    <a:pt x="4" y="0"/>
                    <a:pt x="3" y="0"/>
                    <a:pt x="2" y="1"/>
                  </a:cubicBezTo>
                  <a:cubicBezTo>
                    <a:pt x="1" y="1"/>
                    <a:pt x="1" y="1"/>
                    <a:pt x="1" y="1"/>
                  </a:cubicBezTo>
                  <a:cubicBezTo>
                    <a:pt x="1" y="2"/>
                    <a:pt x="1" y="2"/>
                    <a:pt x="1" y="2"/>
                  </a:cubicBezTo>
                  <a:cubicBezTo>
                    <a:pt x="1" y="2"/>
                    <a:pt x="1" y="2"/>
                    <a:pt x="1" y="2"/>
                  </a:cubicBezTo>
                  <a:cubicBezTo>
                    <a:pt x="0" y="3"/>
                    <a:pt x="0" y="4"/>
                    <a:pt x="0" y="6"/>
                  </a:cubicBezTo>
                  <a:cubicBezTo>
                    <a:pt x="1" y="8"/>
                    <a:pt x="3" y="9"/>
                    <a:pt x="5" y="9"/>
                  </a:cubicBezTo>
                  <a:cubicBezTo>
                    <a:pt x="7" y="8"/>
                    <a:pt x="8" y="7"/>
                    <a:pt x="8" y="6"/>
                  </a:cubicBezTo>
                  <a:cubicBezTo>
                    <a:pt x="8" y="5"/>
                    <a:pt x="8" y="4"/>
                    <a:pt x="8" y="4"/>
                  </a:cubicBezTo>
                  <a:cubicBezTo>
                    <a:pt x="8" y="3"/>
                    <a:pt x="7" y="2"/>
                    <a:pt x="7" y="2"/>
                  </a:cubicBezTo>
                  <a:moveTo>
                    <a:pt x="0" y="4"/>
                  </a:moveTo>
                  <a:cubicBezTo>
                    <a:pt x="1" y="4"/>
                    <a:pt x="1" y="4"/>
                    <a:pt x="1" y="4"/>
                  </a:cubicBezTo>
                  <a:cubicBezTo>
                    <a:pt x="1" y="4"/>
                    <a:pt x="1" y="4"/>
                    <a:pt x="0" y="4"/>
                  </a:cubicBezTo>
                  <a:cubicBezTo>
                    <a:pt x="0" y="4"/>
                    <a:pt x="0" y="4"/>
                    <a:pt x="0" y="4"/>
                  </a:cubicBezTo>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spTree>
    <p:custDataLst>
      <p:tags r:id="rId65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7" name="组合 6"/>
          <p:cNvGrpSpPr/>
          <p:nvPr userDrawn="1">
            <p:custDataLst>
              <p:tags r:id="rId1"/>
            </p:custDataLst>
          </p:nvPr>
        </p:nvGrpSpPr>
        <p:grpSpPr>
          <a:xfrm rot="0">
            <a:off x="11136630" y="5718810"/>
            <a:ext cx="1060450" cy="1139190"/>
            <a:chOff x="11136630" y="5718810"/>
            <a:chExt cx="1060450" cy="1139190"/>
          </a:xfrm>
        </p:grpSpPr>
        <p:sp>
          <p:nvSpPr>
            <p:cNvPr id="23"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6" name="组合 5"/>
          <p:cNvGrpSpPr/>
          <p:nvPr userDrawn="1">
            <p:custDataLst>
              <p:tags r:id="rId4"/>
            </p:custDataLst>
          </p:nvPr>
        </p:nvGrpSpPr>
        <p:grpSpPr>
          <a:xfrm rot="0">
            <a:off x="0" y="1905"/>
            <a:ext cx="1060450" cy="1139190"/>
            <a:chOff x="0" y="1905"/>
            <a:chExt cx="1060450" cy="1139190"/>
          </a:xfrm>
        </p:grpSpPr>
        <p:sp>
          <p:nvSpPr>
            <p:cNvPr id="20"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隐患辨识能力提升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14"/>
          <p:cNvSpPr/>
          <p:nvPr/>
        </p:nvSpPr>
        <p:spPr>
          <a:xfrm>
            <a:off x="631825" y="1054100"/>
            <a:ext cx="3281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“三部曲”活动最终成果</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nvGraphicFramePr>
        <p:xfrm>
          <a:off x="5255905" y="1220754"/>
          <a:ext cx="7104791" cy="4896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图示 4"/>
          <p:cNvGraphicFramePr/>
          <p:nvPr/>
        </p:nvGraphicFramePr>
        <p:xfrm>
          <a:off x="710200" y="1857771"/>
          <a:ext cx="5392494" cy="39466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ustDataLst>
      <p:tags r:id="rId1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4151312" y="1828800"/>
          <a:ext cx="4640262" cy="31843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TextBox 2"/>
          <p:cNvSpPr txBox="1"/>
          <p:nvPr>
            <p:custDataLst>
              <p:tags r:id="rId6"/>
            </p:custDataLst>
          </p:nvPr>
        </p:nvSpPr>
        <p:spPr>
          <a:xfrm>
            <a:off x="5140501" y="828162"/>
            <a:ext cx="1910997" cy="923330"/>
          </a:xfrm>
          <a:prstGeom prst="rect">
            <a:avLst/>
          </a:prstGeom>
          <a:noFill/>
        </p:spPr>
        <p:txBody>
          <a:bodyPr wrap="square" rtlCol="0">
            <a:normAutofit/>
          </a:bodyPr>
          <a:p>
            <a:pPr marR="0" algn="ctr" defTabSz="914400" fontAlgn="auto">
              <a:spcBef>
                <a:spcPts val="0"/>
              </a:spcBef>
              <a:spcAft>
                <a:spcPts val="0"/>
              </a:spcAft>
              <a:buClrTx/>
              <a:buSzTx/>
              <a:buFontTx/>
            </a:pPr>
            <a:r>
              <a:rPr lang="zh-CN" altLang="en-US" sz="5400" spc="150" dirty="0">
                <a:solidFill>
                  <a:schemeClr val="accent1">
                    <a:lumMod val="75000"/>
                  </a:schemeClr>
                </a:solidFill>
                <a:latin typeface="汉仪旗黑-85S" panose="00020600040101010101" pitchFamily="18" charset="-122"/>
                <a:ea typeface="汉仪旗黑-85S" panose="00020600040101010101" pitchFamily="18" charset="-122"/>
                <a:cs typeface="微软雅黑" panose="020B0503020204020204" pitchFamily="34" charset="-122"/>
                <a:sym typeface="+mn-lt"/>
              </a:rPr>
              <a:t>目录</a:t>
            </a:r>
            <a:endParaRPr lang="zh-CN" altLang="en-US" sz="5400" spc="150" dirty="0">
              <a:solidFill>
                <a:schemeClr val="accent1">
                  <a:lumMod val="75000"/>
                </a:schemeClr>
              </a:solidFill>
              <a:latin typeface="汉仪旗黑-85S" panose="00020600040101010101" pitchFamily="18" charset="-122"/>
              <a:ea typeface="汉仪旗黑-85S" panose="00020600040101010101" pitchFamily="18" charset="-122"/>
              <a:cs typeface="微软雅黑" panose="020B0503020204020204" pitchFamily="34" charset="-122"/>
              <a:sym typeface="+mn-lt"/>
            </a:endParaRPr>
          </a:p>
        </p:txBody>
      </p:sp>
    </p:spTree>
    <p:custDataLst>
      <p:tags r:id="rId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4" name="组合 13"/>
          <p:cNvGrpSpPr/>
          <p:nvPr userDrawn="1">
            <p:custDataLst>
              <p:tags r:id="rId1"/>
            </p:custDataLst>
          </p:nvPr>
        </p:nvGrpSpPr>
        <p:grpSpPr>
          <a:xfrm rot="0">
            <a:off x="11136630" y="5718810"/>
            <a:ext cx="1060450" cy="1139190"/>
            <a:chOff x="11136630" y="5718810"/>
            <a:chExt cx="1060450" cy="1139190"/>
          </a:xfrm>
        </p:grpSpPr>
        <p:sp>
          <p:nvSpPr>
            <p:cNvPr id="23"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userDrawn="1">
            <p:custDataLst>
              <p:tags r:id="rId4"/>
            </p:custDataLst>
          </p:nvPr>
        </p:nvGrpSpPr>
        <p:grpSpPr>
          <a:xfrm rot="0">
            <a:off x="0" y="1905"/>
            <a:ext cx="1060450" cy="1139190"/>
            <a:chOff x="0" y="1905"/>
            <a:chExt cx="1060450" cy="1139190"/>
          </a:xfrm>
        </p:grpSpPr>
        <p:sp>
          <p:nvSpPr>
            <p:cNvPr id="20"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3"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全员查隐患</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14"/>
          <p:cNvSpPr/>
          <p:nvPr/>
        </p:nvSpPr>
        <p:spPr>
          <a:xfrm>
            <a:off x="631825" y="1054100"/>
            <a:ext cx="2011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电气专项检查</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图示 4"/>
          <p:cNvGraphicFramePr/>
          <p:nvPr/>
        </p:nvGraphicFramePr>
        <p:xfrm>
          <a:off x="625975" y="1484784"/>
          <a:ext cx="5254001" cy="2159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图片 9" descr="图片包含 人员, 室内, 地板, 建筑物&#10;&#10;已生成极高可信度的说明"/>
          <p:cNvPicPr>
            <a:picLocks noChangeAspect="1"/>
          </p:cNvPicPr>
          <p:nvPr/>
        </p:nvPicPr>
        <p:blipFill>
          <a:blip r:embed="rId13" cstate="email"/>
          <a:stretch>
            <a:fillRect/>
          </a:stretch>
        </p:blipFill>
        <p:spPr>
          <a:xfrm>
            <a:off x="8214165" y="1257182"/>
            <a:ext cx="35100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descr="图片包含 室内, 人员, 男士, 站立&#10;&#10;已生成极高可信度的说明"/>
          <p:cNvPicPr>
            <a:picLocks noChangeAspect="1"/>
          </p:cNvPicPr>
          <p:nvPr/>
        </p:nvPicPr>
        <p:blipFill rotWithShape="1">
          <a:blip r:embed="rId14" cstate="email"/>
          <a:srcRect/>
          <a:stretch>
            <a:fillRect/>
          </a:stretch>
        </p:blipFill>
        <p:spPr>
          <a:xfrm>
            <a:off x="6027741" y="1261912"/>
            <a:ext cx="2179239"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descr="图片包含 人员, 室内, 男士, 站立&#10;&#10;已生成极高可信度的说明"/>
          <p:cNvPicPr>
            <a:picLocks noChangeAspect="1"/>
          </p:cNvPicPr>
          <p:nvPr/>
        </p:nvPicPr>
        <p:blipFill>
          <a:blip r:embed="rId15" cstate="email"/>
          <a:stretch>
            <a:fillRect/>
          </a:stretch>
        </p:blipFill>
        <p:spPr>
          <a:xfrm>
            <a:off x="659968" y="3716337"/>
            <a:ext cx="3964052" cy="25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3" name="表格 12"/>
          <p:cNvGraphicFramePr>
            <a:graphicFrameLocks noGrp="1"/>
          </p:cNvGraphicFramePr>
          <p:nvPr/>
        </p:nvGraphicFramePr>
        <p:xfrm>
          <a:off x="4737100" y="3716338"/>
          <a:ext cx="6983413" cy="2613025"/>
        </p:xfrm>
        <a:graphic>
          <a:graphicData uri="http://schemas.openxmlformats.org/drawingml/2006/table">
            <a:tbl>
              <a:tblPr>
                <a:tableStyleId>{5FD0F851-EC5A-4D38-B0AD-8093EC10F338}</a:tableStyleId>
              </a:tblPr>
              <a:tblGrid>
                <a:gridCol w="2891549"/>
                <a:gridCol w="4091864"/>
              </a:tblGrid>
              <a:tr h="557189">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主要问题</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5993" marR="35993" marT="9522" marB="0" anchor="ctr">
                    <a:solidFill>
                      <a:schemeClr val="bg1">
                        <a:lumMod val="65000"/>
                      </a:schemeClr>
                    </a:solidFill>
                  </a:tcPr>
                </a:tc>
                <a:tc>
                  <a:txBody>
                    <a:bodyPr/>
                    <a:lstStyle/>
                    <a:p>
                      <a:pPr algn="ctr" fontAlgn="ctr"/>
                      <a:r>
                        <a:rPr lang="zh-CN" altLang="en-US" sz="1600" u="none" strike="noStrike" dirty="0">
                          <a:effectLst/>
                          <a:latin typeface="微软雅黑" panose="020B0503020204020204" pitchFamily="34" charset="-122"/>
                          <a:ea typeface="微软雅黑" panose="020B0503020204020204" pitchFamily="34" charset="-122"/>
                        </a:rPr>
                        <a:t>解决措施</a:t>
                      </a:r>
                      <a:endParaRPr lang="zh-CN" altLang="en-US" sz="1600" b="1" i="0" u="none" strike="noStrike" dirty="0">
                        <a:solidFill>
                          <a:srgbClr val="000000"/>
                        </a:solidFill>
                        <a:effectLst/>
                        <a:latin typeface="微软雅黑" panose="020B0503020204020204" pitchFamily="34" charset="-122"/>
                        <a:ea typeface="微软雅黑" panose="020B0503020204020204" pitchFamily="34" charset="-122"/>
                      </a:endParaRPr>
                    </a:p>
                  </a:txBody>
                  <a:tcPr marL="35993" marR="35993" marT="9522" marB="0" anchor="ctr">
                    <a:solidFill>
                      <a:schemeClr val="bg1">
                        <a:lumMod val="65000"/>
                      </a:schemeClr>
                    </a:solidFill>
                  </a:tcPr>
                </a:tc>
              </a:tr>
              <a:tr h="809806">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配电箱责任铭牌缺失，部分点检不及时</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5993" marR="35993" marT="9522" marB="0" anchor="ctr"/>
                </a:tc>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各部门对自己责任区内配电箱进行系统性检查，建立配电箱定期点检制度</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43972" marR="35993" marT="9522" marB="0" anchor="ctr"/>
                </a:tc>
              </a:tr>
              <a:tr h="4362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室外临时用电配电箱防水措施不完善</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5993" marR="35993" marT="9522" marB="0" anchor="ctr"/>
                </a:tc>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将不合格配电箱清理出厂区</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43972" marR="35993" marT="9522" marB="0" anchor="ctr"/>
                </a:tc>
              </a:tr>
              <a:tr h="809806">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室外配电箱接地点位腐蚀，库房防静电接地线接头腐蚀</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5993" marR="35993" marT="9522" marB="0" anchor="ctr"/>
                </a:tc>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对化学品库、特气库等区域接地线进行检查、测试，并建立定期点检制度</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43972" marR="35993" marT="9522" marB="0" anchor="ctr"/>
                </a:tc>
              </a:tr>
            </a:tbl>
          </a:graphicData>
        </a:graphic>
      </p:graphicFrame>
    </p:spTree>
    <p:custDataLst>
      <p:tags r:id="rId1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1" name="组合 30"/>
          <p:cNvGrpSpPr/>
          <p:nvPr userDrawn="1">
            <p:custDataLst>
              <p:tags r:id="rId1"/>
            </p:custDataLst>
          </p:nvPr>
        </p:nvGrpSpPr>
        <p:grpSpPr>
          <a:xfrm rot="0">
            <a:off x="11136630" y="5718810"/>
            <a:ext cx="1060450" cy="1139190"/>
            <a:chOff x="11136630" y="5718810"/>
            <a:chExt cx="1060450" cy="1139190"/>
          </a:xfrm>
        </p:grpSpPr>
        <p:sp>
          <p:nvSpPr>
            <p:cNvPr id="32"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3"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userDrawn="1">
            <p:custDataLst>
              <p:tags r:id="rId4"/>
            </p:custDataLst>
          </p:nvPr>
        </p:nvGrpSpPr>
        <p:grpSpPr>
          <a:xfrm rot="0">
            <a:off x="0" y="1905"/>
            <a:ext cx="1060450" cy="1139190"/>
            <a:chOff x="0" y="1905"/>
            <a:chExt cx="1060450" cy="1139190"/>
          </a:xfrm>
        </p:grpSpPr>
        <p:sp>
          <p:nvSpPr>
            <p:cNvPr id="35"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6"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隐患辨识能力提升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14"/>
          <p:cNvSpPr/>
          <p:nvPr/>
        </p:nvSpPr>
        <p:spPr>
          <a:xfrm>
            <a:off x="631825" y="1054100"/>
            <a:ext cx="2265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全员查隐患小结</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9ca48a8d-20e9-4a16-9d03-7290e11ce4d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03275" y="1847850"/>
            <a:ext cx="10541000" cy="4519613"/>
            <a:chOff x="802793" y="1848472"/>
            <a:chExt cx="10541457" cy="4518538"/>
          </a:xfrm>
        </p:grpSpPr>
        <p:sp>
          <p:nvSpPr>
            <p:cNvPr id="13" name="ïSľiďe"/>
            <p:cNvSpPr/>
            <p:nvPr>
              <p:custDataLst>
                <p:tags r:id="rId8"/>
              </p:custDataLst>
            </p:nvPr>
          </p:nvSpPr>
          <p:spPr>
            <a:xfrm rot="13446499">
              <a:off x="6392623" y="2281757"/>
              <a:ext cx="992230" cy="9919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lt1">
                <a:lumMod val="95000"/>
              </a:schemeClr>
            </a:solidFill>
            <a:ln w="12700">
              <a:miter lim="400000"/>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4" name="ïsľïďé"/>
            <p:cNvSpPr/>
            <p:nvPr>
              <p:custDataLst>
                <p:tags r:id="rId9"/>
              </p:custDataLst>
            </p:nvPr>
          </p:nvSpPr>
          <p:spPr>
            <a:xfrm>
              <a:off x="6778402" y="1848472"/>
              <a:ext cx="1028745" cy="1023694"/>
            </a:xfrm>
            <a:prstGeom prst="ellipse">
              <a:avLst/>
            </a:prstGeom>
            <a:solidFill>
              <a:schemeClr val="lt1"/>
            </a:solidFill>
            <a:ln>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02</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5" name="îśľiḓe"/>
            <p:cNvSpPr/>
            <p:nvPr>
              <p:custDataLst>
                <p:tags r:id="rId10"/>
              </p:custDataLst>
            </p:nvPr>
          </p:nvSpPr>
          <p:spPr>
            <a:xfrm rot="18846498" flipH="1">
              <a:off x="6422924" y="3897306"/>
              <a:ext cx="991951" cy="9922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lt1">
                <a:lumMod val="95000"/>
              </a:schemeClr>
            </a:solidFill>
            <a:ln w="12700">
              <a:miter lim="400000"/>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6" name="ïśḻîḍe"/>
            <p:cNvSpPr/>
            <p:nvPr>
              <p:custDataLst>
                <p:tags r:id="rId11"/>
              </p:custDataLst>
            </p:nvPr>
          </p:nvSpPr>
          <p:spPr>
            <a:xfrm flipH="1">
              <a:off x="6821267" y="4286292"/>
              <a:ext cx="1030332" cy="1023694"/>
            </a:xfrm>
            <a:prstGeom prst="ellipse">
              <a:avLst/>
            </a:prstGeom>
            <a:solidFill>
              <a:schemeClr val="lt1"/>
            </a:solidFill>
            <a:ln>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rPr>
                <a:t>04</a:t>
              </a:r>
              <a:endParaRPr kumimoji="0" lang="en-US" altLang="zh-CN"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7" name="îs1îdê"/>
            <p:cNvSpPr/>
            <p:nvPr>
              <p:custDataLst>
                <p:tags r:id="rId12"/>
              </p:custDataLst>
            </p:nvPr>
          </p:nvSpPr>
          <p:spPr>
            <a:xfrm rot="2646498">
              <a:off x="4793941" y="3924428"/>
              <a:ext cx="992231" cy="9935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lt1">
                <a:lumMod val="95000"/>
              </a:schemeClr>
            </a:solidFill>
            <a:ln w="12700">
              <a:miter lim="400000"/>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8" name="ïşḻîḓe"/>
            <p:cNvSpPr/>
            <p:nvPr>
              <p:custDataLst>
                <p:tags r:id="rId13"/>
              </p:custDataLst>
            </p:nvPr>
          </p:nvSpPr>
          <p:spPr>
            <a:xfrm>
              <a:off x="4370061" y="4325971"/>
              <a:ext cx="1028745" cy="1025281"/>
            </a:xfrm>
            <a:prstGeom prst="ellipse">
              <a:avLst/>
            </a:prstGeom>
            <a:solidFill>
              <a:schemeClr val="lt1"/>
            </a:solidFill>
            <a:ln>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rPr>
                <a:t>03</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9" name="ïşľîḍê"/>
            <p:cNvSpPr/>
            <p:nvPr>
              <p:custDataLst>
                <p:tags r:id="rId14"/>
              </p:custDataLst>
            </p:nvPr>
          </p:nvSpPr>
          <p:spPr>
            <a:xfrm rot="8046499" flipH="1">
              <a:off x="4775823" y="2299867"/>
              <a:ext cx="991951" cy="9938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lt1">
                <a:lumMod val="95000"/>
              </a:schemeClr>
            </a:solidFill>
            <a:ln w="12700">
              <a:miter lim="400000"/>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0" name="iṩḻîḓe"/>
            <p:cNvSpPr/>
            <p:nvPr>
              <p:custDataLst>
                <p:tags r:id="rId15"/>
              </p:custDataLst>
            </p:nvPr>
          </p:nvSpPr>
          <p:spPr>
            <a:xfrm flipH="1">
              <a:off x="4339896" y="1880214"/>
              <a:ext cx="1028745" cy="1023694"/>
            </a:xfrm>
            <a:prstGeom prst="ellipse">
              <a:avLst/>
            </a:prstGeom>
            <a:solidFill>
              <a:schemeClr val="lt1"/>
            </a:solidFill>
            <a:ln>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rPr>
                <a:t>01</a:t>
              </a:r>
              <a:endParaRPr kumimoji="0" lang="en-US" altLang="zh-CN" sz="2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1" name="íŝľïḋê"/>
            <p:cNvSpPr/>
            <p:nvPr>
              <p:custDataLst>
                <p:tags r:id="rId16"/>
              </p:custDataLst>
            </p:nvPr>
          </p:nvSpPr>
          <p:spPr>
            <a:xfrm>
              <a:off x="5166466" y="2668600"/>
              <a:ext cx="1848524" cy="1848524"/>
            </a:xfrm>
            <a:prstGeom prst="ellipse">
              <a:avLst/>
            </a:prstGeom>
            <a:solidFill>
              <a:srgbClr val="FFFFFF"/>
            </a:solidFill>
            <a:ln w="9525" cap="flat" cmpd="sng">
              <a:solidFill>
                <a:srgbClr val="A6AAA9"/>
              </a:solidFill>
              <a:prstDash val="solid"/>
              <a:miter lim="400000"/>
              <a:headEnd type="none" w="med" len="med"/>
              <a:tailEnd type="none" w="med" len="med"/>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22" name="î$ļiḍê"/>
            <p:cNvSpPr/>
            <p:nvPr>
              <p:custDataLst>
                <p:tags r:id="rId17"/>
              </p:custDataLst>
            </p:nvPr>
          </p:nvSpPr>
          <p:spPr>
            <a:xfrm>
              <a:off x="5618941" y="3250916"/>
              <a:ext cx="921956" cy="683891"/>
            </a:xfrm>
            <a:custGeom>
              <a:avLst/>
              <a:gdLst/>
              <a:ahLst/>
              <a:cxnLst>
                <a:cxn ang="0">
                  <a:pos x="187416" y="4408408"/>
                </a:cxn>
                <a:cxn ang="0">
                  <a:pos x="6666561" y="4408408"/>
                </a:cxn>
                <a:cxn ang="0">
                  <a:pos x="6853977" y="4597621"/>
                </a:cxn>
                <a:cxn ang="0">
                  <a:pos x="6372064" y="5084157"/>
                </a:cxn>
                <a:cxn ang="0">
                  <a:pos x="481913" y="5084157"/>
                </a:cxn>
                <a:cxn ang="0">
                  <a:pos x="0" y="4597621"/>
                </a:cxn>
                <a:cxn ang="0">
                  <a:pos x="187416" y="4408408"/>
                </a:cxn>
                <a:cxn ang="0">
                  <a:pos x="2030665" y="2027216"/>
                </a:cxn>
                <a:cxn ang="0">
                  <a:pos x="2506460" y="2027216"/>
                </a:cxn>
                <a:cxn ang="0">
                  <a:pos x="2638616" y="2162881"/>
                </a:cxn>
                <a:cxn ang="0">
                  <a:pos x="2638616" y="3275247"/>
                </a:cxn>
                <a:cxn ang="0">
                  <a:pos x="2506460" y="3410891"/>
                </a:cxn>
                <a:cxn ang="0">
                  <a:pos x="2030665" y="3410891"/>
                </a:cxn>
                <a:cxn ang="0">
                  <a:pos x="1898509" y="3275247"/>
                </a:cxn>
                <a:cxn ang="0">
                  <a:pos x="1898509" y="2162881"/>
                </a:cxn>
                <a:cxn ang="0">
                  <a:pos x="2030665" y="2027216"/>
                </a:cxn>
                <a:cxn ang="0">
                  <a:pos x="3189080" y="1576719"/>
                </a:cxn>
                <a:cxn ang="0">
                  <a:pos x="3664874" y="1576719"/>
                </a:cxn>
                <a:cxn ang="0">
                  <a:pos x="3797031" y="1711597"/>
                </a:cxn>
                <a:cxn ang="0">
                  <a:pos x="3797031" y="3276035"/>
                </a:cxn>
                <a:cxn ang="0">
                  <a:pos x="3664874" y="3410891"/>
                </a:cxn>
                <a:cxn ang="0">
                  <a:pos x="3189080" y="3410891"/>
                </a:cxn>
                <a:cxn ang="0">
                  <a:pos x="3056924" y="3276035"/>
                </a:cxn>
                <a:cxn ang="0">
                  <a:pos x="3056924" y="1711597"/>
                </a:cxn>
                <a:cxn ang="0">
                  <a:pos x="3189080" y="1576719"/>
                </a:cxn>
                <a:cxn ang="0">
                  <a:pos x="4379685" y="997517"/>
                </a:cxn>
                <a:cxn ang="0">
                  <a:pos x="4855479" y="997517"/>
                </a:cxn>
                <a:cxn ang="0">
                  <a:pos x="4987636" y="1131599"/>
                </a:cxn>
                <a:cxn ang="0">
                  <a:pos x="4987636" y="3276823"/>
                </a:cxn>
                <a:cxn ang="0">
                  <a:pos x="4855479" y="3410891"/>
                </a:cxn>
                <a:cxn ang="0">
                  <a:pos x="4379685" y="3410891"/>
                </a:cxn>
                <a:cxn ang="0">
                  <a:pos x="4247528" y="3276823"/>
                </a:cxn>
                <a:cxn ang="0">
                  <a:pos x="4247528" y="1131599"/>
                </a:cxn>
                <a:cxn ang="0">
                  <a:pos x="4379685" y="997517"/>
                </a:cxn>
                <a:cxn ang="0">
                  <a:pos x="1082973" y="450494"/>
                </a:cxn>
                <a:cxn ang="0">
                  <a:pos x="1029707" y="503864"/>
                </a:cxn>
                <a:cxn ang="0">
                  <a:pos x="1029707" y="3705998"/>
                </a:cxn>
                <a:cxn ang="0">
                  <a:pos x="1082973" y="3732672"/>
                </a:cxn>
                <a:cxn ang="0">
                  <a:pos x="5771003" y="3732672"/>
                </a:cxn>
                <a:cxn ang="0">
                  <a:pos x="5824269" y="3705998"/>
                </a:cxn>
                <a:cxn ang="0">
                  <a:pos x="5824269" y="503864"/>
                </a:cxn>
                <a:cxn ang="0">
                  <a:pos x="5771003" y="450494"/>
                </a:cxn>
                <a:cxn ang="0">
                  <a:pos x="1082973" y="450494"/>
                </a:cxn>
                <a:cxn ang="0">
                  <a:pos x="1087737" y="0"/>
                </a:cxn>
                <a:cxn ang="0">
                  <a:pos x="5798405" y="0"/>
                </a:cxn>
                <a:cxn ang="0">
                  <a:pos x="6306935" y="506907"/>
                </a:cxn>
                <a:cxn ang="0">
                  <a:pos x="6306935" y="3708452"/>
                </a:cxn>
                <a:cxn ang="0">
                  <a:pos x="5798405" y="4215356"/>
                </a:cxn>
                <a:cxn ang="0">
                  <a:pos x="1087737" y="4215356"/>
                </a:cxn>
                <a:cxn ang="0">
                  <a:pos x="579210" y="3708452"/>
                </a:cxn>
                <a:cxn ang="0">
                  <a:pos x="579210" y="506907"/>
                </a:cxn>
                <a:cxn ang="0">
                  <a:pos x="1087737" y="0"/>
                </a:cxn>
              </a:cxnLst>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1"/>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23" name="iSḻîdê"/>
            <p:cNvSpPr txBox="1"/>
            <p:nvPr>
              <p:custDataLst>
                <p:tags r:id="rId18"/>
              </p:custDataLst>
            </p:nvPr>
          </p:nvSpPr>
          <p:spPr>
            <a:xfrm>
              <a:off x="8022670" y="2231740"/>
              <a:ext cx="3321580" cy="1513567"/>
            </a:xfrm>
            <a:prstGeom prst="rect">
              <a:avLst/>
            </a:prstGeom>
            <a:noFill/>
            <a:ln w="9525">
              <a:noFill/>
            </a:ln>
          </p:spPr>
          <p:txBody>
            <a:bodyPr anchor="t" anchorCtr="0"/>
            <a:p>
              <a:pPr algn="just" eaLnBrk="0" hangingPunct="0">
                <a:lnSpc>
                  <a:spcPct val="150000"/>
                </a:lnSpc>
              </a:pPr>
              <a:r>
                <a:rPr lang="zh-CN" altLang="en-US" sz="1400" dirty="0">
                  <a:solidFill>
                    <a:schemeClr val="dk1"/>
                  </a:solidFill>
                  <a:latin typeface="微软雅黑" panose="020B0503020204020204" pitchFamily="34" charset="-122"/>
                  <a:ea typeface="微软雅黑" panose="020B0503020204020204" pitchFamily="34" charset="-122"/>
                </a:rPr>
                <a:t>在全员查隐患活动中，以电气安全隐患排查为重点，其他类型如消防安全、化学品安全、机械安全、人员作业安全等各个类型的隐患平均分布。</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24" name="îşļíḋê"/>
            <p:cNvSpPr/>
            <p:nvPr>
              <p:custDataLst>
                <p:tags r:id="rId19"/>
              </p:custDataLst>
            </p:nvPr>
          </p:nvSpPr>
          <p:spPr>
            <a:xfrm>
              <a:off x="8022670" y="1910517"/>
              <a:ext cx="3321580" cy="307777"/>
            </a:xfrm>
            <a:prstGeom prst="rect">
              <a:avLst/>
            </a:prstGeom>
            <a:noFill/>
            <a:ln w="9525">
              <a:noFill/>
            </a:ln>
          </p:spPr>
          <p:txBody>
            <a:bodyPr anchor="t" anchorCtr="0"/>
            <a:p>
              <a:pPr eaLnBrk="0" hangingPunct="0"/>
              <a:r>
                <a:rPr lang="zh-CN" altLang="en-US" sz="1600" b="1" dirty="0">
                  <a:solidFill>
                    <a:schemeClr val="dk1"/>
                  </a:solidFill>
                  <a:latin typeface="微软雅黑" panose="020B0503020204020204" pitchFamily="34" charset="-122"/>
                  <a:ea typeface="微软雅黑" panose="020B0503020204020204" pitchFamily="34" charset="-122"/>
                </a:rPr>
                <a:t>隐患排查全面</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25" name="î$ḻiḑe"/>
            <p:cNvSpPr txBox="1"/>
            <p:nvPr>
              <p:custDataLst>
                <p:tags r:id="rId20"/>
              </p:custDataLst>
            </p:nvPr>
          </p:nvSpPr>
          <p:spPr>
            <a:xfrm>
              <a:off x="802793" y="2231740"/>
              <a:ext cx="3321580" cy="1301963"/>
            </a:xfrm>
            <a:prstGeom prst="rect">
              <a:avLst/>
            </a:prstGeom>
            <a:noFill/>
            <a:ln w="9525">
              <a:noFill/>
            </a:ln>
          </p:spPr>
          <p:txBody>
            <a:bodyPr anchor="t" anchorCtr="0"/>
            <a:p>
              <a:pPr algn="just" eaLnBrk="0" hangingPunct="0">
                <a:lnSpc>
                  <a:spcPct val="150000"/>
                </a:lnSpc>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在整个安全生产月活动中，包括生产员工、专兼职安全员、科长、部长、总监等各层次共有</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330</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余人参与到全员查隐患活动中来。</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išľiḋè"/>
            <p:cNvSpPr/>
            <p:nvPr>
              <p:custDataLst>
                <p:tags r:id="rId21"/>
              </p:custDataLst>
            </p:nvPr>
          </p:nvSpPr>
          <p:spPr>
            <a:xfrm>
              <a:off x="802793" y="1910517"/>
              <a:ext cx="3321580" cy="307777"/>
            </a:xfrm>
            <a:prstGeom prst="rect">
              <a:avLst/>
            </a:prstGeom>
            <a:noFill/>
            <a:ln w="9525">
              <a:noFill/>
            </a:ln>
          </p:spPr>
          <p:txBody>
            <a:bodyPr anchor="t" anchorCtr="0"/>
            <a:p>
              <a:pPr algn="r" eaLnBrk="0" hangingPunct="0"/>
              <a:r>
                <a:rPr lang="zh-CN" altLang="en-US" sz="1600" b="1" dirty="0">
                  <a:solidFill>
                    <a:schemeClr val="dk1"/>
                  </a:solidFill>
                  <a:latin typeface="微软雅黑" panose="020B0503020204020204" pitchFamily="34" charset="-122"/>
                  <a:ea typeface="微软雅黑" panose="020B0503020204020204" pitchFamily="34" charset="-122"/>
                </a:rPr>
                <a:t>参与人数多</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27" name="íšḷïdé"/>
            <p:cNvSpPr txBox="1"/>
            <p:nvPr>
              <p:custDataLst>
                <p:tags r:id="rId22"/>
              </p:custDataLst>
            </p:nvPr>
          </p:nvSpPr>
          <p:spPr>
            <a:xfrm>
              <a:off x="8022670" y="5000448"/>
              <a:ext cx="3321580" cy="1366562"/>
            </a:xfrm>
            <a:prstGeom prst="rect">
              <a:avLst/>
            </a:prstGeom>
            <a:noFill/>
            <a:ln w="9525">
              <a:noFill/>
            </a:ln>
          </p:spPr>
          <p:txBody>
            <a:bodyPr anchor="t" anchorCtr="0"/>
            <a:p>
              <a:pPr algn="just" eaLnBrk="0" hangingPunct="0">
                <a:lnSpc>
                  <a:spcPct val="150000"/>
                </a:lnSpc>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在今年全员查隐患活动中各部门上报的隐患都附加了整改时限并准时回复，整改回复率达到</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95%</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以上；一些跨部门隐患由技安环保部督促整改。</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îṥļîḑè"/>
            <p:cNvSpPr/>
            <p:nvPr>
              <p:custDataLst>
                <p:tags r:id="rId23"/>
              </p:custDataLst>
            </p:nvPr>
          </p:nvSpPr>
          <p:spPr>
            <a:xfrm>
              <a:off x="8022670" y="4625435"/>
              <a:ext cx="3321580" cy="307777"/>
            </a:xfrm>
            <a:prstGeom prst="rect">
              <a:avLst/>
            </a:prstGeom>
            <a:noFill/>
            <a:ln w="9525">
              <a:noFill/>
            </a:ln>
          </p:spPr>
          <p:txBody>
            <a:bodyPr anchor="t" anchorCtr="0"/>
            <a:p>
              <a:pPr eaLnBrk="0" hangingPunct="0"/>
              <a:r>
                <a:rPr lang="zh-CN" altLang="en-US" sz="1600" b="1" dirty="0">
                  <a:solidFill>
                    <a:schemeClr val="dk1"/>
                  </a:solidFill>
                  <a:latin typeface="微软雅黑" panose="020B0503020204020204" pitchFamily="34" charset="-122"/>
                  <a:ea typeface="微软雅黑" panose="020B0503020204020204" pitchFamily="34" charset="-122"/>
                </a:rPr>
                <a:t>整改效率高</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29" name="ïŝľïdé"/>
            <p:cNvSpPr txBox="1"/>
            <p:nvPr>
              <p:custDataLst>
                <p:tags r:id="rId24"/>
              </p:custDataLst>
            </p:nvPr>
          </p:nvSpPr>
          <p:spPr>
            <a:xfrm>
              <a:off x="802793" y="5000447"/>
              <a:ext cx="3321580" cy="1366563"/>
            </a:xfrm>
            <a:prstGeom prst="rect">
              <a:avLst/>
            </a:prstGeom>
            <a:noFill/>
            <a:ln w="9525">
              <a:noFill/>
            </a:ln>
          </p:spPr>
          <p:txBody>
            <a:bodyPr anchor="t" anchorCtr="0"/>
            <a:p>
              <a:pPr algn="just" eaLnBrk="0" hangingPunct="0">
                <a:lnSpc>
                  <a:spcPct val="150000"/>
                </a:lnSpc>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此次全员查隐患共查出各类隐患</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2200</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余条，是去年安全月排查数量的三倍，体现出了员工安全能力的提升及安全意识的提高。</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î$ľîḍe"/>
            <p:cNvSpPr/>
            <p:nvPr>
              <p:custDataLst>
                <p:tags r:id="rId25"/>
              </p:custDataLst>
            </p:nvPr>
          </p:nvSpPr>
          <p:spPr>
            <a:xfrm>
              <a:off x="802793" y="4638882"/>
              <a:ext cx="3321580" cy="307777"/>
            </a:xfrm>
            <a:prstGeom prst="rect">
              <a:avLst/>
            </a:prstGeom>
            <a:noFill/>
            <a:ln w="9525">
              <a:noFill/>
            </a:ln>
          </p:spPr>
          <p:txBody>
            <a:bodyPr anchor="t" anchorCtr="0"/>
            <a:p>
              <a:pPr algn="r" eaLnBrk="0" hangingPunct="0"/>
              <a:r>
                <a:rPr lang="zh-CN" altLang="en-US" sz="1600" b="1" dirty="0">
                  <a:solidFill>
                    <a:schemeClr val="dk1"/>
                  </a:solidFill>
                  <a:latin typeface="微软雅黑" panose="020B0503020204020204" pitchFamily="34" charset="-122"/>
                  <a:ea typeface="微软雅黑" panose="020B0503020204020204" pitchFamily="34" charset="-122"/>
                </a:rPr>
                <a:t>排查隐患数量多</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spTree>
    <p:custDataLst>
      <p:tags r:id="rId2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2" name="组合 11"/>
          <p:cNvGrpSpPr/>
          <p:nvPr userDrawn="1">
            <p:custDataLst>
              <p:tags r:id="rId1"/>
            </p:custDataLst>
          </p:nvPr>
        </p:nvGrpSpPr>
        <p:grpSpPr>
          <a:xfrm rot="0">
            <a:off x="11136630" y="5718810"/>
            <a:ext cx="1060450" cy="1139190"/>
            <a:chOff x="11136630" y="5718810"/>
            <a:chExt cx="1060450" cy="1139190"/>
          </a:xfrm>
        </p:grpSpPr>
        <p:sp>
          <p:nvSpPr>
            <p:cNvPr id="23"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userDrawn="1">
            <p:custDataLst>
              <p:tags r:id="rId4"/>
            </p:custDataLst>
          </p:nvPr>
        </p:nvGrpSpPr>
        <p:grpSpPr>
          <a:xfrm rot="0">
            <a:off x="0" y="1905"/>
            <a:ext cx="1060450" cy="1139190"/>
            <a:chOff x="0" y="1905"/>
            <a:chExt cx="1060450" cy="1139190"/>
          </a:xfrm>
        </p:grpSpPr>
        <p:sp>
          <p:nvSpPr>
            <p:cNvPr id="20"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3.4</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思想意识提升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14"/>
          <p:cNvSpPr/>
          <p:nvPr/>
        </p:nvSpPr>
        <p:spPr>
          <a:xfrm>
            <a:off x="631825" y="1054100"/>
            <a:ext cx="3535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“安全在我心中”演讲比赛</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Picture 2" descr="\\b10nasoa1\OA-OA\AppData\66000192c\AppData\Roaming\Foxmail7\Temp-7108-20180630161246\IMG_3979.JPG"/>
          <p:cNvPicPr>
            <a:picLocks noChangeAspect="1" noChangeArrowheads="1"/>
          </p:cNvPicPr>
          <p:nvPr>
            <p:custDataLst>
              <p:tags r:id="rId8"/>
            </p:custDataLst>
          </p:nvPr>
        </p:nvPicPr>
        <p:blipFill>
          <a:blip r:embed="rId9" cstate="email"/>
          <a:srcRect/>
          <a:stretch>
            <a:fillRect/>
          </a:stretch>
        </p:blipFill>
        <p:spPr bwMode="auto">
          <a:xfrm>
            <a:off x="6095999" y="869419"/>
            <a:ext cx="5616624" cy="32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图示 5"/>
          <p:cNvGraphicFramePr/>
          <p:nvPr/>
        </p:nvGraphicFramePr>
        <p:xfrm>
          <a:off x="767408" y="1572703"/>
          <a:ext cx="5040560" cy="4592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图片 7" descr="图片包含 室内, 人员, 天花板, 墙壁&#10;&#10;已生成极高可信度的说明"/>
          <p:cNvPicPr>
            <a:picLocks noChangeAspect="1"/>
          </p:cNvPicPr>
          <p:nvPr>
            <p:custDataLst>
              <p:tags r:id="rId15"/>
            </p:custDataLst>
          </p:nvPr>
        </p:nvPicPr>
        <p:blipFill>
          <a:blip r:embed="rId16" cstate="email"/>
          <a:stretch>
            <a:fillRect/>
          </a:stretch>
        </p:blipFill>
        <p:spPr>
          <a:xfrm>
            <a:off x="9166549" y="4329401"/>
            <a:ext cx="27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descr="图片包含 人员, 室内, 人物&#10;&#10;已生成极高可信度的说明"/>
          <p:cNvPicPr>
            <a:picLocks noChangeAspect="1"/>
          </p:cNvPicPr>
          <p:nvPr>
            <p:custDataLst>
              <p:tags r:id="rId17"/>
            </p:custDataLst>
          </p:nvPr>
        </p:nvPicPr>
        <p:blipFill>
          <a:blip r:embed="rId18" cstate="email"/>
          <a:stretch>
            <a:fillRect/>
          </a:stretch>
        </p:blipFill>
        <p:spPr>
          <a:xfrm>
            <a:off x="6204312" y="4365303"/>
            <a:ext cx="27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9"/>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9" name="组合 8"/>
          <p:cNvGrpSpPr/>
          <p:nvPr userDrawn="1">
            <p:custDataLst>
              <p:tags r:id="rId1"/>
            </p:custDataLst>
          </p:nvPr>
        </p:nvGrpSpPr>
        <p:grpSpPr>
          <a:xfrm rot="0">
            <a:off x="11136630" y="5718810"/>
            <a:ext cx="1060450" cy="1139190"/>
            <a:chOff x="11136630" y="5718810"/>
            <a:chExt cx="1060450" cy="1139190"/>
          </a:xfrm>
        </p:grpSpPr>
        <p:sp>
          <p:nvSpPr>
            <p:cNvPr id="23"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userDrawn="1">
            <p:custDataLst>
              <p:tags r:id="rId4"/>
            </p:custDataLst>
          </p:nvPr>
        </p:nvGrpSpPr>
        <p:grpSpPr>
          <a:xfrm rot="0">
            <a:off x="0" y="1905"/>
            <a:ext cx="1060450" cy="1139190"/>
            <a:chOff x="0" y="1905"/>
            <a:chExt cx="1060450" cy="1139190"/>
          </a:xfrm>
        </p:grpSpPr>
        <p:sp>
          <p:nvSpPr>
            <p:cNvPr id="20"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3.4</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思想意识提升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14"/>
          <p:cNvSpPr/>
          <p:nvPr/>
        </p:nvSpPr>
        <p:spPr>
          <a:xfrm>
            <a:off x="631825" y="1054100"/>
            <a:ext cx="3281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安全标准化建设主题培训</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nvGraphicFramePr>
        <p:xfrm>
          <a:off x="4079775" y="1484783"/>
          <a:ext cx="7848872" cy="49121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图示 4"/>
          <p:cNvGraphicFramePr/>
          <p:nvPr/>
        </p:nvGraphicFramePr>
        <p:xfrm>
          <a:off x="596888" y="1729617"/>
          <a:ext cx="3698912" cy="10131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图示 5"/>
          <p:cNvGraphicFramePr/>
          <p:nvPr/>
        </p:nvGraphicFramePr>
        <p:xfrm>
          <a:off x="589406" y="3224183"/>
          <a:ext cx="3698912" cy="9969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图示 6"/>
          <p:cNvGraphicFramePr/>
          <p:nvPr/>
        </p:nvGraphicFramePr>
        <p:xfrm>
          <a:off x="596888" y="4664344"/>
          <a:ext cx="3698912" cy="99690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custDataLst>
      <p:tags r:id="rId2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97" name="组合 196"/>
          <p:cNvGrpSpPr/>
          <p:nvPr userDrawn="1">
            <p:custDataLst>
              <p:tags r:id="rId1"/>
            </p:custDataLst>
          </p:nvPr>
        </p:nvGrpSpPr>
        <p:grpSpPr>
          <a:xfrm rot="0">
            <a:off x="11136630" y="5718810"/>
            <a:ext cx="1060450" cy="1139190"/>
            <a:chOff x="11136630" y="5718810"/>
            <a:chExt cx="1060450" cy="1139190"/>
          </a:xfrm>
        </p:grpSpPr>
        <p:sp>
          <p:nvSpPr>
            <p:cNvPr id="198"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99"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200" name="组合 199"/>
          <p:cNvGrpSpPr/>
          <p:nvPr userDrawn="1">
            <p:custDataLst>
              <p:tags r:id="rId4"/>
            </p:custDataLst>
          </p:nvPr>
        </p:nvGrpSpPr>
        <p:grpSpPr>
          <a:xfrm rot="0">
            <a:off x="0" y="1905"/>
            <a:ext cx="1060450" cy="1139190"/>
            <a:chOff x="0" y="1905"/>
            <a:chExt cx="1060450" cy="1139190"/>
          </a:xfrm>
        </p:grpSpPr>
        <p:sp>
          <p:nvSpPr>
            <p:cNvPr id="201"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02"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3.4</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思想意识提升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12"/>
          <p:cNvGrpSpPr/>
          <p:nvPr/>
        </p:nvGrpSpPr>
        <p:grpSpPr>
          <a:xfrm>
            <a:off x="3463925" y="1449388"/>
            <a:ext cx="7462838" cy="4648200"/>
            <a:chOff x="3463934" y="1448728"/>
            <a:chExt cx="7463556" cy="4649093"/>
          </a:xfrm>
        </p:grpSpPr>
        <p:grpSp>
          <p:nvGrpSpPr>
            <p:cNvPr id="8" name="组合 7"/>
            <p:cNvGrpSpPr/>
            <p:nvPr/>
          </p:nvGrpSpPr>
          <p:grpSpPr>
            <a:xfrm>
              <a:off x="5451419" y="1607443"/>
              <a:ext cx="5476071" cy="3997763"/>
              <a:chOff x="2885491" y="1347668"/>
              <a:chExt cx="6267874" cy="4708670"/>
            </a:xfrm>
          </p:grpSpPr>
          <p:pic>
            <p:nvPicPr>
              <p:cNvPr id="9" name="Picture 4" descr="\\b10nasoa3\OA-MCF\Desktop\10149564C\Desktop\0702_1\0702_12.jpg"/>
              <p:cNvPicPr preferRelativeResize="0">
                <a:picLocks noChangeArrowheads="1"/>
              </p:cNvPicPr>
              <p:nvPr>
                <p:custDataLst>
                  <p:tags r:id="rId8"/>
                </p:custDataLst>
              </p:nvPr>
            </p:nvPicPr>
            <p:blipFill>
              <a:blip r:embed="rId9" cstate="email"/>
              <a:srcRect/>
              <a:stretch>
                <a:fillRect/>
              </a:stretch>
            </p:blipFill>
            <p:spPr bwMode="auto">
              <a:xfrm>
                <a:off x="6032165" y="1347668"/>
                <a:ext cx="31212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descr="\\b10nasoa3\OA-MCF\Desktop\10149564C\Desktop\0702_1\0702_2.jpg"/>
              <p:cNvPicPr preferRelativeResize="0">
                <a:picLocks noChangeArrowheads="1"/>
              </p:cNvPicPr>
              <p:nvPr>
                <p:custDataLst>
                  <p:tags r:id="rId10"/>
                </p:custDataLst>
              </p:nvPr>
            </p:nvPicPr>
            <p:blipFill>
              <a:blip r:embed="rId11" cstate="email"/>
              <a:srcRect/>
              <a:stretch>
                <a:fillRect/>
              </a:stretch>
            </p:blipFill>
            <p:spPr bwMode="auto">
              <a:xfrm>
                <a:off x="6024563" y="3716338"/>
                <a:ext cx="31212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descr="图片包含 墙壁, 室内, 人员, 天花板&#10;&#10;已生成极高可信度的说明"/>
              <p:cNvPicPr preferRelativeResize="0"/>
              <p:nvPr>
                <p:custDataLst>
                  <p:tags r:id="rId12"/>
                </p:custDataLst>
              </p:nvPr>
            </p:nvPicPr>
            <p:blipFill>
              <a:blip r:embed="rId13" cstate="email"/>
              <a:stretch>
                <a:fillRect/>
              </a:stretch>
            </p:blipFill>
            <p:spPr>
              <a:xfrm>
                <a:off x="2885491" y="1347668"/>
                <a:ext cx="31212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图片 12" descr="图片包含 室内, 天花板, 人员, 墙壁&#10;&#10;已生成极高可信度的说明"/>
              <p:cNvPicPr preferRelativeResize="0"/>
              <p:nvPr>
                <p:custDataLst>
                  <p:tags r:id="rId14"/>
                </p:custDataLst>
              </p:nvPr>
            </p:nvPicPr>
            <p:blipFill>
              <a:blip r:embed="rId15" cstate="email"/>
              <a:stretch>
                <a:fillRect/>
              </a:stretch>
            </p:blipFill>
            <p:spPr>
              <a:xfrm>
                <a:off x="2903363" y="3716338"/>
                <a:ext cx="3121200" cy="23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4" name="组合 11"/>
            <p:cNvGrpSpPr/>
            <p:nvPr/>
          </p:nvGrpSpPr>
          <p:grpSpPr>
            <a:xfrm>
              <a:off x="3463934" y="1448728"/>
              <a:ext cx="6848993" cy="4649093"/>
              <a:chOff x="3463934" y="1448728"/>
              <a:chExt cx="6848993" cy="4649093"/>
            </a:xfrm>
          </p:grpSpPr>
          <p:grpSp>
            <p:nvGrpSpPr>
              <p:cNvPr id="15" name="eb6bc0b4-3768-44eb-a12a-473e60c287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3463934" y="1448728"/>
                <a:ext cx="6848993" cy="4649093"/>
                <a:chOff x="2558317" y="1626503"/>
                <a:chExt cx="6848993" cy="4649093"/>
              </a:xfrm>
            </p:grpSpPr>
            <p:sp>
              <p:nvSpPr>
                <p:cNvPr id="16" name="îṧlîḓé"/>
                <p:cNvSpPr/>
                <p:nvPr>
                  <p:custDataLst>
                    <p:tags r:id="rId16"/>
                  </p:custDataLst>
                </p:nvPr>
              </p:nvSpPr>
              <p:spPr>
                <a:xfrm>
                  <a:off x="5495902" y="1714888"/>
                  <a:ext cx="972850" cy="466499"/>
                </a:xfrm>
                <a:prstGeom prst="rect">
                  <a:avLst/>
                </a:prstGeom>
                <a:noFill/>
                <a:ln w="9525">
                  <a:noFill/>
                </a:ln>
              </p:spPr>
              <p:txBody>
                <a:bodyPr wrap="none" lIns="90000" tIns="46800" rIns="90000" bIns="46800" anchor="b" anchorCtr="0"/>
                <a:p>
                  <a:pPr algn="r" defTabSz="913130" eaLnBrk="0" hangingPunct="0"/>
                  <a:r>
                    <a:rPr lang="zh-CN" altLang="en-US" sz="1400" b="1" dirty="0">
                      <a:solidFill>
                        <a:schemeClr val="lt1"/>
                      </a:solidFill>
                      <a:latin typeface="微软雅黑" panose="020B0503020204020204" pitchFamily="34" charset="-122"/>
                      <a:ea typeface="微软雅黑" panose="020B0503020204020204" pitchFamily="34" charset="-122"/>
                    </a:rPr>
                    <a:t>影片观看</a:t>
                  </a:r>
                  <a:endParaRPr lang="zh-CN" altLang="en-US" sz="1400" b="1" dirty="0">
                    <a:solidFill>
                      <a:schemeClr val="lt1"/>
                    </a:solidFill>
                    <a:latin typeface="微软雅黑" panose="020B0503020204020204" pitchFamily="34" charset="-122"/>
                    <a:ea typeface="微软雅黑" panose="020B0503020204020204" pitchFamily="34" charset="-122"/>
                  </a:endParaRPr>
                </a:p>
              </p:txBody>
            </p:sp>
            <p:grpSp>
              <p:nvGrpSpPr>
                <p:cNvPr id="17" name="íSḷîďê"/>
                <p:cNvGrpSpPr/>
                <p:nvPr/>
              </p:nvGrpSpPr>
              <p:grpSpPr>
                <a:xfrm>
                  <a:off x="5224716" y="1626503"/>
                  <a:ext cx="4182594" cy="4182594"/>
                  <a:chOff x="4406254" y="1268760"/>
                  <a:chExt cx="4714082" cy="4714082"/>
                </a:xfrm>
              </p:grpSpPr>
              <p:sp>
                <p:nvSpPr>
                  <p:cNvPr id="18" name="ïṩliḑe"/>
                  <p:cNvSpPr/>
                  <p:nvPr>
                    <p:custDataLst>
                      <p:tags r:id="rId17"/>
                    </p:custDataLst>
                  </p:nvPr>
                </p:nvSpPr>
                <p:spPr>
                  <a:xfrm>
                    <a:off x="4405432" y="1268760"/>
                    <a:ext cx="4715063" cy="4713726"/>
                  </a:xfrm>
                  <a:prstGeom prst="arc">
                    <a:avLst>
                      <a:gd name="adj1" fmla="val 18000000"/>
                      <a:gd name="adj2" fmla="val 0"/>
                    </a:avLst>
                  </a:prstGeom>
                  <a:ln w="19050">
                    <a:solidFill>
                      <a:schemeClr val="dk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9" name="ïSḻïḋê"/>
                  <p:cNvSpPr/>
                  <p:nvPr>
                    <p:custDataLst>
                      <p:tags r:id="rId18"/>
                    </p:custDataLst>
                  </p:nvPr>
                </p:nvSpPr>
                <p:spPr>
                  <a:xfrm rot="6300000">
                    <a:off x="4406098" y="1268091"/>
                    <a:ext cx="4713726" cy="4715063"/>
                  </a:xfrm>
                  <a:prstGeom prst="arc">
                    <a:avLst>
                      <a:gd name="adj1" fmla="val 18000000"/>
                      <a:gd name="adj2" fmla="val 0"/>
                    </a:avLst>
                  </a:prstGeom>
                  <a:ln w="19050">
                    <a:solidFill>
                      <a:schemeClr val="dk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0" name="ïşḷíḓe"/>
                  <p:cNvSpPr/>
                  <p:nvPr>
                    <p:custDataLst>
                      <p:tags r:id="rId19"/>
                    </p:custDataLst>
                  </p:nvPr>
                </p:nvSpPr>
                <p:spPr>
                  <a:xfrm rot="13500000">
                    <a:off x="4406099" y="1268092"/>
                    <a:ext cx="4713726" cy="4715063"/>
                  </a:xfrm>
                  <a:prstGeom prst="arc">
                    <a:avLst>
                      <a:gd name="adj1" fmla="val 18000000"/>
                      <a:gd name="adj2" fmla="val 0"/>
                    </a:avLst>
                  </a:prstGeom>
                  <a:ln w="19050">
                    <a:solidFill>
                      <a:schemeClr val="dk1">
                        <a:lumMod val="50000"/>
                        <a:lumOff val="50000"/>
                      </a:schemeClr>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îšlïḓè"/>
                <p:cNvGrpSpPr/>
                <p:nvPr/>
              </p:nvGrpSpPr>
              <p:grpSpPr>
                <a:xfrm>
                  <a:off x="6467311" y="2797093"/>
                  <a:ext cx="1841420" cy="1886393"/>
                  <a:chOff x="6043215" y="2905721"/>
                  <a:chExt cx="1440160" cy="1475332"/>
                </a:xfrm>
              </p:grpSpPr>
              <p:sp>
                <p:nvSpPr>
                  <p:cNvPr id="22" name="îšļíḋé"/>
                  <p:cNvSpPr/>
                  <p:nvPr>
                    <p:custDataLst>
                      <p:tags r:id="rId20"/>
                    </p:custDataLst>
                  </p:nvPr>
                </p:nvSpPr>
                <p:spPr>
                  <a:xfrm rot="10800000">
                    <a:off x="6043064" y="2905425"/>
                    <a:ext cx="1440361" cy="1440498"/>
                  </a:xfrm>
                  <a:prstGeom prst="pie">
                    <a:avLst>
                      <a:gd name="adj1" fmla="val 3600000"/>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7" name="îṧļïḓê"/>
                  <p:cNvSpPr/>
                  <p:nvPr>
                    <p:custDataLst>
                      <p:tags r:id="rId21"/>
                    </p:custDataLst>
                  </p:nvPr>
                </p:nvSpPr>
                <p:spPr>
                  <a:xfrm rot="10800000">
                    <a:off x="6043064" y="2905425"/>
                    <a:ext cx="1440361" cy="1440498"/>
                  </a:xfrm>
                  <a:prstGeom prst="pie">
                    <a:avLst>
                      <a:gd name="adj1" fmla="val 3600000"/>
                      <a:gd name="adj2" fmla="val 10800000"/>
                    </a:avLst>
                  </a:prstGeom>
                  <a:solidFill>
                    <a:schemeClr val="accent3"/>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8" name="íṣḷíḓè"/>
                  <p:cNvSpPr/>
                  <p:nvPr>
                    <p:custDataLst>
                      <p:tags r:id="rId22"/>
                    </p:custDataLst>
                  </p:nvPr>
                </p:nvSpPr>
                <p:spPr>
                  <a:xfrm rot="3600000">
                    <a:off x="6042994" y="2905493"/>
                    <a:ext cx="1440498" cy="1440361"/>
                  </a:xfrm>
                  <a:prstGeom prst="pie">
                    <a:avLst>
                      <a:gd name="adj1" fmla="val 3600000"/>
                      <a:gd name="adj2" fmla="val 10800000"/>
                    </a:avLst>
                  </a:prstGeom>
                  <a:solidFill>
                    <a:schemeClr val="accent1"/>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9" name="î$ľíḓe"/>
                  <p:cNvSpPr/>
                  <p:nvPr>
                    <p:custDataLst>
                      <p:tags r:id="rId23"/>
                    </p:custDataLst>
                  </p:nvPr>
                </p:nvSpPr>
                <p:spPr>
                  <a:xfrm rot="18000000">
                    <a:off x="6042994" y="2940263"/>
                    <a:ext cx="1440498" cy="1440361"/>
                  </a:xfrm>
                  <a:prstGeom prst="pie">
                    <a:avLst>
                      <a:gd name="adj1" fmla="val 3600000"/>
                      <a:gd name="adj2" fmla="val 10800000"/>
                    </a:avLst>
                  </a:prstGeom>
                  <a:solidFill>
                    <a:schemeClr val="accent2"/>
                  </a:solidFill>
                  <a:ln w="285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33" name="îṧlîḓé"/>
                <p:cNvSpPr/>
                <p:nvPr>
                  <p:custDataLst>
                    <p:tags r:id="rId24"/>
                  </p:custDataLst>
                </p:nvPr>
              </p:nvSpPr>
              <p:spPr>
                <a:xfrm>
                  <a:off x="2558317" y="5809097"/>
                  <a:ext cx="972850" cy="466499"/>
                </a:xfrm>
                <a:prstGeom prst="rect">
                  <a:avLst/>
                </a:prstGeom>
                <a:noFill/>
                <a:ln w="9525">
                  <a:noFill/>
                </a:ln>
              </p:spPr>
              <p:txBody>
                <a:bodyPr wrap="none" lIns="90000" tIns="46800" rIns="90000" bIns="46800" anchor="b" anchorCtr="0"/>
                <a:p>
                  <a:pPr algn="r" defTabSz="913130" eaLnBrk="0" hangingPunct="0"/>
                  <a:r>
                    <a:rPr lang="zh-CN" altLang="en-US" sz="1600" b="1" dirty="0">
                      <a:solidFill>
                        <a:schemeClr val="dk1"/>
                      </a:solidFill>
                      <a:latin typeface="微软雅黑" panose="020B0503020204020204" pitchFamily="34" charset="-122"/>
                      <a:ea typeface="微软雅黑" panose="020B0503020204020204" pitchFamily="34" charset="-122"/>
                    </a:rPr>
                    <a:t>影片观看</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34" name="îṧlîḓé"/>
                <p:cNvSpPr/>
                <p:nvPr>
                  <p:custDataLst>
                    <p:tags r:id="rId25"/>
                  </p:custDataLst>
                </p:nvPr>
              </p:nvSpPr>
              <p:spPr>
                <a:xfrm>
                  <a:off x="5594045" y="5265412"/>
                  <a:ext cx="972850" cy="466499"/>
                </a:xfrm>
                <a:prstGeom prst="rect">
                  <a:avLst/>
                </a:prstGeom>
                <a:noFill/>
                <a:ln w="9525">
                  <a:noFill/>
                </a:ln>
              </p:spPr>
              <p:txBody>
                <a:bodyPr wrap="none" lIns="90000" tIns="46800" rIns="90000" bIns="46800" anchor="b" anchorCtr="0"/>
                <a:p>
                  <a:pPr algn="r" defTabSz="913130" eaLnBrk="0" hangingPunct="0"/>
                  <a:r>
                    <a:rPr lang="zh-CN" altLang="en-US" sz="1400" b="1" dirty="0">
                      <a:solidFill>
                        <a:schemeClr val="lt1"/>
                      </a:solidFill>
                      <a:latin typeface="微软雅黑" panose="020B0503020204020204" pitchFamily="34" charset="-122"/>
                      <a:ea typeface="微软雅黑" panose="020B0503020204020204" pitchFamily="34" charset="-122"/>
                    </a:rPr>
                    <a:t>影片观看</a:t>
                  </a:r>
                  <a:endParaRPr lang="zh-CN" altLang="en-US" sz="1400" b="1" dirty="0">
                    <a:solidFill>
                      <a:schemeClr val="lt1"/>
                    </a:solidFill>
                    <a:latin typeface="微软雅黑" panose="020B0503020204020204" pitchFamily="34" charset="-122"/>
                    <a:ea typeface="微软雅黑" panose="020B0503020204020204" pitchFamily="34" charset="-122"/>
                  </a:endParaRPr>
                </a:p>
              </p:txBody>
            </p:sp>
            <p:sp>
              <p:nvSpPr>
                <p:cNvPr id="35" name="îṧlîḓé"/>
                <p:cNvSpPr/>
                <p:nvPr>
                  <p:custDataLst>
                    <p:tags r:id="rId26"/>
                  </p:custDataLst>
                </p:nvPr>
              </p:nvSpPr>
              <p:spPr>
                <a:xfrm>
                  <a:off x="8183040" y="5250008"/>
                  <a:ext cx="972850" cy="466499"/>
                </a:xfrm>
                <a:prstGeom prst="rect">
                  <a:avLst/>
                </a:prstGeom>
                <a:noFill/>
                <a:ln w="9525">
                  <a:noFill/>
                </a:ln>
              </p:spPr>
              <p:txBody>
                <a:bodyPr wrap="none" lIns="90000" tIns="46800" rIns="90000" bIns="46800" anchor="b" anchorCtr="0"/>
                <a:p>
                  <a:pPr algn="r" defTabSz="913130" eaLnBrk="0" hangingPunct="0"/>
                  <a:r>
                    <a:rPr lang="zh-CN" altLang="en-US" sz="1400" b="1" dirty="0">
                      <a:solidFill>
                        <a:schemeClr val="dk1"/>
                      </a:solidFill>
                      <a:latin typeface="微软雅黑" panose="020B0503020204020204" pitchFamily="34" charset="-122"/>
                      <a:ea typeface="微软雅黑" panose="020B0503020204020204" pitchFamily="34" charset="-122"/>
                    </a:rPr>
                    <a:t>观后感悟</a:t>
                  </a:r>
                  <a:endParaRPr lang="zh-CN" altLang="en-US" sz="1400" b="1" dirty="0">
                    <a:solidFill>
                      <a:schemeClr val="dk1"/>
                    </a:solidFill>
                    <a:latin typeface="微软雅黑" panose="020B0503020204020204" pitchFamily="34" charset="-122"/>
                    <a:ea typeface="微软雅黑" panose="020B0503020204020204" pitchFamily="34" charset="-122"/>
                  </a:endParaRPr>
                </a:p>
              </p:txBody>
            </p:sp>
            <p:sp>
              <p:nvSpPr>
                <p:cNvPr id="36" name="îṧlîḓé"/>
                <p:cNvSpPr/>
                <p:nvPr>
                  <p:custDataLst>
                    <p:tags r:id="rId27"/>
                  </p:custDataLst>
                </p:nvPr>
              </p:nvSpPr>
              <p:spPr>
                <a:xfrm>
                  <a:off x="8159310" y="1700116"/>
                  <a:ext cx="972850" cy="466499"/>
                </a:xfrm>
                <a:prstGeom prst="rect">
                  <a:avLst/>
                </a:prstGeom>
                <a:noFill/>
                <a:ln w="9525">
                  <a:noFill/>
                </a:ln>
              </p:spPr>
              <p:txBody>
                <a:bodyPr wrap="none" lIns="90000" tIns="46800" rIns="90000" bIns="46800" anchor="b" anchorCtr="0"/>
                <a:p>
                  <a:pPr algn="r" defTabSz="913130" eaLnBrk="0" hangingPunct="0"/>
                  <a:r>
                    <a:rPr lang="zh-CN" altLang="en-US" sz="1400" b="1" dirty="0">
                      <a:solidFill>
                        <a:schemeClr val="lt1"/>
                      </a:solidFill>
                      <a:latin typeface="微软雅黑" panose="020B0503020204020204" pitchFamily="34" charset="-122"/>
                      <a:ea typeface="微软雅黑" panose="020B0503020204020204" pitchFamily="34" charset="-122"/>
                    </a:rPr>
                    <a:t>交流探讨</a:t>
                  </a:r>
                  <a:endParaRPr lang="zh-CN" altLang="en-US" sz="1400" b="1" dirty="0">
                    <a:solidFill>
                      <a:schemeClr val="lt1"/>
                    </a:solidFill>
                    <a:latin typeface="微软雅黑" panose="020B0503020204020204" pitchFamily="34" charset="-122"/>
                    <a:ea typeface="微软雅黑" panose="020B0503020204020204" pitchFamily="34" charset="-122"/>
                  </a:endParaRPr>
                </a:p>
              </p:txBody>
            </p:sp>
          </p:grpSp>
          <p:grpSp>
            <p:nvGrpSpPr>
              <p:cNvPr id="37" name="32145aeb-d4cd-455e-892b-9879b5635be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7514661" y="3302542"/>
                <a:ext cx="513219" cy="504000"/>
                <a:chOff x="2605088" y="1588"/>
                <a:chExt cx="6983413" cy="6858000"/>
              </a:xfrm>
            </p:grpSpPr>
            <p:sp>
              <p:nvSpPr>
                <p:cNvPr id="38" name="íṣļîdê"/>
                <p:cNvSpPr/>
                <p:nvPr>
                  <p:custDataLst>
                    <p:tags r:id="rId28"/>
                  </p:custDataLst>
                </p:nvPr>
              </p:nvSpPr>
              <p:spPr>
                <a:xfrm>
                  <a:off x="3327400" y="1049338"/>
                  <a:ext cx="5532438" cy="5524500"/>
                </a:xfrm>
                <a:prstGeom prst="ellipse">
                  <a:avLst/>
                </a:prstGeom>
                <a:solidFill>
                  <a:srgbClr val="71C8D2"/>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9" name="ï$ḷiďê"/>
                <p:cNvSpPr/>
                <p:nvPr>
                  <p:custDataLst>
                    <p:tags r:id="rId29"/>
                  </p:custDataLst>
                </p:nvPr>
              </p:nvSpPr>
              <p:spPr>
                <a:xfrm>
                  <a:off x="3651250" y="1914525"/>
                  <a:ext cx="5164138" cy="4219575"/>
                </a:xfrm>
                <a:custGeom>
                  <a:avLst/>
                  <a:gdLst/>
                  <a:ahLst/>
                  <a:cxnLst>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033" h="2483">
                      <a:moveTo>
                        <a:pt x="34" y="293"/>
                      </a:moveTo>
                      <a:cubicBezTo>
                        <a:pt x="96" y="187"/>
                        <a:pt x="170" y="89"/>
                        <a:pt x="254" y="0"/>
                      </a:cubicBezTo>
                      <a:cubicBezTo>
                        <a:pt x="879" y="0"/>
                        <a:pt x="879" y="0"/>
                        <a:pt x="879" y="0"/>
                      </a:cubicBezTo>
                      <a:cubicBezTo>
                        <a:pt x="959" y="0"/>
                        <a:pt x="1025" y="66"/>
                        <a:pt x="1025" y="147"/>
                      </a:cubicBezTo>
                      <a:cubicBezTo>
                        <a:pt x="1025" y="147"/>
                        <a:pt x="1025" y="147"/>
                        <a:pt x="1025" y="147"/>
                      </a:cubicBezTo>
                      <a:cubicBezTo>
                        <a:pt x="1025" y="227"/>
                        <a:pt x="959" y="293"/>
                        <a:pt x="879" y="293"/>
                      </a:cubicBezTo>
                      <a:lnTo>
                        <a:pt x="34" y="293"/>
                      </a:lnTo>
                      <a:close/>
                      <a:moveTo>
                        <a:pt x="3033" y="1414"/>
                      </a:moveTo>
                      <a:cubicBezTo>
                        <a:pt x="3005" y="1563"/>
                        <a:pt x="2957" y="1705"/>
                        <a:pt x="2892" y="1836"/>
                      </a:cubicBezTo>
                      <a:cubicBezTo>
                        <a:pt x="1599" y="1836"/>
                        <a:pt x="1599" y="1836"/>
                        <a:pt x="1599" y="1836"/>
                      </a:cubicBezTo>
                      <a:cubicBezTo>
                        <a:pt x="1482" y="1836"/>
                        <a:pt x="1387" y="1741"/>
                        <a:pt x="1387" y="1625"/>
                      </a:cubicBezTo>
                      <a:cubicBezTo>
                        <a:pt x="1387" y="1625"/>
                        <a:pt x="1387" y="1625"/>
                        <a:pt x="1387" y="1625"/>
                      </a:cubicBezTo>
                      <a:cubicBezTo>
                        <a:pt x="1387" y="1509"/>
                        <a:pt x="1482" y="1414"/>
                        <a:pt x="1599" y="1414"/>
                      </a:cubicBezTo>
                      <a:lnTo>
                        <a:pt x="3033" y="1414"/>
                      </a:lnTo>
                      <a:close/>
                      <a:moveTo>
                        <a:pt x="1426" y="2302"/>
                      </a:moveTo>
                      <a:cubicBezTo>
                        <a:pt x="1607" y="2302"/>
                        <a:pt x="1607" y="2302"/>
                        <a:pt x="1607" y="2302"/>
                      </a:cubicBezTo>
                      <a:cubicBezTo>
                        <a:pt x="1657" y="2302"/>
                        <a:pt x="1698" y="2343"/>
                        <a:pt x="1698" y="2392"/>
                      </a:cubicBezTo>
                      <a:cubicBezTo>
                        <a:pt x="1698" y="2392"/>
                        <a:pt x="1698" y="2392"/>
                        <a:pt x="1698" y="2392"/>
                      </a:cubicBezTo>
                      <a:cubicBezTo>
                        <a:pt x="1698" y="2442"/>
                        <a:pt x="1657" y="2483"/>
                        <a:pt x="1607" y="2483"/>
                      </a:cubicBezTo>
                      <a:cubicBezTo>
                        <a:pt x="1426" y="2483"/>
                        <a:pt x="1426" y="2483"/>
                        <a:pt x="1426" y="2483"/>
                      </a:cubicBezTo>
                      <a:cubicBezTo>
                        <a:pt x="1377" y="2483"/>
                        <a:pt x="1336" y="2442"/>
                        <a:pt x="1336" y="2392"/>
                      </a:cubicBezTo>
                      <a:cubicBezTo>
                        <a:pt x="1336" y="2392"/>
                        <a:pt x="1336" y="2392"/>
                        <a:pt x="1336" y="2392"/>
                      </a:cubicBezTo>
                      <a:cubicBezTo>
                        <a:pt x="1336" y="2343"/>
                        <a:pt x="1377" y="2302"/>
                        <a:pt x="1426" y="2302"/>
                      </a:cubicBezTo>
                      <a:close/>
                      <a:moveTo>
                        <a:pt x="246" y="2224"/>
                      </a:moveTo>
                      <a:cubicBezTo>
                        <a:pt x="150" y="2121"/>
                        <a:pt x="67" y="2005"/>
                        <a:pt x="0" y="1879"/>
                      </a:cubicBezTo>
                      <a:cubicBezTo>
                        <a:pt x="525" y="1879"/>
                        <a:pt x="525" y="1879"/>
                        <a:pt x="525" y="1879"/>
                      </a:cubicBezTo>
                      <a:cubicBezTo>
                        <a:pt x="620" y="1879"/>
                        <a:pt x="698" y="1957"/>
                        <a:pt x="698" y="2052"/>
                      </a:cubicBezTo>
                      <a:cubicBezTo>
                        <a:pt x="698" y="2052"/>
                        <a:pt x="698" y="2052"/>
                        <a:pt x="698" y="2052"/>
                      </a:cubicBezTo>
                      <a:cubicBezTo>
                        <a:pt x="698" y="2147"/>
                        <a:pt x="620" y="2224"/>
                        <a:pt x="525" y="2224"/>
                      </a:cubicBezTo>
                      <a:lnTo>
                        <a:pt x="246" y="2224"/>
                      </a:lnTo>
                      <a:close/>
                    </a:path>
                  </a:pathLst>
                </a:custGeom>
                <a:solidFill>
                  <a:srgbClr val="7DC98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 name="îś1idé"/>
                <p:cNvSpPr/>
                <p:nvPr>
                  <p:custDataLst>
                    <p:tags r:id="rId30"/>
                  </p:custDataLst>
                </p:nvPr>
              </p:nvSpPr>
              <p:spPr>
                <a:xfrm>
                  <a:off x="3611563" y="1487488"/>
                  <a:ext cx="4683125" cy="42306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2751" h="2489">
                      <a:moveTo>
                        <a:pt x="979" y="2276"/>
                      </a:moveTo>
                      <a:cubicBezTo>
                        <a:pt x="995" y="2276"/>
                        <a:pt x="1010" y="2279"/>
                        <a:pt x="1024" y="2286"/>
                      </a:cubicBezTo>
                      <a:cubicBezTo>
                        <a:pt x="1036" y="2280"/>
                        <a:pt x="1049" y="2277"/>
                        <a:pt x="1064" y="2276"/>
                      </a:cubicBezTo>
                      <a:cubicBezTo>
                        <a:pt x="1062" y="2268"/>
                        <a:pt x="1060" y="2260"/>
                        <a:pt x="1060" y="2252"/>
                      </a:cubicBezTo>
                      <a:cubicBezTo>
                        <a:pt x="1060" y="2205"/>
                        <a:pt x="1103" y="2167"/>
                        <a:pt x="1155" y="2167"/>
                      </a:cubicBezTo>
                      <a:cubicBezTo>
                        <a:pt x="1207" y="2167"/>
                        <a:pt x="1249" y="2205"/>
                        <a:pt x="1249" y="2252"/>
                      </a:cubicBezTo>
                      <a:cubicBezTo>
                        <a:pt x="1249" y="2270"/>
                        <a:pt x="1243" y="2286"/>
                        <a:pt x="1233" y="2299"/>
                      </a:cubicBezTo>
                      <a:cubicBezTo>
                        <a:pt x="1255" y="2305"/>
                        <a:pt x="1272" y="2320"/>
                        <a:pt x="1280" y="2337"/>
                      </a:cubicBezTo>
                      <a:cubicBezTo>
                        <a:pt x="1419" y="2337"/>
                        <a:pt x="1419" y="2337"/>
                        <a:pt x="1419" y="2337"/>
                      </a:cubicBezTo>
                      <a:cubicBezTo>
                        <a:pt x="1451" y="2337"/>
                        <a:pt x="1477" y="2363"/>
                        <a:pt x="1477" y="2395"/>
                      </a:cubicBezTo>
                      <a:cubicBezTo>
                        <a:pt x="1477" y="2395"/>
                        <a:pt x="1477" y="2395"/>
                        <a:pt x="1477" y="2395"/>
                      </a:cubicBezTo>
                      <a:cubicBezTo>
                        <a:pt x="1477" y="2427"/>
                        <a:pt x="1451" y="2453"/>
                        <a:pt x="1419" y="2453"/>
                      </a:cubicBezTo>
                      <a:cubicBezTo>
                        <a:pt x="1307" y="2453"/>
                        <a:pt x="1307" y="2453"/>
                        <a:pt x="1307" y="2453"/>
                      </a:cubicBezTo>
                      <a:cubicBezTo>
                        <a:pt x="1275" y="2464"/>
                        <a:pt x="1221" y="2471"/>
                        <a:pt x="1161" y="2471"/>
                      </a:cubicBezTo>
                      <a:cubicBezTo>
                        <a:pt x="1119" y="2471"/>
                        <a:pt x="1081" y="2468"/>
                        <a:pt x="1050" y="2462"/>
                      </a:cubicBezTo>
                      <a:cubicBezTo>
                        <a:pt x="1031" y="2479"/>
                        <a:pt x="1006" y="2489"/>
                        <a:pt x="979" y="2489"/>
                      </a:cubicBezTo>
                      <a:cubicBezTo>
                        <a:pt x="947" y="2489"/>
                        <a:pt x="918" y="2476"/>
                        <a:pt x="899" y="2453"/>
                      </a:cubicBezTo>
                      <a:cubicBezTo>
                        <a:pt x="741" y="2453"/>
                        <a:pt x="741" y="2453"/>
                        <a:pt x="741" y="2453"/>
                      </a:cubicBezTo>
                      <a:cubicBezTo>
                        <a:pt x="710" y="2453"/>
                        <a:pt x="683" y="2427"/>
                        <a:pt x="683" y="2395"/>
                      </a:cubicBezTo>
                      <a:cubicBezTo>
                        <a:pt x="683" y="2395"/>
                        <a:pt x="683" y="2395"/>
                        <a:pt x="683" y="2395"/>
                      </a:cubicBezTo>
                      <a:cubicBezTo>
                        <a:pt x="683" y="2363"/>
                        <a:pt x="710" y="2337"/>
                        <a:pt x="741" y="2337"/>
                      </a:cubicBezTo>
                      <a:cubicBezTo>
                        <a:pt x="882" y="2337"/>
                        <a:pt x="882" y="2337"/>
                        <a:pt x="882" y="2337"/>
                      </a:cubicBezTo>
                      <a:cubicBezTo>
                        <a:pt x="899" y="2301"/>
                        <a:pt x="936" y="2276"/>
                        <a:pt x="979" y="2276"/>
                      </a:cubicBezTo>
                      <a:close/>
                      <a:moveTo>
                        <a:pt x="2503" y="123"/>
                      </a:moveTo>
                      <a:cubicBezTo>
                        <a:pt x="2595" y="200"/>
                        <a:pt x="2678" y="288"/>
                        <a:pt x="2751" y="383"/>
                      </a:cubicBezTo>
                      <a:cubicBezTo>
                        <a:pt x="2026" y="383"/>
                        <a:pt x="2026" y="383"/>
                        <a:pt x="2026" y="383"/>
                      </a:cubicBezTo>
                      <a:cubicBezTo>
                        <a:pt x="2008" y="402"/>
                        <a:pt x="1982" y="413"/>
                        <a:pt x="1954" y="413"/>
                      </a:cubicBezTo>
                      <a:cubicBezTo>
                        <a:pt x="1943" y="413"/>
                        <a:pt x="1932" y="411"/>
                        <a:pt x="1922" y="408"/>
                      </a:cubicBezTo>
                      <a:cubicBezTo>
                        <a:pt x="1922" y="410"/>
                        <a:pt x="1922" y="411"/>
                        <a:pt x="1922" y="413"/>
                      </a:cubicBezTo>
                      <a:cubicBezTo>
                        <a:pt x="1922" y="508"/>
                        <a:pt x="1845" y="586"/>
                        <a:pt x="1749" y="586"/>
                      </a:cubicBezTo>
                      <a:cubicBezTo>
                        <a:pt x="1653" y="586"/>
                        <a:pt x="1576" y="508"/>
                        <a:pt x="1576" y="413"/>
                      </a:cubicBezTo>
                      <a:cubicBezTo>
                        <a:pt x="1576" y="382"/>
                        <a:pt x="1584" y="353"/>
                        <a:pt x="1598" y="327"/>
                      </a:cubicBezTo>
                      <a:cubicBezTo>
                        <a:pt x="1513" y="327"/>
                        <a:pt x="1513" y="327"/>
                        <a:pt x="1513" y="327"/>
                      </a:cubicBezTo>
                      <a:cubicBezTo>
                        <a:pt x="1445" y="327"/>
                        <a:pt x="1389" y="272"/>
                        <a:pt x="1389" y="203"/>
                      </a:cubicBezTo>
                      <a:cubicBezTo>
                        <a:pt x="1389" y="203"/>
                        <a:pt x="1389" y="203"/>
                        <a:pt x="1389" y="203"/>
                      </a:cubicBezTo>
                      <a:cubicBezTo>
                        <a:pt x="1389" y="168"/>
                        <a:pt x="1404" y="136"/>
                        <a:pt x="1428" y="114"/>
                      </a:cubicBezTo>
                      <a:cubicBezTo>
                        <a:pt x="1448" y="61"/>
                        <a:pt x="1499" y="23"/>
                        <a:pt x="1559" y="23"/>
                      </a:cubicBezTo>
                      <a:cubicBezTo>
                        <a:pt x="1606" y="23"/>
                        <a:pt x="1647" y="45"/>
                        <a:pt x="1672" y="80"/>
                      </a:cubicBezTo>
                      <a:cubicBezTo>
                        <a:pt x="1765" y="80"/>
                        <a:pt x="1765" y="80"/>
                        <a:pt x="1765" y="80"/>
                      </a:cubicBezTo>
                      <a:cubicBezTo>
                        <a:pt x="1787" y="32"/>
                        <a:pt x="1836" y="0"/>
                        <a:pt x="1892" y="0"/>
                      </a:cubicBezTo>
                      <a:cubicBezTo>
                        <a:pt x="1948" y="0"/>
                        <a:pt x="1996" y="32"/>
                        <a:pt x="2018" y="80"/>
                      </a:cubicBezTo>
                      <a:cubicBezTo>
                        <a:pt x="2118" y="80"/>
                        <a:pt x="2118" y="80"/>
                        <a:pt x="2118" y="80"/>
                      </a:cubicBezTo>
                      <a:cubicBezTo>
                        <a:pt x="2156" y="80"/>
                        <a:pt x="2190" y="97"/>
                        <a:pt x="2212" y="123"/>
                      </a:cubicBezTo>
                      <a:lnTo>
                        <a:pt x="2503" y="123"/>
                      </a:lnTo>
                      <a:close/>
                      <a:moveTo>
                        <a:pt x="192" y="587"/>
                      </a:moveTo>
                      <a:cubicBezTo>
                        <a:pt x="221" y="587"/>
                        <a:pt x="248" y="594"/>
                        <a:pt x="273" y="606"/>
                      </a:cubicBezTo>
                      <a:cubicBezTo>
                        <a:pt x="294" y="595"/>
                        <a:pt x="318" y="589"/>
                        <a:pt x="344" y="588"/>
                      </a:cubicBezTo>
                      <a:cubicBezTo>
                        <a:pt x="340" y="574"/>
                        <a:pt x="338" y="560"/>
                        <a:pt x="338" y="545"/>
                      </a:cubicBezTo>
                      <a:cubicBezTo>
                        <a:pt x="338" y="461"/>
                        <a:pt x="414" y="392"/>
                        <a:pt x="507" y="392"/>
                      </a:cubicBezTo>
                      <a:cubicBezTo>
                        <a:pt x="600" y="392"/>
                        <a:pt x="676" y="461"/>
                        <a:pt x="676" y="545"/>
                      </a:cubicBezTo>
                      <a:cubicBezTo>
                        <a:pt x="676" y="577"/>
                        <a:pt x="665" y="606"/>
                        <a:pt x="647" y="630"/>
                      </a:cubicBezTo>
                      <a:cubicBezTo>
                        <a:pt x="701" y="645"/>
                        <a:pt x="740" y="687"/>
                        <a:pt x="740" y="737"/>
                      </a:cubicBezTo>
                      <a:cubicBezTo>
                        <a:pt x="740" y="759"/>
                        <a:pt x="733" y="779"/>
                        <a:pt x="720" y="796"/>
                      </a:cubicBezTo>
                      <a:cubicBezTo>
                        <a:pt x="796" y="811"/>
                        <a:pt x="845" y="833"/>
                        <a:pt x="845" y="859"/>
                      </a:cubicBezTo>
                      <a:cubicBezTo>
                        <a:pt x="845" y="903"/>
                        <a:pt x="699" y="938"/>
                        <a:pt x="518" y="938"/>
                      </a:cubicBezTo>
                      <a:cubicBezTo>
                        <a:pt x="443" y="938"/>
                        <a:pt x="375" y="932"/>
                        <a:pt x="320" y="922"/>
                      </a:cubicBezTo>
                      <a:cubicBezTo>
                        <a:pt x="286" y="952"/>
                        <a:pt x="241" y="971"/>
                        <a:pt x="192" y="971"/>
                      </a:cubicBezTo>
                      <a:cubicBezTo>
                        <a:pt x="86" y="971"/>
                        <a:pt x="0" y="885"/>
                        <a:pt x="0" y="779"/>
                      </a:cubicBezTo>
                      <a:cubicBezTo>
                        <a:pt x="0" y="673"/>
                        <a:pt x="86" y="587"/>
                        <a:pt x="192" y="587"/>
                      </a:cubicBez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1" name="ïṥḷîdê"/>
                <p:cNvSpPr/>
                <p:nvPr>
                  <p:custDataLst>
                    <p:tags r:id="rId31"/>
                  </p:custDataLst>
                </p:nvPr>
              </p:nvSpPr>
              <p:spPr>
                <a:xfrm>
                  <a:off x="3022600" y="723900"/>
                  <a:ext cx="6148388" cy="61356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611" h="3610">
                      <a:moveTo>
                        <a:pt x="1805" y="0"/>
                      </a:moveTo>
                      <a:cubicBezTo>
                        <a:pt x="1817" y="0"/>
                        <a:pt x="1817" y="0"/>
                        <a:pt x="1817" y="0"/>
                      </a:cubicBezTo>
                      <a:cubicBezTo>
                        <a:pt x="1829" y="0"/>
                        <a:pt x="1829" y="0"/>
                        <a:pt x="1829" y="0"/>
                      </a:cubicBezTo>
                      <a:cubicBezTo>
                        <a:pt x="1840" y="0"/>
                        <a:pt x="1840" y="0"/>
                        <a:pt x="1840" y="0"/>
                      </a:cubicBezTo>
                      <a:cubicBezTo>
                        <a:pt x="1852" y="0"/>
                        <a:pt x="1852" y="0"/>
                        <a:pt x="1852" y="0"/>
                      </a:cubicBezTo>
                      <a:cubicBezTo>
                        <a:pt x="1853" y="1"/>
                        <a:pt x="1853" y="1"/>
                        <a:pt x="1853" y="1"/>
                      </a:cubicBezTo>
                      <a:cubicBezTo>
                        <a:pt x="1866" y="1"/>
                        <a:pt x="1877" y="12"/>
                        <a:pt x="1876" y="25"/>
                      </a:cubicBezTo>
                      <a:cubicBezTo>
                        <a:pt x="1876" y="38"/>
                        <a:pt x="1865" y="48"/>
                        <a:pt x="1852" y="48"/>
                      </a:cubicBezTo>
                      <a:cubicBezTo>
                        <a:pt x="1851" y="48"/>
                        <a:pt x="1851" y="48"/>
                        <a:pt x="1851" y="48"/>
                      </a:cubicBezTo>
                      <a:cubicBezTo>
                        <a:pt x="1840" y="47"/>
                        <a:pt x="1840" y="47"/>
                        <a:pt x="1840" y="47"/>
                      </a:cubicBezTo>
                      <a:cubicBezTo>
                        <a:pt x="1828" y="47"/>
                        <a:pt x="1828" y="47"/>
                        <a:pt x="1828" y="47"/>
                      </a:cubicBezTo>
                      <a:cubicBezTo>
                        <a:pt x="1817" y="47"/>
                        <a:pt x="1817" y="47"/>
                        <a:pt x="1817" y="47"/>
                      </a:cubicBezTo>
                      <a:cubicBezTo>
                        <a:pt x="1805" y="47"/>
                        <a:pt x="1805" y="47"/>
                        <a:pt x="1805" y="47"/>
                      </a:cubicBezTo>
                      <a:cubicBezTo>
                        <a:pt x="1794" y="47"/>
                        <a:pt x="1794" y="47"/>
                        <a:pt x="1794" y="47"/>
                      </a:cubicBezTo>
                      <a:cubicBezTo>
                        <a:pt x="1783" y="47"/>
                        <a:pt x="1783" y="47"/>
                        <a:pt x="1783" y="47"/>
                      </a:cubicBezTo>
                      <a:cubicBezTo>
                        <a:pt x="1771" y="47"/>
                        <a:pt x="1771" y="47"/>
                        <a:pt x="1771" y="47"/>
                      </a:cubicBezTo>
                      <a:cubicBezTo>
                        <a:pt x="1760" y="48"/>
                        <a:pt x="1760" y="48"/>
                        <a:pt x="1760" y="48"/>
                      </a:cubicBezTo>
                      <a:cubicBezTo>
                        <a:pt x="1747" y="48"/>
                        <a:pt x="1737" y="38"/>
                        <a:pt x="1736" y="25"/>
                      </a:cubicBezTo>
                      <a:cubicBezTo>
                        <a:pt x="1736" y="12"/>
                        <a:pt x="1746" y="1"/>
                        <a:pt x="1759" y="0"/>
                      </a:cubicBezTo>
                      <a:cubicBezTo>
                        <a:pt x="1770" y="0"/>
                        <a:pt x="1770" y="0"/>
                        <a:pt x="1770" y="0"/>
                      </a:cubicBezTo>
                      <a:cubicBezTo>
                        <a:pt x="1782" y="0"/>
                        <a:pt x="1782" y="0"/>
                        <a:pt x="1782" y="0"/>
                      </a:cubicBezTo>
                      <a:cubicBezTo>
                        <a:pt x="1794" y="0"/>
                        <a:pt x="1794" y="0"/>
                        <a:pt x="1794" y="0"/>
                      </a:cubicBezTo>
                      <a:lnTo>
                        <a:pt x="1805" y="0"/>
                      </a:lnTo>
                      <a:close/>
                      <a:moveTo>
                        <a:pt x="1616" y="10"/>
                      </a:moveTo>
                      <a:cubicBezTo>
                        <a:pt x="1629" y="8"/>
                        <a:pt x="1641" y="18"/>
                        <a:pt x="1642" y="31"/>
                      </a:cubicBezTo>
                      <a:cubicBezTo>
                        <a:pt x="1643" y="43"/>
                        <a:pt x="1634" y="55"/>
                        <a:pt x="1621" y="57"/>
                      </a:cubicBezTo>
                      <a:cubicBezTo>
                        <a:pt x="1614" y="57"/>
                        <a:pt x="1614" y="57"/>
                        <a:pt x="1614" y="57"/>
                      </a:cubicBezTo>
                      <a:cubicBezTo>
                        <a:pt x="1603" y="59"/>
                        <a:pt x="1603" y="59"/>
                        <a:pt x="1603" y="59"/>
                      </a:cubicBezTo>
                      <a:cubicBezTo>
                        <a:pt x="1592" y="60"/>
                        <a:pt x="1592" y="60"/>
                        <a:pt x="1592" y="60"/>
                      </a:cubicBezTo>
                      <a:cubicBezTo>
                        <a:pt x="1582" y="61"/>
                        <a:pt x="1582" y="61"/>
                        <a:pt x="1582" y="61"/>
                      </a:cubicBezTo>
                      <a:cubicBezTo>
                        <a:pt x="1575" y="62"/>
                        <a:pt x="1575" y="62"/>
                        <a:pt x="1575" y="62"/>
                      </a:cubicBezTo>
                      <a:cubicBezTo>
                        <a:pt x="1562" y="64"/>
                        <a:pt x="1550" y="55"/>
                        <a:pt x="1548" y="42"/>
                      </a:cubicBezTo>
                      <a:cubicBezTo>
                        <a:pt x="1546" y="29"/>
                        <a:pt x="1556" y="17"/>
                        <a:pt x="1569" y="15"/>
                      </a:cubicBezTo>
                      <a:cubicBezTo>
                        <a:pt x="1575" y="14"/>
                        <a:pt x="1575" y="14"/>
                        <a:pt x="1575" y="14"/>
                      </a:cubicBezTo>
                      <a:cubicBezTo>
                        <a:pt x="1587" y="13"/>
                        <a:pt x="1587" y="13"/>
                        <a:pt x="1587" y="13"/>
                      </a:cubicBezTo>
                      <a:cubicBezTo>
                        <a:pt x="1598" y="12"/>
                        <a:pt x="1598" y="12"/>
                        <a:pt x="1598" y="12"/>
                      </a:cubicBezTo>
                      <a:cubicBezTo>
                        <a:pt x="1609" y="10"/>
                        <a:pt x="1609" y="10"/>
                        <a:pt x="1609" y="10"/>
                      </a:cubicBezTo>
                      <a:lnTo>
                        <a:pt x="1616" y="10"/>
                      </a:lnTo>
                      <a:close/>
                      <a:moveTo>
                        <a:pt x="1427" y="39"/>
                      </a:moveTo>
                      <a:cubicBezTo>
                        <a:pt x="1440" y="37"/>
                        <a:pt x="1452" y="45"/>
                        <a:pt x="1455" y="57"/>
                      </a:cubicBezTo>
                      <a:cubicBezTo>
                        <a:pt x="1458" y="70"/>
                        <a:pt x="1450" y="83"/>
                        <a:pt x="1437" y="86"/>
                      </a:cubicBezTo>
                      <a:cubicBezTo>
                        <a:pt x="1429" y="87"/>
                        <a:pt x="1429" y="87"/>
                        <a:pt x="1429" y="87"/>
                      </a:cubicBezTo>
                      <a:cubicBezTo>
                        <a:pt x="1419" y="90"/>
                        <a:pt x="1419" y="90"/>
                        <a:pt x="1419" y="90"/>
                      </a:cubicBezTo>
                      <a:cubicBezTo>
                        <a:pt x="1408" y="92"/>
                        <a:pt x="1408" y="92"/>
                        <a:pt x="1408" y="92"/>
                      </a:cubicBezTo>
                      <a:cubicBezTo>
                        <a:pt x="1398" y="95"/>
                        <a:pt x="1398" y="95"/>
                        <a:pt x="1398" y="95"/>
                      </a:cubicBezTo>
                      <a:cubicBezTo>
                        <a:pt x="1391" y="96"/>
                        <a:pt x="1391" y="96"/>
                        <a:pt x="1391" y="96"/>
                      </a:cubicBezTo>
                      <a:cubicBezTo>
                        <a:pt x="1379" y="99"/>
                        <a:pt x="1366" y="91"/>
                        <a:pt x="1363" y="79"/>
                      </a:cubicBezTo>
                      <a:cubicBezTo>
                        <a:pt x="1360" y="66"/>
                        <a:pt x="1368" y="53"/>
                        <a:pt x="1380" y="50"/>
                      </a:cubicBezTo>
                      <a:cubicBezTo>
                        <a:pt x="1387" y="49"/>
                        <a:pt x="1387" y="49"/>
                        <a:pt x="1387" y="49"/>
                      </a:cubicBezTo>
                      <a:cubicBezTo>
                        <a:pt x="1398" y="46"/>
                        <a:pt x="1398" y="46"/>
                        <a:pt x="1398" y="46"/>
                      </a:cubicBezTo>
                      <a:cubicBezTo>
                        <a:pt x="1409" y="43"/>
                        <a:pt x="1409" y="43"/>
                        <a:pt x="1409" y="43"/>
                      </a:cubicBezTo>
                      <a:cubicBezTo>
                        <a:pt x="1420" y="41"/>
                        <a:pt x="1420" y="41"/>
                        <a:pt x="1420" y="41"/>
                      </a:cubicBezTo>
                      <a:lnTo>
                        <a:pt x="1427" y="39"/>
                      </a:lnTo>
                      <a:close/>
                      <a:moveTo>
                        <a:pt x="1242" y="89"/>
                      </a:moveTo>
                      <a:cubicBezTo>
                        <a:pt x="1254" y="85"/>
                        <a:pt x="1268" y="92"/>
                        <a:pt x="1272" y="104"/>
                      </a:cubicBezTo>
                      <a:cubicBezTo>
                        <a:pt x="1276" y="117"/>
                        <a:pt x="1269" y="130"/>
                        <a:pt x="1257" y="134"/>
                      </a:cubicBezTo>
                      <a:cubicBezTo>
                        <a:pt x="1252" y="136"/>
                        <a:pt x="1252" y="136"/>
                        <a:pt x="1252" y="136"/>
                      </a:cubicBezTo>
                      <a:cubicBezTo>
                        <a:pt x="1241" y="139"/>
                        <a:pt x="1241" y="139"/>
                        <a:pt x="1241" y="139"/>
                      </a:cubicBezTo>
                      <a:cubicBezTo>
                        <a:pt x="1231" y="143"/>
                        <a:pt x="1231" y="143"/>
                        <a:pt x="1231" y="143"/>
                      </a:cubicBezTo>
                      <a:cubicBezTo>
                        <a:pt x="1221" y="147"/>
                        <a:pt x="1221" y="147"/>
                        <a:pt x="1221" y="147"/>
                      </a:cubicBezTo>
                      <a:cubicBezTo>
                        <a:pt x="1213" y="149"/>
                        <a:pt x="1213" y="149"/>
                        <a:pt x="1213" y="149"/>
                      </a:cubicBezTo>
                      <a:cubicBezTo>
                        <a:pt x="1201" y="154"/>
                        <a:pt x="1187" y="147"/>
                        <a:pt x="1183" y="135"/>
                      </a:cubicBezTo>
                      <a:cubicBezTo>
                        <a:pt x="1178" y="123"/>
                        <a:pt x="1185" y="109"/>
                        <a:pt x="1197" y="105"/>
                      </a:cubicBezTo>
                      <a:cubicBezTo>
                        <a:pt x="1206" y="102"/>
                        <a:pt x="1206" y="102"/>
                        <a:pt x="1206" y="102"/>
                      </a:cubicBezTo>
                      <a:cubicBezTo>
                        <a:pt x="1216" y="98"/>
                        <a:pt x="1216" y="98"/>
                        <a:pt x="1216" y="98"/>
                      </a:cubicBezTo>
                      <a:cubicBezTo>
                        <a:pt x="1226" y="95"/>
                        <a:pt x="1226" y="95"/>
                        <a:pt x="1226" y="95"/>
                      </a:cubicBezTo>
                      <a:cubicBezTo>
                        <a:pt x="1237" y="91"/>
                        <a:pt x="1237" y="91"/>
                        <a:pt x="1237" y="91"/>
                      </a:cubicBezTo>
                      <a:lnTo>
                        <a:pt x="1242" y="89"/>
                      </a:lnTo>
                      <a:close/>
                      <a:moveTo>
                        <a:pt x="1064" y="159"/>
                      </a:moveTo>
                      <a:cubicBezTo>
                        <a:pt x="1076" y="153"/>
                        <a:pt x="1090" y="159"/>
                        <a:pt x="1095" y="171"/>
                      </a:cubicBezTo>
                      <a:cubicBezTo>
                        <a:pt x="1100" y="182"/>
                        <a:pt x="1095" y="196"/>
                        <a:pt x="1083" y="202"/>
                      </a:cubicBezTo>
                      <a:cubicBezTo>
                        <a:pt x="1082" y="202"/>
                        <a:pt x="1082" y="202"/>
                        <a:pt x="1082" y="202"/>
                      </a:cubicBezTo>
                      <a:cubicBezTo>
                        <a:pt x="1072" y="207"/>
                        <a:pt x="1072" y="207"/>
                        <a:pt x="1072" y="207"/>
                      </a:cubicBezTo>
                      <a:cubicBezTo>
                        <a:pt x="1063" y="211"/>
                        <a:pt x="1063" y="211"/>
                        <a:pt x="1063" y="211"/>
                      </a:cubicBezTo>
                      <a:cubicBezTo>
                        <a:pt x="1053" y="216"/>
                        <a:pt x="1053" y="216"/>
                        <a:pt x="1053" y="216"/>
                      </a:cubicBezTo>
                      <a:cubicBezTo>
                        <a:pt x="1043" y="220"/>
                        <a:pt x="1043" y="220"/>
                        <a:pt x="1043" y="220"/>
                      </a:cubicBezTo>
                      <a:cubicBezTo>
                        <a:pt x="1041" y="221"/>
                        <a:pt x="1041" y="221"/>
                        <a:pt x="1041" y="221"/>
                      </a:cubicBezTo>
                      <a:cubicBezTo>
                        <a:pt x="1029" y="227"/>
                        <a:pt x="1015" y="222"/>
                        <a:pt x="1009" y="211"/>
                      </a:cubicBezTo>
                      <a:cubicBezTo>
                        <a:pt x="1004" y="199"/>
                        <a:pt x="1009" y="185"/>
                        <a:pt x="1020" y="179"/>
                      </a:cubicBezTo>
                      <a:cubicBezTo>
                        <a:pt x="1023" y="178"/>
                        <a:pt x="1023" y="178"/>
                        <a:pt x="1023" y="178"/>
                      </a:cubicBezTo>
                      <a:cubicBezTo>
                        <a:pt x="1032" y="173"/>
                        <a:pt x="1032" y="173"/>
                        <a:pt x="1032" y="173"/>
                      </a:cubicBezTo>
                      <a:cubicBezTo>
                        <a:pt x="1042" y="168"/>
                        <a:pt x="1042" y="168"/>
                        <a:pt x="1042" y="168"/>
                      </a:cubicBezTo>
                      <a:cubicBezTo>
                        <a:pt x="1052" y="164"/>
                        <a:pt x="1052" y="164"/>
                        <a:pt x="1052" y="164"/>
                      </a:cubicBezTo>
                      <a:cubicBezTo>
                        <a:pt x="1062" y="159"/>
                        <a:pt x="1062" y="159"/>
                        <a:pt x="1062" y="159"/>
                      </a:cubicBezTo>
                      <a:lnTo>
                        <a:pt x="1064" y="159"/>
                      </a:lnTo>
                      <a:close/>
                      <a:moveTo>
                        <a:pt x="894" y="247"/>
                      </a:moveTo>
                      <a:cubicBezTo>
                        <a:pt x="905" y="240"/>
                        <a:pt x="919" y="244"/>
                        <a:pt x="926" y="255"/>
                      </a:cubicBezTo>
                      <a:cubicBezTo>
                        <a:pt x="933" y="266"/>
                        <a:pt x="929" y="281"/>
                        <a:pt x="918" y="287"/>
                      </a:cubicBezTo>
                      <a:cubicBezTo>
                        <a:pt x="912" y="291"/>
                        <a:pt x="912" y="291"/>
                        <a:pt x="912" y="291"/>
                      </a:cubicBezTo>
                      <a:cubicBezTo>
                        <a:pt x="903" y="296"/>
                        <a:pt x="903" y="296"/>
                        <a:pt x="903" y="296"/>
                      </a:cubicBezTo>
                      <a:cubicBezTo>
                        <a:pt x="894" y="302"/>
                        <a:pt x="894" y="302"/>
                        <a:pt x="894" y="302"/>
                      </a:cubicBezTo>
                      <a:cubicBezTo>
                        <a:pt x="885" y="307"/>
                        <a:pt x="885" y="307"/>
                        <a:pt x="885" y="307"/>
                      </a:cubicBezTo>
                      <a:cubicBezTo>
                        <a:pt x="878" y="311"/>
                        <a:pt x="878" y="311"/>
                        <a:pt x="878" y="311"/>
                      </a:cubicBezTo>
                      <a:cubicBezTo>
                        <a:pt x="867" y="318"/>
                        <a:pt x="852" y="315"/>
                        <a:pt x="845" y="304"/>
                      </a:cubicBezTo>
                      <a:cubicBezTo>
                        <a:pt x="838" y="293"/>
                        <a:pt x="842" y="278"/>
                        <a:pt x="853" y="271"/>
                      </a:cubicBezTo>
                      <a:cubicBezTo>
                        <a:pt x="860" y="267"/>
                        <a:pt x="860" y="267"/>
                        <a:pt x="860" y="267"/>
                      </a:cubicBezTo>
                      <a:cubicBezTo>
                        <a:pt x="869" y="261"/>
                        <a:pt x="869" y="261"/>
                        <a:pt x="869" y="261"/>
                      </a:cubicBezTo>
                      <a:cubicBezTo>
                        <a:pt x="878" y="255"/>
                        <a:pt x="878" y="255"/>
                        <a:pt x="878" y="255"/>
                      </a:cubicBezTo>
                      <a:cubicBezTo>
                        <a:pt x="888" y="250"/>
                        <a:pt x="888" y="250"/>
                        <a:pt x="888" y="250"/>
                      </a:cubicBezTo>
                      <a:lnTo>
                        <a:pt x="894" y="247"/>
                      </a:lnTo>
                      <a:close/>
                      <a:moveTo>
                        <a:pt x="734" y="352"/>
                      </a:moveTo>
                      <a:cubicBezTo>
                        <a:pt x="744" y="344"/>
                        <a:pt x="759" y="346"/>
                        <a:pt x="767" y="357"/>
                      </a:cubicBezTo>
                      <a:cubicBezTo>
                        <a:pt x="775" y="367"/>
                        <a:pt x="773" y="382"/>
                        <a:pt x="762" y="390"/>
                      </a:cubicBezTo>
                      <a:cubicBezTo>
                        <a:pt x="753" y="396"/>
                        <a:pt x="753" y="396"/>
                        <a:pt x="753" y="396"/>
                      </a:cubicBezTo>
                      <a:cubicBezTo>
                        <a:pt x="745" y="403"/>
                        <a:pt x="745" y="403"/>
                        <a:pt x="745" y="403"/>
                      </a:cubicBezTo>
                      <a:cubicBezTo>
                        <a:pt x="737" y="409"/>
                        <a:pt x="737" y="409"/>
                        <a:pt x="737" y="409"/>
                      </a:cubicBezTo>
                      <a:cubicBezTo>
                        <a:pt x="728" y="416"/>
                        <a:pt x="728" y="416"/>
                        <a:pt x="728" y="416"/>
                      </a:cubicBezTo>
                      <a:cubicBezTo>
                        <a:pt x="725" y="418"/>
                        <a:pt x="725" y="418"/>
                        <a:pt x="725" y="418"/>
                      </a:cubicBezTo>
                      <a:cubicBezTo>
                        <a:pt x="715" y="426"/>
                        <a:pt x="700" y="424"/>
                        <a:pt x="692" y="414"/>
                      </a:cubicBezTo>
                      <a:cubicBezTo>
                        <a:pt x="684" y="404"/>
                        <a:pt x="685" y="389"/>
                        <a:pt x="696" y="381"/>
                      </a:cubicBezTo>
                      <a:cubicBezTo>
                        <a:pt x="699" y="378"/>
                        <a:pt x="699" y="378"/>
                        <a:pt x="699" y="378"/>
                      </a:cubicBezTo>
                      <a:cubicBezTo>
                        <a:pt x="708" y="372"/>
                        <a:pt x="708" y="372"/>
                        <a:pt x="708" y="372"/>
                      </a:cubicBezTo>
                      <a:cubicBezTo>
                        <a:pt x="717" y="365"/>
                        <a:pt x="717" y="365"/>
                        <a:pt x="717" y="365"/>
                      </a:cubicBezTo>
                      <a:cubicBezTo>
                        <a:pt x="725" y="358"/>
                        <a:pt x="725" y="358"/>
                        <a:pt x="725" y="358"/>
                      </a:cubicBezTo>
                      <a:lnTo>
                        <a:pt x="734" y="352"/>
                      </a:lnTo>
                      <a:close/>
                      <a:moveTo>
                        <a:pt x="586" y="474"/>
                      </a:moveTo>
                      <a:cubicBezTo>
                        <a:pt x="596" y="465"/>
                        <a:pt x="611" y="466"/>
                        <a:pt x="620" y="475"/>
                      </a:cubicBezTo>
                      <a:cubicBezTo>
                        <a:pt x="628" y="485"/>
                        <a:pt x="628" y="500"/>
                        <a:pt x="618" y="508"/>
                      </a:cubicBezTo>
                      <a:cubicBezTo>
                        <a:pt x="615" y="511"/>
                        <a:pt x="615" y="511"/>
                        <a:pt x="615" y="511"/>
                      </a:cubicBezTo>
                      <a:cubicBezTo>
                        <a:pt x="608" y="518"/>
                        <a:pt x="608" y="518"/>
                        <a:pt x="608" y="518"/>
                      </a:cubicBezTo>
                      <a:cubicBezTo>
                        <a:pt x="600" y="525"/>
                        <a:pt x="600" y="525"/>
                        <a:pt x="600" y="525"/>
                      </a:cubicBezTo>
                      <a:cubicBezTo>
                        <a:pt x="593" y="532"/>
                        <a:pt x="593" y="532"/>
                        <a:pt x="593" y="532"/>
                      </a:cubicBezTo>
                      <a:cubicBezTo>
                        <a:pt x="585" y="540"/>
                        <a:pt x="585" y="540"/>
                        <a:pt x="585" y="540"/>
                      </a:cubicBezTo>
                      <a:cubicBezTo>
                        <a:pt x="584" y="540"/>
                        <a:pt x="584" y="540"/>
                        <a:pt x="584" y="540"/>
                      </a:cubicBezTo>
                      <a:cubicBezTo>
                        <a:pt x="575" y="549"/>
                        <a:pt x="560" y="549"/>
                        <a:pt x="551" y="540"/>
                      </a:cubicBezTo>
                      <a:cubicBezTo>
                        <a:pt x="542" y="531"/>
                        <a:pt x="542" y="516"/>
                        <a:pt x="551" y="507"/>
                      </a:cubicBezTo>
                      <a:cubicBezTo>
                        <a:pt x="552" y="506"/>
                        <a:pt x="552" y="506"/>
                        <a:pt x="552" y="506"/>
                      </a:cubicBezTo>
                      <a:cubicBezTo>
                        <a:pt x="560" y="498"/>
                        <a:pt x="560" y="498"/>
                        <a:pt x="560" y="498"/>
                      </a:cubicBezTo>
                      <a:cubicBezTo>
                        <a:pt x="568" y="491"/>
                        <a:pt x="568" y="491"/>
                        <a:pt x="568" y="491"/>
                      </a:cubicBezTo>
                      <a:cubicBezTo>
                        <a:pt x="576" y="483"/>
                        <a:pt x="576" y="483"/>
                        <a:pt x="576" y="483"/>
                      </a:cubicBezTo>
                      <a:cubicBezTo>
                        <a:pt x="583" y="476"/>
                        <a:pt x="583" y="476"/>
                        <a:pt x="583" y="476"/>
                      </a:cubicBezTo>
                      <a:lnTo>
                        <a:pt x="586" y="474"/>
                      </a:lnTo>
                      <a:close/>
                      <a:moveTo>
                        <a:pt x="452" y="610"/>
                      </a:moveTo>
                      <a:cubicBezTo>
                        <a:pt x="461" y="601"/>
                        <a:pt x="476" y="599"/>
                        <a:pt x="485" y="608"/>
                      </a:cubicBezTo>
                      <a:cubicBezTo>
                        <a:pt x="495" y="617"/>
                        <a:pt x="496" y="632"/>
                        <a:pt x="487" y="641"/>
                      </a:cubicBezTo>
                      <a:cubicBezTo>
                        <a:pt x="483" y="647"/>
                        <a:pt x="483" y="647"/>
                        <a:pt x="483" y="647"/>
                      </a:cubicBezTo>
                      <a:cubicBezTo>
                        <a:pt x="476" y="654"/>
                        <a:pt x="476" y="654"/>
                        <a:pt x="476" y="654"/>
                      </a:cubicBezTo>
                      <a:cubicBezTo>
                        <a:pt x="469" y="662"/>
                        <a:pt x="469" y="662"/>
                        <a:pt x="469" y="662"/>
                      </a:cubicBezTo>
                      <a:cubicBezTo>
                        <a:pt x="462" y="670"/>
                        <a:pt x="462" y="670"/>
                        <a:pt x="462" y="670"/>
                      </a:cubicBezTo>
                      <a:cubicBezTo>
                        <a:pt x="457" y="677"/>
                        <a:pt x="457" y="677"/>
                        <a:pt x="457" y="677"/>
                      </a:cubicBezTo>
                      <a:cubicBezTo>
                        <a:pt x="449" y="687"/>
                        <a:pt x="434" y="688"/>
                        <a:pt x="424" y="680"/>
                      </a:cubicBezTo>
                      <a:cubicBezTo>
                        <a:pt x="414" y="671"/>
                        <a:pt x="413" y="656"/>
                        <a:pt x="421" y="646"/>
                      </a:cubicBezTo>
                      <a:cubicBezTo>
                        <a:pt x="426" y="640"/>
                        <a:pt x="426" y="640"/>
                        <a:pt x="426" y="640"/>
                      </a:cubicBezTo>
                      <a:cubicBezTo>
                        <a:pt x="433" y="632"/>
                        <a:pt x="433" y="632"/>
                        <a:pt x="433" y="632"/>
                      </a:cubicBezTo>
                      <a:cubicBezTo>
                        <a:pt x="440" y="624"/>
                        <a:pt x="440" y="624"/>
                        <a:pt x="440" y="624"/>
                      </a:cubicBezTo>
                      <a:cubicBezTo>
                        <a:pt x="447" y="615"/>
                        <a:pt x="447" y="615"/>
                        <a:pt x="447" y="615"/>
                      </a:cubicBezTo>
                      <a:lnTo>
                        <a:pt x="452" y="610"/>
                      </a:lnTo>
                      <a:close/>
                      <a:moveTo>
                        <a:pt x="333" y="760"/>
                      </a:moveTo>
                      <a:cubicBezTo>
                        <a:pt x="340" y="750"/>
                        <a:pt x="355" y="747"/>
                        <a:pt x="366" y="755"/>
                      </a:cubicBezTo>
                      <a:cubicBezTo>
                        <a:pt x="377" y="762"/>
                        <a:pt x="379" y="777"/>
                        <a:pt x="372" y="787"/>
                      </a:cubicBezTo>
                      <a:cubicBezTo>
                        <a:pt x="366" y="796"/>
                        <a:pt x="366" y="796"/>
                        <a:pt x="366" y="796"/>
                      </a:cubicBezTo>
                      <a:cubicBezTo>
                        <a:pt x="359" y="805"/>
                        <a:pt x="359" y="805"/>
                        <a:pt x="359" y="805"/>
                      </a:cubicBezTo>
                      <a:cubicBezTo>
                        <a:pt x="354" y="813"/>
                        <a:pt x="354" y="813"/>
                        <a:pt x="354" y="813"/>
                      </a:cubicBezTo>
                      <a:cubicBezTo>
                        <a:pt x="348" y="822"/>
                        <a:pt x="348" y="822"/>
                        <a:pt x="348" y="822"/>
                      </a:cubicBezTo>
                      <a:cubicBezTo>
                        <a:pt x="345" y="826"/>
                        <a:pt x="345" y="826"/>
                        <a:pt x="345" y="826"/>
                      </a:cubicBezTo>
                      <a:cubicBezTo>
                        <a:pt x="338" y="837"/>
                        <a:pt x="323" y="839"/>
                        <a:pt x="312" y="832"/>
                      </a:cubicBezTo>
                      <a:cubicBezTo>
                        <a:pt x="301" y="825"/>
                        <a:pt x="299" y="810"/>
                        <a:pt x="306" y="800"/>
                      </a:cubicBezTo>
                      <a:cubicBezTo>
                        <a:pt x="308" y="796"/>
                        <a:pt x="308" y="796"/>
                        <a:pt x="308" y="796"/>
                      </a:cubicBezTo>
                      <a:cubicBezTo>
                        <a:pt x="315" y="787"/>
                        <a:pt x="315" y="787"/>
                        <a:pt x="315" y="787"/>
                      </a:cubicBezTo>
                      <a:cubicBezTo>
                        <a:pt x="321" y="778"/>
                        <a:pt x="321" y="778"/>
                        <a:pt x="321" y="778"/>
                      </a:cubicBezTo>
                      <a:cubicBezTo>
                        <a:pt x="327" y="769"/>
                        <a:pt x="327" y="769"/>
                        <a:pt x="327" y="769"/>
                      </a:cubicBezTo>
                      <a:lnTo>
                        <a:pt x="333" y="760"/>
                      </a:lnTo>
                      <a:close/>
                      <a:moveTo>
                        <a:pt x="231" y="922"/>
                      </a:moveTo>
                      <a:cubicBezTo>
                        <a:pt x="237" y="910"/>
                        <a:pt x="251" y="906"/>
                        <a:pt x="263" y="913"/>
                      </a:cubicBezTo>
                      <a:cubicBezTo>
                        <a:pt x="274" y="919"/>
                        <a:pt x="278" y="933"/>
                        <a:pt x="272" y="945"/>
                      </a:cubicBezTo>
                      <a:cubicBezTo>
                        <a:pt x="270" y="948"/>
                        <a:pt x="270" y="948"/>
                        <a:pt x="270" y="948"/>
                      </a:cubicBezTo>
                      <a:cubicBezTo>
                        <a:pt x="265" y="958"/>
                        <a:pt x="265" y="958"/>
                        <a:pt x="265" y="958"/>
                      </a:cubicBezTo>
                      <a:cubicBezTo>
                        <a:pt x="260" y="967"/>
                        <a:pt x="260" y="967"/>
                        <a:pt x="260" y="967"/>
                      </a:cubicBezTo>
                      <a:cubicBezTo>
                        <a:pt x="254" y="977"/>
                        <a:pt x="254" y="977"/>
                        <a:pt x="254" y="977"/>
                      </a:cubicBezTo>
                      <a:cubicBezTo>
                        <a:pt x="249" y="986"/>
                        <a:pt x="249" y="986"/>
                        <a:pt x="249" y="986"/>
                      </a:cubicBezTo>
                      <a:cubicBezTo>
                        <a:pt x="243" y="997"/>
                        <a:pt x="229" y="1002"/>
                        <a:pt x="218" y="996"/>
                      </a:cubicBezTo>
                      <a:cubicBezTo>
                        <a:pt x="206" y="990"/>
                        <a:pt x="202" y="975"/>
                        <a:pt x="208" y="964"/>
                      </a:cubicBezTo>
                      <a:cubicBezTo>
                        <a:pt x="213" y="954"/>
                        <a:pt x="213" y="954"/>
                        <a:pt x="213" y="954"/>
                      </a:cubicBezTo>
                      <a:cubicBezTo>
                        <a:pt x="218" y="944"/>
                        <a:pt x="218" y="944"/>
                        <a:pt x="218" y="944"/>
                      </a:cubicBezTo>
                      <a:cubicBezTo>
                        <a:pt x="223" y="935"/>
                        <a:pt x="223" y="935"/>
                        <a:pt x="223" y="935"/>
                      </a:cubicBezTo>
                      <a:cubicBezTo>
                        <a:pt x="228" y="925"/>
                        <a:pt x="228" y="925"/>
                        <a:pt x="228" y="925"/>
                      </a:cubicBezTo>
                      <a:lnTo>
                        <a:pt x="231" y="922"/>
                      </a:lnTo>
                      <a:close/>
                      <a:moveTo>
                        <a:pt x="146" y="1094"/>
                      </a:moveTo>
                      <a:cubicBezTo>
                        <a:pt x="151" y="1081"/>
                        <a:pt x="165" y="1076"/>
                        <a:pt x="177" y="1081"/>
                      </a:cubicBezTo>
                      <a:cubicBezTo>
                        <a:pt x="189" y="1086"/>
                        <a:pt x="194" y="1100"/>
                        <a:pt x="189" y="1112"/>
                      </a:cubicBezTo>
                      <a:cubicBezTo>
                        <a:pt x="186" y="1121"/>
                        <a:pt x="186" y="1121"/>
                        <a:pt x="186" y="1121"/>
                      </a:cubicBezTo>
                      <a:cubicBezTo>
                        <a:pt x="181" y="1131"/>
                        <a:pt x="181" y="1131"/>
                        <a:pt x="181" y="1131"/>
                      </a:cubicBezTo>
                      <a:cubicBezTo>
                        <a:pt x="177" y="1141"/>
                        <a:pt x="177" y="1141"/>
                        <a:pt x="177" y="1141"/>
                      </a:cubicBezTo>
                      <a:cubicBezTo>
                        <a:pt x="173" y="1150"/>
                        <a:pt x="173" y="1150"/>
                        <a:pt x="173" y="1150"/>
                      </a:cubicBezTo>
                      <a:cubicBezTo>
                        <a:pt x="171" y="1155"/>
                        <a:pt x="171" y="1155"/>
                        <a:pt x="171" y="1155"/>
                      </a:cubicBezTo>
                      <a:cubicBezTo>
                        <a:pt x="167" y="1167"/>
                        <a:pt x="153" y="1173"/>
                        <a:pt x="141" y="1168"/>
                      </a:cubicBezTo>
                      <a:cubicBezTo>
                        <a:pt x="129" y="1163"/>
                        <a:pt x="123" y="1150"/>
                        <a:pt x="127" y="1138"/>
                      </a:cubicBezTo>
                      <a:cubicBezTo>
                        <a:pt x="129" y="1133"/>
                        <a:pt x="129" y="1133"/>
                        <a:pt x="129" y="1133"/>
                      </a:cubicBezTo>
                      <a:cubicBezTo>
                        <a:pt x="134" y="1123"/>
                        <a:pt x="134" y="1123"/>
                        <a:pt x="134" y="1123"/>
                      </a:cubicBezTo>
                      <a:cubicBezTo>
                        <a:pt x="138" y="1113"/>
                        <a:pt x="138" y="1113"/>
                        <a:pt x="138" y="1113"/>
                      </a:cubicBezTo>
                      <a:cubicBezTo>
                        <a:pt x="142" y="1102"/>
                        <a:pt x="142" y="1102"/>
                        <a:pt x="142" y="1102"/>
                      </a:cubicBezTo>
                      <a:lnTo>
                        <a:pt x="146" y="1094"/>
                      </a:lnTo>
                      <a:close/>
                      <a:moveTo>
                        <a:pt x="80" y="1273"/>
                      </a:moveTo>
                      <a:cubicBezTo>
                        <a:pt x="83" y="1261"/>
                        <a:pt x="97" y="1254"/>
                        <a:pt x="109" y="1257"/>
                      </a:cubicBezTo>
                      <a:cubicBezTo>
                        <a:pt x="122" y="1261"/>
                        <a:pt x="129" y="1274"/>
                        <a:pt x="125" y="1287"/>
                      </a:cubicBezTo>
                      <a:cubicBezTo>
                        <a:pt x="123" y="1293"/>
                        <a:pt x="123" y="1293"/>
                        <a:pt x="123" y="1293"/>
                      </a:cubicBezTo>
                      <a:cubicBezTo>
                        <a:pt x="120" y="1303"/>
                        <a:pt x="120" y="1303"/>
                        <a:pt x="120" y="1303"/>
                      </a:cubicBezTo>
                      <a:cubicBezTo>
                        <a:pt x="117" y="1313"/>
                        <a:pt x="117" y="1313"/>
                        <a:pt x="117" y="1313"/>
                      </a:cubicBezTo>
                      <a:cubicBezTo>
                        <a:pt x="114" y="1324"/>
                        <a:pt x="114" y="1324"/>
                        <a:pt x="114" y="1324"/>
                      </a:cubicBezTo>
                      <a:cubicBezTo>
                        <a:pt x="112" y="1332"/>
                        <a:pt x="112" y="1332"/>
                        <a:pt x="112" y="1332"/>
                      </a:cubicBezTo>
                      <a:cubicBezTo>
                        <a:pt x="108" y="1344"/>
                        <a:pt x="95" y="1352"/>
                        <a:pt x="83" y="1348"/>
                      </a:cubicBezTo>
                      <a:cubicBezTo>
                        <a:pt x="70" y="1345"/>
                        <a:pt x="63" y="1332"/>
                        <a:pt x="66" y="1319"/>
                      </a:cubicBezTo>
                      <a:cubicBezTo>
                        <a:pt x="69" y="1311"/>
                        <a:pt x="69" y="1311"/>
                        <a:pt x="69" y="1311"/>
                      </a:cubicBezTo>
                      <a:cubicBezTo>
                        <a:pt x="72" y="1300"/>
                        <a:pt x="72" y="1300"/>
                        <a:pt x="72" y="1300"/>
                      </a:cubicBezTo>
                      <a:cubicBezTo>
                        <a:pt x="75" y="1290"/>
                        <a:pt x="75" y="1290"/>
                        <a:pt x="75" y="1290"/>
                      </a:cubicBezTo>
                      <a:cubicBezTo>
                        <a:pt x="78" y="1279"/>
                        <a:pt x="78" y="1279"/>
                        <a:pt x="78" y="1279"/>
                      </a:cubicBezTo>
                      <a:lnTo>
                        <a:pt x="80" y="1273"/>
                      </a:lnTo>
                      <a:close/>
                      <a:moveTo>
                        <a:pt x="33" y="1459"/>
                      </a:moveTo>
                      <a:cubicBezTo>
                        <a:pt x="36" y="1446"/>
                        <a:pt x="48" y="1437"/>
                        <a:pt x="61" y="1440"/>
                      </a:cubicBezTo>
                      <a:cubicBezTo>
                        <a:pt x="74" y="1442"/>
                        <a:pt x="82" y="1455"/>
                        <a:pt x="80" y="1468"/>
                      </a:cubicBezTo>
                      <a:cubicBezTo>
                        <a:pt x="79" y="1472"/>
                        <a:pt x="79" y="1472"/>
                        <a:pt x="79" y="1472"/>
                      </a:cubicBezTo>
                      <a:cubicBezTo>
                        <a:pt x="77" y="1483"/>
                        <a:pt x="77" y="1483"/>
                        <a:pt x="77" y="1483"/>
                      </a:cubicBezTo>
                      <a:cubicBezTo>
                        <a:pt x="75" y="1494"/>
                        <a:pt x="75" y="1494"/>
                        <a:pt x="75" y="1494"/>
                      </a:cubicBezTo>
                      <a:cubicBezTo>
                        <a:pt x="73" y="1505"/>
                        <a:pt x="73" y="1505"/>
                        <a:pt x="73" y="1505"/>
                      </a:cubicBezTo>
                      <a:cubicBezTo>
                        <a:pt x="71" y="1514"/>
                        <a:pt x="71" y="1514"/>
                        <a:pt x="71" y="1514"/>
                      </a:cubicBezTo>
                      <a:cubicBezTo>
                        <a:pt x="69" y="1527"/>
                        <a:pt x="57" y="1535"/>
                        <a:pt x="44" y="1533"/>
                      </a:cubicBezTo>
                      <a:cubicBezTo>
                        <a:pt x="31" y="1531"/>
                        <a:pt x="23" y="1519"/>
                        <a:pt x="25" y="1506"/>
                      </a:cubicBezTo>
                      <a:cubicBezTo>
                        <a:pt x="26" y="1497"/>
                        <a:pt x="26" y="1497"/>
                        <a:pt x="26" y="1497"/>
                      </a:cubicBezTo>
                      <a:cubicBezTo>
                        <a:pt x="28" y="1486"/>
                        <a:pt x="28" y="1486"/>
                        <a:pt x="28" y="1486"/>
                      </a:cubicBezTo>
                      <a:cubicBezTo>
                        <a:pt x="30" y="1475"/>
                        <a:pt x="30" y="1475"/>
                        <a:pt x="30" y="1475"/>
                      </a:cubicBezTo>
                      <a:cubicBezTo>
                        <a:pt x="32" y="1463"/>
                        <a:pt x="32" y="1463"/>
                        <a:pt x="32" y="1463"/>
                      </a:cubicBezTo>
                      <a:lnTo>
                        <a:pt x="33" y="1459"/>
                      </a:lnTo>
                      <a:close/>
                      <a:moveTo>
                        <a:pt x="7" y="1648"/>
                      </a:moveTo>
                      <a:cubicBezTo>
                        <a:pt x="8" y="1635"/>
                        <a:pt x="19" y="1626"/>
                        <a:pt x="32" y="1627"/>
                      </a:cubicBezTo>
                      <a:cubicBezTo>
                        <a:pt x="45" y="1628"/>
                        <a:pt x="55" y="1639"/>
                        <a:pt x="54" y="1652"/>
                      </a:cubicBezTo>
                      <a:cubicBezTo>
                        <a:pt x="53" y="1659"/>
                        <a:pt x="53" y="1659"/>
                        <a:pt x="53" y="1659"/>
                      </a:cubicBezTo>
                      <a:cubicBezTo>
                        <a:pt x="53" y="1670"/>
                        <a:pt x="53" y="1670"/>
                        <a:pt x="53" y="1670"/>
                      </a:cubicBezTo>
                      <a:cubicBezTo>
                        <a:pt x="52" y="1681"/>
                        <a:pt x="52" y="1681"/>
                        <a:pt x="52" y="1681"/>
                      </a:cubicBezTo>
                      <a:cubicBezTo>
                        <a:pt x="51" y="1692"/>
                        <a:pt x="51" y="1692"/>
                        <a:pt x="51" y="1692"/>
                      </a:cubicBezTo>
                      <a:cubicBezTo>
                        <a:pt x="51" y="1699"/>
                        <a:pt x="51" y="1699"/>
                        <a:pt x="51" y="1699"/>
                      </a:cubicBezTo>
                      <a:cubicBezTo>
                        <a:pt x="50" y="1712"/>
                        <a:pt x="39" y="1722"/>
                        <a:pt x="25" y="1721"/>
                      </a:cubicBezTo>
                      <a:cubicBezTo>
                        <a:pt x="12" y="1720"/>
                        <a:pt x="2" y="1709"/>
                        <a:pt x="3" y="1696"/>
                      </a:cubicBezTo>
                      <a:cubicBezTo>
                        <a:pt x="4" y="1689"/>
                        <a:pt x="4" y="1689"/>
                        <a:pt x="4" y="1689"/>
                      </a:cubicBezTo>
                      <a:cubicBezTo>
                        <a:pt x="4" y="1678"/>
                        <a:pt x="4" y="1678"/>
                        <a:pt x="4" y="1678"/>
                      </a:cubicBezTo>
                      <a:cubicBezTo>
                        <a:pt x="5" y="1666"/>
                        <a:pt x="5" y="1666"/>
                        <a:pt x="5" y="1666"/>
                      </a:cubicBezTo>
                      <a:cubicBezTo>
                        <a:pt x="6" y="1655"/>
                        <a:pt x="6" y="1655"/>
                        <a:pt x="6" y="1655"/>
                      </a:cubicBezTo>
                      <a:lnTo>
                        <a:pt x="7" y="1648"/>
                      </a:lnTo>
                      <a:close/>
                      <a:moveTo>
                        <a:pt x="0" y="1840"/>
                      </a:moveTo>
                      <a:cubicBezTo>
                        <a:pt x="0" y="1827"/>
                        <a:pt x="10" y="1816"/>
                        <a:pt x="23" y="1815"/>
                      </a:cubicBezTo>
                      <a:cubicBezTo>
                        <a:pt x="36" y="1815"/>
                        <a:pt x="47" y="1826"/>
                        <a:pt x="48" y="1839"/>
                      </a:cubicBezTo>
                      <a:cubicBezTo>
                        <a:pt x="48" y="1839"/>
                        <a:pt x="48" y="1839"/>
                        <a:pt x="48" y="1839"/>
                      </a:cubicBezTo>
                      <a:cubicBezTo>
                        <a:pt x="48" y="1851"/>
                        <a:pt x="48" y="1851"/>
                        <a:pt x="48" y="1851"/>
                      </a:cubicBezTo>
                      <a:cubicBezTo>
                        <a:pt x="48" y="1862"/>
                        <a:pt x="48" y="1862"/>
                        <a:pt x="48" y="1862"/>
                      </a:cubicBezTo>
                      <a:cubicBezTo>
                        <a:pt x="49" y="1873"/>
                        <a:pt x="49" y="1873"/>
                        <a:pt x="49" y="1873"/>
                      </a:cubicBezTo>
                      <a:cubicBezTo>
                        <a:pt x="49" y="1884"/>
                        <a:pt x="49" y="1884"/>
                        <a:pt x="49" y="1884"/>
                      </a:cubicBezTo>
                      <a:cubicBezTo>
                        <a:pt x="49" y="1885"/>
                        <a:pt x="49" y="1885"/>
                        <a:pt x="49" y="1885"/>
                      </a:cubicBezTo>
                      <a:cubicBezTo>
                        <a:pt x="50" y="1898"/>
                        <a:pt x="40" y="1909"/>
                        <a:pt x="27" y="1910"/>
                      </a:cubicBezTo>
                      <a:cubicBezTo>
                        <a:pt x="14" y="1911"/>
                        <a:pt x="2" y="1901"/>
                        <a:pt x="2" y="1888"/>
                      </a:cubicBezTo>
                      <a:cubicBezTo>
                        <a:pt x="2" y="1887"/>
                        <a:pt x="2" y="1887"/>
                        <a:pt x="2" y="1887"/>
                      </a:cubicBezTo>
                      <a:cubicBezTo>
                        <a:pt x="1" y="1875"/>
                        <a:pt x="1" y="1875"/>
                        <a:pt x="1" y="1875"/>
                      </a:cubicBezTo>
                      <a:cubicBezTo>
                        <a:pt x="1" y="1863"/>
                        <a:pt x="1" y="1863"/>
                        <a:pt x="1" y="1863"/>
                      </a:cubicBezTo>
                      <a:cubicBezTo>
                        <a:pt x="1" y="1852"/>
                        <a:pt x="1" y="1852"/>
                        <a:pt x="1" y="1852"/>
                      </a:cubicBezTo>
                      <a:cubicBezTo>
                        <a:pt x="0" y="1840"/>
                        <a:pt x="0" y="1840"/>
                        <a:pt x="0" y="1840"/>
                      </a:cubicBezTo>
                      <a:close/>
                      <a:moveTo>
                        <a:pt x="14" y="2031"/>
                      </a:moveTo>
                      <a:cubicBezTo>
                        <a:pt x="12" y="2018"/>
                        <a:pt x="22" y="2006"/>
                        <a:pt x="35" y="2004"/>
                      </a:cubicBezTo>
                      <a:cubicBezTo>
                        <a:pt x="48" y="2002"/>
                        <a:pt x="59" y="2012"/>
                        <a:pt x="61" y="2025"/>
                      </a:cubicBezTo>
                      <a:cubicBezTo>
                        <a:pt x="61" y="2029"/>
                        <a:pt x="61" y="2029"/>
                        <a:pt x="61" y="2029"/>
                      </a:cubicBezTo>
                      <a:cubicBezTo>
                        <a:pt x="63" y="2040"/>
                        <a:pt x="63" y="2040"/>
                        <a:pt x="63" y="2040"/>
                      </a:cubicBezTo>
                      <a:cubicBezTo>
                        <a:pt x="64" y="2051"/>
                        <a:pt x="64" y="2051"/>
                        <a:pt x="64" y="2051"/>
                      </a:cubicBezTo>
                      <a:cubicBezTo>
                        <a:pt x="66" y="2062"/>
                        <a:pt x="66" y="2062"/>
                        <a:pt x="66" y="2062"/>
                      </a:cubicBezTo>
                      <a:cubicBezTo>
                        <a:pt x="67" y="2071"/>
                        <a:pt x="67" y="2071"/>
                        <a:pt x="67" y="2071"/>
                      </a:cubicBezTo>
                      <a:cubicBezTo>
                        <a:pt x="69" y="2084"/>
                        <a:pt x="60" y="2096"/>
                        <a:pt x="48" y="2098"/>
                      </a:cubicBezTo>
                      <a:cubicBezTo>
                        <a:pt x="35" y="2100"/>
                        <a:pt x="23" y="2091"/>
                        <a:pt x="20" y="2078"/>
                      </a:cubicBezTo>
                      <a:cubicBezTo>
                        <a:pt x="19" y="2069"/>
                        <a:pt x="19" y="2069"/>
                        <a:pt x="19" y="2069"/>
                      </a:cubicBezTo>
                      <a:cubicBezTo>
                        <a:pt x="18" y="2057"/>
                        <a:pt x="18" y="2057"/>
                        <a:pt x="18" y="2057"/>
                      </a:cubicBezTo>
                      <a:cubicBezTo>
                        <a:pt x="16" y="2046"/>
                        <a:pt x="16" y="2046"/>
                        <a:pt x="16" y="2046"/>
                      </a:cubicBezTo>
                      <a:cubicBezTo>
                        <a:pt x="15" y="2035"/>
                        <a:pt x="15" y="2035"/>
                        <a:pt x="15" y="2035"/>
                      </a:cubicBezTo>
                      <a:lnTo>
                        <a:pt x="14" y="2031"/>
                      </a:lnTo>
                      <a:close/>
                      <a:moveTo>
                        <a:pt x="48" y="2219"/>
                      </a:moveTo>
                      <a:cubicBezTo>
                        <a:pt x="45" y="2206"/>
                        <a:pt x="53" y="2193"/>
                        <a:pt x="65" y="2191"/>
                      </a:cubicBezTo>
                      <a:cubicBezTo>
                        <a:pt x="78" y="2188"/>
                        <a:pt x="91" y="2195"/>
                        <a:pt x="94" y="2208"/>
                      </a:cubicBezTo>
                      <a:cubicBezTo>
                        <a:pt x="95" y="2213"/>
                        <a:pt x="95" y="2213"/>
                        <a:pt x="95" y="2213"/>
                      </a:cubicBezTo>
                      <a:cubicBezTo>
                        <a:pt x="97" y="2223"/>
                        <a:pt x="97" y="2223"/>
                        <a:pt x="97" y="2223"/>
                      </a:cubicBezTo>
                      <a:cubicBezTo>
                        <a:pt x="100" y="2234"/>
                        <a:pt x="100" y="2234"/>
                        <a:pt x="100" y="2234"/>
                      </a:cubicBezTo>
                      <a:cubicBezTo>
                        <a:pt x="103" y="2245"/>
                        <a:pt x="103" y="2245"/>
                        <a:pt x="103" y="2245"/>
                      </a:cubicBezTo>
                      <a:cubicBezTo>
                        <a:pt x="105" y="2253"/>
                        <a:pt x="105" y="2253"/>
                        <a:pt x="105" y="2253"/>
                      </a:cubicBezTo>
                      <a:cubicBezTo>
                        <a:pt x="108" y="2266"/>
                        <a:pt x="101" y="2279"/>
                        <a:pt x="88" y="2282"/>
                      </a:cubicBezTo>
                      <a:cubicBezTo>
                        <a:pt x="75" y="2286"/>
                        <a:pt x="63" y="2278"/>
                        <a:pt x="59" y="2265"/>
                      </a:cubicBezTo>
                      <a:cubicBezTo>
                        <a:pt x="57" y="2256"/>
                        <a:pt x="57" y="2256"/>
                        <a:pt x="57" y="2256"/>
                      </a:cubicBezTo>
                      <a:cubicBezTo>
                        <a:pt x="54" y="2245"/>
                        <a:pt x="54" y="2245"/>
                        <a:pt x="54" y="2245"/>
                      </a:cubicBezTo>
                      <a:cubicBezTo>
                        <a:pt x="51" y="2235"/>
                        <a:pt x="51" y="2235"/>
                        <a:pt x="51" y="2235"/>
                      </a:cubicBezTo>
                      <a:cubicBezTo>
                        <a:pt x="49" y="2224"/>
                        <a:pt x="49" y="2224"/>
                        <a:pt x="49" y="2224"/>
                      </a:cubicBezTo>
                      <a:lnTo>
                        <a:pt x="48" y="2219"/>
                      </a:lnTo>
                      <a:close/>
                      <a:moveTo>
                        <a:pt x="101" y="2403"/>
                      </a:moveTo>
                      <a:cubicBezTo>
                        <a:pt x="97" y="2390"/>
                        <a:pt x="103" y="2377"/>
                        <a:pt x="116" y="2373"/>
                      </a:cubicBezTo>
                      <a:cubicBezTo>
                        <a:pt x="128" y="2368"/>
                        <a:pt x="142" y="2375"/>
                        <a:pt x="146" y="2387"/>
                      </a:cubicBezTo>
                      <a:cubicBezTo>
                        <a:pt x="147" y="2389"/>
                        <a:pt x="147" y="2389"/>
                        <a:pt x="147" y="2389"/>
                      </a:cubicBezTo>
                      <a:cubicBezTo>
                        <a:pt x="150" y="2399"/>
                        <a:pt x="150" y="2399"/>
                        <a:pt x="150" y="2399"/>
                      </a:cubicBezTo>
                      <a:cubicBezTo>
                        <a:pt x="154" y="2410"/>
                        <a:pt x="154" y="2410"/>
                        <a:pt x="154" y="2410"/>
                      </a:cubicBezTo>
                      <a:cubicBezTo>
                        <a:pt x="158" y="2420"/>
                        <a:pt x="158" y="2420"/>
                        <a:pt x="158" y="2420"/>
                      </a:cubicBezTo>
                      <a:cubicBezTo>
                        <a:pt x="161" y="2430"/>
                        <a:pt x="161" y="2430"/>
                        <a:pt x="161" y="2430"/>
                      </a:cubicBezTo>
                      <a:cubicBezTo>
                        <a:pt x="162" y="2431"/>
                        <a:pt x="162" y="2431"/>
                        <a:pt x="162" y="2431"/>
                      </a:cubicBezTo>
                      <a:cubicBezTo>
                        <a:pt x="167" y="2443"/>
                        <a:pt x="161" y="2457"/>
                        <a:pt x="148" y="2461"/>
                      </a:cubicBezTo>
                      <a:cubicBezTo>
                        <a:pt x="136" y="2466"/>
                        <a:pt x="122" y="2460"/>
                        <a:pt x="118" y="2448"/>
                      </a:cubicBezTo>
                      <a:cubicBezTo>
                        <a:pt x="117" y="2446"/>
                        <a:pt x="117" y="2446"/>
                        <a:pt x="117" y="2446"/>
                      </a:cubicBezTo>
                      <a:cubicBezTo>
                        <a:pt x="113" y="2436"/>
                        <a:pt x="113" y="2436"/>
                        <a:pt x="113" y="2436"/>
                      </a:cubicBezTo>
                      <a:cubicBezTo>
                        <a:pt x="109" y="2426"/>
                        <a:pt x="109" y="2426"/>
                        <a:pt x="109" y="2426"/>
                      </a:cubicBezTo>
                      <a:cubicBezTo>
                        <a:pt x="106" y="2415"/>
                        <a:pt x="106" y="2415"/>
                        <a:pt x="106" y="2415"/>
                      </a:cubicBezTo>
                      <a:cubicBezTo>
                        <a:pt x="102" y="2405"/>
                        <a:pt x="102" y="2405"/>
                        <a:pt x="102" y="2405"/>
                      </a:cubicBezTo>
                      <a:lnTo>
                        <a:pt x="101" y="2403"/>
                      </a:lnTo>
                      <a:close/>
                      <a:moveTo>
                        <a:pt x="174" y="2580"/>
                      </a:moveTo>
                      <a:cubicBezTo>
                        <a:pt x="169" y="2568"/>
                        <a:pt x="174" y="2554"/>
                        <a:pt x="185" y="2548"/>
                      </a:cubicBezTo>
                      <a:cubicBezTo>
                        <a:pt x="197" y="2543"/>
                        <a:pt x="211" y="2548"/>
                        <a:pt x="217" y="2559"/>
                      </a:cubicBezTo>
                      <a:cubicBezTo>
                        <a:pt x="221" y="2567"/>
                        <a:pt x="221" y="2567"/>
                        <a:pt x="221" y="2567"/>
                      </a:cubicBezTo>
                      <a:cubicBezTo>
                        <a:pt x="225" y="2577"/>
                        <a:pt x="225" y="2577"/>
                        <a:pt x="225" y="2577"/>
                      </a:cubicBezTo>
                      <a:cubicBezTo>
                        <a:pt x="230" y="2586"/>
                        <a:pt x="230" y="2586"/>
                        <a:pt x="230" y="2586"/>
                      </a:cubicBezTo>
                      <a:cubicBezTo>
                        <a:pt x="235" y="2596"/>
                        <a:pt x="235" y="2596"/>
                        <a:pt x="235" y="2596"/>
                      </a:cubicBezTo>
                      <a:cubicBezTo>
                        <a:pt x="238" y="2601"/>
                        <a:pt x="238" y="2601"/>
                        <a:pt x="238" y="2601"/>
                      </a:cubicBezTo>
                      <a:cubicBezTo>
                        <a:pt x="243" y="2613"/>
                        <a:pt x="239" y="2627"/>
                        <a:pt x="227" y="2633"/>
                      </a:cubicBezTo>
                      <a:cubicBezTo>
                        <a:pt x="216" y="2639"/>
                        <a:pt x="201" y="2634"/>
                        <a:pt x="195" y="2623"/>
                      </a:cubicBezTo>
                      <a:cubicBezTo>
                        <a:pt x="193" y="2617"/>
                        <a:pt x="193" y="2617"/>
                        <a:pt x="193" y="2617"/>
                      </a:cubicBezTo>
                      <a:cubicBezTo>
                        <a:pt x="188" y="2607"/>
                        <a:pt x="188" y="2607"/>
                        <a:pt x="188" y="2607"/>
                      </a:cubicBezTo>
                      <a:cubicBezTo>
                        <a:pt x="183" y="2598"/>
                        <a:pt x="183" y="2598"/>
                        <a:pt x="183" y="2598"/>
                      </a:cubicBezTo>
                      <a:cubicBezTo>
                        <a:pt x="178" y="2588"/>
                        <a:pt x="178" y="2588"/>
                        <a:pt x="178" y="2588"/>
                      </a:cubicBezTo>
                      <a:lnTo>
                        <a:pt x="174" y="2580"/>
                      </a:lnTo>
                      <a:close/>
                      <a:moveTo>
                        <a:pt x="266" y="2748"/>
                      </a:moveTo>
                      <a:cubicBezTo>
                        <a:pt x="259" y="2737"/>
                        <a:pt x="262" y="2722"/>
                        <a:pt x="273" y="2715"/>
                      </a:cubicBezTo>
                      <a:cubicBezTo>
                        <a:pt x="284" y="2709"/>
                        <a:pt x="299" y="2712"/>
                        <a:pt x="306" y="2723"/>
                      </a:cubicBezTo>
                      <a:cubicBezTo>
                        <a:pt x="307" y="2726"/>
                        <a:pt x="307" y="2726"/>
                        <a:pt x="307" y="2726"/>
                      </a:cubicBezTo>
                      <a:cubicBezTo>
                        <a:pt x="313" y="2735"/>
                        <a:pt x="313" y="2735"/>
                        <a:pt x="313" y="2735"/>
                      </a:cubicBezTo>
                      <a:cubicBezTo>
                        <a:pt x="319" y="2744"/>
                        <a:pt x="319" y="2744"/>
                        <a:pt x="319" y="2744"/>
                      </a:cubicBezTo>
                      <a:cubicBezTo>
                        <a:pt x="324" y="2753"/>
                        <a:pt x="324" y="2753"/>
                        <a:pt x="324" y="2753"/>
                      </a:cubicBezTo>
                      <a:cubicBezTo>
                        <a:pt x="330" y="2762"/>
                        <a:pt x="330" y="2762"/>
                        <a:pt x="330" y="2762"/>
                      </a:cubicBezTo>
                      <a:cubicBezTo>
                        <a:pt x="331" y="2762"/>
                        <a:pt x="331" y="2762"/>
                        <a:pt x="331" y="2762"/>
                      </a:cubicBezTo>
                      <a:cubicBezTo>
                        <a:pt x="338" y="2774"/>
                        <a:pt x="335" y="2788"/>
                        <a:pt x="324" y="2795"/>
                      </a:cubicBezTo>
                      <a:cubicBezTo>
                        <a:pt x="313" y="2802"/>
                        <a:pt x="298" y="2800"/>
                        <a:pt x="291" y="2788"/>
                      </a:cubicBezTo>
                      <a:cubicBezTo>
                        <a:pt x="290" y="2787"/>
                        <a:pt x="290" y="2787"/>
                        <a:pt x="290" y="2787"/>
                      </a:cubicBezTo>
                      <a:cubicBezTo>
                        <a:pt x="284" y="2778"/>
                        <a:pt x="284" y="2778"/>
                        <a:pt x="284" y="2778"/>
                      </a:cubicBezTo>
                      <a:cubicBezTo>
                        <a:pt x="279" y="2769"/>
                        <a:pt x="279" y="2769"/>
                        <a:pt x="279" y="2769"/>
                      </a:cubicBezTo>
                      <a:cubicBezTo>
                        <a:pt x="273" y="2760"/>
                        <a:pt x="273" y="2760"/>
                        <a:pt x="273" y="2760"/>
                      </a:cubicBezTo>
                      <a:cubicBezTo>
                        <a:pt x="267" y="2751"/>
                        <a:pt x="267" y="2751"/>
                        <a:pt x="267" y="2751"/>
                      </a:cubicBezTo>
                      <a:lnTo>
                        <a:pt x="266" y="2748"/>
                      </a:lnTo>
                      <a:close/>
                      <a:moveTo>
                        <a:pt x="374" y="2906"/>
                      </a:moveTo>
                      <a:cubicBezTo>
                        <a:pt x="366" y="2895"/>
                        <a:pt x="368" y="2881"/>
                        <a:pt x="379" y="2873"/>
                      </a:cubicBezTo>
                      <a:cubicBezTo>
                        <a:pt x="389" y="2865"/>
                        <a:pt x="404" y="2866"/>
                        <a:pt x="411" y="2877"/>
                      </a:cubicBezTo>
                      <a:cubicBezTo>
                        <a:pt x="416" y="2882"/>
                        <a:pt x="416" y="2882"/>
                        <a:pt x="416" y="2882"/>
                      </a:cubicBezTo>
                      <a:cubicBezTo>
                        <a:pt x="422" y="2891"/>
                        <a:pt x="422" y="2891"/>
                        <a:pt x="422" y="2891"/>
                      </a:cubicBezTo>
                      <a:cubicBezTo>
                        <a:pt x="429" y="2899"/>
                        <a:pt x="429" y="2899"/>
                        <a:pt x="429" y="2899"/>
                      </a:cubicBezTo>
                      <a:cubicBezTo>
                        <a:pt x="435" y="2907"/>
                        <a:pt x="435" y="2907"/>
                        <a:pt x="435" y="2907"/>
                      </a:cubicBezTo>
                      <a:cubicBezTo>
                        <a:pt x="440" y="2913"/>
                        <a:pt x="440" y="2913"/>
                        <a:pt x="440" y="2913"/>
                      </a:cubicBezTo>
                      <a:cubicBezTo>
                        <a:pt x="449" y="2923"/>
                        <a:pt x="447" y="2938"/>
                        <a:pt x="437" y="2947"/>
                      </a:cubicBezTo>
                      <a:cubicBezTo>
                        <a:pt x="427" y="2955"/>
                        <a:pt x="412" y="2953"/>
                        <a:pt x="404" y="2943"/>
                      </a:cubicBezTo>
                      <a:cubicBezTo>
                        <a:pt x="399" y="2937"/>
                        <a:pt x="399" y="2937"/>
                        <a:pt x="399" y="2937"/>
                      </a:cubicBezTo>
                      <a:cubicBezTo>
                        <a:pt x="392" y="2928"/>
                        <a:pt x="392" y="2928"/>
                        <a:pt x="392" y="2928"/>
                      </a:cubicBezTo>
                      <a:cubicBezTo>
                        <a:pt x="385" y="2920"/>
                        <a:pt x="385" y="2920"/>
                        <a:pt x="385" y="2920"/>
                      </a:cubicBezTo>
                      <a:cubicBezTo>
                        <a:pt x="379" y="2911"/>
                        <a:pt x="379" y="2911"/>
                        <a:pt x="379" y="2911"/>
                      </a:cubicBezTo>
                      <a:lnTo>
                        <a:pt x="374" y="2906"/>
                      </a:lnTo>
                      <a:close/>
                      <a:moveTo>
                        <a:pt x="499" y="3051"/>
                      </a:moveTo>
                      <a:cubicBezTo>
                        <a:pt x="490" y="3041"/>
                        <a:pt x="490" y="3027"/>
                        <a:pt x="499" y="3017"/>
                      </a:cubicBezTo>
                      <a:cubicBezTo>
                        <a:pt x="509" y="3009"/>
                        <a:pt x="524" y="3009"/>
                        <a:pt x="533" y="3018"/>
                      </a:cubicBezTo>
                      <a:cubicBezTo>
                        <a:pt x="540" y="3026"/>
                        <a:pt x="540" y="3026"/>
                        <a:pt x="540" y="3026"/>
                      </a:cubicBezTo>
                      <a:cubicBezTo>
                        <a:pt x="547" y="3033"/>
                        <a:pt x="547" y="3033"/>
                        <a:pt x="547" y="3033"/>
                      </a:cubicBezTo>
                      <a:cubicBezTo>
                        <a:pt x="555" y="3041"/>
                        <a:pt x="555" y="3041"/>
                        <a:pt x="555" y="3041"/>
                      </a:cubicBezTo>
                      <a:cubicBezTo>
                        <a:pt x="562" y="3048"/>
                        <a:pt x="562" y="3048"/>
                        <a:pt x="562" y="3048"/>
                      </a:cubicBezTo>
                      <a:cubicBezTo>
                        <a:pt x="565" y="3051"/>
                        <a:pt x="565" y="3051"/>
                        <a:pt x="565" y="3051"/>
                      </a:cubicBezTo>
                      <a:cubicBezTo>
                        <a:pt x="575" y="3061"/>
                        <a:pt x="575" y="3076"/>
                        <a:pt x="566" y="3085"/>
                      </a:cubicBezTo>
                      <a:cubicBezTo>
                        <a:pt x="557" y="3094"/>
                        <a:pt x="542" y="3094"/>
                        <a:pt x="532" y="3085"/>
                      </a:cubicBezTo>
                      <a:cubicBezTo>
                        <a:pt x="529" y="3082"/>
                        <a:pt x="529" y="3082"/>
                        <a:pt x="529" y="3082"/>
                      </a:cubicBezTo>
                      <a:cubicBezTo>
                        <a:pt x="521" y="3074"/>
                        <a:pt x="521" y="3074"/>
                        <a:pt x="521" y="3074"/>
                      </a:cubicBezTo>
                      <a:cubicBezTo>
                        <a:pt x="514" y="3066"/>
                        <a:pt x="514" y="3066"/>
                        <a:pt x="514" y="3066"/>
                      </a:cubicBezTo>
                      <a:cubicBezTo>
                        <a:pt x="506" y="3058"/>
                        <a:pt x="506" y="3058"/>
                        <a:pt x="506" y="3058"/>
                      </a:cubicBezTo>
                      <a:lnTo>
                        <a:pt x="499" y="3051"/>
                      </a:lnTo>
                      <a:close/>
                      <a:moveTo>
                        <a:pt x="638" y="3182"/>
                      </a:moveTo>
                      <a:cubicBezTo>
                        <a:pt x="628" y="3174"/>
                        <a:pt x="627" y="3159"/>
                        <a:pt x="635" y="3149"/>
                      </a:cubicBezTo>
                      <a:cubicBezTo>
                        <a:pt x="644" y="3139"/>
                        <a:pt x="659" y="3138"/>
                        <a:pt x="669" y="3146"/>
                      </a:cubicBezTo>
                      <a:cubicBezTo>
                        <a:pt x="671" y="3148"/>
                        <a:pt x="671" y="3148"/>
                        <a:pt x="671" y="3148"/>
                      </a:cubicBezTo>
                      <a:cubicBezTo>
                        <a:pt x="679" y="3155"/>
                        <a:pt x="679" y="3155"/>
                        <a:pt x="679" y="3155"/>
                      </a:cubicBezTo>
                      <a:cubicBezTo>
                        <a:pt x="687" y="3162"/>
                        <a:pt x="687" y="3162"/>
                        <a:pt x="687" y="3162"/>
                      </a:cubicBezTo>
                      <a:cubicBezTo>
                        <a:pt x="695" y="3168"/>
                        <a:pt x="695" y="3168"/>
                        <a:pt x="695" y="3168"/>
                      </a:cubicBezTo>
                      <a:cubicBezTo>
                        <a:pt x="703" y="3175"/>
                        <a:pt x="703" y="3175"/>
                        <a:pt x="703" y="3175"/>
                      </a:cubicBezTo>
                      <a:cubicBezTo>
                        <a:pt x="704" y="3176"/>
                        <a:pt x="704" y="3176"/>
                        <a:pt x="704" y="3176"/>
                      </a:cubicBezTo>
                      <a:cubicBezTo>
                        <a:pt x="715" y="3184"/>
                        <a:pt x="716" y="3199"/>
                        <a:pt x="708" y="3209"/>
                      </a:cubicBezTo>
                      <a:cubicBezTo>
                        <a:pt x="700" y="3219"/>
                        <a:pt x="685" y="3221"/>
                        <a:pt x="675" y="3213"/>
                      </a:cubicBezTo>
                      <a:cubicBezTo>
                        <a:pt x="674" y="3212"/>
                        <a:pt x="674" y="3212"/>
                        <a:pt x="674" y="3212"/>
                      </a:cubicBezTo>
                      <a:cubicBezTo>
                        <a:pt x="666" y="3205"/>
                        <a:pt x="666" y="3205"/>
                        <a:pt x="666" y="3205"/>
                      </a:cubicBezTo>
                      <a:cubicBezTo>
                        <a:pt x="657" y="3198"/>
                        <a:pt x="657" y="3198"/>
                        <a:pt x="657" y="3198"/>
                      </a:cubicBezTo>
                      <a:cubicBezTo>
                        <a:pt x="649" y="3191"/>
                        <a:pt x="649" y="3191"/>
                        <a:pt x="649" y="3191"/>
                      </a:cubicBezTo>
                      <a:cubicBezTo>
                        <a:pt x="640" y="3184"/>
                        <a:pt x="640" y="3184"/>
                        <a:pt x="640" y="3184"/>
                      </a:cubicBezTo>
                      <a:lnTo>
                        <a:pt x="638" y="3182"/>
                      </a:lnTo>
                      <a:close/>
                      <a:moveTo>
                        <a:pt x="790" y="3298"/>
                      </a:moveTo>
                      <a:cubicBezTo>
                        <a:pt x="779" y="3291"/>
                        <a:pt x="777" y="3276"/>
                        <a:pt x="784" y="3265"/>
                      </a:cubicBezTo>
                      <a:cubicBezTo>
                        <a:pt x="791" y="3255"/>
                        <a:pt x="806" y="3252"/>
                        <a:pt x="817" y="3259"/>
                      </a:cubicBezTo>
                      <a:cubicBezTo>
                        <a:pt x="823" y="3263"/>
                        <a:pt x="823" y="3263"/>
                        <a:pt x="823" y="3263"/>
                      </a:cubicBezTo>
                      <a:cubicBezTo>
                        <a:pt x="831" y="3269"/>
                        <a:pt x="831" y="3269"/>
                        <a:pt x="831" y="3269"/>
                      </a:cubicBezTo>
                      <a:cubicBezTo>
                        <a:pt x="840" y="3275"/>
                        <a:pt x="840" y="3275"/>
                        <a:pt x="840" y="3275"/>
                      </a:cubicBezTo>
                      <a:cubicBezTo>
                        <a:pt x="849" y="3280"/>
                        <a:pt x="849" y="3280"/>
                        <a:pt x="849" y="3280"/>
                      </a:cubicBezTo>
                      <a:cubicBezTo>
                        <a:pt x="856" y="3285"/>
                        <a:pt x="856" y="3285"/>
                        <a:pt x="856" y="3285"/>
                      </a:cubicBezTo>
                      <a:cubicBezTo>
                        <a:pt x="867" y="3292"/>
                        <a:pt x="870" y="3306"/>
                        <a:pt x="863" y="3317"/>
                      </a:cubicBezTo>
                      <a:cubicBezTo>
                        <a:pt x="856" y="3328"/>
                        <a:pt x="841" y="3332"/>
                        <a:pt x="830" y="3325"/>
                      </a:cubicBezTo>
                      <a:cubicBezTo>
                        <a:pt x="823" y="3320"/>
                        <a:pt x="823" y="3320"/>
                        <a:pt x="823" y="3320"/>
                      </a:cubicBezTo>
                      <a:cubicBezTo>
                        <a:pt x="814" y="3314"/>
                        <a:pt x="814" y="3314"/>
                        <a:pt x="814" y="3314"/>
                      </a:cubicBezTo>
                      <a:cubicBezTo>
                        <a:pt x="805" y="3308"/>
                        <a:pt x="805" y="3308"/>
                        <a:pt x="805" y="3308"/>
                      </a:cubicBezTo>
                      <a:cubicBezTo>
                        <a:pt x="796" y="3302"/>
                        <a:pt x="796" y="3302"/>
                        <a:pt x="796" y="3302"/>
                      </a:cubicBezTo>
                      <a:lnTo>
                        <a:pt x="790" y="3298"/>
                      </a:lnTo>
                      <a:close/>
                      <a:moveTo>
                        <a:pt x="954" y="3397"/>
                      </a:moveTo>
                      <a:cubicBezTo>
                        <a:pt x="942" y="3391"/>
                        <a:pt x="938" y="3377"/>
                        <a:pt x="944" y="3366"/>
                      </a:cubicBezTo>
                      <a:cubicBezTo>
                        <a:pt x="950" y="3354"/>
                        <a:pt x="965" y="3349"/>
                        <a:pt x="976" y="3356"/>
                      </a:cubicBezTo>
                      <a:cubicBezTo>
                        <a:pt x="977" y="3356"/>
                        <a:pt x="977" y="3356"/>
                        <a:pt x="977" y="3356"/>
                      </a:cubicBezTo>
                      <a:cubicBezTo>
                        <a:pt x="986" y="3361"/>
                        <a:pt x="986" y="3361"/>
                        <a:pt x="986" y="3361"/>
                      </a:cubicBezTo>
                      <a:cubicBezTo>
                        <a:pt x="996" y="3366"/>
                        <a:pt x="996" y="3366"/>
                        <a:pt x="996" y="3366"/>
                      </a:cubicBezTo>
                      <a:cubicBezTo>
                        <a:pt x="1005" y="3371"/>
                        <a:pt x="1005" y="3371"/>
                        <a:pt x="1005" y="3371"/>
                      </a:cubicBezTo>
                      <a:cubicBezTo>
                        <a:pt x="1014" y="3376"/>
                        <a:pt x="1014" y="3376"/>
                        <a:pt x="1014" y="3376"/>
                      </a:cubicBezTo>
                      <a:cubicBezTo>
                        <a:pt x="1018" y="3377"/>
                        <a:pt x="1018" y="3377"/>
                        <a:pt x="1018" y="3377"/>
                      </a:cubicBezTo>
                      <a:cubicBezTo>
                        <a:pt x="1029" y="3383"/>
                        <a:pt x="1034" y="3397"/>
                        <a:pt x="1028" y="3409"/>
                      </a:cubicBezTo>
                      <a:cubicBezTo>
                        <a:pt x="1022" y="3421"/>
                        <a:pt x="1008" y="3425"/>
                        <a:pt x="996" y="3419"/>
                      </a:cubicBezTo>
                      <a:cubicBezTo>
                        <a:pt x="993" y="3418"/>
                        <a:pt x="993" y="3418"/>
                        <a:pt x="993" y="3418"/>
                      </a:cubicBezTo>
                      <a:cubicBezTo>
                        <a:pt x="983" y="3413"/>
                        <a:pt x="983" y="3413"/>
                        <a:pt x="983" y="3413"/>
                      </a:cubicBezTo>
                      <a:cubicBezTo>
                        <a:pt x="974" y="3408"/>
                        <a:pt x="974" y="3408"/>
                        <a:pt x="974" y="3408"/>
                      </a:cubicBezTo>
                      <a:cubicBezTo>
                        <a:pt x="964" y="3403"/>
                        <a:pt x="964" y="3403"/>
                        <a:pt x="964" y="3403"/>
                      </a:cubicBezTo>
                      <a:cubicBezTo>
                        <a:pt x="954" y="3398"/>
                        <a:pt x="954" y="3398"/>
                        <a:pt x="954" y="3398"/>
                      </a:cubicBezTo>
                      <a:lnTo>
                        <a:pt x="954" y="3397"/>
                      </a:lnTo>
                      <a:close/>
                      <a:moveTo>
                        <a:pt x="1127" y="3479"/>
                      </a:moveTo>
                      <a:cubicBezTo>
                        <a:pt x="1115" y="3474"/>
                        <a:pt x="1109" y="3460"/>
                        <a:pt x="1114" y="3448"/>
                      </a:cubicBezTo>
                      <a:cubicBezTo>
                        <a:pt x="1119" y="3436"/>
                        <a:pt x="1133" y="3430"/>
                        <a:pt x="1145" y="3435"/>
                      </a:cubicBezTo>
                      <a:cubicBezTo>
                        <a:pt x="1151" y="3437"/>
                        <a:pt x="1151" y="3437"/>
                        <a:pt x="1151" y="3437"/>
                      </a:cubicBezTo>
                      <a:cubicBezTo>
                        <a:pt x="1161" y="3441"/>
                        <a:pt x="1161" y="3441"/>
                        <a:pt x="1161" y="3441"/>
                      </a:cubicBezTo>
                      <a:cubicBezTo>
                        <a:pt x="1171" y="3445"/>
                        <a:pt x="1171" y="3445"/>
                        <a:pt x="1171" y="3445"/>
                      </a:cubicBezTo>
                      <a:cubicBezTo>
                        <a:pt x="1181" y="3449"/>
                        <a:pt x="1181" y="3449"/>
                        <a:pt x="1181" y="3449"/>
                      </a:cubicBezTo>
                      <a:cubicBezTo>
                        <a:pt x="1188" y="3452"/>
                        <a:pt x="1188" y="3452"/>
                        <a:pt x="1188" y="3452"/>
                      </a:cubicBezTo>
                      <a:cubicBezTo>
                        <a:pt x="1201" y="3457"/>
                        <a:pt x="1207" y="3470"/>
                        <a:pt x="1202" y="3482"/>
                      </a:cubicBezTo>
                      <a:cubicBezTo>
                        <a:pt x="1198" y="3494"/>
                        <a:pt x="1184" y="3501"/>
                        <a:pt x="1172" y="3496"/>
                      </a:cubicBezTo>
                      <a:cubicBezTo>
                        <a:pt x="1164" y="3493"/>
                        <a:pt x="1164" y="3493"/>
                        <a:pt x="1164" y="3493"/>
                      </a:cubicBezTo>
                      <a:cubicBezTo>
                        <a:pt x="1154" y="3489"/>
                        <a:pt x="1154" y="3489"/>
                        <a:pt x="1154" y="3489"/>
                      </a:cubicBezTo>
                      <a:cubicBezTo>
                        <a:pt x="1143" y="3485"/>
                        <a:pt x="1143" y="3485"/>
                        <a:pt x="1143" y="3485"/>
                      </a:cubicBezTo>
                      <a:cubicBezTo>
                        <a:pt x="1133" y="3481"/>
                        <a:pt x="1133" y="3481"/>
                        <a:pt x="1133" y="3481"/>
                      </a:cubicBezTo>
                      <a:lnTo>
                        <a:pt x="1127" y="3479"/>
                      </a:lnTo>
                      <a:close/>
                      <a:moveTo>
                        <a:pt x="1308" y="3541"/>
                      </a:moveTo>
                      <a:cubicBezTo>
                        <a:pt x="1296" y="3538"/>
                        <a:pt x="1288" y="3525"/>
                        <a:pt x="1292" y="3512"/>
                      </a:cubicBezTo>
                      <a:cubicBezTo>
                        <a:pt x="1296" y="3499"/>
                        <a:pt x="1309" y="3492"/>
                        <a:pt x="1321" y="3495"/>
                      </a:cubicBezTo>
                      <a:cubicBezTo>
                        <a:pt x="1324" y="3496"/>
                        <a:pt x="1324" y="3496"/>
                        <a:pt x="1324" y="3496"/>
                      </a:cubicBezTo>
                      <a:cubicBezTo>
                        <a:pt x="1334" y="3499"/>
                        <a:pt x="1334" y="3499"/>
                        <a:pt x="1334" y="3499"/>
                      </a:cubicBezTo>
                      <a:cubicBezTo>
                        <a:pt x="1345" y="3502"/>
                        <a:pt x="1345" y="3502"/>
                        <a:pt x="1345" y="3502"/>
                      </a:cubicBezTo>
                      <a:cubicBezTo>
                        <a:pt x="1355" y="3505"/>
                        <a:pt x="1355" y="3505"/>
                        <a:pt x="1355" y="3505"/>
                      </a:cubicBezTo>
                      <a:cubicBezTo>
                        <a:pt x="1366" y="3508"/>
                        <a:pt x="1366" y="3508"/>
                        <a:pt x="1366" y="3508"/>
                      </a:cubicBezTo>
                      <a:cubicBezTo>
                        <a:pt x="1366" y="3508"/>
                        <a:pt x="1366" y="3508"/>
                        <a:pt x="1366" y="3508"/>
                      </a:cubicBezTo>
                      <a:cubicBezTo>
                        <a:pt x="1379" y="3511"/>
                        <a:pt x="1386" y="3524"/>
                        <a:pt x="1383" y="3536"/>
                      </a:cubicBezTo>
                      <a:cubicBezTo>
                        <a:pt x="1380" y="3549"/>
                        <a:pt x="1367" y="3557"/>
                        <a:pt x="1355" y="3554"/>
                      </a:cubicBezTo>
                      <a:cubicBezTo>
                        <a:pt x="1354" y="3554"/>
                        <a:pt x="1354" y="3554"/>
                        <a:pt x="1354" y="3554"/>
                      </a:cubicBezTo>
                      <a:cubicBezTo>
                        <a:pt x="1343" y="3551"/>
                        <a:pt x="1343" y="3551"/>
                        <a:pt x="1343" y="3551"/>
                      </a:cubicBezTo>
                      <a:cubicBezTo>
                        <a:pt x="1333" y="3548"/>
                        <a:pt x="1333" y="3548"/>
                        <a:pt x="1333" y="3548"/>
                      </a:cubicBezTo>
                      <a:cubicBezTo>
                        <a:pt x="1322" y="3545"/>
                        <a:pt x="1322" y="3545"/>
                        <a:pt x="1322" y="3545"/>
                      </a:cubicBezTo>
                      <a:cubicBezTo>
                        <a:pt x="1311" y="3542"/>
                        <a:pt x="1311" y="3542"/>
                        <a:pt x="1311" y="3542"/>
                      </a:cubicBezTo>
                      <a:lnTo>
                        <a:pt x="1308" y="3541"/>
                      </a:lnTo>
                      <a:close/>
                      <a:moveTo>
                        <a:pt x="1495" y="3584"/>
                      </a:moveTo>
                      <a:cubicBezTo>
                        <a:pt x="1482" y="3582"/>
                        <a:pt x="1473" y="3569"/>
                        <a:pt x="1476" y="3557"/>
                      </a:cubicBezTo>
                      <a:cubicBezTo>
                        <a:pt x="1478" y="3544"/>
                        <a:pt x="1490" y="3535"/>
                        <a:pt x="1503" y="3537"/>
                      </a:cubicBezTo>
                      <a:cubicBezTo>
                        <a:pt x="1505" y="3538"/>
                        <a:pt x="1505" y="3538"/>
                        <a:pt x="1505" y="3538"/>
                      </a:cubicBezTo>
                      <a:cubicBezTo>
                        <a:pt x="1516" y="3539"/>
                        <a:pt x="1516" y="3539"/>
                        <a:pt x="1516" y="3539"/>
                      </a:cubicBezTo>
                      <a:cubicBezTo>
                        <a:pt x="1527" y="3541"/>
                        <a:pt x="1527" y="3541"/>
                        <a:pt x="1527" y="3541"/>
                      </a:cubicBezTo>
                      <a:cubicBezTo>
                        <a:pt x="1538" y="3543"/>
                        <a:pt x="1538" y="3543"/>
                        <a:pt x="1538" y="3543"/>
                      </a:cubicBezTo>
                      <a:cubicBezTo>
                        <a:pt x="1549" y="3544"/>
                        <a:pt x="1549" y="3544"/>
                        <a:pt x="1549" y="3544"/>
                      </a:cubicBezTo>
                      <a:cubicBezTo>
                        <a:pt x="1549" y="3544"/>
                        <a:pt x="1549" y="3544"/>
                        <a:pt x="1549" y="3544"/>
                      </a:cubicBezTo>
                      <a:cubicBezTo>
                        <a:pt x="1562" y="3546"/>
                        <a:pt x="1571" y="3558"/>
                        <a:pt x="1569" y="3571"/>
                      </a:cubicBezTo>
                      <a:cubicBezTo>
                        <a:pt x="1567" y="3584"/>
                        <a:pt x="1555" y="3593"/>
                        <a:pt x="1542" y="3591"/>
                      </a:cubicBezTo>
                      <a:cubicBezTo>
                        <a:pt x="1542" y="3591"/>
                        <a:pt x="1542" y="3591"/>
                        <a:pt x="1542" y="3591"/>
                      </a:cubicBezTo>
                      <a:cubicBezTo>
                        <a:pt x="1530" y="3590"/>
                        <a:pt x="1530" y="3590"/>
                        <a:pt x="1530" y="3590"/>
                      </a:cubicBezTo>
                      <a:cubicBezTo>
                        <a:pt x="1519" y="3588"/>
                        <a:pt x="1519" y="3588"/>
                        <a:pt x="1519" y="3588"/>
                      </a:cubicBezTo>
                      <a:cubicBezTo>
                        <a:pt x="1508" y="3586"/>
                        <a:pt x="1508" y="3586"/>
                        <a:pt x="1508" y="3586"/>
                      </a:cubicBezTo>
                      <a:cubicBezTo>
                        <a:pt x="1497" y="3584"/>
                        <a:pt x="1497" y="3584"/>
                        <a:pt x="1497" y="3584"/>
                      </a:cubicBezTo>
                      <a:lnTo>
                        <a:pt x="1495" y="3584"/>
                      </a:lnTo>
                      <a:close/>
                      <a:moveTo>
                        <a:pt x="1685" y="3606"/>
                      </a:moveTo>
                      <a:cubicBezTo>
                        <a:pt x="1672" y="3606"/>
                        <a:pt x="1662" y="3594"/>
                        <a:pt x="1663" y="3582"/>
                      </a:cubicBezTo>
                      <a:cubicBezTo>
                        <a:pt x="1664" y="3568"/>
                        <a:pt x="1675" y="3559"/>
                        <a:pt x="1688" y="3559"/>
                      </a:cubicBezTo>
                      <a:cubicBezTo>
                        <a:pt x="1692" y="3560"/>
                        <a:pt x="1692" y="3560"/>
                        <a:pt x="1692" y="3560"/>
                      </a:cubicBezTo>
                      <a:cubicBezTo>
                        <a:pt x="1704" y="3560"/>
                        <a:pt x="1704" y="3560"/>
                        <a:pt x="1704" y="3560"/>
                      </a:cubicBezTo>
                      <a:cubicBezTo>
                        <a:pt x="1715" y="3561"/>
                        <a:pt x="1715" y="3561"/>
                        <a:pt x="1715" y="3561"/>
                      </a:cubicBezTo>
                      <a:cubicBezTo>
                        <a:pt x="1726" y="3561"/>
                        <a:pt x="1726" y="3561"/>
                        <a:pt x="1726" y="3561"/>
                      </a:cubicBezTo>
                      <a:cubicBezTo>
                        <a:pt x="1734" y="3562"/>
                        <a:pt x="1734" y="3562"/>
                        <a:pt x="1734" y="3562"/>
                      </a:cubicBezTo>
                      <a:cubicBezTo>
                        <a:pt x="1747" y="3562"/>
                        <a:pt x="1758" y="3573"/>
                        <a:pt x="1757" y="3586"/>
                      </a:cubicBezTo>
                      <a:cubicBezTo>
                        <a:pt x="1757" y="3599"/>
                        <a:pt x="1746" y="3609"/>
                        <a:pt x="1733" y="3609"/>
                      </a:cubicBezTo>
                      <a:cubicBezTo>
                        <a:pt x="1724" y="3609"/>
                        <a:pt x="1724" y="3609"/>
                        <a:pt x="1724" y="3609"/>
                      </a:cubicBezTo>
                      <a:cubicBezTo>
                        <a:pt x="1713" y="3608"/>
                        <a:pt x="1713" y="3608"/>
                        <a:pt x="1713" y="3608"/>
                      </a:cubicBezTo>
                      <a:cubicBezTo>
                        <a:pt x="1701" y="3607"/>
                        <a:pt x="1701" y="3607"/>
                        <a:pt x="1701" y="3607"/>
                      </a:cubicBezTo>
                      <a:cubicBezTo>
                        <a:pt x="1689" y="3607"/>
                        <a:pt x="1689" y="3607"/>
                        <a:pt x="1689" y="3607"/>
                      </a:cubicBezTo>
                      <a:lnTo>
                        <a:pt x="1685" y="3606"/>
                      </a:lnTo>
                      <a:close/>
                      <a:moveTo>
                        <a:pt x="1876" y="3609"/>
                      </a:moveTo>
                      <a:cubicBezTo>
                        <a:pt x="1863" y="3610"/>
                        <a:pt x="1852" y="3599"/>
                        <a:pt x="1852" y="3586"/>
                      </a:cubicBezTo>
                      <a:cubicBezTo>
                        <a:pt x="1851" y="3573"/>
                        <a:pt x="1861" y="3562"/>
                        <a:pt x="1874" y="3562"/>
                      </a:cubicBezTo>
                      <a:cubicBezTo>
                        <a:pt x="1885" y="3561"/>
                        <a:pt x="1885" y="3561"/>
                        <a:pt x="1885" y="3561"/>
                      </a:cubicBezTo>
                      <a:cubicBezTo>
                        <a:pt x="1896" y="3561"/>
                        <a:pt x="1896" y="3561"/>
                        <a:pt x="1896" y="3561"/>
                      </a:cubicBezTo>
                      <a:cubicBezTo>
                        <a:pt x="1907" y="3560"/>
                        <a:pt x="1907" y="3560"/>
                        <a:pt x="1907" y="3560"/>
                      </a:cubicBezTo>
                      <a:cubicBezTo>
                        <a:pt x="1918" y="3560"/>
                        <a:pt x="1918" y="3560"/>
                        <a:pt x="1918" y="3560"/>
                      </a:cubicBezTo>
                      <a:cubicBezTo>
                        <a:pt x="1921" y="3559"/>
                        <a:pt x="1921" y="3559"/>
                        <a:pt x="1921" y="3559"/>
                      </a:cubicBezTo>
                      <a:cubicBezTo>
                        <a:pt x="1934" y="3559"/>
                        <a:pt x="1945" y="3568"/>
                        <a:pt x="1946" y="3581"/>
                      </a:cubicBezTo>
                      <a:cubicBezTo>
                        <a:pt x="1947" y="3594"/>
                        <a:pt x="1937" y="3606"/>
                        <a:pt x="1924" y="3607"/>
                      </a:cubicBezTo>
                      <a:cubicBezTo>
                        <a:pt x="1921" y="3607"/>
                        <a:pt x="1921" y="3607"/>
                        <a:pt x="1921" y="3607"/>
                      </a:cubicBezTo>
                      <a:cubicBezTo>
                        <a:pt x="1910" y="3607"/>
                        <a:pt x="1910" y="3607"/>
                        <a:pt x="1910" y="3607"/>
                      </a:cubicBezTo>
                      <a:cubicBezTo>
                        <a:pt x="1898" y="3608"/>
                        <a:pt x="1898" y="3608"/>
                        <a:pt x="1898" y="3608"/>
                      </a:cubicBezTo>
                      <a:cubicBezTo>
                        <a:pt x="1887" y="3609"/>
                        <a:pt x="1887" y="3609"/>
                        <a:pt x="1887" y="3609"/>
                      </a:cubicBezTo>
                      <a:lnTo>
                        <a:pt x="1876" y="3609"/>
                      </a:lnTo>
                      <a:close/>
                      <a:moveTo>
                        <a:pt x="2067" y="3592"/>
                      </a:moveTo>
                      <a:cubicBezTo>
                        <a:pt x="2054" y="3593"/>
                        <a:pt x="2042" y="3585"/>
                        <a:pt x="2040" y="3572"/>
                      </a:cubicBezTo>
                      <a:cubicBezTo>
                        <a:pt x="2038" y="3559"/>
                        <a:pt x="2047" y="3547"/>
                        <a:pt x="2060" y="3545"/>
                      </a:cubicBezTo>
                      <a:cubicBezTo>
                        <a:pt x="2062" y="3544"/>
                        <a:pt x="2062" y="3544"/>
                        <a:pt x="2062" y="3544"/>
                      </a:cubicBezTo>
                      <a:cubicBezTo>
                        <a:pt x="2073" y="3543"/>
                        <a:pt x="2073" y="3543"/>
                        <a:pt x="2073" y="3543"/>
                      </a:cubicBezTo>
                      <a:cubicBezTo>
                        <a:pt x="2084" y="3541"/>
                        <a:pt x="2084" y="3541"/>
                        <a:pt x="2084" y="3541"/>
                      </a:cubicBezTo>
                      <a:cubicBezTo>
                        <a:pt x="2095" y="3539"/>
                        <a:pt x="2095" y="3539"/>
                        <a:pt x="2095" y="3539"/>
                      </a:cubicBezTo>
                      <a:cubicBezTo>
                        <a:pt x="2106" y="3538"/>
                        <a:pt x="2106" y="3538"/>
                        <a:pt x="2106" y="3538"/>
                      </a:cubicBezTo>
                      <a:cubicBezTo>
                        <a:pt x="2106" y="3538"/>
                        <a:pt x="2106" y="3538"/>
                        <a:pt x="2106" y="3538"/>
                      </a:cubicBezTo>
                      <a:cubicBezTo>
                        <a:pt x="2119" y="3535"/>
                        <a:pt x="2131" y="3544"/>
                        <a:pt x="2133" y="3557"/>
                      </a:cubicBezTo>
                      <a:cubicBezTo>
                        <a:pt x="2136" y="3570"/>
                        <a:pt x="2127" y="3582"/>
                        <a:pt x="2114" y="3584"/>
                      </a:cubicBezTo>
                      <a:cubicBezTo>
                        <a:pt x="2114" y="3584"/>
                        <a:pt x="2114" y="3584"/>
                        <a:pt x="2114" y="3584"/>
                      </a:cubicBezTo>
                      <a:cubicBezTo>
                        <a:pt x="2103" y="3586"/>
                        <a:pt x="2103" y="3586"/>
                        <a:pt x="2103" y="3586"/>
                      </a:cubicBezTo>
                      <a:cubicBezTo>
                        <a:pt x="2091" y="3588"/>
                        <a:pt x="2091" y="3588"/>
                        <a:pt x="2091" y="3588"/>
                      </a:cubicBezTo>
                      <a:cubicBezTo>
                        <a:pt x="2080" y="3590"/>
                        <a:pt x="2080" y="3590"/>
                        <a:pt x="2080" y="3590"/>
                      </a:cubicBezTo>
                      <a:cubicBezTo>
                        <a:pt x="2069" y="3591"/>
                        <a:pt x="2069" y="3591"/>
                        <a:pt x="2069" y="3591"/>
                      </a:cubicBezTo>
                      <a:lnTo>
                        <a:pt x="2067" y="3592"/>
                      </a:lnTo>
                      <a:close/>
                      <a:moveTo>
                        <a:pt x="2255" y="3554"/>
                      </a:moveTo>
                      <a:cubicBezTo>
                        <a:pt x="2242" y="3557"/>
                        <a:pt x="2229" y="3550"/>
                        <a:pt x="2226" y="3537"/>
                      </a:cubicBezTo>
                      <a:cubicBezTo>
                        <a:pt x="2223" y="3525"/>
                        <a:pt x="2230" y="3512"/>
                        <a:pt x="2243" y="3508"/>
                      </a:cubicBezTo>
                      <a:cubicBezTo>
                        <a:pt x="2245" y="3508"/>
                        <a:pt x="2245" y="3508"/>
                        <a:pt x="2245" y="3508"/>
                      </a:cubicBezTo>
                      <a:cubicBezTo>
                        <a:pt x="2255" y="3505"/>
                        <a:pt x="2255" y="3505"/>
                        <a:pt x="2255" y="3505"/>
                      </a:cubicBezTo>
                      <a:cubicBezTo>
                        <a:pt x="2266" y="3502"/>
                        <a:pt x="2266" y="3502"/>
                        <a:pt x="2266" y="3502"/>
                      </a:cubicBezTo>
                      <a:cubicBezTo>
                        <a:pt x="2276" y="3499"/>
                        <a:pt x="2276" y="3499"/>
                        <a:pt x="2276" y="3499"/>
                      </a:cubicBezTo>
                      <a:cubicBezTo>
                        <a:pt x="2287" y="3496"/>
                        <a:pt x="2287" y="3496"/>
                        <a:pt x="2287" y="3496"/>
                      </a:cubicBezTo>
                      <a:cubicBezTo>
                        <a:pt x="2288" y="3496"/>
                        <a:pt x="2288" y="3496"/>
                        <a:pt x="2288" y="3496"/>
                      </a:cubicBezTo>
                      <a:cubicBezTo>
                        <a:pt x="2300" y="3492"/>
                        <a:pt x="2313" y="3500"/>
                        <a:pt x="2317" y="3512"/>
                      </a:cubicBezTo>
                      <a:cubicBezTo>
                        <a:pt x="2321" y="3525"/>
                        <a:pt x="2313" y="3538"/>
                        <a:pt x="2301" y="3542"/>
                      </a:cubicBezTo>
                      <a:cubicBezTo>
                        <a:pt x="2300" y="3542"/>
                        <a:pt x="2300" y="3542"/>
                        <a:pt x="2300" y="3542"/>
                      </a:cubicBezTo>
                      <a:cubicBezTo>
                        <a:pt x="2289" y="3545"/>
                        <a:pt x="2289" y="3545"/>
                        <a:pt x="2289" y="3545"/>
                      </a:cubicBezTo>
                      <a:cubicBezTo>
                        <a:pt x="2278" y="3548"/>
                        <a:pt x="2278" y="3548"/>
                        <a:pt x="2278" y="3548"/>
                      </a:cubicBezTo>
                      <a:cubicBezTo>
                        <a:pt x="2267" y="3551"/>
                        <a:pt x="2267" y="3551"/>
                        <a:pt x="2267" y="3551"/>
                      </a:cubicBezTo>
                      <a:cubicBezTo>
                        <a:pt x="2257" y="3554"/>
                        <a:pt x="2257" y="3554"/>
                        <a:pt x="2257" y="3554"/>
                      </a:cubicBezTo>
                      <a:lnTo>
                        <a:pt x="2255" y="3554"/>
                      </a:lnTo>
                      <a:close/>
                      <a:moveTo>
                        <a:pt x="2437" y="3497"/>
                      </a:moveTo>
                      <a:cubicBezTo>
                        <a:pt x="2425" y="3501"/>
                        <a:pt x="2412" y="3495"/>
                        <a:pt x="2407" y="3483"/>
                      </a:cubicBezTo>
                      <a:cubicBezTo>
                        <a:pt x="2402" y="3471"/>
                        <a:pt x="2408" y="3457"/>
                        <a:pt x="2420" y="3453"/>
                      </a:cubicBezTo>
                      <a:cubicBezTo>
                        <a:pt x="2430" y="3449"/>
                        <a:pt x="2430" y="3449"/>
                        <a:pt x="2430" y="3449"/>
                      </a:cubicBezTo>
                      <a:cubicBezTo>
                        <a:pt x="2440" y="3445"/>
                        <a:pt x="2440" y="3445"/>
                        <a:pt x="2440" y="3445"/>
                      </a:cubicBezTo>
                      <a:cubicBezTo>
                        <a:pt x="2450" y="3441"/>
                        <a:pt x="2450" y="3441"/>
                        <a:pt x="2450" y="3441"/>
                      </a:cubicBezTo>
                      <a:cubicBezTo>
                        <a:pt x="2460" y="3437"/>
                        <a:pt x="2460" y="3437"/>
                        <a:pt x="2460" y="3437"/>
                      </a:cubicBezTo>
                      <a:cubicBezTo>
                        <a:pt x="2464" y="3436"/>
                        <a:pt x="2464" y="3436"/>
                        <a:pt x="2464" y="3436"/>
                      </a:cubicBezTo>
                      <a:cubicBezTo>
                        <a:pt x="2476" y="3431"/>
                        <a:pt x="2490" y="3437"/>
                        <a:pt x="2495" y="3449"/>
                      </a:cubicBezTo>
                      <a:cubicBezTo>
                        <a:pt x="2500" y="3461"/>
                        <a:pt x="2494" y="3474"/>
                        <a:pt x="2482" y="3479"/>
                      </a:cubicBezTo>
                      <a:cubicBezTo>
                        <a:pt x="2478" y="3481"/>
                        <a:pt x="2478" y="3481"/>
                        <a:pt x="2478" y="3481"/>
                      </a:cubicBezTo>
                      <a:cubicBezTo>
                        <a:pt x="2467" y="3485"/>
                        <a:pt x="2467" y="3485"/>
                        <a:pt x="2467" y="3485"/>
                      </a:cubicBezTo>
                      <a:cubicBezTo>
                        <a:pt x="2457" y="3489"/>
                        <a:pt x="2457" y="3489"/>
                        <a:pt x="2457" y="3489"/>
                      </a:cubicBezTo>
                      <a:cubicBezTo>
                        <a:pt x="2447" y="3493"/>
                        <a:pt x="2447" y="3493"/>
                        <a:pt x="2447" y="3493"/>
                      </a:cubicBezTo>
                      <a:lnTo>
                        <a:pt x="2437" y="3497"/>
                      </a:lnTo>
                      <a:close/>
                      <a:moveTo>
                        <a:pt x="2613" y="3420"/>
                      </a:moveTo>
                      <a:cubicBezTo>
                        <a:pt x="2601" y="3426"/>
                        <a:pt x="2587" y="3421"/>
                        <a:pt x="2581" y="3410"/>
                      </a:cubicBezTo>
                      <a:cubicBezTo>
                        <a:pt x="2575" y="3398"/>
                        <a:pt x="2580" y="3384"/>
                        <a:pt x="2591" y="3378"/>
                      </a:cubicBezTo>
                      <a:cubicBezTo>
                        <a:pt x="2596" y="3376"/>
                        <a:pt x="2596" y="3376"/>
                        <a:pt x="2596" y="3376"/>
                      </a:cubicBezTo>
                      <a:cubicBezTo>
                        <a:pt x="2606" y="3371"/>
                        <a:pt x="2606" y="3371"/>
                        <a:pt x="2606" y="3371"/>
                      </a:cubicBezTo>
                      <a:cubicBezTo>
                        <a:pt x="2615" y="3366"/>
                        <a:pt x="2615" y="3366"/>
                        <a:pt x="2615" y="3366"/>
                      </a:cubicBezTo>
                      <a:cubicBezTo>
                        <a:pt x="2625" y="3361"/>
                        <a:pt x="2625" y="3361"/>
                        <a:pt x="2625" y="3361"/>
                      </a:cubicBezTo>
                      <a:cubicBezTo>
                        <a:pt x="2633" y="3357"/>
                        <a:pt x="2633" y="3357"/>
                        <a:pt x="2633" y="3357"/>
                      </a:cubicBezTo>
                      <a:cubicBezTo>
                        <a:pt x="2644" y="3350"/>
                        <a:pt x="2659" y="3355"/>
                        <a:pt x="2665" y="3366"/>
                      </a:cubicBezTo>
                      <a:cubicBezTo>
                        <a:pt x="2671" y="3378"/>
                        <a:pt x="2667" y="3392"/>
                        <a:pt x="2655" y="3398"/>
                      </a:cubicBezTo>
                      <a:cubicBezTo>
                        <a:pt x="2647" y="3403"/>
                        <a:pt x="2647" y="3403"/>
                        <a:pt x="2647" y="3403"/>
                      </a:cubicBezTo>
                      <a:cubicBezTo>
                        <a:pt x="2637" y="3408"/>
                        <a:pt x="2637" y="3408"/>
                        <a:pt x="2637" y="3408"/>
                      </a:cubicBezTo>
                      <a:cubicBezTo>
                        <a:pt x="2627" y="3413"/>
                        <a:pt x="2627" y="3413"/>
                        <a:pt x="2627" y="3413"/>
                      </a:cubicBezTo>
                      <a:cubicBezTo>
                        <a:pt x="2618" y="3418"/>
                        <a:pt x="2618" y="3418"/>
                        <a:pt x="2618" y="3418"/>
                      </a:cubicBezTo>
                      <a:lnTo>
                        <a:pt x="2613" y="3420"/>
                      </a:lnTo>
                      <a:close/>
                      <a:moveTo>
                        <a:pt x="2779" y="3325"/>
                      </a:moveTo>
                      <a:cubicBezTo>
                        <a:pt x="2768" y="3333"/>
                        <a:pt x="2754" y="3330"/>
                        <a:pt x="2746" y="3319"/>
                      </a:cubicBezTo>
                      <a:cubicBezTo>
                        <a:pt x="2739" y="3308"/>
                        <a:pt x="2743" y="3293"/>
                        <a:pt x="2753" y="3286"/>
                      </a:cubicBezTo>
                      <a:cubicBezTo>
                        <a:pt x="2762" y="3280"/>
                        <a:pt x="2762" y="3280"/>
                        <a:pt x="2762" y="3280"/>
                      </a:cubicBezTo>
                      <a:cubicBezTo>
                        <a:pt x="2771" y="3275"/>
                        <a:pt x="2771" y="3275"/>
                        <a:pt x="2771" y="3275"/>
                      </a:cubicBezTo>
                      <a:cubicBezTo>
                        <a:pt x="2780" y="3269"/>
                        <a:pt x="2780" y="3269"/>
                        <a:pt x="2780" y="3269"/>
                      </a:cubicBezTo>
                      <a:cubicBezTo>
                        <a:pt x="2788" y="3263"/>
                        <a:pt x="2788" y="3263"/>
                        <a:pt x="2788" y="3263"/>
                      </a:cubicBezTo>
                      <a:cubicBezTo>
                        <a:pt x="2792" y="3260"/>
                        <a:pt x="2792" y="3260"/>
                        <a:pt x="2792" y="3260"/>
                      </a:cubicBezTo>
                      <a:cubicBezTo>
                        <a:pt x="2803" y="3253"/>
                        <a:pt x="2818" y="3255"/>
                        <a:pt x="2825" y="3266"/>
                      </a:cubicBezTo>
                      <a:cubicBezTo>
                        <a:pt x="2832" y="3277"/>
                        <a:pt x="2830" y="3292"/>
                        <a:pt x="2819" y="3299"/>
                      </a:cubicBezTo>
                      <a:cubicBezTo>
                        <a:pt x="2815" y="3302"/>
                        <a:pt x="2815" y="3302"/>
                        <a:pt x="2815" y="3302"/>
                      </a:cubicBezTo>
                      <a:cubicBezTo>
                        <a:pt x="2806" y="3308"/>
                        <a:pt x="2806" y="3308"/>
                        <a:pt x="2806" y="3308"/>
                      </a:cubicBezTo>
                      <a:cubicBezTo>
                        <a:pt x="2797" y="3314"/>
                        <a:pt x="2797" y="3314"/>
                        <a:pt x="2797" y="3314"/>
                      </a:cubicBezTo>
                      <a:cubicBezTo>
                        <a:pt x="2788" y="3320"/>
                        <a:pt x="2788" y="3320"/>
                        <a:pt x="2788" y="3320"/>
                      </a:cubicBezTo>
                      <a:lnTo>
                        <a:pt x="2779" y="3325"/>
                      </a:lnTo>
                      <a:close/>
                      <a:moveTo>
                        <a:pt x="2934" y="3214"/>
                      </a:moveTo>
                      <a:cubicBezTo>
                        <a:pt x="2924" y="3222"/>
                        <a:pt x="2909" y="3220"/>
                        <a:pt x="2901" y="3210"/>
                      </a:cubicBezTo>
                      <a:cubicBezTo>
                        <a:pt x="2893" y="3200"/>
                        <a:pt x="2895" y="3185"/>
                        <a:pt x="2905" y="3177"/>
                      </a:cubicBezTo>
                      <a:cubicBezTo>
                        <a:pt x="2907" y="3175"/>
                        <a:pt x="2907" y="3175"/>
                        <a:pt x="2907" y="3175"/>
                      </a:cubicBezTo>
                      <a:cubicBezTo>
                        <a:pt x="2915" y="3168"/>
                        <a:pt x="2915" y="3168"/>
                        <a:pt x="2915" y="3168"/>
                      </a:cubicBezTo>
                      <a:cubicBezTo>
                        <a:pt x="2924" y="3162"/>
                        <a:pt x="2924" y="3162"/>
                        <a:pt x="2924" y="3162"/>
                      </a:cubicBezTo>
                      <a:cubicBezTo>
                        <a:pt x="2932" y="3155"/>
                        <a:pt x="2932" y="3155"/>
                        <a:pt x="2932" y="3155"/>
                      </a:cubicBezTo>
                      <a:cubicBezTo>
                        <a:pt x="2940" y="3148"/>
                        <a:pt x="2940" y="3148"/>
                        <a:pt x="2940" y="3148"/>
                      </a:cubicBezTo>
                      <a:cubicBezTo>
                        <a:pt x="2941" y="3147"/>
                        <a:pt x="2941" y="3147"/>
                        <a:pt x="2941" y="3147"/>
                      </a:cubicBezTo>
                      <a:cubicBezTo>
                        <a:pt x="2951" y="3139"/>
                        <a:pt x="2965" y="3140"/>
                        <a:pt x="2974" y="3150"/>
                      </a:cubicBezTo>
                      <a:cubicBezTo>
                        <a:pt x="2983" y="3160"/>
                        <a:pt x="2981" y="3175"/>
                        <a:pt x="2972" y="3183"/>
                      </a:cubicBezTo>
                      <a:cubicBezTo>
                        <a:pt x="2970" y="3184"/>
                        <a:pt x="2970" y="3184"/>
                        <a:pt x="2970" y="3184"/>
                      </a:cubicBezTo>
                      <a:cubicBezTo>
                        <a:pt x="2962" y="3191"/>
                        <a:pt x="2962" y="3191"/>
                        <a:pt x="2962" y="3191"/>
                      </a:cubicBezTo>
                      <a:cubicBezTo>
                        <a:pt x="2954" y="3198"/>
                        <a:pt x="2954" y="3198"/>
                        <a:pt x="2954" y="3198"/>
                      </a:cubicBezTo>
                      <a:cubicBezTo>
                        <a:pt x="2945" y="3205"/>
                        <a:pt x="2945" y="3205"/>
                        <a:pt x="2945" y="3205"/>
                      </a:cubicBezTo>
                      <a:cubicBezTo>
                        <a:pt x="2937" y="3212"/>
                        <a:pt x="2937" y="3212"/>
                        <a:pt x="2937" y="3212"/>
                      </a:cubicBezTo>
                      <a:lnTo>
                        <a:pt x="2934" y="3214"/>
                      </a:lnTo>
                      <a:close/>
                      <a:moveTo>
                        <a:pt x="3077" y="3086"/>
                      </a:moveTo>
                      <a:cubicBezTo>
                        <a:pt x="3068" y="3095"/>
                        <a:pt x="3053" y="3095"/>
                        <a:pt x="3044" y="3086"/>
                      </a:cubicBezTo>
                      <a:cubicBezTo>
                        <a:pt x="3035" y="3077"/>
                        <a:pt x="3035" y="3062"/>
                        <a:pt x="3044" y="3053"/>
                      </a:cubicBezTo>
                      <a:cubicBezTo>
                        <a:pt x="3048" y="3048"/>
                        <a:pt x="3048" y="3048"/>
                        <a:pt x="3048" y="3048"/>
                      </a:cubicBezTo>
                      <a:cubicBezTo>
                        <a:pt x="3056" y="3041"/>
                        <a:pt x="3056" y="3041"/>
                        <a:pt x="3056" y="3041"/>
                      </a:cubicBezTo>
                      <a:cubicBezTo>
                        <a:pt x="3063" y="3033"/>
                        <a:pt x="3063" y="3033"/>
                        <a:pt x="3063" y="3033"/>
                      </a:cubicBezTo>
                      <a:cubicBezTo>
                        <a:pt x="3071" y="3026"/>
                        <a:pt x="3071" y="3026"/>
                        <a:pt x="3071" y="3026"/>
                      </a:cubicBezTo>
                      <a:cubicBezTo>
                        <a:pt x="3077" y="3020"/>
                        <a:pt x="3077" y="3020"/>
                        <a:pt x="3077" y="3020"/>
                      </a:cubicBezTo>
                      <a:cubicBezTo>
                        <a:pt x="3085" y="3010"/>
                        <a:pt x="3100" y="3010"/>
                        <a:pt x="3110" y="3019"/>
                      </a:cubicBezTo>
                      <a:cubicBezTo>
                        <a:pt x="3119" y="3028"/>
                        <a:pt x="3120" y="3043"/>
                        <a:pt x="3111" y="3052"/>
                      </a:cubicBezTo>
                      <a:cubicBezTo>
                        <a:pt x="3105" y="3058"/>
                        <a:pt x="3105" y="3058"/>
                        <a:pt x="3105" y="3058"/>
                      </a:cubicBezTo>
                      <a:cubicBezTo>
                        <a:pt x="3097" y="3066"/>
                        <a:pt x="3097" y="3066"/>
                        <a:pt x="3097" y="3066"/>
                      </a:cubicBezTo>
                      <a:cubicBezTo>
                        <a:pt x="3090" y="3074"/>
                        <a:pt x="3090" y="3074"/>
                        <a:pt x="3090" y="3074"/>
                      </a:cubicBezTo>
                      <a:cubicBezTo>
                        <a:pt x="3082" y="3082"/>
                        <a:pt x="3082" y="3082"/>
                        <a:pt x="3082" y="3082"/>
                      </a:cubicBezTo>
                      <a:lnTo>
                        <a:pt x="3077" y="3086"/>
                      </a:lnTo>
                      <a:close/>
                      <a:moveTo>
                        <a:pt x="3206" y="2944"/>
                      </a:moveTo>
                      <a:cubicBezTo>
                        <a:pt x="3198" y="2955"/>
                        <a:pt x="3183" y="2956"/>
                        <a:pt x="3173" y="2948"/>
                      </a:cubicBezTo>
                      <a:cubicBezTo>
                        <a:pt x="3162" y="2940"/>
                        <a:pt x="3161" y="2925"/>
                        <a:pt x="3169" y="2915"/>
                      </a:cubicBezTo>
                      <a:cubicBezTo>
                        <a:pt x="3175" y="2907"/>
                        <a:pt x="3175" y="2907"/>
                        <a:pt x="3175" y="2907"/>
                      </a:cubicBezTo>
                      <a:cubicBezTo>
                        <a:pt x="3182" y="2899"/>
                        <a:pt x="3182" y="2899"/>
                        <a:pt x="3182" y="2899"/>
                      </a:cubicBezTo>
                      <a:cubicBezTo>
                        <a:pt x="3189" y="2891"/>
                        <a:pt x="3189" y="2891"/>
                        <a:pt x="3189" y="2891"/>
                      </a:cubicBezTo>
                      <a:cubicBezTo>
                        <a:pt x="3195" y="2882"/>
                        <a:pt x="3195" y="2882"/>
                        <a:pt x="3195" y="2882"/>
                      </a:cubicBezTo>
                      <a:cubicBezTo>
                        <a:pt x="3198" y="2878"/>
                        <a:pt x="3198" y="2878"/>
                        <a:pt x="3198" y="2878"/>
                      </a:cubicBezTo>
                      <a:cubicBezTo>
                        <a:pt x="3206" y="2868"/>
                        <a:pt x="3221" y="2866"/>
                        <a:pt x="3231" y="2874"/>
                      </a:cubicBezTo>
                      <a:cubicBezTo>
                        <a:pt x="3241" y="2882"/>
                        <a:pt x="3243" y="2897"/>
                        <a:pt x="3236" y="2907"/>
                      </a:cubicBezTo>
                      <a:cubicBezTo>
                        <a:pt x="3232" y="2911"/>
                        <a:pt x="3232" y="2911"/>
                        <a:pt x="3232" y="2911"/>
                      </a:cubicBezTo>
                      <a:cubicBezTo>
                        <a:pt x="3226" y="2920"/>
                        <a:pt x="3226" y="2920"/>
                        <a:pt x="3226" y="2920"/>
                      </a:cubicBezTo>
                      <a:cubicBezTo>
                        <a:pt x="3219" y="2928"/>
                        <a:pt x="3219" y="2928"/>
                        <a:pt x="3219" y="2928"/>
                      </a:cubicBezTo>
                      <a:cubicBezTo>
                        <a:pt x="3212" y="2937"/>
                        <a:pt x="3212" y="2937"/>
                        <a:pt x="3212" y="2937"/>
                      </a:cubicBezTo>
                      <a:lnTo>
                        <a:pt x="3206" y="2944"/>
                      </a:lnTo>
                      <a:close/>
                      <a:moveTo>
                        <a:pt x="3319" y="2790"/>
                      </a:moveTo>
                      <a:cubicBezTo>
                        <a:pt x="3312" y="2801"/>
                        <a:pt x="3297" y="2804"/>
                        <a:pt x="3286" y="2797"/>
                      </a:cubicBezTo>
                      <a:cubicBezTo>
                        <a:pt x="3275" y="2790"/>
                        <a:pt x="3272" y="2775"/>
                        <a:pt x="3279" y="2764"/>
                      </a:cubicBezTo>
                      <a:cubicBezTo>
                        <a:pt x="3281" y="2762"/>
                        <a:pt x="3281" y="2762"/>
                        <a:pt x="3281" y="2762"/>
                      </a:cubicBezTo>
                      <a:cubicBezTo>
                        <a:pt x="3286" y="2753"/>
                        <a:pt x="3286" y="2753"/>
                        <a:pt x="3286" y="2753"/>
                      </a:cubicBezTo>
                      <a:cubicBezTo>
                        <a:pt x="3292" y="2744"/>
                        <a:pt x="3292" y="2744"/>
                        <a:pt x="3292" y="2744"/>
                      </a:cubicBezTo>
                      <a:cubicBezTo>
                        <a:pt x="3298" y="2735"/>
                        <a:pt x="3298" y="2735"/>
                        <a:pt x="3298" y="2735"/>
                      </a:cubicBezTo>
                      <a:cubicBezTo>
                        <a:pt x="3303" y="2726"/>
                        <a:pt x="3303" y="2726"/>
                        <a:pt x="3303" y="2726"/>
                      </a:cubicBezTo>
                      <a:cubicBezTo>
                        <a:pt x="3304" y="2725"/>
                        <a:pt x="3304" y="2725"/>
                        <a:pt x="3304" y="2725"/>
                      </a:cubicBezTo>
                      <a:cubicBezTo>
                        <a:pt x="3311" y="2714"/>
                        <a:pt x="3325" y="2710"/>
                        <a:pt x="3337" y="2717"/>
                      </a:cubicBezTo>
                      <a:cubicBezTo>
                        <a:pt x="3348" y="2724"/>
                        <a:pt x="3351" y="2738"/>
                        <a:pt x="3344" y="2749"/>
                      </a:cubicBezTo>
                      <a:cubicBezTo>
                        <a:pt x="3344" y="2751"/>
                        <a:pt x="3344" y="2751"/>
                        <a:pt x="3344" y="2751"/>
                      </a:cubicBezTo>
                      <a:cubicBezTo>
                        <a:pt x="3338" y="2760"/>
                        <a:pt x="3338" y="2760"/>
                        <a:pt x="3338" y="2760"/>
                      </a:cubicBezTo>
                      <a:cubicBezTo>
                        <a:pt x="3332" y="2769"/>
                        <a:pt x="3332" y="2769"/>
                        <a:pt x="3332" y="2769"/>
                      </a:cubicBezTo>
                      <a:cubicBezTo>
                        <a:pt x="3326" y="2778"/>
                        <a:pt x="3326" y="2778"/>
                        <a:pt x="3326" y="2778"/>
                      </a:cubicBezTo>
                      <a:cubicBezTo>
                        <a:pt x="3321" y="2787"/>
                        <a:pt x="3321" y="2787"/>
                        <a:pt x="3321" y="2787"/>
                      </a:cubicBezTo>
                      <a:lnTo>
                        <a:pt x="3319" y="2790"/>
                      </a:lnTo>
                      <a:close/>
                      <a:moveTo>
                        <a:pt x="3415" y="2624"/>
                      </a:moveTo>
                      <a:cubicBezTo>
                        <a:pt x="3409" y="2636"/>
                        <a:pt x="3395" y="2641"/>
                        <a:pt x="3383" y="2635"/>
                      </a:cubicBezTo>
                      <a:cubicBezTo>
                        <a:pt x="3371" y="2629"/>
                        <a:pt x="3367" y="2615"/>
                        <a:pt x="3372" y="2603"/>
                      </a:cubicBezTo>
                      <a:cubicBezTo>
                        <a:pt x="3376" y="2596"/>
                        <a:pt x="3376" y="2596"/>
                        <a:pt x="3376" y="2596"/>
                      </a:cubicBezTo>
                      <a:cubicBezTo>
                        <a:pt x="3381" y="2586"/>
                        <a:pt x="3381" y="2586"/>
                        <a:pt x="3381" y="2586"/>
                      </a:cubicBezTo>
                      <a:cubicBezTo>
                        <a:pt x="3385" y="2577"/>
                        <a:pt x="3385" y="2577"/>
                        <a:pt x="3385" y="2577"/>
                      </a:cubicBezTo>
                      <a:cubicBezTo>
                        <a:pt x="3390" y="2567"/>
                        <a:pt x="3390" y="2567"/>
                        <a:pt x="3390" y="2567"/>
                      </a:cubicBezTo>
                      <a:cubicBezTo>
                        <a:pt x="3393" y="2561"/>
                        <a:pt x="3393" y="2561"/>
                        <a:pt x="3393" y="2561"/>
                      </a:cubicBezTo>
                      <a:cubicBezTo>
                        <a:pt x="3399" y="2549"/>
                        <a:pt x="3413" y="2544"/>
                        <a:pt x="3424" y="2550"/>
                      </a:cubicBezTo>
                      <a:cubicBezTo>
                        <a:pt x="3436" y="2555"/>
                        <a:pt x="3441" y="2569"/>
                        <a:pt x="3436" y="2581"/>
                      </a:cubicBezTo>
                      <a:cubicBezTo>
                        <a:pt x="3433" y="2588"/>
                        <a:pt x="3433" y="2588"/>
                        <a:pt x="3433" y="2588"/>
                      </a:cubicBezTo>
                      <a:cubicBezTo>
                        <a:pt x="3428" y="2598"/>
                        <a:pt x="3428" y="2598"/>
                        <a:pt x="3428" y="2598"/>
                      </a:cubicBezTo>
                      <a:cubicBezTo>
                        <a:pt x="3423" y="2607"/>
                        <a:pt x="3423" y="2607"/>
                        <a:pt x="3423" y="2607"/>
                      </a:cubicBezTo>
                      <a:cubicBezTo>
                        <a:pt x="3418" y="2617"/>
                        <a:pt x="3418" y="2617"/>
                        <a:pt x="3418" y="2617"/>
                      </a:cubicBezTo>
                      <a:lnTo>
                        <a:pt x="3415" y="2624"/>
                      </a:lnTo>
                      <a:close/>
                      <a:moveTo>
                        <a:pt x="3492" y="2449"/>
                      </a:moveTo>
                      <a:cubicBezTo>
                        <a:pt x="3488" y="2462"/>
                        <a:pt x="3474" y="2468"/>
                        <a:pt x="3462" y="2463"/>
                      </a:cubicBezTo>
                      <a:cubicBezTo>
                        <a:pt x="3450" y="2458"/>
                        <a:pt x="3444" y="2445"/>
                        <a:pt x="3448" y="2433"/>
                      </a:cubicBezTo>
                      <a:cubicBezTo>
                        <a:pt x="3449" y="2430"/>
                        <a:pt x="3449" y="2430"/>
                        <a:pt x="3449" y="2430"/>
                      </a:cubicBezTo>
                      <a:cubicBezTo>
                        <a:pt x="3453" y="2420"/>
                        <a:pt x="3453" y="2420"/>
                        <a:pt x="3453" y="2420"/>
                      </a:cubicBezTo>
                      <a:cubicBezTo>
                        <a:pt x="3457" y="2410"/>
                        <a:pt x="3457" y="2410"/>
                        <a:pt x="3457" y="2410"/>
                      </a:cubicBezTo>
                      <a:cubicBezTo>
                        <a:pt x="3460" y="2399"/>
                        <a:pt x="3460" y="2399"/>
                        <a:pt x="3460" y="2399"/>
                      </a:cubicBezTo>
                      <a:cubicBezTo>
                        <a:pt x="3464" y="2389"/>
                        <a:pt x="3464" y="2389"/>
                        <a:pt x="3464" y="2389"/>
                      </a:cubicBezTo>
                      <a:cubicBezTo>
                        <a:pt x="3464" y="2389"/>
                        <a:pt x="3464" y="2389"/>
                        <a:pt x="3464" y="2389"/>
                      </a:cubicBezTo>
                      <a:cubicBezTo>
                        <a:pt x="3468" y="2377"/>
                        <a:pt x="3482" y="2370"/>
                        <a:pt x="3494" y="2374"/>
                      </a:cubicBezTo>
                      <a:cubicBezTo>
                        <a:pt x="3507" y="2378"/>
                        <a:pt x="3513" y="2392"/>
                        <a:pt x="3509" y="2404"/>
                      </a:cubicBezTo>
                      <a:cubicBezTo>
                        <a:pt x="3509" y="2405"/>
                        <a:pt x="3509" y="2405"/>
                        <a:pt x="3509" y="2405"/>
                      </a:cubicBezTo>
                      <a:cubicBezTo>
                        <a:pt x="3505" y="2415"/>
                        <a:pt x="3505" y="2415"/>
                        <a:pt x="3505" y="2415"/>
                      </a:cubicBezTo>
                      <a:cubicBezTo>
                        <a:pt x="3501" y="2426"/>
                        <a:pt x="3501" y="2426"/>
                        <a:pt x="3501" y="2426"/>
                      </a:cubicBezTo>
                      <a:cubicBezTo>
                        <a:pt x="3497" y="2436"/>
                        <a:pt x="3497" y="2436"/>
                        <a:pt x="3497" y="2436"/>
                      </a:cubicBezTo>
                      <a:cubicBezTo>
                        <a:pt x="3493" y="2446"/>
                        <a:pt x="3493" y="2446"/>
                        <a:pt x="3493" y="2446"/>
                      </a:cubicBezTo>
                      <a:lnTo>
                        <a:pt x="3492" y="2449"/>
                      </a:lnTo>
                      <a:close/>
                      <a:moveTo>
                        <a:pt x="3551" y="2267"/>
                      </a:moveTo>
                      <a:cubicBezTo>
                        <a:pt x="3548" y="2280"/>
                        <a:pt x="3535" y="2287"/>
                        <a:pt x="3522" y="2284"/>
                      </a:cubicBezTo>
                      <a:cubicBezTo>
                        <a:pt x="3510" y="2281"/>
                        <a:pt x="3502" y="2268"/>
                        <a:pt x="3505" y="2255"/>
                      </a:cubicBezTo>
                      <a:cubicBezTo>
                        <a:pt x="3505" y="2255"/>
                        <a:pt x="3505" y="2255"/>
                        <a:pt x="3505" y="2255"/>
                      </a:cubicBezTo>
                      <a:cubicBezTo>
                        <a:pt x="3508" y="2245"/>
                        <a:pt x="3508" y="2245"/>
                        <a:pt x="3508" y="2245"/>
                      </a:cubicBezTo>
                      <a:cubicBezTo>
                        <a:pt x="3511" y="2234"/>
                        <a:pt x="3511" y="2234"/>
                        <a:pt x="3511" y="2234"/>
                      </a:cubicBezTo>
                      <a:cubicBezTo>
                        <a:pt x="3513" y="2223"/>
                        <a:pt x="3513" y="2223"/>
                        <a:pt x="3513" y="2223"/>
                      </a:cubicBezTo>
                      <a:cubicBezTo>
                        <a:pt x="3516" y="2213"/>
                        <a:pt x="3516" y="2213"/>
                        <a:pt x="3516" y="2213"/>
                      </a:cubicBezTo>
                      <a:cubicBezTo>
                        <a:pt x="3517" y="2210"/>
                        <a:pt x="3517" y="2210"/>
                        <a:pt x="3517" y="2210"/>
                      </a:cubicBezTo>
                      <a:cubicBezTo>
                        <a:pt x="3520" y="2197"/>
                        <a:pt x="3532" y="2189"/>
                        <a:pt x="3545" y="2192"/>
                      </a:cubicBezTo>
                      <a:cubicBezTo>
                        <a:pt x="3558" y="2195"/>
                        <a:pt x="3565" y="2208"/>
                        <a:pt x="3563" y="2221"/>
                      </a:cubicBezTo>
                      <a:cubicBezTo>
                        <a:pt x="3562" y="2224"/>
                        <a:pt x="3562" y="2224"/>
                        <a:pt x="3562" y="2224"/>
                      </a:cubicBezTo>
                      <a:cubicBezTo>
                        <a:pt x="3559" y="2235"/>
                        <a:pt x="3559" y="2235"/>
                        <a:pt x="3559" y="2235"/>
                      </a:cubicBezTo>
                      <a:cubicBezTo>
                        <a:pt x="3557" y="2245"/>
                        <a:pt x="3557" y="2245"/>
                        <a:pt x="3557" y="2245"/>
                      </a:cubicBezTo>
                      <a:cubicBezTo>
                        <a:pt x="3554" y="2256"/>
                        <a:pt x="3554" y="2256"/>
                        <a:pt x="3554" y="2256"/>
                      </a:cubicBezTo>
                      <a:cubicBezTo>
                        <a:pt x="3551" y="2267"/>
                        <a:pt x="3551" y="2267"/>
                        <a:pt x="3551" y="2267"/>
                      </a:cubicBezTo>
                      <a:close/>
                      <a:moveTo>
                        <a:pt x="3590" y="2080"/>
                      </a:moveTo>
                      <a:cubicBezTo>
                        <a:pt x="3588" y="2093"/>
                        <a:pt x="3576" y="2101"/>
                        <a:pt x="3563" y="2099"/>
                      </a:cubicBezTo>
                      <a:cubicBezTo>
                        <a:pt x="3550" y="2098"/>
                        <a:pt x="3541" y="2086"/>
                        <a:pt x="3543" y="2073"/>
                      </a:cubicBezTo>
                      <a:cubicBezTo>
                        <a:pt x="3545" y="2062"/>
                        <a:pt x="3545" y="2062"/>
                        <a:pt x="3545" y="2062"/>
                      </a:cubicBezTo>
                      <a:cubicBezTo>
                        <a:pt x="3546" y="2051"/>
                        <a:pt x="3546" y="2051"/>
                        <a:pt x="3546" y="2051"/>
                      </a:cubicBezTo>
                      <a:cubicBezTo>
                        <a:pt x="3548" y="2040"/>
                        <a:pt x="3548" y="2040"/>
                        <a:pt x="3548" y="2040"/>
                      </a:cubicBezTo>
                      <a:cubicBezTo>
                        <a:pt x="3549" y="2029"/>
                        <a:pt x="3549" y="2029"/>
                        <a:pt x="3549" y="2029"/>
                      </a:cubicBezTo>
                      <a:cubicBezTo>
                        <a:pt x="3550" y="2026"/>
                        <a:pt x="3550" y="2026"/>
                        <a:pt x="3550" y="2026"/>
                      </a:cubicBezTo>
                      <a:cubicBezTo>
                        <a:pt x="3551" y="2014"/>
                        <a:pt x="3563" y="2004"/>
                        <a:pt x="3576" y="2006"/>
                      </a:cubicBezTo>
                      <a:cubicBezTo>
                        <a:pt x="3589" y="2007"/>
                        <a:pt x="3598" y="2019"/>
                        <a:pt x="3596" y="2032"/>
                      </a:cubicBezTo>
                      <a:cubicBezTo>
                        <a:pt x="3596" y="2035"/>
                        <a:pt x="3596" y="2035"/>
                        <a:pt x="3596" y="2035"/>
                      </a:cubicBezTo>
                      <a:cubicBezTo>
                        <a:pt x="3595" y="2046"/>
                        <a:pt x="3595" y="2046"/>
                        <a:pt x="3595" y="2046"/>
                      </a:cubicBezTo>
                      <a:cubicBezTo>
                        <a:pt x="3593" y="2057"/>
                        <a:pt x="3593" y="2057"/>
                        <a:pt x="3593" y="2057"/>
                      </a:cubicBezTo>
                      <a:cubicBezTo>
                        <a:pt x="3591" y="2069"/>
                        <a:pt x="3591" y="2069"/>
                        <a:pt x="3591" y="2069"/>
                      </a:cubicBezTo>
                      <a:lnTo>
                        <a:pt x="3590" y="2080"/>
                      </a:lnTo>
                      <a:close/>
                      <a:moveTo>
                        <a:pt x="3609" y="1889"/>
                      </a:moveTo>
                      <a:cubicBezTo>
                        <a:pt x="3608" y="1902"/>
                        <a:pt x="3597" y="1912"/>
                        <a:pt x="3584" y="1912"/>
                      </a:cubicBezTo>
                      <a:cubicBezTo>
                        <a:pt x="3571" y="1911"/>
                        <a:pt x="3561" y="1900"/>
                        <a:pt x="3562" y="1887"/>
                      </a:cubicBezTo>
                      <a:cubicBezTo>
                        <a:pt x="3562" y="1884"/>
                        <a:pt x="3562" y="1884"/>
                        <a:pt x="3562" y="1884"/>
                      </a:cubicBezTo>
                      <a:cubicBezTo>
                        <a:pt x="3562" y="1873"/>
                        <a:pt x="3562" y="1873"/>
                        <a:pt x="3562" y="1873"/>
                      </a:cubicBezTo>
                      <a:cubicBezTo>
                        <a:pt x="3562" y="1862"/>
                        <a:pt x="3562" y="1862"/>
                        <a:pt x="3562" y="1862"/>
                      </a:cubicBezTo>
                      <a:cubicBezTo>
                        <a:pt x="3563" y="1851"/>
                        <a:pt x="3563" y="1851"/>
                        <a:pt x="3563" y="1851"/>
                      </a:cubicBezTo>
                      <a:cubicBezTo>
                        <a:pt x="3563" y="1841"/>
                        <a:pt x="3563" y="1841"/>
                        <a:pt x="3563" y="1841"/>
                      </a:cubicBezTo>
                      <a:cubicBezTo>
                        <a:pt x="3563" y="1827"/>
                        <a:pt x="3574" y="1817"/>
                        <a:pt x="3587" y="1817"/>
                      </a:cubicBezTo>
                      <a:cubicBezTo>
                        <a:pt x="3600" y="1818"/>
                        <a:pt x="3611" y="1828"/>
                        <a:pt x="3610" y="1841"/>
                      </a:cubicBezTo>
                      <a:cubicBezTo>
                        <a:pt x="3610" y="1852"/>
                        <a:pt x="3610" y="1852"/>
                        <a:pt x="3610" y="1852"/>
                      </a:cubicBezTo>
                      <a:cubicBezTo>
                        <a:pt x="3610" y="1863"/>
                        <a:pt x="3610" y="1863"/>
                        <a:pt x="3610" y="1863"/>
                      </a:cubicBezTo>
                      <a:cubicBezTo>
                        <a:pt x="3609" y="1875"/>
                        <a:pt x="3609" y="1875"/>
                        <a:pt x="3609" y="1875"/>
                      </a:cubicBezTo>
                      <a:cubicBezTo>
                        <a:pt x="3609" y="1887"/>
                        <a:pt x="3609" y="1887"/>
                        <a:pt x="3609" y="1887"/>
                      </a:cubicBezTo>
                      <a:lnTo>
                        <a:pt x="3609" y="1889"/>
                      </a:lnTo>
                      <a:close/>
                      <a:moveTo>
                        <a:pt x="3608" y="1698"/>
                      </a:moveTo>
                      <a:cubicBezTo>
                        <a:pt x="3608" y="1711"/>
                        <a:pt x="3598" y="1722"/>
                        <a:pt x="3585" y="1723"/>
                      </a:cubicBezTo>
                      <a:cubicBezTo>
                        <a:pt x="3572" y="1724"/>
                        <a:pt x="3561" y="1714"/>
                        <a:pt x="3561" y="1701"/>
                      </a:cubicBezTo>
                      <a:cubicBezTo>
                        <a:pt x="3560" y="1692"/>
                        <a:pt x="3560" y="1692"/>
                        <a:pt x="3560" y="1692"/>
                      </a:cubicBezTo>
                      <a:cubicBezTo>
                        <a:pt x="3559" y="1681"/>
                        <a:pt x="3559" y="1681"/>
                        <a:pt x="3559" y="1681"/>
                      </a:cubicBezTo>
                      <a:cubicBezTo>
                        <a:pt x="3558" y="1670"/>
                        <a:pt x="3558" y="1670"/>
                        <a:pt x="3558" y="1670"/>
                      </a:cubicBezTo>
                      <a:cubicBezTo>
                        <a:pt x="3557" y="1659"/>
                        <a:pt x="3557" y="1659"/>
                        <a:pt x="3557" y="1659"/>
                      </a:cubicBezTo>
                      <a:cubicBezTo>
                        <a:pt x="3557" y="1654"/>
                        <a:pt x="3557" y="1654"/>
                        <a:pt x="3557" y="1654"/>
                      </a:cubicBezTo>
                      <a:cubicBezTo>
                        <a:pt x="3556" y="1641"/>
                        <a:pt x="3565" y="1630"/>
                        <a:pt x="3578" y="1629"/>
                      </a:cubicBezTo>
                      <a:cubicBezTo>
                        <a:pt x="3591" y="1627"/>
                        <a:pt x="3603" y="1637"/>
                        <a:pt x="3604" y="1650"/>
                      </a:cubicBezTo>
                      <a:cubicBezTo>
                        <a:pt x="3604" y="1655"/>
                        <a:pt x="3604" y="1655"/>
                        <a:pt x="3604" y="1655"/>
                      </a:cubicBezTo>
                      <a:cubicBezTo>
                        <a:pt x="3606" y="1666"/>
                        <a:pt x="3606" y="1666"/>
                        <a:pt x="3606" y="1666"/>
                      </a:cubicBezTo>
                      <a:cubicBezTo>
                        <a:pt x="3606" y="1678"/>
                        <a:pt x="3606" y="1678"/>
                        <a:pt x="3606" y="1678"/>
                      </a:cubicBezTo>
                      <a:cubicBezTo>
                        <a:pt x="3607" y="1689"/>
                        <a:pt x="3607" y="1689"/>
                        <a:pt x="3607" y="1689"/>
                      </a:cubicBezTo>
                      <a:lnTo>
                        <a:pt x="3608" y="1698"/>
                      </a:lnTo>
                      <a:close/>
                      <a:moveTo>
                        <a:pt x="3586" y="1507"/>
                      </a:moveTo>
                      <a:cubicBezTo>
                        <a:pt x="3588" y="1520"/>
                        <a:pt x="3580" y="1533"/>
                        <a:pt x="3567" y="1535"/>
                      </a:cubicBezTo>
                      <a:cubicBezTo>
                        <a:pt x="3554" y="1537"/>
                        <a:pt x="3542" y="1528"/>
                        <a:pt x="3540" y="1515"/>
                      </a:cubicBezTo>
                      <a:cubicBezTo>
                        <a:pt x="3538" y="1505"/>
                        <a:pt x="3538" y="1505"/>
                        <a:pt x="3538" y="1505"/>
                      </a:cubicBezTo>
                      <a:cubicBezTo>
                        <a:pt x="3536" y="1494"/>
                        <a:pt x="3536" y="1494"/>
                        <a:pt x="3536" y="1494"/>
                      </a:cubicBezTo>
                      <a:cubicBezTo>
                        <a:pt x="3534" y="1483"/>
                        <a:pt x="3534" y="1483"/>
                        <a:pt x="3534" y="1483"/>
                      </a:cubicBezTo>
                      <a:cubicBezTo>
                        <a:pt x="3532" y="1472"/>
                        <a:pt x="3532" y="1472"/>
                        <a:pt x="3532" y="1472"/>
                      </a:cubicBezTo>
                      <a:cubicBezTo>
                        <a:pt x="3531" y="1470"/>
                        <a:pt x="3531" y="1470"/>
                        <a:pt x="3531" y="1470"/>
                      </a:cubicBezTo>
                      <a:cubicBezTo>
                        <a:pt x="3529" y="1457"/>
                        <a:pt x="3537" y="1444"/>
                        <a:pt x="3550" y="1442"/>
                      </a:cubicBezTo>
                      <a:cubicBezTo>
                        <a:pt x="3563" y="1439"/>
                        <a:pt x="3575" y="1448"/>
                        <a:pt x="3578" y="1460"/>
                      </a:cubicBezTo>
                      <a:cubicBezTo>
                        <a:pt x="3578" y="1463"/>
                        <a:pt x="3578" y="1463"/>
                        <a:pt x="3578" y="1463"/>
                      </a:cubicBezTo>
                      <a:cubicBezTo>
                        <a:pt x="3580" y="1475"/>
                        <a:pt x="3580" y="1475"/>
                        <a:pt x="3580" y="1475"/>
                      </a:cubicBezTo>
                      <a:cubicBezTo>
                        <a:pt x="3583" y="1486"/>
                        <a:pt x="3583" y="1486"/>
                        <a:pt x="3583" y="1486"/>
                      </a:cubicBezTo>
                      <a:cubicBezTo>
                        <a:pt x="3585" y="1497"/>
                        <a:pt x="3585" y="1497"/>
                        <a:pt x="3585" y="1497"/>
                      </a:cubicBezTo>
                      <a:lnTo>
                        <a:pt x="3586" y="1507"/>
                      </a:lnTo>
                      <a:close/>
                      <a:moveTo>
                        <a:pt x="3545" y="1321"/>
                      </a:moveTo>
                      <a:cubicBezTo>
                        <a:pt x="3549" y="1333"/>
                        <a:pt x="3541" y="1346"/>
                        <a:pt x="3529" y="1350"/>
                      </a:cubicBezTo>
                      <a:cubicBezTo>
                        <a:pt x="3516" y="1353"/>
                        <a:pt x="3503" y="1346"/>
                        <a:pt x="3499" y="1334"/>
                      </a:cubicBezTo>
                      <a:cubicBezTo>
                        <a:pt x="3497" y="1324"/>
                        <a:pt x="3497" y="1324"/>
                        <a:pt x="3497" y="1324"/>
                      </a:cubicBezTo>
                      <a:cubicBezTo>
                        <a:pt x="3494" y="1313"/>
                        <a:pt x="3494" y="1313"/>
                        <a:pt x="3494" y="1313"/>
                      </a:cubicBezTo>
                      <a:cubicBezTo>
                        <a:pt x="3491" y="1303"/>
                        <a:pt x="3491" y="1303"/>
                        <a:pt x="3491" y="1303"/>
                      </a:cubicBezTo>
                      <a:cubicBezTo>
                        <a:pt x="3488" y="1293"/>
                        <a:pt x="3488" y="1293"/>
                        <a:pt x="3488" y="1293"/>
                      </a:cubicBezTo>
                      <a:cubicBezTo>
                        <a:pt x="3486" y="1289"/>
                        <a:pt x="3486" y="1289"/>
                        <a:pt x="3486" y="1289"/>
                      </a:cubicBezTo>
                      <a:cubicBezTo>
                        <a:pt x="3483" y="1276"/>
                        <a:pt x="3489" y="1263"/>
                        <a:pt x="3502" y="1259"/>
                      </a:cubicBezTo>
                      <a:cubicBezTo>
                        <a:pt x="3514" y="1255"/>
                        <a:pt x="3528" y="1262"/>
                        <a:pt x="3531" y="1275"/>
                      </a:cubicBezTo>
                      <a:cubicBezTo>
                        <a:pt x="3533" y="1279"/>
                        <a:pt x="3533" y="1279"/>
                        <a:pt x="3533" y="1279"/>
                      </a:cubicBezTo>
                      <a:cubicBezTo>
                        <a:pt x="3536" y="1290"/>
                        <a:pt x="3536" y="1290"/>
                        <a:pt x="3536" y="1290"/>
                      </a:cubicBezTo>
                      <a:cubicBezTo>
                        <a:pt x="3539" y="1300"/>
                        <a:pt x="3539" y="1300"/>
                        <a:pt x="3539" y="1300"/>
                      </a:cubicBezTo>
                      <a:cubicBezTo>
                        <a:pt x="3542" y="1311"/>
                        <a:pt x="3542" y="1311"/>
                        <a:pt x="3542" y="1311"/>
                      </a:cubicBezTo>
                      <a:lnTo>
                        <a:pt x="3545" y="1321"/>
                      </a:lnTo>
                      <a:close/>
                      <a:moveTo>
                        <a:pt x="3484" y="1139"/>
                      </a:moveTo>
                      <a:cubicBezTo>
                        <a:pt x="3489" y="1151"/>
                        <a:pt x="3483" y="1165"/>
                        <a:pt x="3471" y="1170"/>
                      </a:cubicBezTo>
                      <a:cubicBezTo>
                        <a:pt x="3459" y="1175"/>
                        <a:pt x="3445" y="1169"/>
                        <a:pt x="3440" y="1157"/>
                      </a:cubicBezTo>
                      <a:cubicBezTo>
                        <a:pt x="3437" y="1150"/>
                        <a:pt x="3437" y="1150"/>
                        <a:pt x="3437" y="1150"/>
                      </a:cubicBezTo>
                      <a:cubicBezTo>
                        <a:pt x="3434" y="1141"/>
                        <a:pt x="3434" y="1141"/>
                        <a:pt x="3434" y="1141"/>
                      </a:cubicBezTo>
                      <a:cubicBezTo>
                        <a:pt x="3429" y="1131"/>
                        <a:pt x="3429" y="1131"/>
                        <a:pt x="3429" y="1131"/>
                      </a:cubicBezTo>
                      <a:cubicBezTo>
                        <a:pt x="3425" y="1121"/>
                        <a:pt x="3425" y="1121"/>
                        <a:pt x="3425" y="1121"/>
                      </a:cubicBezTo>
                      <a:cubicBezTo>
                        <a:pt x="3422" y="1114"/>
                        <a:pt x="3422" y="1114"/>
                        <a:pt x="3422" y="1114"/>
                      </a:cubicBezTo>
                      <a:cubicBezTo>
                        <a:pt x="3417" y="1102"/>
                        <a:pt x="3423" y="1088"/>
                        <a:pt x="3435" y="1083"/>
                      </a:cubicBezTo>
                      <a:cubicBezTo>
                        <a:pt x="3447" y="1077"/>
                        <a:pt x="3461" y="1083"/>
                        <a:pt x="3466" y="1095"/>
                      </a:cubicBezTo>
                      <a:cubicBezTo>
                        <a:pt x="3469" y="1102"/>
                        <a:pt x="3469" y="1102"/>
                        <a:pt x="3469" y="1102"/>
                      </a:cubicBezTo>
                      <a:cubicBezTo>
                        <a:pt x="3473" y="1113"/>
                        <a:pt x="3473" y="1113"/>
                        <a:pt x="3473" y="1113"/>
                      </a:cubicBezTo>
                      <a:cubicBezTo>
                        <a:pt x="3477" y="1123"/>
                        <a:pt x="3477" y="1123"/>
                        <a:pt x="3477" y="1123"/>
                      </a:cubicBezTo>
                      <a:cubicBezTo>
                        <a:pt x="3481" y="1133"/>
                        <a:pt x="3481" y="1133"/>
                        <a:pt x="3481" y="1133"/>
                      </a:cubicBezTo>
                      <a:lnTo>
                        <a:pt x="3484" y="1139"/>
                      </a:lnTo>
                      <a:close/>
                      <a:moveTo>
                        <a:pt x="3404" y="966"/>
                      </a:moveTo>
                      <a:cubicBezTo>
                        <a:pt x="3410" y="977"/>
                        <a:pt x="3406" y="991"/>
                        <a:pt x="3394" y="997"/>
                      </a:cubicBezTo>
                      <a:cubicBezTo>
                        <a:pt x="3382" y="1003"/>
                        <a:pt x="3368" y="999"/>
                        <a:pt x="3362" y="987"/>
                      </a:cubicBezTo>
                      <a:cubicBezTo>
                        <a:pt x="3361" y="986"/>
                        <a:pt x="3361" y="986"/>
                        <a:pt x="3361" y="986"/>
                      </a:cubicBezTo>
                      <a:cubicBezTo>
                        <a:pt x="3356" y="977"/>
                        <a:pt x="3356" y="977"/>
                        <a:pt x="3356" y="977"/>
                      </a:cubicBezTo>
                      <a:cubicBezTo>
                        <a:pt x="3351" y="967"/>
                        <a:pt x="3351" y="967"/>
                        <a:pt x="3351" y="967"/>
                      </a:cubicBezTo>
                      <a:cubicBezTo>
                        <a:pt x="3346" y="958"/>
                        <a:pt x="3346" y="958"/>
                        <a:pt x="3346" y="958"/>
                      </a:cubicBezTo>
                      <a:cubicBezTo>
                        <a:pt x="3341" y="948"/>
                        <a:pt x="3341" y="948"/>
                        <a:pt x="3341" y="948"/>
                      </a:cubicBezTo>
                      <a:cubicBezTo>
                        <a:pt x="3340" y="946"/>
                        <a:pt x="3340" y="946"/>
                        <a:pt x="3340" y="946"/>
                      </a:cubicBezTo>
                      <a:cubicBezTo>
                        <a:pt x="3333" y="935"/>
                        <a:pt x="3337" y="921"/>
                        <a:pt x="3349" y="914"/>
                      </a:cubicBezTo>
                      <a:cubicBezTo>
                        <a:pt x="3360" y="908"/>
                        <a:pt x="3375" y="912"/>
                        <a:pt x="3381" y="923"/>
                      </a:cubicBezTo>
                      <a:cubicBezTo>
                        <a:pt x="3382" y="925"/>
                        <a:pt x="3382" y="925"/>
                        <a:pt x="3382" y="925"/>
                      </a:cubicBezTo>
                      <a:cubicBezTo>
                        <a:pt x="3388" y="935"/>
                        <a:pt x="3388" y="935"/>
                        <a:pt x="3388" y="935"/>
                      </a:cubicBezTo>
                      <a:cubicBezTo>
                        <a:pt x="3393" y="944"/>
                        <a:pt x="3393" y="944"/>
                        <a:pt x="3393" y="944"/>
                      </a:cubicBezTo>
                      <a:cubicBezTo>
                        <a:pt x="3398" y="954"/>
                        <a:pt x="3398" y="954"/>
                        <a:pt x="3398" y="954"/>
                      </a:cubicBezTo>
                      <a:cubicBezTo>
                        <a:pt x="3403" y="964"/>
                        <a:pt x="3403" y="964"/>
                        <a:pt x="3403" y="964"/>
                      </a:cubicBezTo>
                      <a:lnTo>
                        <a:pt x="3404" y="966"/>
                      </a:lnTo>
                      <a:close/>
                      <a:moveTo>
                        <a:pt x="3306" y="801"/>
                      </a:moveTo>
                      <a:cubicBezTo>
                        <a:pt x="3313" y="812"/>
                        <a:pt x="3310" y="826"/>
                        <a:pt x="3299" y="834"/>
                      </a:cubicBezTo>
                      <a:cubicBezTo>
                        <a:pt x="3289" y="841"/>
                        <a:pt x="3274" y="838"/>
                        <a:pt x="3267" y="827"/>
                      </a:cubicBezTo>
                      <a:cubicBezTo>
                        <a:pt x="3263" y="822"/>
                        <a:pt x="3263" y="822"/>
                        <a:pt x="3263" y="822"/>
                      </a:cubicBezTo>
                      <a:cubicBezTo>
                        <a:pt x="3257" y="813"/>
                        <a:pt x="3257" y="813"/>
                        <a:pt x="3257" y="813"/>
                      </a:cubicBezTo>
                      <a:cubicBezTo>
                        <a:pt x="3251" y="805"/>
                        <a:pt x="3251" y="805"/>
                        <a:pt x="3251" y="805"/>
                      </a:cubicBezTo>
                      <a:cubicBezTo>
                        <a:pt x="3245" y="796"/>
                        <a:pt x="3245" y="796"/>
                        <a:pt x="3245" y="796"/>
                      </a:cubicBezTo>
                      <a:cubicBezTo>
                        <a:pt x="3240" y="789"/>
                        <a:pt x="3240" y="789"/>
                        <a:pt x="3240" y="789"/>
                      </a:cubicBezTo>
                      <a:cubicBezTo>
                        <a:pt x="3233" y="778"/>
                        <a:pt x="3235" y="764"/>
                        <a:pt x="3246" y="756"/>
                      </a:cubicBezTo>
                      <a:cubicBezTo>
                        <a:pt x="3256" y="748"/>
                        <a:pt x="3271" y="751"/>
                        <a:pt x="3279" y="761"/>
                      </a:cubicBezTo>
                      <a:cubicBezTo>
                        <a:pt x="3284" y="769"/>
                        <a:pt x="3284" y="769"/>
                        <a:pt x="3284" y="769"/>
                      </a:cubicBezTo>
                      <a:cubicBezTo>
                        <a:pt x="3290" y="778"/>
                        <a:pt x="3290" y="778"/>
                        <a:pt x="3290" y="778"/>
                      </a:cubicBezTo>
                      <a:cubicBezTo>
                        <a:pt x="3296" y="787"/>
                        <a:pt x="3296" y="787"/>
                        <a:pt x="3296" y="787"/>
                      </a:cubicBezTo>
                      <a:cubicBezTo>
                        <a:pt x="3302" y="796"/>
                        <a:pt x="3302" y="796"/>
                        <a:pt x="3302" y="796"/>
                      </a:cubicBezTo>
                      <a:lnTo>
                        <a:pt x="3306" y="801"/>
                      </a:lnTo>
                      <a:close/>
                      <a:moveTo>
                        <a:pt x="3191" y="648"/>
                      </a:moveTo>
                      <a:cubicBezTo>
                        <a:pt x="3199" y="658"/>
                        <a:pt x="3198" y="673"/>
                        <a:pt x="3188" y="681"/>
                      </a:cubicBezTo>
                      <a:cubicBezTo>
                        <a:pt x="3178" y="690"/>
                        <a:pt x="3163" y="688"/>
                        <a:pt x="3155" y="678"/>
                      </a:cubicBezTo>
                      <a:cubicBezTo>
                        <a:pt x="3149" y="670"/>
                        <a:pt x="3149" y="670"/>
                        <a:pt x="3149" y="670"/>
                      </a:cubicBezTo>
                      <a:cubicBezTo>
                        <a:pt x="3142" y="662"/>
                        <a:pt x="3142" y="662"/>
                        <a:pt x="3142" y="662"/>
                      </a:cubicBezTo>
                      <a:cubicBezTo>
                        <a:pt x="3135" y="654"/>
                        <a:pt x="3135" y="654"/>
                        <a:pt x="3135" y="654"/>
                      </a:cubicBezTo>
                      <a:cubicBezTo>
                        <a:pt x="3128" y="647"/>
                        <a:pt x="3128" y="647"/>
                        <a:pt x="3128" y="647"/>
                      </a:cubicBezTo>
                      <a:cubicBezTo>
                        <a:pt x="3124" y="643"/>
                        <a:pt x="3124" y="643"/>
                        <a:pt x="3124" y="643"/>
                      </a:cubicBezTo>
                      <a:cubicBezTo>
                        <a:pt x="3116" y="633"/>
                        <a:pt x="3117" y="618"/>
                        <a:pt x="3126" y="609"/>
                      </a:cubicBezTo>
                      <a:cubicBezTo>
                        <a:pt x="3136" y="601"/>
                        <a:pt x="3151" y="602"/>
                        <a:pt x="3160" y="612"/>
                      </a:cubicBezTo>
                      <a:cubicBezTo>
                        <a:pt x="3163" y="615"/>
                        <a:pt x="3163" y="615"/>
                        <a:pt x="3163" y="615"/>
                      </a:cubicBezTo>
                      <a:cubicBezTo>
                        <a:pt x="3170" y="624"/>
                        <a:pt x="3170" y="624"/>
                        <a:pt x="3170" y="624"/>
                      </a:cubicBezTo>
                      <a:cubicBezTo>
                        <a:pt x="3178" y="632"/>
                        <a:pt x="3178" y="632"/>
                        <a:pt x="3178" y="632"/>
                      </a:cubicBezTo>
                      <a:cubicBezTo>
                        <a:pt x="3184" y="640"/>
                        <a:pt x="3184" y="640"/>
                        <a:pt x="3184" y="640"/>
                      </a:cubicBezTo>
                      <a:lnTo>
                        <a:pt x="3191" y="648"/>
                      </a:lnTo>
                      <a:close/>
                      <a:moveTo>
                        <a:pt x="3061" y="508"/>
                      </a:moveTo>
                      <a:cubicBezTo>
                        <a:pt x="3070" y="517"/>
                        <a:pt x="3071" y="532"/>
                        <a:pt x="3061" y="541"/>
                      </a:cubicBezTo>
                      <a:cubicBezTo>
                        <a:pt x="3052" y="550"/>
                        <a:pt x="3037" y="551"/>
                        <a:pt x="3028" y="542"/>
                      </a:cubicBezTo>
                      <a:cubicBezTo>
                        <a:pt x="3026" y="540"/>
                        <a:pt x="3026" y="540"/>
                        <a:pt x="3026" y="540"/>
                      </a:cubicBezTo>
                      <a:cubicBezTo>
                        <a:pt x="3018" y="532"/>
                        <a:pt x="3018" y="532"/>
                        <a:pt x="3018" y="532"/>
                      </a:cubicBezTo>
                      <a:cubicBezTo>
                        <a:pt x="3011" y="525"/>
                        <a:pt x="3011" y="525"/>
                        <a:pt x="3011" y="525"/>
                      </a:cubicBezTo>
                      <a:cubicBezTo>
                        <a:pt x="3003" y="518"/>
                        <a:pt x="3003" y="518"/>
                        <a:pt x="3003" y="518"/>
                      </a:cubicBezTo>
                      <a:cubicBezTo>
                        <a:pt x="2995" y="511"/>
                        <a:pt x="2995" y="511"/>
                        <a:pt x="2995" y="511"/>
                      </a:cubicBezTo>
                      <a:cubicBezTo>
                        <a:pt x="2994" y="510"/>
                        <a:pt x="2994" y="510"/>
                        <a:pt x="2994" y="510"/>
                      </a:cubicBezTo>
                      <a:cubicBezTo>
                        <a:pt x="2985" y="501"/>
                        <a:pt x="2984" y="486"/>
                        <a:pt x="2993" y="476"/>
                      </a:cubicBezTo>
                      <a:cubicBezTo>
                        <a:pt x="3001" y="467"/>
                        <a:pt x="3016" y="466"/>
                        <a:pt x="3026" y="475"/>
                      </a:cubicBezTo>
                      <a:cubicBezTo>
                        <a:pt x="3027" y="476"/>
                        <a:pt x="3027" y="476"/>
                        <a:pt x="3027" y="476"/>
                      </a:cubicBezTo>
                      <a:cubicBezTo>
                        <a:pt x="3035" y="483"/>
                        <a:pt x="3035" y="483"/>
                        <a:pt x="3035" y="483"/>
                      </a:cubicBezTo>
                      <a:cubicBezTo>
                        <a:pt x="3043" y="491"/>
                        <a:pt x="3043" y="491"/>
                        <a:pt x="3043" y="491"/>
                      </a:cubicBezTo>
                      <a:cubicBezTo>
                        <a:pt x="3051" y="498"/>
                        <a:pt x="3051" y="498"/>
                        <a:pt x="3051" y="498"/>
                      </a:cubicBezTo>
                      <a:cubicBezTo>
                        <a:pt x="3059" y="506"/>
                        <a:pt x="3059" y="506"/>
                        <a:pt x="3059" y="506"/>
                      </a:cubicBezTo>
                      <a:lnTo>
                        <a:pt x="3061" y="508"/>
                      </a:lnTo>
                      <a:close/>
                      <a:moveTo>
                        <a:pt x="2916" y="382"/>
                      </a:moveTo>
                      <a:cubicBezTo>
                        <a:pt x="2927" y="390"/>
                        <a:pt x="2928" y="405"/>
                        <a:pt x="2920" y="415"/>
                      </a:cubicBezTo>
                      <a:cubicBezTo>
                        <a:pt x="2913" y="425"/>
                        <a:pt x="2898" y="427"/>
                        <a:pt x="2888" y="419"/>
                      </a:cubicBezTo>
                      <a:cubicBezTo>
                        <a:pt x="2883" y="416"/>
                        <a:pt x="2883" y="416"/>
                        <a:pt x="2883" y="416"/>
                      </a:cubicBezTo>
                      <a:cubicBezTo>
                        <a:pt x="2874" y="409"/>
                        <a:pt x="2874" y="409"/>
                        <a:pt x="2874" y="409"/>
                      </a:cubicBezTo>
                      <a:cubicBezTo>
                        <a:pt x="2866" y="403"/>
                        <a:pt x="2866" y="403"/>
                        <a:pt x="2866" y="403"/>
                      </a:cubicBezTo>
                      <a:cubicBezTo>
                        <a:pt x="2857" y="396"/>
                        <a:pt x="2857" y="396"/>
                        <a:pt x="2857" y="396"/>
                      </a:cubicBezTo>
                      <a:cubicBezTo>
                        <a:pt x="2850" y="391"/>
                        <a:pt x="2850" y="391"/>
                        <a:pt x="2850" y="391"/>
                      </a:cubicBezTo>
                      <a:cubicBezTo>
                        <a:pt x="2840" y="383"/>
                        <a:pt x="2837" y="369"/>
                        <a:pt x="2845" y="358"/>
                      </a:cubicBezTo>
                      <a:cubicBezTo>
                        <a:pt x="2853" y="348"/>
                        <a:pt x="2868" y="345"/>
                        <a:pt x="2878" y="353"/>
                      </a:cubicBezTo>
                      <a:cubicBezTo>
                        <a:pt x="2886" y="358"/>
                        <a:pt x="2886" y="358"/>
                        <a:pt x="2886" y="358"/>
                      </a:cubicBezTo>
                      <a:cubicBezTo>
                        <a:pt x="2894" y="365"/>
                        <a:pt x="2894" y="365"/>
                        <a:pt x="2894" y="365"/>
                      </a:cubicBezTo>
                      <a:cubicBezTo>
                        <a:pt x="2903" y="372"/>
                        <a:pt x="2903" y="372"/>
                        <a:pt x="2903" y="372"/>
                      </a:cubicBezTo>
                      <a:cubicBezTo>
                        <a:pt x="2912" y="378"/>
                        <a:pt x="2912" y="378"/>
                        <a:pt x="2912" y="378"/>
                      </a:cubicBezTo>
                      <a:lnTo>
                        <a:pt x="2916" y="382"/>
                      </a:lnTo>
                      <a:close/>
                      <a:moveTo>
                        <a:pt x="2759" y="272"/>
                      </a:moveTo>
                      <a:cubicBezTo>
                        <a:pt x="2771" y="279"/>
                        <a:pt x="2774" y="294"/>
                        <a:pt x="2767" y="305"/>
                      </a:cubicBezTo>
                      <a:cubicBezTo>
                        <a:pt x="2760" y="316"/>
                        <a:pt x="2746" y="319"/>
                        <a:pt x="2735" y="312"/>
                      </a:cubicBezTo>
                      <a:cubicBezTo>
                        <a:pt x="2726" y="307"/>
                        <a:pt x="2726" y="307"/>
                        <a:pt x="2726" y="307"/>
                      </a:cubicBezTo>
                      <a:cubicBezTo>
                        <a:pt x="2717" y="302"/>
                        <a:pt x="2717" y="302"/>
                        <a:pt x="2717" y="302"/>
                      </a:cubicBezTo>
                      <a:cubicBezTo>
                        <a:pt x="2708" y="296"/>
                        <a:pt x="2708" y="296"/>
                        <a:pt x="2708" y="296"/>
                      </a:cubicBezTo>
                      <a:cubicBezTo>
                        <a:pt x="2699" y="291"/>
                        <a:pt x="2699" y="291"/>
                        <a:pt x="2699" y="291"/>
                      </a:cubicBezTo>
                      <a:cubicBezTo>
                        <a:pt x="2695" y="288"/>
                        <a:pt x="2695" y="288"/>
                        <a:pt x="2695" y="288"/>
                      </a:cubicBezTo>
                      <a:cubicBezTo>
                        <a:pt x="2683" y="282"/>
                        <a:pt x="2680" y="267"/>
                        <a:pt x="2686" y="256"/>
                      </a:cubicBezTo>
                      <a:cubicBezTo>
                        <a:pt x="2693" y="245"/>
                        <a:pt x="2707" y="241"/>
                        <a:pt x="2719" y="247"/>
                      </a:cubicBezTo>
                      <a:cubicBezTo>
                        <a:pt x="2723" y="250"/>
                        <a:pt x="2723" y="250"/>
                        <a:pt x="2723" y="250"/>
                      </a:cubicBezTo>
                      <a:cubicBezTo>
                        <a:pt x="2732" y="255"/>
                        <a:pt x="2732" y="255"/>
                        <a:pt x="2732" y="255"/>
                      </a:cubicBezTo>
                      <a:cubicBezTo>
                        <a:pt x="2741" y="261"/>
                        <a:pt x="2741" y="261"/>
                        <a:pt x="2741" y="261"/>
                      </a:cubicBezTo>
                      <a:cubicBezTo>
                        <a:pt x="2751" y="267"/>
                        <a:pt x="2751" y="267"/>
                        <a:pt x="2751" y="267"/>
                      </a:cubicBezTo>
                      <a:lnTo>
                        <a:pt x="2759" y="272"/>
                      </a:lnTo>
                      <a:close/>
                      <a:moveTo>
                        <a:pt x="2592" y="180"/>
                      </a:moveTo>
                      <a:cubicBezTo>
                        <a:pt x="2604" y="185"/>
                        <a:pt x="2609" y="200"/>
                        <a:pt x="2603" y="211"/>
                      </a:cubicBezTo>
                      <a:cubicBezTo>
                        <a:pt x="2597" y="223"/>
                        <a:pt x="2583" y="228"/>
                        <a:pt x="2571" y="222"/>
                      </a:cubicBezTo>
                      <a:cubicBezTo>
                        <a:pt x="2568" y="220"/>
                        <a:pt x="2568" y="220"/>
                        <a:pt x="2568" y="220"/>
                      </a:cubicBezTo>
                      <a:cubicBezTo>
                        <a:pt x="2558" y="216"/>
                        <a:pt x="2558" y="216"/>
                        <a:pt x="2558" y="216"/>
                      </a:cubicBezTo>
                      <a:cubicBezTo>
                        <a:pt x="2548" y="211"/>
                        <a:pt x="2548" y="211"/>
                        <a:pt x="2548" y="211"/>
                      </a:cubicBezTo>
                      <a:cubicBezTo>
                        <a:pt x="2539" y="207"/>
                        <a:pt x="2539" y="207"/>
                        <a:pt x="2539" y="207"/>
                      </a:cubicBezTo>
                      <a:cubicBezTo>
                        <a:pt x="2529" y="202"/>
                        <a:pt x="2529" y="202"/>
                        <a:pt x="2529" y="202"/>
                      </a:cubicBezTo>
                      <a:cubicBezTo>
                        <a:pt x="2517" y="197"/>
                        <a:pt x="2512" y="183"/>
                        <a:pt x="2518" y="171"/>
                      </a:cubicBezTo>
                      <a:cubicBezTo>
                        <a:pt x="2523" y="159"/>
                        <a:pt x="2537" y="154"/>
                        <a:pt x="2549" y="159"/>
                      </a:cubicBezTo>
                      <a:cubicBezTo>
                        <a:pt x="2558" y="164"/>
                        <a:pt x="2558" y="164"/>
                        <a:pt x="2558" y="164"/>
                      </a:cubicBezTo>
                      <a:cubicBezTo>
                        <a:pt x="2568" y="168"/>
                        <a:pt x="2568" y="168"/>
                        <a:pt x="2568" y="168"/>
                      </a:cubicBezTo>
                      <a:cubicBezTo>
                        <a:pt x="2578" y="173"/>
                        <a:pt x="2578" y="173"/>
                        <a:pt x="2578" y="173"/>
                      </a:cubicBezTo>
                      <a:cubicBezTo>
                        <a:pt x="2588" y="178"/>
                        <a:pt x="2588" y="178"/>
                        <a:pt x="2588" y="178"/>
                      </a:cubicBezTo>
                      <a:lnTo>
                        <a:pt x="2592" y="180"/>
                      </a:lnTo>
                      <a:close/>
                      <a:moveTo>
                        <a:pt x="2416" y="105"/>
                      </a:moveTo>
                      <a:cubicBezTo>
                        <a:pt x="2428" y="110"/>
                        <a:pt x="2434" y="123"/>
                        <a:pt x="2430" y="135"/>
                      </a:cubicBezTo>
                      <a:cubicBezTo>
                        <a:pt x="2425" y="148"/>
                        <a:pt x="2412" y="154"/>
                        <a:pt x="2400" y="150"/>
                      </a:cubicBezTo>
                      <a:cubicBezTo>
                        <a:pt x="2390" y="147"/>
                        <a:pt x="2390" y="147"/>
                        <a:pt x="2390" y="147"/>
                      </a:cubicBezTo>
                      <a:cubicBezTo>
                        <a:pt x="2380" y="143"/>
                        <a:pt x="2380" y="143"/>
                        <a:pt x="2380" y="143"/>
                      </a:cubicBezTo>
                      <a:cubicBezTo>
                        <a:pt x="2369" y="139"/>
                        <a:pt x="2369" y="139"/>
                        <a:pt x="2369" y="139"/>
                      </a:cubicBezTo>
                      <a:cubicBezTo>
                        <a:pt x="2359" y="136"/>
                        <a:pt x="2359" y="136"/>
                        <a:pt x="2359" y="136"/>
                      </a:cubicBezTo>
                      <a:cubicBezTo>
                        <a:pt x="2356" y="135"/>
                        <a:pt x="2356" y="135"/>
                        <a:pt x="2356" y="135"/>
                      </a:cubicBezTo>
                      <a:cubicBezTo>
                        <a:pt x="2343" y="131"/>
                        <a:pt x="2336" y="117"/>
                        <a:pt x="2341" y="105"/>
                      </a:cubicBezTo>
                      <a:cubicBezTo>
                        <a:pt x="2344" y="93"/>
                        <a:pt x="2358" y="86"/>
                        <a:pt x="2370" y="90"/>
                      </a:cubicBezTo>
                      <a:cubicBezTo>
                        <a:pt x="2374" y="91"/>
                        <a:pt x="2374" y="91"/>
                        <a:pt x="2374" y="91"/>
                      </a:cubicBezTo>
                      <a:cubicBezTo>
                        <a:pt x="2385" y="95"/>
                        <a:pt x="2385" y="95"/>
                        <a:pt x="2385" y="95"/>
                      </a:cubicBezTo>
                      <a:cubicBezTo>
                        <a:pt x="2395" y="98"/>
                        <a:pt x="2395" y="98"/>
                        <a:pt x="2395" y="98"/>
                      </a:cubicBezTo>
                      <a:cubicBezTo>
                        <a:pt x="2405" y="102"/>
                        <a:pt x="2405" y="102"/>
                        <a:pt x="2405" y="102"/>
                      </a:cubicBezTo>
                      <a:lnTo>
                        <a:pt x="2416" y="105"/>
                      </a:lnTo>
                      <a:close/>
                      <a:moveTo>
                        <a:pt x="2232" y="51"/>
                      </a:moveTo>
                      <a:cubicBezTo>
                        <a:pt x="2245" y="54"/>
                        <a:pt x="2253" y="66"/>
                        <a:pt x="2250" y="79"/>
                      </a:cubicBezTo>
                      <a:cubicBezTo>
                        <a:pt x="2247" y="92"/>
                        <a:pt x="2234" y="99"/>
                        <a:pt x="2221" y="96"/>
                      </a:cubicBezTo>
                      <a:cubicBezTo>
                        <a:pt x="2213" y="95"/>
                        <a:pt x="2213" y="95"/>
                        <a:pt x="2213" y="95"/>
                      </a:cubicBezTo>
                      <a:cubicBezTo>
                        <a:pt x="2202" y="92"/>
                        <a:pt x="2202" y="92"/>
                        <a:pt x="2202" y="92"/>
                      </a:cubicBezTo>
                      <a:cubicBezTo>
                        <a:pt x="2192" y="90"/>
                        <a:pt x="2192" y="90"/>
                        <a:pt x="2192" y="90"/>
                      </a:cubicBezTo>
                      <a:cubicBezTo>
                        <a:pt x="2181" y="87"/>
                        <a:pt x="2181" y="87"/>
                        <a:pt x="2181" y="87"/>
                      </a:cubicBezTo>
                      <a:cubicBezTo>
                        <a:pt x="2176" y="86"/>
                        <a:pt x="2176" y="86"/>
                        <a:pt x="2176" y="86"/>
                      </a:cubicBezTo>
                      <a:cubicBezTo>
                        <a:pt x="2163" y="83"/>
                        <a:pt x="2155" y="71"/>
                        <a:pt x="2158" y="58"/>
                      </a:cubicBezTo>
                      <a:cubicBezTo>
                        <a:pt x="2160" y="45"/>
                        <a:pt x="2173" y="37"/>
                        <a:pt x="2185" y="40"/>
                      </a:cubicBezTo>
                      <a:cubicBezTo>
                        <a:pt x="2191" y="41"/>
                        <a:pt x="2191" y="41"/>
                        <a:pt x="2191" y="41"/>
                      </a:cubicBezTo>
                      <a:cubicBezTo>
                        <a:pt x="2202" y="43"/>
                        <a:pt x="2202" y="43"/>
                        <a:pt x="2202" y="43"/>
                      </a:cubicBezTo>
                      <a:cubicBezTo>
                        <a:pt x="2213" y="46"/>
                        <a:pt x="2213" y="46"/>
                        <a:pt x="2213" y="46"/>
                      </a:cubicBezTo>
                      <a:cubicBezTo>
                        <a:pt x="2224" y="49"/>
                        <a:pt x="2224" y="49"/>
                        <a:pt x="2224" y="49"/>
                      </a:cubicBezTo>
                      <a:lnTo>
                        <a:pt x="2232" y="51"/>
                      </a:lnTo>
                      <a:close/>
                      <a:moveTo>
                        <a:pt x="2044" y="15"/>
                      </a:moveTo>
                      <a:cubicBezTo>
                        <a:pt x="2057" y="17"/>
                        <a:pt x="2066" y="29"/>
                        <a:pt x="2064" y="42"/>
                      </a:cubicBezTo>
                      <a:cubicBezTo>
                        <a:pt x="2063" y="55"/>
                        <a:pt x="2051" y="64"/>
                        <a:pt x="2038" y="62"/>
                      </a:cubicBezTo>
                      <a:cubicBezTo>
                        <a:pt x="2029" y="61"/>
                        <a:pt x="2029" y="61"/>
                        <a:pt x="2029" y="61"/>
                      </a:cubicBezTo>
                      <a:cubicBezTo>
                        <a:pt x="2018" y="60"/>
                        <a:pt x="2018" y="60"/>
                        <a:pt x="2018" y="60"/>
                      </a:cubicBezTo>
                      <a:cubicBezTo>
                        <a:pt x="2007" y="59"/>
                        <a:pt x="2007" y="59"/>
                        <a:pt x="2007" y="59"/>
                      </a:cubicBezTo>
                      <a:cubicBezTo>
                        <a:pt x="1996" y="57"/>
                        <a:pt x="1996" y="57"/>
                        <a:pt x="1996" y="57"/>
                      </a:cubicBezTo>
                      <a:cubicBezTo>
                        <a:pt x="1992" y="57"/>
                        <a:pt x="1992" y="57"/>
                        <a:pt x="1992" y="57"/>
                      </a:cubicBezTo>
                      <a:cubicBezTo>
                        <a:pt x="1979" y="56"/>
                        <a:pt x="1969" y="44"/>
                        <a:pt x="1971" y="31"/>
                      </a:cubicBezTo>
                      <a:cubicBezTo>
                        <a:pt x="1972" y="18"/>
                        <a:pt x="1983" y="9"/>
                        <a:pt x="1996" y="10"/>
                      </a:cubicBezTo>
                      <a:cubicBezTo>
                        <a:pt x="2001" y="10"/>
                        <a:pt x="2001" y="10"/>
                        <a:pt x="2001" y="10"/>
                      </a:cubicBezTo>
                      <a:cubicBezTo>
                        <a:pt x="2013" y="12"/>
                        <a:pt x="2013" y="12"/>
                        <a:pt x="2013" y="12"/>
                      </a:cubicBezTo>
                      <a:cubicBezTo>
                        <a:pt x="2024" y="13"/>
                        <a:pt x="2024" y="13"/>
                        <a:pt x="2024" y="13"/>
                      </a:cubicBezTo>
                      <a:cubicBezTo>
                        <a:pt x="2035" y="14"/>
                        <a:pt x="2035" y="14"/>
                        <a:pt x="2035" y="14"/>
                      </a:cubicBezTo>
                      <a:lnTo>
                        <a:pt x="2044" y="15"/>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2" name="íṣľîḓè"/>
                <p:cNvSpPr/>
                <p:nvPr>
                  <p:custDataLst>
                    <p:tags r:id="rId32"/>
                  </p:custDataLst>
                </p:nvPr>
              </p:nvSpPr>
              <p:spPr>
                <a:xfrm>
                  <a:off x="3200400" y="2316163"/>
                  <a:ext cx="2851150" cy="29448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1675" h="1732">
                      <a:moveTo>
                        <a:pt x="655" y="1612"/>
                      </a:moveTo>
                      <a:cubicBezTo>
                        <a:pt x="783" y="1607"/>
                        <a:pt x="911" y="1601"/>
                        <a:pt x="1039" y="1596"/>
                      </a:cubicBezTo>
                      <a:cubicBezTo>
                        <a:pt x="1186" y="1493"/>
                        <a:pt x="1364" y="1469"/>
                        <a:pt x="1568" y="1323"/>
                      </a:cubicBezTo>
                      <a:cubicBezTo>
                        <a:pt x="1618" y="1287"/>
                        <a:pt x="1625" y="1250"/>
                        <a:pt x="1563" y="1209"/>
                      </a:cubicBezTo>
                      <a:cubicBezTo>
                        <a:pt x="1493" y="1163"/>
                        <a:pt x="1356" y="1150"/>
                        <a:pt x="1242" y="1202"/>
                      </a:cubicBezTo>
                      <a:cubicBezTo>
                        <a:pt x="1094" y="1233"/>
                        <a:pt x="1071" y="1194"/>
                        <a:pt x="882" y="1256"/>
                      </a:cubicBezTo>
                      <a:cubicBezTo>
                        <a:pt x="759" y="1052"/>
                        <a:pt x="536" y="1180"/>
                        <a:pt x="415" y="702"/>
                      </a:cubicBezTo>
                      <a:cubicBezTo>
                        <a:pt x="466" y="345"/>
                        <a:pt x="677" y="102"/>
                        <a:pt x="1424" y="243"/>
                      </a:cubicBezTo>
                      <a:cubicBezTo>
                        <a:pt x="1564" y="191"/>
                        <a:pt x="1675" y="108"/>
                        <a:pt x="1475" y="68"/>
                      </a:cubicBezTo>
                      <a:cubicBezTo>
                        <a:pt x="1224" y="19"/>
                        <a:pt x="978" y="0"/>
                        <a:pt x="746" y="44"/>
                      </a:cubicBezTo>
                      <a:cubicBezTo>
                        <a:pt x="547" y="106"/>
                        <a:pt x="397" y="217"/>
                        <a:pt x="266" y="346"/>
                      </a:cubicBezTo>
                      <a:cubicBezTo>
                        <a:pt x="64" y="546"/>
                        <a:pt x="159" y="1081"/>
                        <a:pt x="151" y="1354"/>
                      </a:cubicBezTo>
                      <a:cubicBezTo>
                        <a:pt x="86" y="1440"/>
                        <a:pt x="65" y="1553"/>
                        <a:pt x="0" y="1640"/>
                      </a:cubicBezTo>
                      <a:cubicBezTo>
                        <a:pt x="234" y="1696"/>
                        <a:pt x="333" y="1676"/>
                        <a:pt x="568" y="1732"/>
                      </a:cubicBezTo>
                      <a:cubicBezTo>
                        <a:pt x="597" y="1692"/>
                        <a:pt x="626" y="1652"/>
                        <a:pt x="655" y="1612"/>
                      </a:cubicBezTo>
                      <a:close/>
                    </a:path>
                  </a:pathLst>
                </a:custGeom>
                <a:solidFill>
                  <a:srgbClr val="FDD1A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3" name="iṣḷíḋé"/>
                <p:cNvSpPr/>
                <p:nvPr>
                  <p:custDataLst>
                    <p:tags r:id="rId33"/>
                  </p:custDataLst>
                </p:nvPr>
              </p:nvSpPr>
              <p:spPr>
                <a:xfrm>
                  <a:off x="3028950" y="4838700"/>
                  <a:ext cx="1239838" cy="7524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29" h="443">
                      <a:moveTo>
                        <a:pt x="625" y="436"/>
                      </a:moveTo>
                      <a:cubicBezTo>
                        <a:pt x="28" y="201"/>
                        <a:pt x="28" y="201"/>
                        <a:pt x="28" y="201"/>
                      </a:cubicBezTo>
                      <a:cubicBezTo>
                        <a:pt x="10" y="193"/>
                        <a:pt x="0" y="172"/>
                        <a:pt x="8" y="153"/>
                      </a:cubicBezTo>
                      <a:cubicBezTo>
                        <a:pt x="57" y="28"/>
                        <a:pt x="57" y="28"/>
                        <a:pt x="57" y="28"/>
                      </a:cubicBezTo>
                      <a:cubicBezTo>
                        <a:pt x="64" y="9"/>
                        <a:pt x="86" y="0"/>
                        <a:pt x="105" y="7"/>
                      </a:cubicBezTo>
                      <a:cubicBezTo>
                        <a:pt x="701" y="243"/>
                        <a:pt x="701" y="243"/>
                        <a:pt x="701" y="243"/>
                      </a:cubicBezTo>
                      <a:cubicBezTo>
                        <a:pt x="720" y="250"/>
                        <a:pt x="729" y="271"/>
                        <a:pt x="722" y="290"/>
                      </a:cubicBezTo>
                      <a:cubicBezTo>
                        <a:pt x="672" y="415"/>
                        <a:pt x="672" y="415"/>
                        <a:pt x="672" y="415"/>
                      </a:cubicBezTo>
                      <a:cubicBezTo>
                        <a:pt x="665" y="434"/>
                        <a:pt x="644" y="443"/>
                        <a:pt x="625" y="436"/>
                      </a:cubicBezTo>
                      <a:close/>
                    </a:path>
                  </a:pathLst>
                </a:custGeom>
                <a:solidFill>
                  <a:srgbClr val="3498D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4" name="ïSḻîdé"/>
                <p:cNvSpPr/>
                <p:nvPr>
                  <p:custDataLst>
                    <p:tags r:id="rId34"/>
                  </p:custDataLst>
                </p:nvPr>
              </p:nvSpPr>
              <p:spPr>
                <a:xfrm>
                  <a:off x="2605088" y="5037138"/>
                  <a:ext cx="1671638" cy="14144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82" h="832">
                      <a:moveTo>
                        <a:pt x="950" y="288"/>
                      </a:moveTo>
                      <a:cubicBezTo>
                        <a:pt x="243" y="9"/>
                        <a:pt x="243" y="9"/>
                        <a:pt x="243" y="9"/>
                      </a:cubicBezTo>
                      <a:cubicBezTo>
                        <a:pt x="222" y="0"/>
                        <a:pt x="198" y="11"/>
                        <a:pt x="190" y="31"/>
                      </a:cubicBezTo>
                      <a:cubicBezTo>
                        <a:pt x="8" y="491"/>
                        <a:pt x="8" y="491"/>
                        <a:pt x="8" y="491"/>
                      </a:cubicBezTo>
                      <a:cubicBezTo>
                        <a:pt x="0" y="512"/>
                        <a:pt x="10" y="536"/>
                        <a:pt x="31" y="544"/>
                      </a:cubicBezTo>
                      <a:cubicBezTo>
                        <a:pt x="739" y="823"/>
                        <a:pt x="739" y="823"/>
                        <a:pt x="739" y="823"/>
                      </a:cubicBezTo>
                      <a:cubicBezTo>
                        <a:pt x="760" y="832"/>
                        <a:pt x="784" y="821"/>
                        <a:pt x="792" y="800"/>
                      </a:cubicBezTo>
                      <a:cubicBezTo>
                        <a:pt x="974" y="341"/>
                        <a:pt x="974" y="341"/>
                        <a:pt x="974" y="341"/>
                      </a:cubicBezTo>
                      <a:cubicBezTo>
                        <a:pt x="982" y="320"/>
                        <a:pt x="972" y="296"/>
                        <a:pt x="950" y="288"/>
                      </a:cubicBezTo>
                      <a:close/>
                    </a:path>
                  </a:pathLst>
                </a:custGeom>
                <a:solidFill>
                  <a:srgbClr val="2A7BB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5" name="iş1îḋe"/>
                <p:cNvSpPr/>
                <p:nvPr>
                  <p:custDataLst>
                    <p:tags r:id="rId35"/>
                  </p:custDataLst>
                </p:nvPr>
              </p:nvSpPr>
              <p:spPr>
                <a:xfrm>
                  <a:off x="6142038" y="2316163"/>
                  <a:ext cx="2851150" cy="29448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75" h="1732">
                      <a:moveTo>
                        <a:pt x="1020" y="1612"/>
                      </a:moveTo>
                      <a:cubicBezTo>
                        <a:pt x="892" y="1607"/>
                        <a:pt x="764" y="1601"/>
                        <a:pt x="635" y="1596"/>
                      </a:cubicBezTo>
                      <a:cubicBezTo>
                        <a:pt x="488" y="1493"/>
                        <a:pt x="311" y="1469"/>
                        <a:pt x="107" y="1323"/>
                      </a:cubicBezTo>
                      <a:cubicBezTo>
                        <a:pt x="57" y="1287"/>
                        <a:pt x="50" y="1250"/>
                        <a:pt x="112" y="1209"/>
                      </a:cubicBezTo>
                      <a:cubicBezTo>
                        <a:pt x="181" y="1163"/>
                        <a:pt x="319" y="1150"/>
                        <a:pt x="433" y="1202"/>
                      </a:cubicBezTo>
                      <a:cubicBezTo>
                        <a:pt x="581" y="1233"/>
                        <a:pt x="604" y="1194"/>
                        <a:pt x="793" y="1256"/>
                      </a:cubicBezTo>
                      <a:cubicBezTo>
                        <a:pt x="916" y="1052"/>
                        <a:pt x="1138" y="1180"/>
                        <a:pt x="1260" y="702"/>
                      </a:cubicBezTo>
                      <a:cubicBezTo>
                        <a:pt x="1208" y="345"/>
                        <a:pt x="998" y="102"/>
                        <a:pt x="251" y="243"/>
                      </a:cubicBezTo>
                      <a:cubicBezTo>
                        <a:pt x="111" y="191"/>
                        <a:pt x="0" y="108"/>
                        <a:pt x="199" y="68"/>
                      </a:cubicBezTo>
                      <a:cubicBezTo>
                        <a:pt x="451" y="19"/>
                        <a:pt x="696" y="0"/>
                        <a:pt x="929" y="44"/>
                      </a:cubicBezTo>
                      <a:cubicBezTo>
                        <a:pt x="1128" y="106"/>
                        <a:pt x="1278" y="217"/>
                        <a:pt x="1409" y="346"/>
                      </a:cubicBezTo>
                      <a:cubicBezTo>
                        <a:pt x="1610" y="546"/>
                        <a:pt x="1516" y="1081"/>
                        <a:pt x="1524" y="1354"/>
                      </a:cubicBezTo>
                      <a:cubicBezTo>
                        <a:pt x="1589" y="1440"/>
                        <a:pt x="1610" y="1553"/>
                        <a:pt x="1675" y="1640"/>
                      </a:cubicBezTo>
                      <a:cubicBezTo>
                        <a:pt x="1440" y="1696"/>
                        <a:pt x="1341" y="1676"/>
                        <a:pt x="1107" y="1732"/>
                      </a:cubicBezTo>
                      <a:cubicBezTo>
                        <a:pt x="1078" y="1692"/>
                        <a:pt x="1049" y="1652"/>
                        <a:pt x="1020" y="1612"/>
                      </a:cubicBezTo>
                      <a:close/>
                    </a:path>
                  </a:pathLst>
                </a:custGeom>
                <a:solidFill>
                  <a:srgbClr val="FDD1A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6" name="iṩ1ïde"/>
                <p:cNvSpPr/>
                <p:nvPr>
                  <p:custDataLst>
                    <p:tags r:id="rId36"/>
                  </p:custDataLst>
                </p:nvPr>
              </p:nvSpPr>
              <p:spPr>
                <a:xfrm>
                  <a:off x="7924800" y="4838700"/>
                  <a:ext cx="1239838" cy="7524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29" h="443">
                      <a:moveTo>
                        <a:pt x="104" y="436"/>
                      </a:moveTo>
                      <a:cubicBezTo>
                        <a:pt x="701" y="201"/>
                        <a:pt x="701" y="201"/>
                        <a:pt x="701" y="201"/>
                      </a:cubicBezTo>
                      <a:cubicBezTo>
                        <a:pt x="719" y="193"/>
                        <a:pt x="729" y="172"/>
                        <a:pt x="721" y="153"/>
                      </a:cubicBezTo>
                      <a:cubicBezTo>
                        <a:pt x="672" y="28"/>
                        <a:pt x="672" y="28"/>
                        <a:pt x="672" y="28"/>
                      </a:cubicBezTo>
                      <a:cubicBezTo>
                        <a:pt x="664" y="9"/>
                        <a:pt x="643" y="0"/>
                        <a:pt x="624" y="7"/>
                      </a:cubicBezTo>
                      <a:cubicBezTo>
                        <a:pt x="28" y="243"/>
                        <a:pt x="28" y="243"/>
                        <a:pt x="28" y="243"/>
                      </a:cubicBezTo>
                      <a:cubicBezTo>
                        <a:pt x="9" y="250"/>
                        <a:pt x="0" y="271"/>
                        <a:pt x="7" y="290"/>
                      </a:cubicBezTo>
                      <a:cubicBezTo>
                        <a:pt x="57" y="415"/>
                        <a:pt x="57" y="415"/>
                        <a:pt x="57" y="415"/>
                      </a:cubicBezTo>
                      <a:cubicBezTo>
                        <a:pt x="64" y="434"/>
                        <a:pt x="85" y="443"/>
                        <a:pt x="104" y="436"/>
                      </a:cubicBezTo>
                      <a:close/>
                    </a:path>
                  </a:pathLst>
                </a:custGeom>
                <a:solidFill>
                  <a:srgbClr val="3498DB"/>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7" name="îṥļîḋè"/>
                <p:cNvSpPr/>
                <p:nvPr>
                  <p:custDataLst>
                    <p:tags r:id="rId37"/>
                  </p:custDataLst>
                </p:nvPr>
              </p:nvSpPr>
              <p:spPr>
                <a:xfrm>
                  <a:off x="7916863" y="5037138"/>
                  <a:ext cx="1671638" cy="14144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82" h="832">
                      <a:moveTo>
                        <a:pt x="31" y="288"/>
                      </a:moveTo>
                      <a:cubicBezTo>
                        <a:pt x="739" y="9"/>
                        <a:pt x="739" y="9"/>
                        <a:pt x="739" y="9"/>
                      </a:cubicBezTo>
                      <a:cubicBezTo>
                        <a:pt x="760" y="0"/>
                        <a:pt x="784" y="11"/>
                        <a:pt x="792" y="31"/>
                      </a:cubicBezTo>
                      <a:cubicBezTo>
                        <a:pt x="974" y="491"/>
                        <a:pt x="974" y="491"/>
                        <a:pt x="974" y="491"/>
                      </a:cubicBezTo>
                      <a:cubicBezTo>
                        <a:pt x="982" y="512"/>
                        <a:pt x="971" y="536"/>
                        <a:pt x="950" y="544"/>
                      </a:cubicBezTo>
                      <a:cubicBezTo>
                        <a:pt x="243" y="823"/>
                        <a:pt x="243" y="823"/>
                        <a:pt x="243" y="823"/>
                      </a:cubicBezTo>
                      <a:cubicBezTo>
                        <a:pt x="222" y="832"/>
                        <a:pt x="198" y="821"/>
                        <a:pt x="189" y="800"/>
                      </a:cubicBezTo>
                      <a:cubicBezTo>
                        <a:pt x="8" y="341"/>
                        <a:pt x="8" y="341"/>
                        <a:pt x="8" y="341"/>
                      </a:cubicBezTo>
                      <a:cubicBezTo>
                        <a:pt x="0" y="320"/>
                        <a:pt x="10" y="296"/>
                        <a:pt x="31" y="288"/>
                      </a:cubicBezTo>
                      <a:close/>
                    </a:path>
                  </a:pathLst>
                </a:custGeom>
                <a:solidFill>
                  <a:srgbClr val="2A7BB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8" name="íśļiďè"/>
                <p:cNvSpPr/>
                <p:nvPr>
                  <p:custDataLst>
                    <p:tags r:id="rId38"/>
                  </p:custDataLst>
                </p:nvPr>
              </p:nvSpPr>
              <p:spPr>
                <a:xfrm>
                  <a:off x="5726113" y="2770188"/>
                  <a:ext cx="741363" cy="1479550"/>
                </a:xfrm>
                <a:custGeom>
                  <a:avLst/>
                  <a:gdLst/>
                  <a:ahLst/>
                  <a:cxnLst>
                    <a:cxn ang="0">
                      <a:pos x="2147483646" y="0"/>
                    </a:cxn>
                    <a:cxn ang="0">
                      <a:pos x="0" y="0"/>
                    </a:cxn>
                    <a:cxn ang="0">
                      <a:pos x="0" y="2147483646"/>
                    </a:cxn>
                    <a:cxn ang="0">
                      <a:pos x="0" y="2147483646"/>
                    </a:cxn>
                    <a:cxn ang="0">
                      <a:pos x="0" y="2147483646"/>
                    </a:cxn>
                    <a:cxn ang="0">
                      <a:pos x="2147483646" y="2147483646"/>
                    </a:cxn>
                    <a:cxn ang="0">
                      <a:pos x="2147483646" y="2147483646"/>
                    </a:cxn>
                    <a:cxn ang="0">
                      <a:pos x="2147483646" y="2147483646"/>
                    </a:cxn>
                    <a:cxn ang="0">
                      <a:pos x="2147483646" y="0"/>
                    </a:cxn>
                  </a:cxnLst>
                  <a:pathLst>
                    <a:path w="435" h="870">
                      <a:moveTo>
                        <a:pt x="435" y="0"/>
                      </a:moveTo>
                      <a:cubicBezTo>
                        <a:pt x="284" y="83"/>
                        <a:pt x="151" y="83"/>
                        <a:pt x="0" y="0"/>
                      </a:cubicBezTo>
                      <a:cubicBezTo>
                        <a:pt x="0" y="268"/>
                        <a:pt x="0" y="268"/>
                        <a:pt x="0" y="268"/>
                      </a:cubicBezTo>
                      <a:cubicBezTo>
                        <a:pt x="0" y="602"/>
                        <a:pt x="0" y="602"/>
                        <a:pt x="0" y="602"/>
                      </a:cubicBezTo>
                      <a:cubicBezTo>
                        <a:pt x="0" y="870"/>
                        <a:pt x="0" y="870"/>
                        <a:pt x="0" y="870"/>
                      </a:cubicBezTo>
                      <a:cubicBezTo>
                        <a:pt x="151" y="787"/>
                        <a:pt x="284" y="787"/>
                        <a:pt x="435" y="870"/>
                      </a:cubicBezTo>
                      <a:cubicBezTo>
                        <a:pt x="435" y="602"/>
                        <a:pt x="435" y="602"/>
                        <a:pt x="435" y="602"/>
                      </a:cubicBezTo>
                      <a:cubicBezTo>
                        <a:pt x="435" y="268"/>
                        <a:pt x="435" y="268"/>
                        <a:pt x="435" y="268"/>
                      </a:cubicBezTo>
                      <a:lnTo>
                        <a:pt x="435" y="0"/>
                      </a:lnTo>
                      <a:close/>
                    </a:path>
                  </a:pathLst>
                </a:custGeom>
                <a:solidFill>
                  <a:srgbClr val="1A1A1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9" name="iś1íḋe"/>
                <p:cNvSpPr/>
                <p:nvPr>
                  <p:custDataLst>
                    <p:tags r:id="rId39"/>
                  </p:custDataLst>
                </p:nvPr>
              </p:nvSpPr>
              <p:spPr>
                <a:xfrm>
                  <a:off x="3916363" y="2439988"/>
                  <a:ext cx="2139950" cy="2138363"/>
                </a:xfrm>
                <a:prstGeom prst="ellipse">
                  <a:avLst/>
                </a:prstGeom>
                <a:solidFill>
                  <a:srgbClr val="1A1A1A"/>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0" name="îSľiḑe"/>
                <p:cNvSpPr/>
                <p:nvPr>
                  <p:custDataLst>
                    <p:tags r:id="rId40"/>
                  </p:custDataLst>
                </p:nvPr>
              </p:nvSpPr>
              <p:spPr>
                <a:xfrm>
                  <a:off x="6135688" y="2439988"/>
                  <a:ext cx="2141538" cy="2138363"/>
                </a:xfrm>
                <a:prstGeom prst="ellipse">
                  <a:avLst/>
                </a:prstGeom>
                <a:solidFill>
                  <a:srgbClr val="1A1A1A"/>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1" name="îŝľiḍè"/>
                <p:cNvSpPr/>
                <p:nvPr>
                  <p:custDataLst>
                    <p:tags r:id="rId41"/>
                  </p:custDataLst>
                </p:nvPr>
              </p:nvSpPr>
              <p:spPr>
                <a:xfrm>
                  <a:off x="6376988" y="2678113"/>
                  <a:ext cx="1663700" cy="1660525"/>
                </a:xfrm>
                <a:prstGeom prst="ellipse">
                  <a:avLst/>
                </a:prstGeom>
                <a:solidFill>
                  <a:srgbClr val="FFFFFF"/>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2" name="íṡļíďé"/>
                <p:cNvSpPr/>
                <p:nvPr>
                  <p:custDataLst>
                    <p:tags r:id="rId42"/>
                  </p:custDataLst>
                </p:nvPr>
              </p:nvSpPr>
              <p:spPr>
                <a:xfrm>
                  <a:off x="6634163" y="2935288"/>
                  <a:ext cx="1149350" cy="1147763"/>
                </a:xfrm>
                <a:prstGeom prst="ellipse">
                  <a:avLst/>
                </a:prstGeom>
                <a:solidFill>
                  <a:srgbClr val="3498DB"/>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3" name="ï$ḻíḋê"/>
                <p:cNvSpPr/>
                <p:nvPr>
                  <p:custDataLst>
                    <p:tags r:id="rId43"/>
                  </p:custDataLst>
                </p:nvPr>
              </p:nvSpPr>
              <p:spPr>
                <a:xfrm>
                  <a:off x="6878638" y="3181350"/>
                  <a:ext cx="658813" cy="658813"/>
                </a:xfrm>
                <a:prstGeom prst="ellipse">
                  <a:avLst/>
                </a:prstGeom>
                <a:solidFill>
                  <a:srgbClr val="1A1A1A"/>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4" name="iS1ïḍê"/>
                <p:cNvSpPr/>
                <p:nvPr>
                  <p:custDataLst>
                    <p:tags r:id="rId44"/>
                  </p:custDataLst>
                </p:nvPr>
              </p:nvSpPr>
              <p:spPr>
                <a:xfrm>
                  <a:off x="6842125" y="3222625"/>
                  <a:ext cx="193675" cy="193675"/>
                </a:xfrm>
                <a:prstGeom prst="ellipse">
                  <a:avLst/>
                </a:prstGeom>
                <a:solidFill>
                  <a:srgbClr val="FFFFFF"/>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5" name="iŝ1iḋê"/>
                <p:cNvSpPr/>
                <p:nvPr>
                  <p:custDataLst>
                    <p:tags r:id="rId45"/>
                  </p:custDataLst>
                </p:nvPr>
              </p:nvSpPr>
              <p:spPr>
                <a:xfrm>
                  <a:off x="4152900" y="2678113"/>
                  <a:ext cx="1663700" cy="1660525"/>
                </a:xfrm>
                <a:prstGeom prst="ellipse">
                  <a:avLst/>
                </a:prstGeom>
                <a:solidFill>
                  <a:srgbClr val="FFFFFF"/>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6" name="ïṥ1íďé"/>
                <p:cNvSpPr/>
                <p:nvPr>
                  <p:custDataLst>
                    <p:tags r:id="rId46"/>
                  </p:custDataLst>
                </p:nvPr>
              </p:nvSpPr>
              <p:spPr>
                <a:xfrm>
                  <a:off x="4410075" y="2935288"/>
                  <a:ext cx="1149350" cy="1147763"/>
                </a:xfrm>
                <a:prstGeom prst="ellipse">
                  <a:avLst/>
                </a:prstGeom>
                <a:solidFill>
                  <a:srgbClr val="3498DB"/>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7" name="i$ḷíḓé"/>
                <p:cNvSpPr/>
                <p:nvPr>
                  <p:custDataLst>
                    <p:tags r:id="rId47"/>
                  </p:custDataLst>
                </p:nvPr>
              </p:nvSpPr>
              <p:spPr>
                <a:xfrm>
                  <a:off x="4656138" y="3181350"/>
                  <a:ext cx="658813" cy="658813"/>
                </a:xfrm>
                <a:prstGeom prst="ellipse">
                  <a:avLst/>
                </a:prstGeom>
                <a:solidFill>
                  <a:srgbClr val="1A1A1A"/>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8" name="îŝľíḑe"/>
                <p:cNvSpPr/>
                <p:nvPr>
                  <p:custDataLst>
                    <p:tags r:id="rId48"/>
                  </p:custDataLst>
                </p:nvPr>
              </p:nvSpPr>
              <p:spPr>
                <a:xfrm>
                  <a:off x="4618038" y="3222625"/>
                  <a:ext cx="196850" cy="193675"/>
                </a:xfrm>
                <a:prstGeom prst="ellipse">
                  <a:avLst/>
                </a:prstGeom>
                <a:solidFill>
                  <a:srgbClr val="FFFFFF"/>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9" name="i$ḷîďé"/>
                <p:cNvSpPr/>
                <p:nvPr>
                  <p:custDataLst>
                    <p:tags r:id="rId49"/>
                  </p:custDataLst>
                </p:nvPr>
              </p:nvSpPr>
              <p:spPr>
                <a:xfrm>
                  <a:off x="6654800" y="2019300"/>
                  <a:ext cx="1108075" cy="266700"/>
                </a:xfrm>
                <a:custGeom>
                  <a:avLst/>
                  <a:gdLst/>
                  <a:ahLst/>
                  <a:cxnLst>
                    <a:cxn ang="0">
                      <a:pos x="2147483646" y="2147483646"/>
                    </a:cxn>
                    <a:cxn ang="0">
                      <a:pos x="2147483646" y="0"/>
                    </a:cxn>
                    <a:cxn ang="0">
                      <a:pos x="0" y="2147483646"/>
                    </a:cxn>
                    <a:cxn ang="0">
                      <a:pos x="2147483646" y="2147483646"/>
                    </a:cxn>
                    <a:cxn ang="0">
                      <a:pos x="2147483646" y="2147483646"/>
                    </a:cxn>
                  </a:cxnLst>
                  <a:pathLst>
                    <a:path w="651" h="157">
                      <a:moveTo>
                        <a:pt x="651" y="157"/>
                      </a:moveTo>
                      <a:cubicBezTo>
                        <a:pt x="574" y="61"/>
                        <a:pt x="457" y="0"/>
                        <a:pt x="325" y="0"/>
                      </a:cubicBezTo>
                      <a:cubicBezTo>
                        <a:pt x="193" y="0"/>
                        <a:pt x="76" y="61"/>
                        <a:pt x="0" y="157"/>
                      </a:cubicBezTo>
                      <a:cubicBezTo>
                        <a:pt x="85" y="86"/>
                        <a:pt x="199" y="43"/>
                        <a:pt x="325" y="43"/>
                      </a:cubicBezTo>
                      <a:cubicBezTo>
                        <a:pt x="451" y="43"/>
                        <a:pt x="566" y="86"/>
                        <a:pt x="651" y="157"/>
                      </a:cubicBezTo>
                      <a:close/>
                    </a:path>
                  </a:pathLst>
                </a:custGeom>
                <a:solidFill>
                  <a:srgbClr val="4D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0" name="iṧlídê"/>
                <p:cNvSpPr/>
                <p:nvPr>
                  <p:custDataLst>
                    <p:tags r:id="rId50"/>
                  </p:custDataLst>
                </p:nvPr>
              </p:nvSpPr>
              <p:spPr>
                <a:xfrm>
                  <a:off x="4430713" y="2019300"/>
                  <a:ext cx="1108075" cy="266700"/>
                </a:xfrm>
                <a:custGeom>
                  <a:avLst/>
                  <a:gdLst/>
                  <a:ahLst/>
                  <a:cxnLst>
                    <a:cxn ang="0">
                      <a:pos x="2147483646" y="2147483646"/>
                    </a:cxn>
                    <a:cxn ang="0">
                      <a:pos x="2147483646" y="0"/>
                    </a:cxn>
                    <a:cxn ang="0">
                      <a:pos x="0" y="2147483646"/>
                    </a:cxn>
                    <a:cxn ang="0">
                      <a:pos x="2147483646" y="2147483646"/>
                    </a:cxn>
                    <a:cxn ang="0">
                      <a:pos x="2147483646" y="2147483646"/>
                    </a:cxn>
                  </a:cxnLst>
                  <a:pathLst>
                    <a:path w="651" h="157">
                      <a:moveTo>
                        <a:pt x="651" y="157"/>
                      </a:moveTo>
                      <a:cubicBezTo>
                        <a:pt x="575" y="61"/>
                        <a:pt x="457" y="0"/>
                        <a:pt x="325" y="0"/>
                      </a:cubicBezTo>
                      <a:cubicBezTo>
                        <a:pt x="194" y="0"/>
                        <a:pt x="76" y="61"/>
                        <a:pt x="0" y="157"/>
                      </a:cubicBezTo>
                      <a:cubicBezTo>
                        <a:pt x="85" y="86"/>
                        <a:pt x="199" y="43"/>
                        <a:pt x="325" y="43"/>
                      </a:cubicBezTo>
                      <a:cubicBezTo>
                        <a:pt x="452" y="43"/>
                        <a:pt x="566" y="86"/>
                        <a:pt x="651" y="157"/>
                      </a:cubicBezTo>
                      <a:close/>
                    </a:path>
                  </a:pathLst>
                </a:custGeom>
                <a:solidFill>
                  <a:srgbClr val="4D4D4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1" name="iṩ1îḓè"/>
                <p:cNvSpPr/>
                <p:nvPr>
                  <p:custDataLst>
                    <p:tags r:id="rId51"/>
                  </p:custDataLst>
                </p:nvPr>
              </p:nvSpPr>
              <p:spPr>
                <a:xfrm>
                  <a:off x="7483475" y="795338"/>
                  <a:ext cx="1506538" cy="12366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885" h="728">
                      <a:moveTo>
                        <a:pt x="443" y="0"/>
                      </a:moveTo>
                      <a:cubicBezTo>
                        <a:pt x="688" y="0"/>
                        <a:pt x="885" y="155"/>
                        <a:pt x="885" y="347"/>
                      </a:cubicBezTo>
                      <a:cubicBezTo>
                        <a:pt x="885" y="538"/>
                        <a:pt x="688" y="693"/>
                        <a:pt x="443" y="693"/>
                      </a:cubicBezTo>
                      <a:cubicBezTo>
                        <a:pt x="368" y="693"/>
                        <a:pt x="297" y="678"/>
                        <a:pt x="235" y="652"/>
                      </a:cubicBezTo>
                      <a:cubicBezTo>
                        <a:pt x="4" y="728"/>
                        <a:pt x="4" y="728"/>
                        <a:pt x="4" y="728"/>
                      </a:cubicBezTo>
                      <a:cubicBezTo>
                        <a:pt x="103" y="568"/>
                        <a:pt x="103" y="568"/>
                        <a:pt x="103" y="568"/>
                      </a:cubicBezTo>
                      <a:cubicBezTo>
                        <a:pt x="39" y="508"/>
                        <a:pt x="0" y="431"/>
                        <a:pt x="0" y="347"/>
                      </a:cubicBezTo>
                      <a:cubicBezTo>
                        <a:pt x="0" y="155"/>
                        <a:pt x="199" y="0"/>
                        <a:pt x="443" y="0"/>
                      </a:cubicBezTo>
                      <a:close/>
                    </a:path>
                  </a:pathLst>
                </a:custGeom>
                <a:solidFill>
                  <a:srgbClr val="1B7D9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2" name="îṩlíḍe"/>
                <p:cNvSpPr/>
                <p:nvPr>
                  <p:custDataLst>
                    <p:tags r:id="rId52"/>
                  </p:custDataLst>
                </p:nvPr>
              </p:nvSpPr>
              <p:spPr>
                <a:xfrm>
                  <a:off x="7927975" y="1250950"/>
                  <a:ext cx="115888" cy="455613"/>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Lst>
                  <a:pathLst>
                    <a:path w="68" h="268">
                      <a:moveTo>
                        <a:pt x="11" y="0"/>
                      </a:moveTo>
                      <a:cubicBezTo>
                        <a:pt x="56" y="0"/>
                        <a:pt x="56" y="0"/>
                        <a:pt x="56" y="0"/>
                      </a:cubicBezTo>
                      <a:cubicBezTo>
                        <a:pt x="62" y="0"/>
                        <a:pt x="68" y="5"/>
                        <a:pt x="68" y="12"/>
                      </a:cubicBezTo>
                      <a:cubicBezTo>
                        <a:pt x="68" y="256"/>
                        <a:pt x="68" y="256"/>
                        <a:pt x="68" y="256"/>
                      </a:cubicBezTo>
                      <a:cubicBezTo>
                        <a:pt x="68" y="262"/>
                        <a:pt x="62" y="268"/>
                        <a:pt x="56" y="268"/>
                      </a:cubicBezTo>
                      <a:cubicBezTo>
                        <a:pt x="11" y="268"/>
                        <a:pt x="11" y="268"/>
                        <a:pt x="11" y="268"/>
                      </a:cubicBezTo>
                      <a:cubicBezTo>
                        <a:pt x="5" y="268"/>
                        <a:pt x="0" y="262"/>
                        <a:pt x="0" y="256"/>
                      </a:cubicBezTo>
                      <a:cubicBezTo>
                        <a:pt x="0" y="12"/>
                        <a:pt x="0" y="12"/>
                        <a:pt x="0" y="12"/>
                      </a:cubicBezTo>
                      <a:cubicBezTo>
                        <a:pt x="0" y="5"/>
                        <a:pt x="5" y="0"/>
                        <a:pt x="11" y="0"/>
                      </a:cubicBezTo>
                      <a:close/>
                    </a:path>
                  </a:pathLst>
                </a:custGeom>
                <a:solidFill>
                  <a:srgbClr val="2ECC7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3" name="išlíḋé"/>
                <p:cNvSpPr/>
                <p:nvPr>
                  <p:custDataLst>
                    <p:tags r:id="rId53"/>
                  </p:custDataLst>
                </p:nvPr>
              </p:nvSpPr>
              <p:spPr>
                <a:xfrm>
                  <a:off x="8070850" y="993775"/>
                  <a:ext cx="592138" cy="7254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48" h="427">
                      <a:moveTo>
                        <a:pt x="267" y="380"/>
                      </a:moveTo>
                      <a:cubicBezTo>
                        <a:pt x="244" y="380"/>
                        <a:pt x="244" y="380"/>
                        <a:pt x="244" y="380"/>
                      </a:cubicBezTo>
                      <a:cubicBezTo>
                        <a:pt x="246" y="372"/>
                        <a:pt x="246" y="372"/>
                        <a:pt x="246" y="372"/>
                      </a:cubicBezTo>
                      <a:cubicBezTo>
                        <a:pt x="282" y="372"/>
                        <a:pt x="282" y="372"/>
                        <a:pt x="282" y="372"/>
                      </a:cubicBezTo>
                      <a:cubicBezTo>
                        <a:pt x="300" y="372"/>
                        <a:pt x="315" y="356"/>
                        <a:pt x="315" y="338"/>
                      </a:cubicBezTo>
                      <a:cubicBezTo>
                        <a:pt x="315" y="338"/>
                        <a:pt x="315" y="338"/>
                        <a:pt x="315" y="338"/>
                      </a:cubicBezTo>
                      <a:cubicBezTo>
                        <a:pt x="315" y="320"/>
                        <a:pt x="300" y="305"/>
                        <a:pt x="282" y="305"/>
                      </a:cubicBezTo>
                      <a:cubicBezTo>
                        <a:pt x="256" y="305"/>
                        <a:pt x="256" y="305"/>
                        <a:pt x="256" y="305"/>
                      </a:cubicBezTo>
                      <a:cubicBezTo>
                        <a:pt x="257" y="296"/>
                        <a:pt x="257" y="296"/>
                        <a:pt x="257" y="296"/>
                      </a:cubicBezTo>
                      <a:cubicBezTo>
                        <a:pt x="301" y="296"/>
                        <a:pt x="301" y="296"/>
                        <a:pt x="301" y="296"/>
                      </a:cubicBezTo>
                      <a:cubicBezTo>
                        <a:pt x="319" y="296"/>
                        <a:pt x="334" y="281"/>
                        <a:pt x="334" y="263"/>
                      </a:cubicBezTo>
                      <a:cubicBezTo>
                        <a:pt x="334" y="263"/>
                        <a:pt x="334" y="263"/>
                        <a:pt x="334" y="263"/>
                      </a:cubicBezTo>
                      <a:cubicBezTo>
                        <a:pt x="334" y="245"/>
                        <a:pt x="319" y="230"/>
                        <a:pt x="301" y="230"/>
                      </a:cubicBezTo>
                      <a:cubicBezTo>
                        <a:pt x="267" y="230"/>
                        <a:pt x="267" y="230"/>
                        <a:pt x="267" y="230"/>
                      </a:cubicBezTo>
                      <a:cubicBezTo>
                        <a:pt x="268" y="221"/>
                        <a:pt x="268" y="221"/>
                        <a:pt x="268" y="221"/>
                      </a:cubicBezTo>
                      <a:cubicBezTo>
                        <a:pt x="315" y="221"/>
                        <a:pt x="315" y="221"/>
                        <a:pt x="315" y="221"/>
                      </a:cubicBezTo>
                      <a:cubicBezTo>
                        <a:pt x="333" y="221"/>
                        <a:pt x="348" y="206"/>
                        <a:pt x="348" y="188"/>
                      </a:cubicBezTo>
                      <a:cubicBezTo>
                        <a:pt x="348" y="188"/>
                        <a:pt x="348" y="188"/>
                        <a:pt x="348" y="188"/>
                      </a:cubicBezTo>
                      <a:cubicBezTo>
                        <a:pt x="348" y="169"/>
                        <a:pt x="333" y="155"/>
                        <a:pt x="315" y="155"/>
                      </a:cubicBezTo>
                      <a:cubicBezTo>
                        <a:pt x="161" y="155"/>
                        <a:pt x="161" y="155"/>
                        <a:pt x="161" y="155"/>
                      </a:cubicBezTo>
                      <a:cubicBezTo>
                        <a:pt x="178" y="73"/>
                        <a:pt x="178" y="12"/>
                        <a:pt x="136" y="5"/>
                      </a:cubicBezTo>
                      <a:cubicBezTo>
                        <a:pt x="108" y="0"/>
                        <a:pt x="114" y="9"/>
                        <a:pt x="110" y="30"/>
                      </a:cubicBezTo>
                      <a:cubicBezTo>
                        <a:pt x="93" y="128"/>
                        <a:pt x="47" y="150"/>
                        <a:pt x="0" y="169"/>
                      </a:cubicBezTo>
                      <a:cubicBezTo>
                        <a:pt x="0" y="396"/>
                        <a:pt x="0" y="396"/>
                        <a:pt x="0" y="396"/>
                      </a:cubicBezTo>
                      <a:cubicBezTo>
                        <a:pt x="44" y="413"/>
                        <a:pt x="89" y="426"/>
                        <a:pt x="139" y="427"/>
                      </a:cubicBezTo>
                      <a:cubicBezTo>
                        <a:pt x="140" y="427"/>
                        <a:pt x="140" y="427"/>
                        <a:pt x="140" y="427"/>
                      </a:cubicBezTo>
                      <a:cubicBezTo>
                        <a:pt x="267" y="427"/>
                        <a:pt x="267" y="427"/>
                        <a:pt x="267" y="427"/>
                      </a:cubicBezTo>
                      <a:cubicBezTo>
                        <a:pt x="279" y="427"/>
                        <a:pt x="290" y="416"/>
                        <a:pt x="290" y="403"/>
                      </a:cubicBezTo>
                      <a:cubicBezTo>
                        <a:pt x="290" y="403"/>
                        <a:pt x="290" y="403"/>
                        <a:pt x="290" y="403"/>
                      </a:cubicBezTo>
                      <a:cubicBezTo>
                        <a:pt x="290" y="391"/>
                        <a:pt x="279" y="380"/>
                        <a:pt x="267" y="380"/>
                      </a:cubicBezTo>
                      <a:close/>
                    </a:path>
                  </a:pathLst>
                </a:custGeom>
                <a:solidFill>
                  <a:srgbClr val="FFFF9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4" name="îšliḓe"/>
                <p:cNvSpPr/>
                <p:nvPr>
                  <p:custDataLst>
                    <p:tags r:id="rId54"/>
                  </p:custDataLst>
                </p:nvPr>
              </p:nvSpPr>
              <p:spPr>
                <a:xfrm>
                  <a:off x="3157538" y="795338"/>
                  <a:ext cx="1506538" cy="1236663"/>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885" h="728">
                      <a:moveTo>
                        <a:pt x="442" y="0"/>
                      </a:moveTo>
                      <a:cubicBezTo>
                        <a:pt x="198" y="0"/>
                        <a:pt x="0" y="155"/>
                        <a:pt x="0" y="347"/>
                      </a:cubicBezTo>
                      <a:cubicBezTo>
                        <a:pt x="0" y="538"/>
                        <a:pt x="198" y="693"/>
                        <a:pt x="442" y="693"/>
                      </a:cubicBezTo>
                      <a:cubicBezTo>
                        <a:pt x="517" y="693"/>
                        <a:pt x="588" y="678"/>
                        <a:pt x="650" y="652"/>
                      </a:cubicBezTo>
                      <a:cubicBezTo>
                        <a:pt x="881" y="728"/>
                        <a:pt x="881" y="728"/>
                        <a:pt x="881" y="728"/>
                      </a:cubicBezTo>
                      <a:cubicBezTo>
                        <a:pt x="782" y="568"/>
                        <a:pt x="782" y="568"/>
                        <a:pt x="782" y="568"/>
                      </a:cubicBezTo>
                      <a:cubicBezTo>
                        <a:pt x="846" y="508"/>
                        <a:pt x="885" y="431"/>
                        <a:pt x="885" y="347"/>
                      </a:cubicBezTo>
                      <a:cubicBezTo>
                        <a:pt x="885" y="155"/>
                        <a:pt x="687" y="0"/>
                        <a:pt x="442" y="0"/>
                      </a:cubicBezTo>
                      <a:close/>
                    </a:path>
                  </a:pathLst>
                </a:custGeom>
                <a:solidFill>
                  <a:srgbClr val="1B7D9A"/>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 name="iśļîḍe"/>
                <p:cNvSpPr/>
                <p:nvPr>
                  <p:custDataLst>
                    <p:tags r:id="rId55"/>
                  </p:custDataLst>
                </p:nvPr>
              </p:nvSpPr>
              <p:spPr>
                <a:xfrm>
                  <a:off x="3544888" y="1212850"/>
                  <a:ext cx="623888" cy="280988"/>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0"/>
                    </a:cxn>
                    <a:cxn ang="0">
                      <a:pos x="2147483646" y="2147483646"/>
                    </a:cxn>
                    <a:cxn ang="0">
                      <a:pos x="2147483646" y="0"/>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93" h="177">
                      <a:moveTo>
                        <a:pt x="0" y="128"/>
                      </a:moveTo>
                      <a:lnTo>
                        <a:pt x="0" y="146"/>
                      </a:lnTo>
                      <a:lnTo>
                        <a:pt x="67" y="146"/>
                      </a:lnTo>
                      <a:lnTo>
                        <a:pt x="67" y="177"/>
                      </a:lnTo>
                      <a:lnTo>
                        <a:pt x="84" y="177"/>
                      </a:lnTo>
                      <a:lnTo>
                        <a:pt x="84" y="146"/>
                      </a:lnTo>
                      <a:lnTo>
                        <a:pt x="149" y="146"/>
                      </a:lnTo>
                      <a:lnTo>
                        <a:pt x="149" y="177"/>
                      </a:lnTo>
                      <a:lnTo>
                        <a:pt x="166" y="177"/>
                      </a:lnTo>
                      <a:lnTo>
                        <a:pt x="166" y="146"/>
                      </a:lnTo>
                      <a:lnTo>
                        <a:pt x="230" y="146"/>
                      </a:lnTo>
                      <a:lnTo>
                        <a:pt x="230" y="177"/>
                      </a:lnTo>
                      <a:lnTo>
                        <a:pt x="247" y="177"/>
                      </a:lnTo>
                      <a:lnTo>
                        <a:pt x="247" y="146"/>
                      </a:lnTo>
                      <a:lnTo>
                        <a:pt x="312" y="146"/>
                      </a:lnTo>
                      <a:lnTo>
                        <a:pt x="312" y="177"/>
                      </a:lnTo>
                      <a:lnTo>
                        <a:pt x="329" y="177"/>
                      </a:lnTo>
                      <a:lnTo>
                        <a:pt x="329" y="146"/>
                      </a:lnTo>
                      <a:lnTo>
                        <a:pt x="393" y="146"/>
                      </a:lnTo>
                      <a:lnTo>
                        <a:pt x="393" y="128"/>
                      </a:lnTo>
                      <a:lnTo>
                        <a:pt x="329" y="128"/>
                      </a:lnTo>
                      <a:lnTo>
                        <a:pt x="329" y="101"/>
                      </a:lnTo>
                      <a:lnTo>
                        <a:pt x="393" y="101"/>
                      </a:lnTo>
                      <a:lnTo>
                        <a:pt x="393" y="83"/>
                      </a:lnTo>
                      <a:lnTo>
                        <a:pt x="329" y="83"/>
                      </a:lnTo>
                      <a:lnTo>
                        <a:pt x="329" y="56"/>
                      </a:lnTo>
                      <a:lnTo>
                        <a:pt x="393" y="56"/>
                      </a:lnTo>
                      <a:lnTo>
                        <a:pt x="393" y="39"/>
                      </a:lnTo>
                      <a:lnTo>
                        <a:pt x="329" y="39"/>
                      </a:lnTo>
                      <a:lnTo>
                        <a:pt x="329" y="0"/>
                      </a:lnTo>
                      <a:lnTo>
                        <a:pt x="312" y="0"/>
                      </a:lnTo>
                      <a:lnTo>
                        <a:pt x="312" y="39"/>
                      </a:lnTo>
                      <a:lnTo>
                        <a:pt x="247" y="39"/>
                      </a:lnTo>
                      <a:lnTo>
                        <a:pt x="247" y="0"/>
                      </a:lnTo>
                      <a:lnTo>
                        <a:pt x="230" y="0"/>
                      </a:lnTo>
                      <a:lnTo>
                        <a:pt x="230" y="39"/>
                      </a:lnTo>
                      <a:lnTo>
                        <a:pt x="166" y="39"/>
                      </a:lnTo>
                      <a:lnTo>
                        <a:pt x="166" y="0"/>
                      </a:lnTo>
                      <a:lnTo>
                        <a:pt x="149" y="0"/>
                      </a:lnTo>
                      <a:lnTo>
                        <a:pt x="149" y="39"/>
                      </a:lnTo>
                      <a:lnTo>
                        <a:pt x="84" y="39"/>
                      </a:lnTo>
                      <a:lnTo>
                        <a:pt x="84" y="0"/>
                      </a:lnTo>
                      <a:lnTo>
                        <a:pt x="67" y="0"/>
                      </a:lnTo>
                      <a:lnTo>
                        <a:pt x="67" y="39"/>
                      </a:lnTo>
                      <a:lnTo>
                        <a:pt x="0" y="39"/>
                      </a:lnTo>
                      <a:lnTo>
                        <a:pt x="0" y="56"/>
                      </a:lnTo>
                      <a:lnTo>
                        <a:pt x="67" y="56"/>
                      </a:lnTo>
                      <a:lnTo>
                        <a:pt x="67" y="83"/>
                      </a:lnTo>
                      <a:lnTo>
                        <a:pt x="0" y="83"/>
                      </a:lnTo>
                      <a:lnTo>
                        <a:pt x="0" y="101"/>
                      </a:lnTo>
                      <a:lnTo>
                        <a:pt x="67" y="101"/>
                      </a:lnTo>
                      <a:lnTo>
                        <a:pt x="67" y="128"/>
                      </a:lnTo>
                      <a:lnTo>
                        <a:pt x="0" y="128"/>
                      </a:lnTo>
                      <a:close/>
                      <a:moveTo>
                        <a:pt x="84" y="56"/>
                      </a:moveTo>
                      <a:lnTo>
                        <a:pt x="149" y="56"/>
                      </a:lnTo>
                      <a:lnTo>
                        <a:pt x="149" y="83"/>
                      </a:lnTo>
                      <a:lnTo>
                        <a:pt x="84" y="83"/>
                      </a:lnTo>
                      <a:lnTo>
                        <a:pt x="84" y="56"/>
                      </a:lnTo>
                      <a:close/>
                      <a:moveTo>
                        <a:pt x="84" y="101"/>
                      </a:moveTo>
                      <a:lnTo>
                        <a:pt x="149" y="101"/>
                      </a:lnTo>
                      <a:lnTo>
                        <a:pt x="149" y="128"/>
                      </a:lnTo>
                      <a:lnTo>
                        <a:pt x="84" y="128"/>
                      </a:lnTo>
                      <a:lnTo>
                        <a:pt x="84" y="101"/>
                      </a:lnTo>
                      <a:close/>
                      <a:moveTo>
                        <a:pt x="166" y="56"/>
                      </a:moveTo>
                      <a:lnTo>
                        <a:pt x="230" y="56"/>
                      </a:lnTo>
                      <a:lnTo>
                        <a:pt x="230" y="83"/>
                      </a:lnTo>
                      <a:lnTo>
                        <a:pt x="166" y="83"/>
                      </a:lnTo>
                      <a:lnTo>
                        <a:pt x="166" y="56"/>
                      </a:lnTo>
                      <a:close/>
                      <a:moveTo>
                        <a:pt x="166" y="101"/>
                      </a:moveTo>
                      <a:lnTo>
                        <a:pt x="230" y="101"/>
                      </a:lnTo>
                      <a:lnTo>
                        <a:pt x="230" y="128"/>
                      </a:lnTo>
                      <a:lnTo>
                        <a:pt x="166" y="128"/>
                      </a:lnTo>
                      <a:lnTo>
                        <a:pt x="166" y="101"/>
                      </a:lnTo>
                      <a:close/>
                      <a:moveTo>
                        <a:pt x="247" y="56"/>
                      </a:moveTo>
                      <a:lnTo>
                        <a:pt x="312" y="56"/>
                      </a:lnTo>
                      <a:lnTo>
                        <a:pt x="312" y="83"/>
                      </a:lnTo>
                      <a:lnTo>
                        <a:pt x="247" y="83"/>
                      </a:lnTo>
                      <a:lnTo>
                        <a:pt x="247" y="56"/>
                      </a:lnTo>
                      <a:close/>
                      <a:moveTo>
                        <a:pt x="247" y="101"/>
                      </a:moveTo>
                      <a:lnTo>
                        <a:pt x="312" y="101"/>
                      </a:lnTo>
                      <a:lnTo>
                        <a:pt x="312" y="128"/>
                      </a:lnTo>
                      <a:lnTo>
                        <a:pt x="247" y="128"/>
                      </a:lnTo>
                      <a:lnTo>
                        <a:pt x="247" y="101"/>
                      </a:lnTo>
                      <a:close/>
                    </a:path>
                  </a:pathLst>
                </a:custGeom>
                <a:solidFill>
                  <a:srgbClr val="FFFF9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6" name="iṣ1ïdè"/>
                <p:cNvSpPr/>
                <p:nvPr>
                  <p:custDataLst>
                    <p:tags r:id="rId56"/>
                  </p:custDataLst>
                </p:nvPr>
              </p:nvSpPr>
              <p:spPr>
                <a:xfrm>
                  <a:off x="3594100" y="1620838"/>
                  <a:ext cx="628650" cy="68263"/>
                </a:xfrm>
                <a:custGeom>
                  <a:avLst/>
                  <a:gdLst/>
                  <a:ahLst/>
                  <a:cxnLst>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Lst>
                  <a:pathLst>
                    <a:path w="370" h="40">
                      <a:moveTo>
                        <a:pt x="350" y="40"/>
                      </a:moveTo>
                      <a:cubicBezTo>
                        <a:pt x="20" y="40"/>
                        <a:pt x="20" y="40"/>
                        <a:pt x="20" y="40"/>
                      </a:cubicBezTo>
                      <a:cubicBezTo>
                        <a:pt x="9" y="40"/>
                        <a:pt x="0" y="31"/>
                        <a:pt x="0" y="20"/>
                      </a:cubicBezTo>
                      <a:cubicBezTo>
                        <a:pt x="0" y="20"/>
                        <a:pt x="0" y="20"/>
                        <a:pt x="0" y="20"/>
                      </a:cubicBezTo>
                      <a:cubicBezTo>
                        <a:pt x="0" y="9"/>
                        <a:pt x="9" y="0"/>
                        <a:pt x="20" y="0"/>
                      </a:cubicBezTo>
                      <a:cubicBezTo>
                        <a:pt x="350" y="0"/>
                        <a:pt x="350" y="0"/>
                        <a:pt x="350" y="0"/>
                      </a:cubicBezTo>
                      <a:cubicBezTo>
                        <a:pt x="361" y="0"/>
                        <a:pt x="370" y="9"/>
                        <a:pt x="370" y="20"/>
                      </a:cubicBezTo>
                      <a:cubicBezTo>
                        <a:pt x="370" y="20"/>
                        <a:pt x="370" y="20"/>
                        <a:pt x="370" y="20"/>
                      </a:cubicBezTo>
                      <a:cubicBezTo>
                        <a:pt x="370" y="31"/>
                        <a:pt x="361" y="40"/>
                        <a:pt x="350" y="40"/>
                      </a:cubicBezTo>
                      <a:close/>
                    </a:path>
                  </a:pathLst>
                </a:custGeom>
                <a:solidFill>
                  <a:srgbClr val="FFDB7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 name="í$1ïḑe"/>
                <p:cNvSpPr/>
                <p:nvPr>
                  <p:custDataLst>
                    <p:tags r:id="rId57"/>
                  </p:custDataLst>
                </p:nvPr>
              </p:nvSpPr>
              <p:spPr>
                <a:xfrm>
                  <a:off x="4160838" y="1008063"/>
                  <a:ext cx="68263" cy="681038"/>
                </a:xfrm>
                <a:custGeom>
                  <a:avLst/>
                  <a:gdLst/>
                  <a:ahLst/>
                  <a:cxnLst>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Lst>
                  <a:pathLst>
                    <a:path w="40" h="401">
                      <a:moveTo>
                        <a:pt x="0" y="381"/>
                      </a:moveTo>
                      <a:cubicBezTo>
                        <a:pt x="0" y="20"/>
                        <a:pt x="0" y="20"/>
                        <a:pt x="0" y="20"/>
                      </a:cubicBezTo>
                      <a:cubicBezTo>
                        <a:pt x="0" y="9"/>
                        <a:pt x="9" y="0"/>
                        <a:pt x="20" y="0"/>
                      </a:cubicBezTo>
                      <a:cubicBezTo>
                        <a:pt x="20" y="0"/>
                        <a:pt x="20" y="0"/>
                        <a:pt x="20" y="0"/>
                      </a:cubicBezTo>
                      <a:cubicBezTo>
                        <a:pt x="31" y="0"/>
                        <a:pt x="40" y="9"/>
                        <a:pt x="40" y="20"/>
                      </a:cubicBezTo>
                      <a:cubicBezTo>
                        <a:pt x="40" y="381"/>
                        <a:pt x="40" y="381"/>
                        <a:pt x="40" y="381"/>
                      </a:cubicBezTo>
                      <a:cubicBezTo>
                        <a:pt x="40" y="392"/>
                        <a:pt x="31" y="401"/>
                        <a:pt x="20" y="401"/>
                      </a:cubicBezTo>
                      <a:cubicBezTo>
                        <a:pt x="20" y="401"/>
                        <a:pt x="20" y="401"/>
                        <a:pt x="20" y="401"/>
                      </a:cubicBezTo>
                      <a:cubicBezTo>
                        <a:pt x="9" y="401"/>
                        <a:pt x="0" y="392"/>
                        <a:pt x="0" y="381"/>
                      </a:cubicBezTo>
                      <a:close/>
                    </a:path>
                  </a:pathLst>
                </a:custGeom>
                <a:solidFill>
                  <a:srgbClr val="FFDB7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 name="ïšḷïḍe"/>
                <p:cNvSpPr/>
                <p:nvPr>
                  <p:custDataLst>
                    <p:tags r:id="rId58"/>
                  </p:custDataLst>
                </p:nvPr>
              </p:nvSpPr>
              <p:spPr>
                <a:xfrm>
                  <a:off x="3594100" y="1620838"/>
                  <a:ext cx="628650" cy="34925"/>
                </a:xfrm>
                <a:custGeom>
                  <a:avLst/>
                  <a:gdLst/>
                  <a:ahLst/>
                  <a:cxnLst>
                    <a:cxn ang="0">
                      <a:pos x="0" y="2147483646"/>
                    </a:cxn>
                    <a:cxn ang="0">
                      <a:pos x="0" y="2147483646"/>
                    </a:cxn>
                    <a:cxn ang="0">
                      <a:pos x="2147483646" y="0"/>
                    </a:cxn>
                    <a:cxn ang="0">
                      <a:pos x="2147483646" y="0"/>
                    </a:cxn>
                    <a:cxn ang="0">
                      <a:pos x="2147483646" y="2147483646"/>
                    </a:cxn>
                    <a:cxn ang="0">
                      <a:pos x="2147483646" y="2147483646"/>
                    </a:cxn>
                    <a:cxn ang="0">
                      <a:pos x="0" y="2147483646"/>
                    </a:cxn>
                  </a:cxnLst>
                  <a:pathLst>
                    <a:path w="370" h="20">
                      <a:moveTo>
                        <a:pt x="0" y="20"/>
                      </a:moveTo>
                      <a:cubicBezTo>
                        <a:pt x="0" y="20"/>
                        <a:pt x="0" y="20"/>
                        <a:pt x="0" y="20"/>
                      </a:cubicBezTo>
                      <a:cubicBezTo>
                        <a:pt x="0" y="9"/>
                        <a:pt x="9" y="0"/>
                        <a:pt x="20" y="0"/>
                      </a:cubicBezTo>
                      <a:cubicBezTo>
                        <a:pt x="350" y="0"/>
                        <a:pt x="350" y="0"/>
                        <a:pt x="350" y="0"/>
                      </a:cubicBezTo>
                      <a:cubicBezTo>
                        <a:pt x="361" y="0"/>
                        <a:pt x="370" y="9"/>
                        <a:pt x="370" y="20"/>
                      </a:cubicBezTo>
                      <a:cubicBezTo>
                        <a:pt x="370" y="20"/>
                        <a:pt x="370" y="20"/>
                        <a:pt x="370" y="20"/>
                      </a:cubicBezTo>
                      <a:lnTo>
                        <a:pt x="0" y="20"/>
                      </a:lnTo>
                      <a:close/>
                    </a:path>
                  </a:pathLst>
                </a:custGeom>
                <a:solidFill>
                  <a:srgbClr val="FFFF92"/>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9" name="iṥļîḓe"/>
                <p:cNvSpPr/>
                <p:nvPr>
                  <p:custDataLst>
                    <p:tags r:id="rId59"/>
                  </p:custDataLst>
                </p:nvPr>
              </p:nvSpPr>
              <p:spPr>
                <a:xfrm>
                  <a:off x="3463925" y="1157288"/>
                  <a:ext cx="723900" cy="68263"/>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Lst>
                  <a:pathLst>
                    <a:path w="425" h="40">
                      <a:moveTo>
                        <a:pt x="12" y="0"/>
                      </a:moveTo>
                      <a:cubicBezTo>
                        <a:pt x="412" y="0"/>
                        <a:pt x="412" y="0"/>
                        <a:pt x="412" y="0"/>
                      </a:cubicBezTo>
                      <a:cubicBezTo>
                        <a:pt x="419" y="0"/>
                        <a:pt x="425" y="6"/>
                        <a:pt x="425" y="13"/>
                      </a:cubicBezTo>
                      <a:cubicBezTo>
                        <a:pt x="425" y="27"/>
                        <a:pt x="425" y="27"/>
                        <a:pt x="425" y="27"/>
                      </a:cubicBezTo>
                      <a:cubicBezTo>
                        <a:pt x="425" y="34"/>
                        <a:pt x="419" y="40"/>
                        <a:pt x="412" y="40"/>
                      </a:cubicBezTo>
                      <a:cubicBezTo>
                        <a:pt x="12" y="40"/>
                        <a:pt x="12" y="40"/>
                        <a:pt x="12" y="40"/>
                      </a:cubicBezTo>
                      <a:cubicBezTo>
                        <a:pt x="5" y="40"/>
                        <a:pt x="0" y="34"/>
                        <a:pt x="0" y="27"/>
                      </a:cubicBezTo>
                      <a:cubicBezTo>
                        <a:pt x="0" y="13"/>
                        <a:pt x="0" y="13"/>
                        <a:pt x="0" y="13"/>
                      </a:cubicBezTo>
                      <a:cubicBezTo>
                        <a:pt x="0" y="6"/>
                        <a:pt x="5" y="0"/>
                        <a:pt x="12" y="0"/>
                      </a:cubicBezTo>
                      <a:close/>
                    </a:path>
                  </a:pathLst>
                </a:custGeom>
                <a:solidFill>
                  <a:srgbClr val="FFDB7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0" name="îsļiḍè"/>
                <p:cNvSpPr/>
                <p:nvPr>
                  <p:custDataLst>
                    <p:tags r:id="rId60"/>
                  </p:custDataLst>
                </p:nvPr>
              </p:nvSpPr>
              <p:spPr>
                <a:xfrm>
                  <a:off x="4146550" y="1008063"/>
                  <a:ext cx="184150" cy="68263"/>
                </a:xfrm>
                <a:custGeom>
                  <a:avLst/>
                  <a:gdLst/>
                  <a:ahLst/>
                  <a:cxnLst>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Lst>
                  <a:pathLst>
                    <a:path w="108" h="40">
                      <a:moveTo>
                        <a:pt x="95" y="40"/>
                      </a:moveTo>
                      <a:cubicBezTo>
                        <a:pt x="13" y="40"/>
                        <a:pt x="13" y="40"/>
                        <a:pt x="13" y="40"/>
                      </a:cubicBezTo>
                      <a:cubicBezTo>
                        <a:pt x="6" y="40"/>
                        <a:pt x="0" y="34"/>
                        <a:pt x="0" y="27"/>
                      </a:cubicBezTo>
                      <a:cubicBezTo>
                        <a:pt x="0" y="13"/>
                        <a:pt x="0" y="13"/>
                        <a:pt x="0" y="13"/>
                      </a:cubicBezTo>
                      <a:cubicBezTo>
                        <a:pt x="0" y="5"/>
                        <a:pt x="6" y="0"/>
                        <a:pt x="13" y="0"/>
                      </a:cubicBezTo>
                      <a:cubicBezTo>
                        <a:pt x="95" y="0"/>
                        <a:pt x="95" y="0"/>
                        <a:pt x="95" y="0"/>
                      </a:cubicBezTo>
                      <a:cubicBezTo>
                        <a:pt x="102" y="0"/>
                        <a:pt x="108" y="5"/>
                        <a:pt x="108" y="13"/>
                      </a:cubicBezTo>
                      <a:cubicBezTo>
                        <a:pt x="108" y="27"/>
                        <a:pt x="108" y="27"/>
                        <a:pt x="108" y="27"/>
                      </a:cubicBezTo>
                      <a:cubicBezTo>
                        <a:pt x="108" y="34"/>
                        <a:pt x="102" y="40"/>
                        <a:pt x="95" y="40"/>
                      </a:cubicBezTo>
                      <a:close/>
                    </a:path>
                  </a:pathLst>
                </a:custGeom>
                <a:solidFill>
                  <a:srgbClr val="2ECC7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1" name="î$1idê"/>
                <p:cNvSpPr/>
                <p:nvPr>
                  <p:custDataLst>
                    <p:tags r:id="rId61"/>
                  </p:custDataLst>
                </p:nvPr>
              </p:nvSpPr>
              <p:spPr>
                <a:xfrm>
                  <a:off x="3624263" y="1662113"/>
                  <a:ext cx="123825" cy="123825"/>
                </a:xfrm>
                <a:prstGeom prst="ellipse">
                  <a:avLst/>
                </a:prstGeom>
                <a:solidFill>
                  <a:srgbClr val="2ECC71"/>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72" name="ïsḷïdê"/>
                <p:cNvSpPr/>
                <p:nvPr>
                  <p:custDataLst>
                    <p:tags r:id="rId62"/>
                  </p:custDataLst>
                </p:nvPr>
              </p:nvSpPr>
              <p:spPr>
                <a:xfrm>
                  <a:off x="3667125" y="1703388"/>
                  <a:ext cx="38100" cy="39688"/>
                </a:xfrm>
                <a:prstGeom prst="ellipse">
                  <a:avLst/>
                </a:prstGeom>
                <a:solidFill>
                  <a:srgbClr val="FFFF92"/>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73" name="îṣľiḋê"/>
                <p:cNvSpPr/>
                <p:nvPr>
                  <p:custDataLst>
                    <p:tags r:id="rId63"/>
                  </p:custDataLst>
                </p:nvPr>
              </p:nvSpPr>
              <p:spPr>
                <a:xfrm>
                  <a:off x="4081463" y="1662113"/>
                  <a:ext cx="125413" cy="123825"/>
                </a:xfrm>
                <a:prstGeom prst="ellipse">
                  <a:avLst/>
                </a:prstGeom>
                <a:solidFill>
                  <a:srgbClr val="2ECC71"/>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74" name="íṡḷîḋê"/>
                <p:cNvSpPr/>
                <p:nvPr>
                  <p:custDataLst>
                    <p:tags r:id="rId64"/>
                  </p:custDataLst>
                </p:nvPr>
              </p:nvSpPr>
              <p:spPr>
                <a:xfrm>
                  <a:off x="4122738" y="1703388"/>
                  <a:ext cx="41275" cy="39688"/>
                </a:xfrm>
                <a:prstGeom prst="ellipse">
                  <a:avLst/>
                </a:prstGeom>
                <a:solidFill>
                  <a:srgbClr val="FFFF92"/>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75" name="îŝḷïḋê"/>
                <p:cNvSpPr/>
                <p:nvPr>
                  <p:custDataLst>
                    <p:tags r:id="rId65"/>
                  </p:custDataLst>
                </p:nvPr>
              </p:nvSpPr>
              <p:spPr>
                <a:xfrm>
                  <a:off x="3465513" y="1184275"/>
                  <a:ext cx="158750" cy="361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93" h="213">
                      <a:moveTo>
                        <a:pt x="40" y="9"/>
                      </a:moveTo>
                      <a:cubicBezTo>
                        <a:pt x="91" y="193"/>
                        <a:pt x="91" y="193"/>
                        <a:pt x="91" y="193"/>
                      </a:cubicBezTo>
                      <a:cubicBezTo>
                        <a:pt x="93" y="199"/>
                        <a:pt x="89" y="205"/>
                        <a:pt x="84" y="206"/>
                      </a:cubicBezTo>
                      <a:cubicBezTo>
                        <a:pt x="65" y="211"/>
                        <a:pt x="65" y="211"/>
                        <a:pt x="65" y="211"/>
                      </a:cubicBezTo>
                      <a:cubicBezTo>
                        <a:pt x="60" y="213"/>
                        <a:pt x="54" y="210"/>
                        <a:pt x="53" y="205"/>
                      </a:cubicBezTo>
                      <a:cubicBezTo>
                        <a:pt x="2" y="20"/>
                        <a:pt x="2" y="20"/>
                        <a:pt x="2" y="20"/>
                      </a:cubicBezTo>
                      <a:cubicBezTo>
                        <a:pt x="0" y="15"/>
                        <a:pt x="3" y="9"/>
                        <a:pt x="8" y="7"/>
                      </a:cubicBezTo>
                      <a:cubicBezTo>
                        <a:pt x="27" y="2"/>
                        <a:pt x="27" y="2"/>
                        <a:pt x="27" y="2"/>
                      </a:cubicBezTo>
                      <a:cubicBezTo>
                        <a:pt x="33" y="0"/>
                        <a:pt x="38" y="4"/>
                        <a:pt x="40" y="9"/>
                      </a:cubicBezTo>
                      <a:close/>
                    </a:path>
                  </a:pathLst>
                </a:custGeom>
                <a:solidFill>
                  <a:srgbClr val="FFDB7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6" name="îśḷîḋè"/>
                <p:cNvSpPr/>
                <p:nvPr>
                  <p:custDataLst>
                    <p:tags r:id="rId66"/>
                  </p:custDataLst>
                </p:nvPr>
              </p:nvSpPr>
              <p:spPr>
                <a:xfrm>
                  <a:off x="3551238" y="1484313"/>
                  <a:ext cx="636588" cy="65088"/>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Lst>
                  <a:pathLst>
                    <a:path w="374" h="39">
                      <a:moveTo>
                        <a:pt x="19" y="0"/>
                      </a:moveTo>
                      <a:cubicBezTo>
                        <a:pt x="355" y="0"/>
                        <a:pt x="355" y="0"/>
                        <a:pt x="355" y="0"/>
                      </a:cubicBezTo>
                      <a:cubicBezTo>
                        <a:pt x="366" y="0"/>
                        <a:pt x="374" y="8"/>
                        <a:pt x="374" y="18"/>
                      </a:cubicBezTo>
                      <a:cubicBezTo>
                        <a:pt x="374" y="21"/>
                        <a:pt x="374" y="21"/>
                        <a:pt x="374" y="21"/>
                      </a:cubicBezTo>
                      <a:cubicBezTo>
                        <a:pt x="374" y="31"/>
                        <a:pt x="366" y="39"/>
                        <a:pt x="355" y="39"/>
                      </a:cubicBezTo>
                      <a:cubicBezTo>
                        <a:pt x="19" y="39"/>
                        <a:pt x="19" y="39"/>
                        <a:pt x="19" y="39"/>
                      </a:cubicBezTo>
                      <a:cubicBezTo>
                        <a:pt x="8" y="39"/>
                        <a:pt x="0" y="31"/>
                        <a:pt x="0" y="21"/>
                      </a:cubicBezTo>
                      <a:cubicBezTo>
                        <a:pt x="0" y="18"/>
                        <a:pt x="0" y="18"/>
                        <a:pt x="0" y="18"/>
                      </a:cubicBezTo>
                      <a:cubicBezTo>
                        <a:pt x="0" y="8"/>
                        <a:pt x="8" y="0"/>
                        <a:pt x="19" y="0"/>
                      </a:cubicBezTo>
                      <a:close/>
                    </a:path>
                  </a:pathLst>
                </a:custGeom>
                <a:solidFill>
                  <a:srgbClr val="FFDB7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7" name="ïŝḷïďè"/>
                <p:cNvSpPr/>
                <p:nvPr>
                  <p:custDataLst>
                    <p:tags r:id="rId67"/>
                  </p:custDataLst>
                </p:nvPr>
              </p:nvSpPr>
              <p:spPr>
                <a:xfrm>
                  <a:off x="5257800" y="1588"/>
                  <a:ext cx="1789113" cy="162083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1051" h="954">
                      <a:moveTo>
                        <a:pt x="526" y="0"/>
                      </a:moveTo>
                      <a:cubicBezTo>
                        <a:pt x="816" y="0"/>
                        <a:pt x="1051" y="184"/>
                        <a:pt x="1051" y="411"/>
                      </a:cubicBezTo>
                      <a:cubicBezTo>
                        <a:pt x="1051" y="638"/>
                        <a:pt x="816" y="823"/>
                        <a:pt x="526" y="823"/>
                      </a:cubicBezTo>
                      <a:cubicBezTo>
                        <a:pt x="436" y="823"/>
                        <a:pt x="352" y="805"/>
                        <a:pt x="279" y="774"/>
                      </a:cubicBezTo>
                      <a:cubicBezTo>
                        <a:pt x="94" y="954"/>
                        <a:pt x="94" y="954"/>
                        <a:pt x="94" y="954"/>
                      </a:cubicBezTo>
                      <a:cubicBezTo>
                        <a:pt x="122" y="675"/>
                        <a:pt x="122" y="675"/>
                        <a:pt x="122" y="675"/>
                      </a:cubicBezTo>
                      <a:cubicBezTo>
                        <a:pt x="46" y="603"/>
                        <a:pt x="0" y="511"/>
                        <a:pt x="0" y="411"/>
                      </a:cubicBezTo>
                      <a:cubicBezTo>
                        <a:pt x="0" y="184"/>
                        <a:pt x="235" y="0"/>
                        <a:pt x="526" y="0"/>
                      </a:cubicBezTo>
                      <a:close/>
                    </a:path>
                  </a:pathLst>
                </a:custGeom>
                <a:solidFill>
                  <a:srgbClr val="2A7BB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8" name="iśľîḓe"/>
                <p:cNvSpPr/>
                <p:nvPr>
                  <p:custDataLst>
                    <p:tags r:id="rId68"/>
                  </p:custDataLst>
                </p:nvPr>
              </p:nvSpPr>
              <p:spPr>
                <a:xfrm>
                  <a:off x="5851525" y="803275"/>
                  <a:ext cx="604838" cy="3968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381" h="250">
                      <a:moveTo>
                        <a:pt x="79" y="0"/>
                      </a:moveTo>
                      <a:lnTo>
                        <a:pt x="190" y="43"/>
                      </a:lnTo>
                      <a:lnTo>
                        <a:pt x="269" y="250"/>
                      </a:lnTo>
                      <a:lnTo>
                        <a:pt x="279" y="225"/>
                      </a:lnTo>
                      <a:lnTo>
                        <a:pt x="304" y="173"/>
                      </a:lnTo>
                      <a:lnTo>
                        <a:pt x="357" y="196"/>
                      </a:lnTo>
                      <a:lnTo>
                        <a:pt x="381" y="207"/>
                      </a:lnTo>
                      <a:lnTo>
                        <a:pt x="302" y="0"/>
                      </a:lnTo>
                      <a:lnTo>
                        <a:pt x="190" y="43"/>
                      </a:lnTo>
                      <a:lnTo>
                        <a:pt x="111" y="250"/>
                      </a:lnTo>
                      <a:lnTo>
                        <a:pt x="100" y="225"/>
                      </a:lnTo>
                      <a:lnTo>
                        <a:pt x="77" y="173"/>
                      </a:lnTo>
                      <a:lnTo>
                        <a:pt x="24" y="196"/>
                      </a:lnTo>
                      <a:lnTo>
                        <a:pt x="0" y="207"/>
                      </a:lnTo>
                      <a:lnTo>
                        <a:pt x="79" y="0"/>
                      </a:lnTo>
                      <a:close/>
                    </a:path>
                  </a:pathLst>
                </a:custGeom>
                <a:solidFill>
                  <a:srgbClr val="2ECC7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79" name="ïṩḻîḓe"/>
                <p:cNvSpPr/>
                <p:nvPr>
                  <p:custDataLst>
                    <p:tags r:id="rId69"/>
                  </p:custDataLst>
                </p:nvPr>
              </p:nvSpPr>
              <p:spPr>
                <a:xfrm>
                  <a:off x="5768975" y="196850"/>
                  <a:ext cx="769938" cy="808038"/>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0"/>
                    </a:cxn>
                  </a:cxnLst>
                  <a:pathLst>
                    <a:path w="485" h="509">
                      <a:moveTo>
                        <a:pt x="242" y="0"/>
                      </a:moveTo>
                      <a:lnTo>
                        <a:pt x="306" y="62"/>
                      </a:lnTo>
                      <a:lnTo>
                        <a:pt x="392" y="48"/>
                      </a:lnTo>
                      <a:lnTo>
                        <a:pt x="407" y="136"/>
                      </a:lnTo>
                      <a:lnTo>
                        <a:pt x="485" y="176"/>
                      </a:lnTo>
                      <a:lnTo>
                        <a:pt x="444" y="255"/>
                      </a:lnTo>
                      <a:lnTo>
                        <a:pt x="485" y="333"/>
                      </a:lnTo>
                      <a:lnTo>
                        <a:pt x="405" y="373"/>
                      </a:lnTo>
                      <a:lnTo>
                        <a:pt x="392" y="459"/>
                      </a:lnTo>
                      <a:lnTo>
                        <a:pt x="304" y="446"/>
                      </a:lnTo>
                      <a:lnTo>
                        <a:pt x="242" y="509"/>
                      </a:lnTo>
                      <a:lnTo>
                        <a:pt x="179" y="446"/>
                      </a:lnTo>
                      <a:lnTo>
                        <a:pt x="92" y="459"/>
                      </a:lnTo>
                      <a:lnTo>
                        <a:pt x="78" y="372"/>
                      </a:lnTo>
                      <a:lnTo>
                        <a:pt x="0" y="333"/>
                      </a:lnTo>
                      <a:lnTo>
                        <a:pt x="40" y="253"/>
                      </a:lnTo>
                      <a:lnTo>
                        <a:pt x="0" y="176"/>
                      </a:lnTo>
                      <a:lnTo>
                        <a:pt x="79" y="135"/>
                      </a:lnTo>
                      <a:lnTo>
                        <a:pt x="92" y="48"/>
                      </a:lnTo>
                      <a:lnTo>
                        <a:pt x="180" y="62"/>
                      </a:lnTo>
                      <a:lnTo>
                        <a:pt x="242" y="0"/>
                      </a:lnTo>
                      <a:close/>
                    </a:path>
                  </a:pathLst>
                </a:custGeom>
                <a:solidFill>
                  <a:srgbClr val="FFDB7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0" name="îsḻiḑè"/>
                <p:cNvSpPr/>
                <p:nvPr>
                  <p:custDataLst>
                    <p:tags r:id="rId70"/>
                  </p:custDataLst>
                </p:nvPr>
              </p:nvSpPr>
              <p:spPr>
                <a:xfrm>
                  <a:off x="5913438" y="349250"/>
                  <a:ext cx="481013" cy="477838"/>
                </a:xfrm>
                <a:prstGeom prst="ellipse">
                  <a:avLst/>
                </a:prstGeom>
                <a:solidFill>
                  <a:srgbClr val="FFFF92"/>
                </a:solidFill>
                <a:ln w="9525">
                  <a:noFill/>
                </a:ln>
              </p:spPr>
              <p:txBody>
                <a:bodyPr anchor="t" anchorCtr="0"/>
                <a:p>
                  <a:pPr eaLnBrk="0" hangingPunct="0"/>
                  <a:endParaRPr lang="zh-CN" altLang="en-US" sz="1800" dirty="0">
                    <a:solidFill>
                      <a:schemeClr val="dk1"/>
                    </a:solidFill>
                    <a:latin typeface="微软雅黑" panose="020B0503020204020204" pitchFamily="34" charset="-122"/>
                    <a:ea typeface="微软雅黑" panose="020B0503020204020204" pitchFamily="34" charset="-122"/>
                  </a:endParaRPr>
                </a:p>
              </p:txBody>
            </p:sp>
          </p:grpSp>
          <p:grpSp>
            <p:nvGrpSpPr>
              <p:cNvPr id="81" name="9b8ca3f8-2ff3-4636-96f6-43b7099b155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292754" y="3729022"/>
                <a:ext cx="420550" cy="540000"/>
                <a:chOff x="2032000" y="3559175"/>
                <a:chExt cx="9317040" cy="11963400"/>
              </a:xfrm>
            </p:grpSpPr>
            <p:sp>
              <p:nvSpPr>
                <p:cNvPr id="82" name="işḻïḋé"/>
                <p:cNvSpPr/>
                <p:nvPr>
                  <p:custDataLst>
                    <p:tags r:id="rId71"/>
                  </p:custDataLst>
                </p:nvPr>
              </p:nvSpPr>
              <p:spPr bwMode="auto">
                <a:xfrm>
                  <a:off x="5567517" y="10625167"/>
                  <a:ext cx="4326349" cy="4889608"/>
                </a:xfrm>
                <a:custGeom>
                  <a:avLst/>
                  <a:gdLst>
                    <a:gd name="T0" fmla="*/ 2147483647 w 21246"/>
                    <a:gd name="T1" fmla="*/ 2147483647 h 21600"/>
                    <a:gd name="T2" fmla="*/ 2147483647 w 21246"/>
                    <a:gd name="T3" fmla="*/ 0 h 21600"/>
                    <a:gd name="T4" fmla="*/ 0 w 21246"/>
                    <a:gd name="T5" fmla="*/ 0 h 21600"/>
                    <a:gd name="T6" fmla="*/ 2147483647 w 21246"/>
                    <a:gd name="T7" fmla="*/ 2147483647 h 21600"/>
                    <a:gd name="T8" fmla="*/ 2147483647 w 21246"/>
                    <a:gd name="T9" fmla="*/ 2147483647 h 21600"/>
                    <a:gd name="T10" fmla="*/ 2147483647 w 21246"/>
                    <a:gd name="T11" fmla="*/ 2147483647 h 21600"/>
                    <a:gd name="T12" fmla="*/ 2147483647 w 21246"/>
                    <a:gd name="T13" fmla="*/ 2147483647 h 21600"/>
                    <a:gd name="T14" fmla="*/ 2147483647 w 21246"/>
                    <a:gd name="T15" fmla="*/ 2147483647 h 21600"/>
                    <a:gd name="T16" fmla="*/ 2147483647 w 21246"/>
                    <a:gd name="T17" fmla="*/ 2147483647 h 21600"/>
                    <a:gd name="T18" fmla="*/ 2147483647 w 21246"/>
                    <a:gd name="T19" fmla="*/ 2147483647 h 21600"/>
                    <a:gd name="T20" fmla="*/ 2147483647 w 21246"/>
                    <a:gd name="T21" fmla="*/ 2147483647 h 21600"/>
                    <a:gd name="T22" fmla="*/ 2147483647 w 21246"/>
                    <a:gd name="T23" fmla="*/ 2147483647 h 21600"/>
                    <a:gd name="T24" fmla="*/ 2147483647 w 21246"/>
                    <a:gd name="T25" fmla="*/ 2147483647 h 21600"/>
                    <a:gd name="T26" fmla="*/ 2147483647 w 21246"/>
                    <a:gd name="T27" fmla="*/ 2147483647 h 21600"/>
                    <a:gd name="T28" fmla="*/ 2147483647 w 21246"/>
                    <a:gd name="T29" fmla="*/ 2147483647 h 21600"/>
                    <a:gd name="T30" fmla="*/ 2147483647 w 21246"/>
                    <a:gd name="T31" fmla="*/ 2147483647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246" h="21600">
                      <a:moveTo>
                        <a:pt x="19193" y="1469"/>
                      </a:moveTo>
                      <a:cubicBezTo>
                        <a:pt x="19260" y="921"/>
                        <a:pt x="19331" y="439"/>
                        <a:pt x="19385" y="0"/>
                      </a:cubicBezTo>
                      <a:lnTo>
                        <a:pt x="0" y="0"/>
                      </a:lnTo>
                      <a:cubicBezTo>
                        <a:pt x="38" y="2399"/>
                        <a:pt x="905" y="4994"/>
                        <a:pt x="1893" y="7141"/>
                      </a:cubicBezTo>
                      <a:cubicBezTo>
                        <a:pt x="3214" y="10010"/>
                        <a:pt x="421" y="16713"/>
                        <a:pt x="421" y="16713"/>
                      </a:cubicBezTo>
                      <a:lnTo>
                        <a:pt x="11095" y="21600"/>
                      </a:lnTo>
                      <a:cubicBezTo>
                        <a:pt x="11095" y="21600"/>
                        <a:pt x="9680" y="13623"/>
                        <a:pt x="11718" y="12889"/>
                      </a:cubicBezTo>
                      <a:cubicBezTo>
                        <a:pt x="13757" y="12155"/>
                        <a:pt x="16900" y="13320"/>
                        <a:pt x="18231" y="12585"/>
                      </a:cubicBezTo>
                      <a:cubicBezTo>
                        <a:pt x="19561" y="11851"/>
                        <a:pt x="18825" y="10661"/>
                        <a:pt x="18429" y="9952"/>
                      </a:cubicBezTo>
                      <a:cubicBezTo>
                        <a:pt x="18032" y="9243"/>
                        <a:pt x="19193" y="9420"/>
                        <a:pt x="19307" y="8964"/>
                      </a:cubicBezTo>
                      <a:cubicBezTo>
                        <a:pt x="19420" y="8508"/>
                        <a:pt x="18854" y="7977"/>
                        <a:pt x="18854" y="7977"/>
                      </a:cubicBezTo>
                      <a:cubicBezTo>
                        <a:pt x="18854" y="7977"/>
                        <a:pt x="19448" y="7825"/>
                        <a:pt x="19505" y="7419"/>
                      </a:cubicBezTo>
                      <a:cubicBezTo>
                        <a:pt x="19561" y="7014"/>
                        <a:pt x="18882" y="6812"/>
                        <a:pt x="19052" y="6356"/>
                      </a:cubicBezTo>
                      <a:cubicBezTo>
                        <a:pt x="19222" y="5900"/>
                        <a:pt x="20807" y="6331"/>
                        <a:pt x="21204" y="5394"/>
                      </a:cubicBezTo>
                      <a:cubicBezTo>
                        <a:pt x="21600" y="4457"/>
                        <a:pt x="19084" y="2359"/>
                        <a:pt x="19193" y="1469"/>
                      </a:cubicBezTo>
                      <a:close/>
                      <a:moveTo>
                        <a:pt x="19193" y="1469"/>
                      </a:moveTo>
                    </a:path>
                  </a:pathLst>
                </a:custGeom>
                <a:solidFill>
                  <a:schemeClr val="lt1">
                    <a:lumMod val="85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83" name="isľiḋè"/>
                <p:cNvSpPr/>
                <p:nvPr>
                  <p:custDataLst>
                    <p:tags r:id="rId72"/>
                  </p:custDataLst>
                </p:nvPr>
              </p:nvSpPr>
              <p:spPr bwMode="auto">
                <a:xfrm>
                  <a:off x="2085353" y="8373842"/>
                  <a:ext cx="3552511" cy="3025218"/>
                </a:xfrm>
                <a:custGeom>
                  <a:avLst/>
                  <a:gdLst>
                    <a:gd name="T0" fmla="*/ 970090443 w 20457"/>
                    <a:gd name="T1" fmla="*/ 2147483647 h 19845"/>
                    <a:gd name="T2" fmla="*/ 2147483647 w 20457"/>
                    <a:gd name="T3" fmla="*/ 2147483647 h 19845"/>
                    <a:gd name="T4" fmla="*/ 2147483647 w 20457"/>
                    <a:gd name="T5" fmla="*/ 2147483647 h 19845"/>
                    <a:gd name="T6" fmla="*/ 2147483647 w 20457"/>
                    <a:gd name="T7" fmla="*/ 0 h 19845"/>
                    <a:gd name="T8" fmla="*/ 970090443 w 20457"/>
                    <a:gd name="T9" fmla="*/ 2147483647 h 19845"/>
                    <a:gd name="T10" fmla="*/ 970090443 w 20457"/>
                    <a:gd name="T11" fmla="*/ 2147483647 h 198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57" h="19845">
                      <a:moveTo>
                        <a:pt x="177" y="4545"/>
                      </a:moveTo>
                      <a:cubicBezTo>
                        <a:pt x="-109" y="7135"/>
                        <a:pt x="-1143" y="12791"/>
                        <a:pt x="8524" y="18347"/>
                      </a:cubicBezTo>
                      <a:cubicBezTo>
                        <a:pt x="14185" y="21600"/>
                        <a:pt x="17973" y="19146"/>
                        <a:pt x="20457" y="14895"/>
                      </a:cubicBezTo>
                      <a:lnTo>
                        <a:pt x="2207" y="0"/>
                      </a:lnTo>
                      <a:cubicBezTo>
                        <a:pt x="1091" y="1478"/>
                        <a:pt x="392" y="2608"/>
                        <a:pt x="177" y="4545"/>
                      </a:cubicBezTo>
                      <a:close/>
                      <a:moveTo>
                        <a:pt x="177" y="4545"/>
                      </a:moveTo>
                    </a:path>
                  </a:pathLst>
                </a:custGeom>
                <a:solidFill>
                  <a:schemeClr val="lt1">
                    <a:lumMod val="85000"/>
                  </a:schemeClr>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84" name="ís1îdè"/>
                <p:cNvGrpSpPr/>
                <p:nvPr/>
              </p:nvGrpSpPr>
              <p:grpSpPr>
                <a:xfrm>
                  <a:off x="3529014" y="3559175"/>
                  <a:ext cx="7820026" cy="6808785"/>
                  <a:chOff x="0" y="0"/>
                  <a:chExt cx="4926" cy="4288"/>
                </a:xfrm>
              </p:grpSpPr>
              <p:sp>
                <p:nvSpPr>
                  <p:cNvPr id="85" name="iṩļîḍe"/>
                  <p:cNvSpPr/>
                  <p:nvPr>
                    <p:custDataLst>
                      <p:tags r:id="rId73"/>
                    </p:custDataLst>
                  </p:nvPr>
                </p:nvSpPr>
                <p:spPr>
                  <a:xfrm>
                    <a:off x="2256" y="3766"/>
                    <a:ext cx="522" cy="52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0878" y="1"/>
                        </a:moveTo>
                        <a:cubicBezTo>
                          <a:pt x="10852" y="1"/>
                          <a:pt x="10826" y="0"/>
                          <a:pt x="10800" y="0"/>
                        </a:cubicBezTo>
                        <a:cubicBezTo>
                          <a:pt x="9101" y="0"/>
                          <a:pt x="7494" y="393"/>
                          <a:pt x="6064" y="1093"/>
                        </a:cubicBezTo>
                        <a:cubicBezTo>
                          <a:pt x="5012" y="1608"/>
                          <a:pt x="4055" y="2288"/>
                          <a:pt x="3228" y="3100"/>
                        </a:cubicBezTo>
                        <a:cubicBezTo>
                          <a:pt x="1248" y="5048"/>
                          <a:pt x="15" y="7754"/>
                          <a:pt x="1" y="10749"/>
                        </a:cubicBezTo>
                        <a:cubicBezTo>
                          <a:pt x="1" y="10766"/>
                          <a:pt x="0" y="10783"/>
                          <a:pt x="0" y="10800"/>
                        </a:cubicBezTo>
                        <a:cubicBezTo>
                          <a:pt x="0" y="16765"/>
                          <a:pt x="4835" y="21600"/>
                          <a:pt x="10800" y="21600"/>
                        </a:cubicBezTo>
                        <a:cubicBezTo>
                          <a:pt x="10826" y="21600"/>
                          <a:pt x="10852" y="21599"/>
                          <a:pt x="10878" y="21599"/>
                        </a:cubicBezTo>
                        <a:cubicBezTo>
                          <a:pt x="13877" y="21578"/>
                          <a:pt x="16585" y="20334"/>
                          <a:pt x="18529" y="18343"/>
                        </a:cubicBezTo>
                        <a:cubicBezTo>
                          <a:pt x="20429" y="16396"/>
                          <a:pt x="21600" y="13735"/>
                          <a:pt x="21600" y="10800"/>
                        </a:cubicBezTo>
                        <a:cubicBezTo>
                          <a:pt x="21600" y="10783"/>
                          <a:pt x="21600" y="10766"/>
                          <a:pt x="21600" y="10749"/>
                        </a:cubicBezTo>
                        <a:cubicBezTo>
                          <a:pt x="21572" y="4834"/>
                          <a:pt x="16790" y="43"/>
                          <a:pt x="10878" y="1"/>
                        </a:cubicBezTo>
                        <a:close/>
                        <a:moveTo>
                          <a:pt x="10878" y="1"/>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6" name="íšḻîdê"/>
                  <p:cNvSpPr/>
                  <p:nvPr>
                    <p:custDataLst>
                      <p:tags r:id="rId74"/>
                    </p:custDataLst>
                  </p:nvPr>
                </p:nvSpPr>
                <p:spPr>
                  <a:xfrm>
                    <a:off x="2017" y="911"/>
                    <a:ext cx="1121" cy="63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9003" y="18194"/>
                        </a:moveTo>
                        <a:cubicBezTo>
                          <a:pt x="18886" y="18102"/>
                          <a:pt x="18758" y="18048"/>
                          <a:pt x="18622" y="18048"/>
                        </a:cubicBezTo>
                        <a:cubicBezTo>
                          <a:pt x="18156" y="18048"/>
                          <a:pt x="17774" y="18648"/>
                          <a:pt x="17701" y="19432"/>
                        </a:cubicBezTo>
                        <a:lnTo>
                          <a:pt x="15693" y="19432"/>
                        </a:lnTo>
                        <a:cubicBezTo>
                          <a:pt x="15621" y="18648"/>
                          <a:pt x="15238" y="18048"/>
                          <a:pt x="14772" y="18048"/>
                        </a:cubicBezTo>
                        <a:cubicBezTo>
                          <a:pt x="14642" y="18048"/>
                          <a:pt x="14517" y="18096"/>
                          <a:pt x="14404" y="18181"/>
                        </a:cubicBezTo>
                        <a:lnTo>
                          <a:pt x="13386" y="15074"/>
                        </a:lnTo>
                        <a:cubicBezTo>
                          <a:pt x="13592" y="14771"/>
                          <a:pt x="13727" y="14321"/>
                          <a:pt x="13727" y="13811"/>
                        </a:cubicBezTo>
                        <a:cubicBezTo>
                          <a:pt x="13727" y="13245"/>
                          <a:pt x="13565" y="12747"/>
                          <a:pt x="13318" y="12450"/>
                        </a:cubicBezTo>
                        <a:lnTo>
                          <a:pt x="14389" y="9183"/>
                        </a:lnTo>
                        <a:cubicBezTo>
                          <a:pt x="14480" y="9234"/>
                          <a:pt x="14574" y="9269"/>
                          <a:pt x="14675" y="9269"/>
                        </a:cubicBezTo>
                        <a:cubicBezTo>
                          <a:pt x="15140" y="9269"/>
                          <a:pt x="15523" y="8669"/>
                          <a:pt x="15596" y="7886"/>
                        </a:cubicBezTo>
                        <a:lnTo>
                          <a:pt x="17701" y="7886"/>
                        </a:lnTo>
                        <a:cubicBezTo>
                          <a:pt x="17774" y="8669"/>
                          <a:pt x="18156" y="9269"/>
                          <a:pt x="18622" y="9269"/>
                        </a:cubicBezTo>
                        <a:cubicBezTo>
                          <a:pt x="18758" y="9269"/>
                          <a:pt x="18886" y="9216"/>
                          <a:pt x="19003" y="9124"/>
                        </a:cubicBezTo>
                        <a:lnTo>
                          <a:pt x="20017" y="12218"/>
                        </a:lnTo>
                        <a:cubicBezTo>
                          <a:pt x="19839" y="12518"/>
                          <a:pt x="19727" y="12939"/>
                          <a:pt x="19727" y="13407"/>
                        </a:cubicBezTo>
                        <a:cubicBezTo>
                          <a:pt x="19727" y="13967"/>
                          <a:pt x="19886" y="14460"/>
                          <a:pt x="20128" y="14758"/>
                        </a:cubicBezTo>
                        <a:cubicBezTo>
                          <a:pt x="20128" y="14758"/>
                          <a:pt x="19003" y="18194"/>
                          <a:pt x="19003" y="18194"/>
                        </a:cubicBezTo>
                        <a:close/>
                        <a:moveTo>
                          <a:pt x="7106" y="18445"/>
                        </a:moveTo>
                        <a:cubicBezTo>
                          <a:pt x="6990" y="18354"/>
                          <a:pt x="6861" y="18300"/>
                          <a:pt x="6725" y="18300"/>
                        </a:cubicBezTo>
                        <a:cubicBezTo>
                          <a:pt x="6260" y="18300"/>
                          <a:pt x="5877" y="18900"/>
                          <a:pt x="5804" y="19683"/>
                        </a:cubicBezTo>
                        <a:lnTo>
                          <a:pt x="3699" y="19683"/>
                        </a:lnTo>
                        <a:cubicBezTo>
                          <a:pt x="3626" y="18900"/>
                          <a:pt x="3243" y="18300"/>
                          <a:pt x="2778" y="18300"/>
                        </a:cubicBezTo>
                        <a:cubicBezTo>
                          <a:pt x="2678" y="18300"/>
                          <a:pt x="2583" y="18335"/>
                          <a:pt x="2492" y="18386"/>
                        </a:cubicBezTo>
                        <a:lnTo>
                          <a:pt x="1470" y="15265"/>
                        </a:lnTo>
                        <a:cubicBezTo>
                          <a:pt x="1713" y="14967"/>
                          <a:pt x="1873" y="14472"/>
                          <a:pt x="1873" y="13910"/>
                        </a:cubicBezTo>
                        <a:cubicBezTo>
                          <a:pt x="1873" y="13349"/>
                          <a:pt x="1713" y="12854"/>
                          <a:pt x="1470" y="12556"/>
                        </a:cubicBezTo>
                        <a:lnTo>
                          <a:pt x="2492" y="9434"/>
                        </a:lnTo>
                        <a:cubicBezTo>
                          <a:pt x="2583" y="9486"/>
                          <a:pt x="2678" y="9521"/>
                          <a:pt x="2778" y="9521"/>
                        </a:cubicBezTo>
                        <a:cubicBezTo>
                          <a:pt x="3243" y="9521"/>
                          <a:pt x="3626" y="8921"/>
                          <a:pt x="3699" y="8137"/>
                        </a:cubicBezTo>
                        <a:lnTo>
                          <a:pt x="5873" y="8137"/>
                        </a:lnTo>
                        <a:cubicBezTo>
                          <a:pt x="5952" y="8907"/>
                          <a:pt x="6332" y="9492"/>
                          <a:pt x="6792" y="9492"/>
                        </a:cubicBezTo>
                        <a:cubicBezTo>
                          <a:pt x="6904" y="9492"/>
                          <a:pt x="7011" y="9452"/>
                          <a:pt x="7110" y="9388"/>
                        </a:cubicBezTo>
                        <a:lnTo>
                          <a:pt x="8120" y="12470"/>
                        </a:lnTo>
                        <a:cubicBezTo>
                          <a:pt x="7942" y="12770"/>
                          <a:pt x="7831" y="13190"/>
                          <a:pt x="7831" y="13658"/>
                        </a:cubicBezTo>
                        <a:cubicBezTo>
                          <a:pt x="7831" y="14219"/>
                          <a:pt x="7990" y="14712"/>
                          <a:pt x="8232" y="15010"/>
                        </a:cubicBezTo>
                        <a:cubicBezTo>
                          <a:pt x="8232" y="15010"/>
                          <a:pt x="7106" y="18445"/>
                          <a:pt x="7106" y="18445"/>
                        </a:cubicBezTo>
                        <a:close/>
                        <a:moveTo>
                          <a:pt x="8391" y="3214"/>
                        </a:moveTo>
                        <a:cubicBezTo>
                          <a:pt x="8482" y="3265"/>
                          <a:pt x="8577" y="3300"/>
                          <a:pt x="8677" y="3300"/>
                        </a:cubicBezTo>
                        <a:cubicBezTo>
                          <a:pt x="9142" y="3300"/>
                          <a:pt x="9525" y="2700"/>
                          <a:pt x="9598" y="1917"/>
                        </a:cubicBezTo>
                        <a:lnTo>
                          <a:pt x="11703" y="1917"/>
                        </a:lnTo>
                        <a:cubicBezTo>
                          <a:pt x="11776" y="2700"/>
                          <a:pt x="12159" y="3300"/>
                          <a:pt x="12624" y="3300"/>
                        </a:cubicBezTo>
                        <a:cubicBezTo>
                          <a:pt x="12760" y="3300"/>
                          <a:pt x="12889" y="3247"/>
                          <a:pt x="13005" y="3155"/>
                        </a:cubicBezTo>
                        <a:lnTo>
                          <a:pt x="14062" y="6380"/>
                        </a:lnTo>
                        <a:cubicBezTo>
                          <a:pt x="13865" y="6683"/>
                          <a:pt x="13738" y="7122"/>
                          <a:pt x="13738" y="7619"/>
                        </a:cubicBezTo>
                        <a:cubicBezTo>
                          <a:pt x="13738" y="8141"/>
                          <a:pt x="13878" y="8601"/>
                          <a:pt x="14093" y="8903"/>
                        </a:cubicBezTo>
                        <a:lnTo>
                          <a:pt x="13010" y="12211"/>
                        </a:lnTo>
                        <a:cubicBezTo>
                          <a:pt x="12939" y="12181"/>
                          <a:pt x="12866" y="12161"/>
                          <a:pt x="12790" y="12161"/>
                        </a:cubicBezTo>
                        <a:cubicBezTo>
                          <a:pt x="12341" y="12161"/>
                          <a:pt x="11966" y="12719"/>
                          <a:pt x="11875" y="13463"/>
                        </a:cubicBezTo>
                        <a:lnTo>
                          <a:pt x="9692" y="13463"/>
                        </a:lnTo>
                        <a:cubicBezTo>
                          <a:pt x="9636" y="12645"/>
                          <a:pt x="9246" y="12009"/>
                          <a:pt x="8767" y="12009"/>
                        </a:cubicBezTo>
                        <a:cubicBezTo>
                          <a:pt x="8631" y="12009"/>
                          <a:pt x="8503" y="12062"/>
                          <a:pt x="8387" y="12153"/>
                        </a:cubicBezTo>
                        <a:lnTo>
                          <a:pt x="7388" y="9105"/>
                        </a:lnTo>
                        <a:cubicBezTo>
                          <a:pt x="7595" y="8802"/>
                          <a:pt x="7729" y="8352"/>
                          <a:pt x="7729" y="7842"/>
                        </a:cubicBezTo>
                        <a:cubicBezTo>
                          <a:pt x="7729" y="7277"/>
                          <a:pt x="7567" y="6778"/>
                          <a:pt x="7321" y="6481"/>
                        </a:cubicBezTo>
                        <a:cubicBezTo>
                          <a:pt x="7321" y="6481"/>
                          <a:pt x="8391" y="3214"/>
                          <a:pt x="8391" y="3214"/>
                        </a:cubicBezTo>
                        <a:close/>
                        <a:moveTo>
                          <a:pt x="20663" y="11757"/>
                        </a:moveTo>
                        <a:cubicBezTo>
                          <a:pt x="20521" y="11757"/>
                          <a:pt x="20388" y="11817"/>
                          <a:pt x="20268" y="11917"/>
                        </a:cubicBezTo>
                        <a:lnTo>
                          <a:pt x="19255" y="8828"/>
                        </a:lnTo>
                        <a:cubicBezTo>
                          <a:pt x="19441" y="8526"/>
                          <a:pt x="19559" y="8098"/>
                          <a:pt x="19559" y="7619"/>
                        </a:cubicBezTo>
                        <a:cubicBezTo>
                          <a:pt x="19559" y="6708"/>
                          <a:pt x="19139" y="5969"/>
                          <a:pt x="18622" y="5969"/>
                        </a:cubicBezTo>
                        <a:cubicBezTo>
                          <a:pt x="18156" y="5969"/>
                          <a:pt x="17774" y="6569"/>
                          <a:pt x="17701" y="7353"/>
                        </a:cubicBezTo>
                        <a:lnTo>
                          <a:pt x="15596" y="7353"/>
                        </a:lnTo>
                        <a:cubicBezTo>
                          <a:pt x="15523" y="6569"/>
                          <a:pt x="15140" y="5969"/>
                          <a:pt x="14675" y="5969"/>
                        </a:cubicBezTo>
                        <a:cubicBezTo>
                          <a:pt x="14548" y="5969"/>
                          <a:pt x="14428" y="6014"/>
                          <a:pt x="14318" y="6094"/>
                        </a:cubicBezTo>
                        <a:lnTo>
                          <a:pt x="13258" y="2859"/>
                        </a:lnTo>
                        <a:cubicBezTo>
                          <a:pt x="13443" y="2557"/>
                          <a:pt x="13561" y="2130"/>
                          <a:pt x="13561" y="1650"/>
                        </a:cubicBezTo>
                        <a:cubicBezTo>
                          <a:pt x="13561" y="739"/>
                          <a:pt x="13141" y="0"/>
                          <a:pt x="12624" y="0"/>
                        </a:cubicBezTo>
                        <a:cubicBezTo>
                          <a:pt x="12159" y="0"/>
                          <a:pt x="11776" y="600"/>
                          <a:pt x="11703" y="1383"/>
                        </a:cubicBezTo>
                        <a:lnTo>
                          <a:pt x="9598" y="1383"/>
                        </a:lnTo>
                        <a:cubicBezTo>
                          <a:pt x="9525" y="600"/>
                          <a:pt x="9142" y="0"/>
                          <a:pt x="8677" y="0"/>
                        </a:cubicBezTo>
                        <a:cubicBezTo>
                          <a:pt x="8160" y="0"/>
                          <a:pt x="7740" y="739"/>
                          <a:pt x="7740" y="1650"/>
                        </a:cubicBezTo>
                        <a:cubicBezTo>
                          <a:pt x="7740" y="2193"/>
                          <a:pt x="7891" y="2671"/>
                          <a:pt x="8121" y="2972"/>
                        </a:cubicBezTo>
                        <a:lnTo>
                          <a:pt x="7044" y="6260"/>
                        </a:lnTo>
                        <a:cubicBezTo>
                          <a:pt x="6963" y="6220"/>
                          <a:pt x="6880" y="6192"/>
                          <a:pt x="6792" y="6192"/>
                        </a:cubicBezTo>
                        <a:cubicBezTo>
                          <a:pt x="6321" y="6192"/>
                          <a:pt x="5935" y="6807"/>
                          <a:pt x="5869" y="7604"/>
                        </a:cubicBezTo>
                        <a:lnTo>
                          <a:pt x="3699" y="7604"/>
                        </a:lnTo>
                        <a:cubicBezTo>
                          <a:pt x="3626" y="6820"/>
                          <a:pt x="3243" y="6220"/>
                          <a:pt x="2778" y="6220"/>
                        </a:cubicBezTo>
                        <a:cubicBezTo>
                          <a:pt x="2261" y="6220"/>
                          <a:pt x="1841" y="6959"/>
                          <a:pt x="1841" y="7871"/>
                        </a:cubicBezTo>
                        <a:cubicBezTo>
                          <a:pt x="1841" y="8414"/>
                          <a:pt x="1992" y="8892"/>
                          <a:pt x="2222" y="9192"/>
                        </a:cubicBezTo>
                        <a:lnTo>
                          <a:pt x="1194" y="12331"/>
                        </a:lnTo>
                        <a:cubicBezTo>
                          <a:pt x="1112" y="12290"/>
                          <a:pt x="1026" y="12260"/>
                          <a:pt x="936" y="12260"/>
                        </a:cubicBezTo>
                        <a:cubicBezTo>
                          <a:pt x="419" y="12260"/>
                          <a:pt x="0" y="12999"/>
                          <a:pt x="0" y="13910"/>
                        </a:cubicBezTo>
                        <a:cubicBezTo>
                          <a:pt x="0" y="14822"/>
                          <a:pt x="419" y="15560"/>
                          <a:pt x="936" y="15560"/>
                        </a:cubicBezTo>
                        <a:cubicBezTo>
                          <a:pt x="1026" y="15560"/>
                          <a:pt x="1112" y="15531"/>
                          <a:pt x="1194" y="15489"/>
                        </a:cubicBezTo>
                        <a:lnTo>
                          <a:pt x="2222" y="18628"/>
                        </a:lnTo>
                        <a:cubicBezTo>
                          <a:pt x="1992" y="18929"/>
                          <a:pt x="1841" y="19407"/>
                          <a:pt x="1841" y="19950"/>
                        </a:cubicBezTo>
                        <a:cubicBezTo>
                          <a:pt x="1841" y="20861"/>
                          <a:pt x="2261" y="21600"/>
                          <a:pt x="2778" y="21600"/>
                        </a:cubicBezTo>
                        <a:cubicBezTo>
                          <a:pt x="3243" y="21600"/>
                          <a:pt x="3626" y="21000"/>
                          <a:pt x="3699" y="20217"/>
                        </a:cubicBezTo>
                        <a:lnTo>
                          <a:pt x="5804" y="20217"/>
                        </a:lnTo>
                        <a:cubicBezTo>
                          <a:pt x="5877" y="21000"/>
                          <a:pt x="6260" y="21600"/>
                          <a:pt x="6725" y="21600"/>
                        </a:cubicBezTo>
                        <a:cubicBezTo>
                          <a:pt x="7242" y="21600"/>
                          <a:pt x="7662" y="20861"/>
                          <a:pt x="7662" y="19950"/>
                        </a:cubicBezTo>
                        <a:cubicBezTo>
                          <a:pt x="7662" y="19471"/>
                          <a:pt x="7544" y="19043"/>
                          <a:pt x="7359" y="18741"/>
                        </a:cubicBezTo>
                        <a:lnTo>
                          <a:pt x="8507" y="15236"/>
                        </a:lnTo>
                        <a:cubicBezTo>
                          <a:pt x="8590" y="15279"/>
                          <a:pt x="8676" y="15309"/>
                          <a:pt x="8767" y="15309"/>
                        </a:cubicBezTo>
                        <a:cubicBezTo>
                          <a:pt x="9331" y="15309"/>
                          <a:pt x="9632" y="14879"/>
                          <a:pt x="9691" y="13996"/>
                        </a:cubicBezTo>
                        <a:lnTo>
                          <a:pt x="11864" y="13996"/>
                        </a:lnTo>
                        <a:cubicBezTo>
                          <a:pt x="11917" y="14819"/>
                          <a:pt x="12309" y="15461"/>
                          <a:pt x="12790" y="15461"/>
                        </a:cubicBezTo>
                        <a:cubicBezTo>
                          <a:pt x="12909" y="15461"/>
                          <a:pt x="13022" y="15418"/>
                          <a:pt x="13126" y="15347"/>
                        </a:cubicBezTo>
                        <a:lnTo>
                          <a:pt x="14151" y="18473"/>
                        </a:lnTo>
                        <a:cubicBezTo>
                          <a:pt x="13959" y="18775"/>
                          <a:pt x="13836" y="19209"/>
                          <a:pt x="13836" y="19698"/>
                        </a:cubicBezTo>
                        <a:cubicBezTo>
                          <a:pt x="13836" y="20610"/>
                          <a:pt x="14255" y="21348"/>
                          <a:pt x="14772" y="21348"/>
                        </a:cubicBezTo>
                        <a:cubicBezTo>
                          <a:pt x="15238" y="21348"/>
                          <a:pt x="15621" y="20749"/>
                          <a:pt x="15693" y="19965"/>
                        </a:cubicBezTo>
                        <a:lnTo>
                          <a:pt x="17701" y="19965"/>
                        </a:lnTo>
                        <a:cubicBezTo>
                          <a:pt x="17774" y="20749"/>
                          <a:pt x="18156" y="21348"/>
                          <a:pt x="18622" y="21348"/>
                        </a:cubicBezTo>
                        <a:cubicBezTo>
                          <a:pt x="19139" y="21348"/>
                          <a:pt x="19559" y="20610"/>
                          <a:pt x="19559" y="19698"/>
                        </a:cubicBezTo>
                        <a:cubicBezTo>
                          <a:pt x="19559" y="19219"/>
                          <a:pt x="19441" y="18791"/>
                          <a:pt x="19255" y="18490"/>
                        </a:cubicBezTo>
                        <a:lnTo>
                          <a:pt x="20404" y="14985"/>
                        </a:lnTo>
                        <a:cubicBezTo>
                          <a:pt x="20487" y="15027"/>
                          <a:pt x="20573" y="15057"/>
                          <a:pt x="20663" y="15057"/>
                        </a:cubicBezTo>
                        <a:cubicBezTo>
                          <a:pt x="21181" y="15057"/>
                          <a:pt x="21600" y="14318"/>
                          <a:pt x="21600" y="13407"/>
                        </a:cubicBezTo>
                        <a:cubicBezTo>
                          <a:pt x="21600" y="12496"/>
                          <a:pt x="21181" y="11757"/>
                          <a:pt x="20663" y="11757"/>
                        </a:cubicBezTo>
                        <a:close/>
                        <a:moveTo>
                          <a:pt x="20663" y="11757"/>
                        </a:moveTo>
                      </a:path>
                    </a:pathLst>
                  </a:custGeom>
                  <a:solidFill>
                    <a:srgbClr val="DB125A"/>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7" name="ïSļïďe"/>
                  <p:cNvSpPr/>
                  <p:nvPr>
                    <p:custDataLst>
                      <p:tags r:id="rId75"/>
                    </p:custDataLst>
                  </p:nvPr>
                </p:nvSpPr>
                <p:spPr>
                  <a:xfrm>
                    <a:off x="2754" y="1193"/>
                    <a:ext cx="277" cy="2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5639" y="20478"/>
                        </a:moveTo>
                        <a:lnTo>
                          <a:pt x="5961" y="20478"/>
                        </a:lnTo>
                        <a:lnTo>
                          <a:pt x="1122" y="10800"/>
                        </a:lnTo>
                        <a:lnTo>
                          <a:pt x="5961" y="1122"/>
                        </a:lnTo>
                        <a:lnTo>
                          <a:pt x="15639" y="1122"/>
                        </a:lnTo>
                        <a:lnTo>
                          <a:pt x="20478" y="10800"/>
                        </a:lnTo>
                        <a:cubicBezTo>
                          <a:pt x="20478" y="10800"/>
                          <a:pt x="15639" y="20478"/>
                          <a:pt x="15639" y="20478"/>
                        </a:cubicBezTo>
                        <a:close/>
                        <a:moveTo>
                          <a:pt x="5400" y="0"/>
                        </a:moveTo>
                        <a:lnTo>
                          <a:pt x="0" y="10800"/>
                        </a:lnTo>
                        <a:lnTo>
                          <a:pt x="5400" y="21600"/>
                        </a:lnTo>
                        <a:lnTo>
                          <a:pt x="16200" y="21600"/>
                        </a:lnTo>
                        <a:lnTo>
                          <a:pt x="21600" y="10800"/>
                        </a:lnTo>
                        <a:lnTo>
                          <a:pt x="16200" y="0"/>
                        </a:lnTo>
                        <a:cubicBezTo>
                          <a:pt x="16200" y="0"/>
                          <a:pt x="5400" y="0"/>
                          <a:pt x="5400" y="0"/>
                        </a:cubicBezTo>
                        <a:close/>
                        <a:moveTo>
                          <a:pt x="5400" y="0"/>
                        </a:moveTo>
                      </a:path>
                    </a:pathLst>
                  </a:custGeom>
                  <a:solidFill>
                    <a:srgbClr val="DB125A"/>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8" name="íṧ1íḓê"/>
                  <p:cNvSpPr/>
                  <p:nvPr>
                    <p:custDataLst>
                      <p:tags r:id="rId76"/>
                    </p:custDataLst>
                  </p:nvPr>
                </p:nvSpPr>
                <p:spPr>
                  <a:xfrm>
                    <a:off x="2440" y="1009"/>
                    <a:ext cx="277" cy="2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5962" y="1122"/>
                        </a:moveTo>
                        <a:lnTo>
                          <a:pt x="15638" y="1122"/>
                        </a:lnTo>
                        <a:lnTo>
                          <a:pt x="20477" y="10800"/>
                        </a:lnTo>
                        <a:lnTo>
                          <a:pt x="15638" y="20478"/>
                        </a:lnTo>
                        <a:lnTo>
                          <a:pt x="5962" y="20478"/>
                        </a:lnTo>
                        <a:lnTo>
                          <a:pt x="1124" y="10800"/>
                        </a:lnTo>
                        <a:cubicBezTo>
                          <a:pt x="1124" y="10800"/>
                          <a:pt x="5962" y="1122"/>
                          <a:pt x="5962" y="1122"/>
                        </a:cubicBezTo>
                        <a:close/>
                        <a:moveTo>
                          <a:pt x="16199" y="21600"/>
                        </a:moveTo>
                        <a:lnTo>
                          <a:pt x="21600" y="10800"/>
                        </a:lnTo>
                        <a:lnTo>
                          <a:pt x="16199" y="0"/>
                        </a:lnTo>
                        <a:lnTo>
                          <a:pt x="5401" y="0"/>
                        </a:lnTo>
                        <a:lnTo>
                          <a:pt x="0" y="10800"/>
                        </a:lnTo>
                        <a:lnTo>
                          <a:pt x="5401" y="21600"/>
                        </a:lnTo>
                        <a:cubicBezTo>
                          <a:pt x="5401" y="21600"/>
                          <a:pt x="16199" y="21600"/>
                          <a:pt x="16199" y="21600"/>
                        </a:cubicBezTo>
                        <a:close/>
                        <a:moveTo>
                          <a:pt x="16199" y="21600"/>
                        </a:moveTo>
                      </a:path>
                    </a:pathLst>
                  </a:custGeom>
                  <a:solidFill>
                    <a:srgbClr val="DB125A"/>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89" name="íṡḻîḍé"/>
                  <p:cNvSpPr/>
                  <p:nvPr>
                    <p:custDataLst>
                      <p:tags r:id="rId77"/>
                    </p:custDataLst>
                  </p:nvPr>
                </p:nvSpPr>
                <p:spPr>
                  <a:xfrm>
                    <a:off x="2136" y="1204"/>
                    <a:ext cx="277" cy="2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5639" y="20477"/>
                        </a:moveTo>
                        <a:lnTo>
                          <a:pt x="5961" y="20477"/>
                        </a:lnTo>
                        <a:lnTo>
                          <a:pt x="1123" y="10800"/>
                        </a:lnTo>
                        <a:lnTo>
                          <a:pt x="5961" y="1122"/>
                        </a:lnTo>
                        <a:lnTo>
                          <a:pt x="15639" y="1122"/>
                        </a:lnTo>
                        <a:lnTo>
                          <a:pt x="20478" y="10800"/>
                        </a:lnTo>
                        <a:cubicBezTo>
                          <a:pt x="20478" y="10800"/>
                          <a:pt x="15639" y="20477"/>
                          <a:pt x="15639" y="20477"/>
                        </a:cubicBezTo>
                        <a:close/>
                        <a:moveTo>
                          <a:pt x="5400" y="0"/>
                        </a:moveTo>
                        <a:lnTo>
                          <a:pt x="0" y="10800"/>
                        </a:lnTo>
                        <a:lnTo>
                          <a:pt x="5400" y="21600"/>
                        </a:lnTo>
                        <a:lnTo>
                          <a:pt x="16201" y="21600"/>
                        </a:lnTo>
                        <a:lnTo>
                          <a:pt x="21600" y="10800"/>
                        </a:lnTo>
                        <a:lnTo>
                          <a:pt x="16201" y="0"/>
                        </a:lnTo>
                        <a:cubicBezTo>
                          <a:pt x="16201" y="0"/>
                          <a:pt x="5400" y="0"/>
                          <a:pt x="5400" y="0"/>
                        </a:cubicBezTo>
                        <a:close/>
                        <a:moveTo>
                          <a:pt x="5400" y="0"/>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0" name="ïṧlîḍè"/>
                  <p:cNvSpPr/>
                  <p:nvPr>
                    <p:custDataLst>
                      <p:tags r:id="rId78"/>
                    </p:custDataLst>
                  </p:nvPr>
                </p:nvSpPr>
                <p:spPr>
                  <a:xfrm>
                    <a:off x="3600" y="0"/>
                    <a:ext cx="472" cy="65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490" h="21600">
                        <a:moveTo>
                          <a:pt x="20087" y="21600"/>
                        </a:moveTo>
                        <a:cubicBezTo>
                          <a:pt x="21600" y="21600"/>
                          <a:pt x="21489" y="20521"/>
                          <a:pt x="21489" y="20521"/>
                        </a:cubicBezTo>
                        <a:lnTo>
                          <a:pt x="21489" y="3106"/>
                        </a:lnTo>
                        <a:lnTo>
                          <a:pt x="21489" y="2960"/>
                        </a:lnTo>
                        <a:lnTo>
                          <a:pt x="21489" y="447"/>
                        </a:lnTo>
                        <a:lnTo>
                          <a:pt x="21489" y="369"/>
                        </a:lnTo>
                        <a:lnTo>
                          <a:pt x="21489" y="0"/>
                        </a:lnTo>
                        <a:lnTo>
                          <a:pt x="0" y="0"/>
                        </a:lnTo>
                        <a:lnTo>
                          <a:pt x="0" y="306"/>
                        </a:lnTo>
                        <a:lnTo>
                          <a:pt x="0" y="447"/>
                        </a:lnTo>
                        <a:lnTo>
                          <a:pt x="0" y="2960"/>
                        </a:lnTo>
                        <a:lnTo>
                          <a:pt x="0" y="20690"/>
                        </a:lnTo>
                        <a:lnTo>
                          <a:pt x="0" y="21600"/>
                        </a:lnTo>
                        <a:cubicBezTo>
                          <a:pt x="0" y="21600"/>
                          <a:pt x="1391" y="21600"/>
                          <a:pt x="3438" y="21600"/>
                        </a:cubicBezTo>
                        <a:cubicBezTo>
                          <a:pt x="8881" y="21600"/>
                          <a:pt x="18988" y="21600"/>
                          <a:pt x="20087" y="21600"/>
                        </a:cubicBezTo>
                        <a:close/>
                        <a:moveTo>
                          <a:pt x="20087" y="21600"/>
                        </a:moveTo>
                      </a:path>
                    </a:pathLst>
                  </a:custGeom>
                  <a:solidFill>
                    <a:srgbClr val="7DB54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1" name="îsḷïḓé"/>
                  <p:cNvSpPr/>
                  <p:nvPr>
                    <p:custDataLst>
                      <p:tags r:id="rId79"/>
                    </p:custDataLst>
                  </p:nvPr>
                </p:nvSpPr>
                <p:spPr>
                  <a:xfrm>
                    <a:off x="4067" y="1063"/>
                    <a:ext cx="439" cy="44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437" h="21518">
                        <a:moveTo>
                          <a:pt x="909" y="2243"/>
                        </a:moveTo>
                        <a:lnTo>
                          <a:pt x="2555" y="6306"/>
                        </a:lnTo>
                        <a:lnTo>
                          <a:pt x="6991" y="10759"/>
                        </a:lnTo>
                        <a:lnTo>
                          <a:pt x="1488" y="16282"/>
                        </a:lnTo>
                        <a:lnTo>
                          <a:pt x="245" y="17530"/>
                        </a:lnTo>
                        <a:cubicBezTo>
                          <a:pt x="-81" y="17858"/>
                          <a:pt x="-81" y="18395"/>
                          <a:pt x="245" y="18723"/>
                        </a:cubicBezTo>
                        <a:lnTo>
                          <a:pt x="2784" y="21272"/>
                        </a:lnTo>
                        <a:cubicBezTo>
                          <a:pt x="3112" y="21600"/>
                          <a:pt x="3646" y="21600"/>
                          <a:pt x="3974" y="21272"/>
                        </a:cubicBezTo>
                        <a:lnTo>
                          <a:pt x="5206" y="20035"/>
                        </a:lnTo>
                        <a:lnTo>
                          <a:pt x="5835" y="19403"/>
                        </a:lnTo>
                        <a:lnTo>
                          <a:pt x="10719" y="14501"/>
                        </a:lnTo>
                        <a:lnTo>
                          <a:pt x="15602" y="19402"/>
                        </a:lnTo>
                        <a:cubicBezTo>
                          <a:pt x="15602" y="19403"/>
                          <a:pt x="15602" y="19403"/>
                          <a:pt x="15602" y="19403"/>
                        </a:cubicBezTo>
                        <a:lnTo>
                          <a:pt x="17464" y="21272"/>
                        </a:lnTo>
                        <a:cubicBezTo>
                          <a:pt x="17791" y="21600"/>
                          <a:pt x="18326" y="21600"/>
                          <a:pt x="18654" y="21272"/>
                        </a:cubicBezTo>
                        <a:lnTo>
                          <a:pt x="21192" y="18723"/>
                        </a:lnTo>
                        <a:cubicBezTo>
                          <a:pt x="21519" y="18395"/>
                          <a:pt x="21519" y="17858"/>
                          <a:pt x="21192" y="17530"/>
                        </a:cubicBezTo>
                        <a:lnTo>
                          <a:pt x="19960" y="16293"/>
                        </a:lnTo>
                        <a:lnTo>
                          <a:pt x="14447" y="10759"/>
                        </a:lnTo>
                        <a:lnTo>
                          <a:pt x="18883" y="6306"/>
                        </a:lnTo>
                        <a:lnTo>
                          <a:pt x="20529" y="2243"/>
                        </a:lnTo>
                        <a:lnTo>
                          <a:pt x="21437" y="0"/>
                        </a:lnTo>
                        <a:lnTo>
                          <a:pt x="19203" y="912"/>
                        </a:lnTo>
                        <a:lnTo>
                          <a:pt x="15156" y="2564"/>
                        </a:lnTo>
                        <a:lnTo>
                          <a:pt x="17609" y="5027"/>
                        </a:lnTo>
                        <a:lnTo>
                          <a:pt x="16383" y="3795"/>
                        </a:lnTo>
                        <a:lnTo>
                          <a:pt x="15156" y="2564"/>
                        </a:lnTo>
                        <a:lnTo>
                          <a:pt x="10719" y="7017"/>
                        </a:lnTo>
                        <a:lnTo>
                          <a:pt x="6282" y="2563"/>
                        </a:lnTo>
                        <a:lnTo>
                          <a:pt x="5055" y="3795"/>
                        </a:lnTo>
                        <a:lnTo>
                          <a:pt x="6282" y="2563"/>
                        </a:lnTo>
                        <a:lnTo>
                          <a:pt x="2235" y="912"/>
                        </a:lnTo>
                        <a:lnTo>
                          <a:pt x="1" y="0"/>
                        </a:lnTo>
                        <a:cubicBezTo>
                          <a:pt x="1" y="0"/>
                          <a:pt x="909" y="2243"/>
                          <a:pt x="909" y="2243"/>
                        </a:cubicBezTo>
                        <a:close/>
                        <a:moveTo>
                          <a:pt x="909" y="2243"/>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2" name="íṡḷiďè"/>
                  <p:cNvSpPr/>
                  <p:nvPr>
                    <p:custDataLst>
                      <p:tags r:id="rId80"/>
                    </p:custDataLst>
                  </p:nvPr>
                </p:nvSpPr>
                <p:spPr>
                  <a:xfrm>
                    <a:off x="347" y="531"/>
                    <a:ext cx="418" cy="56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828" y="21600"/>
                        </a:moveTo>
                        <a:lnTo>
                          <a:pt x="19771" y="21600"/>
                        </a:lnTo>
                        <a:cubicBezTo>
                          <a:pt x="20781" y="21600"/>
                          <a:pt x="21600" y="20992"/>
                          <a:pt x="21600" y="20242"/>
                        </a:cubicBezTo>
                        <a:lnTo>
                          <a:pt x="21600" y="1359"/>
                        </a:lnTo>
                        <a:cubicBezTo>
                          <a:pt x="21600" y="608"/>
                          <a:pt x="20781" y="0"/>
                          <a:pt x="19771" y="0"/>
                        </a:cubicBezTo>
                        <a:lnTo>
                          <a:pt x="1828" y="0"/>
                        </a:lnTo>
                        <a:cubicBezTo>
                          <a:pt x="818" y="0"/>
                          <a:pt x="0" y="608"/>
                          <a:pt x="0" y="1359"/>
                        </a:cubicBezTo>
                        <a:lnTo>
                          <a:pt x="0" y="20242"/>
                        </a:lnTo>
                        <a:cubicBezTo>
                          <a:pt x="0" y="20992"/>
                          <a:pt x="818" y="21600"/>
                          <a:pt x="1828" y="21600"/>
                        </a:cubicBezTo>
                        <a:close/>
                        <a:moveTo>
                          <a:pt x="1828" y="21600"/>
                        </a:moveTo>
                      </a:path>
                    </a:pathLst>
                  </a:custGeom>
                  <a:solidFill>
                    <a:srgbClr val="F8A324"/>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3" name="iṩlíḑè"/>
                  <p:cNvSpPr/>
                  <p:nvPr>
                    <p:custDataLst>
                      <p:tags r:id="rId81"/>
                    </p:custDataLst>
                  </p:nvPr>
                </p:nvSpPr>
                <p:spPr>
                  <a:xfrm>
                    <a:off x="1052" y="814"/>
                    <a:ext cx="248" cy="29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9345" y="6377"/>
                        </a:moveTo>
                        <a:cubicBezTo>
                          <a:pt x="9843" y="5063"/>
                          <a:pt x="10265" y="3750"/>
                          <a:pt x="10647" y="2468"/>
                        </a:cubicBezTo>
                        <a:lnTo>
                          <a:pt x="10724" y="2468"/>
                        </a:lnTo>
                        <a:cubicBezTo>
                          <a:pt x="11108" y="3718"/>
                          <a:pt x="11489" y="4999"/>
                          <a:pt x="12063" y="6410"/>
                        </a:cubicBezTo>
                        <a:lnTo>
                          <a:pt x="14592" y="12627"/>
                        </a:lnTo>
                        <a:lnTo>
                          <a:pt x="6817" y="12627"/>
                        </a:lnTo>
                        <a:cubicBezTo>
                          <a:pt x="6817" y="12627"/>
                          <a:pt x="9345" y="6377"/>
                          <a:pt x="9345" y="6377"/>
                        </a:cubicBezTo>
                        <a:close/>
                        <a:moveTo>
                          <a:pt x="15281" y="14806"/>
                        </a:moveTo>
                        <a:lnTo>
                          <a:pt x="18039" y="21600"/>
                        </a:lnTo>
                        <a:lnTo>
                          <a:pt x="21600" y="21600"/>
                        </a:lnTo>
                        <a:lnTo>
                          <a:pt x="12792" y="0"/>
                        </a:lnTo>
                        <a:lnTo>
                          <a:pt x="8771" y="0"/>
                        </a:lnTo>
                        <a:lnTo>
                          <a:pt x="0" y="21600"/>
                        </a:lnTo>
                        <a:lnTo>
                          <a:pt x="3447" y="21600"/>
                        </a:lnTo>
                        <a:lnTo>
                          <a:pt x="6128" y="14806"/>
                        </a:lnTo>
                        <a:cubicBezTo>
                          <a:pt x="6128" y="14806"/>
                          <a:pt x="15281" y="14806"/>
                          <a:pt x="15281" y="14806"/>
                        </a:cubicBezTo>
                        <a:close/>
                        <a:moveTo>
                          <a:pt x="15281" y="14806"/>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4" name="íṧḷîde"/>
                  <p:cNvSpPr/>
                  <p:nvPr>
                    <p:custDataLst>
                      <p:tags r:id="rId82"/>
                    </p:custDataLst>
                  </p:nvPr>
                </p:nvSpPr>
                <p:spPr>
                  <a:xfrm>
                    <a:off x="1344" y="803"/>
                    <a:ext cx="188" cy="30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8132" y="19456"/>
                        </a:moveTo>
                        <a:cubicBezTo>
                          <a:pt x="6555" y="19456"/>
                          <a:pt x="5286" y="19424"/>
                          <a:pt x="4421" y="19330"/>
                        </a:cubicBezTo>
                        <a:lnTo>
                          <a:pt x="4421" y="11226"/>
                        </a:lnTo>
                        <a:lnTo>
                          <a:pt x="8081" y="11226"/>
                        </a:lnTo>
                        <a:cubicBezTo>
                          <a:pt x="12909" y="11226"/>
                          <a:pt x="16924" y="12424"/>
                          <a:pt x="16924" y="15325"/>
                        </a:cubicBezTo>
                        <a:cubicBezTo>
                          <a:pt x="16924" y="18415"/>
                          <a:pt x="12706" y="19456"/>
                          <a:pt x="8132" y="19456"/>
                        </a:cubicBezTo>
                        <a:close/>
                        <a:moveTo>
                          <a:pt x="4421" y="2302"/>
                        </a:moveTo>
                        <a:cubicBezTo>
                          <a:pt x="5132" y="2207"/>
                          <a:pt x="6301" y="2113"/>
                          <a:pt x="8335" y="2113"/>
                        </a:cubicBezTo>
                        <a:cubicBezTo>
                          <a:pt x="12806" y="2113"/>
                          <a:pt x="15857" y="3090"/>
                          <a:pt x="15857" y="5581"/>
                        </a:cubicBezTo>
                        <a:cubicBezTo>
                          <a:pt x="15857" y="7631"/>
                          <a:pt x="13113" y="9144"/>
                          <a:pt x="8436" y="9144"/>
                        </a:cubicBezTo>
                        <a:lnTo>
                          <a:pt x="4421" y="9144"/>
                        </a:lnTo>
                        <a:cubicBezTo>
                          <a:pt x="4421" y="9144"/>
                          <a:pt x="4421" y="2302"/>
                          <a:pt x="4421" y="2302"/>
                        </a:cubicBezTo>
                        <a:close/>
                        <a:moveTo>
                          <a:pt x="14536" y="10027"/>
                        </a:moveTo>
                        <a:lnTo>
                          <a:pt x="14536" y="9965"/>
                        </a:lnTo>
                        <a:cubicBezTo>
                          <a:pt x="18144" y="9144"/>
                          <a:pt x="20328" y="7347"/>
                          <a:pt x="20328" y="5297"/>
                        </a:cubicBezTo>
                        <a:cubicBezTo>
                          <a:pt x="20328" y="3626"/>
                          <a:pt x="19263" y="2364"/>
                          <a:pt x="17484" y="1545"/>
                        </a:cubicBezTo>
                        <a:cubicBezTo>
                          <a:pt x="15348" y="473"/>
                          <a:pt x="12503" y="0"/>
                          <a:pt x="8081" y="0"/>
                        </a:cubicBezTo>
                        <a:cubicBezTo>
                          <a:pt x="4980" y="0"/>
                          <a:pt x="1931" y="189"/>
                          <a:pt x="0" y="442"/>
                        </a:cubicBezTo>
                        <a:lnTo>
                          <a:pt x="0" y="21348"/>
                        </a:lnTo>
                        <a:cubicBezTo>
                          <a:pt x="1473" y="21474"/>
                          <a:pt x="3811" y="21600"/>
                          <a:pt x="6860" y="21600"/>
                        </a:cubicBezTo>
                        <a:cubicBezTo>
                          <a:pt x="12453" y="21600"/>
                          <a:pt x="16315" y="20969"/>
                          <a:pt x="18703" y="19613"/>
                        </a:cubicBezTo>
                        <a:cubicBezTo>
                          <a:pt x="20430" y="18573"/>
                          <a:pt x="21600" y="17186"/>
                          <a:pt x="21600" y="15357"/>
                        </a:cubicBezTo>
                        <a:cubicBezTo>
                          <a:pt x="21600" y="12203"/>
                          <a:pt x="17788" y="10531"/>
                          <a:pt x="14536" y="10027"/>
                        </a:cubicBezTo>
                        <a:close/>
                        <a:moveTo>
                          <a:pt x="14536" y="10027"/>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5" name="iṣľiďè"/>
                  <p:cNvSpPr/>
                  <p:nvPr>
                    <p:custDataLst>
                      <p:tags r:id="rId83"/>
                    </p:custDataLst>
                  </p:nvPr>
                </p:nvSpPr>
                <p:spPr>
                  <a:xfrm>
                    <a:off x="1561" y="803"/>
                    <a:ext cx="226" cy="30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4048" y="21600"/>
                        </a:moveTo>
                        <a:cubicBezTo>
                          <a:pt x="17508" y="21600"/>
                          <a:pt x="20208" y="21103"/>
                          <a:pt x="21558" y="20605"/>
                        </a:cubicBezTo>
                        <a:lnTo>
                          <a:pt x="20799" y="18462"/>
                        </a:lnTo>
                        <a:cubicBezTo>
                          <a:pt x="19323" y="18989"/>
                          <a:pt x="17043" y="19331"/>
                          <a:pt x="14807" y="19331"/>
                        </a:cubicBezTo>
                        <a:cubicBezTo>
                          <a:pt x="7888" y="19331"/>
                          <a:pt x="3880" y="16037"/>
                          <a:pt x="3880" y="10909"/>
                        </a:cubicBezTo>
                        <a:cubicBezTo>
                          <a:pt x="3880" y="5407"/>
                          <a:pt x="8310" y="2269"/>
                          <a:pt x="14976" y="2269"/>
                        </a:cubicBezTo>
                        <a:cubicBezTo>
                          <a:pt x="17339" y="2269"/>
                          <a:pt x="19323" y="2642"/>
                          <a:pt x="20715" y="3138"/>
                        </a:cubicBezTo>
                        <a:lnTo>
                          <a:pt x="21600" y="932"/>
                        </a:lnTo>
                        <a:cubicBezTo>
                          <a:pt x="20629" y="559"/>
                          <a:pt x="18393" y="0"/>
                          <a:pt x="14849" y="0"/>
                        </a:cubicBezTo>
                        <a:cubicBezTo>
                          <a:pt x="6032" y="0"/>
                          <a:pt x="0" y="4444"/>
                          <a:pt x="0" y="11002"/>
                        </a:cubicBezTo>
                        <a:cubicBezTo>
                          <a:pt x="0" y="17871"/>
                          <a:pt x="6032" y="21600"/>
                          <a:pt x="14048" y="21600"/>
                        </a:cubicBezTo>
                        <a:close/>
                        <a:moveTo>
                          <a:pt x="14048" y="21600"/>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6" name="îṡļiḋê"/>
                  <p:cNvSpPr/>
                  <p:nvPr>
                    <p:custDataLst>
                      <p:tags r:id="rId84"/>
                    </p:custDataLst>
                  </p:nvPr>
                </p:nvSpPr>
                <p:spPr>
                  <a:xfrm>
                    <a:off x="2982" y="271"/>
                    <a:ext cx="469" cy="56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0416" h="21487">
                        <a:moveTo>
                          <a:pt x="2689" y="21487"/>
                        </a:moveTo>
                        <a:lnTo>
                          <a:pt x="10208" y="21487"/>
                        </a:lnTo>
                        <a:lnTo>
                          <a:pt x="17727" y="21487"/>
                        </a:lnTo>
                        <a:cubicBezTo>
                          <a:pt x="19950" y="21487"/>
                          <a:pt x="21008" y="20037"/>
                          <a:pt x="20079" y="18265"/>
                        </a:cubicBezTo>
                        <a:lnTo>
                          <a:pt x="13273" y="5908"/>
                        </a:lnTo>
                        <a:cubicBezTo>
                          <a:pt x="13273" y="5908"/>
                          <a:pt x="13334" y="2697"/>
                          <a:pt x="13334" y="1349"/>
                        </a:cubicBezTo>
                        <a:cubicBezTo>
                          <a:pt x="13334" y="2"/>
                          <a:pt x="12228" y="2"/>
                          <a:pt x="11554" y="2"/>
                        </a:cubicBezTo>
                        <a:cubicBezTo>
                          <a:pt x="10881" y="2"/>
                          <a:pt x="8880" y="2"/>
                          <a:pt x="8413" y="2"/>
                        </a:cubicBezTo>
                        <a:cubicBezTo>
                          <a:pt x="7945" y="2"/>
                          <a:pt x="7082" y="-113"/>
                          <a:pt x="7082" y="1349"/>
                        </a:cubicBezTo>
                        <a:cubicBezTo>
                          <a:pt x="7082" y="2926"/>
                          <a:pt x="7143" y="5908"/>
                          <a:pt x="7143" y="5908"/>
                        </a:cubicBezTo>
                        <a:lnTo>
                          <a:pt x="337" y="18265"/>
                        </a:lnTo>
                        <a:cubicBezTo>
                          <a:pt x="-592" y="20037"/>
                          <a:pt x="466" y="21487"/>
                          <a:pt x="2689" y="21487"/>
                        </a:cubicBezTo>
                        <a:close/>
                        <a:moveTo>
                          <a:pt x="2689" y="21487"/>
                        </a:moveTo>
                      </a:path>
                    </a:pathLst>
                  </a:custGeom>
                  <a:solidFill>
                    <a:srgbClr val="7DB54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7" name="íṩḻíďè"/>
                  <p:cNvSpPr/>
                  <p:nvPr>
                    <p:custDataLst>
                      <p:tags r:id="rId85"/>
                    </p:custDataLst>
                  </p:nvPr>
                </p:nvSpPr>
                <p:spPr>
                  <a:xfrm>
                    <a:off x="1670" y="293"/>
                    <a:ext cx="481" cy="391"/>
                  </a:xfrm>
                  <a:custGeom>
                    <a:avLst/>
                    <a:gdLst/>
                    <a:ahLst/>
                    <a:cxnLst>
                      <a:cxn ang="0">
                        <a:pos x="0" y="0"/>
                      </a:cxn>
                      <a:cxn ang="0">
                        <a:pos x="0" y="0"/>
                      </a:cxn>
                      <a:cxn ang="0">
                        <a:pos x="0" y="0"/>
                      </a:cxn>
                      <a:cxn ang="0">
                        <a:pos x="0" y="0"/>
                      </a:cxn>
                      <a:cxn ang="0">
                        <a:pos x="0" y="0"/>
                      </a:cxn>
                      <a:cxn ang="0">
                        <a:pos x="0" y="0"/>
                      </a:cxn>
                      <a:cxn ang="0">
                        <a:pos x="0" y="0"/>
                      </a:cxn>
                      <a:cxn ang="0">
                        <a:pos x="0" y="0"/>
                      </a:cxn>
                    </a:cxnLst>
                    <a:pathLst>
                      <a:path w="20331" h="20814">
                        <a:moveTo>
                          <a:pt x="10077" y="20814"/>
                        </a:moveTo>
                        <a:cubicBezTo>
                          <a:pt x="11093" y="20814"/>
                          <a:pt x="19216" y="11960"/>
                          <a:pt x="20072" y="8640"/>
                        </a:cubicBezTo>
                        <a:cubicBezTo>
                          <a:pt x="20966" y="5161"/>
                          <a:pt x="19471" y="1441"/>
                          <a:pt x="16728" y="322"/>
                        </a:cubicBezTo>
                        <a:cubicBezTo>
                          <a:pt x="14016" y="-786"/>
                          <a:pt x="11099" y="1063"/>
                          <a:pt x="10168" y="4456"/>
                        </a:cubicBezTo>
                        <a:cubicBezTo>
                          <a:pt x="9237" y="1060"/>
                          <a:pt x="6321" y="-786"/>
                          <a:pt x="3608" y="322"/>
                        </a:cubicBezTo>
                        <a:cubicBezTo>
                          <a:pt x="863" y="1448"/>
                          <a:pt x="-634" y="5168"/>
                          <a:pt x="258" y="8640"/>
                        </a:cubicBezTo>
                        <a:cubicBezTo>
                          <a:pt x="1114" y="11950"/>
                          <a:pt x="9059" y="20814"/>
                          <a:pt x="10077" y="20814"/>
                        </a:cubicBezTo>
                        <a:close/>
                        <a:moveTo>
                          <a:pt x="10077" y="20814"/>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8" name="iṡļîḑe"/>
                  <p:cNvSpPr/>
                  <p:nvPr>
                    <p:custDataLst>
                      <p:tags r:id="rId86"/>
                    </p:custDataLst>
                  </p:nvPr>
                </p:nvSpPr>
                <p:spPr>
                  <a:xfrm>
                    <a:off x="3145" y="1736"/>
                    <a:ext cx="418" cy="4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301">
                        <a:moveTo>
                          <a:pt x="7199" y="21301"/>
                        </a:moveTo>
                        <a:cubicBezTo>
                          <a:pt x="8676" y="21301"/>
                          <a:pt x="9855" y="20883"/>
                          <a:pt x="10800" y="20180"/>
                        </a:cubicBezTo>
                        <a:cubicBezTo>
                          <a:pt x="11744" y="20883"/>
                          <a:pt x="12924" y="21301"/>
                          <a:pt x="14400" y="21301"/>
                        </a:cubicBezTo>
                        <a:cubicBezTo>
                          <a:pt x="18377" y="21301"/>
                          <a:pt x="21600" y="16021"/>
                          <a:pt x="21600" y="10774"/>
                        </a:cubicBezTo>
                        <a:cubicBezTo>
                          <a:pt x="21600" y="4693"/>
                          <a:pt x="16248" y="2321"/>
                          <a:pt x="12069" y="3655"/>
                        </a:cubicBezTo>
                        <a:cubicBezTo>
                          <a:pt x="12085" y="3323"/>
                          <a:pt x="12231" y="1645"/>
                          <a:pt x="13503" y="1318"/>
                        </a:cubicBezTo>
                        <a:cubicBezTo>
                          <a:pt x="14907" y="958"/>
                          <a:pt x="14507" y="-299"/>
                          <a:pt x="13209" y="66"/>
                        </a:cubicBezTo>
                        <a:cubicBezTo>
                          <a:pt x="10684" y="776"/>
                          <a:pt x="10751" y="3670"/>
                          <a:pt x="10774" y="4183"/>
                        </a:cubicBezTo>
                        <a:cubicBezTo>
                          <a:pt x="6507" y="1873"/>
                          <a:pt x="0" y="4069"/>
                          <a:pt x="0" y="10774"/>
                        </a:cubicBezTo>
                        <a:cubicBezTo>
                          <a:pt x="0" y="16021"/>
                          <a:pt x="3223" y="21301"/>
                          <a:pt x="7199" y="21301"/>
                        </a:cubicBezTo>
                        <a:close/>
                        <a:moveTo>
                          <a:pt x="7199" y="21301"/>
                        </a:moveTo>
                      </a:path>
                    </a:pathLst>
                  </a:custGeom>
                  <a:solidFill>
                    <a:srgbClr val="839494"/>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99" name="íṥlïḋé"/>
                  <p:cNvSpPr/>
                  <p:nvPr>
                    <p:custDataLst>
                      <p:tags r:id="rId87"/>
                    </p:custDataLst>
                  </p:nvPr>
                </p:nvSpPr>
                <p:spPr>
                  <a:xfrm>
                    <a:off x="3243" y="1693"/>
                    <a:ext cx="114" cy="102"/>
                  </a:xfrm>
                  <a:custGeom>
                    <a:avLst/>
                    <a:gdLst/>
                    <a:ahLst/>
                    <a:cxnLst>
                      <a:cxn ang="0">
                        <a:pos x="0" y="0"/>
                      </a:cxn>
                      <a:cxn ang="0">
                        <a:pos x="0" y="0"/>
                      </a:cxn>
                      <a:cxn ang="0">
                        <a:pos x="0" y="0"/>
                      </a:cxn>
                      <a:cxn ang="0">
                        <a:pos x="0" y="0"/>
                      </a:cxn>
                    </a:cxnLst>
                    <a:pathLst>
                      <a:path w="15061" h="16541">
                        <a:moveTo>
                          <a:pt x="14513" y="12343"/>
                        </a:moveTo>
                        <a:cubicBezTo>
                          <a:pt x="17098" y="3086"/>
                          <a:pt x="10182" y="1437"/>
                          <a:pt x="1190" y="0"/>
                        </a:cubicBezTo>
                        <a:cubicBezTo>
                          <a:pt x="-4502" y="14689"/>
                          <a:pt x="11929" y="21600"/>
                          <a:pt x="14513" y="12343"/>
                        </a:cubicBezTo>
                        <a:close/>
                        <a:moveTo>
                          <a:pt x="14513" y="12343"/>
                        </a:moveTo>
                      </a:path>
                    </a:pathLst>
                  </a:custGeom>
                  <a:solidFill>
                    <a:srgbClr val="839494"/>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0" name="îş1îďe"/>
                  <p:cNvSpPr/>
                  <p:nvPr>
                    <p:custDataLst>
                      <p:tags r:id="rId88"/>
                    </p:custDataLst>
                  </p:nvPr>
                </p:nvSpPr>
                <p:spPr>
                  <a:xfrm>
                    <a:off x="1887" y="3625"/>
                    <a:ext cx="287" cy="28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301">
                        <a:moveTo>
                          <a:pt x="12068" y="3669"/>
                        </a:moveTo>
                        <a:cubicBezTo>
                          <a:pt x="12081" y="3373"/>
                          <a:pt x="12213" y="1649"/>
                          <a:pt x="13503" y="1318"/>
                        </a:cubicBezTo>
                        <a:cubicBezTo>
                          <a:pt x="14907" y="957"/>
                          <a:pt x="14507" y="-299"/>
                          <a:pt x="13209" y="65"/>
                        </a:cubicBezTo>
                        <a:cubicBezTo>
                          <a:pt x="10683" y="775"/>
                          <a:pt x="10751" y="3672"/>
                          <a:pt x="10774" y="4184"/>
                        </a:cubicBezTo>
                        <a:cubicBezTo>
                          <a:pt x="6507" y="1873"/>
                          <a:pt x="0" y="4069"/>
                          <a:pt x="0" y="10774"/>
                        </a:cubicBezTo>
                        <a:cubicBezTo>
                          <a:pt x="0" y="16021"/>
                          <a:pt x="3223" y="21301"/>
                          <a:pt x="7199" y="21301"/>
                        </a:cubicBezTo>
                        <a:cubicBezTo>
                          <a:pt x="8676" y="21301"/>
                          <a:pt x="9855" y="20883"/>
                          <a:pt x="10800" y="20180"/>
                        </a:cubicBezTo>
                        <a:cubicBezTo>
                          <a:pt x="11744" y="20883"/>
                          <a:pt x="12924" y="21301"/>
                          <a:pt x="14400" y="21301"/>
                        </a:cubicBezTo>
                        <a:cubicBezTo>
                          <a:pt x="18377" y="21301"/>
                          <a:pt x="21600" y="16021"/>
                          <a:pt x="21600" y="10774"/>
                        </a:cubicBezTo>
                        <a:cubicBezTo>
                          <a:pt x="21600" y="4690"/>
                          <a:pt x="16247" y="2331"/>
                          <a:pt x="12068" y="3669"/>
                        </a:cubicBezTo>
                        <a:close/>
                        <a:moveTo>
                          <a:pt x="12068" y="3669"/>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1" name="í$ľíḍè"/>
                  <p:cNvSpPr/>
                  <p:nvPr>
                    <p:custDataLst>
                      <p:tags r:id="rId89"/>
                    </p:custDataLst>
                  </p:nvPr>
                </p:nvSpPr>
                <p:spPr>
                  <a:xfrm>
                    <a:off x="1952" y="3592"/>
                    <a:ext cx="79" cy="71"/>
                  </a:xfrm>
                  <a:custGeom>
                    <a:avLst/>
                    <a:gdLst/>
                    <a:ahLst/>
                    <a:cxnLst>
                      <a:cxn ang="0">
                        <a:pos x="0" y="0"/>
                      </a:cxn>
                      <a:cxn ang="0">
                        <a:pos x="0" y="0"/>
                      </a:cxn>
                      <a:cxn ang="0">
                        <a:pos x="0" y="0"/>
                      </a:cxn>
                      <a:cxn ang="0">
                        <a:pos x="0" y="0"/>
                      </a:cxn>
                    </a:cxnLst>
                    <a:pathLst>
                      <a:path w="15062" h="16541">
                        <a:moveTo>
                          <a:pt x="14515" y="12343"/>
                        </a:moveTo>
                        <a:cubicBezTo>
                          <a:pt x="17099" y="3086"/>
                          <a:pt x="10184" y="1435"/>
                          <a:pt x="1190" y="0"/>
                        </a:cubicBezTo>
                        <a:cubicBezTo>
                          <a:pt x="-4501" y="14689"/>
                          <a:pt x="11930" y="21600"/>
                          <a:pt x="14515" y="12343"/>
                        </a:cubicBezTo>
                        <a:close/>
                        <a:moveTo>
                          <a:pt x="14515" y="12343"/>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2" name="ïş1íďe"/>
                  <p:cNvSpPr/>
                  <p:nvPr>
                    <p:custDataLst>
                      <p:tags r:id="rId90"/>
                    </p:custDataLst>
                  </p:nvPr>
                </p:nvSpPr>
                <p:spPr>
                  <a:xfrm>
                    <a:off x="1572" y="1259"/>
                    <a:ext cx="402" cy="37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093" h="20901">
                        <a:moveTo>
                          <a:pt x="21024" y="8155"/>
                        </a:moveTo>
                        <a:cubicBezTo>
                          <a:pt x="21346" y="6702"/>
                          <a:pt x="20497" y="5248"/>
                          <a:pt x="19128" y="4907"/>
                        </a:cubicBezTo>
                        <a:cubicBezTo>
                          <a:pt x="17963" y="4616"/>
                          <a:pt x="16804" y="5230"/>
                          <a:pt x="16284" y="6313"/>
                        </a:cubicBezTo>
                        <a:lnTo>
                          <a:pt x="9667" y="4663"/>
                        </a:lnTo>
                        <a:cubicBezTo>
                          <a:pt x="9829" y="2570"/>
                          <a:pt x="8534" y="610"/>
                          <a:pt x="6549" y="115"/>
                        </a:cubicBezTo>
                        <a:cubicBezTo>
                          <a:pt x="4363" y="-430"/>
                          <a:pt x="2175" y="1009"/>
                          <a:pt x="1662" y="3328"/>
                        </a:cubicBezTo>
                        <a:cubicBezTo>
                          <a:pt x="1196" y="5435"/>
                          <a:pt x="2273" y="7538"/>
                          <a:pt x="4111" y="8316"/>
                        </a:cubicBezTo>
                        <a:lnTo>
                          <a:pt x="2520" y="15504"/>
                        </a:lnTo>
                        <a:cubicBezTo>
                          <a:pt x="1375" y="15516"/>
                          <a:pt x="341" y="16344"/>
                          <a:pt x="68" y="17580"/>
                        </a:cubicBezTo>
                        <a:cubicBezTo>
                          <a:pt x="-254" y="19033"/>
                          <a:pt x="595" y="20487"/>
                          <a:pt x="1964" y="20829"/>
                        </a:cubicBezTo>
                        <a:cubicBezTo>
                          <a:pt x="3333" y="21170"/>
                          <a:pt x="4704" y="20269"/>
                          <a:pt x="5025" y="18816"/>
                        </a:cubicBezTo>
                        <a:cubicBezTo>
                          <a:pt x="5299" y="17580"/>
                          <a:pt x="4720" y="16350"/>
                          <a:pt x="3700" y="15799"/>
                        </a:cubicBezTo>
                        <a:lnTo>
                          <a:pt x="5291" y="8610"/>
                        </a:lnTo>
                        <a:cubicBezTo>
                          <a:pt x="7064" y="8765"/>
                          <a:pt x="8731" y="7669"/>
                          <a:pt x="9390" y="5915"/>
                        </a:cubicBezTo>
                        <a:lnTo>
                          <a:pt x="16007" y="7565"/>
                        </a:lnTo>
                        <a:cubicBezTo>
                          <a:pt x="16018" y="8780"/>
                          <a:pt x="16799" y="9877"/>
                          <a:pt x="17963" y="10167"/>
                        </a:cubicBezTo>
                        <a:cubicBezTo>
                          <a:pt x="19332" y="10508"/>
                          <a:pt x="20703" y="9607"/>
                          <a:pt x="21024" y="8155"/>
                        </a:cubicBezTo>
                        <a:close/>
                        <a:moveTo>
                          <a:pt x="21024" y="8155"/>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3" name="íṧḻíḍé"/>
                  <p:cNvSpPr/>
                  <p:nvPr>
                    <p:custDataLst>
                      <p:tags r:id="rId91"/>
                    </p:custDataLst>
                  </p:nvPr>
                </p:nvSpPr>
                <p:spPr>
                  <a:xfrm>
                    <a:off x="336" y="1888"/>
                    <a:ext cx="415" cy="59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9123" y="20648"/>
                        </a:moveTo>
                        <a:cubicBezTo>
                          <a:pt x="20669" y="19343"/>
                          <a:pt x="21600" y="17663"/>
                          <a:pt x="21600" y="15830"/>
                        </a:cubicBezTo>
                        <a:cubicBezTo>
                          <a:pt x="21600" y="12583"/>
                          <a:pt x="18679" y="9816"/>
                          <a:pt x="14587" y="8761"/>
                        </a:cubicBezTo>
                        <a:lnTo>
                          <a:pt x="14587" y="1697"/>
                        </a:lnTo>
                        <a:cubicBezTo>
                          <a:pt x="14587" y="760"/>
                          <a:pt x="13508" y="0"/>
                          <a:pt x="12176" y="0"/>
                        </a:cubicBezTo>
                        <a:lnTo>
                          <a:pt x="10800" y="0"/>
                        </a:lnTo>
                        <a:lnTo>
                          <a:pt x="9424" y="0"/>
                        </a:lnTo>
                        <a:cubicBezTo>
                          <a:pt x="8092" y="0"/>
                          <a:pt x="7013" y="760"/>
                          <a:pt x="7013" y="1697"/>
                        </a:cubicBezTo>
                        <a:lnTo>
                          <a:pt x="7013" y="8761"/>
                        </a:lnTo>
                        <a:cubicBezTo>
                          <a:pt x="2921" y="9816"/>
                          <a:pt x="0" y="12583"/>
                          <a:pt x="0" y="15830"/>
                        </a:cubicBezTo>
                        <a:cubicBezTo>
                          <a:pt x="0" y="17663"/>
                          <a:pt x="931" y="19343"/>
                          <a:pt x="2478" y="20648"/>
                        </a:cubicBezTo>
                        <a:cubicBezTo>
                          <a:pt x="2881" y="20988"/>
                          <a:pt x="3870" y="21590"/>
                          <a:pt x="5234" y="21590"/>
                        </a:cubicBezTo>
                        <a:cubicBezTo>
                          <a:pt x="7483" y="21591"/>
                          <a:pt x="9217" y="21596"/>
                          <a:pt x="10800" y="21600"/>
                        </a:cubicBezTo>
                        <a:cubicBezTo>
                          <a:pt x="12383" y="21596"/>
                          <a:pt x="14117" y="21591"/>
                          <a:pt x="16366" y="21590"/>
                        </a:cubicBezTo>
                        <a:cubicBezTo>
                          <a:pt x="17729" y="21590"/>
                          <a:pt x="18719" y="20988"/>
                          <a:pt x="19123" y="20648"/>
                        </a:cubicBezTo>
                        <a:close/>
                        <a:moveTo>
                          <a:pt x="19123" y="20648"/>
                        </a:moveTo>
                      </a:path>
                    </a:pathLst>
                  </a:custGeom>
                  <a:solidFill>
                    <a:srgbClr val="219271"/>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4" name="îṡ1íḓè"/>
                  <p:cNvSpPr/>
                  <p:nvPr>
                    <p:custDataLst>
                      <p:tags r:id="rId92"/>
                    </p:custDataLst>
                  </p:nvPr>
                </p:nvSpPr>
                <p:spPr>
                  <a:xfrm>
                    <a:off x="2180" y="2941"/>
                    <a:ext cx="774" cy="52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0767" y="21583"/>
                        </a:moveTo>
                        <a:lnTo>
                          <a:pt x="10833" y="21583"/>
                        </a:lnTo>
                        <a:cubicBezTo>
                          <a:pt x="11307" y="21465"/>
                          <a:pt x="14247" y="20750"/>
                          <a:pt x="16184" y="20750"/>
                        </a:cubicBezTo>
                        <a:cubicBezTo>
                          <a:pt x="18294" y="20750"/>
                          <a:pt x="21600" y="21600"/>
                          <a:pt x="21600" y="21600"/>
                        </a:cubicBezTo>
                        <a:lnTo>
                          <a:pt x="21600" y="850"/>
                        </a:lnTo>
                        <a:cubicBezTo>
                          <a:pt x="21600" y="850"/>
                          <a:pt x="18466" y="0"/>
                          <a:pt x="16184" y="0"/>
                        </a:cubicBezTo>
                        <a:cubicBezTo>
                          <a:pt x="14037" y="0"/>
                          <a:pt x="11140" y="751"/>
                          <a:pt x="10800" y="842"/>
                        </a:cubicBezTo>
                        <a:cubicBezTo>
                          <a:pt x="10460" y="751"/>
                          <a:pt x="7563" y="0"/>
                          <a:pt x="5417" y="0"/>
                        </a:cubicBezTo>
                        <a:cubicBezTo>
                          <a:pt x="3134" y="0"/>
                          <a:pt x="0" y="850"/>
                          <a:pt x="0" y="850"/>
                        </a:cubicBezTo>
                        <a:lnTo>
                          <a:pt x="0" y="21600"/>
                        </a:lnTo>
                        <a:cubicBezTo>
                          <a:pt x="0" y="21600"/>
                          <a:pt x="3307" y="20750"/>
                          <a:pt x="5417" y="20750"/>
                        </a:cubicBezTo>
                        <a:cubicBezTo>
                          <a:pt x="7353" y="20750"/>
                          <a:pt x="10293" y="21465"/>
                          <a:pt x="10767" y="21583"/>
                        </a:cubicBezTo>
                        <a:close/>
                        <a:moveTo>
                          <a:pt x="10767" y="21583"/>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5" name="iṧ1ïḑè"/>
                  <p:cNvSpPr/>
                  <p:nvPr>
                    <p:custDataLst>
                      <p:tags r:id="rId93"/>
                    </p:custDataLst>
                  </p:nvPr>
                </p:nvSpPr>
                <p:spPr>
                  <a:xfrm>
                    <a:off x="4175" y="1649"/>
                    <a:ext cx="751" cy="53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20331" y="2279"/>
                        </a:moveTo>
                        <a:lnTo>
                          <a:pt x="19338" y="2279"/>
                        </a:lnTo>
                        <a:lnTo>
                          <a:pt x="19338" y="1789"/>
                        </a:lnTo>
                        <a:cubicBezTo>
                          <a:pt x="19338" y="801"/>
                          <a:pt x="18770" y="0"/>
                          <a:pt x="18070" y="0"/>
                        </a:cubicBezTo>
                        <a:lnTo>
                          <a:pt x="14435" y="0"/>
                        </a:lnTo>
                        <a:cubicBezTo>
                          <a:pt x="13735" y="0"/>
                          <a:pt x="13167" y="801"/>
                          <a:pt x="13167" y="1789"/>
                        </a:cubicBezTo>
                        <a:lnTo>
                          <a:pt x="13167" y="2279"/>
                        </a:lnTo>
                        <a:lnTo>
                          <a:pt x="6444" y="2279"/>
                        </a:lnTo>
                        <a:lnTo>
                          <a:pt x="6444" y="1789"/>
                        </a:lnTo>
                        <a:cubicBezTo>
                          <a:pt x="6444" y="1170"/>
                          <a:pt x="6088" y="669"/>
                          <a:pt x="5649" y="669"/>
                        </a:cubicBezTo>
                        <a:lnTo>
                          <a:pt x="3372" y="669"/>
                        </a:lnTo>
                        <a:cubicBezTo>
                          <a:pt x="2934" y="669"/>
                          <a:pt x="2579" y="1170"/>
                          <a:pt x="2579" y="1789"/>
                        </a:cubicBezTo>
                        <a:lnTo>
                          <a:pt x="2579" y="2279"/>
                        </a:lnTo>
                        <a:lnTo>
                          <a:pt x="1268" y="2279"/>
                        </a:lnTo>
                        <a:cubicBezTo>
                          <a:pt x="568" y="2279"/>
                          <a:pt x="0" y="3079"/>
                          <a:pt x="0" y="4068"/>
                        </a:cubicBezTo>
                        <a:lnTo>
                          <a:pt x="0" y="10158"/>
                        </a:lnTo>
                        <a:lnTo>
                          <a:pt x="0" y="13721"/>
                        </a:lnTo>
                        <a:lnTo>
                          <a:pt x="0" y="19811"/>
                        </a:lnTo>
                        <a:cubicBezTo>
                          <a:pt x="0" y="20799"/>
                          <a:pt x="568" y="21600"/>
                          <a:pt x="1268" y="21600"/>
                        </a:cubicBezTo>
                        <a:lnTo>
                          <a:pt x="20331" y="21600"/>
                        </a:lnTo>
                        <a:cubicBezTo>
                          <a:pt x="21032" y="21600"/>
                          <a:pt x="21600" y="20799"/>
                          <a:pt x="21600" y="19811"/>
                        </a:cubicBezTo>
                        <a:lnTo>
                          <a:pt x="21600" y="13721"/>
                        </a:lnTo>
                        <a:lnTo>
                          <a:pt x="21600" y="10158"/>
                        </a:lnTo>
                        <a:lnTo>
                          <a:pt x="21600" y="4068"/>
                        </a:lnTo>
                        <a:cubicBezTo>
                          <a:pt x="21600" y="3079"/>
                          <a:pt x="21032" y="2279"/>
                          <a:pt x="20331" y="2279"/>
                        </a:cubicBezTo>
                        <a:close/>
                        <a:moveTo>
                          <a:pt x="20331" y="2279"/>
                        </a:moveTo>
                      </a:path>
                    </a:pathLst>
                  </a:custGeom>
                  <a:solidFill>
                    <a:srgbClr val="839494"/>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6" name="ïŝļïḋé"/>
                  <p:cNvSpPr/>
                  <p:nvPr>
                    <p:custDataLst>
                      <p:tags r:id="rId94"/>
                    </p:custDataLst>
                  </p:nvPr>
                </p:nvSpPr>
                <p:spPr>
                  <a:xfrm>
                    <a:off x="1117" y="2702"/>
                    <a:ext cx="306" cy="30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227" h="21189">
                        <a:moveTo>
                          <a:pt x="18379" y="11157"/>
                        </a:moveTo>
                        <a:cubicBezTo>
                          <a:pt x="17575" y="10923"/>
                          <a:pt x="16666" y="10879"/>
                          <a:pt x="15739" y="11073"/>
                        </a:cubicBezTo>
                        <a:cubicBezTo>
                          <a:pt x="13202" y="11609"/>
                          <a:pt x="11505" y="13722"/>
                          <a:pt x="11948" y="15795"/>
                        </a:cubicBezTo>
                        <a:cubicBezTo>
                          <a:pt x="12390" y="17866"/>
                          <a:pt x="14808" y="19113"/>
                          <a:pt x="17345" y="18579"/>
                        </a:cubicBezTo>
                        <a:cubicBezTo>
                          <a:pt x="19589" y="18106"/>
                          <a:pt x="21172" y="16399"/>
                          <a:pt x="21203" y="14578"/>
                        </a:cubicBezTo>
                        <a:cubicBezTo>
                          <a:pt x="21218" y="14497"/>
                          <a:pt x="21227" y="14416"/>
                          <a:pt x="21227" y="14334"/>
                        </a:cubicBezTo>
                        <a:lnTo>
                          <a:pt x="21227" y="1414"/>
                        </a:lnTo>
                        <a:cubicBezTo>
                          <a:pt x="21227" y="1412"/>
                          <a:pt x="21227" y="1412"/>
                          <a:pt x="21227" y="1411"/>
                        </a:cubicBezTo>
                        <a:cubicBezTo>
                          <a:pt x="21227" y="1367"/>
                          <a:pt x="21218" y="1321"/>
                          <a:pt x="21214" y="1276"/>
                        </a:cubicBezTo>
                        <a:cubicBezTo>
                          <a:pt x="21209" y="1225"/>
                          <a:pt x="21207" y="1173"/>
                          <a:pt x="21198" y="1124"/>
                        </a:cubicBezTo>
                        <a:cubicBezTo>
                          <a:pt x="21198" y="1123"/>
                          <a:pt x="21198" y="1122"/>
                          <a:pt x="21198" y="1122"/>
                        </a:cubicBezTo>
                        <a:cubicBezTo>
                          <a:pt x="21194" y="1107"/>
                          <a:pt x="21187" y="1095"/>
                          <a:pt x="21184" y="1082"/>
                        </a:cubicBezTo>
                        <a:cubicBezTo>
                          <a:pt x="21165" y="1003"/>
                          <a:pt x="21142" y="927"/>
                          <a:pt x="21111" y="855"/>
                        </a:cubicBezTo>
                        <a:cubicBezTo>
                          <a:pt x="21096" y="820"/>
                          <a:pt x="21075" y="789"/>
                          <a:pt x="21057" y="756"/>
                        </a:cubicBezTo>
                        <a:cubicBezTo>
                          <a:pt x="21032" y="708"/>
                          <a:pt x="21009" y="660"/>
                          <a:pt x="20978" y="616"/>
                        </a:cubicBezTo>
                        <a:cubicBezTo>
                          <a:pt x="20952" y="579"/>
                          <a:pt x="20921" y="546"/>
                          <a:pt x="20890" y="511"/>
                        </a:cubicBezTo>
                        <a:cubicBezTo>
                          <a:pt x="20862" y="476"/>
                          <a:pt x="20834" y="439"/>
                          <a:pt x="20801" y="407"/>
                        </a:cubicBezTo>
                        <a:cubicBezTo>
                          <a:pt x="20771" y="377"/>
                          <a:pt x="20736" y="352"/>
                          <a:pt x="20702" y="325"/>
                        </a:cubicBezTo>
                        <a:cubicBezTo>
                          <a:pt x="20664" y="295"/>
                          <a:pt x="20629" y="262"/>
                          <a:pt x="20588" y="235"/>
                        </a:cubicBezTo>
                        <a:cubicBezTo>
                          <a:pt x="20555" y="213"/>
                          <a:pt x="20519" y="198"/>
                          <a:pt x="20483" y="179"/>
                        </a:cubicBezTo>
                        <a:cubicBezTo>
                          <a:pt x="20438" y="154"/>
                          <a:pt x="20394" y="127"/>
                          <a:pt x="20346" y="108"/>
                        </a:cubicBezTo>
                        <a:cubicBezTo>
                          <a:pt x="20302" y="90"/>
                          <a:pt x="20257" y="79"/>
                          <a:pt x="20212" y="66"/>
                        </a:cubicBezTo>
                        <a:cubicBezTo>
                          <a:pt x="20169" y="54"/>
                          <a:pt x="20128" y="37"/>
                          <a:pt x="20083" y="28"/>
                        </a:cubicBezTo>
                        <a:cubicBezTo>
                          <a:pt x="20011" y="13"/>
                          <a:pt x="19937" y="9"/>
                          <a:pt x="19863" y="7"/>
                        </a:cubicBezTo>
                        <a:cubicBezTo>
                          <a:pt x="19843" y="5"/>
                          <a:pt x="19824" y="0"/>
                          <a:pt x="19803" y="0"/>
                        </a:cubicBezTo>
                        <a:cubicBezTo>
                          <a:pt x="19802" y="0"/>
                          <a:pt x="19802" y="1"/>
                          <a:pt x="19801" y="1"/>
                        </a:cubicBezTo>
                        <a:cubicBezTo>
                          <a:pt x="19751" y="1"/>
                          <a:pt x="19701" y="11"/>
                          <a:pt x="19651" y="16"/>
                        </a:cubicBezTo>
                        <a:cubicBezTo>
                          <a:pt x="19604" y="20"/>
                          <a:pt x="19557" y="22"/>
                          <a:pt x="19512" y="31"/>
                        </a:cubicBezTo>
                        <a:cubicBezTo>
                          <a:pt x="19511" y="31"/>
                          <a:pt x="19510" y="31"/>
                          <a:pt x="19510" y="31"/>
                        </a:cubicBezTo>
                        <a:lnTo>
                          <a:pt x="7631" y="2519"/>
                        </a:lnTo>
                        <a:cubicBezTo>
                          <a:pt x="6973" y="2656"/>
                          <a:pt x="6501" y="3233"/>
                          <a:pt x="6501" y="3902"/>
                        </a:cubicBezTo>
                        <a:lnTo>
                          <a:pt x="6501" y="13645"/>
                        </a:lnTo>
                        <a:cubicBezTo>
                          <a:pt x="5698" y="13411"/>
                          <a:pt x="4789" y="13368"/>
                          <a:pt x="3862" y="13562"/>
                        </a:cubicBezTo>
                        <a:cubicBezTo>
                          <a:pt x="1325" y="14098"/>
                          <a:pt x="-373" y="16211"/>
                          <a:pt x="70" y="18283"/>
                        </a:cubicBezTo>
                        <a:cubicBezTo>
                          <a:pt x="513" y="20354"/>
                          <a:pt x="2930" y="21600"/>
                          <a:pt x="5467" y="21065"/>
                        </a:cubicBezTo>
                        <a:cubicBezTo>
                          <a:pt x="7710" y="20592"/>
                          <a:pt x="9294" y="18887"/>
                          <a:pt x="9326" y="17065"/>
                        </a:cubicBezTo>
                        <a:cubicBezTo>
                          <a:pt x="9340" y="16985"/>
                          <a:pt x="9349" y="16903"/>
                          <a:pt x="9349" y="16821"/>
                        </a:cubicBezTo>
                        <a:lnTo>
                          <a:pt x="9349" y="5047"/>
                        </a:lnTo>
                        <a:lnTo>
                          <a:pt x="18379" y="3156"/>
                        </a:lnTo>
                        <a:cubicBezTo>
                          <a:pt x="18379" y="3156"/>
                          <a:pt x="18379" y="11157"/>
                          <a:pt x="18379" y="11157"/>
                        </a:cubicBezTo>
                        <a:close/>
                        <a:moveTo>
                          <a:pt x="18379" y="11157"/>
                        </a:moveTo>
                      </a:path>
                    </a:pathLst>
                  </a:custGeom>
                  <a:solidFill>
                    <a:srgbClr val="219271"/>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7" name="ïŝḻiďé"/>
                  <p:cNvSpPr/>
                  <p:nvPr>
                    <p:custDataLst>
                      <p:tags r:id="rId95"/>
                    </p:custDataLst>
                  </p:nvPr>
                </p:nvSpPr>
                <p:spPr>
                  <a:xfrm>
                    <a:off x="3221" y="1367"/>
                    <a:ext cx="206" cy="20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228" h="21189">
                        <a:moveTo>
                          <a:pt x="17346" y="18579"/>
                        </a:moveTo>
                        <a:cubicBezTo>
                          <a:pt x="19589" y="18106"/>
                          <a:pt x="21172" y="16399"/>
                          <a:pt x="21204" y="14579"/>
                        </a:cubicBezTo>
                        <a:cubicBezTo>
                          <a:pt x="21219" y="14497"/>
                          <a:pt x="21228" y="14416"/>
                          <a:pt x="21228" y="14333"/>
                        </a:cubicBezTo>
                        <a:lnTo>
                          <a:pt x="21228" y="1413"/>
                        </a:lnTo>
                        <a:cubicBezTo>
                          <a:pt x="21228" y="1412"/>
                          <a:pt x="21228" y="1411"/>
                          <a:pt x="21228" y="1411"/>
                        </a:cubicBezTo>
                        <a:cubicBezTo>
                          <a:pt x="21228" y="1367"/>
                          <a:pt x="21219" y="1321"/>
                          <a:pt x="21215" y="1276"/>
                        </a:cubicBezTo>
                        <a:cubicBezTo>
                          <a:pt x="21209" y="1225"/>
                          <a:pt x="21208" y="1173"/>
                          <a:pt x="21198" y="1124"/>
                        </a:cubicBezTo>
                        <a:cubicBezTo>
                          <a:pt x="21198" y="1123"/>
                          <a:pt x="21198" y="1122"/>
                          <a:pt x="21198" y="1121"/>
                        </a:cubicBezTo>
                        <a:cubicBezTo>
                          <a:pt x="21195" y="1107"/>
                          <a:pt x="21188" y="1096"/>
                          <a:pt x="21184" y="1081"/>
                        </a:cubicBezTo>
                        <a:cubicBezTo>
                          <a:pt x="21166" y="1003"/>
                          <a:pt x="21143" y="927"/>
                          <a:pt x="21112" y="856"/>
                        </a:cubicBezTo>
                        <a:cubicBezTo>
                          <a:pt x="21097" y="820"/>
                          <a:pt x="21075" y="789"/>
                          <a:pt x="21058" y="756"/>
                        </a:cubicBezTo>
                        <a:cubicBezTo>
                          <a:pt x="21031" y="708"/>
                          <a:pt x="21009" y="660"/>
                          <a:pt x="20979" y="616"/>
                        </a:cubicBezTo>
                        <a:cubicBezTo>
                          <a:pt x="20953" y="578"/>
                          <a:pt x="20921" y="546"/>
                          <a:pt x="20890" y="511"/>
                        </a:cubicBezTo>
                        <a:cubicBezTo>
                          <a:pt x="20862" y="476"/>
                          <a:pt x="20835" y="439"/>
                          <a:pt x="20802" y="407"/>
                        </a:cubicBezTo>
                        <a:cubicBezTo>
                          <a:pt x="20771" y="377"/>
                          <a:pt x="20736" y="352"/>
                          <a:pt x="20704" y="325"/>
                        </a:cubicBezTo>
                        <a:cubicBezTo>
                          <a:pt x="20664" y="295"/>
                          <a:pt x="20629" y="262"/>
                          <a:pt x="20589" y="235"/>
                        </a:cubicBezTo>
                        <a:cubicBezTo>
                          <a:pt x="20555" y="213"/>
                          <a:pt x="20519" y="198"/>
                          <a:pt x="20483" y="178"/>
                        </a:cubicBezTo>
                        <a:cubicBezTo>
                          <a:pt x="20438" y="154"/>
                          <a:pt x="20395" y="127"/>
                          <a:pt x="20346" y="107"/>
                        </a:cubicBezTo>
                        <a:cubicBezTo>
                          <a:pt x="20301" y="89"/>
                          <a:pt x="20257" y="79"/>
                          <a:pt x="20212" y="66"/>
                        </a:cubicBezTo>
                        <a:cubicBezTo>
                          <a:pt x="20170" y="54"/>
                          <a:pt x="20128" y="37"/>
                          <a:pt x="20083" y="28"/>
                        </a:cubicBezTo>
                        <a:cubicBezTo>
                          <a:pt x="20011" y="14"/>
                          <a:pt x="19938" y="9"/>
                          <a:pt x="19863" y="7"/>
                        </a:cubicBezTo>
                        <a:cubicBezTo>
                          <a:pt x="19844" y="5"/>
                          <a:pt x="19825" y="0"/>
                          <a:pt x="19803" y="0"/>
                        </a:cubicBezTo>
                        <a:cubicBezTo>
                          <a:pt x="19803" y="0"/>
                          <a:pt x="19802" y="1"/>
                          <a:pt x="19801" y="1"/>
                        </a:cubicBezTo>
                        <a:cubicBezTo>
                          <a:pt x="19751" y="1"/>
                          <a:pt x="19702" y="10"/>
                          <a:pt x="19651" y="16"/>
                        </a:cubicBezTo>
                        <a:cubicBezTo>
                          <a:pt x="19605" y="20"/>
                          <a:pt x="19557" y="21"/>
                          <a:pt x="19513" y="31"/>
                        </a:cubicBezTo>
                        <a:cubicBezTo>
                          <a:pt x="19511" y="31"/>
                          <a:pt x="19510" y="31"/>
                          <a:pt x="19510" y="31"/>
                        </a:cubicBezTo>
                        <a:lnTo>
                          <a:pt x="7632" y="2518"/>
                        </a:lnTo>
                        <a:cubicBezTo>
                          <a:pt x="6974" y="2656"/>
                          <a:pt x="6502" y="3233"/>
                          <a:pt x="6502" y="3902"/>
                        </a:cubicBezTo>
                        <a:lnTo>
                          <a:pt x="6502" y="13646"/>
                        </a:lnTo>
                        <a:cubicBezTo>
                          <a:pt x="5699" y="13411"/>
                          <a:pt x="4790" y="13368"/>
                          <a:pt x="3861" y="13562"/>
                        </a:cubicBezTo>
                        <a:cubicBezTo>
                          <a:pt x="1325" y="14098"/>
                          <a:pt x="-372" y="16211"/>
                          <a:pt x="71" y="18283"/>
                        </a:cubicBezTo>
                        <a:cubicBezTo>
                          <a:pt x="514" y="20354"/>
                          <a:pt x="2930" y="21600"/>
                          <a:pt x="5467" y="21065"/>
                        </a:cubicBezTo>
                        <a:cubicBezTo>
                          <a:pt x="7711" y="20593"/>
                          <a:pt x="9294" y="18887"/>
                          <a:pt x="9327" y="17065"/>
                        </a:cubicBezTo>
                        <a:cubicBezTo>
                          <a:pt x="9341" y="16985"/>
                          <a:pt x="9350" y="16903"/>
                          <a:pt x="9350" y="16821"/>
                        </a:cubicBezTo>
                        <a:lnTo>
                          <a:pt x="9350" y="5046"/>
                        </a:lnTo>
                        <a:lnTo>
                          <a:pt x="18379" y="3156"/>
                        </a:lnTo>
                        <a:lnTo>
                          <a:pt x="18379" y="11156"/>
                        </a:lnTo>
                        <a:cubicBezTo>
                          <a:pt x="17575" y="10923"/>
                          <a:pt x="16667" y="10879"/>
                          <a:pt x="15741" y="11073"/>
                        </a:cubicBezTo>
                        <a:cubicBezTo>
                          <a:pt x="13201" y="11609"/>
                          <a:pt x="11505" y="13722"/>
                          <a:pt x="11948" y="15794"/>
                        </a:cubicBezTo>
                        <a:cubicBezTo>
                          <a:pt x="12392" y="17867"/>
                          <a:pt x="14809" y="19113"/>
                          <a:pt x="17346" y="18579"/>
                        </a:cubicBezTo>
                        <a:close/>
                        <a:moveTo>
                          <a:pt x="17346" y="18579"/>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8" name="ïSļiḋé"/>
                  <p:cNvSpPr/>
                  <p:nvPr>
                    <p:custDataLst>
                      <p:tags r:id="rId96"/>
                    </p:custDataLst>
                  </p:nvPr>
                </p:nvSpPr>
                <p:spPr>
                  <a:xfrm>
                    <a:off x="3177" y="3483"/>
                    <a:ext cx="304" cy="2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0891" h="20573">
                        <a:moveTo>
                          <a:pt x="20437" y="3707"/>
                        </a:moveTo>
                        <a:cubicBezTo>
                          <a:pt x="17835" y="4378"/>
                          <a:pt x="16045" y="2462"/>
                          <a:pt x="14151" y="944"/>
                        </a:cubicBezTo>
                        <a:cubicBezTo>
                          <a:pt x="12034" y="-753"/>
                          <a:pt x="10670" y="241"/>
                          <a:pt x="10132" y="824"/>
                        </a:cubicBezTo>
                        <a:cubicBezTo>
                          <a:pt x="9888" y="945"/>
                          <a:pt x="9719" y="1203"/>
                          <a:pt x="9719" y="1502"/>
                        </a:cubicBezTo>
                        <a:lnTo>
                          <a:pt x="9719" y="2687"/>
                        </a:lnTo>
                        <a:cubicBezTo>
                          <a:pt x="9710" y="2955"/>
                          <a:pt x="9711" y="3223"/>
                          <a:pt x="9719" y="3491"/>
                        </a:cubicBezTo>
                        <a:lnTo>
                          <a:pt x="9719" y="12395"/>
                        </a:lnTo>
                        <a:cubicBezTo>
                          <a:pt x="7920" y="11676"/>
                          <a:pt x="6205" y="11504"/>
                          <a:pt x="4381" y="12079"/>
                        </a:cubicBezTo>
                        <a:cubicBezTo>
                          <a:pt x="2423" y="12695"/>
                          <a:pt x="515" y="14236"/>
                          <a:pt x="113" y="16244"/>
                        </a:cubicBezTo>
                        <a:cubicBezTo>
                          <a:pt x="-709" y="20345"/>
                          <a:pt x="3158" y="20847"/>
                          <a:pt x="5676" y="20470"/>
                        </a:cubicBezTo>
                        <a:cubicBezTo>
                          <a:pt x="10513" y="19748"/>
                          <a:pt x="11470" y="17261"/>
                          <a:pt x="11320" y="13562"/>
                        </a:cubicBezTo>
                        <a:cubicBezTo>
                          <a:pt x="11271" y="12441"/>
                          <a:pt x="11223" y="11317"/>
                          <a:pt x="11172" y="10194"/>
                        </a:cubicBezTo>
                        <a:lnTo>
                          <a:pt x="11172" y="6988"/>
                        </a:lnTo>
                        <a:cubicBezTo>
                          <a:pt x="11870" y="5665"/>
                          <a:pt x="15288" y="6835"/>
                          <a:pt x="15896" y="6922"/>
                        </a:cubicBezTo>
                        <a:cubicBezTo>
                          <a:pt x="17604" y="7163"/>
                          <a:pt x="19030" y="6783"/>
                          <a:pt x="20864" y="4386"/>
                        </a:cubicBezTo>
                        <a:lnTo>
                          <a:pt x="20891" y="3996"/>
                        </a:lnTo>
                        <a:lnTo>
                          <a:pt x="20800" y="3810"/>
                        </a:lnTo>
                        <a:cubicBezTo>
                          <a:pt x="20800" y="3810"/>
                          <a:pt x="20437" y="3707"/>
                          <a:pt x="20437" y="3707"/>
                        </a:cubicBezTo>
                        <a:close/>
                        <a:moveTo>
                          <a:pt x="20437" y="3707"/>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09" name="ïśľíḋé"/>
                  <p:cNvSpPr/>
                  <p:nvPr>
                    <p:custDataLst>
                      <p:tags r:id="rId97"/>
                    </p:custDataLst>
                  </p:nvPr>
                </p:nvSpPr>
                <p:spPr>
                  <a:xfrm>
                    <a:off x="3872" y="1682"/>
                    <a:ext cx="207" cy="19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0891" h="20573">
                        <a:moveTo>
                          <a:pt x="15896" y="6922"/>
                        </a:moveTo>
                        <a:cubicBezTo>
                          <a:pt x="17604" y="7163"/>
                          <a:pt x="19031" y="6783"/>
                          <a:pt x="20864" y="4385"/>
                        </a:cubicBezTo>
                        <a:lnTo>
                          <a:pt x="20891" y="3996"/>
                        </a:lnTo>
                        <a:lnTo>
                          <a:pt x="20800" y="3810"/>
                        </a:lnTo>
                        <a:lnTo>
                          <a:pt x="20438" y="3707"/>
                        </a:lnTo>
                        <a:cubicBezTo>
                          <a:pt x="17836" y="4378"/>
                          <a:pt x="16045" y="2462"/>
                          <a:pt x="14151" y="944"/>
                        </a:cubicBezTo>
                        <a:cubicBezTo>
                          <a:pt x="12034" y="-753"/>
                          <a:pt x="10670" y="241"/>
                          <a:pt x="10132" y="823"/>
                        </a:cubicBezTo>
                        <a:cubicBezTo>
                          <a:pt x="9888" y="945"/>
                          <a:pt x="9720" y="1203"/>
                          <a:pt x="9720" y="1502"/>
                        </a:cubicBezTo>
                        <a:lnTo>
                          <a:pt x="9720" y="2686"/>
                        </a:lnTo>
                        <a:cubicBezTo>
                          <a:pt x="9710" y="2954"/>
                          <a:pt x="9711" y="3223"/>
                          <a:pt x="9720" y="3491"/>
                        </a:cubicBezTo>
                        <a:lnTo>
                          <a:pt x="9720" y="12395"/>
                        </a:lnTo>
                        <a:cubicBezTo>
                          <a:pt x="7920" y="11675"/>
                          <a:pt x="6205" y="11504"/>
                          <a:pt x="4381" y="12078"/>
                        </a:cubicBezTo>
                        <a:cubicBezTo>
                          <a:pt x="2423" y="12694"/>
                          <a:pt x="516" y="14235"/>
                          <a:pt x="113" y="16244"/>
                        </a:cubicBezTo>
                        <a:cubicBezTo>
                          <a:pt x="-709" y="20346"/>
                          <a:pt x="3158" y="20847"/>
                          <a:pt x="5676" y="20470"/>
                        </a:cubicBezTo>
                        <a:cubicBezTo>
                          <a:pt x="10513" y="19749"/>
                          <a:pt x="11470" y="17261"/>
                          <a:pt x="11320" y="13562"/>
                        </a:cubicBezTo>
                        <a:cubicBezTo>
                          <a:pt x="11271" y="12440"/>
                          <a:pt x="11223" y="11316"/>
                          <a:pt x="11173" y="10194"/>
                        </a:cubicBezTo>
                        <a:lnTo>
                          <a:pt x="11173" y="6988"/>
                        </a:lnTo>
                        <a:cubicBezTo>
                          <a:pt x="11870" y="5665"/>
                          <a:pt x="15288" y="6835"/>
                          <a:pt x="15896" y="6922"/>
                        </a:cubicBezTo>
                        <a:close/>
                        <a:moveTo>
                          <a:pt x="15896" y="6922"/>
                        </a:moveTo>
                      </a:path>
                    </a:pathLst>
                  </a:custGeom>
                  <a:solidFill>
                    <a:srgbClr val="839494"/>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0" name="išľiḋé"/>
                  <p:cNvSpPr/>
                  <p:nvPr>
                    <p:custDataLst>
                      <p:tags r:id="rId98"/>
                    </p:custDataLst>
                  </p:nvPr>
                </p:nvSpPr>
                <p:spPr>
                  <a:xfrm>
                    <a:off x="2017" y="683"/>
                    <a:ext cx="303" cy="2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0891" h="20573">
                        <a:moveTo>
                          <a:pt x="4381" y="12079"/>
                        </a:moveTo>
                        <a:cubicBezTo>
                          <a:pt x="2423" y="12695"/>
                          <a:pt x="515" y="14236"/>
                          <a:pt x="113" y="16244"/>
                        </a:cubicBezTo>
                        <a:cubicBezTo>
                          <a:pt x="-709" y="20345"/>
                          <a:pt x="3157" y="20847"/>
                          <a:pt x="5676" y="20470"/>
                        </a:cubicBezTo>
                        <a:cubicBezTo>
                          <a:pt x="10513" y="19748"/>
                          <a:pt x="11471" y="17261"/>
                          <a:pt x="11320" y="13562"/>
                        </a:cubicBezTo>
                        <a:cubicBezTo>
                          <a:pt x="11271" y="12441"/>
                          <a:pt x="11223" y="11317"/>
                          <a:pt x="11173" y="10194"/>
                        </a:cubicBezTo>
                        <a:lnTo>
                          <a:pt x="11173" y="6988"/>
                        </a:lnTo>
                        <a:cubicBezTo>
                          <a:pt x="11869" y="5665"/>
                          <a:pt x="15287" y="6835"/>
                          <a:pt x="15896" y="6922"/>
                        </a:cubicBezTo>
                        <a:cubicBezTo>
                          <a:pt x="17604" y="7164"/>
                          <a:pt x="19031" y="6783"/>
                          <a:pt x="20865" y="4386"/>
                        </a:cubicBezTo>
                        <a:lnTo>
                          <a:pt x="20891" y="3996"/>
                        </a:lnTo>
                        <a:lnTo>
                          <a:pt x="20800" y="3810"/>
                        </a:lnTo>
                        <a:lnTo>
                          <a:pt x="20437" y="3707"/>
                        </a:lnTo>
                        <a:cubicBezTo>
                          <a:pt x="17835" y="4378"/>
                          <a:pt x="16045" y="2462"/>
                          <a:pt x="14151" y="944"/>
                        </a:cubicBezTo>
                        <a:cubicBezTo>
                          <a:pt x="12034" y="-753"/>
                          <a:pt x="10669" y="241"/>
                          <a:pt x="10132" y="824"/>
                        </a:cubicBezTo>
                        <a:cubicBezTo>
                          <a:pt x="9888" y="945"/>
                          <a:pt x="9719" y="1203"/>
                          <a:pt x="9719" y="1502"/>
                        </a:cubicBezTo>
                        <a:lnTo>
                          <a:pt x="9719" y="2687"/>
                        </a:lnTo>
                        <a:cubicBezTo>
                          <a:pt x="9710" y="2955"/>
                          <a:pt x="9711" y="3223"/>
                          <a:pt x="9719" y="3491"/>
                        </a:cubicBezTo>
                        <a:lnTo>
                          <a:pt x="9719" y="12395"/>
                        </a:lnTo>
                        <a:cubicBezTo>
                          <a:pt x="7920" y="11676"/>
                          <a:pt x="6204" y="11504"/>
                          <a:pt x="4381" y="12079"/>
                        </a:cubicBezTo>
                        <a:close/>
                        <a:moveTo>
                          <a:pt x="4381" y="12079"/>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1" name="íšľïḑe"/>
                  <p:cNvSpPr/>
                  <p:nvPr>
                    <p:custDataLst>
                      <p:tags r:id="rId99"/>
                    </p:custDataLst>
                  </p:nvPr>
                </p:nvSpPr>
                <p:spPr>
                  <a:xfrm>
                    <a:off x="1279" y="2908"/>
                    <a:ext cx="699" cy="69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4243" y="15592"/>
                        </a:moveTo>
                        <a:cubicBezTo>
                          <a:pt x="14351" y="15019"/>
                          <a:pt x="14441" y="14410"/>
                          <a:pt x="14512" y="13773"/>
                        </a:cubicBezTo>
                        <a:cubicBezTo>
                          <a:pt x="15149" y="13702"/>
                          <a:pt x="15758" y="13612"/>
                          <a:pt x="16331" y="13504"/>
                        </a:cubicBezTo>
                        <a:cubicBezTo>
                          <a:pt x="16898" y="14386"/>
                          <a:pt x="17263" y="15138"/>
                          <a:pt x="17408" y="15692"/>
                        </a:cubicBezTo>
                        <a:cubicBezTo>
                          <a:pt x="17396" y="15692"/>
                          <a:pt x="17386" y="15689"/>
                          <a:pt x="17374" y="15689"/>
                        </a:cubicBezTo>
                        <a:cubicBezTo>
                          <a:pt x="16856" y="15689"/>
                          <a:pt x="16437" y="16109"/>
                          <a:pt x="16437" y="16626"/>
                        </a:cubicBezTo>
                        <a:cubicBezTo>
                          <a:pt x="16437" y="16640"/>
                          <a:pt x="16440" y="16654"/>
                          <a:pt x="16441" y="16668"/>
                        </a:cubicBezTo>
                        <a:cubicBezTo>
                          <a:pt x="15862" y="16523"/>
                          <a:pt x="15104" y="16148"/>
                          <a:pt x="14243" y="15592"/>
                        </a:cubicBezTo>
                        <a:close/>
                        <a:moveTo>
                          <a:pt x="11936" y="20126"/>
                        </a:moveTo>
                        <a:cubicBezTo>
                          <a:pt x="11766" y="19884"/>
                          <a:pt x="11487" y="19726"/>
                          <a:pt x="11170" y="19726"/>
                        </a:cubicBezTo>
                        <a:cubicBezTo>
                          <a:pt x="10852" y="19726"/>
                          <a:pt x="10573" y="19884"/>
                          <a:pt x="10403" y="20126"/>
                        </a:cubicBezTo>
                        <a:cubicBezTo>
                          <a:pt x="9668" y="19484"/>
                          <a:pt x="8977" y="17954"/>
                          <a:pt x="8536" y="15777"/>
                        </a:cubicBezTo>
                        <a:cubicBezTo>
                          <a:pt x="9284" y="15280"/>
                          <a:pt x="10093" y="14661"/>
                          <a:pt x="10924" y="13950"/>
                        </a:cubicBezTo>
                        <a:cubicBezTo>
                          <a:pt x="11006" y="13951"/>
                          <a:pt x="11087" y="13952"/>
                          <a:pt x="11170" y="13952"/>
                        </a:cubicBezTo>
                        <a:cubicBezTo>
                          <a:pt x="11252" y="13952"/>
                          <a:pt x="11333" y="13951"/>
                          <a:pt x="11414" y="13950"/>
                        </a:cubicBezTo>
                        <a:cubicBezTo>
                          <a:pt x="12245" y="14661"/>
                          <a:pt x="13055" y="15280"/>
                          <a:pt x="13803" y="15777"/>
                        </a:cubicBezTo>
                        <a:cubicBezTo>
                          <a:pt x="13362" y="17954"/>
                          <a:pt x="12671" y="19484"/>
                          <a:pt x="11936" y="20126"/>
                        </a:cubicBezTo>
                        <a:close/>
                        <a:moveTo>
                          <a:pt x="5424" y="16738"/>
                        </a:moveTo>
                        <a:cubicBezTo>
                          <a:pt x="5231" y="16738"/>
                          <a:pt x="5088" y="16692"/>
                          <a:pt x="4998" y="16603"/>
                        </a:cubicBezTo>
                        <a:cubicBezTo>
                          <a:pt x="4627" y="16232"/>
                          <a:pt x="5000" y="15072"/>
                          <a:pt x="6008" y="13504"/>
                        </a:cubicBezTo>
                        <a:cubicBezTo>
                          <a:pt x="6581" y="13612"/>
                          <a:pt x="7190" y="13702"/>
                          <a:pt x="7827" y="13773"/>
                        </a:cubicBezTo>
                        <a:cubicBezTo>
                          <a:pt x="7898" y="14410"/>
                          <a:pt x="7988" y="15019"/>
                          <a:pt x="8096" y="15592"/>
                        </a:cubicBezTo>
                        <a:cubicBezTo>
                          <a:pt x="6976" y="16315"/>
                          <a:pt x="6026" y="16738"/>
                          <a:pt x="5424" y="16738"/>
                        </a:cubicBezTo>
                        <a:close/>
                        <a:moveTo>
                          <a:pt x="1475" y="11197"/>
                        </a:moveTo>
                        <a:cubicBezTo>
                          <a:pt x="1716" y="11027"/>
                          <a:pt x="1875" y="10748"/>
                          <a:pt x="1875" y="10431"/>
                        </a:cubicBezTo>
                        <a:cubicBezTo>
                          <a:pt x="1875" y="10113"/>
                          <a:pt x="1716" y="9834"/>
                          <a:pt x="1474" y="9665"/>
                        </a:cubicBezTo>
                        <a:cubicBezTo>
                          <a:pt x="2115" y="8929"/>
                          <a:pt x="3644" y="8239"/>
                          <a:pt x="5819" y="7798"/>
                        </a:cubicBezTo>
                        <a:cubicBezTo>
                          <a:pt x="6324" y="8557"/>
                          <a:pt x="6944" y="9367"/>
                          <a:pt x="7650" y="10191"/>
                        </a:cubicBezTo>
                        <a:cubicBezTo>
                          <a:pt x="7650" y="10271"/>
                          <a:pt x="7648" y="10350"/>
                          <a:pt x="7648" y="10431"/>
                        </a:cubicBezTo>
                        <a:cubicBezTo>
                          <a:pt x="7648" y="10512"/>
                          <a:pt x="7650" y="10593"/>
                          <a:pt x="7650" y="10675"/>
                        </a:cubicBezTo>
                        <a:cubicBezTo>
                          <a:pt x="6957" y="11485"/>
                          <a:pt x="6329" y="12298"/>
                          <a:pt x="5818" y="13063"/>
                        </a:cubicBezTo>
                        <a:cubicBezTo>
                          <a:pt x="3644" y="12622"/>
                          <a:pt x="2116" y="11932"/>
                          <a:pt x="1475" y="11197"/>
                        </a:cubicBezTo>
                        <a:close/>
                        <a:moveTo>
                          <a:pt x="5766" y="6975"/>
                        </a:moveTo>
                        <a:cubicBezTo>
                          <a:pt x="4947" y="5613"/>
                          <a:pt x="4659" y="4597"/>
                          <a:pt x="4998" y="4259"/>
                        </a:cubicBezTo>
                        <a:cubicBezTo>
                          <a:pt x="5088" y="4169"/>
                          <a:pt x="5231" y="4123"/>
                          <a:pt x="5424" y="4123"/>
                        </a:cubicBezTo>
                        <a:cubicBezTo>
                          <a:pt x="6026" y="4123"/>
                          <a:pt x="6976" y="4547"/>
                          <a:pt x="8096" y="5269"/>
                        </a:cubicBezTo>
                        <a:cubicBezTo>
                          <a:pt x="7988" y="5843"/>
                          <a:pt x="7898" y="6451"/>
                          <a:pt x="7827" y="7088"/>
                        </a:cubicBezTo>
                        <a:cubicBezTo>
                          <a:pt x="7190" y="7159"/>
                          <a:pt x="6581" y="7249"/>
                          <a:pt x="6008" y="7357"/>
                        </a:cubicBezTo>
                        <a:cubicBezTo>
                          <a:pt x="5925" y="7229"/>
                          <a:pt x="5841" y="7100"/>
                          <a:pt x="5766" y="6975"/>
                        </a:cubicBezTo>
                        <a:close/>
                        <a:moveTo>
                          <a:pt x="9025" y="3214"/>
                        </a:moveTo>
                        <a:cubicBezTo>
                          <a:pt x="9048" y="3216"/>
                          <a:pt x="9069" y="3221"/>
                          <a:pt x="9092" y="3221"/>
                        </a:cubicBezTo>
                        <a:cubicBezTo>
                          <a:pt x="9610" y="3221"/>
                          <a:pt x="10029" y="2801"/>
                          <a:pt x="10029" y="2284"/>
                        </a:cubicBezTo>
                        <a:cubicBezTo>
                          <a:pt x="10029" y="2012"/>
                          <a:pt x="9912" y="1770"/>
                          <a:pt x="9728" y="1599"/>
                        </a:cubicBezTo>
                        <a:cubicBezTo>
                          <a:pt x="10181" y="822"/>
                          <a:pt x="10681" y="397"/>
                          <a:pt x="11170" y="397"/>
                        </a:cubicBezTo>
                        <a:cubicBezTo>
                          <a:pt x="12167" y="397"/>
                          <a:pt x="13210" y="2158"/>
                          <a:pt x="13803" y="5084"/>
                        </a:cubicBezTo>
                        <a:cubicBezTo>
                          <a:pt x="13055" y="5581"/>
                          <a:pt x="12245" y="6200"/>
                          <a:pt x="11414" y="6911"/>
                        </a:cubicBezTo>
                        <a:cubicBezTo>
                          <a:pt x="11333" y="6911"/>
                          <a:pt x="11252" y="6909"/>
                          <a:pt x="11170" y="6909"/>
                        </a:cubicBezTo>
                        <a:cubicBezTo>
                          <a:pt x="11087" y="6909"/>
                          <a:pt x="11006" y="6911"/>
                          <a:pt x="10925" y="6911"/>
                        </a:cubicBezTo>
                        <a:cubicBezTo>
                          <a:pt x="10094" y="6200"/>
                          <a:pt x="9284" y="5581"/>
                          <a:pt x="8536" y="5084"/>
                        </a:cubicBezTo>
                        <a:cubicBezTo>
                          <a:pt x="8676" y="4393"/>
                          <a:pt x="8841" y="3767"/>
                          <a:pt x="9025" y="3214"/>
                        </a:cubicBezTo>
                        <a:close/>
                        <a:moveTo>
                          <a:pt x="16440" y="4194"/>
                        </a:moveTo>
                        <a:cubicBezTo>
                          <a:pt x="16459" y="4695"/>
                          <a:pt x="16869" y="5095"/>
                          <a:pt x="17374" y="5095"/>
                        </a:cubicBezTo>
                        <a:cubicBezTo>
                          <a:pt x="17391" y="5095"/>
                          <a:pt x="17406" y="5091"/>
                          <a:pt x="17423" y="5091"/>
                        </a:cubicBezTo>
                        <a:cubicBezTo>
                          <a:pt x="17311" y="5577"/>
                          <a:pt x="17027" y="6219"/>
                          <a:pt x="16573" y="6975"/>
                        </a:cubicBezTo>
                        <a:cubicBezTo>
                          <a:pt x="16498" y="7100"/>
                          <a:pt x="16414" y="7229"/>
                          <a:pt x="16331" y="7357"/>
                        </a:cubicBezTo>
                        <a:cubicBezTo>
                          <a:pt x="15757" y="7249"/>
                          <a:pt x="15149" y="7159"/>
                          <a:pt x="14512" y="7088"/>
                        </a:cubicBezTo>
                        <a:cubicBezTo>
                          <a:pt x="14441" y="6451"/>
                          <a:pt x="14351" y="5842"/>
                          <a:pt x="14243" y="5269"/>
                        </a:cubicBezTo>
                        <a:cubicBezTo>
                          <a:pt x="15104" y="4714"/>
                          <a:pt x="15861" y="4338"/>
                          <a:pt x="16440" y="4194"/>
                        </a:cubicBezTo>
                        <a:close/>
                        <a:moveTo>
                          <a:pt x="14679" y="11277"/>
                        </a:moveTo>
                        <a:cubicBezTo>
                          <a:pt x="15227" y="11938"/>
                          <a:pt x="15700" y="12566"/>
                          <a:pt x="16093" y="13145"/>
                        </a:cubicBezTo>
                        <a:cubicBezTo>
                          <a:pt x="15608" y="13233"/>
                          <a:pt x="15094" y="13308"/>
                          <a:pt x="14553" y="13370"/>
                        </a:cubicBezTo>
                        <a:cubicBezTo>
                          <a:pt x="14617" y="12700"/>
                          <a:pt x="14660" y="12000"/>
                          <a:pt x="14679" y="11277"/>
                        </a:cubicBezTo>
                        <a:close/>
                        <a:moveTo>
                          <a:pt x="13950" y="10430"/>
                        </a:moveTo>
                        <a:cubicBezTo>
                          <a:pt x="13523" y="10907"/>
                          <a:pt x="13073" y="11386"/>
                          <a:pt x="12598" y="11860"/>
                        </a:cubicBezTo>
                        <a:cubicBezTo>
                          <a:pt x="12124" y="12334"/>
                          <a:pt x="11645" y="12784"/>
                          <a:pt x="11169" y="13209"/>
                        </a:cubicBezTo>
                        <a:cubicBezTo>
                          <a:pt x="10693" y="12784"/>
                          <a:pt x="10214" y="12334"/>
                          <a:pt x="9739" y="11860"/>
                        </a:cubicBezTo>
                        <a:cubicBezTo>
                          <a:pt x="9265" y="11386"/>
                          <a:pt x="8815" y="10907"/>
                          <a:pt x="8389" y="10430"/>
                        </a:cubicBezTo>
                        <a:cubicBezTo>
                          <a:pt x="8806" y="9963"/>
                          <a:pt x="9255" y="9486"/>
                          <a:pt x="9739" y="9001"/>
                        </a:cubicBezTo>
                        <a:cubicBezTo>
                          <a:pt x="10214" y="8527"/>
                          <a:pt x="10693" y="8077"/>
                          <a:pt x="11169" y="7652"/>
                        </a:cubicBezTo>
                        <a:cubicBezTo>
                          <a:pt x="11645" y="8077"/>
                          <a:pt x="12125" y="8527"/>
                          <a:pt x="12599" y="9001"/>
                        </a:cubicBezTo>
                        <a:cubicBezTo>
                          <a:pt x="13083" y="9486"/>
                          <a:pt x="13532" y="9963"/>
                          <a:pt x="13950" y="10430"/>
                        </a:cubicBezTo>
                        <a:close/>
                        <a:moveTo>
                          <a:pt x="14553" y="7491"/>
                        </a:moveTo>
                        <a:cubicBezTo>
                          <a:pt x="15094" y="7553"/>
                          <a:pt x="15609" y="7628"/>
                          <a:pt x="16094" y="7716"/>
                        </a:cubicBezTo>
                        <a:cubicBezTo>
                          <a:pt x="15689" y="8314"/>
                          <a:pt x="15212" y="8942"/>
                          <a:pt x="14679" y="9584"/>
                        </a:cubicBezTo>
                        <a:cubicBezTo>
                          <a:pt x="14660" y="8861"/>
                          <a:pt x="14617" y="8162"/>
                          <a:pt x="14553" y="7491"/>
                        </a:cubicBezTo>
                        <a:close/>
                        <a:moveTo>
                          <a:pt x="12018" y="6921"/>
                        </a:moveTo>
                        <a:cubicBezTo>
                          <a:pt x="12664" y="6385"/>
                          <a:pt x="13294" y="5906"/>
                          <a:pt x="13884" y="5505"/>
                        </a:cubicBezTo>
                        <a:cubicBezTo>
                          <a:pt x="13972" y="5990"/>
                          <a:pt x="14047" y="6506"/>
                          <a:pt x="14109" y="7047"/>
                        </a:cubicBezTo>
                        <a:cubicBezTo>
                          <a:pt x="13439" y="6983"/>
                          <a:pt x="12740" y="6940"/>
                          <a:pt x="12018" y="6921"/>
                        </a:cubicBezTo>
                        <a:close/>
                        <a:moveTo>
                          <a:pt x="14151" y="7449"/>
                        </a:moveTo>
                        <a:cubicBezTo>
                          <a:pt x="14231" y="8260"/>
                          <a:pt x="14280" y="9128"/>
                          <a:pt x="14291" y="10043"/>
                        </a:cubicBezTo>
                        <a:cubicBezTo>
                          <a:pt x="14265" y="10073"/>
                          <a:pt x="14239" y="10102"/>
                          <a:pt x="14213" y="10131"/>
                        </a:cubicBezTo>
                        <a:cubicBezTo>
                          <a:pt x="13784" y="9652"/>
                          <a:pt x="13336" y="9178"/>
                          <a:pt x="12879" y="8721"/>
                        </a:cubicBezTo>
                        <a:cubicBezTo>
                          <a:pt x="12410" y="8251"/>
                          <a:pt x="11938" y="7807"/>
                          <a:pt x="11469" y="7388"/>
                        </a:cubicBezTo>
                        <a:cubicBezTo>
                          <a:pt x="11500" y="7361"/>
                          <a:pt x="11530" y="7336"/>
                          <a:pt x="11561" y="7309"/>
                        </a:cubicBezTo>
                        <a:cubicBezTo>
                          <a:pt x="12475" y="7320"/>
                          <a:pt x="13341" y="7369"/>
                          <a:pt x="14151" y="7449"/>
                        </a:cubicBezTo>
                        <a:close/>
                        <a:moveTo>
                          <a:pt x="8230" y="7047"/>
                        </a:moveTo>
                        <a:cubicBezTo>
                          <a:pt x="8292" y="6506"/>
                          <a:pt x="8367" y="5991"/>
                          <a:pt x="8455" y="5505"/>
                        </a:cubicBezTo>
                        <a:cubicBezTo>
                          <a:pt x="9044" y="5906"/>
                          <a:pt x="9674" y="6385"/>
                          <a:pt x="10320" y="6921"/>
                        </a:cubicBezTo>
                        <a:cubicBezTo>
                          <a:pt x="9599" y="6940"/>
                          <a:pt x="8900" y="6983"/>
                          <a:pt x="8230" y="7047"/>
                        </a:cubicBezTo>
                        <a:close/>
                        <a:moveTo>
                          <a:pt x="7660" y="9584"/>
                        </a:moveTo>
                        <a:cubicBezTo>
                          <a:pt x="7127" y="8943"/>
                          <a:pt x="6650" y="8314"/>
                          <a:pt x="6245" y="7716"/>
                        </a:cubicBezTo>
                        <a:cubicBezTo>
                          <a:pt x="6730" y="7628"/>
                          <a:pt x="7245" y="7553"/>
                          <a:pt x="7786" y="7491"/>
                        </a:cubicBezTo>
                        <a:cubicBezTo>
                          <a:pt x="7721" y="8162"/>
                          <a:pt x="7679" y="8861"/>
                          <a:pt x="7660" y="9584"/>
                        </a:cubicBezTo>
                        <a:close/>
                        <a:moveTo>
                          <a:pt x="8188" y="7449"/>
                        </a:moveTo>
                        <a:cubicBezTo>
                          <a:pt x="8998" y="7369"/>
                          <a:pt x="9864" y="7320"/>
                          <a:pt x="10778" y="7309"/>
                        </a:cubicBezTo>
                        <a:cubicBezTo>
                          <a:pt x="10809" y="7336"/>
                          <a:pt x="10839" y="7361"/>
                          <a:pt x="10870" y="7388"/>
                        </a:cubicBezTo>
                        <a:cubicBezTo>
                          <a:pt x="10401" y="7808"/>
                          <a:pt x="9929" y="8251"/>
                          <a:pt x="9459" y="8721"/>
                        </a:cubicBezTo>
                        <a:cubicBezTo>
                          <a:pt x="9002" y="9178"/>
                          <a:pt x="8555" y="9652"/>
                          <a:pt x="8126" y="10131"/>
                        </a:cubicBezTo>
                        <a:cubicBezTo>
                          <a:pt x="8100" y="10102"/>
                          <a:pt x="8073" y="10073"/>
                          <a:pt x="8048" y="10044"/>
                        </a:cubicBezTo>
                        <a:cubicBezTo>
                          <a:pt x="8059" y="9128"/>
                          <a:pt x="8107" y="8260"/>
                          <a:pt x="8188" y="7449"/>
                        </a:cubicBezTo>
                        <a:close/>
                        <a:moveTo>
                          <a:pt x="7786" y="13370"/>
                        </a:moveTo>
                        <a:cubicBezTo>
                          <a:pt x="7245" y="13308"/>
                          <a:pt x="6730" y="13233"/>
                          <a:pt x="6245" y="13145"/>
                        </a:cubicBezTo>
                        <a:cubicBezTo>
                          <a:pt x="6638" y="12565"/>
                          <a:pt x="7111" y="11938"/>
                          <a:pt x="7660" y="11277"/>
                        </a:cubicBezTo>
                        <a:cubicBezTo>
                          <a:pt x="7679" y="12000"/>
                          <a:pt x="7721" y="12700"/>
                          <a:pt x="7786" y="13370"/>
                        </a:cubicBezTo>
                        <a:close/>
                        <a:moveTo>
                          <a:pt x="10320" y="13940"/>
                        </a:moveTo>
                        <a:cubicBezTo>
                          <a:pt x="9674" y="14476"/>
                          <a:pt x="9044" y="14955"/>
                          <a:pt x="8455" y="15356"/>
                        </a:cubicBezTo>
                        <a:cubicBezTo>
                          <a:pt x="8367" y="14871"/>
                          <a:pt x="8292" y="14355"/>
                          <a:pt x="8230" y="13815"/>
                        </a:cubicBezTo>
                        <a:cubicBezTo>
                          <a:pt x="8900" y="13879"/>
                          <a:pt x="9598" y="13921"/>
                          <a:pt x="10320" y="13940"/>
                        </a:cubicBezTo>
                        <a:close/>
                        <a:moveTo>
                          <a:pt x="8188" y="13413"/>
                        </a:moveTo>
                        <a:cubicBezTo>
                          <a:pt x="8107" y="12601"/>
                          <a:pt x="8059" y="11734"/>
                          <a:pt x="8048" y="10819"/>
                        </a:cubicBezTo>
                        <a:cubicBezTo>
                          <a:pt x="8073" y="10790"/>
                          <a:pt x="8100" y="10760"/>
                          <a:pt x="8125" y="10731"/>
                        </a:cubicBezTo>
                        <a:cubicBezTo>
                          <a:pt x="8547" y="11201"/>
                          <a:pt x="8992" y="11673"/>
                          <a:pt x="9459" y="12141"/>
                        </a:cubicBezTo>
                        <a:cubicBezTo>
                          <a:pt x="9929" y="12610"/>
                          <a:pt x="10401" y="13054"/>
                          <a:pt x="10869" y="13473"/>
                        </a:cubicBezTo>
                        <a:cubicBezTo>
                          <a:pt x="10839" y="13500"/>
                          <a:pt x="10808" y="13526"/>
                          <a:pt x="10778" y="13552"/>
                        </a:cubicBezTo>
                        <a:cubicBezTo>
                          <a:pt x="9864" y="13541"/>
                          <a:pt x="8998" y="13493"/>
                          <a:pt x="8188" y="13413"/>
                        </a:cubicBezTo>
                        <a:close/>
                        <a:moveTo>
                          <a:pt x="14109" y="13815"/>
                        </a:moveTo>
                        <a:cubicBezTo>
                          <a:pt x="14047" y="14356"/>
                          <a:pt x="13972" y="14871"/>
                          <a:pt x="13884" y="15356"/>
                        </a:cubicBezTo>
                        <a:cubicBezTo>
                          <a:pt x="13294" y="14955"/>
                          <a:pt x="12664" y="14476"/>
                          <a:pt x="12018" y="13940"/>
                        </a:cubicBezTo>
                        <a:cubicBezTo>
                          <a:pt x="12740" y="13921"/>
                          <a:pt x="13439" y="13879"/>
                          <a:pt x="14109" y="13815"/>
                        </a:cubicBezTo>
                        <a:close/>
                        <a:moveTo>
                          <a:pt x="11561" y="13552"/>
                        </a:moveTo>
                        <a:cubicBezTo>
                          <a:pt x="11530" y="13526"/>
                          <a:pt x="11500" y="13500"/>
                          <a:pt x="11469" y="13473"/>
                        </a:cubicBezTo>
                        <a:cubicBezTo>
                          <a:pt x="11938" y="13054"/>
                          <a:pt x="12410" y="12610"/>
                          <a:pt x="12879" y="12141"/>
                        </a:cubicBezTo>
                        <a:cubicBezTo>
                          <a:pt x="13347" y="11673"/>
                          <a:pt x="13791" y="11201"/>
                          <a:pt x="14213" y="10731"/>
                        </a:cubicBezTo>
                        <a:cubicBezTo>
                          <a:pt x="14239" y="10760"/>
                          <a:pt x="14265" y="10790"/>
                          <a:pt x="14291" y="10819"/>
                        </a:cubicBezTo>
                        <a:cubicBezTo>
                          <a:pt x="14280" y="11734"/>
                          <a:pt x="14231" y="12601"/>
                          <a:pt x="14151" y="13413"/>
                        </a:cubicBezTo>
                        <a:cubicBezTo>
                          <a:pt x="13341" y="13493"/>
                          <a:pt x="12475" y="13541"/>
                          <a:pt x="11561" y="13552"/>
                        </a:cubicBezTo>
                        <a:close/>
                        <a:moveTo>
                          <a:pt x="21203" y="10431"/>
                        </a:moveTo>
                        <a:cubicBezTo>
                          <a:pt x="21203" y="11427"/>
                          <a:pt x="19444" y="12470"/>
                          <a:pt x="16521" y="13063"/>
                        </a:cubicBezTo>
                        <a:cubicBezTo>
                          <a:pt x="16009" y="12298"/>
                          <a:pt x="15382" y="11485"/>
                          <a:pt x="14689" y="10675"/>
                        </a:cubicBezTo>
                        <a:cubicBezTo>
                          <a:pt x="14689" y="10593"/>
                          <a:pt x="14691" y="10512"/>
                          <a:pt x="14691" y="10431"/>
                        </a:cubicBezTo>
                        <a:cubicBezTo>
                          <a:pt x="14691" y="10350"/>
                          <a:pt x="14689" y="10271"/>
                          <a:pt x="14689" y="10190"/>
                        </a:cubicBezTo>
                        <a:cubicBezTo>
                          <a:pt x="15395" y="9366"/>
                          <a:pt x="16015" y="8557"/>
                          <a:pt x="16519" y="7798"/>
                        </a:cubicBezTo>
                        <a:cubicBezTo>
                          <a:pt x="19443" y="8391"/>
                          <a:pt x="21203" y="9434"/>
                          <a:pt x="21203" y="10431"/>
                        </a:cubicBezTo>
                        <a:close/>
                        <a:moveTo>
                          <a:pt x="17840" y="15818"/>
                        </a:moveTo>
                        <a:cubicBezTo>
                          <a:pt x="17727" y="15170"/>
                          <a:pt x="17333" y="14339"/>
                          <a:pt x="16753" y="13420"/>
                        </a:cubicBezTo>
                        <a:cubicBezTo>
                          <a:pt x="19685" y="12803"/>
                          <a:pt x="21600" y="11707"/>
                          <a:pt x="21600" y="10431"/>
                        </a:cubicBezTo>
                        <a:cubicBezTo>
                          <a:pt x="21600" y="9154"/>
                          <a:pt x="19683" y="8057"/>
                          <a:pt x="16748" y="7440"/>
                        </a:cubicBezTo>
                        <a:cubicBezTo>
                          <a:pt x="16802" y="7354"/>
                          <a:pt x="16861" y="7265"/>
                          <a:pt x="16912" y="7180"/>
                        </a:cubicBezTo>
                        <a:cubicBezTo>
                          <a:pt x="17334" y="6479"/>
                          <a:pt x="17754" y="5642"/>
                          <a:pt x="17851" y="4961"/>
                        </a:cubicBezTo>
                        <a:cubicBezTo>
                          <a:pt x="18126" y="4797"/>
                          <a:pt x="18311" y="4501"/>
                          <a:pt x="18311" y="4158"/>
                        </a:cubicBezTo>
                        <a:cubicBezTo>
                          <a:pt x="18311" y="3641"/>
                          <a:pt x="17892" y="3221"/>
                          <a:pt x="17374" y="3221"/>
                        </a:cubicBezTo>
                        <a:cubicBezTo>
                          <a:pt x="16995" y="3221"/>
                          <a:pt x="16669" y="3448"/>
                          <a:pt x="16522" y="3772"/>
                        </a:cubicBezTo>
                        <a:cubicBezTo>
                          <a:pt x="15901" y="3892"/>
                          <a:pt x="15088" y="4270"/>
                          <a:pt x="14160" y="4853"/>
                        </a:cubicBezTo>
                        <a:cubicBezTo>
                          <a:pt x="13544" y="1918"/>
                          <a:pt x="12447" y="0"/>
                          <a:pt x="11170" y="0"/>
                        </a:cubicBezTo>
                        <a:cubicBezTo>
                          <a:pt x="10514" y="0"/>
                          <a:pt x="9905" y="508"/>
                          <a:pt x="9385" y="1398"/>
                        </a:cubicBezTo>
                        <a:cubicBezTo>
                          <a:pt x="9292" y="1367"/>
                          <a:pt x="9195" y="1347"/>
                          <a:pt x="9092" y="1347"/>
                        </a:cubicBezTo>
                        <a:cubicBezTo>
                          <a:pt x="8574" y="1347"/>
                          <a:pt x="8155" y="1766"/>
                          <a:pt x="8155" y="2284"/>
                        </a:cubicBezTo>
                        <a:cubicBezTo>
                          <a:pt x="8155" y="2638"/>
                          <a:pt x="8353" y="2942"/>
                          <a:pt x="8643" y="3101"/>
                        </a:cubicBezTo>
                        <a:cubicBezTo>
                          <a:pt x="8468" y="3632"/>
                          <a:pt x="8312" y="4219"/>
                          <a:pt x="8179" y="4853"/>
                        </a:cubicBezTo>
                        <a:cubicBezTo>
                          <a:pt x="7042" y="4138"/>
                          <a:pt x="6071" y="3726"/>
                          <a:pt x="5424" y="3726"/>
                        </a:cubicBezTo>
                        <a:cubicBezTo>
                          <a:pt x="5122" y="3726"/>
                          <a:pt x="4884" y="3811"/>
                          <a:pt x="4717" y="3978"/>
                        </a:cubicBezTo>
                        <a:cubicBezTo>
                          <a:pt x="4089" y="4606"/>
                          <a:pt x="4756" y="6066"/>
                          <a:pt x="5426" y="7180"/>
                        </a:cubicBezTo>
                        <a:cubicBezTo>
                          <a:pt x="5478" y="7265"/>
                          <a:pt x="5536" y="7354"/>
                          <a:pt x="5591" y="7440"/>
                        </a:cubicBezTo>
                        <a:cubicBezTo>
                          <a:pt x="3392" y="7902"/>
                          <a:pt x="1766" y="8634"/>
                          <a:pt x="1088" y="9509"/>
                        </a:cubicBezTo>
                        <a:cubicBezTo>
                          <a:pt x="1039" y="9501"/>
                          <a:pt x="989" y="9494"/>
                          <a:pt x="937" y="9494"/>
                        </a:cubicBezTo>
                        <a:cubicBezTo>
                          <a:pt x="420" y="9494"/>
                          <a:pt x="0" y="9913"/>
                          <a:pt x="0" y="10431"/>
                        </a:cubicBezTo>
                        <a:cubicBezTo>
                          <a:pt x="0" y="10948"/>
                          <a:pt x="420" y="11368"/>
                          <a:pt x="937" y="11368"/>
                        </a:cubicBezTo>
                        <a:cubicBezTo>
                          <a:pt x="989" y="11368"/>
                          <a:pt x="1039" y="11361"/>
                          <a:pt x="1088" y="11353"/>
                        </a:cubicBezTo>
                        <a:cubicBezTo>
                          <a:pt x="1766" y="12227"/>
                          <a:pt x="3390" y="12958"/>
                          <a:pt x="5586" y="13420"/>
                        </a:cubicBezTo>
                        <a:cubicBezTo>
                          <a:pt x="4592" y="14992"/>
                          <a:pt x="4145" y="16311"/>
                          <a:pt x="4717" y="16883"/>
                        </a:cubicBezTo>
                        <a:cubicBezTo>
                          <a:pt x="4884" y="17050"/>
                          <a:pt x="5122" y="17135"/>
                          <a:pt x="5424" y="17135"/>
                        </a:cubicBezTo>
                        <a:cubicBezTo>
                          <a:pt x="6071" y="17135"/>
                          <a:pt x="7042" y="16723"/>
                          <a:pt x="8179" y="16008"/>
                        </a:cubicBezTo>
                        <a:cubicBezTo>
                          <a:pt x="8641" y="18207"/>
                          <a:pt x="9372" y="19834"/>
                          <a:pt x="10248" y="20512"/>
                        </a:cubicBezTo>
                        <a:cubicBezTo>
                          <a:pt x="10240" y="20561"/>
                          <a:pt x="10232" y="20611"/>
                          <a:pt x="10232" y="20663"/>
                        </a:cubicBezTo>
                        <a:cubicBezTo>
                          <a:pt x="10232" y="21181"/>
                          <a:pt x="10652" y="21600"/>
                          <a:pt x="11170" y="21600"/>
                        </a:cubicBezTo>
                        <a:cubicBezTo>
                          <a:pt x="11687" y="21600"/>
                          <a:pt x="12107" y="21181"/>
                          <a:pt x="12107" y="20663"/>
                        </a:cubicBezTo>
                        <a:cubicBezTo>
                          <a:pt x="12107" y="20611"/>
                          <a:pt x="12100" y="20561"/>
                          <a:pt x="12092" y="20512"/>
                        </a:cubicBezTo>
                        <a:cubicBezTo>
                          <a:pt x="12967" y="19834"/>
                          <a:pt x="13698" y="18207"/>
                          <a:pt x="14160" y="16008"/>
                        </a:cubicBezTo>
                        <a:cubicBezTo>
                          <a:pt x="15111" y="16606"/>
                          <a:pt x="15943" y="16989"/>
                          <a:pt x="16569" y="17099"/>
                        </a:cubicBezTo>
                        <a:cubicBezTo>
                          <a:pt x="16732" y="17376"/>
                          <a:pt x="17030" y="17564"/>
                          <a:pt x="17374" y="17564"/>
                        </a:cubicBezTo>
                        <a:cubicBezTo>
                          <a:pt x="17892" y="17564"/>
                          <a:pt x="18311" y="17144"/>
                          <a:pt x="18311" y="16626"/>
                        </a:cubicBezTo>
                        <a:cubicBezTo>
                          <a:pt x="18311" y="16279"/>
                          <a:pt x="18121" y="15980"/>
                          <a:pt x="17840" y="15818"/>
                        </a:cubicBezTo>
                        <a:close/>
                        <a:moveTo>
                          <a:pt x="17840" y="15818"/>
                        </a:moveTo>
                      </a:path>
                    </a:pathLst>
                  </a:custGeom>
                  <a:solidFill>
                    <a:srgbClr val="61768D"/>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2" name="îṣļiḍé"/>
                  <p:cNvSpPr/>
                  <p:nvPr>
                    <p:custDataLst>
                      <p:tags r:id="rId100"/>
                    </p:custDataLst>
                  </p:nvPr>
                </p:nvSpPr>
                <p:spPr>
                  <a:xfrm>
                    <a:off x="1616" y="3212"/>
                    <a:ext cx="67" cy="67"/>
                  </a:xfrm>
                  <a:custGeom>
                    <a:avLst/>
                    <a:gdLst/>
                    <a:ahLst/>
                    <a:cxnLst>
                      <a:cxn ang="0">
                        <a:pos x="0" y="0"/>
                      </a:cxn>
                      <a:cxn ang="0">
                        <a:pos x="0" y="0"/>
                      </a:cxn>
                      <a:cxn ang="0">
                        <a:pos x="0" y="0"/>
                      </a:cxn>
                      <a:cxn ang="0">
                        <a:pos x="0" y="0"/>
                      </a:cxn>
                      <a:cxn ang="0">
                        <a:pos x="0" y="0"/>
                      </a:cxn>
                      <a:cxn ang="0">
                        <a:pos x="0" y="0"/>
                      </a:cxn>
                    </a:cxnLst>
                    <a:pathLst>
                      <a:path w="21600" h="21600">
                        <a:moveTo>
                          <a:pt x="10797" y="0"/>
                        </a:moveTo>
                        <a:cubicBezTo>
                          <a:pt x="4833" y="0"/>
                          <a:pt x="0" y="4834"/>
                          <a:pt x="0" y="10800"/>
                        </a:cubicBezTo>
                        <a:cubicBezTo>
                          <a:pt x="0" y="16766"/>
                          <a:pt x="4833" y="21600"/>
                          <a:pt x="10797" y="21600"/>
                        </a:cubicBezTo>
                        <a:cubicBezTo>
                          <a:pt x="16764" y="21600"/>
                          <a:pt x="21600" y="16766"/>
                          <a:pt x="21600" y="10800"/>
                        </a:cubicBezTo>
                        <a:cubicBezTo>
                          <a:pt x="21600" y="4834"/>
                          <a:pt x="16764" y="0"/>
                          <a:pt x="10797" y="0"/>
                        </a:cubicBezTo>
                        <a:close/>
                        <a:moveTo>
                          <a:pt x="10797" y="0"/>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3" name="ïṩľîḑé"/>
                  <p:cNvSpPr/>
                  <p:nvPr>
                    <p:custDataLst>
                      <p:tags r:id="rId101"/>
                    </p:custDataLst>
                  </p:nvPr>
                </p:nvSpPr>
                <p:spPr>
                  <a:xfrm>
                    <a:off x="1974" y="1671"/>
                    <a:ext cx="1086" cy="73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612" y="21600"/>
                        </a:moveTo>
                        <a:lnTo>
                          <a:pt x="19988" y="21600"/>
                        </a:lnTo>
                        <a:cubicBezTo>
                          <a:pt x="20878" y="21600"/>
                          <a:pt x="21600" y="20525"/>
                          <a:pt x="21600" y="19198"/>
                        </a:cubicBezTo>
                        <a:lnTo>
                          <a:pt x="21600" y="2402"/>
                        </a:lnTo>
                        <a:cubicBezTo>
                          <a:pt x="21600" y="1075"/>
                          <a:pt x="20878" y="0"/>
                          <a:pt x="19988" y="0"/>
                        </a:cubicBezTo>
                        <a:lnTo>
                          <a:pt x="1612" y="0"/>
                        </a:lnTo>
                        <a:cubicBezTo>
                          <a:pt x="722" y="0"/>
                          <a:pt x="0" y="1075"/>
                          <a:pt x="0" y="2402"/>
                        </a:cubicBezTo>
                        <a:lnTo>
                          <a:pt x="0" y="19198"/>
                        </a:lnTo>
                        <a:cubicBezTo>
                          <a:pt x="0" y="20525"/>
                          <a:pt x="722" y="21600"/>
                          <a:pt x="1612" y="21600"/>
                        </a:cubicBezTo>
                        <a:close/>
                        <a:moveTo>
                          <a:pt x="1612" y="21600"/>
                        </a:moveTo>
                      </a:path>
                    </a:pathLst>
                  </a:custGeom>
                  <a:solidFill>
                    <a:srgbClr val="DB125A"/>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6" name="î$ľîdè"/>
                  <p:cNvSpPr/>
                  <p:nvPr>
                    <p:custDataLst>
                      <p:tags r:id="rId102"/>
                    </p:custDataLst>
                  </p:nvPr>
                </p:nvSpPr>
                <p:spPr>
                  <a:xfrm>
                    <a:off x="0" y="1052"/>
                    <a:ext cx="850" cy="62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468" h="21416">
                        <a:moveTo>
                          <a:pt x="3582" y="10271"/>
                        </a:moveTo>
                        <a:cubicBezTo>
                          <a:pt x="3582" y="9656"/>
                          <a:pt x="3880" y="9450"/>
                          <a:pt x="4244" y="9815"/>
                        </a:cubicBezTo>
                        <a:lnTo>
                          <a:pt x="10305" y="15875"/>
                        </a:lnTo>
                        <a:cubicBezTo>
                          <a:pt x="10669" y="16239"/>
                          <a:pt x="10597" y="16537"/>
                          <a:pt x="10145" y="16537"/>
                        </a:cubicBezTo>
                        <a:lnTo>
                          <a:pt x="4404" y="16537"/>
                        </a:lnTo>
                        <a:cubicBezTo>
                          <a:pt x="3952" y="16537"/>
                          <a:pt x="3582" y="16033"/>
                          <a:pt x="3582" y="15418"/>
                        </a:cubicBezTo>
                        <a:cubicBezTo>
                          <a:pt x="3582" y="15418"/>
                          <a:pt x="3582" y="10271"/>
                          <a:pt x="3582" y="10271"/>
                        </a:cubicBezTo>
                        <a:close/>
                        <a:moveTo>
                          <a:pt x="3266" y="21416"/>
                        </a:moveTo>
                        <a:lnTo>
                          <a:pt x="3624" y="21416"/>
                        </a:lnTo>
                        <a:lnTo>
                          <a:pt x="3877" y="21416"/>
                        </a:lnTo>
                        <a:lnTo>
                          <a:pt x="4234" y="21416"/>
                        </a:lnTo>
                        <a:lnTo>
                          <a:pt x="4488" y="21416"/>
                        </a:lnTo>
                        <a:lnTo>
                          <a:pt x="4845" y="21416"/>
                        </a:lnTo>
                        <a:lnTo>
                          <a:pt x="5098" y="21416"/>
                        </a:lnTo>
                        <a:lnTo>
                          <a:pt x="5456" y="21416"/>
                        </a:lnTo>
                        <a:lnTo>
                          <a:pt x="5709" y="21416"/>
                        </a:lnTo>
                        <a:lnTo>
                          <a:pt x="6067" y="21416"/>
                        </a:lnTo>
                        <a:lnTo>
                          <a:pt x="6320" y="21416"/>
                        </a:lnTo>
                        <a:lnTo>
                          <a:pt x="6678" y="21416"/>
                        </a:lnTo>
                        <a:lnTo>
                          <a:pt x="6931" y="21416"/>
                        </a:lnTo>
                        <a:lnTo>
                          <a:pt x="7289" y="21416"/>
                        </a:lnTo>
                        <a:lnTo>
                          <a:pt x="7542" y="21416"/>
                        </a:lnTo>
                        <a:lnTo>
                          <a:pt x="7900" y="21416"/>
                        </a:lnTo>
                        <a:lnTo>
                          <a:pt x="8153" y="21416"/>
                        </a:lnTo>
                        <a:lnTo>
                          <a:pt x="8511" y="21416"/>
                        </a:lnTo>
                        <a:lnTo>
                          <a:pt x="8764" y="21416"/>
                        </a:lnTo>
                        <a:lnTo>
                          <a:pt x="9121" y="21416"/>
                        </a:lnTo>
                        <a:lnTo>
                          <a:pt x="9374" y="21416"/>
                        </a:lnTo>
                        <a:lnTo>
                          <a:pt x="9732" y="21416"/>
                        </a:lnTo>
                        <a:lnTo>
                          <a:pt x="9985" y="21416"/>
                        </a:lnTo>
                        <a:lnTo>
                          <a:pt x="10343" y="21416"/>
                        </a:lnTo>
                        <a:lnTo>
                          <a:pt x="10596" y="21416"/>
                        </a:lnTo>
                        <a:lnTo>
                          <a:pt x="10954" y="21416"/>
                        </a:lnTo>
                        <a:lnTo>
                          <a:pt x="11207" y="21416"/>
                        </a:lnTo>
                        <a:lnTo>
                          <a:pt x="11565" y="21416"/>
                        </a:lnTo>
                        <a:lnTo>
                          <a:pt x="11818" y="21416"/>
                        </a:lnTo>
                        <a:lnTo>
                          <a:pt x="12176" y="21416"/>
                        </a:lnTo>
                        <a:lnTo>
                          <a:pt x="12429" y="21416"/>
                        </a:lnTo>
                        <a:lnTo>
                          <a:pt x="12786" y="21416"/>
                        </a:lnTo>
                        <a:lnTo>
                          <a:pt x="13039" y="21416"/>
                        </a:lnTo>
                        <a:lnTo>
                          <a:pt x="13397" y="21416"/>
                        </a:lnTo>
                        <a:lnTo>
                          <a:pt x="13650" y="21416"/>
                        </a:lnTo>
                        <a:lnTo>
                          <a:pt x="14008" y="21416"/>
                        </a:lnTo>
                        <a:lnTo>
                          <a:pt x="14261" y="21416"/>
                        </a:lnTo>
                        <a:lnTo>
                          <a:pt x="14619" y="21416"/>
                        </a:lnTo>
                        <a:lnTo>
                          <a:pt x="14872" y="21416"/>
                        </a:lnTo>
                        <a:lnTo>
                          <a:pt x="15230" y="21416"/>
                        </a:lnTo>
                        <a:lnTo>
                          <a:pt x="15483" y="21416"/>
                        </a:lnTo>
                        <a:lnTo>
                          <a:pt x="15841" y="21416"/>
                        </a:lnTo>
                        <a:lnTo>
                          <a:pt x="16094" y="21416"/>
                        </a:lnTo>
                        <a:lnTo>
                          <a:pt x="16451" y="21416"/>
                        </a:lnTo>
                        <a:lnTo>
                          <a:pt x="16704" y="21416"/>
                        </a:lnTo>
                        <a:lnTo>
                          <a:pt x="17062" y="21416"/>
                        </a:lnTo>
                        <a:lnTo>
                          <a:pt x="17315" y="21416"/>
                        </a:lnTo>
                        <a:lnTo>
                          <a:pt x="17673" y="21416"/>
                        </a:lnTo>
                        <a:lnTo>
                          <a:pt x="17926" y="21416"/>
                        </a:lnTo>
                        <a:lnTo>
                          <a:pt x="21076" y="21416"/>
                        </a:lnTo>
                        <a:cubicBezTo>
                          <a:pt x="21528" y="21416"/>
                          <a:pt x="21600" y="21118"/>
                          <a:pt x="21236" y="20754"/>
                        </a:cubicBezTo>
                        <a:lnTo>
                          <a:pt x="662" y="180"/>
                        </a:lnTo>
                        <a:cubicBezTo>
                          <a:pt x="298" y="-184"/>
                          <a:pt x="0" y="22"/>
                          <a:pt x="0" y="637"/>
                        </a:cubicBezTo>
                        <a:lnTo>
                          <a:pt x="0" y="20297"/>
                        </a:lnTo>
                        <a:cubicBezTo>
                          <a:pt x="0" y="20912"/>
                          <a:pt x="370" y="21416"/>
                          <a:pt x="822" y="21416"/>
                        </a:cubicBezTo>
                        <a:lnTo>
                          <a:pt x="2402" y="21416"/>
                        </a:lnTo>
                        <a:lnTo>
                          <a:pt x="2655" y="21416"/>
                        </a:lnTo>
                        <a:lnTo>
                          <a:pt x="3013" y="21416"/>
                        </a:lnTo>
                        <a:cubicBezTo>
                          <a:pt x="3013" y="21416"/>
                          <a:pt x="3266" y="21416"/>
                          <a:pt x="3266" y="21416"/>
                        </a:cubicBezTo>
                        <a:close/>
                        <a:moveTo>
                          <a:pt x="3266" y="21416"/>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7" name="ïṩľiḓè"/>
                  <p:cNvSpPr/>
                  <p:nvPr>
                    <p:custDataLst>
                      <p:tags r:id="rId103"/>
                    </p:custDataLst>
                  </p:nvPr>
                </p:nvSpPr>
                <p:spPr>
                  <a:xfrm>
                    <a:off x="3893" y="2539"/>
                    <a:ext cx="437" cy="42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596" h="21426">
                        <a:moveTo>
                          <a:pt x="15107" y="10601"/>
                        </a:moveTo>
                        <a:cubicBezTo>
                          <a:pt x="15107" y="13029"/>
                          <a:pt x="13174" y="15004"/>
                          <a:pt x="10798" y="15004"/>
                        </a:cubicBezTo>
                        <a:cubicBezTo>
                          <a:pt x="8421" y="15004"/>
                          <a:pt x="6488" y="13029"/>
                          <a:pt x="6488" y="10601"/>
                        </a:cubicBezTo>
                        <a:cubicBezTo>
                          <a:pt x="6488" y="8174"/>
                          <a:pt x="8421" y="6199"/>
                          <a:pt x="10798" y="6199"/>
                        </a:cubicBezTo>
                        <a:cubicBezTo>
                          <a:pt x="13174" y="6199"/>
                          <a:pt x="15107" y="8174"/>
                          <a:pt x="15107" y="10601"/>
                        </a:cubicBezTo>
                        <a:close/>
                        <a:moveTo>
                          <a:pt x="20979" y="7917"/>
                        </a:moveTo>
                        <a:lnTo>
                          <a:pt x="19013" y="7925"/>
                        </a:lnTo>
                        <a:cubicBezTo>
                          <a:pt x="18683" y="7926"/>
                          <a:pt x="18299" y="7677"/>
                          <a:pt x="18160" y="7372"/>
                        </a:cubicBezTo>
                        <a:lnTo>
                          <a:pt x="17274" y="5822"/>
                        </a:lnTo>
                        <a:cubicBezTo>
                          <a:pt x="17083" y="5547"/>
                          <a:pt x="17061" y="5083"/>
                          <a:pt x="17224" y="4791"/>
                        </a:cubicBezTo>
                        <a:lnTo>
                          <a:pt x="18202" y="3046"/>
                        </a:lnTo>
                        <a:cubicBezTo>
                          <a:pt x="18365" y="2753"/>
                          <a:pt x="18265" y="2377"/>
                          <a:pt x="17979" y="2210"/>
                        </a:cubicBezTo>
                        <a:lnTo>
                          <a:pt x="14338" y="80"/>
                        </a:lnTo>
                        <a:cubicBezTo>
                          <a:pt x="14052" y="-87"/>
                          <a:pt x="13683" y="15"/>
                          <a:pt x="13519" y="307"/>
                        </a:cubicBezTo>
                        <a:lnTo>
                          <a:pt x="12542" y="2053"/>
                        </a:lnTo>
                        <a:cubicBezTo>
                          <a:pt x="12377" y="2345"/>
                          <a:pt x="11974" y="2561"/>
                          <a:pt x="11646" y="2531"/>
                        </a:cubicBezTo>
                        <a:lnTo>
                          <a:pt x="9889" y="2536"/>
                        </a:lnTo>
                        <a:cubicBezTo>
                          <a:pt x="9561" y="2568"/>
                          <a:pt x="9157" y="2356"/>
                          <a:pt x="8990" y="2065"/>
                        </a:cubicBezTo>
                        <a:lnTo>
                          <a:pt x="8000" y="328"/>
                        </a:lnTo>
                        <a:cubicBezTo>
                          <a:pt x="7835" y="37"/>
                          <a:pt x="7466" y="-62"/>
                          <a:pt x="7181" y="108"/>
                        </a:cubicBezTo>
                        <a:lnTo>
                          <a:pt x="3554" y="2266"/>
                        </a:lnTo>
                        <a:cubicBezTo>
                          <a:pt x="3269" y="2435"/>
                          <a:pt x="3172" y="2812"/>
                          <a:pt x="3338" y="3103"/>
                        </a:cubicBezTo>
                        <a:lnTo>
                          <a:pt x="4328" y="4840"/>
                        </a:lnTo>
                        <a:cubicBezTo>
                          <a:pt x="4493" y="5131"/>
                          <a:pt x="4493" y="5547"/>
                          <a:pt x="4327" y="5763"/>
                        </a:cubicBezTo>
                        <a:cubicBezTo>
                          <a:pt x="4161" y="5980"/>
                          <a:pt x="3673" y="6810"/>
                          <a:pt x="3549" y="7061"/>
                        </a:cubicBezTo>
                        <a:cubicBezTo>
                          <a:pt x="3426" y="7311"/>
                          <a:pt x="2894" y="7987"/>
                          <a:pt x="2564" y="7988"/>
                        </a:cubicBezTo>
                        <a:lnTo>
                          <a:pt x="598" y="7995"/>
                        </a:lnTo>
                        <a:cubicBezTo>
                          <a:pt x="268" y="7997"/>
                          <a:pt x="-2" y="8274"/>
                          <a:pt x="0" y="8610"/>
                        </a:cubicBezTo>
                        <a:lnTo>
                          <a:pt x="15" y="12898"/>
                        </a:lnTo>
                        <a:cubicBezTo>
                          <a:pt x="16" y="13235"/>
                          <a:pt x="288" y="13510"/>
                          <a:pt x="617" y="13509"/>
                        </a:cubicBezTo>
                        <a:lnTo>
                          <a:pt x="2585" y="13501"/>
                        </a:lnTo>
                        <a:cubicBezTo>
                          <a:pt x="2914" y="13500"/>
                          <a:pt x="3298" y="13749"/>
                          <a:pt x="3437" y="14054"/>
                        </a:cubicBezTo>
                        <a:lnTo>
                          <a:pt x="4323" y="15604"/>
                        </a:lnTo>
                        <a:cubicBezTo>
                          <a:pt x="4514" y="15879"/>
                          <a:pt x="4536" y="16343"/>
                          <a:pt x="4373" y="16634"/>
                        </a:cubicBezTo>
                        <a:lnTo>
                          <a:pt x="3395" y="18380"/>
                        </a:lnTo>
                        <a:cubicBezTo>
                          <a:pt x="3231" y="18672"/>
                          <a:pt x="3331" y="19049"/>
                          <a:pt x="3618" y="19217"/>
                        </a:cubicBezTo>
                        <a:lnTo>
                          <a:pt x="7259" y="21346"/>
                        </a:lnTo>
                        <a:cubicBezTo>
                          <a:pt x="7545" y="21513"/>
                          <a:pt x="7913" y="21411"/>
                          <a:pt x="8077" y="21118"/>
                        </a:cubicBezTo>
                        <a:lnTo>
                          <a:pt x="9056" y="19373"/>
                        </a:lnTo>
                        <a:cubicBezTo>
                          <a:pt x="9219" y="19080"/>
                          <a:pt x="9622" y="18865"/>
                          <a:pt x="9950" y="18894"/>
                        </a:cubicBezTo>
                        <a:lnTo>
                          <a:pt x="11706" y="18890"/>
                        </a:lnTo>
                        <a:cubicBezTo>
                          <a:pt x="12034" y="18857"/>
                          <a:pt x="12439" y="19069"/>
                          <a:pt x="12605" y="19361"/>
                        </a:cubicBezTo>
                        <a:lnTo>
                          <a:pt x="13596" y="21097"/>
                        </a:lnTo>
                        <a:cubicBezTo>
                          <a:pt x="13761" y="21388"/>
                          <a:pt x="14130" y="21488"/>
                          <a:pt x="14415" y="21318"/>
                        </a:cubicBezTo>
                        <a:lnTo>
                          <a:pt x="18042" y="19160"/>
                        </a:lnTo>
                        <a:cubicBezTo>
                          <a:pt x="18326" y="18990"/>
                          <a:pt x="18424" y="18613"/>
                          <a:pt x="18258" y="18322"/>
                        </a:cubicBezTo>
                        <a:lnTo>
                          <a:pt x="17268" y="16587"/>
                        </a:lnTo>
                        <a:cubicBezTo>
                          <a:pt x="17102" y="16296"/>
                          <a:pt x="17103" y="15880"/>
                          <a:pt x="17270" y="15662"/>
                        </a:cubicBezTo>
                        <a:cubicBezTo>
                          <a:pt x="17435" y="15446"/>
                          <a:pt x="17923" y="14615"/>
                          <a:pt x="18047" y="14365"/>
                        </a:cubicBezTo>
                        <a:cubicBezTo>
                          <a:pt x="18171" y="14114"/>
                          <a:pt x="18703" y="13438"/>
                          <a:pt x="19033" y="13437"/>
                        </a:cubicBezTo>
                        <a:lnTo>
                          <a:pt x="20998" y="13430"/>
                        </a:lnTo>
                        <a:cubicBezTo>
                          <a:pt x="21329" y="13429"/>
                          <a:pt x="21598" y="13152"/>
                          <a:pt x="21596" y="12815"/>
                        </a:cubicBezTo>
                        <a:lnTo>
                          <a:pt x="21581" y="8527"/>
                        </a:lnTo>
                        <a:cubicBezTo>
                          <a:pt x="21579" y="8190"/>
                          <a:pt x="21309" y="7916"/>
                          <a:pt x="20979" y="7917"/>
                        </a:cubicBezTo>
                        <a:close/>
                        <a:moveTo>
                          <a:pt x="20979" y="7917"/>
                        </a:moveTo>
                      </a:path>
                    </a:pathLst>
                  </a:custGeom>
                  <a:solidFill>
                    <a:srgbClr val="2D67BE"/>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8" name="iṧļiḑe"/>
                  <p:cNvSpPr/>
                  <p:nvPr>
                    <p:custDataLst>
                      <p:tags r:id="rId104"/>
                    </p:custDataLst>
                  </p:nvPr>
                </p:nvSpPr>
                <p:spPr>
                  <a:xfrm>
                    <a:off x="4262" y="2409"/>
                    <a:ext cx="257" cy="25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596" h="21426">
                        <a:moveTo>
                          <a:pt x="15107" y="10601"/>
                        </a:moveTo>
                        <a:cubicBezTo>
                          <a:pt x="15107" y="13029"/>
                          <a:pt x="13174" y="15004"/>
                          <a:pt x="10798" y="15004"/>
                        </a:cubicBezTo>
                        <a:cubicBezTo>
                          <a:pt x="8421" y="15004"/>
                          <a:pt x="6489" y="13029"/>
                          <a:pt x="6489" y="10601"/>
                        </a:cubicBezTo>
                        <a:cubicBezTo>
                          <a:pt x="6489" y="8174"/>
                          <a:pt x="8421" y="6199"/>
                          <a:pt x="10798" y="6199"/>
                        </a:cubicBezTo>
                        <a:cubicBezTo>
                          <a:pt x="13174" y="6199"/>
                          <a:pt x="15107" y="8174"/>
                          <a:pt x="15107" y="10601"/>
                        </a:cubicBezTo>
                        <a:close/>
                        <a:moveTo>
                          <a:pt x="20979" y="7916"/>
                        </a:moveTo>
                        <a:lnTo>
                          <a:pt x="19013" y="7925"/>
                        </a:lnTo>
                        <a:cubicBezTo>
                          <a:pt x="18683" y="7926"/>
                          <a:pt x="18300" y="7677"/>
                          <a:pt x="18161" y="7372"/>
                        </a:cubicBezTo>
                        <a:lnTo>
                          <a:pt x="17274" y="5822"/>
                        </a:lnTo>
                        <a:cubicBezTo>
                          <a:pt x="17083" y="5547"/>
                          <a:pt x="17061" y="5084"/>
                          <a:pt x="17225" y="4791"/>
                        </a:cubicBezTo>
                        <a:lnTo>
                          <a:pt x="18202" y="3046"/>
                        </a:lnTo>
                        <a:cubicBezTo>
                          <a:pt x="18366" y="2753"/>
                          <a:pt x="18265" y="2377"/>
                          <a:pt x="17979" y="2210"/>
                        </a:cubicBezTo>
                        <a:lnTo>
                          <a:pt x="14338" y="81"/>
                        </a:lnTo>
                        <a:cubicBezTo>
                          <a:pt x="14051" y="-87"/>
                          <a:pt x="13684" y="15"/>
                          <a:pt x="13519" y="308"/>
                        </a:cubicBezTo>
                        <a:lnTo>
                          <a:pt x="12541" y="2053"/>
                        </a:lnTo>
                        <a:cubicBezTo>
                          <a:pt x="12378" y="2346"/>
                          <a:pt x="11974" y="2561"/>
                          <a:pt x="11647" y="2532"/>
                        </a:cubicBezTo>
                        <a:lnTo>
                          <a:pt x="9889" y="2536"/>
                        </a:lnTo>
                        <a:cubicBezTo>
                          <a:pt x="9561" y="2568"/>
                          <a:pt x="9156" y="2356"/>
                          <a:pt x="8990" y="2065"/>
                        </a:cubicBezTo>
                        <a:lnTo>
                          <a:pt x="8000" y="329"/>
                        </a:lnTo>
                        <a:cubicBezTo>
                          <a:pt x="7835" y="37"/>
                          <a:pt x="7466" y="-62"/>
                          <a:pt x="7180" y="107"/>
                        </a:cubicBezTo>
                        <a:lnTo>
                          <a:pt x="3555" y="2265"/>
                        </a:lnTo>
                        <a:cubicBezTo>
                          <a:pt x="3270" y="2435"/>
                          <a:pt x="3172" y="2813"/>
                          <a:pt x="3338" y="3103"/>
                        </a:cubicBezTo>
                        <a:lnTo>
                          <a:pt x="4327" y="4840"/>
                        </a:lnTo>
                        <a:cubicBezTo>
                          <a:pt x="4493" y="5131"/>
                          <a:pt x="4493" y="5547"/>
                          <a:pt x="4326" y="5763"/>
                        </a:cubicBezTo>
                        <a:cubicBezTo>
                          <a:pt x="4161" y="5980"/>
                          <a:pt x="3672" y="6810"/>
                          <a:pt x="3549" y="7061"/>
                        </a:cubicBezTo>
                        <a:cubicBezTo>
                          <a:pt x="3425" y="7311"/>
                          <a:pt x="2892" y="7986"/>
                          <a:pt x="2563" y="7988"/>
                        </a:cubicBezTo>
                        <a:lnTo>
                          <a:pt x="597" y="7996"/>
                        </a:lnTo>
                        <a:cubicBezTo>
                          <a:pt x="267" y="7997"/>
                          <a:pt x="-2" y="8273"/>
                          <a:pt x="0" y="8610"/>
                        </a:cubicBezTo>
                        <a:lnTo>
                          <a:pt x="15" y="12899"/>
                        </a:lnTo>
                        <a:cubicBezTo>
                          <a:pt x="16" y="13235"/>
                          <a:pt x="287" y="13510"/>
                          <a:pt x="617" y="13508"/>
                        </a:cubicBezTo>
                        <a:lnTo>
                          <a:pt x="2584" y="13501"/>
                        </a:lnTo>
                        <a:cubicBezTo>
                          <a:pt x="2915" y="13500"/>
                          <a:pt x="3297" y="13749"/>
                          <a:pt x="3437" y="14054"/>
                        </a:cubicBezTo>
                        <a:lnTo>
                          <a:pt x="4323" y="15604"/>
                        </a:lnTo>
                        <a:cubicBezTo>
                          <a:pt x="4513" y="15879"/>
                          <a:pt x="4535" y="16343"/>
                          <a:pt x="4372" y="16635"/>
                        </a:cubicBezTo>
                        <a:lnTo>
                          <a:pt x="3394" y="18380"/>
                        </a:lnTo>
                        <a:cubicBezTo>
                          <a:pt x="3231" y="18673"/>
                          <a:pt x="3330" y="19049"/>
                          <a:pt x="3617" y="19216"/>
                        </a:cubicBezTo>
                        <a:lnTo>
                          <a:pt x="7260" y="21346"/>
                        </a:lnTo>
                        <a:cubicBezTo>
                          <a:pt x="7545" y="21513"/>
                          <a:pt x="7913" y="21411"/>
                          <a:pt x="8078" y="21118"/>
                        </a:cubicBezTo>
                        <a:lnTo>
                          <a:pt x="9055" y="19373"/>
                        </a:lnTo>
                        <a:cubicBezTo>
                          <a:pt x="9219" y="19080"/>
                          <a:pt x="9622" y="18865"/>
                          <a:pt x="9950" y="18894"/>
                        </a:cubicBezTo>
                        <a:lnTo>
                          <a:pt x="11706" y="18889"/>
                        </a:lnTo>
                        <a:cubicBezTo>
                          <a:pt x="12035" y="18857"/>
                          <a:pt x="12439" y="19069"/>
                          <a:pt x="12604" y="19360"/>
                        </a:cubicBezTo>
                        <a:lnTo>
                          <a:pt x="13596" y="21097"/>
                        </a:lnTo>
                        <a:cubicBezTo>
                          <a:pt x="13761" y="21388"/>
                          <a:pt x="14131" y="21488"/>
                          <a:pt x="14416" y="21318"/>
                        </a:cubicBezTo>
                        <a:lnTo>
                          <a:pt x="18042" y="19159"/>
                        </a:lnTo>
                        <a:cubicBezTo>
                          <a:pt x="18327" y="18990"/>
                          <a:pt x="18425" y="18613"/>
                          <a:pt x="18258" y="18323"/>
                        </a:cubicBezTo>
                        <a:lnTo>
                          <a:pt x="17268" y="16587"/>
                        </a:lnTo>
                        <a:cubicBezTo>
                          <a:pt x="17102" y="16296"/>
                          <a:pt x="17103" y="15880"/>
                          <a:pt x="17270" y="15663"/>
                        </a:cubicBezTo>
                        <a:cubicBezTo>
                          <a:pt x="17436" y="15445"/>
                          <a:pt x="17924" y="14615"/>
                          <a:pt x="18047" y="14365"/>
                        </a:cubicBezTo>
                        <a:cubicBezTo>
                          <a:pt x="18171" y="14114"/>
                          <a:pt x="18704" y="13439"/>
                          <a:pt x="19034" y="13437"/>
                        </a:cubicBezTo>
                        <a:lnTo>
                          <a:pt x="20999" y="13430"/>
                        </a:lnTo>
                        <a:cubicBezTo>
                          <a:pt x="21330" y="13429"/>
                          <a:pt x="21598" y="13152"/>
                          <a:pt x="21596" y="12815"/>
                        </a:cubicBezTo>
                        <a:lnTo>
                          <a:pt x="21581" y="8527"/>
                        </a:lnTo>
                        <a:cubicBezTo>
                          <a:pt x="21580" y="8191"/>
                          <a:pt x="21310" y="7916"/>
                          <a:pt x="20979" y="7916"/>
                        </a:cubicBezTo>
                        <a:close/>
                        <a:moveTo>
                          <a:pt x="20979" y="7916"/>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9" name="isľíḍé"/>
                  <p:cNvSpPr/>
                  <p:nvPr>
                    <p:custDataLst>
                      <p:tags r:id="rId105"/>
                    </p:custDataLst>
                  </p:nvPr>
                </p:nvSpPr>
                <p:spPr>
                  <a:xfrm>
                    <a:off x="119" y="1910"/>
                    <a:ext cx="265" cy="25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597" h="21426">
                        <a:moveTo>
                          <a:pt x="15107" y="10602"/>
                        </a:moveTo>
                        <a:cubicBezTo>
                          <a:pt x="15107" y="13029"/>
                          <a:pt x="13174" y="15004"/>
                          <a:pt x="10798" y="15004"/>
                        </a:cubicBezTo>
                        <a:cubicBezTo>
                          <a:pt x="8422" y="15004"/>
                          <a:pt x="6489" y="13029"/>
                          <a:pt x="6489" y="10602"/>
                        </a:cubicBezTo>
                        <a:cubicBezTo>
                          <a:pt x="6489" y="8173"/>
                          <a:pt x="8422" y="6199"/>
                          <a:pt x="10798" y="6199"/>
                        </a:cubicBezTo>
                        <a:cubicBezTo>
                          <a:pt x="13174" y="6199"/>
                          <a:pt x="15107" y="8173"/>
                          <a:pt x="15107" y="10602"/>
                        </a:cubicBezTo>
                        <a:close/>
                        <a:moveTo>
                          <a:pt x="18258" y="18322"/>
                        </a:moveTo>
                        <a:lnTo>
                          <a:pt x="17268" y="16587"/>
                        </a:lnTo>
                        <a:cubicBezTo>
                          <a:pt x="17103" y="16296"/>
                          <a:pt x="17103" y="15880"/>
                          <a:pt x="17270" y="15662"/>
                        </a:cubicBezTo>
                        <a:cubicBezTo>
                          <a:pt x="17436" y="15445"/>
                          <a:pt x="17924" y="14615"/>
                          <a:pt x="18047" y="14364"/>
                        </a:cubicBezTo>
                        <a:cubicBezTo>
                          <a:pt x="18171" y="14114"/>
                          <a:pt x="18703" y="13438"/>
                          <a:pt x="19033" y="13437"/>
                        </a:cubicBezTo>
                        <a:lnTo>
                          <a:pt x="20999" y="13429"/>
                        </a:lnTo>
                        <a:cubicBezTo>
                          <a:pt x="21329" y="13429"/>
                          <a:pt x="21598" y="13152"/>
                          <a:pt x="21596" y="12815"/>
                        </a:cubicBezTo>
                        <a:lnTo>
                          <a:pt x="21581" y="8527"/>
                        </a:lnTo>
                        <a:cubicBezTo>
                          <a:pt x="21579" y="8191"/>
                          <a:pt x="21309" y="7916"/>
                          <a:pt x="20979" y="7917"/>
                        </a:cubicBezTo>
                        <a:lnTo>
                          <a:pt x="19013" y="7925"/>
                        </a:lnTo>
                        <a:cubicBezTo>
                          <a:pt x="18683" y="7926"/>
                          <a:pt x="18299" y="7678"/>
                          <a:pt x="18160" y="7372"/>
                        </a:cubicBezTo>
                        <a:lnTo>
                          <a:pt x="17274" y="5822"/>
                        </a:lnTo>
                        <a:cubicBezTo>
                          <a:pt x="17082" y="5547"/>
                          <a:pt x="17061" y="5083"/>
                          <a:pt x="17225" y="4791"/>
                        </a:cubicBezTo>
                        <a:lnTo>
                          <a:pt x="18202" y="3046"/>
                        </a:lnTo>
                        <a:cubicBezTo>
                          <a:pt x="18366" y="2753"/>
                          <a:pt x="18265" y="2377"/>
                          <a:pt x="17979" y="2210"/>
                        </a:cubicBezTo>
                        <a:lnTo>
                          <a:pt x="14338" y="80"/>
                        </a:lnTo>
                        <a:cubicBezTo>
                          <a:pt x="14052" y="-87"/>
                          <a:pt x="13683" y="15"/>
                          <a:pt x="13519" y="308"/>
                        </a:cubicBezTo>
                        <a:lnTo>
                          <a:pt x="12542" y="2053"/>
                        </a:lnTo>
                        <a:cubicBezTo>
                          <a:pt x="12378" y="2346"/>
                          <a:pt x="11975" y="2561"/>
                          <a:pt x="11646" y="2532"/>
                        </a:cubicBezTo>
                        <a:lnTo>
                          <a:pt x="9889" y="2536"/>
                        </a:lnTo>
                        <a:cubicBezTo>
                          <a:pt x="9561" y="2568"/>
                          <a:pt x="9156" y="2356"/>
                          <a:pt x="8990" y="2065"/>
                        </a:cubicBezTo>
                        <a:lnTo>
                          <a:pt x="8001" y="329"/>
                        </a:lnTo>
                        <a:cubicBezTo>
                          <a:pt x="7835" y="37"/>
                          <a:pt x="7466" y="-62"/>
                          <a:pt x="7180" y="107"/>
                        </a:cubicBezTo>
                        <a:lnTo>
                          <a:pt x="3554" y="2266"/>
                        </a:lnTo>
                        <a:cubicBezTo>
                          <a:pt x="3269" y="2435"/>
                          <a:pt x="3172" y="2812"/>
                          <a:pt x="3338" y="3103"/>
                        </a:cubicBezTo>
                        <a:lnTo>
                          <a:pt x="4328" y="4840"/>
                        </a:lnTo>
                        <a:cubicBezTo>
                          <a:pt x="4493" y="5131"/>
                          <a:pt x="4493" y="5547"/>
                          <a:pt x="4327" y="5763"/>
                        </a:cubicBezTo>
                        <a:cubicBezTo>
                          <a:pt x="4161" y="5980"/>
                          <a:pt x="3673" y="6810"/>
                          <a:pt x="3549" y="7061"/>
                        </a:cubicBezTo>
                        <a:cubicBezTo>
                          <a:pt x="3426" y="7310"/>
                          <a:pt x="2894" y="7986"/>
                          <a:pt x="2563" y="7988"/>
                        </a:cubicBezTo>
                        <a:lnTo>
                          <a:pt x="597" y="7995"/>
                        </a:lnTo>
                        <a:cubicBezTo>
                          <a:pt x="267" y="7997"/>
                          <a:pt x="-2" y="8274"/>
                          <a:pt x="0" y="8611"/>
                        </a:cubicBezTo>
                        <a:lnTo>
                          <a:pt x="15" y="12898"/>
                        </a:lnTo>
                        <a:cubicBezTo>
                          <a:pt x="16" y="13235"/>
                          <a:pt x="287" y="13509"/>
                          <a:pt x="617" y="13509"/>
                        </a:cubicBezTo>
                        <a:lnTo>
                          <a:pt x="2584" y="13501"/>
                        </a:lnTo>
                        <a:cubicBezTo>
                          <a:pt x="2915" y="13500"/>
                          <a:pt x="3298" y="13749"/>
                          <a:pt x="3437" y="14054"/>
                        </a:cubicBezTo>
                        <a:lnTo>
                          <a:pt x="4323" y="15604"/>
                        </a:lnTo>
                        <a:cubicBezTo>
                          <a:pt x="4514" y="15878"/>
                          <a:pt x="4536" y="16342"/>
                          <a:pt x="4373" y="16634"/>
                        </a:cubicBezTo>
                        <a:lnTo>
                          <a:pt x="3395" y="18380"/>
                        </a:lnTo>
                        <a:cubicBezTo>
                          <a:pt x="3231" y="18672"/>
                          <a:pt x="3331" y="19049"/>
                          <a:pt x="3617" y="19216"/>
                        </a:cubicBezTo>
                        <a:lnTo>
                          <a:pt x="7259" y="21345"/>
                        </a:lnTo>
                        <a:cubicBezTo>
                          <a:pt x="7545" y="21513"/>
                          <a:pt x="7913" y="21411"/>
                          <a:pt x="8077" y="21118"/>
                        </a:cubicBezTo>
                        <a:lnTo>
                          <a:pt x="9055" y="19372"/>
                        </a:lnTo>
                        <a:cubicBezTo>
                          <a:pt x="9219" y="19080"/>
                          <a:pt x="9622" y="18865"/>
                          <a:pt x="9950" y="18894"/>
                        </a:cubicBezTo>
                        <a:lnTo>
                          <a:pt x="11706" y="18890"/>
                        </a:lnTo>
                        <a:cubicBezTo>
                          <a:pt x="12034" y="18857"/>
                          <a:pt x="12439" y="19069"/>
                          <a:pt x="12605" y="19361"/>
                        </a:cubicBezTo>
                        <a:lnTo>
                          <a:pt x="13595" y="21097"/>
                        </a:lnTo>
                        <a:cubicBezTo>
                          <a:pt x="13761" y="21389"/>
                          <a:pt x="14130" y="21487"/>
                          <a:pt x="14415" y="21318"/>
                        </a:cubicBezTo>
                        <a:lnTo>
                          <a:pt x="18042" y="19160"/>
                        </a:lnTo>
                        <a:cubicBezTo>
                          <a:pt x="18327" y="18990"/>
                          <a:pt x="18424" y="18613"/>
                          <a:pt x="18258" y="18322"/>
                        </a:cubicBezTo>
                        <a:close/>
                        <a:moveTo>
                          <a:pt x="18258" y="18322"/>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0" name="ïṥḻïḑé"/>
                  <p:cNvSpPr/>
                  <p:nvPr>
                    <p:custDataLst>
                      <p:tags r:id="rId106"/>
                    </p:custDataLst>
                  </p:nvPr>
                </p:nvSpPr>
                <p:spPr>
                  <a:xfrm>
                    <a:off x="2787" y="3549"/>
                    <a:ext cx="266" cy="25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597" h="21426">
                        <a:moveTo>
                          <a:pt x="15107" y="10602"/>
                        </a:moveTo>
                        <a:cubicBezTo>
                          <a:pt x="15107" y="13029"/>
                          <a:pt x="13174" y="15003"/>
                          <a:pt x="10798" y="15003"/>
                        </a:cubicBezTo>
                        <a:cubicBezTo>
                          <a:pt x="8422" y="15003"/>
                          <a:pt x="6489" y="13029"/>
                          <a:pt x="6489" y="10602"/>
                        </a:cubicBezTo>
                        <a:cubicBezTo>
                          <a:pt x="6489" y="8173"/>
                          <a:pt x="8422" y="6199"/>
                          <a:pt x="10798" y="6199"/>
                        </a:cubicBezTo>
                        <a:cubicBezTo>
                          <a:pt x="13174" y="6199"/>
                          <a:pt x="15107" y="8173"/>
                          <a:pt x="15107" y="10602"/>
                        </a:cubicBezTo>
                        <a:close/>
                        <a:moveTo>
                          <a:pt x="20978" y="7917"/>
                        </a:moveTo>
                        <a:lnTo>
                          <a:pt x="19013" y="7924"/>
                        </a:lnTo>
                        <a:cubicBezTo>
                          <a:pt x="18683" y="7926"/>
                          <a:pt x="18299" y="7678"/>
                          <a:pt x="18160" y="7372"/>
                        </a:cubicBezTo>
                        <a:lnTo>
                          <a:pt x="17273" y="5822"/>
                        </a:lnTo>
                        <a:cubicBezTo>
                          <a:pt x="17082" y="5548"/>
                          <a:pt x="17061" y="5083"/>
                          <a:pt x="17224" y="4791"/>
                        </a:cubicBezTo>
                        <a:lnTo>
                          <a:pt x="18202" y="3046"/>
                        </a:lnTo>
                        <a:cubicBezTo>
                          <a:pt x="18366" y="2753"/>
                          <a:pt x="18265" y="2377"/>
                          <a:pt x="17978" y="2210"/>
                        </a:cubicBezTo>
                        <a:lnTo>
                          <a:pt x="14338" y="80"/>
                        </a:lnTo>
                        <a:cubicBezTo>
                          <a:pt x="14052" y="-87"/>
                          <a:pt x="13683" y="15"/>
                          <a:pt x="13519" y="307"/>
                        </a:cubicBezTo>
                        <a:lnTo>
                          <a:pt x="12541" y="2053"/>
                        </a:lnTo>
                        <a:cubicBezTo>
                          <a:pt x="12378" y="2345"/>
                          <a:pt x="11974" y="2561"/>
                          <a:pt x="11646" y="2532"/>
                        </a:cubicBezTo>
                        <a:lnTo>
                          <a:pt x="9889" y="2535"/>
                        </a:lnTo>
                        <a:cubicBezTo>
                          <a:pt x="9561" y="2568"/>
                          <a:pt x="9157" y="2356"/>
                          <a:pt x="8990" y="2064"/>
                        </a:cubicBezTo>
                        <a:lnTo>
                          <a:pt x="8001" y="329"/>
                        </a:lnTo>
                        <a:cubicBezTo>
                          <a:pt x="7835" y="37"/>
                          <a:pt x="7466" y="-62"/>
                          <a:pt x="7180" y="107"/>
                        </a:cubicBezTo>
                        <a:lnTo>
                          <a:pt x="3555" y="2265"/>
                        </a:lnTo>
                        <a:cubicBezTo>
                          <a:pt x="3270" y="2435"/>
                          <a:pt x="3172" y="2812"/>
                          <a:pt x="3339" y="3103"/>
                        </a:cubicBezTo>
                        <a:lnTo>
                          <a:pt x="4328" y="4840"/>
                        </a:lnTo>
                        <a:cubicBezTo>
                          <a:pt x="4494" y="5131"/>
                          <a:pt x="4494" y="5547"/>
                          <a:pt x="4327" y="5763"/>
                        </a:cubicBezTo>
                        <a:cubicBezTo>
                          <a:pt x="4162" y="5980"/>
                          <a:pt x="3673" y="6811"/>
                          <a:pt x="3549" y="7061"/>
                        </a:cubicBezTo>
                        <a:cubicBezTo>
                          <a:pt x="3426" y="7310"/>
                          <a:pt x="2894" y="7986"/>
                          <a:pt x="2564" y="7988"/>
                        </a:cubicBezTo>
                        <a:lnTo>
                          <a:pt x="597" y="7995"/>
                        </a:lnTo>
                        <a:cubicBezTo>
                          <a:pt x="267" y="7996"/>
                          <a:pt x="-2" y="8273"/>
                          <a:pt x="0" y="8610"/>
                        </a:cubicBezTo>
                        <a:lnTo>
                          <a:pt x="15" y="12897"/>
                        </a:lnTo>
                        <a:cubicBezTo>
                          <a:pt x="17" y="13235"/>
                          <a:pt x="287" y="13510"/>
                          <a:pt x="618" y="13508"/>
                        </a:cubicBezTo>
                        <a:lnTo>
                          <a:pt x="2584" y="13501"/>
                        </a:lnTo>
                        <a:cubicBezTo>
                          <a:pt x="2915" y="13499"/>
                          <a:pt x="3298" y="13749"/>
                          <a:pt x="3437" y="14053"/>
                        </a:cubicBezTo>
                        <a:lnTo>
                          <a:pt x="4324" y="15603"/>
                        </a:lnTo>
                        <a:cubicBezTo>
                          <a:pt x="4515" y="15877"/>
                          <a:pt x="4537" y="16342"/>
                          <a:pt x="4373" y="16634"/>
                        </a:cubicBezTo>
                        <a:lnTo>
                          <a:pt x="3395" y="18379"/>
                        </a:lnTo>
                        <a:cubicBezTo>
                          <a:pt x="3231" y="18672"/>
                          <a:pt x="3331" y="19048"/>
                          <a:pt x="3618" y="19216"/>
                        </a:cubicBezTo>
                        <a:lnTo>
                          <a:pt x="7259" y="21345"/>
                        </a:lnTo>
                        <a:cubicBezTo>
                          <a:pt x="7545" y="21513"/>
                          <a:pt x="7914" y="21410"/>
                          <a:pt x="8077" y="21117"/>
                        </a:cubicBezTo>
                        <a:lnTo>
                          <a:pt x="9055" y="19372"/>
                        </a:lnTo>
                        <a:cubicBezTo>
                          <a:pt x="9219" y="19080"/>
                          <a:pt x="9622" y="18865"/>
                          <a:pt x="9950" y="18894"/>
                        </a:cubicBezTo>
                        <a:lnTo>
                          <a:pt x="11706" y="18889"/>
                        </a:lnTo>
                        <a:cubicBezTo>
                          <a:pt x="12034" y="18857"/>
                          <a:pt x="12439" y="19069"/>
                          <a:pt x="12604" y="19360"/>
                        </a:cubicBezTo>
                        <a:lnTo>
                          <a:pt x="13595" y="21097"/>
                        </a:lnTo>
                        <a:cubicBezTo>
                          <a:pt x="13761" y="21388"/>
                          <a:pt x="14130" y="21487"/>
                          <a:pt x="14415" y="21318"/>
                        </a:cubicBezTo>
                        <a:lnTo>
                          <a:pt x="18042" y="19159"/>
                        </a:lnTo>
                        <a:cubicBezTo>
                          <a:pt x="18326" y="18990"/>
                          <a:pt x="18424" y="18613"/>
                          <a:pt x="18257" y="18322"/>
                        </a:cubicBezTo>
                        <a:lnTo>
                          <a:pt x="17268" y="16586"/>
                        </a:lnTo>
                        <a:cubicBezTo>
                          <a:pt x="17102" y="16296"/>
                          <a:pt x="17103" y="15879"/>
                          <a:pt x="17269" y="15662"/>
                        </a:cubicBezTo>
                        <a:cubicBezTo>
                          <a:pt x="17436" y="15445"/>
                          <a:pt x="17923" y="14614"/>
                          <a:pt x="18047" y="14365"/>
                        </a:cubicBezTo>
                        <a:cubicBezTo>
                          <a:pt x="18170" y="14114"/>
                          <a:pt x="18703" y="13438"/>
                          <a:pt x="19033" y="13437"/>
                        </a:cubicBezTo>
                        <a:lnTo>
                          <a:pt x="20999" y="13429"/>
                        </a:lnTo>
                        <a:cubicBezTo>
                          <a:pt x="21329" y="13429"/>
                          <a:pt x="21598" y="13152"/>
                          <a:pt x="21596" y="12815"/>
                        </a:cubicBezTo>
                        <a:lnTo>
                          <a:pt x="21581" y="8528"/>
                        </a:lnTo>
                        <a:cubicBezTo>
                          <a:pt x="21579" y="8190"/>
                          <a:pt x="21309" y="7915"/>
                          <a:pt x="20978" y="7917"/>
                        </a:cubicBezTo>
                        <a:close/>
                        <a:moveTo>
                          <a:pt x="20978" y="7917"/>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1" name="iṩľîḍe"/>
                  <p:cNvSpPr/>
                  <p:nvPr>
                    <p:custDataLst>
                      <p:tags r:id="rId107"/>
                    </p:custDataLst>
                  </p:nvPr>
                </p:nvSpPr>
                <p:spPr>
                  <a:xfrm>
                    <a:off x="889" y="10"/>
                    <a:ext cx="632" cy="63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0800" y="6399"/>
                        </a:moveTo>
                        <a:cubicBezTo>
                          <a:pt x="13231" y="6399"/>
                          <a:pt x="15202" y="8369"/>
                          <a:pt x="15202" y="10800"/>
                        </a:cubicBezTo>
                        <a:cubicBezTo>
                          <a:pt x="15202" y="13231"/>
                          <a:pt x="13231" y="15202"/>
                          <a:pt x="10800" y="15202"/>
                        </a:cubicBezTo>
                        <a:cubicBezTo>
                          <a:pt x="8369" y="15202"/>
                          <a:pt x="6398" y="13231"/>
                          <a:pt x="6398" y="10800"/>
                        </a:cubicBezTo>
                        <a:cubicBezTo>
                          <a:pt x="6398" y="8369"/>
                          <a:pt x="8369" y="6399"/>
                          <a:pt x="10800" y="6399"/>
                        </a:cubicBezTo>
                        <a:close/>
                        <a:moveTo>
                          <a:pt x="10800" y="21600"/>
                        </a:moveTo>
                        <a:cubicBezTo>
                          <a:pt x="16765" y="21600"/>
                          <a:pt x="21600" y="16765"/>
                          <a:pt x="21600" y="10800"/>
                        </a:cubicBezTo>
                        <a:cubicBezTo>
                          <a:pt x="21600" y="4835"/>
                          <a:pt x="16765" y="0"/>
                          <a:pt x="10800" y="0"/>
                        </a:cubicBezTo>
                        <a:cubicBezTo>
                          <a:pt x="4835" y="0"/>
                          <a:pt x="0" y="4835"/>
                          <a:pt x="0" y="10800"/>
                        </a:cubicBezTo>
                        <a:cubicBezTo>
                          <a:pt x="0" y="16765"/>
                          <a:pt x="4835" y="21600"/>
                          <a:pt x="10800" y="21600"/>
                        </a:cubicBezTo>
                        <a:close/>
                        <a:moveTo>
                          <a:pt x="10800" y="21600"/>
                        </a:moveTo>
                      </a:path>
                    </a:pathLst>
                  </a:custGeom>
                  <a:solidFill>
                    <a:srgbClr val="F8A324"/>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2" name="iṧḷïďe"/>
                  <p:cNvSpPr/>
                  <p:nvPr>
                    <p:custDataLst>
                      <p:tags r:id="rId108"/>
                    </p:custDataLst>
                  </p:nvPr>
                </p:nvSpPr>
                <p:spPr>
                  <a:xfrm>
                    <a:off x="3698" y="759"/>
                    <a:ext cx="302" cy="30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5201" y="10800"/>
                        </a:moveTo>
                        <a:cubicBezTo>
                          <a:pt x="15201" y="13231"/>
                          <a:pt x="13230" y="15202"/>
                          <a:pt x="10800" y="15202"/>
                        </a:cubicBezTo>
                        <a:cubicBezTo>
                          <a:pt x="8369" y="15202"/>
                          <a:pt x="6398" y="13231"/>
                          <a:pt x="6398" y="10800"/>
                        </a:cubicBezTo>
                        <a:cubicBezTo>
                          <a:pt x="6398" y="8369"/>
                          <a:pt x="8369" y="6399"/>
                          <a:pt x="10800" y="6399"/>
                        </a:cubicBezTo>
                        <a:cubicBezTo>
                          <a:pt x="13230" y="6399"/>
                          <a:pt x="15201" y="8369"/>
                          <a:pt x="15201"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0" y="10800"/>
                        </a:moveTo>
                      </a:path>
                    </a:pathLst>
                  </a:custGeom>
                  <a:solidFill>
                    <a:srgbClr val="7DB54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3" name="îṥḻíďé"/>
                  <p:cNvSpPr/>
                  <p:nvPr>
                    <p:custDataLst>
                      <p:tags r:id="rId109"/>
                    </p:custDataLst>
                  </p:nvPr>
                </p:nvSpPr>
                <p:spPr>
                  <a:xfrm>
                    <a:off x="1952" y="2474"/>
                    <a:ext cx="1120" cy="20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20973" y="0"/>
                        </a:moveTo>
                        <a:lnTo>
                          <a:pt x="627" y="0"/>
                        </a:lnTo>
                        <a:cubicBezTo>
                          <a:pt x="282" y="0"/>
                          <a:pt x="0" y="1515"/>
                          <a:pt x="0" y="3367"/>
                        </a:cubicBezTo>
                        <a:lnTo>
                          <a:pt x="0" y="18233"/>
                        </a:lnTo>
                        <a:cubicBezTo>
                          <a:pt x="0" y="20085"/>
                          <a:pt x="282" y="21600"/>
                          <a:pt x="627" y="21600"/>
                        </a:cubicBezTo>
                        <a:lnTo>
                          <a:pt x="1310" y="21600"/>
                        </a:lnTo>
                        <a:lnTo>
                          <a:pt x="1310" y="14485"/>
                        </a:lnTo>
                        <a:lnTo>
                          <a:pt x="1503" y="14485"/>
                        </a:lnTo>
                        <a:lnTo>
                          <a:pt x="1503" y="21600"/>
                        </a:lnTo>
                        <a:lnTo>
                          <a:pt x="1777" y="21600"/>
                        </a:lnTo>
                        <a:lnTo>
                          <a:pt x="1777" y="17915"/>
                        </a:lnTo>
                        <a:lnTo>
                          <a:pt x="1970" y="17915"/>
                        </a:lnTo>
                        <a:lnTo>
                          <a:pt x="1970" y="21600"/>
                        </a:lnTo>
                        <a:lnTo>
                          <a:pt x="2243" y="21600"/>
                        </a:lnTo>
                        <a:lnTo>
                          <a:pt x="2243" y="17915"/>
                        </a:lnTo>
                        <a:lnTo>
                          <a:pt x="2436" y="17915"/>
                        </a:lnTo>
                        <a:lnTo>
                          <a:pt x="2436" y="21600"/>
                        </a:lnTo>
                        <a:lnTo>
                          <a:pt x="2709" y="21600"/>
                        </a:lnTo>
                        <a:lnTo>
                          <a:pt x="2709" y="17915"/>
                        </a:lnTo>
                        <a:lnTo>
                          <a:pt x="2903" y="17915"/>
                        </a:lnTo>
                        <a:lnTo>
                          <a:pt x="2903" y="21600"/>
                        </a:lnTo>
                        <a:lnTo>
                          <a:pt x="3176" y="21600"/>
                        </a:lnTo>
                        <a:lnTo>
                          <a:pt x="3176" y="17915"/>
                        </a:lnTo>
                        <a:lnTo>
                          <a:pt x="3369" y="17915"/>
                        </a:lnTo>
                        <a:lnTo>
                          <a:pt x="3369" y="21600"/>
                        </a:lnTo>
                        <a:lnTo>
                          <a:pt x="3642" y="21600"/>
                        </a:lnTo>
                        <a:lnTo>
                          <a:pt x="3642" y="14485"/>
                        </a:lnTo>
                        <a:lnTo>
                          <a:pt x="3836" y="14485"/>
                        </a:lnTo>
                        <a:lnTo>
                          <a:pt x="3836" y="21600"/>
                        </a:lnTo>
                        <a:lnTo>
                          <a:pt x="4109" y="21600"/>
                        </a:lnTo>
                        <a:lnTo>
                          <a:pt x="4109" y="17915"/>
                        </a:lnTo>
                        <a:lnTo>
                          <a:pt x="4302" y="17915"/>
                        </a:lnTo>
                        <a:lnTo>
                          <a:pt x="4302" y="21600"/>
                        </a:lnTo>
                        <a:lnTo>
                          <a:pt x="4575" y="21600"/>
                        </a:lnTo>
                        <a:lnTo>
                          <a:pt x="4575" y="17915"/>
                        </a:lnTo>
                        <a:lnTo>
                          <a:pt x="4768" y="17915"/>
                        </a:lnTo>
                        <a:lnTo>
                          <a:pt x="4768" y="21600"/>
                        </a:lnTo>
                        <a:lnTo>
                          <a:pt x="5041" y="21600"/>
                        </a:lnTo>
                        <a:lnTo>
                          <a:pt x="5041" y="17915"/>
                        </a:lnTo>
                        <a:lnTo>
                          <a:pt x="5235" y="17915"/>
                        </a:lnTo>
                        <a:lnTo>
                          <a:pt x="5235" y="21600"/>
                        </a:lnTo>
                        <a:lnTo>
                          <a:pt x="5508" y="21600"/>
                        </a:lnTo>
                        <a:lnTo>
                          <a:pt x="5508" y="17915"/>
                        </a:lnTo>
                        <a:lnTo>
                          <a:pt x="5701" y="17915"/>
                        </a:lnTo>
                        <a:lnTo>
                          <a:pt x="5701" y="21600"/>
                        </a:lnTo>
                        <a:lnTo>
                          <a:pt x="5974" y="21600"/>
                        </a:lnTo>
                        <a:lnTo>
                          <a:pt x="5974" y="14485"/>
                        </a:lnTo>
                        <a:lnTo>
                          <a:pt x="6167" y="14485"/>
                        </a:lnTo>
                        <a:lnTo>
                          <a:pt x="6167" y="21600"/>
                        </a:lnTo>
                        <a:lnTo>
                          <a:pt x="6440" y="21600"/>
                        </a:lnTo>
                        <a:lnTo>
                          <a:pt x="6440" y="17915"/>
                        </a:lnTo>
                        <a:lnTo>
                          <a:pt x="6634" y="17915"/>
                        </a:lnTo>
                        <a:lnTo>
                          <a:pt x="6634" y="21600"/>
                        </a:lnTo>
                        <a:lnTo>
                          <a:pt x="6907" y="21600"/>
                        </a:lnTo>
                        <a:lnTo>
                          <a:pt x="6907" y="17915"/>
                        </a:lnTo>
                        <a:lnTo>
                          <a:pt x="7100" y="17915"/>
                        </a:lnTo>
                        <a:lnTo>
                          <a:pt x="7100" y="21600"/>
                        </a:lnTo>
                        <a:lnTo>
                          <a:pt x="7373" y="21600"/>
                        </a:lnTo>
                        <a:lnTo>
                          <a:pt x="7373" y="17915"/>
                        </a:lnTo>
                        <a:lnTo>
                          <a:pt x="7567" y="17915"/>
                        </a:lnTo>
                        <a:lnTo>
                          <a:pt x="7567" y="21600"/>
                        </a:lnTo>
                        <a:lnTo>
                          <a:pt x="7840" y="21600"/>
                        </a:lnTo>
                        <a:lnTo>
                          <a:pt x="7840" y="17915"/>
                        </a:lnTo>
                        <a:lnTo>
                          <a:pt x="8033" y="17915"/>
                        </a:lnTo>
                        <a:lnTo>
                          <a:pt x="8033" y="21600"/>
                        </a:lnTo>
                        <a:lnTo>
                          <a:pt x="8306" y="21600"/>
                        </a:lnTo>
                        <a:lnTo>
                          <a:pt x="8306" y="14485"/>
                        </a:lnTo>
                        <a:lnTo>
                          <a:pt x="8499" y="14485"/>
                        </a:lnTo>
                        <a:lnTo>
                          <a:pt x="8499" y="21600"/>
                        </a:lnTo>
                        <a:lnTo>
                          <a:pt x="8772" y="21600"/>
                        </a:lnTo>
                        <a:lnTo>
                          <a:pt x="8772" y="17915"/>
                        </a:lnTo>
                        <a:lnTo>
                          <a:pt x="8966" y="17915"/>
                        </a:lnTo>
                        <a:lnTo>
                          <a:pt x="8966" y="21600"/>
                        </a:lnTo>
                        <a:lnTo>
                          <a:pt x="9239" y="21600"/>
                        </a:lnTo>
                        <a:lnTo>
                          <a:pt x="9239" y="17915"/>
                        </a:lnTo>
                        <a:lnTo>
                          <a:pt x="9432" y="17915"/>
                        </a:lnTo>
                        <a:lnTo>
                          <a:pt x="9432" y="21600"/>
                        </a:lnTo>
                        <a:lnTo>
                          <a:pt x="9705" y="21600"/>
                        </a:lnTo>
                        <a:lnTo>
                          <a:pt x="9705" y="17915"/>
                        </a:lnTo>
                        <a:lnTo>
                          <a:pt x="9898" y="17915"/>
                        </a:lnTo>
                        <a:lnTo>
                          <a:pt x="9898" y="21600"/>
                        </a:lnTo>
                        <a:lnTo>
                          <a:pt x="10171" y="21600"/>
                        </a:lnTo>
                        <a:lnTo>
                          <a:pt x="10171" y="17915"/>
                        </a:lnTo>
                        <a:lnTo>
                          <a:pt x="10365" y="17915"/>
                        </a:lnTo>
                        <a:lnTo>
                          <a:pt x="10365" y="21600"/>
                        </a:lnTo>
                        <a:lnTo>
                          <a:pt x="10638" y="21600"/>
                        </a:lnTo>
                        <a:lnTo>
                          <a:pt x="10638" y="14485"/>
                        </a:lnTo>
                        <a:lnTo>
                          <a:pt x="10831" y="14485"/>
                        </a:lnTo>
                        <a:lnTo>
                          <a:pt x="10831" y="21600"/>
                        </a:lnTo>
                        <a:lnTo>
                          <a:pt x="11104" y="21600"/>
                        </a:lnTo>
                        <a:lnTo>
                          <a:pt x="11104" y="17915"/>
                        </a:lnTo>
                        <a:lnTo>
                          <a:pt x="11297" y="17915"/>
                        </a:lnTo>
                        <a:lnTo>
                          <a:pt x="11297" y="21600"/>
                        </a:lnTo>
                        <a:lnTo>
                          <a:pt x="11571" y="21600"/>
                        </a:lnTo>
                        <a:lnTo>
                          <a:pt x="11571" y="17915"/>
                        </a:lnTo>
                        <a:lnTo>
                          <a:pt x="11764" y="17915"/>
                        </a:lnTo>
                        <a:lnTo>
                          <a:pt x="11764" y="21600"/>
                        </a:lnTo>
                        <a:lnTo>
                          <a:pt x="12037" y="21600"/>
                        </a:lnTo>
                        <a:lnTo>
                          <a:pt x="12037" y="17915"/>
                        </a:lnTo>
                        <a:lnTo>
                          <a:pt x="12230" y="17915"/>
                        </a:lnTo>
                        <a:lnTo>
                          <a:pt x="12230" y="21600"/>
                        </a:lnTo>
                        <a:lnTo>
                          <a:pt x="12503" y="21600"/>
                        </a:lnTo>
                        <a:lnTo>
                          <a:pt x="12503" y="17915"/>
                        </a:lnTo>
                        <a:lnTo>
                          <a:pt x="12697" y="17915"/>
                        </a:lnTo>
                        <a:lnTo>
                          <a:pt x="12697" y="21600"/>
                        </a:lnTo>
                        <a:lnTo>
                          <a:pt x="12970" y="21600"/>
                        </a:lnTo>
                        <a:lnTo>
                          <a:pt x="12970" y="14485"/>
                        </a:lnTo>
                        <a:lnTo>
                          <a:pt x="13163" y="14485"/>
                        </a:lnTo>
                        <a:lnTo>
                          <a:pt x="13163" y="21600"/>
                        </a:lnTo>
                        <a:lnTo>
                          <a:pt x="13437" y="21600"/>
                        </a:lnTo>
                        <a:lnTo>
                          <a:pt x="13437" y="17915"/>
                        </a:lnTo>
                        <a:lnTo>
                          <a:pt x="13630" y="17915"/>
                        </a:lnTo>
                        <a:lnTo>
                          <a:pt x="13630" y="21600"/>
                        </a:lnTo>
                        <a:lnTo>
                          <a:pt x="13903" y="21600"/>
                        </a:lnTo>
                        <a:lnTo>
                          <a:pt x="13903" y="17915"/>
                        </a:lnTo>
                        <a:lnTo>
                          <a:pt x="14096" y="17915"/>
                        </a:lnTo>
                        <a:lnTo>
                          <a:pt x="14096" y="21600"/>
                        </a:lnTo>
                        <a:lnTo>
                          <a:pt x="14369" y="21600"/>
                        </a:lnTo>
                        <a:lnTo>
                          <a:pt x="14369" y="17915"/>
                        </a:lnTo>
                        <a:lnTo>
                          <a:pt x="14562" y="17915"/>
                        </a:lnTo>
                        <a:lnTo>
                          <a:pt x="14562" y="21600"/>
                        </a:lnTo>
                        <a:lnTo>
                          <a:pt x="14835" y="21600"/>
                        </a:lnTo>
                        <a:lnTo>
                          <a:pt x="14835" y="17915"/>
                        </a:lnTo>
                        <a:lnTo>
                          <a:pt x="15029" y="17915"/>
                        </a:lnTo>
                        <a:lnTo>
                          <a:pt x="15029" y="21600"/>
                        </a:lnTo>
                        <a:lnTo>
                          <a:pt x="15302" y="21600"/>
                        </a:lnTo>
                        <a:lnTo>
                          <a:pt x="15302" y="14485"/>
                        </a:lnTo>
                        <a:lnTo>
                          <a:pt x="15495" y="14485"/>
                        </a:lnTo>
                        <a:lnTo>
                          <a:pt x="15495" y="21600"/>
                        </a:lnTo>
                        <a:lnTo>
                          <a:pt x="15768" y="21600"/>
                        </a:lnTo>
                        <a:lnTo>
                          <a:pt x="15768" y="17915"/>
                        </a:lnTo>
                        <a:lnTo>
                          <a:pt x="15961" y="17915"/>
                        </a:lnTo>
                        <a:lnTo>
                          <a:pt x="15961" y="21600"/>
                        </a:lnTo>
                        <a:lnTo>
                          <a:pt x="16234" y="21600"/>
                        </a:lnTo>
                        <a:lnTo>
                          <a:pt x="16234" y="17915"/>
                        </a:lnTo>
                        <a:lnTo>
                          <a:pt x="16428" y="17915"/>
                        </a:lnTo>
                        <a:lnTo>
                          <a:pt x="16428" y="21600"/>
                        </a:lnTo>
                        <a:lnTo>
                          <a:pt x="16701" y="21600"/>
                        </a:lnTo>
                        <a:lnTo>
                          <a:pt x="16701" y="17915"/>
                        </a:lnTo>
                        <a:lnTo>
                          <a:pt x="16894" y="17915"/>
                        </a:lnTo>
                        <a:lnTo>
                          <a:pt x="16894" y="21600"/>
                        </a:lnTo>
                        <a:lnTo>
                          <a:pt x="17167" y="21600"/>
                        </a:lnTo>
                        <a:lnTo>
                          <a:pt x="17167" y="17915"/>
                        </a:lnTo>
                        <a:lnTo>
                          <a:pt x="17361" y="17915"/>
                        </a:lnTo>
                        <a:lnTo>
                          <a:pt x="17361" y="21600"/>
                        </a:lnTo>
                        <a:lnTo>
                          <a:pt x="17634" y="21600"/>
                        </a:lnTo>
                        <a:lnTo>
                          <a:pt x="17634" y="14485"/>
                        </a:lnTo>
                        <a:lnTo>
                          <a:pt x="17827" y="14485"/>
                        </a:lnTo>
                        <a:lnTo>
                          <a:pt x="17827" y="21600"/>
                        </a:lnTo>
                        <a:lnTo>
                          <a:pt x="18100" y="21600"/>
                        </a:lnTo>
                        <a:lnTo>
                          <a:pt x="18100" y="17915"/>
                        </a:lnTo>
                        <a:lnTo>
                          <a:pt x="18293" y="17915"/>
                        </a:lnTo>
                        <a:lnTo>
                          <a:pt x="18293" y="21600"/>
                        </a:lnTo>
                        <a:lnTo>
                          <a:pt x="18567" y="21600"/>
                        </a:lnTo>
                        <a:lnTo>
                          <a:pt x="18567" y="17915"/>
                        </a:lnTo>
                        <a:lnTo>
                          <a:pt x="18760" y="17915"/>
                        </a:lnTo>
                        <a:lnTo>
                          <a:pt x="18760" y="21600"/>
                        </a:lnTo>
                        <a:lnTo>
                          <a:pt x="19033" y="21600"/>
                        </a:lnTo>
                        <a:lnTo>
                          <a:pt x="19033" y="17915"/>
                        </a:lnTo>
                        <a:lnTo>
                          <a:pt x="19226" y="17915"/>
                        </a:lnTo>
                        <a:lnTo>
                          <a:pt x="19226" y="21600"/>
                        </a:lnTo>
                        <a:lnTo>
                          <a:pt x="19499" y="21600"/>
                        </a:lnTo>
                        <a:lnTo>
                          <a:pt x="19499" y="17915"/>
                        </a:lnTo>
                        <a:lnTo>
                          <a:pt x="19693" y="17915"/>
                        </a:lnTo>
                        <a:lnTo>
                          <a:pt x="19693" y="21600"/>
                        </a:lnTo>
                        <a:lnTo>
                          <a:pt x="19966" y="21600"/>
                        </a:lnTo>
                        <a:lnTo>
                          <a:pt x="19966" y="14485"/>
                        </a:lnTo>
                        <a:lnTo>
                          <a:pt x="20159" y="14485"/>
                        </a:lnTo>
                        <a:lnTo>
                          <a:pt x="20159" y="21600"/>
                        </a:lnTo>
                        <a:lnTo>
                          <a:pt x="20973" y="21600"/>
                        </a:lnTo>
                        <a:cubicBezTo>
                          <a:pt x="21318" y="21600"/>
                          <a:pt x="21600" y="20085"/>
                          <a:pt x="21600" y="18233"/>
                        </a:cubicBezTo>
                        <a:lnTo>
                          <a:pt x="21600" y="3367"/>
                        </a:lnTo>
                        <a:cubicBezTo>
                          <a:pt x="21600" y="1515"/>
                          <a:pt x="21318" y="0"/>
                          <a:pt x="20973" y="0"/>
                        </a:cubicBezTo>
                        <a:close/>
                        <a:moveTo>
                          <a:pt x="20973" y="0"/>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4" name="iṥḻíḍè"/>
                  <p:cNvSpPr/>
                  <p:nvPr>
                    <p:custDataLst>
                      <p:tags r:id="rId110"/>
                    </p:custDataLst>
                  </p:nvPr>
                </p:nvSpPr>
                <p:spPr>
                  <a:xfrm>
                    <a:off x="3177" y="944"/>
                    <a:ext cx="400" cy="22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2902" y="0"/>
                        </a:moveTo>
                        <a:cubicBezTo>
                          <a:pt x="1299" y="0"/>
                          <a:pt x="0" y="2293"/>
                          <a:pt x="0" y="5121"/>
                        </a:cubicBezTo>
                        <a:lnTo>
                          <a:pt x="0" y="16479"/>
                        </a:lnTo>
                        <a:cubicBezTo>
                          <a:pt x="0" y="19307"/>
                          <a:pt x="1299" y="21600"/>
                          <a:pt x="2902" y="21600"/>
                        </a:cubicBezTo>
                        <a:lnTo>
                          <a:pt x="11252" y="21600"/>
                        </a:lnTo>
                        <a:lnTo>
                          <a:pt x="18698" y="21600"/>
                        </a:lnTo>
                        <a:cubicBezTo>
                          <a:pt x="20300" y="21600"/>
                          <a:pt x="21600" y="19307"/>
                          <a:pt x="21600" y="16479"/>
                        </a:cubicBezTo>
                        <a:lnTo>
                          <a:pt x="21600" y="5121"/>
                        </a:lnTo>
                        <a:cubicBezTo>
                          <a:pt x="21600" y="2293"/>
                          <a:pt x="20300" y="0"/>
                          <a:pt x="18698" y="0"/>
                        </a:cubicBezTo>
                        <a:lnTo>
                          <a:pt x="11252" y="0"/>
                        </a:lnTo>
                        <a:cubicBezTo>
                          <a:pt x="11252" y="0"/>
                          <a:pt x="2902" y="0"/>
                          <a:pt x="2902" y="0"/>
                        </a:cubicBezTo>
                        <a:close/>
                        <a:moveTo>
                          <a:pt x="2902" y="0"/>
                        </a:moveTo>
                      </a:path>
                    </a:pathLst>
                  </a:custGeom>
                  <a:solidFill>
                    <a:srgbClr val="61768D"/>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5" name="íśḷïḓé"/>
                  <p:cNvSpPr/>
                  <p:nvPr>
                    <p:custDataLst>
                      <p:tags r:id="rId111"/>
                    </p:custDataLst>
                  </p:nvPr>
                </p:nvSpPr>
                <p:spPr>
                  <a:xfrm>
                    <a:off x="639" y="2594"/>
                    <a:ext cx="397" cy="44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496" h="21507">
                        <a:moveTo>
                          <a:pt x="5049" y="3957"/>
                        </a:moveTo>
                        <a:lnTo>
                          <a:pt x="5049" y="3957"/>
                        </a:lnTo>
                        <a:lnTo>
                          <a:pt x="4308" y="4532"/>
                        </a:lnTo>
                        <a:cubicBezTo>
                          <a:pt x="4308" y="4532"/>
                          <a:pt x="5049" y="3957"/>
                          <a:pt x="5049" y="3957"/>
                        </a:cubicBezTo>
                        <a:close/>
                        <a:moveTo>
                          <a:pt x="20054" y="16693"/>
                        </a:moveTo>
                        <a:lnTo>
                          <a:pt x="20055" y="16693"/>
                        </a:lnTo>
                        <a:lnTo>
                          <a:pt x="6499" y="2831"/>
                        </a:lnTo>
                        <a:lnTo>
                          <a:pt x="2312" y="1008"/>
                        </a:lnTo>
                        <a:lnTo>
                          <a:pt x="0" y="0"/>
                        </a:lnTo>
                        <a:lnTo>
                          <a:pt x="804" y="2178"/>
                        </a:lnTo>
                        <a:lnTo>
                          <a:pt x="2258" y="6123"/>
                        </a:lnTo>
                        <a:lnTo>
                          <a:pt x="3654" y="5040"/>
                        </a:lnTo>
                        <a:lnTo>
                          <a:pt x="2258" y="6123"/>
                        </a:lnTo>
                        <a:lnTo>
                          <a:pt x="15815" y="19985"/>
                        </a:lnTo>
                        <a:lnTo>
                          <a:pt x="17035" y="21234"/>
                        </a:lnTo>
                        <a:cubicBezTo>
                          <a:pt x="17359" y="21565"/>
                          <a:pt x="17929" y="21600"/>
                          <a:pt x="18301" y="21312"/>
                        </a:cubicBezTo>
                        <a:lnTo>
                          <a:pt x="21188" y="19070"/>
                        </a:lnTo>
                        <a:cubicBezTo>
                          <a:pt x="21561" y="18781"/>
                          <a:pt x="21600" y="18274"/>
                          <a:pt x="21276" y="17942"/>
                        </a:cubicBezTo>
                        <a:cubicBezTo>
                          <a:pt x="21276" y="17942"/>
                          <a:pt x="20054" y="16693"/>
                          <a:pt x="20054" y="16693"/>
                        </a:cubicBezTo>
                        <a:close/>
                        <a:moveTo>
                          <a:pt x="20054" y="16693"/>
                        </a:moveTo>
                      </a:path>
                    </a:pathLst>
                  </a:custGeom>
                  <a:solidFill>
                    <a:srgbClr val="219271"/>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6" name="îsḻîďè"/>
                  <p:cNvSpPr/>
                  <p:nvPr>
                    <p:custDataLst>
                      <p:tags r:id="rId112"/>
                    </p:custDataLst>
                  </p:nvPr>
                </p:nvSpPr>
                <p:spPr>
                  <a:xfrm>
                    <a:off x="3221" y="3158"/>
                    <a:ext cx="141" cy="178"/>
                  </a:xfrm>
                  <a:custGeom>
                    <a:avLst/>
                    <a:gdLst/>
                    <a:ahLst/>
                    <a:cxnLst>
                      <a:cxn ang="0">
                        <a:pos x="0" y="0"/>
                      </a:cxn>
                      <a:cxn ang="0">
                        <a:pos x="0" y="0"/>
                      </a:cxn>
                      <a:cxn ang="0">
                        <a:pos x="0" y="0"/>
                      </a:cxn>
                      <a:cxn ang="0">
                        <a:pos x="0" y="0"/>
                      </a:cxn>
                      <a:cxn ang="0">
                        <a:pos x="0" y="0"/>
                      </a:cxn>
                      <a:cxn ang="0">
                        <a:pos x="0" y="0"/>
                      </a:cxn>
                    </a:cxnLst>
                    <a:pathLst>
                      <a:path w="21600" h="21600">
                        <a:moveTo>
                          <a:pt x="21600" y="0"/>
                        </a:moveTo>
                        <a:lnTo>
                          <a:pt x="0" y="0"/>
                        </a:lnTo>
                        <a:lnTo>
                          <a:pt x="0" y="21600"/>
                        </a:lnTo>
                        <a:lnTo>
                          <a:pt x="21600" y="21600"/>
                        </a:lnTo>
                        <a:cubicBezTo>
                          <a:pt x="21600" y="21600"/>
                          <a:pt x="21600" y="0"/>
                          <a:pt x="21600" y="0"/>
                        </a:cubicBezTo>
                        <a:close/>
                        <a:moveTo>
                          <a:pt x="21600" y="0"/>
                        </a:moveTo>
                      </a:path>
                    </a:pathLst>
                  </a:custGeom>
                  <a:solidFill>
                    <a:srgbClr val="EC8A1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7" name="ïṥľídê"/>
                  <p:cNvSpPr/>
                  <p:nvPr>
                    <p:custDataLst>
                      <p:tags r:id="rId113"/>
                    </p:custDataLst>
                  </p:nvPr>
                </p:nvSpPr>
                <p:spPr>
                  <a:xfrm>
                    <a:off x="3416" y="3071"/>
                    <a:ext cx="141" cy="272"/>
                  </a:xfrm>
                  <a:custGeom>
                    <a:avLst/>
                    <a:gdLst/>
                    <a:ahLst/>
                    <a:cxnLst>
                      <a:cxn ang="0">
                        <a:pos x="0" y="0"/>
                      </a:cxn>
                      <a:cxn ang="0">
                        <a:pos x="0" y="0"/>
                      </a:cxn>
                      <a:cxn ang="0">
                        <a:pos x="0" y="0"/>
                      </a:cxn>
                      <a:cxn ang="0">
                        <a:pos x="0" y="0"/>
                      </a:cxn>
                      <a:cxn ang="0">
                        <a:pos x="0" y="0"/>
                      </a:cxn>
                      <a:cxn ang="0">
                        <a:pos x="0" y="0"/>
                      </a:cxn>
                    </a:cxnLst>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EC8A1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8" name="íślíḓê"/>
                  <p:cNvSpPr/>
                  <p:nvPr>
                    <p:custDataLst>
                      <p:tags r:id="rId114"/>
                    </p:custDataLst>
                  </p:nvPr>
                </p:nvSpPr>
                <p:spPr>
                  <a:xfrm>
                    <a:off x="3600" y="2984"/>
                    <a:ext cx="141" cy="352"/>
                  </a:xfrm>
                  <a:custGeom>
                    <a:avLst/>
                    <a:gdLst/>
                    <a:ahLst/>
                    <a:cxnLst>
                      <a:cxn ang="0">
                        <a:pos x="0" y="0"/>
                      </a:cxn>
                      <a:cxn ang="0">
                        <a:pos x="0" y="0"/>
                      </a:cxn>
                      <a:cxn ang="0">
                        <a:pos x="0" y="0"/>
                      </a:cxn>
                      <a:cxn ang="0">
                        <a:pos x="0" y="0"/>
                      </a:cxn>
                      <a:cxn ang="0">
                        <a:pos x="0" y="0"/>
                      </a:cxn>
                      <a:cxn ang="0">
                        <a:pos x="0" y="0"/>
                      </a:cxn>
                    </a:cxnLst>
                    <a:pathLst>
                      <a:path w="21600" h="21600">
                        <a:moveTo>
                          <a:pt x="0" y="21600"/>
                        </a:moveTo>
                        <a:lnTo>
                          <a:pt x="21600" y="21600"/>
                        </a:lnTo>
                        <a:lnTo>
                          <a:pt x="21600" y="0"/>
                        </a:lnTo>
                        <a:lnTo>
                          <a:pt x="0" y="0"/>
                        </a:lnTo>
                        <a:cubicBezTo>
                          <a:pt x="0" y="0"/>
                          <a:pt x="0" y="21600"/>
                          <a:pt x="0" y="21600"/>
                        </a:cubicBezTo>
                        <a:close/>
                        <a:moveTo>
                          <a:pt x="0" y="21600"/>
                        </a:moveTo>
                      </a:path>
                    </a:pathLst>
                  </a:custGeom>
                  <a:solidFill>
                    <a:srgbClr val="EC8A1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9" name="ïṣļiḑê"/>
                  <p:cNvSpPr/>
                  <p:nvPr>
                    <p:custDataLst>
                      <p:tags r:id="rId115"/>
                    </p:custDataLst>
                  </p:nvPr>
                </p:nvSpPr>
                <p:spPr>
                  <a:xfrm>
                    <a:off x="3253" y="2333"/>
                    <a:ext cx="531" cy="496"/>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131" h="21278">
                        <a:moveTo>
                          <a:pt x="20222" y="19685"/>
                        </a:moveTo>
                        <a:cubicBezTo>
                          <a:pt x="19189" y="19685"/>
                          <a:pt x="1476" y="19685"/>
                          <a:pt x="1476" y="19685"/>
                        </a:cubicBezTo>
                        <a:cubicBezTo>
                          <a:pt x="1476" y="19685"/>
                          <a:pt x="1476" y="1601"/>
                          <a:pt x="1476" y="640"/>
                        </a:cubicBezTo>
                        <a:cubicBezTo>
                          <a:pt x="1476" y="-322"/>
                          <a:pt x="0" y="-99"/>
                          <a:pt x="0" y="640"/>
                        </a:cubicBezTo>
                        <a:cubicBezTo>
                          <a:pt x="0" y="1378"/>
                          <a:pt x="0" y="21278"/>
                          <a:pt x="0" y="21278"/>
                        </a:cubicBezTo>
                        <a:cubicBezTo>
                          <a:pt x="0" y="21278"/>
                          <a:pt x="18845" y="21278"/>
                          <a:pt x="20222" y="21278"/>
                        </a:cubicBezTo>
                        <a:cubicBezTo>
                          <a:pt x="21600" y="21278"/>
                          <a:pt x="21256" y="19685"/>
                          <a:pt x="20222" y="19685"/>
                        </a:cubicBezTo>
                        <a:close/>
                        <a:moveTo>
                          <a:pt x="20222" y="19685"/>
                        </a:moveTo>
                      </a:path>
                    </a:pathLst>
                  </a:custGeom>
                  <a:solidFill>
                    <a:srgbClr val="2D67BE"/>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0" name="ïṧ1ïḍe"/>
                  <p:cNvSpPr/>
                  <p:nvPr>
                    <p:custDataLst>
                      <p:tags r:id="rId116"/>
                    </p:custDataLst>
                  </p:nvPr>
                </p:nvSpPr>
                <p:spPr>
                  <a:xfrm>
                    <a:off x="3318" y="2398"/>
                    <a:ext cx="397" cy="32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430" h="21495">
                        <a:moveTo>
                          <a:pt x="13123" y="6004"/>
                        </a:moveTo>
                        <a:cubicBezTo>
                          <a:pt x="12903" y="5956"/>
                          <a:pt x="12679" y="6062"/>
                          <a:pt x="12544" y="6279"/>
                        </a:cubicBezTo>
                        <a:lnTo>
                          <a:pt x="5458" y="17522"/>
                        </a:lnTo>
                        <a:lnTo>
                          <a:pt x="3113" y="15809"/>
                        </a:lnTo>
                        <a:cubicBezTo>
                          <a:pt x="2831" y="15603"/>
                          <a:pt x="2468" y="15711"/>
                          <a:pt x="2294" y="16050"/>
                        </a:cubicBezTo>
                        <a:lnTo>
                          <a:pt x="92" y="20371"/>
                        </a:lnTo>
                        <a:cubicBezTo>
                          <a:pt x="-84" y="20716"/>
                          <a:pt x="1" y="21169"/>
                          <a:pt x="283" y="21383"/>
                        </a:cubicBezTo>
                        <a:cubicBezTo>
                          <a:pt x="382" y="21459"/>
                          <a:pt x="492" y="21495"/>
                          <a:pt x="601" y="21495"/>
                        </a:cubicBezTo>
                        <a:cubicBezTo>
                          <a:pt x="801" y="21495"/>
                          <a:pt x="998" y="21372"/>
                          <a:pt x="1111" y="21149"/>
                        </a:cubicBezTo>
                        <a:lnTo>
                          <a:pt x="3003" y="17440"/>
                        </a:lnTo>
                        <a:lnTo>
                          <a:pt x="5301" y="19119"/>
                        </a:lnTo>
                        <a:cubicBezTo>
                          <a:pt x="5563" y="19309"/>
                          <a:pt x="5900" y="19231"/>
                          <a:pt x="6084" y="18936"/>
                        </a:cubicBezTo>
                        <a:lnTo>
                          <a:pt x="12795" y="8286"/>
                        </a:lnTo>
                        <a:lnTo>
                          <a:pt x="14249" y="13855"/>
                        </a:lnTo>
                        <a:cubicBezTo>
                          <a:pt x="14322" y="14132"/>
                          <a:pt x="14521" y="14331"/>
                          <a:pt x="14759" y="14362"/>
                        </a:cubicBezTo>
                        <a:cubicBezTo>
                          <a:pt x="14996" y="14396"/>
                          <a:pt x="15225" y="14248"/>
                          <a:pt x="15344" y="13995"/>
                        </a:cubicBezTo>
                        <a:lnTo>
                          <a:pt x="21351" y="1099"/>
                        </a:lnTo>
                        <a:cubicBezTo>
                          <a:pt x="21516" y="746"/>
                          <a:pt x="21416" y="297"/>
                          <a:pt x="21128" y="96"/>
                        </a:cubicBezTo>
                        <a:cubicBezTo>
                          <a:pt x="20839" y="-105"/>
                          <a:pt x="20473" y="18"/>
                          <a:pt x="20308" y="371"/>
                        </a:cubicBezTo>
                        <a:lnTo>
                          <a:pt x="14978" y="11812"/>
                        </a:lnTo>
                        <a:lnTo>
                          <a:pt x="13592" y="6504"/>
                        </a:lnTo>
                        <a:cubicBezTo>
                          <a:pt x="13523" y="6243"/>
                          <a:pt x="13342" y="6050"/>
                          <a:pt x="13123" y="6004"/>
                        </a:cubicBezTo>
                        <a:close/>
                        <a:moveTo>
                          <a:pt x="13123" y="6004"/>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1" name="íṡ1íḍê"/>
                  <p:cNvSpPr/>
                  <p:nvPr>
                    <p:custDataLst>
                      <p:tags r:id="rId117"/>
                    </p:custDataLst>
                  </p:nvPr>
                </p:nvSpPr>
                <p:spPr>
                  <a:xfrm>
                    <a:off x="1551" y="1910"/>
                    <a:ext cx="54" cy="10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559" h="21558">
                        <a:moveTo>
                          <a:pt x="3854" y="21525"/>
                        </a:moveTo>
                        <a:lnTo>
                          <a:pt x="7175" y="21557"/>
                        </a:lnTo>
                        <a:cubicBezTo>
                          <a:pt x="9331" y="21579"/>
                          <a:pt x="11135" y="20716"/>
                          <a:pt x="11181" y="19640"/>
                        </a:cubicBezTo>
                        <a:lnTo>
                          <a:pt x="11385" y="14366"/>
                        </a:lnTo>
                        <a:lnTo>
                          <a:pt x="21284" y="14451"/>
                        </a:lnTo>
                        <a:lnTo>
                          <a:pt x="21559" y="7344"/>
                        </a:lnTo>
                        <a:lnTo>
                          <a:pt x="11660" y="7260"/>
                        </a:lnTo>
                        <a:lnTo>
                          <a:pt x="11863" y="2026"/>
                        </a:lnTo>
                        <a:cubicBezTo>
                          <a:pt x="11903" y="952"/>
                          <a:pt x="10173" y="54"/>
                          <a:pt x="8011" y="31"/>
                        </a:cubicBezTo>
                        <a:lnTo>
                          <a:pt x="4691" y="0"/>
                        </a:lnTo>
                        <a:cubicBezTo>
                          <a:pt x="2531" y="-21"/>
                          <a:pt x="730" y="841"/>
                          <a:pt x="688" y="1918"/>
                        </a:cubicBezTo>
                        <a:lnTo>
                          <a:pt x="1" y="19531"/>
                        </a:lnTo>
                        <a:cubicBezTo>
                          <a:pt x="-41" y="20606"/>
                          <a:pt x="1693" y="21504"/>
                          <a:pt x="3854" y="21525"/>
                        </a:cubicBezTo>
                        <a:close/>
                        <a:moveTo>
                          <a:pt x="3854" y="21525"/>
                        </a:moveTo>
                      </a:path>
                    </a:pathLst>
                  </a:custGeom>
                  <a:solidFill>
                    <a:srgbClr val="61768D"/>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2" name="işḷíḍè"/>
                  <p:cNvSpPr/>
                  <p:nvPr>
                    <p:custDataLst>
                      <p:tags r:id="rId118"/>
                    </p:custDataLst>
                  </p:nvPr>
                </p:nvSpPr>
                <p:spPr>
                  <a:xfrm>
                    <a:off x="1485" y="1769"/>
                    <a:ext cx="363" cy="83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389" h="21597">
                        <a:moveTo>
                          <a:pt x="15811" y="5379"/>
                        </a:moveTo>
                        <a:cubicBezTo>
                          <a:pt x="17134" y="5390"/>
                          <a:pt x="19056" y="7182"/>
                          <a:pt x="18938" y="9858"/>
                        </a:cubicBezTo>
                        <a:cubicBezTo>
                          <a:pt x="18820" y="12533"/>
                          <a:pt x="16742" y="14291"/>
                          <a:pt x="15418" y="14280"/>
                        </a:cubicBezTo>
                        <a:cubicBezTo>
                          <a:pt x="14096" y="14269"/>
                          <a:pt x="12173" y="12477"/>
                          <a:pt x="12291" y="9801"/>
                        </a:cubicBezTo>
                        <a:cubicBezTo>
                          <a:pt x="12408" y="7126"/>
                          <a:pt x="14488" y="5367"/>
                          <a:pt x="15811" y="5379"/>
                        </a:cubicBezTo>
                        <a:close/>
                        <a:moveTo>
                          <a:pt x="3869" y="10274"/>
                        </a:moveTo>
                        <a:lnTo>
                          <a:pt x="4364" y="10278"/>
                        </a:lnTo>
                        <a:cubicBezTo>
                          <a:pt x="4686" y="10280"/>
                          <a:pt x="4955" y="10167"/>
                          <a:pt x="4961" y="10025"/>
                        </a:cubicBezTo>
                        <a:cubicBezTo>
                          <a:pt x="4961" y="10025"/>
                          <a:pt x="4974" y="9724"/>
                          <a:pt x="4990" y="9362"/>
                        </a:cubicBezTo>
                        <a:lnTo>
                          <a:pt x="6759" y="9412"/>
                        </a:lnTo>
                        <a:lnTo>
                          <a:pt x="6779" y="8967"/>
                        </a:lnTo>
                        <a:lnTo>
                          <a:pt x="6738" y="9907"/>
                        </a:lnTo>
                        <a:lnTo>
                          <a:pt x="8466" y="9922"/>
                        </a:lnTo>
                        <a:cubicBezTo>
                          <a:pt x="8415" y="10530"/>
                          <a:pt x="8362" y="11121"/>
                          <a:pt x="8310" y="11672"/>
                        </a:cubicBezTo>
                        <a:lnTo>
                          <a:pt x="6660" y="11658"/>
                        </a:lnTo>
                        <a:lnTo>
                          <a:pt x="6624" y="12475"/>
                        </a:lnTo>
                        <a:lnTo>
                          <a:pt x="6638" y="12163"/>
                        </a:lnTo>
                        <a:lnTo>
                          <a:pt x="5163" y="12156"/>
                        </a:lnTo>
                        <a:lnTo>
                          <a:pt x="5194" y="11457"/>
                        </a:lnTo>
                        <a:cubicBezTo>
                          <a:pt x="5200" y="11316"/>
                          <a:pt x="4942" y="11198"/>
                          <a:pt x="4620" y="11195"/>
                        </a:cubicBezTo>
                        <a:lnTo>
                          <a:pt x="4126" y="11191"/>
                        </a:lnTo>
                        <a:cubicBezTo>
                          <a:pt x="3804" y="11188"/>
                          <a:pt x="3536" y="11302"/>
                          <a:pt x="3529" y="11443"/>
                        </a:cubicBezTo>
                        <a:lnTo>
                          <a:pt x="3427" y="13761"/>
                        </a:lnTo>
                        <a:cubicBezTo>
                          <a:pt x="3421" y="13903"/>
                          <a:pt x="3679" y="14020"/>
                          <a:pt x="4001" y="14023"/>
                        </a:cubicBezTo>
                        <a:lnTo>
                          <a:pt x="4496" y="14027"/>
                        </a:lnTo>
                        <a:cubicBezTo>
                          <a:pt x="4817" y="14030"/>
                          <a:pt x="5086" y="13917"/>
                          <a:pt x="5092" y="13775"/>
                        </a:cubicBezTo>
                        <a:lnTo>
                          <a:pt x="5123" y="13092"/>
                        </a:lnTo>
                        <a:lnTo>
                          <a:pt x="6597" y="13098"/>
                        </a:lnTo>
                        <a:lnTo>
                          <a:pt x="6574" y="13600"/>
                        </a:lnTo>
                        <a:lnTo>
                          <a:pt x="8093" y="13613"/>
                        </a:lnTo>
                        <a:cubicBezTo>
                          <a:pt x="8048" y="13950"/>
                          <a:pt x="8002" y="14235"/>
                          <a:pt x="7959" y="14452"/>
                        </a:cubicBezTo>
                        <a:cubicBezTo>
                          <a:pt x="7918" y="14660"/>
                          <a:pt x="7665" y="15112"/>
                          <a:pt x="7515" y="15357"/>
                        </a:cubicBezTo>
                        <a:lnTo>
                          <a:pt x="7517" y="15357"/>
                        </a:lnTo>
                        <a:cubicBezTo>
                          <a:pt x="7510" y="15365"/>
                          <a:pt x="7501" y="15372"/>
                          <a:pt x="7495" y="15380"/>
                        </a:cubicBezTo>
                        <a:cubicBezTo>
                          <a:pt x="7495" y="15380"/>
                          <a:pt x="7414" y="15498"/>
                          <a:pt x="7257" y="15691"/>
                        </a:cubicBezTo>
                        <a:cubicBezTo>
                          <a:pt x="5253" y="18141"/>
                          <a:pt x="89" y="21367"/>
                          <a:pt x="89" y="21367"/>
                        </a:cubicBezTo>
                        <a:cubicBezTo>
                          <a:pt x="-96" y="21483"/>
                          <a:pt x="15" y="21577"/>
                          <a:pt x="338" y="21576"/>
                        </a:cubicBezTo>
                        <a:lnTo>
                          <a:pt x="18674" y="21597"/>
                        </a:lnTo>
                        <a:cubicBezTo>
                          <a:pt x="18981" y="21555"/>
                          <a:pt x="19120" y="21416"/>
                          <a:pt x="18983" y="21288"/>
                        </a:cubicBezTo>
                        <a:cubicBezTo>
                          <a:pt x="18983" y="21288"/>
                          <a:pt x="15469" y="18020"/>
                          <a:pt x="13563" y="15744"/>
                        </a:cubicBezTo>
                        <a:cubicBezTo>
                          <a:pt x="13397" y="15546"/>
                          <a:pt x="13301" y="15424"/>
                          <a:pt x="13301" y="15424"/>
                        </a:cubicBezTo>
                        <a:cubicBezTo>
                          <a:pt x="13295" y="15416"/>
                          <a:pt x="13285" y="15408"/>
                          <a:pt x="13277" y="15400"/>
                        </a:cubicBezTo>
                        <a:lnTo>
                          <a:pt x="13279" y="15400"/>
                        </a:lnTo>
                        <a:cubicBezTo>
                          <a:pt x="13188" y="15280"/>
                          <a:pt x="12964" y="14982"/>
                          <a:pt x="12866" y="14843"/>
                        </a:cubicBezTo>
                        <a:cubicBezTo>
                          <a:pt x="13578" y="15160"/>
                          <a:pt x="14412" y="15347"/>
                          <a:pt x="15372" y="15355"/>
                        </a:cubicBezTo>
                        <a:cubicBezTo>
                          <a:pt x="19158" y="15387"/>
                          <a:pt x="21262" y="12624"/>
                          <a:pt x="21383" y="9879"/>
                        </a:cubicBezTo>
                        <a:cubicBezTo>
                          <a:pt x="21504" y="7133"/>
                          <a:pt x="19645" y="4336"/>
                          <a:pt x="15858" y="4304"/>
                        </a:cubicBezTo>
                        <a:cubicBezTo>
                          <a:pt x="14160" y="4289"/>
                          <a:pt x="12802" y="4838"/>
                          <a:pt x="11807" y="5694"/>
                        </a:cubicBezTo>
                        <a:cubicBezTo>
                          <a:pt x="11738" y="5751"/>
                          <a:pt x="11671" y="5810"/>
                          <a:pt x="11605" y="5870"/>
                        </a:cubicBezTo>
                        <a:cubicBezTo>
                          <a:pt x="11537" y="3948"/>
                          <a:pt x="11555" y="2395"/>
                          <a:pt x="11555" y="2395"/>
                        </a:cubicBezTo>
                        <a:lnTo>
                          <a:pt x="11549" y="2396"/>
                        </a:lnTo>
                        <a:cubicBezTo>
                          <a:pt x="11628" y="2379"/>
                          <a:pt x="11754" y="2345"/>
                          <a:pt x="11877" y="2273"/>
                        </a:cubicBezTo>
                        <a:lnTo>
                          <a:pt x="12686" y="1797"/>
                        </a:lnTo>
                        <a:cubicBezTo>
                          <a:pt x="12878" y="1684"/>
                          <a:pt x="13299" y="1593"/>
                          <a:pt x="13621" y="1596"/>
                        </a:cubicBezTo>
                        <a:lnTo>
                          <a:pt x="14398" y="1603"/>
                        </a:lnTo>
                        <a:cubicBezTo>
                          <a:pt x="14720" y="1606"/>
                          <a:pt x="14988" y="1492"/>
                          <a:pt x="14995" y="1351"/>
                        </a:cubicBezTo>
                        <a:lnTo>
                          <a:pt x="15039" y="337"/>
                        </a:lnTo>
                        <a:cubicBezTo>
                          <a:pt x="15045" y="196"/>
                          <a:pt x="14787" y="77"/>
                          <a:pt x="14465" y="75"/>
                        </a:cubicBezTo>
                        <a:lnTo>
                          <a:pt x="5645" y="0"/>
                        </a:lnTo>
                        <a:cubicBezTo>
                          <a:pt x="5323" y="-3"/>
                          <a:pt x="5055" y="110"/>
                          <a:pt x="5049" y="252"/>
                        </a:cubicBezTo>
                        <a:lnTo>
                          <a:pt x="5004" y="1266"/>
                        </a:lnTo>
                        <a:cubicBezTo>
                          <a:pt x="4998" y="1407"/>
                          <a:pt x="5256" y="1525"/>
                          <a:pt x="5578" y="1528"/>
                        </a:cubicBezTo>
                        <a:lnTo>
                          <a:pt x="6651" y="1537"/>
                        </a:lnTo>
                        <a:cubicBezTo>
                          <a:pt x="6973" y="1540"/>
                          <a:pt x="7406" y="1630"/>
                          <a:pt x="7614" y="1739"/>
                        </a:cubicBezTo>
                        <a:lnTo>
                          <a:pt x="8615" y="2261"/>
                        </a:lnTo>
                        <a:cubicBezTo>
                          <a:pt x="8769" y="2341"/>
                          <a:pt x="8954" y="2415"/>
                          <a:pt x="9041" y="2448"/>
                        </a:cubicBezTo>
                        <a:cubicBezTo>
                          <a:pt x="9041" y="2448"/>
                          <a:pt x="8950" y="3187"/>
                          <a:pt x="8879" y="4290"/>
                        </a:cubicBezTo>
                        <a:lnTo>
                          <a:pt x="6986" y="4274"/>
                        </a:lnTo>
                        <a:lnTo>
                          <a:pt x="6900" y="6215"/>
                        </a:lnTo>
                        <a:lnTo>
                          <a:pt x="8748" y="6231"/>
                        </a:lnTo>
                        <a:cubicBezTo>
                          <a:pt x="8709" y="6791"/>
                          <a:pt x="8666" y="7381"/>
                          <a:pt x="8621" y="7981"/>
                        </a:cubicBezTo>
                        <a:lnTo>
                          <a:pt x="6823" y="7966"/>
                        </a:lnTo>
                        <a:lnTo>
                          <a:pt x="6801" y="8476"/>
                        </a:lnTo>
                        <a:lnTo>
                          <a:pt x="5032" y="8426"/>
                        </a:lnTo>
                        <a:cubicBezTo>
                          <a:pt x="5038" y="8280"/>
                          <a:pt x="5043" y="8171"/>
                          <a:pt x="5044" y="8141"/>
                        </a:cubicBezTo>
                        <a:lnTo>
                          <a:pt x="5045" y="8117"/>
                        </a:lnTo>
                        <a:lnTo>
                          <a:pt x="5063" y="7707"/>
                        </a:lnTo>
                        <a:cubicBezTo>
                          <a:pt x="5069" y="7566"/>
                          <a:pt x="4811" y="7447"/>
                          <a:pt x="4489" y="7445"/>
                        </a:cubicBezTo>
                        <a:lnTo>
                          <a:pt x="3994" y="7441"/>
                        </a:lnTo>
                        <a:cubicBezTo>
                          <a:pt x="3673" y="7438"/>
                          <a:pt x="3404" y="7551"/>
                          <a:pt x="3398" y="7693"/>
                        </a:cubicBezTo>
                        <a:lnTo>
                          <a:pt x="3296" y="10011"/>
                        </a:lnTo>
                        <a:cubicBezTo>
                          <a:pt x="3289" y="10153"/>
                          <a:pt x="3548" y="10271"/>
                          <a:pt x="3869" y="10274"/>
                        </a:cubicBezTo>
                        <a:close/>
                        <a:moveTo>
                          <a:pt x="3869" y="10274"/>
                        </a:moveTo>
                      </a:path>
                    </a:pathLst>
                  </a:custGeom>
                  <a:solidFill>
                    <a:srgbClr val="219271"/>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3" name="iŝļïde"/>
                  <p:cNvSpPr/>
                  <p:nvPr>
                    <p:custDataLst>
                      <p:tags r:id="rId119"/>
                    </p:custDataLst>
                  </p:nvPr>
                </p:nvSpPr>
                <p:spPr>
                  <a:xfrm>
                    <a:off x="3633" y="1997"/>
                    <a:ext cx="341" cy="33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451" h="21449">
                        <a:moveTo>
                          <a:pt x="20205" y="3483"/>
                        </a:moveTo>
                        <a:cubicBezTo>
                          <a:pt x="20532" y="3589"/>
                          <a:pt x="20908" y="3515"/>
                          <a:pt x="21169" y="3253"/>
                        </a:cubicBezTo>
                        <a:cubicBezTo>
                          <a:pt x="21544" y="2879"/>
                          <a:pt x="21545" y="2272"/>
                          <a:pt x="21173" y="1894"/>
                        </a:cubicBezTo>
                        <a:cubicBezTo>
                          <a:pt x="20983" y="1702"/>
                          <a:pt x="20729" y="1608"/>
                          <a:pt x="20479" y="1612"/>
                        </a:cubicBezTo>
                        <a:lnTo>
                          <a:pt x="13000" y="9112"/>
                        </a:lnTo>
                        <a:cubicBezTo>
                          <a:pt x="13295" y="9700"/>
                          <a:pt x="13208" y="10427"/>
                          <a:pt x="12722" y="10915"/>
                        </a:cubicBezTo>
                        <a:cubicBezTo>
                          <a:pt x="12120" y="11518"/>
                          <a:pt x="11142" y="11516"/>
                          <a:pt x="10544" y="10910"/>
                        </a:cubicBezTo>
                        <a:cubicBezTo>
                          <a:pt x="9948" y="10304"/>
                          <a:pt x="9948" y="9321"/>
                          <a:pt x="10551" y="8718"/>
                        </a:cubicBezTo>
                        <a:cubicBezTo>
                          <a:pt x="11053" y="8214"/>
                          <a:pt x="11814" y="8138"/>
                          <a:pt x="12401" y="8479"/>
                        </a:cubicBezTo>
                        <a:lnTo>
                          <a:pt x="19854" y="1005"/>
                        </a:lnTo>
                        <a:cubicBezTo>
                          <a:pt x="19868" y="746"/>
                          <a:pt x="19777" y="482"/>
                          <a:pt x="19580" y="283"/>
                        </a:cubicBezTo>
                        <a:cubicBezTo>
                          <a:pt x="19210" y="-93"/>
                          <a:pt x="18608" y="-95"/>
                          <a:pt x="18232" y="279"/>
                        </a:cubicBezTo>
                        <a:cubicBezTo>
                          <a:pt x="17970" y="543"/>
                          <a:pt x="17895" y="917"/>
                          <a:pt x="18001" y="1252"/>
                        </a:cubicBezTo>
                        <a:cubicBezTo>
                          <a:pt x="14226" y="4061"/>
                          <a:pt x="11667" y="4266"/>
                          <a:pt x="10075" y="4768"/>
                        </a:cubicBezTo>
                        <a:cubicBezTo>
                          <a:pt x="8879" y="5044"/>
                          <a:pt x="7717" y="5670"/>
                          <a:pt x="6747" y="6638"/>
                        </a:cubicBezTo>
                        <a:cubicBezTo>
                          <a:pt x="5430" y="7961"/>
                          <a:pt x="4745" y="9656"/>
                          <a:pt x="4710" y="11296"/>
                        </a:cubicBezTo>
                        <a:lnTo>
                          <a:pt x="2252" y="13301"/>
                        </a:lnTo>
                        <a:cubicBezTo>
                          <a:pt x="2252" y="13301"/>
                          <a:pt x="1246" y="13831"/>
                          <a:pt x="1993" y="14583"/>
                        </a:cubicBezTo>
                        <a:cubicBezTo>
                          <a:pt x="2101" y="14692"/>
                          <a:pt x="2258" y="14851"/>
                          <a:pt x="2443" y="15038"/>
                        </a:cubicBezTo>
                        <a:lnTo>
                          <a:pt x="166" y="17322"/>
                        </a:lnTo>
                        <a:cubicBezTo>
                          <a:pt x="-54" y="17543"/>
                          <a:pt x="-55" y="17905"/>
                          <a:pt x="164" y="18126"/>
                        </a:cubicBezTo>
                        <a:lnTo>
                          <a:pt x="3283" y="21283"/>
                        </a:lnTo>
                        <a:cubicBezTo>
                          <a:pt x="3502" y="21504"/>
                          <a:pt x="3861" y="21505"/>
                          <a:pt x="4081" y="21284"/>
                        </a:cubicBezTo>
                        <a:lnTo>
                          <a:pt x="6358" y="19000"/>
                        </a:lnTo>
                        <a:cubicBezTo>
                          <a:pt x="6481" y="19124"/>
                          <a:pt x="6597" y="19241"/>
                          <a:pt x="6695" y="19339"/>
                        </a:cubicBezTo>
                        <a:cubicBezTo>
                          <a:pt x="7658" y="20310"/>
                          <a:pt x="8318" y="19135"/>
                          <a:pt x="8318" y="19135"/>
                        </a:cubicBezTo>
                        <a:lnTo>
                          <a:pt x="10166" y="16858"/>
                        </a:lnTo>
                        <a:cubicBezTo>
                          <a:pt x="11806" y="16840"/>
                          <a:pt x="13508" y="16161"/>
                          <a:pt x="14839" y="14827"/>
                        </a:cubicBezTo>
                        <a:cubicBezTo>
                          <a:pt x="15940" y="13723"/>
                          <a:pt x="16602" y="12359"/>
                          <a:pt x="16813" y="10985"/>
                        </a:cubicBezTo>
                        <a:cubicBezTo>
                          <a:pt x="17243" y="9366"/>
                          <a:pt x="17655" y="6923"/>
                          <a:pt x="20205" y="3483"/>
                        </a:cubicBezTo>
                        <a:close/>
                        <a:moveTo>
                          <a:pt x="20205" y="3483"/>
                        </a:moveTo>
                      </a:path>
                    </a:pathLst>
                  </a:custGeom>
                  <a:solidFill>
                    <a:srgbClr val="839494"/>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4" name="işļîde"/>
                  <p:cNvSpPr/>
                  <p:nvPr>
                    <p:custDataLst>
                      <p:tags r:id="rId120"/>
                    </p:custDataLst>
                  </p:nvPr>
                </p:nvSpPr>
                <p:spPr>
                  <a:xfrm>
                    <a:off x="4360" y="249"/>
                    <a:ext cx="414" cy="69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8616" h="21573">
                        <a:moveTo>
                          <a:pt x="796" y="21041"/>
                        </a:moveTo>
                        <a:cubicBezTo>
                          <a:pt x="956" y="21336"/>
                          <a:pt x="1347" y="21542"/>
                          <a:pt x="1803" y="21570"/>
                        </a:cubicBezTo>
                        <a:cubicBezTo>
                          <a:pt x="2258" y="21598"/>
                          <a:pt x="2697" y="21443"/>
                          <a:pt x="2931" y="21171"/>
                        </a:cubicBezTo>
                        <a:cubicBezTo>
                          <a:pt x="3620" y="20367"/>
                          <a:pt x="4692" y="19462"/>
                          <a:pt x="6228" y="19040"/>
                        </a:cubicBezTo>
                        <a:cubicBezTo>
                          <a:pt x="4969" y="17122"/>
                          <a:pt x="4178" y="15398"/>
                          <a:pt x="3679" y="13952"/>
                        </a:cubicBezTo>
                        <a:cubicBezTo>
                          <a:pt x="4235" y="15508"/>
                          <a:pt x="5142" y="17387"/>
                          <a:pt x="6618" y="19473"/>
                        </a:cubicBezTo>
                        <a:lnTo>
                          <a:pt x="5664" y="19473"/>
                        </a:lnTo>
                        <a:lnTo>
                          <a:pt x="5664" y="20729"/>
                        </a:lnTo>
                        <a:lnTo>
                          <a:pt x="13068" y="20729"/>
                        </a:lnTo>
                        <a:lnTo>
                          <a:pt x="13068" y="19473"/>
                        </a:lnTo>
                        <a:lnTo>
                          <a:pt x="12023" y="19473"/>
                        </a:lnTo>
                        <a:cubicBezTo>
                          <a:pt x="13544" y="17323"/>
                          <a:pt x="14463" y="15390"/>
                          <a:pt x="15012" y="13807"/>
                        </a:cubicBezTo>
                        <a:cubicBezTo>
                          <a:pt x="14516" y="15281"/>
                          <a:pt x="13716" y="17058"/>
                          <a:pt x="12410" y="19044"/>
                        </a:cubicBezTo>
                        <a:cubicBezTo>
                          <a:pt x="13935" y="19469"/>
                          <a:pt x="14999" y="20370"/>
                          <a:pt x="15687" y="21170"/>
                        </a:cubicBezTo>
                        <a:cubicBezTo>
                          <a:pt x="15919" y="21443"/>
                          <a:pt x="16359" y="21596"/>
                          <a:pt x="16814" y="21568"/>
                        </a:cubicBezTo>
                        <a:cubicBezTo>
                          <a:pt x="17269" y="21540"/>
                          <a:pt x="17660" y="21333"/>
                          <a:pt x="17819" y="21038"/>
                        </a:cubicBezTo>
                        <a:cubicBezTo>
                          <a:pt x="20103" y="16812"/>
                          <a:pt x="16929" y="14481"/>
                          <a:pt x="15100" y="13547"/>
                        </a:cubicBezTo>
                        <a:cubicBezTo>
                          <a:pt x="15080" y="13609"/>
                          <a:pt x="15057" y="13676"/>
                          <a:pt x="15035" y="13739"/>
                        </a:cubicBezTo>
                        <a:cubicBezTo>
                          <a:pt x="15952" y="11065"/>
                          <a:pt x="15823" y="9405"/>
                          <a:pt x="15823" y="9405"/>
                        </a:cubicBezTo>
                        <a:cubicBezTo>
                          <a:pt x="15891" y="4724"/>
                          <a:pt x="12183" y="1594"/>
                          <a:pt x="10289" y="301"/>
                        </a:cubicBezTo>
                        <a:cubicBezTo>
                          <a:pt x="10002" y="106"/>
                          <a:pt x="9614" y="-2"/>
                          <a:pt x="9210" y="0"/>
                        </a:cubicBezTo>
                        <a:cubicBezTo>
                          <a:pt x="8808" y="3"/>
                          <a:pt x="8423" y="116"/>
                          <a:pt x="8141" y="315"/>
                        </a:cubicBezTo>
                        <a:cubicBezTo>
                          <a:pt x="6306" y="1615"/>
                          <a:pt x="2748" y="4741"/>
                          <a:pt x="2816" y="9404"/>
                        </a:cubicBezTo>
                        <a:cubicBezTo>
                          <a:pt x="2816" y="9404"/>
                          <a:pt x="2694" y="10982"/>
                          <a:pt x="3536" y="13536"/>
                        </a:cubicBezTo>
                        <a:cubicBezTo>
                          <a:pt x="1708" y="14461"/>
                          <a:pt x="-1497" y="16794"/>
                          <a:pt x="796" y="21041"/>
                        </a:cubicBezTo>
                        <a:close/>
                        <a:moveTo>
                          <a:pt x="796" y="21041"/>
                        </a:moveTo>
                      </a:path>
                    </a:pathLst>
                  </a:custGeom>
                  <a:solidFill>
                    <a:srgbClr val="7DB54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5" name="ïśľiďe"/>
                  <p:cNvSpPr/>
                  <p:nvPr>
                    <p:custDataLst>
                      <p:tags r:id="rId121"/>
                    </p:custDataLst>
                  </p:nvPr>
                </p:nvSpPr>
                <p:spPr>
                  <a:xfrm>
                    <a:off x="4002" y="2246"/>
                    <a:ext cx="148" cy="1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9344" y="6377"/>
                        </a:moveTo>
                        <a:cubicBezTo>
                          <a:pt x="9841" y="5063"/>
                          <a:pt x="10264" y="3750"/>
                          <a:pt x="10646" y="2469"/>
                        </a:cubicBezTo>
                        <a:lnTo>
                          <a:pt x="10723" y="2469"/>
                        </a:lnTo>
                        <a:cubicBezTo>
                          <a:pt x="11106" y="3718"/>
                          <a:pt x="11488" y="5000"/>
                          <a:pt x="12062" y="6410"/>
                        </a:cubicBezTo>
                        <a:lnTo>
                          <a:pt x="14592" y="12627"/>
                        </a:lnTo>
                        <a:lnTo>
                          <a:pt x="6816" y="12627"/>
                        </a:lnTo>
                        <a:cubicBezTo>
                          <a:pt x="6816" y="12627"/>
                          <a:pt x="9344" y="6377"/>
                          <a:pt x="9344" y="6377"/>
                        </a:cubicBezTo>
                        <a:close/>
                        <a:moveTo>
                          <a:pt x="6126" y="14806"/>
                        </a:moveTo>
                        <a:lnTo>
                          <a:pt x="15280" y="14806"/>
                        </a:lnTo>
                        <a:lnTo>
                          <a:pt x="18037" y="21600"/>
                        </a:lnTo>
                        <a:lnTo>
                          <a:pt x="21600" y="21600"/>
                        </a:lnTo>
                        <a:lnTo>
                          <a:pt x="12791" y="0"/>
                        </a:lnTo>
                        <a:lnTo>
                          <a:pt x="8769" y="0"/>
                        </a:lnTo>
                        <a:lnTo>
                          <a:pt x="0" y="21600"/>
                        </a:lnTo>
                        <a:lnTo>
                          <a:pt x="3446" y="21600"/>
                        </a:lnTo>
                        <a:cubicBezTo>
                          <a:pt x="3446" y="21600"/>
                          <a:pt x="6126" y="14806"/>
                          <a:pt x="6126" y="14806"/>
                        </a:cubicBezTo>
                        <a:close/>
                        <a:moveTo>
                          <a:pt x="6126" y="14806"/>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6" name="íS1ídé"/>
                  <p:cNvSpPr/>
                  <p:nvPr>
                    <p:custDataLst>
                      <p:tags r:id="rId122"/>
                    </p:custDataLst>
                  </p:nvPr>
                </p:nvSpPr>
                <p:spPr>
                  <a:xfrm>
                    <a:off x="1822" y="2778"/>
                    <a:ext cx="112" cy="18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8439" y="9145"/>
                        </a:moveTo>
                        <a:lnTo>
                          <a:pt x="4422" y="9145"/>
                        </a:lnTo>
                        <a:lnTo>
                          <a:pt x="4422" y="2302"/>
                        </a:lnTo>
                        <a:cubicBezTo>
                          <a:pt x="5132" y="2207"/>
                          <a:pt x="6303" y="2113"/>
                          <a:pt x="8335" y="2113"/>
                        </a:cubicBezTo>
                        <a:cubicBezTo>
                          <a:pt x="12806" y="2113"/>
                          <a:pt x="15857" y="3090"/>
                          <a:pt x="15857" y="5582"/>
                        </a:cubicBezTo>
                        <a:cubicBezTo>
                          <a:pt x="15857" y="7631"/>
                          <a:pt x="13116" y="9145"/>
                          <a:pt x="8439" y="9145"/>
                        </a:cubicBezTo>
                        <a:close/>
                        <a:moveTo>
                          <a:pt x="16927" y="15325"/>
                        </a:moveTo>
                        <a:cubicBezTo>
                          <a:pt x="16927" y="18415"/>
                          <a:pt x="12708" y="19456"/>
                          <a:pt x="8133" y="19456"/>
                        </a:cubicBezTo>
                        <a:cubicBezTo>
                          <a:pt x="6556" y="19456"/>
                          <a:pt x="5288" y="19424"/>
                          <a:pt x="4422" y="19330"/>
                        </a:cubicBezTo>
                        <a:lnTo>
                          <a:pt x="4422" y="11226"/>
                        </a:lnTo>
                        <a:lnTo>
                          <a:pt x="8082" y="11226"/>
                        </a:lnTo>
                        <a:cubicBezTo>
                          <a:pt x="12908" y="11226"/>
                          <a:pt x="16927" y="12424"/>
                          <a:pt x="16927" y="15325"/>
                        </a:cubicBezTo>
                        <a:close/>
                        <a:moveTo>
                          <a:pt x="20328" y="5297"/>
                        </a:moveTo>
                        <a:cubicBezTo>
                          <a:pt x="20328" y="3626"/>
                          <a:pt x="19264" y="2364"/>
                          <a:pt x="17487" y="1545"/>
                        </a:cubicBezTo>
                        <a:cubicBezTo>
                          <a:pt x="15348" y="473"/>
                          <a:pt x="12503" y="0"/>
                          <a:pt x="8082" y="0"/>
                        </a:cubicBezTo>
                        <a:cubicBezTo>
                          <a:pt x="4981" y="0"/>
                          <a:pt x="1930" y="189"/>
                          <a:pt x="0" y="442"/>
                        </a:cubicBezTo>
                        <a:lnTo>
                          <a:pt x="0" y="21348"/>
                        </a:lnTo>
                        <a:cubicBezTo>
                          <a:pt x="1473" y="21474"/>
                          <a:pt x="3813" y="21600"/>
                          <a:pt x="6860" y="21600"/>
                        </a:cubicBezTo>
                        <a:cubicBezTo>
                          <a:pt x="12454" y="21600"/>
                          <a:pt x="16316" y="20970"/>
                          <a:pt x="18704" y="19614"/>
                        </a:cubicBezTo>
                        <a:cubicBezTo>
                          <a:pt x="20430" y="18574"/>
                          <a:pt x="21600" y="17186"/>
                          <a:pt x="21600" y="15358"/>
                        </a:cubicBezTo>
                        <a:cubicBezTo>
                          <a:pt x="21600" y="12203"/>
                          <a:pt x="17789" y="10531"/>
                          <a:pt x="14535" y="10027"/>
                        </a:cubicBezTo>
                        <a:lnTo>
                          <a:pt x="14535" y="9964"/>
                        </a:lnTo>
                        <a:cubicBezTo>
                          <a:pt x="18144" y="9145"/>
                          <a:pt x="20328" y="7348"/>
                          <a:pt x="20328" y="5297"/>
                        </a:cubicBezTo>
                        <a:close/>
                        <a:moveTo>
                          <a:pt x="20328" y="5297"/>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7" name="ïşḻíḋé"/>
                  <p:cNvSpPr/>
                  <p:nvPr>
                    <p:custDataLst>
                      <p:tags r:id="rId123"/>
                    </p:custDataLst>
                  </p:nvPr>
                </p:nvSpPr>
                <p:spPr>
                  <a:xfrm>
                    <a:off x="4240" y="206"/>
                    <a:ext cx="135" cy="18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4049" y="21600"/>
                        </a:moveTo>
                        <a:cubicBezTo>
                          <a:pt x="17509" y="21600"/>
                          <a:pt x="20208" y="21104"/>
                          <a:pt x="21559" y="20605"/>
                        </a:cubicBezTo>
                        <a:lnTo>
                          <a:pt x="20800" y="18462"/>
                        </a:lnTo>
                        <a:cubicBezTo>
                          <a:pt x="19325" y="18989"/>
                          <a:pt x="17043" y="19331"/>
                          <a:pt x="14809" y="19331"/>
                        </a:cubicBezTo>
                        <a:cubicBezTo>
                          <a:pt x="7888" y="19331"/>
                          <a:pt x="3881" y="16037"/>
                          <a:pt x="3881" y="10908"/>
                        </a:cubicBezTo>
                        <a:cubicBezTo>
                          <a:pt x="3881" y="5407"/>
                          <a:pt x="8310" y="2269"/>
                          <a:pt x="14976" y="2269"/>
                        </a:cubicBezTo>
                        <a:cubicBezTo>
                          <a:pt x="17340" y="2269"/>
                          <a:pt x="19325" y="2642"/>
                          <a:pt x="20715" y="3138"/>
                        </a:cubicBezTo>
                        <a:lnTo>
                          <a:pt x="21600" y="932"/>
                        </a:lnTo>
                        <a:cubicBezTo>
                          <a:pt x="20630" y="559"/>
                          <a:pt x="18394" y="0"/>
                          <a:pt x="14848" y="0"/>
                        </a:cubicBezTo>
                        <a:cubicBezTo>
                          <a:pt x="6034" y="0"/>
                          <a:pt x="0" y="4444"/>
                          <a:pt x="0" y="11001"/>
                        </a:cubicBezTo>
                        <a:cubicBezTo>
                          <a:pt x="0" y="17871"/>
                          <a:pt x="6034" y="21600"/>
                          <a:pt x="14049" y="21600"/>
                        </a:cubicBezTo>
                        <a:close/>
                        <a:moveTo>
                          <a:pt x="14049" y="21600"/>
                        </a:moveTo>
                      </a:path>
                    </a:pathLst>
                  </a:custGeom>
                  <a:solidFill>
                    <a:srgbClr val="7DB546"/>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8" name="íśliďê"/>
                  <p:cNvSpPr/>
                  <p:nvPr>
                    <p:custDataLst>
                      <p:tags r:id="rId124"/>
                    </p:custDataLst>
                  </p:nvPr>
                </p:nvSpPr>
                <p:spPr>
                  <a:xfrm>
                    <a:off x="965" y="1280"/>
                    <a:ext cx="480" cy="61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0855" h="21449">
                        <a:moveTo>
                          <a:pt x="15645" y="16693"/>
                        </a:moveTo>
                        <a:cubicBezTo>
                          <a:pt x="14433" y="17077"/>
                          <a:pt x="13066" y="17365"/>
                          <a:pt x="11870" y="17365"/>
                        </a:cubicBezTo>
                        <a:cubicBezTo>
                          <a:pt x="6206" y="17365"/>
                          <a:pt x="1596" y="13653"/>
                          <a:pt x="1596" y="9089"/>
                        </a:cubicBezTo>
                        <a:cubicBezTo>
                          <a:pt x="1596" y="6232"/>
                          <a:pt x="3441" y="4005"/>
                          <a:pt x="6174" y="2429"/>
                        </a:cubicBezTo>
                        <a:lnTo>
                          <a:pt x="6870" y="3477"/>
                        </a:lnTo>
                        <a:cubicBezTo>
                          <a:pt x="4733" y="4763"/>
                          <a:pt x="3343" y="6810"/>
                          <a:pt x="3343" y="9124"/>
                        </a:cubicBezTo>
                        <a:cubicBezTo>
                          <a:pt x="3343" y="13019"/>
                          <a:pt x="7263" y="16176"/>
                          <a:pt x="12099" y="16176"/>
                        </a:cubicBezTo>
                        <a:cubicBezTo>
                          <a:pt x="12101" y="16176"/>
                          <a:pt x="12103" y="16176"/>
                          <a:pt x="12105" y="16176"/>
                        </a:cubicBezTo>
                        <a:cubicBezTo>
                          <a:pt x="12107" y="16176"/>
                          <a:pt x="12109" y="16176"/>
                          <a:pt x="12111" y="16176"/>
                        </a:cubicBezTo>
                        <a:cubicBezTo>
                          <a:pt x="12392" y="16176"/>
                          <a:pt x="12670" y="16163"/>
                          <a:pt x="12944" y="16142"/>
                        </a:cubicBezTo>
                        <a:cubicBezTo>
                          <a:pt x="12970" y="16140"/>
                          <a:pt x="12996" y="16139"/>
                          <a:pt x="13022" y="16136"/>
                        </a:cubicBezTo>
                        <a:cubicBezTo>
                          <a:pt x="13294" y="16114"/>
                          <a:pt x="13561" y="16080"/>
                          <a:pt x="13825" y="16038"/>
                        </a:cubicBezTo>
                        <a:cubicBezTo>
                          <a:pt x="13850" y="16034"/>
                          <a:pt x="13876" y="16030"/>
                          <a:pt x="13901" y="16025"/>
                        </a:cubicBezTo>
                        <a:cubicBezTo>
                          <a:pt x="14169" y="15980"/>
                          <a:pt x="14433" y="15926"/>
                          <a:pt x="14691" y="15862"/>
                        </a:cubicBezTo>
                        <a:cubicBezTo>
                          <a:pt x="14702" y="15859"/>
                          <a:pt x="14712" y="15856"/>
                          <a:pt x="14722" y="15854"/>
                        </a:cubicBezTo>
                        <a:cubicBezTo>
                          <a:pt x="14826" y="15827"/>
                          <a:pt x="14931" y="15802"/>
                          <a:pt x="15034" y="15772"/>
                        </a:cubicBezTo>
                        <a:cubicBezTo>
                          <a:pt x="15034" y="15772"/>
                          <a:pt x="15645" y="16693"/>
                          <a:pt x="15645" y="16693"/>
                        </a:cubicBezTo>
                        <a:close/>
                        <a:moveTo>
                          <a:pt x="20499" y="7144"/>
                        </a:moveTo>
                        <a:lnTo>
                          <a:pt x="20515" y="7132"/>
                        </a:lnTo>
                        <a:cubicBezTo>
                          <a:pt x="20446" y="6942"/>
                          <a:pt x="20367" y="6756"/>
                          <a:pt x="20278" y="6573"/>
                        </a:cubicBezTo>
                        <a:lnTo>
                          <a:pt x="20255" y="6573"/>
                        </a:lnTo>
                        <a:cubicBezTo>
                          <a:pt x="19744" y="5514"/>
                          <a:pt x="18926" y="4580"/>
                          <a:pt x="17885" y="3841"/>
                        </a:cubicBezTo>
                        <a:lnTo>
                          <a:pt x="17894" y="3828"/>
                        </a:lnTo>
                        <a:cubicBezTo>
                          <a:pt x="16351" y="2732"/>
                          <a:pt x="14326" y="2065"/>
                          <a:pt x="12111" y="2065"/>
                        </a:cubicBezTo>
                        <a:cubicBezTo>
                          <a:pt x="11516" y="2065"/>
                          <a:pt x="10937" y="2118"/>
                          <a:pt x="10375" y="2210"/>
                        </a:cubicBezTo>
                        <a:cubicBezTo>
                          <a:pt x="10348" y="2214"/>
                          <a:pt x="10321" y="2219"/>
                          <a:pt x="10295" y="2223"/>
                        </a:cubicBezTo>
                        <a:cubicBezTo>
                          <a:pt x="10047" y="2266"/>
                          <a:pt x="9803" y="2316"/>
                          <a:pt x="9563" y="2375"/>
                        </a:cubicBezTo>
                        <a:cubicBezTo>
                          <a:pt x="9531" y="2382"/>
                          <a:pt x="9499" y="2389"/>
                          <a:pt x="9468" y="2397"/>
                        </a:cubicBezTo>
                        <a:cubicBezTo>
                          <a:pt x="9209" y="2463"/>
                          <a:pt x="8954" y="2537"/>
                          <a:pt x="8706" y="2621"/>
                        </a:cubicBezTo>
                        <a:cubicBezTo>
                          <a:pt x="8668" y="2634"/>
                          <a:pt x="8632" y="2650"/>
                          <a:pt x="8595" y="2663"/>
                        </a:cubicBezTo>
                        <a:lnTo>
                          <a:pt x="7874" y="1580"/>
                        </a:lnTo>
                        <a:cubicBezTo>
                          <a:pt x="8199" y="1439"/>
                          <a:pt x="8529" y="1303"/>
                          <a:pt x="8869" y="1177"/>
                        </a:cubicBezTo>
                        <a:cubicBezTo>
                          <a:pt x="10528" y="563"/>
                          <a:pt x="9342" y="-151"/>
                          <a:pt x="8088" y="28"/>
                        </a:cubicBezTo>
                        <a:cubicBezTo>
                          <a:pt x="4266" y="574"/>
                          <a:pt x="0" y="4882"/>
                          <a:pt x="0" y="9089"/>
                        </a:cubicBezTo>
                        <a:cubicBezTo>
                          <a:pt x="0" y="13588"/>
                          <a:pt x="3878" y="17368"/>
                          <a:pt x="9081" y="18381"/>
                        </a:cubicBezTo>
                        <a:lnTo>
                          <a:pt x="9081" y="19999"/>
                        </a:lnTo>
                        <a:cubicBezTo>
                          <a:pt x="6500" y="20101"/>
                          <a:pt x="4622" y="20433"/>
                          <a:pt x="4622" y="21449"/>
                        </a:cubicBezTo>
                        <a:lnTo>
                          <a:pt x="18586" y="21449"/>
                        </a:lnTo>
                        <a:cubicBezTo>
                          <a:pt x="18586" y="20403"/>
                          <a:pt x="16791" y="20083"/>
                          <a:pt x="14182" y="19991"/>
                        </a:cubicBezTo>
                        <a:lnTo>
                          <a:pt x="14182" y="18416"/>
                        </a:lnTo>
                        <a:cubicBezTo>
                          <a:pt x="16274" y="18009"/>
                          <a:pt x="18188" y="17132"/>
                          <a:pt x="19634" y="16311"/>
                        </a:cubicBezTo>
                        <a:cubicBezTo>
                          <a:pt x="21600" y="15196"/>
                          <a:pt x="19536" y="14446"/>
                          <a:pt x="18803" y="15190"/>
                        </a:cubicBezTo>
                        <a:cubicBezTo>
                          <a:pt x="18581" y="15414"/>
                          <a:pt x="18100" y="15703"/>
                          <a:pt x="17468" y="15995"/>
                        </a:cubicBezTo>
                        <a:lnTo>
                          <a:pt x="16842" y="15054"/>
                        </a:lnTo>
                        <a:cubicBezTo>
                          <a:pt x="16892" y="15028"/>
                          <a:pt x="16941" y="15001"/>
                          <a:pt x="16991" y="14974"/>
                        </a:cubicBezTo>
                        <a:cubicBezTo>
                          <a:pt x="16993" y="14973"/>
                          <a:pt x="16996" y="14971"/>
                          <a:pt x="16998" y="14970"/>
                        </a:cubicBezTo>
                        <a:cubicBezTo>
                          <a:pt x="17716" y="14580"/>
                          <a:pt x="18360" y="14108"/>
                          <a:pt x="18905" y="13569"/>
                        </a:cubicBezTo>
                        <a:lnTo>
                          <a:pt x="18894" y="13569"/>
                        </a:lnTo>
                        <a:cubicBezTo>
                          <a:pt x="20119" y="12356"/>
                          <a:pt x="20855" y="10810"/>
                          <a:pt x="20855" y="9124"/>
                        </a:cubicBezTo>
                        <a:cubicBezTo>
                          <a:pt x="20855" y="8436"/>
                          <a:pt x="20727" y="7773"/>
                          <a:pt x="20499" y="7144"/>
                        </a:cubicBezTo>
                        <a:close/>
                        <a:moveTo>
                          <a:pt x="20499" y="7144"/>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39" name="íšḷïḓè"/>
                  <p:cNvSpPr/>
                  <p:nvPr>
                    <p:custDataLst>
                      <p:tags r:id="rId125"/>
                    </p:custDataLst>
                  </p:nvPr>
                </p:nvSpPr>
                <p:spPr>
                  <a:xfrm>
                    <a:off x="3514" y="1248"/>
                    <a:ext cx="495" cy="49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413" h="21344">
                        <a:moveTo>
                          <a:pt x="9965" y="15900"/>
                        </a:moveTo>
                        <a:cubicBezTo>
                          <a:pt x="9855" y="17205"/>
                          <a:pt x="8658" y="18531"/>
                          <a:pt x="7737" y="18452"/>
                        </a:cubicBezTo>
                        <a:cubicBezTo>
                          <a:pt x="6818" y="18375"/>
                          <a:pt x="6411" y="16913"/>
                          <a:pt x="6521" y="15608"/>
                        </a:cubicBezTo>
                        <a:cubicBezTo>
                          <a:pt x="6632" y="14303"/>
                          <a:pt x="7223" y="13562"/>
                          <a:pt x="8142" y="13640"/>
                        </a:cubicBezTo>
                        <a:cubicBezTo>
                          <a:pt x="9062" y="13718"/>
                          <a:pt x="10075" y="14595"/>
                          <a:pt x="9965" y="15900"/>
                        </a:cubicBezTo>
                        <a:close/>
                        <a:moveTo>
                          <a:pt x="272" y="14114"/>
                        </a:moveTo>
                        <a:cubicBezTo>
                          <a:pt x="1135" y="17652"/>
                          <a:pt x="3010" y="20032"/>
                          <a:pt x="6184" y="21091"/>
                        </a:cubicBezTo>
                        <a:cubicBezTo>
                          <a:pt x="7379" y="21489"/>
                          <a:pt x="8688" y="21427"/>
                          <a:pt x="9775" y="20837"/>
                        </a:cubicBezTo>
                        <a:cubicBezTo>
                          <a:pt x="10705" y="20333"/>
                          <a:pt x="11514" y="18910"/>
                          <a:pt x="11981" y="17720"/>
                        </a:cubicBezTo>
                        <a:cubicBezTo>
                          <a:pt x="12391" y="16675"/>
                          <a:pt x="12630" y="16038"/>
                          <a:pt x="13881" y="14881"/>
                        </a:cubicBezTo>
                        <a:cubicBezTo>
                          <a:pt x="15516" y="13368"/>
                          <a:pt x="19770" y="13577"/>
                          <a:pt x="20567" y="12721"/>
                        </a:cubicBezTo>
                        <a:cubicBezTo>
                          <a:pt x="21194" y="12049"/>
                          <a:pt x="21325" y="11248"/>
                          <a:pt x="21382" y="10356"/>
                        </a:cubicBezTo>
                        <a:cubicBezTo>
                          <a:pt x="21458" y="9190"/>
                          <a:pt x="21405" y="8088"/>
                          <a:pt x="21094" y="7000"/>
                        </a:cubicBezTo>
                        <a:cubicBezTo>
                          <a:pt x="20773" y="5871"/>
                          <a:pt x="20252" y="4877"/>
                          <a:pt x="19546" y="3947"/>
                        </a:cubicBezTo>
                        <a:cubicBezTo>
                          <a:pt x="18704" y="2841"/>
                          <a:pt x="17223" y="199"/>
                          <a:pt x="12620" y="8"/>
                        </a:cubicBezTo>
                        <a:cubicBezTo>
                          <a:pt x="9760" y="-111"/>
                          <a:pt x="7088" y="1062"/>
                          <a:pt x="4698" y="2893"/>
                        </a:cubicBezTo>
                        <a:cubicBezTo>
                          <a:pt x="4143" y="3319"/>
                          <a:pt x="3563" y="3655"/>
                          <a:pt x="3091" y="4162"/>
                        </a:cubicBezTo>
                        <a:cubicBezTo>
                          <a:pt x="1790" y="5557"/>
                          <a:pt x="928" y="7159"/>
                          <a:pt x="424" y="8940"/>
                        </a:cubicBezTo>
                        <a:cubicBezTo>
                          <a:pt x="-76" y="10713"/>
                          <a:pt x="-142" y="12417"/>
                          <a:pt x="272" y="14114"/>
                        </a:cubicBezTo>
                        <a:close/>
                        <a:moveTo>
                          <a:pt x="272" y="14114"/>
                        </a:moveTo>
                      </a:path>
                    </a:pathLst>
                  </a:custGeom>
                  <a:solidFill>
                    <a:srgbClr val="368FE2"/>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0" name="îṣlïḍe"/>
                  <p:cNvSpPr/>
                  <p:nvPr>
                    <p:custDataLst>
                      <p:tags r:id="rId126"/>
                    </p:custDataLst>
                  </p:nvPr>
                </p:nvSpPr>
                <p:spPr>
                  <a:xfrm>
                    <a:off x="932" y="2116"/>
                    <a:ext cx="406" cy="40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21533" y="9619"/>
                        </a:moveTo>
                        <a:cubicBezTo>
                          <a:pt x="21501" y="9335"/>
                          <a:pt x="21457" y="9054"/>
                          <a:pt x="21404" y="8776"/>
                        </a:cubicBezTo>
                        <a:cubicBezTo>
                          <a:pt x="21386" y="8682"/>
                          <a:pt x="21368" y="8588"/>
                          <a:pt x="21347" y="8494"/>
                        </a:cubicBezTo>
                        <a:cubicBezTo>
                          <a:pt x="21290" y="8233"/>
                          <a:pt x="21225" y="7976"/>
                          <a:pt x="21149" y="7722"/>
                        </a:cubicBezTo>
                        <a:cubicBezTo>
                          <a:pt x="21117" y="7616"/>
                          <a:pt x="21083" y="7511"/>
                          <a:pt x="21048" y="7406"/>
                        </a:cubicBezTo>
                        <a:cubicBezTo>
                          <a:pt x="20974" y="7183"/>
                          <a:pt x="20894" y="6962"/>
                          <a:pt x="20806" y="6746"/>
                        </a:cubicBezTo>
                        <a:cubicBezTo>
                          <a:pt x="20754" y="6617"/>
                          <a:pt x="20697" y="6491"/>
                          <a:pt x="20640" y="6365"/>
                        </a:cubicBezTo>
                        <a:cubicBezTo>
                          <a:pt x="20608" y="6294"/>
                          <a:pt x="20578" y="6222"/>
                          <a:pt x="20545" y="6152"/>
                        </a:cubicBezTo>
                        <a:cubicBezTo>
                          <a:pt x="20520" y="6101"/>
                          <a:pt x="20490" y="6053"/>
                          <a:pt x="20465" y="6002"/>
                        </a:cubicBezTo>
                        <a:cubicBezTo>
                          <a:pt x="20366" y="5802"/>
                          <a:pt x="20262" y="5605"/>
                          <a:pt x="20151" y="5413"/>
                        </a:cubicBezTo>
                        <a:cubicBezTo>
                          <a:pt x="20147" y="5406"/>
                          <a:pt x="20144" y="5398"/>
                          <a:pt x="20140" y="5391"/>
                        </a:cubicBezTo>
                        <a:cubicBezTo>
                          <a:pt x="20129" y="5373"/>
                          <a:pt x="20117" y="5357"/>
                          <a:pt x="20107" y="5339"/>
                        </a:cubicBezTo>
                        <a:cubicBezTo>
                          <a:pt x="19355" y="4062"/>
                          <a:pt x="18350" y="2955"/>
                          <a:pt x="17158" y="2084"/>
                        </a:cubicBezTo>
                        <a:cubicBezTo>
                          <a:pt x="17135" y="2067"/>
                          <a:pt x="17113" y="2049"/>
                          <a:pt x="17090" y="2033"/>
                        </a:cubicBezTo>
                        <a:cubicBezTo>
                          <a:pt x="16876" y="1879"/>
                          <a:pt x="16656" y="1735"/>
                          <a:pt x="16430" y="1596"/>
                        </a:cubicBezTo>
                        <a:cubicBezTo>
                          <a:pt x="16382" y="1567"/>
                          <a:pt x="16333" y="1537"/>
                          <a:pt x="16285" y="1508"/>
                        </a:cubicBezTo>
                        <a:cubicBezTo>
                          <a:pt x="16069" y="1380"/>
                          <a:pt x="15850" y="1261"/>
                          <a:pt x="15625" y="1148"/>
                        </a:cubicBezTo>
                        <a:cubicBezTo>
                          <a:pt x="15562" y="1116"/>
                          <a:pt x="15498" y="1086"/>
                          <a:pt x="15435" y="1056"/>
                        </a:cubicBezTo>
                        <a:cubicBezTo>
                          <a:pt x="15214" y="951"/>
                          <a:pt x="14990" y="850"/>
                          <a:pt x="14761" y="760"/>
                        </a:cubicBezTo>
                        <a:cubicBezTo>
                          <a:pt x="14743" y="753"/>
                          <a:pt x="14726" y="744"/>
                          <a:pt x="14708" y="737"/>
                        </a:cubicBezTo>
                        <a:cubicBezTo>
                          <a:pt x="14592" y="692"/>
                          <a:pt x="14472" y="653"/>
                          <a:pt x="14354" y="611"/>
                        </a:cubicBezTo>
                        <a:cubicBezTo>
                          <a:pt x="14145" y="538"/>
                          <a:pt x="13935" y="471"/>
                          <a:pt x="13720" y="411"/>
                        </a:cubicBezTo>
                        <a:cubicBezTo>
                          <a:pt x="13526" y="356"/>
                          <a:pt x="13331" y="303"/>
                          <a:pt x="13133" y="259"/>
                        </a:cubicBezTo>
                        <a:cubicBezTo>
                          <a:pt x="12999" y="230"/>
                          <a:pt x="12863" y="206"/>
                          <a:pt x="12727" y="181"/>
                        </a:cubicBezTo>
                        <a:cubicBezTo>
                          <a:pt x="12536" y="147"/>
                          <a:pt x="12344" y="118"/>
                          <a:pt x="12150" y="93"/>
                        </a:cubicBezTo>
                        <a:cubicBezTo>
                          <a:pt x="12021" y="77"/>
                          <a:pt x="11892" y="60"/>
                          <a:pt x="11761" y="49"/>
                        </a:cubicBezTo>
                        <a:cubicBezTo>
                          <a:pt x="11497" y="25"/>
                          <a:pt x="11230" y="12"/>
                          <a:pt x="10960" y="8"/>
                        </a:cubicBezTo>
                        <a:cubicBezTo>
                          <a:pt x="10907" y="7"/>
                          <a:pt x="10854" y="0"/>
                          <a:pt x="10800" y="0"/>
                        </a:cubicBezTo>
                        <a:cubicBezTo>
                          <a:pt x="10764" y="0"/>
                          <a:pt x="10728" y="5"/>
                          <a:pt x="10692" y="5"/>
                        </a:cubicBezTo>
                        <a:cubicBezTo>
                          <a:pt x="10413" y="8"/>
                          <a:pt x="10138" y="24"/>
                          <a:pt x="9865" y="47"/>
                        </a:cubicBezTo>
                        <a:cubicBezTo>
                          <a:pt x="9761" y="56"/>
                          <a:pt x="9658" y="65"/>
                          <a:pt x="9556" y="77"/>
                        </a:cubicBezTo>
                        <a:cubicBezTo>
                          <a:pt x="9270" y="110"/>
                          <a:pt x="8987" y="151"/>
                          <a:pt x="8708" y="206"/>
                        </a:cubicBezTo>
                        <a:cubicBezTo>
                          <a:pt x="8606" y="226"/>
                          <a:pt x="8507" y="252"/>
                          <a:pt x="8406" y="275"/>
                        </a:cubicBezTo>
                        <a:cubicBezTo>
                          <a:pt x="8295" y="301"/>
                          <a:pt x="8182" y="323"/>
                          <a:pt x="8072" y="351"/>
                        </a:cubicBezTo>
                        <a:cubicBezTo>
                          <a:pt x="7996" y="371"/>
                          <a:pt x="7922" y="397"/>
                          <a:pt x="7847" y="419"/>
                        </a:cubicBezTo>
                        <a:cubicBezTo>
                          <a:pt x="7702" y="460"/>
                          <a:pt x="7559" y="501"/>
                          <a:pt x="7417" y="548"/>
                        </a:cubicBezTo>
                        <a:cubicBezTo>
                          <a:pt x="7414" y="549"/>
                          <a:pt x="7410" y="550"/>
                          <a:pt x="7407" y="551"/>
                        </a:cubicBezTo>
                        <a:cubicBezTo>
                          <a:pt x="7360" y="567"/>
                          <a:pt x="7316" y="586"/>
                          <a:pt x="7270" y="602"/>
                        </a:cubicBezTo>
                        <a:cubicBezTo>
                          <a:pt x="6895" y="732"/>
                          <a:pt x="6531" y="883"/>
                          <a:pt x="6176" y="1051"/>
                        </a:cubicBezTo>
                        <a:cubicBezTo>
                          <a:pt x="6103" y="1086"/>
                          <a:pt x="6029" y="1120"/>
                          <a:pt x="5957" y="1157"/>
                        </a:cubicBezTo>
                        <a:cubicBezTo>
                          <a:pt x="5771" y="1250"/>
                          <a:pt x="5589" y="1347"/>
                          <a:pt x="5410" y="1451"/>
                        </a:cubicBezTo>
                        <a:cubicBezTo>
                          <a:pt x="5372" y="1473"/>
                          <a:pt x="5335" y="1496"/>
                          <a:pt x="5298" y="1519"/>
                        </a:cubicBezTo>
                        <a:cubicBezTo>
                          <a:pt x="4915" y="1746"/>
                          <a:pt x="4548" y="1995"/>
                          <a:pt x="4198" y="2266"/>
                        </a:cubicBezTo>
                        <a:cubicBezTo>
                          <a:pt x="4186" y="2275"/>
                          <a:pt x="4174" y="2284"/>
                          <a:pt x="4163" y="2292"/>
                        </a:cubicBezTo>
                        <a:cubicBezTo>
                          <a:pt x="3986" y="2430"/>
                          <a:pt x="3815" y="2575"/>
                          <a:pt x="3647" y="2723"/>
                        </a:cubicBezTo>
                        <a:cubicBezTo>
                          <a:pt x="3614" y="2753"/>
                          <a:pt x="3582" y="2783"/>
                          <a:pt x="3549" y="2813"/>
                        </a:cubicBezTo>
                        <a:cubicBezTo>
                          <a:pt x="3065" y="3252"/>
                          <a:pt x="2623" y="3732"/>
                          <a:pt x="2226" y="4251"/>
                        </a:cubicBezTo>
                        <a:cubicBezTo>
                          <a:pt x="2195" y="4292"/>
                          <a:pt x="2160" y="4330"/>
                          <a:pt x="2129" y="4372"/>
                        </a:cubicBezTo>
                        <a:cubicBezTo>
                          <a:pt x="2104" y="4406"/>
                          <a:pt x="2082" y="4443"/>
                          <a:pt x="2057" y="4477"/>
                        </a:cubicBezTo>
                        <a:cubicBezTo>
                          <a:pt x="1935" y="4646"/>
                          <a:pt x="1817" y="4817"/>
                          <a:pt x="1704" y="4992"/>
                        </a:cubicBezTo>
                        <a:cubicBezTo>
                          <a:pt x="1651" y="5075"/>
                          <a:pt x="1602" y="5161"/>
                          <a:pt x="1550" y="5245"/>
                        </a:cubicBezTo>
                        <a:cubicBezTo>
                          <a:pt x="1443" y="5424"/>
                          <a:pt x="1336" y="5602"/>
                          <a:pt x="1239" y="5787"/>
                        </a:cubicBezTo>
                        <a:cubicBezTo>
                          <a:pt x="1211" y="5839"/>
                          <a:pt x="1189" y="5893"/>
                          <a:pt x="1162" y="5946"/>
                        </a:cubicBezTo>
                        <a:cubicBezTo>
                          <a:pt x="986" y="6295"/>
                          <a:pt x="830" y="6655"/>
                          <a:pt x="692" y="7025"/>
                        </a:cubicBezTo>
                        <a:cubicBezTo>
                          <a:pt x="641" y="7160"/>
                          <a:pt x="588" y="7294"/>
                          <a:pt x="543" y="7432"/>
                        </a:cubicBezTo>
                        <a:cubicBezTo>
                          <a:pt x="492" y="7588"/>
                          <a:pt x="448" y="7746"/>
                          <a:pt x="404" y="7906"/>
                        </a:cubicBezTo>
                        <a:cubicBezTo>
                          <a:pt x="360" y="8063"/>
                          <a:pt x="318" y="8222"/>
                          <a:pt x="281" y="8382"/>
                        </a:cubicBezTo>
                        <a:cubicBezTo>
                          <a:pt x="247" y="8535"/>
                          <a:pt x="214" y="8688"/>
                          <a:pt x="186" y="8843"/>
                        </a:cubicBezTo>
                        <a:cubicBezTo>
                          <a:pt x="153" y="9024"/>
                          <a:pt x="126" y="9206"/>
                          <a:pt x="102" y="9390"/>
                        </a:cubicBezTo>
                        <a:cubicBezTo>
                          <a:pt x="84" y="9532"/>
                          <a:pt x="63" y="9673"/>
                          <a:pt x="50" y="9817"/>
                        </a:cubicBezTo>
                        <a:cubicBezTo>
                          <a:pt x="27" y="10073"/>
                          <a:pt x="16" y="10332"/>
                          <a:pt x="10" y="10592"/>
                        </a:cubicBezTo>
                        <a:cubicBezTo>
                          <a:pt x="9" y="10662"/>
                          <a:pt x="0" y="10730"/>
                          <a:pt x="0" y="10800"/>
                        </a:cubicBezTo>
                        <a:cubicBezTo>
                          <a:pt x="0" y="10826"/>
                          <a:pt x="4" y="10850"/>
                          <a:pt x="4" y="10876"/>
                        </a:cubicBezTo>
                        <a:cubicBezTo>
                          <a:pt x="4" y="10877"/>
                          <a:pt x="4" y="10879"/>
                          <a:pt x="4" y="10881"/>
                        </a:cubicBezTo>
                        <a:cubicBezTo>
                          <a:pt x="6" y="11178"/>
                          <a:pt x="21" y="11473"/>
                          <a:pt x="48" y="11764"/>
                        </a:cubicBezTo>
                        <a:cubicBezTo>
                          <a:pt x="48" y="11767"/>
                          <a:pt x="49" y="11770"/>
                          <a:pt x="49" y="11773"/>
                        </a:cubicBezTo>
                        <a:cubicBezTo>
                          <a:pt x="257" y="14099"/>
                          <a:pt x="1204" y="16208"/>
                          <a:pt x="2652" y="17875"/>
                        </a:cubicBezTo>
                        <a:cubicBezTo>
                          <a:pt x="2664" y="17888"/>
                          <a:pt x="2676" y="17900"/>
                          <a:pt x="2687" y="17913"/>
                        </a:cubicBezTo>
                        <a:cubicBezTo>
                          <a:pt x="2915" y="18173"/>
                          <a:pt x="3155" y="18421"/>
                          <a:pt x="3406" y="18658"/>
                        </a:cubicBezTo>
                        <a:cubicBezTo>
                          <a:pt x="3430" y="18680"/>
                          <a:pt x="3455" y="18702"/>
                          <a:pt x="3479" y="18724"/>
                        </a:cubicBezTo>
                        <a:cubicBezTo>
                          <a:pt x="3721" y="18948"/>
                          <a:pt x="3972" y="19159"/>
                          <a:pt x="4233" y="19360"/>
                        </a:cubicBezTo>
                        <a:cubicBezTo>
                          <a:pt x="4248" y="19372"/>
                          <a:pt x="4262" y="19386"/>
                          <a:pt x="4278" y="19398"/>
                        </a:cubicBezTo>
                        <a:cubicBezTo>
                          <a:pt x="4310" y="19422"/>
                          <a:pt x="4344" y="19443"/>
                          <a:pt x="4376" y="19467"/>
                        </a:cubicBezTo>
                        <a:cubicBezTo>
                          <a:pt x="4909" y="19863"/>
                          <a:pt x="5479" y="20210"/>
                          <a:pt x="6082" y="20503"/>
                        </a:cubicBezTo>
                        <a:cubicBezTo>
                          <a:pt x="6165" y="20544"/>
                          <a:pt x="6248" y="20586"/>
                          <a:pt x="6333" y="20625"/>
                        </a:cubicBezTo>
                        <a:cubicBezTo>
                          <a:pt x="6503" y="20702"/>
                          <a:pt x="6675" y="20776"/>
                          <a:pt x="6850" y="20844"/>
                        </a:cubicBezTo>
                        <a:cubicBezTo>
                          <a:pt x="6969" y="20891"/>
                          <a:pt x="7089" y="20933"/>
                          <a:pt x="7209" y="20976"/>
                        </a:cubicBezTo>
                        <a:cubicBezTo>
                          <a:pt x="7410" y="21046"/>
                          <a:pt x="7611" y="21114"/>
                          <a:pt x="7816" y="21173"/>
                        </a:cubicBezTo>
                        <a:cubicBezTo>
                          <a:pt x="8038" y="21237"/>
                          <a:pt x="8262" y="21296"/>
                          <a:pt x="8490" y="21346"/>
                        </a:cubicBezTo>
                        <a:cubicBezTo>
                          <a:pt x="8624" y="21375"/>
                          <a:pt x="8761" y="21398"/>
                          <a:pt x="8897" y="21422"/>
                        </a:cubicBezTo>
                        <a:cubicBezTo>
                          <a:pt x="9083" y="21456"/>
                          <a:pt x="9271" y="21485"/>
                          <a:pt x="9461" y="21508"/>
                        </a:cubicBezTo>
                        <a:cubicBezTo>
                          <a:pt x="9591" y="21524"/>
                          <a:pt x="9722" y="21541"/>
                          <a:pt x="9854" y="21552"/>
                        </a:cubicBezTo>
                        <a:cubicBezTo>
                          <a:pt x="10111" y="21575"/>
                          <a:pt x="10370" y="21588"/>
                          <a:pt x="10632" y="21592"/>
                        </a:cubicBezTo>
                        <a:cubicBezTo>
                          <a:pt x="10688" y="21592"/>
                          <a:pt x="10743" y="21600"/>
                          <a:pt x="10800" y="21600"/>
                        </a:cubicBezTo>
                        <a:cubicBezTo>
                          <a:pt x="10839" y="21600"/>
                          <a:pt x="10877" y="21595"/>
                          <a:pt x="10916" y="21594"/>
                        </a:cubicBezTo>
                        <a:cubicBezTo>
                          <a:pt x="11188" y="21591"/>
                          <a:pt x="11458" y="21576"/>
                          <a:pt x="11725" y="21553"/>
                        </a:cubicBezTo>
                        <a:cubicBezTo>
                          <a:pt x="11828" y="21545"/>
                          <a:pt x="11930" y="21537"/>
                          <a:pt x="12031" y="21525"/>
                        </a:cubicBezTo>
                        <a:cubicBezTo>
                          <a:pt x="12304" y="21494"/>
                          <a:pt x="12574" y="21453"/>
                          <a:pt x="12840" y="21401"/>
                        </a:cubicBezTo>
                        <a:cubicBezTo>
                          <a:pt x="12963" y="21378"/>
                          <a:pt x="13083" y="21350"/>
                          <a:pt x="13205" y="21322"/>
                        </a:cubicBezTo>
                        <a:cubicBezTo>
                          <a:pt x="13273" y="21306"/>
                          <a:pt x="13342" y="21294"/>
                          <a:pt x="13409" y="21277"/>
                        </a:cubicBezTo>
                        <a:cubicBezTo>
                          <a:pt x="13528" y="21248"/>
                          <a:pt x="13644" y="21212"/>
                          <a:pt x="13761" y="21179"/>
                        </a:cubicBezTo>
                        <a:cubicBezTo>
                          <a:pt x="14932" y="20845"/>
                          <a:pt x="16021" y="20322"/>
                          <a:pt x="16993" y="19640"/>
                        </a:cubicBezTo>
                        <a:cubicBezTo>
                          <a:pt x="17008" y="19629"/>
                          <a:pt x="17022" y="19618"/>
                          <a:pt x="17037" y="19607"/>
                        </a:cubicBezTo>
                        <a:cubicBezTo>
                          <a:pt x="17316" y="19409"/>
                          <a:pt x="17585" y="19199"/>
                          <a:pt x="17844" y="18975"/>
                        </a:cubicBezTo>
                        <a:cubicBezTo>
                          <a:pt x="17871" y="18952"/>
                          <a:pt x="17895" y="18928"/>
                          <a:pt x="17922" y="18905"/>
                        </a:cubicBezTo>
                        <a:cubicBezTo>
                          <a:pt x="18165" y="18691"/>
                          <a:pt x="18399" y="18468"/>
                          <a:pt x="18622" y="18233"/>
                        </a:cubicBezTo>
                        <a:cubicBezTo>
                          <a:pt x="18656" y="18197"/>
                          <a:pt x="18689" y="18159"/>
                          <a:pt x="18723" y="18122"/>
                        </a:cubicBezTo>
                        <a:cubicBezTo>
                          <a:pt x="18931" y="17897"/>
                          <a:pt x="19131" y="17664"/>
                          <a:pt x="19319" y="17422"/>
                        </a:cubicBezTo>
                        <a:cubicBezTo>
                          <a:pt x="19360" y="17370"/>
                          <a:pt x="19398" y="17317"/>
                          <a:pt x="19437" y="17264"/>
                        </a:cubicBezTo>
                        <a:cubicBezTo>
                          <a:pt x="19611" y="17032"/>
                          <a:pt x="19777" y="16794"/>
                          <a:pt x="19932" y="16548"/>
                        </a:cubicBezTo>
                        <a:cubicBezTo>
                          <a:pt x="19976" y="16479"/>
                          <a:pt x="20017" y="16409"/>
                          <a:pt x="20059" y="16338"/>
                        </a:cubicBezTo>
                        <a:cubicBezTo>
                          <a:pt x="20200" y="16104"/>
                          <a:pt x="20332" y="15865"/>
                          <a:pt x="20455" y="15620"/>
                        </a:cubicBezTo>
                        <a:cubicBezTo>
                          <a:pt x="20476" y="15578"/>
                          <a:pt x="20502" y="15539"/>
                          <a:pt x="20523" y="15496"/>
                        </a:cubicBezTo>
                        <a:cubicBezTo>
                          <a:pt x="20551" y="15437"/>
                          <a:pt x="20574" y="15374"/>
                          <a:pt x="20602" y="15314"/>
                        </a:cubicBezTo>
                        <a:cubicBezTo>
                          <a:pt x="20680" y="15143"/>
                          <a:pt x="20757" y="14972"/>
                          <a:pt x="20827" y="14797"/>
                        </a:cubicBezTo>
                        <a:cubicBezTo>
                          <a:pt x="20831" y="14787"/>
                          <a:pt x="20835" y="14779"/>
                          <a:pt x="20839" y="14769"/>
                        </a:cubicBezTo>
                        <a:cubicBezTo>
                          <a:pt x="20851" y="14740"/>
                          <a:pt x="20858" y="14710"/>
                          <a:pt x="20870" y="14681"/>
                        </a:cubicBezTo>
                        <a:cubicBezTo>
                          <a:pt x="20975" y="14408"/>
                          <a:pt x="21073" y="14132"/>
                          <a:pt x="21156" y="13848"/>
                        </a:cubicBezTo>
                        <a:cubicBezTo>
                          <a:pt x="21171" y="13798"/>
                          <a:pt x="21181" y="13746"/>
                          <a:pt x="21196" y="13696"/>
                        </a:cubicBezTo>
                        <a:cubicBezTo>
                          <a:pt x="21272" y="13423"/>
                          <a:pt x="21343" y="13148"/>
                          <a:pt x="21397" y="12867"/>
                        </a:cubicBezTo>
                        <a:cubicBezTo>
                          <a:pt x="21412" y="12792"/>
                          <a:pt x="21419" y="12714"/>
                          <a:pt x="21432" y="12638"/>
                        </a:cubicBezTo>
                        <a:cubicBezTo>
                          <a:pt x="21477" y="12376"/>
                          <a:pt x="21521" y="12113"/>
                          <a:pt x="21547" y="11845"/>
                        </a:cubicBezTo>
                        <a:cubicBezTo>
                          <a:pt x="21555" y="11767"/>
                          <a:pt x="21553" y="11686"/>
                          <a:pt x="21559" y="11607"/>
                        </a:cubicBezTo>
                        <a:cubicBezTo>
                          <a:pt x="21579" y="11340"/>
                          <a:pt x="21600" y="11072"/>
                          <a:pt x="21600" y="10800"/>
                        </a:cubicBezTo>
                        <a:cubicBezTo>
                          <a:pt x="21600" y="10770"/>
                          <a:pt x="21596" y="10741"/>
                          <a:pt x="21595" y="10711"/>
                        </a:cubicBezTo>
                        <a:cubicBezTo>
                          <a:pt x="21593" y="10419"/>
                          <a:pt x="21577" y="10130"/>
                          <a:pt x="21552" y="9843"/>
                        </a:cubicBezTo>
                        <a:cubicBezTo>
                          <a:pt x="21545" y="9769"/>
                          <a:pt x="21541" y="9693"/>
                          <a:pt x="21533" y="9619"/>
                        </a:cubicBezTo>
                        <a:close/>
                        <a:moveTo>
                          <a:pt x="21533" y="9619"/>
                        </a:moveTo>
                      </a:path>
                    </a:pathLst>
                  </a:custGeom>
                  <a:solidFill>
                    <a:srgbClr val="219271"/>
                  </a:solidFill>
                  <a:ln w="12700">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grpSp>
            <p:nvGrpSpPr>
              <p:cNvPr id="141" name="d8e556d5-e103-4fce-86a5-e165cc48754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8258577" y="2811027"/>
                <a:ext cx="442713" cy="540000"/>
                <a:chOff x="9788526" y="4824413"/>
                <a:chExt cx="2217739" cy="2705100"/>
              </a:xfrm>
            </p:grpSpPr>
            <p:sp>
              <p:nvSpPr>
                <p:cNvPr id="142" name="íSļîde"/>
                <p:cNvSpPr/>
                <p:nvPr>
                  <p:custDataLst>
                    <p:tags r:id="rId127"/>
                  </p:custDataLst>
                </p:nvPr>
              </p:nvSpPr>
              <p:spPr>
                <a:xfrm>
                  <a:off x="10377488" y="6694488"/>
                  <a:ext cx="1027113" cy="122238"/>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Lst>
                  <a:pathLst>
                    <a:path w="377" h="45">
                      <a:moveTo>
                        <a:pt x="23" y="0"/>
                      </a:moveTo>
                      <a:cubicBezTo>
                        <a:pt x="354" y="0"/>
                        <a:pt x="354" y="0"/>
                        <a:pt x="354" y="0"/>
                      </a:cubicBezTo>
                      <a:cubicBezTo>
                        <a:pt x="366" y="0"/>
                        <a:pt x="377" y="10"/>
                        <a:pt x="377" y="22"/>
                      </a:cubicBezTo>
                      <a:cubicBezTo>
                        <a:pt x="377" y="22"/>
                        <a:pt x="377" y="22"/>
                        <a:pt x="377" y="22"/>
                      </a:cubicBezTo>
                      <a:cubicBezTo>
                        <a:pt x="377" y="35"/>
                        <a:pt x="366" y="45"/>
                        <a:pt x="354" y="45"/>
                      </a:cubicBezTo>
                      <a:cubicBezTo>
                        <a:pt x="23" y="45"/>
                        <a:pt x="23" y="45"/>
                        <a:pt x="23" y="45"/>
                      </a:cubicBezTo>
                      <a:cubicBezTo>
                        <a:pt x="10" y="45"/>
                        <a:pt x="0" y="35"/>
                        <a:pt x="0" y="22"/>
                      </a:cubicBezTo>
                      <a:cubicBezTo>
                        <a:pt x="0" y="22"/>
                        <a:pt x="0" y="22"/>
                        <a:pt x="0" y="22"/>
                      </a:cubicBezTo>
                      <a:cubicBezTo>
                        <a:pt x="0" y="10"/>
                        <a:pt x="10" y="0"/>
                        <a:pt x="23" y="0"/>
                      </a:cubicBez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3" name="ïšļídê"/>
                <p:cNvSpPr/>
                <p:nvPr>
                  <p:custDataLst>
                    <p:tags r:id="rId128"/>
                  </p:custDataLst>
                </p:nvPr>
              </p:nvSpPr>
              <p:spPr>
                <a:xfrm>
                  <a:off x="10758487" y="6694488"/>
                  <a:ext cx="265114" cy="835024"/>
                </a:xfrm>
                <a:prstGeom prst="rect">
                  <a:avLst/>
                </a:prstGeom>
                <a:solidFill>
                  <a:srgbClr val="FC8D25"/>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44" name="išḻiḑé"/>
                <p:cNvSpPr/>
                <p:nvPr>
                  <p:custDataLst>
                    <p:tags r:id="rId129"/>
                  </p:custDataLst>
                </p:nvPr>
              </p:nvSpPr>
              <p:spPr>
                <a:xfrm>
                  <a:off x="9893301" y="6892925"/>
                  <a:ext cx="681038" cy="166688"/>
                </a:xfrm>
                <a:custGeom>
                  <a:avLst/>
                  <a:gdLst/>
                  <a:ahLst/>
                  <a:cxnLst>
                    <a:cxn ang="0">
                      <a:pos x="2147483646" y="0"/>
                    </a:cxn>
                    <a:cxn ang="0">
                      <a:pos x="2147483646" y="0"/>
                    </a:cxn>
                    <a:cxn ang="0">
                      <a:pos x="2147483646" y="2147483646"/>
                    </a:cxn>
                    <a:cxn ang="0">
                      <a:pos x="2147483646" y="2147483646"/>
                    </a:cxn>
                    <a:cxn ang="0">
                      <a:pos x="2147483646" y="0"/>
                    </a:cxn>
                  </a:cxnLst>
                  <a:pathLst>
                    <a:path w="250" h="61">
                      <a:moveTo>
                        <a:pt x="10" y="0"/>
                      </a:moveTo>
                      <a:cubicBezTo>
                        <a:pt x="206" y="0"/>
                        <a:pt x="206" y="0"/>
                        <a:pt x="206" y="0"/>
                      </a:cubicBezTo>
                      <a:cubicBezTo>
                        <a:pt x="250" y="0"/>
                        <a:pt x="245" y="61"/>
                        <a:pt x="206" y="61"/>
                      </a:cubicBezTo>
                      <a:cubicBezTo>
                        <a:pt x="58" y="61"/>
                        <a:pt x="58" y="61"/>
                        <a:pt x="58" y="61"/>
                      </a:cubicBezTo>
                      <a:cubicBezTo>
                        <a:pt x="8" y="61"/>
                        <a:pt x="0" y="29"/>
                        <a:pt x="10" y="0"/>
                      </a:cubicBezTo>
                      <a:close/>
                    </a:path>
                  </a:pathLst>
                </a:custGeom>
                <a:solidFill>
                  <a:srgbClr val="27557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5" name="ïşľíḓe"/>
                <p:cNvSpPr/>
                <p:nvPr>
                  <p:custDataLst>
                    <p:tags r:id="rId130"/>
                  </p:custDataLst>
                </p:nvPr>
              </p:nvSpPr>
              <p:spPr>
                <a:xfrm>
                  <a:off x="10058401" y="6235700"/>
                  <a:ext cx="139700" cy="201613"/>
                </a:xfrm>
                <a:custGeom>
                  <a:avLst/>
                  <a:gdLst/>
                  <a:ahLst/>
                  <a:cxnLst>
                    <a:cxn ang="0">
                      <a:pos x="2147483646" y="0"/>
                    </a:cxn>
                    <a:cxn ang="0">
                      <a:pos x="2147483646" y="2147483646"/>
                    </a:cxn>
                    <a:cxn ang="0">
                      <a:pos x="2147483646" y="2147483646"/>
                    </a:cxn>
                    <a:cxn ang="0">
                      <a:pos x="0" y="2147483646"/>
                    </a:cxn>
                    <a:cxn ang="0">
                      <a:pos x="2147483646" y="0"/>
                    </a:cxn>
                  </a:cxnLst>
                  <a:pathLst>
                    <a:path w="88" h="127">
                      <a:moveTo>
                        <a:pt x="26" y="0"/>
                      </a:moveTo>
                      <a:lnTo>
                        <a:pt x="88" y="17"/>
                      </a:lnTo>
                      <a:lnTo>
                        <a:pt x="72" y="127"/>
                      </a:lnTo>
                      <a:lnTo>
                        <a:pt x="0" y="108"/>
                      </a:lnTo>
                      <a:lnTo>
                        <a:pt x="26" y="0"/>
                      </a:lnTo>
                      <a:close/>
                    </a:path>
                  </a:pathLst>
                </a:custGeom>
                <a:solidFill>
                  <a:srgbClr val="D1A88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6" name="ïsľíḓe"/>
                <p:cNvSpPr/>
                <p:nvPr>
                  <p:custDataLst>
                    <p:tags r:id="rId131"/>
                  </p:custDataLst>
                </p:nvPr>
              </p:nvSpPr>
              <p:spPr>
                <a:xfrm>
                  <a:off x="9977438" y="5892800"/>
                  <a:ext cx="354013" cy="417513"/>
                </a:xfrm>
                <a:custGeom>
                  <a:avLst/>
                  <a:gdLst/>
                  <a:ahLst/>
                  <a:cxnLst>
                    <a:cxn ang="0">
                      <a:pos x="2147483646" y="2147483646"/>
                    </a:cxn>
                    <a:cxn ang="0">
                      <a:pos x="2147483646" y="2147483646"/>
                    </a:cxn>
                    <a:cxn ang="0">
                      <a:pos x="2147483646" y="2147483646"/>
                    </a:cxn>
                    <a:cxn ang="0">
                      <a:pos x="2147483646" y="2147483646"/>
                    </a:cxn>
                  </a:cxnLst>
                  <a:pathLst>
                    <a:path w="130" h="153">
                      <a:moveTo>
                        <a:pt x="92" y="148"/>
                      </a:moveTo>
                      <a:cubicBezTo>
                        <a:pt x="130" y="136"/>
                        <a:pt x="127" y="0"/>
                        <a:pt x="47" y="24"/>
                      </a:cubicBezTo>
                      <a:cubicBezTo>
                        <a:pt x="0" y="39"/>
                        <a:pt x="6" y="94"/>
                        <a:pt x="32" y="126"/>
                      </a:cubicBezTo>
                      <a:cubicBezTo>
                        <a:pt x="47" y="145"/>
                        <a:pt x="74" y="153"/>
                        <a:pt x="92" y="148"/>
                      </a:cubicBezTo>
                      <a:close/>
                    </a:path>
                  </a:pathLst>
                </a:custGeom>
                <a:solidFill>
                  <a:srgbClr val="F2CAA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7" name="îŝ1ide"/>
                <p:cNvSpPr/>
                <p:nvPr>
                  <p:custDataLst>
                    <p:tags r:id="rId132"/>
                  </p:custDataLst>
                </p:nvPr>
              </p:nvSpPr>
              <p:spPr>
                <a:xfrm>
                  <a:off x="10061576" y="5956300"/>
                  <a:ext cx="212725" cy="179388"/>
                </a:xfrm>
                <a:custGeom>
                  <a:avLst/>
                  <a:gdLst/>
                  <a:ahLst/>
                  <a:cxnLst>
                    <a:cxn ang="0">
                      <a:pos x="2147483646" y="2147483646"/>
                    </a:cxn>
                    <a:cxn ang="0">
                      <a:pos x="2147483646" y="2147483646"/>
                    </a:cxn>
                    <a:cxn ang="0">
                      <a:pos x="2147483646" y="2147483646"/>
                    </a:cxn>
                  </a:cxnLst>
                  <a:pathLst>
                    <a:path w="78" h="66">
                      <a:moveTo>
                        <a:pt x="78" y="35"/>
                      </a:moveTo>
                      <a:cubicBezTo>
                        <a:pt x="73" y="45"/>
                        <a:pt x="34" y="64"/>
                        <a:pt x="17" y="65"/>
                      </a:cubicBezTo>
                      <a:cubicBezTo>
                        <a:pt x="0" y="66"/>
                        <a:pt x="15" y="0"/>
                        <a:pt x="78" y="35"/>
                      </a:cubicBezTo>
                      <a:close/>
                    </a:path>
                  </a:pathLst>
                </a:custGeom>
                <a:solidFill>
                  <a:srgbClr val="57291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8" name="ïṣḷiḑè"/>
                <p:cNvSpPr/>
                <p:nvPr>
                  <p:custDataLst>
                    <p:tags r:id="rId133"/>
                  </p:custDataLst>
                </p:nvPr>
              </p:nvSpPr>
              <p:spPr>
                <a:xfrm>
                  <a:off x="9982201" y="5926138"/>
                  <a:ext cx="292100" cy="3429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7" h="126">
                      <a:moveTo>
                        <a:pt x="34" y="15"/>
                      </a:moveTo>
                      <a:cubicBezTo>
                        <a:pt x="1" y="34"/>
                        <a:pt x="0" y="98"/>
                        <a:pt x="40" y="126"/>
                      </a:cubicBezTo>
                      <a:cubicBezTo>
                        <a:pt x="40" y="120"/>
                        <a:pt x="41" y="114"/>
                        <a:pt x="45" y="96"/>
                      </a:cubicBezTo>
                      <a:cubicBezTo>
                        <a:pt x="48" y="97"/>
                        <a:pt x="61" y="113"/>
                        <a:pt x="60" y="91"/>
                      </a:cubicBezTo>
                      <a:cubicBezTo>
                        <a:pt x="57" y="51"/>
                        <a:pt x="73" y="38"/>
                        <a:pt x="107" y="48"/>
                      </a:cubicBezTo>
                      <a:cubicBezTo>
                        <a:pt x="106" y="14"/>
                        <a:pt x="60" y="0"/>
                        <a:pt x="34" y="15"/>
                      </a:cubicBezTo>
                      <a:close/>
                    </a:path>
                  </a:pathLst>
                </a:custGeom>
                <a:solidFill>
                  <a:srgbClr val="57291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49" name="íṧļíḍê"/>
                <p:cNvSpPr/>
                <p:nvPr>
                  <p:custDataLst>
                    <p:tags r:id="rId134"/>
                  </p:custDataLst>
                </p:nvPr>
              </p:nvSpPr>
              <p:spPr>
                <a:xfrm>
                  <a:off x="10066338" y="6124575"/>
                  <a:ext cx="57150" cy="95250"/>
                </a:xfrm>
                <a:custGeom>
                  <a:avLst/>
                  <a:gdLst/>
                  <a:ahLst/>
                  <a:cxnLst>
                    <a:cxn ang="0">
                      <a:pos x="2147483646" y="0"/>
                    </a:cxn>
                    <a:cxn ang="0">
                      <a:pos x="2147483646" y="2147483646"/>
                    </a:cxn>
                    <a:cxn ang="0">
                      <a:pos x="2147483646" y="2147483646"/>
                    </a:cxn>
                    <a:cxn ang="0">
                      <a:pos x="2147483646" y="2147483646"/>
                    </a:cxn>
                    <a:cxn ang="0">
                      <a:pos x="2147483646" y="0"/>
                    </a:cxn>
                  </a:cxnLst>
                  <a:pathLst>
                    <a:path w="21" h="35">
                      <a:moveTo>
                        <a:pt x="8" y="0"/>
                      </a:moveTo>
                      <a:cubicBezTo>
                        <a:pt x="13" y="0"/>
                        <a:pt x="19" y="7"/>
                        <a:pt x="20" y="16"/>
                      </a:cubicBezTo>
                      <a:cubicBezTo>
                        <a:pt x="21" y="26"/>
                        <a:pt x="17" y="34"/>
                        <a:pt x="12" y="34"/>
                      </a:cubicBezTo>
                      <a:cubicBezTo>
                        <a:pt x="7" y="35"/>
                        <a:pt x="2" y="28"/>
                        <a:pt x="1" y="18"/>
                      </a:cubicBezTo>
                      <a:cubicBezTo>
                        <a:pt x="0" y="9"/>
                        <a:pt x="3" y="1"/>
                        <a:pt x="8" y="0"/>
                      </a:cubicBezTo>
                      <a:close/>
                    </a:path>
                  </a:pathLst>
                </a:custGeom>
                <a:solidFill>
                  <a:srgbClr val="F2CAA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0" name="îşliḓê"/>
                <p:cNvSpPr/>
                <p:nvPr>
                  <p:custDataLst>
                    <p:tags r:id="rId135"/>
                  </p:custDataLst>
                </p:nvPr>
              </p:nvSpPr>
              <p:spPr>
                <a:xfrm>
                  <a:off x="9893301" y="6319838"/>
                  <a:ext cx="290513" cy="611188"/>
                </a:xfrm>
                <a:custGeom>
                  <a:avLst/>
                  <a:gdLst/>
                  <a:ahLst/>
                  <a:cxnLst>
                    <a:cxn ang="0">
                      <a:pos x="2147483646" y="2147483646"/>
                    </a:cxn>
                    <a:cxn ang="0">
                      <a:pos x="2147483646" y="2147483646"/>
                    </a:cxn>
                    <a:cxn ang="0">
                      <a:pos x="0" y="2147483646"/>
                    </a:cxn>
                    <a:cxn ang="0">
                      <a:pos x="2147483646" y="0"/>
                    </a:cxn>
                    <a:cxn ang="0">
                      <a:pos x="2147483646" y="2147483646"/>
                    </a:cxn>
                  </a:cxnLst>
                  <a:pathLst>
                    <a:path w="107" h="224">
                      <a:moveTo>
                        <a:pt x="107" y="45"/>
                      </a:moveTo>
                      <a:cubicBezTo>
                        <a:pt x="95" y="210"/>
                        <a:pt x="95" y="210"/>
                        <a:pt x="95" y="210"/>
                      </a:cubicBezTo>
                      <a:cubicBezTo>
                        <a:pt x="62" y="210"/>
                        <a:pt x="32" y="213"/>
                        <a:pt x="0" y="224"/>
                      </a:cubicBezTo>
                      <a:cubicBezTo>
                        <a:pt x="10" y="142"/>
                        <a:pt x="26" y="64"/>
                        <a:pt x="60" y="0"/>
                      </a:cubicBezTo>
                      <a:cubicBezTo>
                        <a:pt x="74" y="18"/>
                        <a:pt x="99" y="46"/>
                        <a:pt x="107" y="45"/>
                      </a:cubicBezTo>
                      <a:close/>
                    </a:path>
                  </a:pathLst>
                </a:custGeom>
                <a:solidFill>
                  <a:srgbClr val="3F73A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1" name="îšlíḓê"/>
                <p:cNvSpPr/>
                <p:nvPr>
                  <p:custDataLst>
                    <p:tags r:id="rId136"/>
                  </p:custDataLst>
                </p:nvPr>
              </p:nvSpPr>
              <p:spPr>
                <a:xfrm>
                  <a:off x="10575926" y="6570663"/>
                  <a:ext cx="98425" cy="41275"/>
                </a:xfrm>
                <a:custGeom>
                  <a:avLst/>
                  <a:gdLst/>
                  <a:ahLst/>
                  <a:cxnLst>
                    <a:cxn ang="0">
                      <a:pos x="2147483646" y="0"/>
                    </a:cxn>
                    <a:cxn ang="0">
                      <a:pos x="2147483646" y="2147483646"/>
                    </a:cxn>
                    <a:cxn ang="0">
                      <a:pos x="0" y="2147483646"/>
                    </a:cxn>
                    <a:cxn ang="0">
                      <a:pos x="2147483646" y="2147483646"/>
                    </a:cxn>
                    <a:cxn ang="0">
                      <a:pos x="2147483646" y="2147483646"/>
                    </a:cxn>
                    <a:cxn ang="0">
                      <a:pos x="2147483646" y="0"/>
                    </a:cxn>
                  </a:cxnLst>
                  <a:pathLst>
                    <a:path w="36" h="15">
                      <a:moveTo>
                        <a:pt x="35" y="0"/>
                      </a:moveTo>
                      <a:cubicBezTo>
                        <a:pt x="13" y="4"/>
                        <a:pt x="13" y="4"/>
                        <a:pt x="13" y="4"/>
                      </a:cubicBezTo>
                      <a:cubicBezTo>
                        <a:pt x="10" y="5"/>
                        <a:pt x="0" y="10"/>
                        <a:pt x="0" y="12"/>
                      </a:cubicBezTo>
                      <a:cubicBezTo>
                        <a:pt x="0" y="15"/>
                        <a:pt x="9" y="15"/>
                        <a:pt x="12" y="15"/>
                      </a:cubicBezTo>
                      <a:cubicBezTo>
                        <a:pt x="27" y="11"/>
                        <a:pt x="27" y="11"/>
                        <a:pt x="27" y="11"/>
                      </a:cubicBezTo>
                      <a:cubicBezTo>
                        <a:pt x="36" y="8"/>
                        <a:pt x="36" y="3"/>
                        <a:pt x="35" y="0"/>
                      </a:cubicBezTo>
                      <a:close/>
                    </a:path>
                  </a:pathLst>
                </a:custGeom>
                <a:solidFill>
                  <a:srgbClr val="D4B19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2" name="ïślíďè"/>
                <p:cNvSpPr/>
                <p:nvPr>
                  <p:custDataLst>
                    <p:tags r:id="rId137"/>
                  </p:custDataLst>
                </p:nvPr>
              </p:nvSpPr>
              <p:spPr>
                <a:xfrm>
                  <a:off x="10529888" y="6592888"/>
                  <a:ext cx="174625" cy="1031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Lst>
                  <a:pathLst>
                    <a:path w="64" h="38">
                      <a:moveTo>
                        <a:pt x="57" y="10"/>
                      </a:moveTo>
                      <a:cubicBezTo>
                        <a:pt x="58" y="10"/>
                        <a:pt x="58" y="10"/>
                        <a:pt x="58" y="10"/>
                      </a:cubicBezTo>
                      <a:cubicBezTo>
                        <a:pt x="61" y="13"/>
                        <a:pt x="59" y="19"/>
                        <a:pt x="54" y="19"/>
                      </a:cubicBezTo>
                      <a:cubicBezTo>
                        <a:pt x="59" y="22"/>
                        <a:pt x="57" y="28"/>
                        <a:pt x="53" y="29"/>
                      </a:cubicBezTo>
                      <a:cubicBezTo>
                        <a:pt x="56" y="32"/>
                        <a:pt x="54" y="38"/>
                        <a:pt x="49" y="38"/>
                      </a:cubicBezTo>
                      <a:cubicBezTo>
                        <a:pt x="27" y="38"/>
                        <a:pt x="27" y="38"/>
                        <a:pt x="27" y="38"/>
                      </a:cubicBezTo>
                      <a:cubicBezTo>
                        <a:pt x="21" y="38"/>
                        <a:pt x="13" y="34"/>
                        <a:pt x="9" y="32"/>
                      </a:cubicBezTo>
                      <a:cubicBezTo>
                        <a:pt x="0" y="24"/>
                        <a:pt x="6" y="9"/>
                        <a:pt x="12" y="6"/>
                      </a:cubicBezTo>
                      <a:cubicBezTo>
                        <a:pt x="16" y="3"/>
                        <a:pt x="19" y="0"/>
                        <a:pt x="22" y="0"/>
                      </a:cubicBezTo>
                      <a:cubicBezTo>
                        <a:pt x="57" y="0"/>
                        <a:pt x="57" y="0"/>
                        <a:pt x="57" y="0"/>
                      </a:cubicBezTo>
                      <a:cubicBezTo>
                        <a:pt x="64" y="0"/>
                        <a:pt x="63" y="10"/>
                        <a:pt x="57" y="10"/>
                      </a:cubicBezTo>
                      <a:close/>
                    </a:path>
                  </a:pathLst>
                </a:custGeom>
                <a:solidFill>
                  <a:srgbClr val="FFD7B7"/>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3" name="îṧḷïḍê"/>
                <p:cNvSpPr/>
                <p:nvPr>
                  <p:custDataLst>
                    <p:tags r:id="rId138"/>
                  </p:custDataLst>
                </p:nvPr>
              </p:nvSpPr>
              <p:spPr>
                <a:xfrm>
                  <a:off x="10652126" y="6619875"/>
                  <a:ext cx="38100" cy="52388"/>
                </a:xfrm>
                <a:custGeom>
                  <a:avLst/>
                  <a:gdLst/>
                  <a:ahLst/>
                  <a:cxnLst>
                    <a:cxn ang="0">
                      <a:pos x="0"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 ang="0">
                      <a:pos x="2147483646" y="2147483646"/>
                    </a:cxn>
                  </a:cxnLst>
                  <a:pathLst>
                    <a:path w="14" h="19">
                      <a:moveTo>
                        <a:pt x="0" y="19"/>
                      </a:moveTo>
                      <a:cubicBezTo>
                        <a:pt x="0" y="19"/>
                        <a:pt x="4" y="19"/>
                        <a:pt x="8" y="19"/>
                      </a:cubicBezTo>
                      <a:cubicBezTo>
                        <a:pt x="8" y="19"/>
                        <a:pt x="8" y="19"/>
                        <a:pt x="8" y="19"/>
                      </a:cubicBezTo>
                      <a:cubicBezTo>
                        <a:pt x="8" y="19"/>
                        <a:pt x="9" y="19"/>
                        <a:pt x="9" y="19"/>
                      </a:cubicBezTo>
                      <a:cubicBezTo>
                        <a:pt x="5" y="19"/>
                        <a:pt x="0" y="19"/>
                        <a:pt x="0" y="19"/>
                      </a:cubicBezTo>
                      <a:close/>
                      <a:moveTo>
                        <a:pt x="13" y="0"/>
                      </a:moveTo>
                      <a:cubicBezTo>
                        <a:pt x="13" y="0"/>
                        <a:pt x="13" y="1"/>
                        <a:pt x="14" y="1"/>
                      </a:cubicBezTo>
                      <a:cubicBezTo>
                        <a:pt x="9" y="1"/>
                        <a:pt x="2" y="1"/>
                        <a:pt x="2" y="1"/>
                      </a:cubicBezTo>
                      <a:cubicBezTo>
                        <a:pt x="2" y="1"/>
                        <a:pt x="9" y="0"/>
                        <a:pt x="13" y="0"/>
                      </a:cubicBezTo>
                      <a:cubicBezTo>
                        <a:pt x="13" y="0"/>
                        <a:pt x="13" y="0"/>
                        <a:pt x="13" y="0"/>
                      </a:cubicBezTo>
                      <a:close/>
                      <a:moveTo>
                        <a:pt x="11" y="9"/>
                      </a:moveTo>
                      <a:cubicBezTo>
                        <a:pt x="11" y="9"/>
                        <a:pt x="10" y="9"/>
                        <a:pt x="9" y="9"/>
                      </a:cubicBezTo>
                      <a:cubicBezTo>
                        <a:pt x="10" y="10"/>
                        <a:pt x="10" y="10"/>
                        <a:pt x="10" y="10"/>
                      </a:cubicBezTo>
                      <a:cubicBezTo>
                        <a:pt x="6" y="10"/>
                        <a:pt x="0" y="10"/>
                        <a:pt x="0" y="10"/>
                      </a:cubicBezTo>
                      <a:cubicBezTo>
                        <a:pt x="0" y="10"/>
                        <a:pt x="7" y="9"/>
                        <a:pt x="11" y="9"/>
                      </a:cubicBezTo>
                      <a:close/>
                    </a:path>
                  </a:pathLst>
                </a:custGeom>
                <a:solidFill>
                  <a:srgbClr val="D4B19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4" name="ïṧľïdê"/>
                <p:cNvSpPr/>
                <p:nvPr>
                  <p:custDataLst>
                    <p:tags r:id="rId139"/>
                  </p:custDataLst>
                </p:nvPr>
              </p:nvSpPr>
              <p:spPr>
                <a:xfrm>
                  <a:off x="10525126" y="6599238"/>
                  <a:ext cx="60325" cy="95250"/>
                </a:xfrm>
                <a:prstGeom prst="rect">
                  <a:avLst/>
                </a:prstGeom>
                <a:solidFill>
                  <a:srgbClr val="FFFFFF"/>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55" name="îṥḷíďê"/>
                <p:cNvSpPr/>
                <p:nvPr>
                  <p:custDataLst>
                    <p:tags r:id="rId140"/>
                  </p:custDataLst>
                </p:nvPr>
              </p:nvSpPr>
              <p:spPr>
                <a:xfrm>
                  <a:off x="10015538" y="6345238"/>
                  <a:ext cx="530225" cy="361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5" h="133">
                      <a:moveTo>
                        <a:pt x="56" y="25"/>
                      </a:moveTo>
                      <a:cubicBezTo>
                        <a:pt x="107" y="89"/>
                        <a:pt x="107" y="89"/>
                        <a:pt x="107" y="89"/>
                      </a:cubicBezTo>
                      <a:cubicBezTo>
                        <a:pt x="195" y="89"/>
                        <a:pt x="195" y="89"/>
                        <a:pt x="195" y="89"/>
                      </a:cubicBezTo>
                      <a:cubicBezTo>
                        <a:pt x="195" y="132"/>
                        <a:pt x="195" y="132"/>
                        <a:pt x="195" y="132"/>
                      </a:cubicBezTo>
                      <a:cubicBezTo>
                        <a:pt x="100" y="133"/>
                        <a:pt x="100" y="133"/>
                        <a:pt x="100" y="133"/>
                      </a:cubicBezTo>
                      <a:cubicBezTo>
                        <a:pt x="83" y="133"/>
                        <a:pt x="75" y="120"/>
                        <a:pt x="71" y="115"/>
                      </a:cubicBezTo>
                      <a:cubicBezTo>
                        <a:pt x="20" y="55"/>
                        <a:pt x="20" y="55"/>
                        <a:pt x="20" y="55"/>
                      </a:cubicBezTo>
                      <a:cubicBezTo>
                        <a:pt x="0" y="31"/>
                        <a:pt x="37" y="0"/>
                        <a:pt x="56" y="25"/>
                      </a:cubicBezTo>
                      <a:close/>
                    </a:path>
                  </a:pathLst>
                </a:custGeom>
                <a:solidFill>
                  <a:srgbClr val="27557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6" name="ïṡḻiḍe"/>
                <p:cNvSpPr/>
                <p:nvPr>
                  <p:custDataLst>
                    <p:tags r:id="rId141"/>
                  </p:custDataLst>
                </p:nvPr>
              </p:nvSpPr>
              <p:spPr>
                <a:xfrm>
                  <a:off x="10415588" y="7288213"/>
                  <a:ext cx="292100" cy="2254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7" h="83">
                      <a:moveTo>
                        <a:pt x="12" y="26"/>
                      </a:moveTo>
                      <a:cubicBezTo>
                        <a:pt x="7" y="32"/>
                        <a:pt x="1" y="51"/>
                        <a:pt x="1" y="58"/>
                      </a:cubicBezTo>
                      <a:cubicBezTo>
                        <a:pt x="0" y="66"/>
                        <a:pt x="0" y="72"/>
                        <a:pt x="4" y="72"/>
                      </a:cubicBezTo>
                      <a:cubicBezTo>
                        <a:pt x="16" y="74"/>
                        <a:pt x="16" y="74"/>
                        <a:pt x="16" y="74"/>
                      </a:cubicBezTo>
                      <a:cubicBezTo>
                        <a:pt x="18" y="74"/>
                        <a:pt x="20" y="71"/>
                        <a:pt x="20" y="68"/>
                      </a:cubicBezTo>
                      <a:cubicBezTo>
                        <a:pt x="26" y="68"/>
                        <a:pt x="37" y="76"/>
                        <a:pt x="52" y="78"/>
                      </a:cubicBezTo>
                      <a:cubicBezTo>
                        <a:pt x="87" y="82"/>
                        <a:pt x="87" y="82"/>
                        <a:pt x="87" y="82"/>
                      </a:cubicBezTo>
                      <a:cubicBezTo>
                        <a:pt x="94" y="83"/>
                        <a:pt x="106" y="81"/>
                        <a:pt x="107" y="73"/>
                      </a:cubicBezTo>
                      <a:cubicBezTo>
                        <a:pt x="107" y="64"/>
                        <a:pt x="86" y="59"/>
                        <a:pt x="72" y="52"/>
                      </a:cubicBezTo>
                      <a:cubicBezTo>
                        <a:pt x="57" y="46"/>
                        <a:pt x="38" y="18"/>
                        <a:pt x="38" y="11"/>
                      </a:cubicBezTo>
                      <a:cubicBezTo>
                        <a:pt x="38" y="0"/>
                        <a:pt x="30" y="37"/>
                        <a:pt x="21" y="38"/>
                      </a:cubicBezTo>
                      <a:cubicBezTo>
                        <a:pt x="13" y="38"/>
                        <a:pt x="14" y="23"/>
                        <a:pt x="12" y="26"/>
                      </a:cubicBezTo>
                      <a:close/>
                    </a:path>
                  </a:pathLst>
                </a:custGeom>
                <a:solidFill>
                  <a:srgbClr val="57291E"/>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7" name="ïṩḻïḋe"/>
                <p:cNvSpPr/>
                <p:nvPr>
                  <p:custDataLst>
                    <p:tags r:id="rId142"/>
                  </p:custDataLst>
                </p:nvPr>
              </p:nvSpPr>
              <p:spPr>
                <a:xfrm>
                  <a:off x="10374313" y="6950075"/>
                  <a:ext cx="204788" cy="4445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5" h="163">
                      <a:moveTo>
                        <a:pt x="11" y="1"/>
                      </a:moveTo>
                      <a:cubicBezTo>
                        <a:pt x="51" y="1"/>
                        <a:pt x="51" y="1"/>
                        <a:pt x="51" y="1"/>
                      </a:cubicBezTo>
                      <a:cubicBezTo>
                        <a:pt x="57" y="1"/>
                        <a:pt x="60" y="0"/>
                        <a:pt x="60" y="5"/>
                      </a:cubicBezTo>
                      <a:cubicBezTo>
                        <a:pt x="75" y="153"/>
                        <a:pt x="75" y="153"/>
                        <a:pt x="75" y="153"/>
                      </a:cubicBezTo>
                      <a:cubicBezTo>
                        <a:pt x="75" y="158"/>
                        <a:pt x="70" y="163"/>
                        <a:pt x="65" y="163"/>
                      </a:cubicBezTo>
                      <a:cubicBezTo>
                        <a:pt x="24" y="163"/>
                        <a:pt x="24" y="163"/>
                        <a:pt x="24" y="163"/>
                      </a:cubicBezTo>
                      <a:cubicBezTo>
                        <a:pt x="19" y="163"/>
                        <a:pt x="15" y="158"/>
                        <a:pt x="14" y="153"/>
                      </a:cubicBezTo>
                      <a:cubicBezTo>
                        <a:pt x="1" y="11"/>
                        <a:pt x="1" y="11"/>
                        <a:pt x="1" y="11"/>
                      </a:cubicBezTo>
                      <a:cubicBezTo>
                        <a:pt x="0" y="6"/>
                        <a:pt x="5" y="1"/>
                        <a:pt x="11" y="1"/>
                      </a:cubicBezTo>
                      <a:close/>
                    </a:path>
                  </a:pathLst>
                </a:custGeom>
                <a:solidFill>
                  <a:srgbClr val="27557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8" name="íṧḻiḓé"/>
                <p:cNvSpPr/>
                <p:nvPr>
                  <p:custDataLst>
                    <p:tags r:id="rId143"/>
                  </p:custDataLst>
                </p:nvPr>
              </p:nvSpPr>
              <p:spPr>
                <a:xfrm>
                  <a:off x="9788526" y="7059613"/>
                  <a:ext cx="566738" cy="122238"/>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Lst>
                  <a:pathLst>
                    <a:path w="208" h="45">
                      <a:moveTo>
                        <a:pt x="22" y="0"/>
                      </a:moveTo>
                      <a:cubicBezTo>
                        <a:pt x="185" y="0"/>
                        <a:pt x="185" y="0"/>
                        <a:pt x="185" y="0"/>
                      </a:cubicBezTo>
                      <a:cubicBezTo>
                        <a:pt x="198" y="0"/>
                        <a:pt x="208" y="10"/>
                        <a:pt x="208" y="22"/>
                      </a:cubicBezTo>
                      <a:cubicBezTo>
                        <a:pt x="208" y="22"/>
                        <a:pt x="208" y="22"/>
                        <a:pt x="208" y="22"/>
                      </a:cubicBezTo>
                      <a:cubicBezTo>
                        <a:pt x="208" y="35"/>
                        <a:pt x="198" y="45"/>
                        <a:pt x="185" y="45"/>
                      </a:cubicBezTo>
                      <a:cubicBezTo>
                        <a:pt x="22" y="45"/>
                        <a:pt x="22" y="45"/>
                        <a:pt x="22" y="45"/>
                      </a:cubicBezTo>
                      <a:cubicBezTo>
                        <a:pt x="10" y="45"/>
                        <a:pt x="0" y="35"/>
                        <a:pt x="0" y="22"/>
                      </a:cubicBezTo>
                      <a:cubicBezTo>
                        <a:pt x="0" y="22"/>
                        <a:pt x="0" y="22"/>
                        <a:pt x="0" y="22"/>
                      </a:cubicBezTo>
                      <a:cubicBezTo>
                        <a:pt x="0" y="10"/>
                        <a:pt x="10" y="0"/>
                        <a:pt x="22" y="0"/>
                      </a:cubicBez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59" name="iṣļíḋê"/>
                <p:cNvSpPr/>
                <p:nvPr>
                  <p:custDataLst>
                    <p:tags r:id="rId144"/>
                  </p:custDataLst>
                </p:nvPr>
              </p:nvSpPr>
              <p:spPr>
                <a:xfrm>
                  <a:off x="9788526" y="6557963"/>
                  <a:ext cx="123825" cy="623888"/>
                </a:xfrm>
                <a:custGeom>
                  <a:avLst/>
                  <a:gdLst/>
                  <a:ahLst/>
                  <a:cxnLst>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Lst>
                  <a:pathLst>
                    <a:path w="45" h="229">
                      <a:moveTo>
                        <a:pt x="0" y="206"/>
                      </a:moveTo>
                      <a:cubicBezTo>
                        <a:pt x="0" y="23"/>
                        <a:pt x="0" y="23"/>
                        <a:pt x="0" y="23"/>
                      </a:cubicBezTo>
                      <a:cubicBezTo>
                        <a:pt x="0" y="10"/>
                        <a:pt x="10" y="0"/>
                        <a:pt x="22" y="0"/>
                      </a:cubicBezTo>
                      <a:cubicBezTo>
                        <a:pt x="22" y="0"/>
                        <a:pt x="22" y="0"/>
                        <a:pt x="22" y="0"/>
                      </a:cubicBezTo>
                      <a:cubicBezTo>
                        <a:pt x="35" y="0"/>
                        <a:pt x="45" y="10"/>
                        <a:pt x="45" y="23"/>
                      </a:cubicBezTo>
                      <a:cubicBezTo>
                        <a:pt x="45" y="206"/>
                        <a:pt x="45" y="206"/>
                        <a:pt x="45" y="206"/>
                      </a:cubicBezTo>
                      <a:cubicBezTo>
                        <a:pt x="45" y="219"/>
                        <a:pt x="35" y="229"/>
                        <a:pt x="22" y="229"/>
                      </a:cubicBezTo>
                      <a:cubicBezTo>
                        <a:pt x="22" y="229"/>
                        <a:pt x="22" y="229"/>
                        <a:pt x="22" y="229"/>
                      </a:cubicBezTo>
                      <a:cubicBezTo>
                        <a:pt x="10" y="229"/>
                        <a:pt x="0" y="219"/>
                        <a:pt x="0" y="206"/>
                      </a:cubicBez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0" name="îṧḷiḑe"/>
                <p:cNvSpPr/>
                <p:nvPr>
                  <p:custDataLst>
                    <p:tags r:id="rId145"/>
                  </p:custDataLst>
                </p:nvPr>
              </p:nvSpPr>
              <p:spPr>
                <a:xfrm>
                  <a:off x="10050463" y="7113588"/>
                  <a:ext cx="44450" cy="346075"/>
                </a:xfrm>
                <a:prstGeom prst="rect">
                  <a:avLst/>
                </a:prstGeom>
                <a:solidFill>
                  <a:srgbClr val="FC8D25"/>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61" name="iṡľíḓé"/>
                <p:cNvSpPr/>
                <p:nvPr>
                  <p:custDataLst>
                    <p:tags r:id="rId146"/>
                  </p:custDataLst>
                </p:nvPr>
              </p:nvSpPr>
              <p:spPr>
                <a:xfrm>
                  <a:off x="9883776" y="7421563"/>
                  <a:ext cx="376238" cy="107950"/>
                </a:xfrm>
                <a:custGeom>
                  <a:avLst/>
                  <a:gdLst/>
                  <a:ahLst/>
                  <a:cxnLst>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138" h="40">
                      <a:moveTo>
                        <a:pt x="0" y="40"/>
                      </a:moveTo>
                      <a:cubicBezTo>
                        <a:pt x="5" y="30"/>
                        <a:pt x="14" y="21"/>
                        <a:pt x="24" y="14"/>
                      </a:cubicBezTo>
                      <a:cubicBezTo>
                        <a:pt x="37" y="5"/>
                        <a:pt x="52" y="0"/>
                        <a:pt x="69" y="0"/>
                      </a:cubicBezTo>
                      <a:cubicBezTo>
                        <a:pt x="86" y="0"/>
                        <a:pt x="101" y="5"/>
                        <a:pt x="114" y="14"/>
                      </a:cubicBezTo>
                      <a:cubicBezTo>
                        <a:pt x="124" y="21"/>
                        <a:pt x="132" y="30"/>
                        <a:pt x="138" y="40"/>
                      </a:cubicBezTo>
                      <a:cubicBezTo>
                        <a:pt x="121" y="40"/>
                        <a:pt x="121" y="40"/>
                        <a:pt x="121" y="40"/>
                      </a:cubicBezTo>
                      <a:cubicBezTo>
                        <a:pt x="117" y="35"/>
                        <a:pt x="112" y="30"/>
                        <a:pt x="106" y="25"/>
                      </a:cubicBezTo>
                      <a:cubicBezTo>
                        <a:pt x="95" y="18"/>
                        <a:pt x="83" y="14"/>
                        <a:pt x="69" y="14"/>
                      </a:cubicBezTo>
                      <a:cubicBezTo>
                        <a:pt x="55" y="14"/>
                        <a:pt x="42" y="18"/>
                        <a:pt x="32" y="25"/>
                      </a:cubicBezTo>
                      <a:cubicBezTo>
                        <a:pt x="26" y="30"/>
                        <a:pt x="21" y="35"/>
                        <a:pt x="17" y="40"/>
                      </a:cubicBezTo>
                      <a:lnTo>
                        <a:pt x="0" y="40"/>
                      </a:ln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2" name="îṩlîdê"/>
                <p:cNvSpPr/>
                <p:nvPr>
                  <p:custDataLst>
                    <p:tags r:id="rId147"/>
                  </p:custDataLst>
                </p:nvPr>
              </p:nvSpPr>
              <p:spPr>
                <a:xfrm>
                  <a:off x="10056813" y="6272213"/>
                  <a:ext cx="134938" cy="168275"/>
                </a:xfrm>
                <a:custGeom>
                  <a:avLst/>
                  <a:gdLst/>
                  <a:ahLst/>
                  <a:cxnLst>
                    <a:cxn ang="0">
                      <a:pos x="0" y="2147483646"/>
                    </a:cxn>
                    <a:cxn ang="0">
                      <a:pos x="2147483646" y="0"/>
                    </a:cxn>
                    <a:cxn ang="0">
                      <a:pos x="2147483646" y="2147483646"/>
                    </a:cxn>
                    <a:cxn ang="0">
                      <a:pos x="2147483646" y="2147483646"/>
                    </a:cxn>
                    <a:cxn ang="0">
                      <a:pos x="0" y="2147483646"/>
                    </a:cxn>
                  </a:cxnLst>
                  <a:pathLst>
                    <a:path w="85" h="106">
                      <a:moveTo>
                        <a:pt x="0" y="34"/>
                      </a:moveTo>
                      <a:lnTo>
                        <a:pt x="10" y="0"/>
                      </a:lnTo>
                      <a:lnTo>
                        <a:pt x="85" y="87"/>
                      </a:lnTo>
                      <a:lnTo>
                        <a:pt x="84" y="106"/>
                      </a:lnTo>
                      <a:lnTo>
                        <a:pt x="0" y="34"/>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3" name="ïSļiḓè"/>
                <p:cNvSpPr/>
                <p:nvPr>
                  <p:custDataLst>
                    <p:tags r:id="rId148"/>
                  </p:custDataLst>
                </p:nvPr>
              </p:nvSpPr>
              <p:spPr>
                <a:xfrm>
                  <a:off x="10050463" y="6296025"/>
                  <a:ext cx="139700" cy="163513"/>
                </a:xfrm>
                <a:custGeom>
                  <a:avLst/>
                  <a:gdLst/>
                  <a:ahLst/>
                  <a:cxnLst>
                    <a:cxn ang="0">
                      <a:pos x="0" y="2147483646"/>
                    </a:cxn>
                    <a:cxn ang="0">
                      <a:pos x="2147483646" y="0"/>
                    </a:cxn>
                    <a:cxn ang="0">
                      <a:pos x="2147483646" y="2147483646"/>
                    </a:cxn>
                    <a:cxn ang="0">
                      <a:pos x="2147483646" y="2147483646"/>
                    </a:cxn>
                    <a:cxn ang="0">
                      <a:pos x="0" y="2147483646"/>
                    </a:cxn>
                  </a:cxnLst>
                  <a:pathLst>
                    <a:path w="88" h="103">
                      <a:moveTo>
                        <a:pt x="0" y="34"/>
                      </a:moveTo>
                      <a:lnTo>
                        <a:pt x="9" y="0"/>
                      </a:lnTo>
                      <a:lnTo>
                        <a:pt x="88" y="86"/>
                      </a:lnTo>
                      <a:lnTo>
                        <a:pt x="86" y="103"/>
                      </a:lnTo>
                      <a:lnTo>
                        <a:pt x="0" y="34"/>
                      </a:lnTo>
                      <a:close/>
                    </a:path>
                  </a:pathLst>
                </a:custGeom>
                <a:solidFill>
                  <a:srgbClr val="27557D"/>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4" name="iṥḷiḋè"/>
                <p:cNvSpPr/>
                <p:nvPr>
                  <p:custDataLst>
                    <p:tags r:id="rId149"/>
                  </p:custDataLst>
                </p:nvPr>
              </p:nvSpPr>
              <p:spPr>
                <a:xfrm>
                  <a:off x="10666413" y="4843463"/>
                  <a:ext cx="1103313" cy="102235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405" h="375">
                      <a:moveTo>
                        <a:pt x="203" y="0"/>
                      </a:moveTo>
                      <a:cubicBezTo>
                        <a:pt x="314" y="0"/>
                        <a:pt x="405" y="68"/>
                        <a:pt x="405" y="151"/>
                      </a:cubicBezTo>
                      <a:cubicBezTo>
                        <a:pt x="405" y="215"/>
                        <a:pt x="351" y="270"/>
                        <a:pt x="274" y="291"/>
                      </a:cubicBezTo>
                      <a:cubicBezTo>
                        <a:pt x="297" y="375"/>
                        <a:pt x="297" y="375"/>
                        <a:pt x="297" y="375"/>
                      </a:cubicBezTo>
                      <a:cubicBezTo>
                        <a:pt x="229" y="300"/>
                        <a:pt x="229" y="300"/>
                        <a:pt x="229" y="300"/>
                      </a:cubicBezTo>
                      <a:cubicBezTo>
                        <a:pt x="221" y="301"/>
                        <a:pt x="212" y="301"/>
                        <a:pt x="203" y="301"/>
                      </a:cubicBezTo>
                      <a:cubicBezTo>
                        <a:pt x="91" y="301"/>
                        <a:pt x="0" y="234"/>
                        <a:pt x="0" y="151"/>
                      </a:cubicBezTo>
                      <a:cubicBezTo>
                        <a:pt x="0" y="68"/>
                        <a:pt x="91" y="0"/>
                        <a:pt x="203" y="0"/>
                      </a:cubicBezTo>
                      <a:close/>
                    </a:path>
                  </a:pathLst>
                </a:custGeom>
                <a:solidFill>
                  <a:srgbClr val="FFDEB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5" name="iś1ïḓé"/>
                <p:cNvSpPr/>
                <p:nvPr>
                  <p:custDataLst>
                    <p:tags r:id="rId150"/>
                  </p:custDataLst>
                </p:nvPr>
              </p:nvSpPr>
              <p:spPr>
                <a:xfrm>
                  <a:off x="10898188" y="5062538"/>
                  <a:ext cx="631825" cy="3810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4">
                      <a:moveTo>
                        <a:pt x="7" y="14"/>
                      </a:moveTo>
                      <a:cubicBezTo>
                        <a:pt x="3" y="14"/>
                        <a:pt x="0" y="11"/>
                        <a:pt x="0" y="7"/>
                      </a:cubicBezTo>
                      <a:cubicBezTo>
                        <a:pt x="0" y="3"/>
                        <a:pt x="3" y="0"/>
                        <a:pt x="7" y="0"/>
                      </a:cubicBezTo>
                      <a:cubicBezTo>
                        <a:pt x="225" y="0"/>
                        <a:pt x="225" y="0"/>
                        <a:pt x="225" y="0"/>
                      </a:cubicBezTo>
                      <a:cubicBezTo>
                        <a:pt x="229" y="0"/>
                        <a:pt x="232" y="3"/>
                        <a:pt x="232" y="7"/>
                      </a:cubicBezTo>
                      <a:cubicBezTo>
                        <a:pt x="232" y="11"/>
                        <a:pt x="229" y="14"/>
                        <a:pt x="225" y="14"/>
                      </a:cubicBezTo>
                      <a:lnTo>
                        <a:pt x="7" y="14"/>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6" name="íṣḻîḑê"/>
                <p:cNvSpPr/>
                <p:nvPr>
                  <p:custDataLst>
                    <p:tags r:id="rId151"/>
                  </p:custDataLst>
                </p:nvPr>
              </p:nvSpPr>
              <p:spPr>
                <a:xfrm>
                  <a:off x="10898188" y="5173663"/>
                  <a:ext cx="631825" cy="3810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4">
                      <a:moveTo>
                        <a:pt x="7" y="14"/>
                      </a:moveTo>
                      <a:cubicBezTo>
                        <a:pt x="3" y="14"/>
                        <a:pt x="0" y="11"/>
                        <a:pt x="0" y="7"/>
                      </a:cubicBezTo>
                      <a:cubicBezTo>
                        <a:pt x="0" y="3"/>
                        <a:pt x="3" y="0"/>
                        <a:pt x="7" y="0"/>
                      </a:cubicBezTo>
                      <a:cubicBezTo>
                        <a:pt x="225" y="0"/>
                        <a:pt x="225" y="0"/>
                        <a:pt x="225" y="0"/>
                      </a:cubicBezTo>
                      <a:cubicBezTo>
                        <a:pt x="229" y="0"/>
                        <a:pt x="232" y="3"/>
                        <a:pt x="232" y="7"/>
                      </a:cubicBezTo>
                      <a:cubicBezTo>
                        <a:pt x="232" y="11"/>
                        <a:pt x="229" y="14"/>
                        <a:pt x="225" y="14"/>
                      </a:cubicBezTo>
                      <a:lnTo>
                        <a:pt x="7" y="14"/>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7" name="ïš1íḑè"/>
                <p:cNvSpPr/>
                <p:nvPr>
                  <p:custDataLst>
                    <p:tags r:id="rId152"/>
                  </p:custDataLst>
                </p:nvPr>
              </p:nvSpPr>
              <p:spPr>
                <a:xfrm>
                  <a:off x="10898188" y="5287963"/>
                  <a:ext cx="631825" cy="34925"/>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3">
                      <a:moveTo>
                        <a:pt x="7" y="13"/>
                      </a:moveTo>
                      <a:cubicBezTo>
                        <a:pt x="3" y="13"/>
                        <a:pt x="0" y="10"/>
                        <a:pt x="0" y="7"/>
                      </a:cubicBezTo>
                      <a:cubicBezTo>
                        <a:pt x="0" y="3"/>
                        <a:pt x="3" y="0"/>
                        <a:pt x="7" y="0"/>
                      </a:cubicBezTo>
                      <a:cubicBezTo>
                        <a:pt x="225" y="0"/>
                        <a:pt x="225" y="0"/>
                        <a:pt x="225" y="0"/>
                      </a:cubicBezTo>
                      <a:cubicBezTo>
                        <a:pt x="229" y="0"/>
                        <a:pt x="232" y="3"/>
                        <a:pt x="232" y="7"/>
                      </a:cubicBezTo>
                      <a:cubicBezTo>
                        <a:pt x="232" y="10"/>
                        <a:pt x="229" y="13"/>
                        <a:pt x="225" y="13"/>
                      </a:cubicBezTo>
                      <a:lnTo>
                        <a:pt x="7" y="13"/>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8" name="íṣļïḍè"/>
                <p:cNvSpPr/>
                <p:nvPr>
                  <p:custDataLst>
                    <p:tags r:id="rId153"/>
                  </p:custDataLst>
                </p:nvPr>
              </p:nvSpPr>
              <p:spPr>
                <a:xfrm>
                  <a:off x="10898188" y="5399088"/>
                  <a:ext cx="631825" cy="3810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4">
                      <a:moveTo>
                        <a:pt x="7" y="14"/>
                      </a:moveTo>
                      <a:cubicBezTo>
                        <a:pt x="3" y="14"/>
                        <a:pt x="0" y="11"/>
                        <a:pt x="0" y="7"/>
                      </a:cubicBezTo>
                      <a:cubicBezTo>
                        <a:pt x="0" y="3"/>
                        <a:pt x="3" y="0"/>
                        <a:pt x="7" y="0"/>
                      </a:cubicBezTo>
                      <a:cubicBezTo>
                        <a:pt x="225" y="0"/>
                        <a:pt x="225" y="0"/>
                        <a:pt x="225" y="0"/>
                      </a:cubicBezTo>
                      <a:cubicBezTo>
                        <a:pt x="229" y="0"/>
                        <a:pt x="232" y="3"/>
                        <a:pt x="232" y="7"/>
                      </a:cubicBezTo>
                      <a:cubicBezTo>
                        <a:pt x="232" y="11"/>
                        <a:pt x="229" y="14"/>
                        <a:pt x="225" y="14"/>
                      </a:cubicBezTo>
                      <a:lnTo>
                        <a:pt x="7" y="14"/>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69" name="íś1íde"/>
                <p:cNvSpPr/>
                <p:nvPr>
                  <p:custDataLst>
                    <p:tags r:id="rId154"/>
                  </p:custDataLst>
                </p:nvPr>
              </p:nvSpPr>
              <p:spPr>
                <a:xfrm>
                  <a:off x="10647363" y="4824413"/>
                  <a:ext cx="1141413" cy="10636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419" h="390">
                      <a:moveTo>
                        <a:pt x="210" y="0"/>
                      </a:moveTo>
                      <a:cubicBezTo>
                        <a:pt x="267" y="0"/>
                        <a:pt x="319" y="18"/>
                        <a:pt x="357" y="46"/>
                      </a:cubicBezTo>
                      <a:cubicBezTo>
                        <a:pt x="395" y="74"/>
                        <a:pt x="419" y="114"/>
                        <a:pt x="419" y="158"/>
                      </a:cubicBezTo>
                      <a:cubicBezTo>
                        <a:pt x="419" y="191"/>
                        <a:pt x="405" y="222"/>
                        <a:pt x="381" y="248"/>
                      </a:cubicBezTo>
                      <a:cubicBezTo>
                        <a:pt x="359" y="272"/>
                        <a:pt x="327" y="292"/>
                        <a:pt x="290" y="303"/>
                      </a:cubicBezTo>
                      <a:cubicBezTo>
                        <a:pt x="311" y="381"/>
                        <a:pt x="311" y="381"/>
                        <a:pt x="311" y="381"/>
                      </a:cubicBezTo>
                      <a:cubicBezTo>
                        <a:pt x="312" y="384"/>
                        <a:pt x="310" y="388"/>
                        <a:pt x="306" y="389"/>
                      </a:cubicBezTo>
                      <a:cubicBezTo>
                        <a:pt x="304" y="390"/>
                        <a:pt x="301" y="389"/>
                        <a:pt x="299" y="387"/>
                      </a:cubicBezTo>
                      <a:cubicBezTo>
                        <a:pt x="299" y="387"/>
                        <a:pt x="299" y="387"/>
                        <a:pt x="299" y="387"/>
                      </a:cubicBezTo>
                      <a:cubicBezTo>
                        <a:pt x="233" y="314"/>
                        <a:pt x="233" y="314"/>
                        <a:pt x="233" y="314"/>
                      </a:cubicBezTo>
                      <a:cubicBezTo>
                        <a:pt x="230" y="314"/>
                        <a:pt x="227" y="314"/>
                        <a:pt x="223" y="315"/>
                      </a:cubicBezTo>
                      <a:cubicBezTo>
                        <a:pt x="218" y="315"/>
                        <a:pt x="214" y="315"/>
                        <a:pt x="210" y="315"/>
                      </a:cubicBezTo>
                      <a:cubicBezTo>
                        <a:pt x="210" y="301"/>
                        <a:pt x="210" y="301"/>
                        <a:pt x="210" y="301"/>
                      </a:cubicBezTo>
                      <a:cubicBezTo>
                        <a:pt x="214" y="301"/>
                        <a:pt x="219" y="301"/>
                        <a:pt x="223" y="301"/>
                      </a:cubicBezTo>
                      <a:cubicBezTo>
                        <a:pt x="227" y="301"/>
                        <a:pt x="231" y="300"/>
                        <a:pt x="235" y="300"/>
                      </a:cubicBezTo>
                      <a:cubicBezTo>
                        <a:pt x="237" y="300"/>
                        <a:pt x="240" y="300"/>
                        <a:pt x="241" y="302"/>
                      </a:cubicBezTo>
                      <a:cubicBezTo>
                        <a:pt x="290" y="356"/>
                        <a:pt x="290" y="356"/>
                        <a:pt x="290" y="356"/>
                      </a:cubicBezTo>
                      <a:cubicBezTo>
                        <a:pt x="275" y="301"/>
                        <a:pt x="275" y="301"/>
                        <a:pt x="275" y="301"/>
                      </a:cubicBezTo>
                      <a:cubicBezTo>
                        <a:pt x="274" y="300"/>
                        <a:pt x="274" y="300"/>
                        <a:pt x="274" y="300"/>
                      </a:cubicBezTo>
                      <a:cubicBezTo>
                        <a:pt x="273" y="297"/>
                        <a:pt x="276" y="293"/>
                        <a:pt x="279" y="292"/>
                      </a:cubicBezTo>
                      <a:cubicBezTo>
                        <a:pt x="317" y="281"/>
                        <a:pt x="349" y="262"/>
                        <a:pt x="371" y="238"/>
                      </a:cubicBezTo>
                      <a:cubicBezTo>
                        <a:pt x="393" y="215"/>
                        <a:pt x="405" y="188"/>
                        <a:pt x="405" y="158"/>
                      </a:cubicBezTo>
                      <a:cubicBezTo>
                        <a:pt x="405" y="118"/>
                        <a:pt x="384" y="83"/>
                        <a:pt x="349" y="57"/>
                      </a:cubicBezTo>
                      <a:cubicBezTo>
                        <a:pt x="313" y="30"/>
                        <a:pt x="264" y="14"/>
                        <a:pt x="210" y="14"/>
                      </a:cubicBezTo>
                      <a:lnTo>
                        <a:pt x="210" y="0"/>
                      </a:lnTo>
                      <a:close/>
                      <a:moveTo>
                        <a:pt x="210" y="0"/>
                      </a:moveTo>
                      <a:cubicBezTo>
                        <a:pt x="210" y="0"/>
                        <a:pt x="210" y="0"/>
                        <a:pt x="210" y="0"/>
                      </a:cubicBezTo>
                      <a:cubicBezTo>
                        <a:pt x="210" y="14"/>
                        <a:pt x="210" y="14"/>
                        <a:pt x="210" y="14"/>
                      </a:cubicBezTo>
                      <a:cubicBezTo>
                        <a:pt x="210" y="14"/>
                        <a:pt x="210" y="14"/>
                        <a:pt x="210" y="14"/>
                      </a:cubicBezTo>
                      <a:cubicBezTo>
                        <a:pt x="155" y="14"/>
                        <a:pt x="106" y="30"/>
                        <a:pt x="71" y="57"/>
                      </a:cubicBezTo>
                      <a:cubicBezTo>
                        <a:pt x="36" y="83"/>
                        <a:pt x="14" y="118"/>
                        <a:pt x="14" y="158"/>
                      </a:cubicBezTo>
                      <a:cubicBezTo>
                        <a:pt x="14" y="197"/>
                        <a:pt x="36" y="233"/>
                        <a:pt x="71" y="258"/>
                      </a:cubicBezTo>
                      <a:cubicBezTo>
                        <a:pt x="106" y="285"/>
                        <a:pt x="155" y="301"/>
                        <a:pt x="210" y="301"/>
                      </a:cubicBezTo>
                      <a:cubicBezTo>
                        <a:pt x="210" y="301"/>
                        <a:pt x="210" y="301"/>
                        <a:pt x="210" y="301"/>
                      </a:cubicBezTo>
                      <a:cubicBezTo>
                        <a:pt x="210" y="315"/>
                        <a:pt x="210" y="315"/>
                        <a:pt x="210" y="315"/>
                      </a:cubicBezTo>
                      <a:cubicBezTo>
                        <a:pt x="210" y="315"/>
                        <a:pt x="210" y="315"/>
                        <a:pt x="210" y="315"/>
                      </a:cubicBezTo>
                      <a:cubicBezTo>
                        <a:pt x="152" y="315"/>
                        <a:pt x="100" y="298"/>
                        <a:pt x="62" y="270"/>
                      </a:cubicBezTo>
                      <a:cubicBezTo>
                        <a:pt x="24" y="241"/>
                        <a:pt x="0" y="201"/>
                        <a:pt x="0" y="158"/>
                      </a:cubicBezTo>
                      <a:cubicBezTo>
                        <a:pt x="0" y="114"/>
                        <a:pt x="24" y="74"/>
                        <a:pt x="62" y="46"/>
                      </a:cubicBezTo>
                      <a:cubicBezTo>
                        <a:pt x="100" y="18"/>
                        <a:pt x="152" y="0"/>
                        <a:pt x="210" y="0"/>
                      </a:cubicBez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0" name="ís1iḋè"/>
                <p:cNvSpPr/>
                <p:nvPr>
                  <p:custDataLst>
                    <p:tags r:id="rId155"/>
                  </p:custDataLst>
                </p:nvPr>
              </p:nvSpPr>
              <p:spPr>
                <a:xfrm>
                  <a:off x="10099676" y="4976813"/>
                  <a:ext cx="1103313" cy="1022350"/>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05" h="375">
                      <a:moveTo>
                        <a:pt x="203" y="0"/>
                      </a:moveTo>
                      <a:cubicBezTo>
                        <a:pt x="91" y="0"/>
                        <a:pt x="0" y="67"/>
                        <a:pt x="0" y="150"/>
                      </a:cubicBezTo>
                      <a:cubicBezTo>
                        <a:pt x="0" y="214"/>
                        <a:pt x="55" y="269"/>
                        <a:pt x="131" y="291"/>
                      </a:cubicBezTo>
                      <a:cubicBezTo>
                        <a:pt x="108" y="375"/>
                        <a:pt x="108" y="375"/>
                        <a:pt x="108" y="375"/>
                      </a:cubicBezTo>
                      <a:cubicBezTo>
                        <a:pt x="176" y="299"/>
                        <a:pt x="176" y="299"/>
                        <a:pt x="176" y="299"/>
                      </a:cubicBezTo>
                      <a:cubicBezTo>
                        <a:pt x="185" y="300"/>
                        <a:pt x="194" y="300"/>
                        <a:pt x="203" y="300"/>
                      </a:cubicBezTo>
                      <a:cubicBezTo>
                        <a:pt x="314" y="300"/>
                        <a:pt x="405" y="233"/>
                        <a:pt x="405" y="150"/>
                      </a:cubicBezTo>
                      <a:cubicBezTo>
                        <a:pt x="405" y="67"/>
                        <a:pt x="314" y="0"/>
                        <a:pt x="203" y="0"/>
                      </a:cubicBezTo>
                      <a:close/>
                    </a:path>
                  </a:pathLst>
                </a:custGeom>
                <a:solidFill>
                  <a:srgbClr val="FFDEB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1" name="íŝḷîdè"/>
                <p:cNvSpPr/>
                <p:nvPr>
                  <p:custDataLst>
                    <p:tags r:id="rId156"/>
                  </p:custDataLst>
                </p:nvPr>
              </p:nvSpPr>
              <p:spPr>
                <a:xfrm>
                  <a:off x="10080626" y="4957763"/>
                  <a:ext cx="1141413" cy="1060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0"/>
                    </a:cxn>
                    <a:cxn ang="0">
                      <a:pos x="2147483646" y="2147483646"/>
                    </a:cxn>
                  </a:cxnLst>
                  <a:pathLst>
                    <a:path w="419" h="389">
                      <a:moveTo>
                        <a:pt x="210" y="300"/>
                      </a:moveTo>
                      <a:cubicBezTo>
                        <a:pt x="264" y="300"/>
                        <a:pt x="313" y="284"/>
                        <a:pt x="349" y="258"/>
                      </a:cubicBezTo>
                      <a:cubicBezTo>
                        <a:pt x="384" y="232"/>
                        <a:pt x="405" y="196"/>
                        <a:pt x="405" y="157"/>
                      </a:cubicBezTo>
                      <a:cubicBezTo>
                        <a:pt x="405" y="118"/>
                        <a:pt x="384" y="82"/>
                        <a:pt x="349" y="56"/>
                      </a:cubicBezTo>
                      <a:cubicBezTo>
                        <a:pt x="313" y="30"/>
                        <a:pt x="264" y="13"/>
                        <a:pt x="210" y="13"/>
                      </a:cubicBezTo>
                      <a:cubicBezTo>
                        <a:pt x="210" y="0"/>
                        <a:pt x="210" y="0"/>
                        <a:pt x="210" y="0"/>
                      </a:cubicBezTo>
                      <a:cubicBezTo>
                        <a:pt x="267" y="0"/>
                        <a:pt x="319" y="17"/>
                        <a:pt x="357" y="45"/>
                      </a:cubicBezTo>
                      <a:cubicBezTo>
                        <a:pt x="395" y="74"/>
                        <a:pt x="419" y="113"/>
                        <a:pt x="419" y="157"/>
                      </a:cubicBezTo>
                      <a:cubicBezTo>
                        <a:pt x="419" y="201"/>
                        <a:pt x="395" y="240"/>
                        <a:pt x="357" y="269"/>
                      </a:cubicBezTo>
                      <a:cubicBezTo>
                        <a:pt x="319" y="297"/>
                        <a:pt x="267" y="314"/>
                        <a:pt x="210" y="314"/>
                      </a:cubicBezTo>
                      <a:lnTo>
                        <a:pt x="210" y="300"/>
                      </a:lnTo>
                      <a:close/>
                      <a:moveTo>
                        <a:pt x="210" y="13"/>
                      </a:moveTo>
                      <a:cubicBezTo>
                        <a:pt x="155" y="13"/>
                        <a:pt x="106" y="30"/>
                        <a:pt x="71" y="56"/>
                      </a:cubicBezTo>
                      <a:cubicBezTo>
                        <a:pt x="36" y="82"/>
                        <a:pt x="14" y="118"/>
                        <a:pt x="14" y="157"/>
                      </a:cubicBezTo>
                      <a:cubicBezTo>
                        <a:pt x="14" y="187"/>
                        <a:pt x="27" y="215"/>
                        <a:pt x="48" y="238"/>
                      </a:cubicBezTo>
                      <a:cubicBezTo>
                        <a:pt x="70" y="262"/>
                        <a:pt x="102" y="281"/>
                        <a:pt x="140" y="291"/>
                      </a:cubicBezTo>
                      <a:cubicBezTo>
                        <a:pt x="144" y="292"/>
                        <a:pt x="146" y="296"/>
                        <a:pt x="145" y="300"/>
                      </a:cubicBezTo>
                      <a:cubicBezTo>
                        <a:pt x="145" y="300"/>
                        <a:pt x="145" y="300"/>
                        <a:pt x="145" y="300"/>
                      </a:cubicBezTo>
                      <a:cubicBezTo>
                        <a:pt x="129" y="355"/>
                        <a:pt x="129" y="355"/>
                        <a:pt x="129" y="355"/>
                      </a:cubicBezTo>
                      <a:cubicBezTo>
                        <a:pt x="178" y="301"/>
                        <a:pt x="178" y="301"/>
                        <a:pt x="178" y="301"/>
                      </a:cubicBezTo>
                      <a:cubicBezTo>
                        <a:pt x="179" y="300"/>
                        <a:pt x="182" y="299"/>
                        <a:pt x="184" y="299"/>
                      </a:cubicBezTo>
                      <a:cubicBezTo>
                        <a:pt x="188" y="300"/>
                        <a:pt x="192" y="300"/>
                        <a:pt x="197" y="300"/>
                      </a:cubicBezTo>
                      <a:cubicBezTo>
                        <a:pt x="201" y="300"/>
                        <a:pt x="205" y="300"/>
                        <a:pt x="210" y="300"/>
                      </a:cubicBezTo>
                      <a:cubicBezTo>
                        <a:pt x="210" y="300"/>
                        <a:pt x="210" y="300"/>
                        <a:pt x="210" y="300"/>
                      </a:cubicBezTo>
                      <a:cubicBezTo>
                        <a:pt x="210" y="314"/>
                        <a:pt x="210" y="314"/>
                        <a:pt x="210" y="314"/>
                      </a:cubicBezTo>
                      <a:cubicBezTo>
                        <a:pt x="210" y="314"/>
                        <a:pt x="210" y="314"/>
                        <a:pt x="210" y="314"/>
                      </a:cubicBezTo>
                      <a:cubicBezTo>
                        <a:pt x="205" y="314"/>
                        <a:pt x="201" y="314"/>
                        <a:pt x="196" y="314"/>
                      </a:cubicBezTo>
                      <a:cubicBezTo>
                        <a:pt x="192" y="314"/>
                        <a:pt x="189" y="314"/>
                        <a:pt x="186" y="313"/>
                      </a:cubicBezTo>
                      <a:cubicBezTo>
                        <a:pt x="120" y="386"/>
                        <a:pt x="120" y="386"/>
                        <a:pt x="120" y="386"/>
                      </a:cubicBezTo>
                      <a:cubicBezTo>
                        <a:pt x="120" y="386"/>
                        <a:pt x="120" y="386"/>
                        <a:pt x="120" y="386"/>
                      </a:cubicBezTo>
                      <a:cubicBezTo>
                        <a:pt x="118" y="388"/>
                        <a:pt x="116" y="389"/>
                        <a:pt x="113" y="388"/>
                      </a:cubicBezTo>
                      <a:cubicBezTo>
                        <a:pt x="109" y="387"/>
                        <a:pt x="107" y="384"/>
                        <a:pt x="108" y="380"/>
                      </a:cubicBezTo>
                      <a:cubicBezTo>
                        <a:pt x="130" y="302"/>
                        <a:pt x="130" y="302"/>
                        <a:pt x="130" y="302"/>
                      </a:cubicBezTo>
                      <a:cubicBezTo>
                        <a:pt x="92" y="291"/>
                        <a:pt x="61" y="272"/>
                        <a:pt x="38" y="247"/>
                      </a:cubicBezTo>
                      <a:cubicBezTo>
                        <a:pt x="14" y="222"/>
                        <a:pt x="0" y="190"/>
                        <a:pt x="0" y="157"/>
                      </a:cubicBezTo>
                      <a:cubicBezTo>
                        <a:pt x="0" y="113"/>
                        <a:pt x="24" y="74"/>
                        <a:pt x="62" y="45"/>
                      </a:cubicBezTo>
                      <a:cubicBezTo>
                        <a:pt x="100" y="17"/>
                        <a:pt x="152" y="0"/>
                        <a:pt x="210" y="0"/>
                      </a:cubicBezTo>
                      <a:cubicBezTo>
                        <a:pt x="210" y="0"/>
                        <a:pt x="210" y="0"/>
                        <a:pt x="210" y="0"/>
                      </a:cubicBezTo>
                      <a:cubicBezTo>
                        <a:pt x="210" y="13"/>
                        <a:pt x="210" y="13"/>
                        <a:pt x="210" y="13"/>
                      </a:cubicBez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2" name="ïśľîḋê"/>
                <p:cNvSpPr/>
                <p:nvPr>
                  <p:custDataLst>
                    <p:tags r:id="rId157"/>
                  </p:custDataLst>
                </p:nvPr>
              </p:nvSpPr>
              <p:spPr>
                <a:xfrm>
                  <a:off x="10328276" y="5200650"/>
                  <a:ext cx="631825" cy="3810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4">
                      <a:moveTo>
                        <a:pt x="7" y="14"/>
                      </a:moveTo>
                      <a:cubicBezTo>
                        <a:pt x="3" y="14"/>
                        <a:pt x="0" y="10"/>
                        <a:pt x="0" y="7"/>
                      </a:cubicBezTo>
                      <a:cubicBezTo>
                        <a:pt x="0" y="3"/>
                        <a:pt x="3" y="0"/>
                        <a:pt x="7" y="0"/>
                      </a:cubicBezTo>
                      <a:cubicBezTo>
                        <a:pt x="225" y="0"/>
                        <a:pt x="225" y="0"/>
                        <a:pt x="225" y="0"/>
                      </a:cubicBezTo>
                      <a:cubicBezTo>
                        <a:pt x="228" y="0"/>
                        <a:pt x="232" y="3"/>
                        <a:pt x="232" y="7"/>
                      </a:cubicBezTo>
                      <a:cubicBezTo>
                        <a:pt x="232" y="10"/>
                        <a:pt x="228" y="14"/>
                        <a:pt x="225" y="14"/>
                      </a:cubicBezTo>
                      <a:lnTo>
                        <a:pt x="7" y="14"/>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3" name="íŝḻíḑé"/>
                <p:cNvSpPr/>
                <p:nvPr>
                  <p:custDataLst>
                    <p:tags r:id="rId158"/>
                  </p:custDataLst>
                </p:nvPr>
              </p:nvSpPr>
              <p:spPr>
                <a:xfrm>
                  <a:off x="10328276" y="5313363"/>
                  <a:ext cx="631825" cy="3810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4">
                      <a:moveTo>
                        <a:pt x="7" y="14"/>
                      </a:moveTo>
                      <a:cubicBezTo>
                        <a:pt x="3" y="14"/>
                        <a:pt x="0" y="11"/>
                        <a:pt x="0" y="7"/>
                      </a:cubicBezTo>
                      <a:cubicBezTo>
                        <a:pt x="0" y="3"/>
                        <a:pt x="3" y="0"/>
                        <a:pt x="7" y="0"/>
                      </a:cubicBezTo>
                      <a:cubicBezTo>
                        <a:pt x="225" y="0"/>
                        <a:pt x="225" y="0"/>
                        <a:pt x="225" y="0"/>
                      </a:cubicBezTo>
                      <a:cubicBezTo>
                        <a:pt x="228" y="0"/>
                        <a:pt x="232" y="3"/>
                        <a:pt x="232" y="7"/>
                      </a:cubicBezTo>
                      <a:cubicBezTo>
                        <a:pt x="232" y="11"/>
                        <a:pt x="228" y="14"/>
                        <a:pt x="225" y="14"/>
                      </a:cubicBezTo>
                      <a:lnTo>
                        <a:pt x="7" y="14"/>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4" name="îśḻïḑè"/>
                <p:cNvSpPr/>
                <p:nvPr>
                  <p:custDataLst>
                    <p:tags r:id="rId159"/>
                  </p:custDataLst>
                </p:nvPr>
              </p:nvSpPr>
              <p:spPr>
                <a:xfrm>
                  <a:off x="10328276" y="5424488"/>
                  <a:ext cx="631825" cy="3810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4">
                      <a:moveTo>
                        <a:pt x="7" y="14"/>
                      </a:moveTo>
                      <a:cubicBezTo>
                        <a:pt x="3" y="14"/>
                        <a:pt x="0" y="11"/>
                        <a:pt x="0" y="7"/>
                      </a:cubicBezTo>
                      <a:cubicBezTo>
                        <a:pt x="0" y="3"/>
                        <a:pt x="3" y="0"/>
                        <a:pt x="7" y="0"/>
                      </a:cubicBezTo>
                      <a:cubicBezTo>
                        <a:pt x="225" y="0"/>
                        <a:pt x="225" y="0"/>
                        <a:pt x="225" y="0"/>
                      </a:cubicBezTo>
                      <a:cubicBezTo>
                        <a:pt x="228" y="0"/>
                        <a:pt x="232" y="3"/>
                        <a:pt x="232" y="7"/>
                      </a:cubicBezTo>
                      <a:cubicBezTo>
                        <a:pt x="232" y="11"/>
                        <a:pt x="228" y="14"/>
                        <a:pt x="225" y="14"/>
                      </a:cubicBezTo>
                      <a:lnTo>
                        <a:pt x="7" y="14"/>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5" name="îsľîḋè"/>
                <p:cNvSpPr/>
                <p:nvPr>
                  <p:custDataLst>
                    <p:tags r:id="rId160"/>
                  </p:custDataLst>
                </p:nvPr>
              </p:nvSpPr>
              <p:spPr>
                <a:xfrm>
                  <a:off x="10328276" y="5535613"/>
                  <a:ext cx="631825" cy="3810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232" h="14">
                      <a:moveTo>
                        <a:pt x="7" y="14"/>
                      </a:moveTo>
                      <a:cubicBezTo>
                        <a:pt x="3" y="14"/>
                        <a:pt x="0" y="11"/>
                        <a:pt x="0" y="7"/>
                      </a:cubicBezTo>
                      <a:cubicBezTo>
                        <a:pt x="0" y="4"/>
                        <a:pt x="3" y="0"/>
                        <a:pt x="7" y="0"/>
                      </a:cubicBezTo>
                      <a:cubicBezTo>
                        <a:pt x="225" y="0"/>
                        <a:pt x="225" y="0"/>
                        <a:pt x="225" y="0"/>
                      </a:cubicBezTo>
                      <a:cubicBezTo>
                        <a:pt x="228" y="0"/>
                        <a:pt x="232" y="4"/>
                        <a:pt x="232" y="7"/>
                      </a:cubicBezTo>
                      <a:cubicBezTo>
                        <a:pt x="232" y="11"/>
                        <a:pt x="228" y="14"/>
                        <a:pt x="225" y="14"/>
                      </a:cubicBezTo>
                      <a:lnTo>
                        <a:pt x="7" y="14"/>
                      </a:ln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6" name="îṧļîďê"/>
                <p:cNvSpPr/>
                <p:nvPr>
                  <p:custDataLst>
                    <p:tags r:id="rId161"/>
                  </p:custDataLst>
                </p:nvPr>
              </p:nvSpPr>
              <p:spPr>
                <a:xfrm>
                  <a:off x="11222038" y="6892925"/>
                  <a:ext cx="681038" cy="166688"/>
                </a:xfrm>
                <a:custGeom>
                  <a:avLst/>
                  <a:gdLst/>
                  <a:ahLst/>
                  <a:cxnLst>
                    <a:cxn ang="0">
                      <a:pos x="2147483646" y="0"/>
                    </a:cxn>
                    <a:cxn ang="0">
                      <a:pos x="2147483646" y="0"/>
                    </a:cxn>
                    <a:cxn ang="0">
                      <a:pos x="2147483646" y="2147483646"/>
                    </a:cxn>
                    <a:cxn ang="0">
                      <a:pos x="2147483646" y="2147483646"/>
                    </a:cxn>
                    <a:cxn ang="0">
                      <a:pos x="2147483646" y="0"/>
                    </a:cxn>
                  </a:cxnLst>
                  <a:pathLst>
                    <a:path w="250" h="61">
                      <a:moveTo>
                        <a:pt x="240" y="0"/>
                      </a:moveTo>
                      <a:cubicBezTo>
                        <a:pt x="44" y="0"/>
                        <a:pt x="44" y="0"/>
                        <a:pt x="44" y="0"/>
                      </a:cubicBezTo>
                      <a:cubicBezTo>
                        <a:pt x="0" y="0"/>
                        <a:pt x="5" y="61"/>
                        <a:pt x="44" y="61"/>
                      </a:cubicBezTo>
                      <a:cubicBezTo>
                        <a:pt x="192" y="61"/>
                        <a:pt x="192" y="61"/>
                        <a:pt x="192" y="61"/>
                      </a:cubicBezTo>
                      <a:cubicBezTo>
                        <a:pt x="242" y="61"/>
                        <a:pt x="250" y="29"/>
                        <a:pt x="240" y="0"/>
                      </a:cubicBezTo>
                      <a:close/>
                    </a:path>
                  </a:pathLst>
                </a:custGeom>
                <a:solidFill>
                  <a:srgbClr val="4C617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7" name="îṧľiḓe"/>
                <p:cNvSpPr/>
                <p:nvPr>
                  <p:custDataLst>
                    <p:tags r:id="rId162"/>
                  </p:custDataLst>
                </p:nvPr>
              </p:nvSpPr>
              <p:spPr>
                <a:xfrm>
                  <a:off x="11598276" y="6235700"/>
                  <a:ext cx="138113" cy="201613"/>
                </a:xfrm>
                <a:custGeom>
                  <a:avLst/>
                  <a:gdLst/>
                  <a:ahLst/>
                  <a:cxnLst>
                    <a:cxn ang="0">
                      <a:pos x="2147483646" y="0"/>
                    </a:cxn>
                    <a:cxn ang="0">
                      <a:pos x="0" y="2147483646"/>
                    </a:cxn>
                    <a:cxn ang="0">
                      <a:pos x="2147483646" y="2147483646"/>
                    </a:cxn>
                    <a:cxn ang="0">
                      <a:pos x="2147483646" y="2147483646"/>
                    </a:cxn>
                    <a:cxn ang="0">
                      <a:pos x="2147483646" y="0"/>
                    </a:cxn>
                  </a:cxnLst>
                  <a:pathLst>
                    <a:path w="87" h="127">
                      <a:moveTo>
                        <a:pt x="62" y="0"/>
                      </a:moveTo>
                      <a:lnTo>
                        <a:pt x="0" y="17"/>
                      </a:lnTo>
                      <a:lnTo>
                        <a:pt x="15" y="127"/>
                      </a:lnTo>
                      <a:lnTo>
                        <a:pt x="87" y="108"/>
                      </a:lnTo>
                      <a:lnTo>
                        <a:pt x="62" y="0"/>
                      </a:lnTo>
                      <a:close/>
                    </a:path>
                  </a:pathLst>
                </a:custGeom>
                <a:solidFill>
                  <a:srgbClr val="D1A88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8" name="ïŝ1ídè"/>
                <p:cNvSpPr/>
                <p:nvPr>
                  <p:custDataLst>
                    <p:tags r:id="rId163"/>
                  </p:custDataLst>
                </p:nvPr>
              </p:nvSpPr>
              <p:spPr>
                <a:xfrm>
                  <a:off x="11610975" y="6319838"/>
                  <a:ext cx="292100" cy="611188"/>
                </a:xfrm>
                <a:custGeom>
                  <a:avLst/>
                  <a:gdLst/>
                  <a:ahLst/>
                  <a:cxnLst>
                    <a:cxn ang="0">
                      <a:pos x="0" y="2147483646"/>
                    </a:cxn>
                    <a:cxn ang="0">
                      <a:pos x="2147483646" y="2147483646"/>
                    </a:cxn>
                    <a:cxn ang="0">
                      <a:pos x="2147483646" y="2147483646"/>
                    </a:cxn>
                    <a:cxn ang="0">
                      <a:pos x="2147483646" y="0"/>
                    </a:cxn>
                    <a:cxn ang="0">
                      <a:pos x="0" y="2147483646"/>
                    </a:cxn>
                  </a:cxnLst>
                  <a:pathLst>
                    <a:path w="107" h="224">
                      <a:moveTo>
                        <a:pt x="0" y="45"/>
                      </a:moveTo>
                      <a:cubicBezTo>
                        <a:pt x="12" y="210"/>
                        <a:pt x="12" y="210"/>
                        <a:pt x="12" y="210"/>
                      </a:cubicBezTo>
                      <a:cubicBezTo>
                        <a:pt x="45" y="210"/>
                        <a:pt x="75" y="213"/>
                        <a:pt x="107" y="224"/>
                      </a:cubicBezTo>
                      <a:cubicBezTo>
                        <a:pt x="95" y="146"/>
                        <a:pt x="80" y="68"/>
                        <a:pt x="47" y="0"/>
                      </a:cubicBezTo>
                      <a:cubicBezTo>
                        <a:pt x="33" y="18"/>
                        <a:pt x="8" y="46"/>
                        <a:pt x="0" y="45"/>
                      </a:cubicBezTo>
                      <a:close/>
                    </a:path>
                  </a:pathLst>
                </a:custGeom>
                <a:solidFill>
                  <a:srgbClr val="688096"/>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79" name="işľíḋe"/>
                <p:cNvSpPr/>
                <p:nvPr>
                  <p:custDataLst>
                    <p:tags r:id="rId164"/>
                  </p:custDataLst>
                </p:nvPr>
              </p:nvSpPr>
              <p:spPr>
                <a:xfrm>
                  <a:off x="11122026" y="6570663"/>
                  <a:ext cx="96838" cy="4127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0"/>
                    </a:cxn>
                  </a:cxnLst>
                  <a:pathLst>
                    <a:path w="36" h="15">
                      <a:moveTo>
                        <a:pt x="1" y="0"/>
                      </a:moveTo>
                      <a:cubicBezTo>
                        <a:pt x="23" y="4"/>
                        <a:pt x="23" y="4"/>
                        <a:pt x="23" y="4"/>
                      </a:cubicBezTo>
                      <a:cubicBezTo>
                        <a:pt x="26" y="5"/>
                        <a:pt x="36" y="10"/>
                        <a:pt x="36" y="12"/>
                      </a:cubicBezTo>
                      <a:cubicBezTo>
                        <a:pt x="36" y="15"/>
                        <a:pt x="27" y="15"/>
                        <a:pt x="24" y="15"/>
                      </a:cubicBezTo>
                      <a:cubicBezTo>
                        <a:pt x="9" y="11"/>
                        <a:pt x="9" y="11"/>
                        <a:pt x="9" y="11"/>
                      </a:cubicBezTo>
                      <a:cubicBezTo>
                        <a:pt x="0" y="8"/>
                        <a:pt x="0" y="3"/>
                        <a:pt x="1" y="0"/>
                      </a:cubicBezTo>
                      <a:close/>
                    </a:path>
                  </a:pathLst>
                </a:custGeom>
                <a:solidFill>
                  <a:srgbClr val="D4B19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0" name="îṣ1íďe"/>
                <p:cNvSpPr/>
                <p:nvPr>
                  <p:custDataLst>
                    <p:tags r:id="rId165"/>
                  </p:custDataLst>
                </p:nvPr>
              </p:nvSpPr>
              <p:spPr>
                <a:xfrm>
                  <a:off x="11091863" y="6592888"/>
                  <a:ext cx="174625" cy="1031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Lst>
                  <a:pathLst>
                    <a:path w="64" h="38">
                      <a:moveTo>
                        <a:pt x="7" y="10"/>
                      </a:moveTo>
                      <a:cubicBezTo>
                        <a:pt x="6" y="10"/>
                        <a:pt x="6" y="10"/>
                        <a:pt x="6" y="10"/>
                      </a:cubicBezTo>
                      <a:cubicBezTo>
                        <a:pt x="3" y="13"/>
                        <a:pt x="5" y="19"/>
                        <a:pt x="10" y="19"/>
                      </a:cubicBezTo>
                      <a:cubicBezTo>
                        <a:pt x="5" y="22"/>
                        <a:pt x="7" y="28"/>
                        <a:pt x="11" y="29"/>
                      </a:cubicBezTo>
                      <a:cubicBezTo>
                        <a:pt x="8" y="32"/>
                        <a:pt x="10" y="38"/>
                        <a:pt x="15" y="38"/>
                      </a:cubicBezTo>
                      <a:cubicBezTo>
                        <a:pt x="37" y="38"/>
                        <a:pt x="37" y="38"/>
                        <a:pt x="37" y="38"/>
                      </a:cubicBezTo>
                      <a:cubicBezTo>
                        <a:pt x="43" y="38"/>
                        <a:pt x="51" y="34"/>
                        <a:pt x="55" y="32"/>
                      </a:cubicBezTo>
                      <a:cubicBezTo>
                        <a:pt x="64" y="24"/>
                        <a:pt x="58" y="9"/>
                        <a:pt x="52" y="6"/>
                      </a:cubicBezTo>
                      <a:cubicBezTo>
                        <a:pt x="48" y="3"/>
                        <a:pt x="45" y="0"/>
                        <a:pt x="42" y="0"/>
                      </a:cubicBezTo>
                      <a:cubicBezTo>
                        <a:pt x="7" y="0"/>
                        <a:pt x="7" y="0"/>
                        <a:pt x="7" y="0"/>
                      </a:cubicBezTo>
                      <a:cubicBezTo>
                        <a:pt x="0" y="0"/>
                        <a:pt x="1" y="10"/>
                        <a:pt x="7" y="10"/>
                      </a:cubicBezTo>
                      <a:close/>
                    </a:path>
                  </a:pathLst>
                </a:custGeom>
                <a:solidFill>
                  <a:srgbClr val="FFD7B7"/>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1" name="iś1ïďé"/>
                <p:cNvSpPr/>
                <p:nvPr>
                  <p:custDataLst>
                    <p:tags r:id="rId166"/>
                  </p:custDataLst>
                </p:nvPr>
              </p:nvSpPr>
              <p:spPr>
                <a:xfrm>
                  <a:off x="11104563" y="6619875"/>
                  <a:ext cx="38100" cy="523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14" h="19">
                      <a:moveTo>
                        <a:pt x="14" y="19"/>
                      </a:moveTo>
                      <a:cubicBezTo>
                        <a:pt x="14" y="19"/>
                        <a:pt x="10" y="19"/>
                        <a:pt x="6" y="19"/>
                      </a:cubicBezTo>
                      <a:cubicBezTo>
                        <a:pt x="6" y="19"/>
                        <a:pt x="6" y="19"/>
                        <a:pt x="6" y="19"/>
                      </a:cubicBezTo>
                      <a:cubicBezTo>
                        <a:pt x="6" y="19"/>
                        <a:pt x="5" y="19"/>
                        <a:pt x="5" y="19"/>
                      </a:cubicBezTo>
                      <a:cubicBezTo>
                        <a:pt x="9" y="19"/>
                        <a:pt x="14" y="19"/>
                        <a:pt x="14" y="19"/>
                      </a:cubicBezTo>
                      <a:close/>
                      <a:moveTo>
                        <a:pt x="1" y="0"/>
                      </a:moveTo>
                      <a:cubicBezTo>
                        <a:pt x="1" y="0"/>
                        <a:pt x="1" y="1"/>
                        <a:pt x="0" y="1"/>
                      </a:cubicBezTo>
                      <a:cubicBezTo>
                        <a:pt x="5" y="1"/>
                        <a:pt x="12" y="1"/>
                        <a:pt x="12" y="1"/>
                      </a:cubicBezTo>
                      <a:cubicBezTo>
                        <a:pt x="12" y="1"/>
                        <a:pt x="5" y="0"/>
                        <a:pt x="1" y="0"/>
                      </a:cubicBezTo>
                      <a:cubicBezTo>
                        <a:pt x="1" y="0"/>
                        <a:pt x="1" y="0"/>
                        <a:pt x="1" y="0"/>
                      </a:cubicBezTo>
                      <a:close/>
                      <a:moveTo>
                        <a:pt x="3" y="9"/>
                      </a:moveTo>
                      <a:cubicBezTo>
                        <a:pt x="3" y="9"/>
                        <a:pt x="4" y="9"/>
                        <a:pt x="5" y="9"/>
                      </a:cubicBezTo>
                      <a:cubicBezTo>
                        <a:pt x="4" y="10"/>
                        <a:pt x="4" y="10"/>
                        <a:pt x="4" y="10"/>
                      </a:cubicBezTo>
                      <a:cubicBezTo>
                        <a:pt x="8" y="10"/>
                        <a:pt x="13" y="10"/>
                        <a:pt x="13" y="10"/>
                      </a:cubicBezTo>
                      <a:cubicBezTo>
                        <a:pt x="13" y="10"/>
                        <a:pt x="7" y="9"/>
                        <a:pt x="3" y="9"/>
                      </a:cubicBezTo>
                      <a:close/>
                    </a:path>
                  </a:pathLst>
                </a:custGeom>
                <a:solidFill>
                  <a:srgbClr val="D4B194"/>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2" name="íṥḷiďê"/>
                <p:cNvSpPr/>
                <p:nvPr>
                  <p:custDataLst>
                    <p:tags r:id="rId167"/>
                  </p:custDataLst>
                </p:nvPr>
              </p:nvSpPr>
              <p:spPr>
                <a:xfrm>
                  <a:off x="11210926" y="6599238"/>
                  <a:ext cx="60325" cy="95250"/>
                </a:xfrm>
                <a:prstGeom prst="rect">
                  <a:avLst/>
                </a:prstGeom>
                <a:solidFill>
                  <a:srgbClr val="FFFFFF"/>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83" name="iŝļîďê"/>
                <p:cNvSpPr/>
                <p:nvPr>
                  <p:custDataLst>
                    <p:tags r:id="rId168"/>
                  </p:custDataLst>
                </p:nvPr>
              </p:nvSpPr>
              <p:spPr>
                <a:xfrm>
                  <a:off x="11249026" y="6345238"/>
                  <a:ext cx="531813" cy="361950"/>
                </a:xfrm>
                <a:custGeom>
                  <a:avLst/>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Lst>
                  <a:pathLst>
                    <a:path w="195" h="133">
                      <a:moveTo>
                        <a:pt x="139" y="25"/>
                      </a:moveTo>
                      <a:cubicBezTo>
                        <a:pt x="88" y="89"/>
                        <a:pt x="88" y="89"/>
                        <a:pt x="88" y="89"/>
                      </a:cubicBezTo>
                      <a:cubicBezTo>
                        <a:pt x="0" y="89"/>
                        <a:pt x="0" y="89"/>
                        <a:pt x="0" y="89"/>
                      </a:cubicBezTo>
                      <a:cubicBezTo>
                        <a:pt x="0" y="132"/>
                        <a:pt x="0" y="132"/>
                        <a:pt x="0" y="132"/>
                      </a:cubicBezTo>
                      <a:cubicBezTo>
                        <a:pt x="95" y="133"/>
                        <a:pt x="95" y="133"/>
                        <a:pt x="95" y="133"/>
                      </a:cubicBezTo>
                      <a:cubicBezTo>
                        <a:pt x="112" y="133"/>
                        <a:pt x="120" y="120"/>
                        <a:pt x="124" y="115"/>
                      </a:cubicBezTo>
                      <a:cubicBezTo>
                        <a:pt x="175" y="55"/>
                        <a:pt x="175" y="55"/>
                        <a:pt x="175" y="55"/>
                      </a:cubicBezTo>
                      <a:cubicBezTo>
                        <a:pt x="195" y="31"/>
                        <a:pt x="158" y="0"/>
                        <a:pt x="139" y="25"/>
                      </a:cubicBezTo>
                      <a:close/>
                    </a:path>
                  </a:pathLst>
                </a:custGeom>
                <a:solidFill>
                  <a:srgbClr val="4C617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4" name="íṡ1iḑè"/>
                <p:cNvSpPr/>
                <p:nvPr>
                  <p:custDataLst>
                    <p:tags r:id="rId169"/>
                  </p:custDataLst>
                </p:nvPr>
              </p:nvSpPr>
              <p:spPr>
                <a:xfrm>
                  <a:off x="11093451" y="7289800"/>
                  <a:ext cx="292100" cy="2349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7" h="86">
                      <a:moveTo>
                        <a:pt x="93" y="24"/>
                      </a:moveTo>
                      <a:cubicBezTo>
                        <a:pt x="98" y="29"/>
                        <a:pt x="105" y="48"/>
                        <a:pt x="106" y="55"/>
                      </a:cubicBezTo>
                      <a:cubicBezTo>
                        <a:pt x="107" y="63"/>
                        <a:pt x="107" y="69"/>
                        <a:pt x="104" y="70"/>
                      </a:cubicBezTo>
                      <a:cubicBezTo>
                        <a:pt x="92" y="72"/>
                        <a:pt x="92" y="72"/>
                        <a:pt x="92" y="72"/>
                      </a:cubicBezTo>
                      <a:cubicBezTo>
                        <a:pt x="90" y="72"/>
                        <a:pt x="88" y="70"/>
                        <a:pt x="87" y="66"/>
                      </a:cubicBezTo>
                      <a:cubicBezTo>
                        <a:pt x="81" y="66"/>
                        <a:pt x="70" y="76"/>
                        <a:pt x="56" y="78"/>
                      </a:cubicBezTo>
                      <a:cubicBezTo>
                        <a:pt x="22" y="85"/>
                        <a:pt x="22" y="85"/>
                        <a:pt x="22" y="85"/>
                      </a:cubicBezTo>
                      <a:cubicBezTo>
                        <a:pt x="15" y="86"/>
                        <a:pt x="2" y="85"/>
                        <a:pt x="1" y="77"/>
                      </a:cubicBezTo>
                      <a:cubicBezTo>
                        <a:pt x="0" y="69"/>
                        <a:pt x="21" y="61"/>
                        <a:pt x="35" y="54"/>
                      </a:cubicBezTo>
                      <a:cubicBezTo>
                        <a:pt x="49" y="47"/>
                        <a:pt x="66" y="18"/>
                        <a:pt x="66" y="10"/>
                      </a:cubicBezTo>
                      <a:cubicBezTo>
                        <a:pt x="65" y="0"/>
                        <a:pt x="75" y="36"/>
                        <a:pt x="84" y="36"/>
                      </a:cubicBezTo>
                      <a:cubicBezTo>
                        <a:pt x="92" y="36"/>
                        <a:pt x="90" y="21"/>
                        <a:pt x="93" y="24"/>
                      </a:cubicBezTo>
                      <a:close/>
                    </a:path>
                  </a:pathLst>
                </a:custGeom>
                <a:solidFill>
                  <a:srgbClr val="2C394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5" name="ï$ľîḋè"/>
                <p:cNvSpPr/>
                <p:nvPr>
                  <p:custDataLst>
                    <p:tags r:id="rId170"/>
                  </p:custDataLst>
                </p:nvPr>
              </p:nvSpPr>
              <p:spPr>
                <a:xfrm>
                  <a:off x="11217276" y="6943725"/>
                  <a:ext cx="203200" cy="45085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75" h="165">
                      <a:moveTo>
                        <a:pt x="64" y="3"/>
                      </a:moveTo>
                      <a:cubicBezTo>
                        <a:pt x="23" y="3"/>
                        <a:pt x="23" y="3"/>
                        <a:pt x="23" y="3"/>
                      </a:cubicBezTo>
                      <a:cubicBezTo>
                        <a:pt x="18" y="3"/>
                        <a:pt x="16" y="0"/>
                        <a:pt x="15" y="6"/>
                      </a:cubicBezTo>
                      <a:cubicBezTo>
                        <a:pt x="0" y="155"/>
                        <a:pt x="0" y="155"/>
                        <a:pt x="0" y="155"/>
                      </a:cubicBezTo>
                      <a:cubicBezTo>
                        <a:pt x="0" y="160"/>
                        <a:pt x="5" y="165"/>
                        <a:pt x="10" y="165"/>
                      </a:cubicBezTo>
                      <a:cubicBezTo>
                        <a:pt x="51" y="165"/>
                        <a:pt x="51" y="165"/>
                        <a:pt x="51" y="165"/>
                      </a:cubicBezTo>
                      <a:cubicBezTo>
                        <a:pt x="56" y="165"/>
                        <a:pt x="60" y="160"/>
                        <a:pt x="61" y="155"/>
                      </a:cubicBezTo>
                      <a:cubicBezTo>
                        <a:pt x="74" y="13"/>
                        <a:pt x="74" y="13"/>
                        <a:pt x="74" y="13"/>
                      </a:cubicBezTo>
                      <a:cubicBezTo>
                        <a:pt x="75" y="8"/>
                        <a:pt x="70" y="3"/>
                        <a:pt x="64" y="3"/>
                      </a:cubicBezTo>
                      <a:close/>
                    </a:path>
                  </a:pathLst>
                </a:custGeom>
                <a:solidFill>
                  <a:srgbClr val="4C617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6" name="îśḻídé"/>
                <p:cNvSpPr/>
                <p:nvPr>
                  <p:custDataLst>
                    <p:tags r:id="rId171"/>
                  </p:custDataLst>
                </p:nvPr>
              </p:nvSpPr>
              <p:spPr>
                <a:xfrm>
                  <a:off x="11439526" y="7059613"/>
                  <a:ext cx="566738" cy="122238"/>
                </a:xfrm>
                <a:custGeom>
                  <a:avLst/>
                  <a:gdLst/>
                  <a:ahLst/>
                  <a:cxnLst>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208" h="45">
                      <a:moveTo>
                        <a:pt x="186" y="0"/>
                      </a:moveTo>
                      <a:cubicBezTo>
                        <a:pt x="23" y="0"/>
                        <a:pt x="23" y="0"/>
                        <a:pt x="23" y="0"/>
                      </a:cubicBezTo>
                      <a:cubicBezTo>
                        <a:pt x="10" y="0"/>
                        <a:pt x="0" y="10"/>
                        <a:pt x="0" y="22"/>
                      </a:cubicBezTo>
                      <a:cubicBezTo>
                        <a:pt x="0" y="22"/>
                        <a:pt x="0" y="22"/>
                        <a:pt x="0" y="22"/>
                      </a:cubicBezTo>
                      <a:cubicBezTo>
                        <a:pt x="0" y="35"/>
                        <a:pt x="10" y="45"/>
                        <a:pt x="23" y="45"/>
                      </a:cubicBezTo>
                      <a:cubicBezTo>
                        <a:pt x="186" y="45"/>
                        <a:pt x="186" y="45"/>
                        <a:pt x="186" y="45"/>
                      </a:cubicBezTo>
                      <a:cubicBezTo>
                        <a:pt x="198" y="45"/>
                        <a:pt x="208" y="35"/>
                        <a:pt x="208" y="22"/>
                      </a:cubicBezTo>
                      <a:cubicBezTo>
                        <a:pt x="208" y="22"/>
                        <a:pt x="208" y="22"/>
                        <a:pt x="208" y="22"/>
                      </a:cubicBezTo>
                      <a:cubicBezTo>
                        <a:pt x="208" y="10"/>
                        <a:pt x="198" y="0"/>
                        <a:pt x="186" y="0"/>
                      </a:cubicBez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7" name="iṧḷîďé"/>
                <p:cNvSpPr/>
                <p:nvPr>
                  <p:custDataLst>
                    <p:tags r:id="rId172"/>
                  </p:custDataLst>
                </p:nvPr>
              </p:nvSpPr>
              <p:spPr>
                <a:xfrm>
                  <a:off x="11884027" y="6557963"/>
                  <a:ext cx="122238" cy="623888"/>
                </a:xfrm>
                <a:custGeom>
                  <a:avLst/>
                  <a:gdLst/>
                  <a:ahLst/>
                  <a:cxnLst>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Lst>
                  <a:pathLst>
                    <a:path w="45" h="229">
                      <a:moveTo>
                        <a:pt x="45" y="206"/>
                      </a:moveTo>
                      <a:cubicBezTo>
                        <a:pt x="45" y="23"/>
                        <a:pt x="45" y="23"/>
                        <a:pt x="45" y="23"/>
                      </a:cubicBezTo>
                      <a:cubicBezTo>
                        <a:pt x="45" y="10"/>
                        <a:pt x="35" y="0"/>
                        <a:pt x="23" y="0"/>
                      </a:cubicBezTo>
                      <a:cubicBezTo>
                        <a:pt x="23" y="0"/>
                        <a:pt x="23" y="0"/>
                        <a:pt x="23" y="0"/>
                      </a:cubicBezTo>
                      <a:cubicBezTo>
                        <a:pt x="10" y="0"/>
                        <a:pt x="0" y="10"/>
                        <a:pt x="0" y="23"/>
                      </a:cubicBezTo>
                      <a:cubicBezTo>
                        <a:pt x="0" y="206"/>
                        <a:pt x="0" y="206"/>
                        <a:pt x="0" y="206"/>
                      </a:cubicBezTo>
                      <a:cubicBezTo>
                        <a:pt x="0" y="219"/>
                        <a:pt x="10" y="229"/>
                        <a:pt x="23" y="229"/>
                      </a:cubicBezTo>
                      <a:cubicBezTo>
                        <a:pt x="23" y="229"/>
                        <a:pt x="23" y="229"/>
                        <a:pt x="23" y="229"/>
                      </a:cubicBezTo>
                      <a:cubicBezTo>
                        <a:pt x="35" y="229"/>
                        <a:pt x="45" y="219"/>
                        <a:pt x="45" y="206"/>
                      </a:cubicBez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88" name="îS1îḍé"/>
                <p:cNvSpPr/>
                <p:nvPr>
                  <p:custDataLst>
                    <p:tags r:id="rId173"/>
                  </p:custDataLst>
                </p:nvPr>
              </p:nvSpPr>
              <p:spPr>
                <a:xfrm>
                  <a:off x="11701463" y="7113588"/>
                  <a:ext cx="44450" cy="346075"/>
                </a:xfrm>
                <a:prstGeom prst="rect">
                  <a:avLst/>
                </a:prstGeom>
                <a:solidFill>
                  <a:srgbClr val="FC8D25"/>
                </a:solidFill>
                <a:ln w="9525">
                  <a:noFill/>
                </a:ln>
              </p:spPr>
              <p:txBody>
                <a:bodyPr anchor="ctr" anchorCtr="0"/>
                <a:p>
                  <a:pPr algn="ctr" eaLnBrk="0" hangingPunct="0"/>
                  <a:endParaRPr lang="zh-CN" altLang="zh-CN" sz="1800" dirty="0">
                    <a:solidFill>
                      <a:schemeClr val="dk1"/>
                    </a:solidFill>
                    <a:latin typeface="微软雅黑" panose="020B0503020204020204" pitchFamily="34" charset="-122"/>
                    <a:ea typeface="微软雅黑" panose="020B0503020204020204" pitchFamily="34" charset="-122"/>
                  </a:endParaRPr>
                </a:p>
              </p:txBody>
            </p:sp>
            <p:sp>
              <p:nvSpPr>
                <p:cNvPr id="189" name="îšḷíďé"/>
                <p:cNvSpPr/>
                <p:nvPr>
                  <p:custDataLst>
                    <p:tags r:id="rId174"/>
                  </p:custDataLst>
                </p:nvPr>
              </p:nvSpPr>
              <p:spPr>
                <a:xfrm>
                  <a:off x="11534776" y="7421563"/>
                  <a:ext cx="376238" cy="107950"/>
                </a:xfrm>
                <a:custGeom>
                  <a:avLst/>
                  <a:gdLst/>
                  <a:ahLst/>
                  <a:cxnLst>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8" h="40">
                      <a:moveTo>
                        <a:pt x="138" y="40"/>
                      </a:moveTo>
                      <a:cubicBezTo>
                        <a:pt x="133" y="30"/>
                        <a:pt x="124" y="21"/>
                        <a:pt x="114" y="14"/>
                      </a:cubicBezTo>
                      <a:cubicBezTo>
                        <a:pt x="101" y="5"/>
                        <a:pt x="86" y="0"/>
                        <a:pt x="69" y="0"/>
                      </a:cubicBezTo>
                      <a:cubicBezTo>
                        <a:pt x="52" y="0"/>
                        <a:pt x="37" y="5"/>
                        <a:pt x="24" y="14"/>
                      </a:cubicBezTo>
                      <a:cubicBezTo>
                        <a:pt x="14" y="21"/>
                        <a:pt x="6" y="30"/>
                        <a:pt x="0" y="40"/>
                      </a:cubicBezTo>
                      <a:cubicBezTo>
                        <a:pt x="17" y="40"/>
                        <a:pt x="17" y="40"/>
                        <a:pt x="17" y="40"/>
                      </a:cubicBezTo>
                      <a:cubicBezTo>
                        <a:pt x="21" y="35"/>
                        <a:pt x="26" y="30"/>
                        <a:pt x="32" y="25"/>
                      </a:cubicBezTo>
                      <a:cubicBezTo>
                        <a:pt x="43" y="18"/>
                        <a:pt x="55" y="14"/>
                        <a:pt x="69" y="14"/>
                      </a:cubicBezTo>
                      <a:cubicBezTo>
                        <a:pt x="83" y="14"/>
                        <a:pt x="96" y="18"/>
                        <a:pt x="106" y="25"/>
                      </a:cubicBezTo>
                      <a:cubicBezTo>
                        <a:pt x="112" y="30"/>
                        <a:pt x="117" y="35"/>
                        <a:pt x="121" y="40"/>
                      </a:cubicBezTo>
                      <a:lnTo>
                        <a:pt x="138" y="40"/>
                      </a:lnTo>
                      <a:close/>
                    </a:path>
                  </a:pathLst>
                </a:custGeom>
                <a:solidFill>
                  <a:srgbClr val="FC8D25"/>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0" name="ïşḷîdé"/>
                <p:cNvSpPr/>
                <p:nvPr>
                  <p:custDataLst>
                    <p:tags r:id="rId175"/>
                  </p:custDataLst>
                </p:nvPr>
              </p:nvSpPr>
              <p:spPr>
                <a:xfrm>
                  <a:off x="11603038" y="6272213"/>
                  <a:ext cx="136525" cy="168275"/>
                </a:xfrm>
                <a:custGeom>
                  <a:avLst/>
                  <a:gdLst/>
                  <a:ahLst/>
                  <a:cxnLst>
                    <a:cxn ang="0">
                      <a:pos x="2147483646" y="2147483646"/>
                    </a:cxn>
                    <a:cxn ang="0">
                      <a:pos x="2147483646" y="0"/>
                    </a:cxn>
                    <a:cxn ang="0">
                      <a:pos x="0" y="2147483646"/>
                    </a:cxn>
                    <a:cxn ang="0">
                      <a:pos x="2147483646" y="2147483646"/>
                    </a:cxn>
                    <a:cxn ang="0">
                      <a:pos x="2147483646" y="2147483646"/>
                    </a:cxn>
                  </a:cxnLst>
                  <a:pathLst>
                    <a:path w="86" h="106">
                      <a:moveTo>
                        <a:pt x="86" y="34"/>
                      </a:moveTo>
                      <a:lnTo>
                        <a:pt x="76" y="0"/>
                      </a:lnTo>
                      <a:lnTo>
                        <a:pt x="0" y="87"/>
                      </a:lnTo>
                      <a:lnTo>
                        <a:pt x="2" y="106"/>
                      </a:lnTo>
                      <a:lnTo>
                        <a:pt x="86" y="34"/>
                      </a:lnTo>
                      <a:close/>
                    </a:path>
                  </a:pathLst>
                </a:custGeom>
                <a:solidFill>
                  <a:srgbClr val="FFFFFF"/>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1" name="iṧlîḍé"/>
                <p:cNvSpPr/>
                <p:nvPr>
                  <p:custDataLst>
                    <p:tags r:id="rId176"/>
                  </p:custDataLst>
                </p:nvPr>
              </p:nvSpPr>
              <p:spPr>
                <a:xfrm>
                  <a:off x="11609388" y="6296025"/>
                  <a:ext cx="136525" cy="163513"/>
                </a:xfrm>
                <a:custGeom>
                  <a:avLst/>
                  <a:gdLst/>
                  <a:ahLst/>
                  <a:cxnLst>
                    <a:cxn ang="0">
                      <a:pos x="2147483646" y="2147483646"/>
                    </a:cxn>
                    <a:cxn ang="0">
                      <a:pos x="2147483646" y="0"/>
                    </a:cxn>
                    <a:cxn ang="0">
                      <a:pos x="0" y="2147483646"/>
                    </a:cxn>
                    <a:cxn ang="0">
                      <a:pos x="0" y="2147483646"/>
                    </a:cxn>
                    <a:cxn ang="0">
                      <a:pos x="2147483646" y="2147483646"/>
                    </a:cxn>
                  </a:cxnLst>
                  <a:pathLst>
                    <a:path w="86" h="103">
                      <a:moveTo>
                        <a:pt x="86" y="34"/>
                      </a:moveTo>
                      <a:lnTo>
                        <a:pt x="77" y="0"/>
                      </a:lnTo>
                      <a:lnTo>
                        <a:pt x="0" y="91"/>
                      </a:lnTo>
                      <a:lnTo>
                        <a:pt x="0" y="103"/>
                      </a:lnTo>
                      <a:lnTo>
                        <a:pt x="86" y="34"/>
                      </a:lnTo>
                      <a:close/>
                    </a:path>
                  </a:pathLst>
                </a:custGeom>
                <a:solidFill>
                  <a:srgbClr val="4C6173"/>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2" name="ïṣļïḑe"/>
                <p:cNvSpPr/>
                <p:nvPr>
                  <p:custDataLst>
                    <p:tags r:id="rId177"/>
                  </p:custDataLst>
                </p:nvPr>
              </p:nvSpPr>
              <p:spPr>
                <a:xfrm>
                  <a:off x="11434763" y="5892800"/>
                  <a:ext cx="354013" cy="417513"/>
                </a:xfrm>
                <a:custGeom>
                  <a:avLst/>
                  <a:gdLst/>
                  <a:ahLst/>
                  <a:cxnLst>
                    <a:cxn ang="0">
                      <a:pos x="2147483646" y="2147483646"/>
                    </a:cxn>
                    <a:cxn ang="0">
                      <a:pos x="2147483646" y="2147483646"/>
                    </a:cxn>
                    <a:cxn ang="0">
                      <a:pos x="2147483646" y="2147483646"/>
                    </a:cxn>
                    <a:cxn ang="0">
                      <a:pos x="2147483646" y="2147483646"/>
                    </a:cxn>
                  </a:cxnLst>
                  <a:pathLst>
                    <a:path w="130" h="153">
                      <a:moveTo>
                        <a:pt x="38" y="148"/>
                      </a:moveTo>
                      <a:cubicBezTo>
                        <a:pt x="0" y="136"/>
                        <a:pt x="3" y="0"/>
                        <a:pt x="83" y="24"/>
                      </a:cubicBezTo>
                      <a:cubicBezTo>
                        <a:pt x="130" y="39"/>
                        <a:pt x="124" y="94"/>
                        <a:pt x="98" y="126"/>
                      </a:cubicBezTo>
                      <a:cubicBezTo>
                        <a:pt x="83" y="145"/>
                        <a:pt x="55" y="153"/>
                        <a:pt x="38" y="148"/>
                      </a:cubicBezTo>
                      <a:close/>
                    </a:path>
                  </a:pathLst>
                </a:custGeom>
                <a:solidFill>
                  <a:srgbClr val="F2CAA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3" name="išľíḍé"/>
                <p:cNvSpPr/>
                <p:nvPr>
                  <p:custDataLst>
                    <p:tags r:id="rId178"/>
                  </p:custDataLst>
                </p:nvPr>
              </p:nvSpPr>
              <p:spPr>
                <a:xfrm>
                  <a:off x="11496676" y="5937250"/>
                  <a:ext cx="284163" cy="306388"/>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04" h="113">
                      <a:moveTo>
                        <a:pt x="68" y="12"/>
                      </a:moveTo>
                      <a:cubicBezTo>
                        <a:pt x="104" y="25"/>
                        <a:pt x="104" y="81"/>
                        <a:pt x="73" y="113"/>
                      </a:cubicBezTo>
                      <a:cubicBezTo>
                        <a:pt x="74" y="105"/>
                        <a:pt x="75" y="99"/>
                        <a:pt x="72" y="79"/>
                      </a:cubicBezTo>
                      <a:cubicBezTo>
                        <a:pt x="70" y="80"/>
                        <a:pt x="56" y="86"/>
                        <a:pt x="55" y="65"/>
                      </a:cubicBezTo>
                      <a:cubicBezTo>
                        <a:pt x="53" y="36"/>
                        <a:pt x="19" y="33"/>
                        <a:pt x="0" y="36"/>
                      </a:cubicBezTo>
                      <a:cubicBezTo>
                        <a:pt x="14" y="4"/>
                        <a:pt x="36" y="0"/>
                        <a:pt x="68" y="12"/>
                      </a:cubicBezTo>
                      <a:close/>
                    </a:path>
                  </a:pathLst>
                </a:custGeom>
                <a:solidFill>
                  <a:srgbClr val="6E4D28"/>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94" name="íśḻïdè"/>
                <p:cNvSpPr/>
                <p:nvPr>
                  <p:custDataLst>
                    <p:tags r:id="rId179"/>
                  </p:custDataLst>
                </p:nvPr>
              </p:nvSpPr>
              <p:spPr>
                <a:xfrm>
                  <a:off x="11650663" y="6108700"/>
                  <a:ext cx="57150" cy="95250"/>
                </a:xfrm>
                <a:custGeom>
                  <a:avLst/>
                  <a:gdLst/>
                  <a:ahLst/>
                  <a:cxnLst>
                    <a:cxn ang="0">
                      <a:pos x="2147483646" y="0"/>
                    </a:cxn>
                    <a:cxn ang="0">
                      <a:pos x="2147483646" y="2147483646"/>
                    </a:cxn>
                    <a:cxn ang="0">
                      <a:pos x="2147483646" y="2147483646"/>
                    </a:cxn>
                    <a:cxn ang="0">
                      <a:pos x="2147483646" y="2147483646"/>
                    </a:cxn>
                    <a:cxn ang="0">
                      <a:pos x="2147483646" y="0"/>
                    </a:cxn>
                  </a:cxnLst>
                  <a:pathLst>
                    <a:path w="21" h="35">
                      <a:moveTo>
                        <a:pt x="12" y="0"/>
                      </a:moveTo>
                      <a:cubicBezTo>
                        <a:pt x="7" y="0"/>
                        <a:pt x="2" y="7"/>
                        <a:pt x="1" y="16"/>
                      </a:cubicBezTo>
                      <a:cubicBezTo>
                        <a:pt x="0" y="25"/>
                        <a:pt x="3" y="33"/>
                        <a:pt x="8" y="34"/>
                      </a:cubicBezTo>
                      <a:cubicBezTo>
                        <a:pt x="13" y="35"/>
                        <a:pt x="19" y="27"/>
                        <a:pt x="20" y="18"/>
                      </a:cubicBezTo>
                      <a:cubicBezTo>
                        <a:pt x="21" y="9"/>
                        <a:pt x="17" y="1"/>
                        <a:pt x="12" y="0"/>
                      </a:cubicBezTo>
                      <a:close/>
                    </a:path>
                  </a:pathLst>
                </a:custGeom>
                <a:solidFill>
                  <a:srgbClr val="F2CAA9"/>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grpSp>
      <p:sp>
        <p:nvSpPr>
          <p:cNvPr id="195" name="矩形 279"/>
          <p:cNvSpPr/>
          <p:nvPr/>
        </p:nvSpPr>
        <p:spPr>
          <a:xfrm>
            <a:off x="631825" y="1054100"/>
            <a:ext cx="2011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安全警示教育</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96" name="图示 195"/>
          <p:cNvGraphicFramePr/>
          <p:nvPr/>
        </p:nvGraphicFramePr>
        <p:xfrm>
          <a:off x="708674" y="1803756"/>
          <a:ext cx="4568763" cy="4000623"/>
        </p:xfrm>
        <a:graphic>
          <a:graphicData uri="http://schemas.openxmlformats.org/drawingml/2006/diagram">
            <dgm:relIds xmlns:dgm="http://schemas.openxmlformats.org/drawingml/2006/diagram" xmlns:r="http://schemas.openxmlformats.org/officeDocument/2006/relationships" r:dm="rId180" r:lo="rId181" r:qs="rId182" r:cs="rId183"/>
          </a:graphicData>
        </a:graphic>
      </p:graphicFrame>
    </p:spTree>
    <p:custDataLst>
      <p:tags r:id="rId18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0" name="组合 29"/>
          <p:cNvGrpSpPr/>
          <p:nvPr userDrawn="1">
            <p:custDataLst>
              <p:tags r:id="rId1"/>
            </p:custDataLst>
          </p:nvPr>
        </p:nvGrpSpPr>
        <p:grpSpPr>
          <a:xfrm rot="0">
            <a:off x="11136630" y="5718810"/>
            <a:ext cx="1060450" cy="1139190"/>
            <a:chOff x="11136630" y="5718810"/>
            <a:chExt cx="1060450" cy="1139190"/>
          </a:xfrm>
        </p:grpSpPr>
        <p:sp>
          <p:nvSpPr>
            <p:cNvPr id="31"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2"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userDrawn="1">
            <p:custDataLst>
              <p:tags r:id="rId4"/>
            </p:custDataLst>
          </p:nvPr>
        </p:nvGrpSpPr>
        <p:grpSpPr>
          <a:xfrm rot="0">
            <a:off x="0" y="1905"/>
            <a:ext cx="1060450" cy="1139190"/>
            <a:chOff x="0" y="1905"/>
            <a:chExt cx="1060450" cy="1139190"/>
          </a:xfrm>
        </p:grpSpPr>
        <p:sp>
          <p:nvSpPr>
            <p:cNvPr id="34"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5"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3.4</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思想意识提升</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79"/>
          <p:cNvSpPr/>
          <p:nvPr/>
        </p:nvSpPr>
        <p:spPr>
          <a:xfrm>
            <a:off x="631825" y="1054100"/>
            <a:ext cx="2011680" cy="450215"/>
          </a:xfrm>
          <a:prstGeom prst="rect">
            <a:avLst/>
          </a:prstGeom>
          <a:noFill/>
          <a:ln w="9525">
            <a:noFill/>
          </a:ln>
        </p:spPr>
        <p:txBody>
          <a:bodyPr wrap="none" anchor="t" anchorCtr="0">
            <a:spAutoFit/>
          </a:bodyPr>
          <a:p>
            <a:pPr eaLnBrk="0" hangingPunct="0">
              <a:lnSpc>
                <a:spcPts val="2800"/>
              </a:lnSpc>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总经理讲安全</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4d4b18ec-bfcc-4de0-8910-e68476965f6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720725" y="2349500"/>
            <a:ext cx="10696575" cy="4130675"/>
            <a:chOff x="720058" y="2250494"/>
            <a:chExt cx="10697842" cy="2546659"/>
          </a:xfrm>
        </p:grpSpPr>
        <p:sp>
          <p:nvSpPr>
            <p:cNvPr id="5" name="ïṧ1îḋê"/>
            <p:cNvSpPr/>
            <p:nvPr>
              <p:custDataLst>
                <p:tags r:id="rId8"/>
              </p:custDataLst>
            </p:nvPr>
          </p:nvSpPr>
          <p:spPr>
            <a:xfrm>
              <a:off x="720058" y="2250494"/>
              <a:ext cx="2776884" cy="467517"/>
            </a:xfrm>
            <a:prstGeom prst="homePlate">
              <a:avLst>
                <a:gd name="adj" fmla="val 49936"/>
              </a:avLst>
            </a:prstGeom>
            <a:solidFill>
              <a:schemeClr val="accent1"/>
            </a:solidFill>
            <a:ln w="19050">
              <a:noFill/>
            </a:ln>
          </p:spPr>
          <p:txBody>
            <a:bodyPr anchor="ctr" anchorCtr="1"/>
            <a:p>
              <a:pPr algn="ctr" eaLnBrk="0" hangingPunct="0"/>
              <a:r>
                <a:rPr lang="zh-CN" altLang="en-US" sz="1800" b="1" dirty="0">
                  <a:solidFill>
                    <a:schemeClr val="lt1"/>
                  </a:solidFill>
                  <a:latin typeface="微软雅黑" panose="020B0503020204020204" pitchFamily="34" charset="-122"/>
                  <a:ea typeface="微软雅黑" panose="020B0503020204020204" pitchFamily="34" charset="-122"/>
                </a:rPr>
                <a:t>切入点</a:t>
              </a:r>
              <a:endParaRPr lang="zh-CN" altLang="en-US" sz="1800" b="1" dirty="0">
                <a:solidFill>
                  <a:schemeClr val="lt1"/>
                </a:solidFill>
                <a:latin typeface="微软雅黑" panose="020B0503020204020204" pitchFamily="34" charset="-122"/>
                <a:ea typeface="微软雅黑" panose="020B0503020204020204" pitchFamily="34" charset="-122"/>
              </a:endParaRPr>
            </a:p>
          </p:txBody>
        </p:sp>
        <p:sp>
          <p:nvSpPr>
            <p:cNvPr id="6" name="î$ļiḑè"/>
            <p:cNvSpPr/>
            <p:nvPr>
              <p:custDataLst>
                <p:tags r:id="rId9"/>
              </p:custDataLst>
            </p:nvPr>
          </p:nvSpPr>
          <p:spPr bwMode="auto">
            <a:xfrm>
              <a:off x="3360384" y="2250494"/>
              <a:ext cx="2776866" cy="467834"/>
            </a:xfrm>
            <a:prstGeom prst="chevron">
              <a:avLst/>
            </a:prstGeom>
            <a:solidFill>
              <a:schemeClr val="dk1">
                <a:lumMod val="50000"/>
                <a:lumOff val="50000"/>
              </a:schemeClr>
            </a:solidFill>
            <a:ln w="19050">
              <a:noFill/>
              <a:round/>
            </a:ln>
            <a:effectLst/>
          </p:spPr>
          <p:txBody>
            <a:bodyPr anchor="ctr" anchorCtr="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找问题</a:t>
              </a: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îsľíďé"/>
            <p:cNvSpPr/>
            <p:nvPr>
              <p:custDataLst>
                <p:tags r:id="rId10"/>
              </p:custDataLst>
            </p:nvPr>
          </p:nvSpPr>
          <p:spPr>
            <a:xfrm>
              <a:off x="6000696" y="2250494"/>
              <a:ext cx="2776884" cy="467517"/>
            </a:xfrm>
            <a:prstGeom prst="chevron">
              <a:avLst>
                <a:gd name="adj" fmla="val 49936"/>
              </a:avLst>
            </a:prstGeom>
            <a:solidFill>
              <a:schemeClr val="accent1"/>
            </a:solidFill>
            <a:ln w="19050">
              <a:noFill/>
            </a:ln>
          </p:spPr>
          <p:txBody>
            <a:bodyPr anchor="ctr" anchorCtr="1"/>
            <a:p>
              <a:pPr algn="ctr" eaLnBrk="0" hangingPunct="0"/>
              <a:r>
                <a:rPr lang="zh-CN" altLang="en-US" sz="1800" b="1" dirty="0">
                  <a:solidFill>
                    <a:schemeClr val="lt1"/>
                  </a:solidFill>
                  <a:latin typeface="微软雅黑" panose="020B0503020204020204" pitchFamily="34" charset="-122"/>
                  <a:ea typeface="微软雅黑" panose="020B0503020204020204" pitchFamily="34" charset="-122"/>
                </a:rPr>
                <a:t>提要求</a:t>
              </a:r>
              <a:endParaRPr lang="zh-CN" altLang="en-US" sz="1800" b="1" dirty="0">
                <a:solidFill>
                  <a:schemeClr val="lt1"/>
                </a:solidFill>
                <a:latin typeface="微软雅黑" panose="020B0503020204020204" pitchFamily="34" charset="-122"/>
                <a:ea typeface="微软雅黑" panose="020B0503020204020204" pitchFamily="34" charset="-122"/>
              </a:endParaRPr>
            </a:p>
          </p:txBody>
        </p:sp>
        <p:sp>
          <p:nvSpPr>
            <p:cNvPr id="8" name="iṥḷîdé"/>
            <p:cNvSpPr/>
            <p:nvPr>
              <p:custDataLst>
                <p:tags r:id="rId11"/>
              </p:custDataLst>
            </p:nvPr>
          </p:nvSpPr>
          <p:spPr bwMode="auto">
            <a:xfrm>
              <a:off x="8641034" y="2250494"/>
              <a:ext cx="2776866" cy="467834"/>
            </a:xfrm>
            <a:prstGeom prst="chevron">
              <a:avLst/>
            </a:prstGeom>
            <a:solidFill>
              <a:schemeClr val="dk1">
                <a:lumMod val="50000"/>
                <a:lumOff val="50000"/>
              </a:schemeClr>
            </a:solidFill>
            <a:ln w="19050">
              <a:noFill/>
              <a:round/>
            </a:ln>
            <a:effectLst/>
          </p:spPr>
          <p:txBody>
            <a:bodyPr anchor="ctr" anchorCtr="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抓整改</a:t>
              </a:r>
              <a:endParaRPr kumimoji="0" lang="zh-CN" altLang="en-US" sz="18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nvGrpSpPr>
            <p:cNvPr id="9" name="îšľiďê"/>
            <p:cNvGrpSpPr/>
            <p:nvPr/>
          </p:nvGrpSpPr>
          <p:grpSpPr>
            <a:xfrm>
              <a:off x="720058" y="2617780"/>
              <a:ext cx="2540942" cy="2179372"/>
              <a:chOff x="720058" y="2617780"/>
              <a:chExt cx="2446217" cy="2179372"/>
            </a:xfrm>
          </p:grpSpPr>
          <p:sp>
            <p:nvSpPr>
              <p:cNvPr id="10" name="ïṩḻîdê"/>
              <p:cNvSpPr/>
              <p:nvPr>
                <p:custDataLst>
                  <p:tags r:id="rId12"/>
                </p:custDataLst>
              </p:nvPr>
            </p:nvSpPr>
            <p:spPr bwMode="auto">
              <a:xfrm>
                <a:off x="720058" y="2766286"/>
                <a:ext cx="2445600" cy="2030867"/>
              </a:xfrm>
              <a:prstGeom prst="rect">
                <a:avLst/>
              </a:prstGeom>
              <a:solidFill>
                <a:schemeClr val="lt1">
                  <a:lumMod val="95000"/>
                </a:schemeClr>
              </a:solidFill>
              <a:ln w="3175">
                <a:solidFill>
                  <a:schemeClr val="lt1">
                    <a:lumMod val="85000"/>
                  </a:schemeClr>
                </a:solidFill>
                <a:round/>
              </a:ln>
            </p:spPr>
            <p:txBody>
              <a:bodyPr anchor="ctr" anchorCtr="1">
                <a:normAutofit/>
              </a:bodyP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11" name="î$1îḍê"/>
              <p:cNvGrpSpPr/>
              <p:nvPr/>
            </p:nvGrpSpPr>
            <p:grpSpPr>
              <a:xfrm>
                <a:off x="751915" y="2617780"/>
                <a:ext cx="2361803" cy="1916104"/>
                <a:chOff x="803120" y="2559406"/>
                <a:chExt cx="2324000" cy="1916104"/>
              </a:xfrm>
            </p:grpSpPr>
            <p:sp>
              <p:nvSpPr>
                <p:cNvPr id="12" name="iŝḷiḑê"/>
                <p:cNvSpPr txBox="1"/>
                <p:nvPr>
                  <p:custDataLst>
                    <p:tags r:id="rId13"/>
                  </p:custDataLst>
                </p:nvPr>
              </p:nvSpPr>
              <p:spPr>
                <a:xfrm>
                  <a:off x="803120" y="2559406"/>
                  <a:ext cx="2303631" cy="441805"/>
                </a:xfrm>
                <a:prstGeom prst="rect">
                  <a:avLst/>
                </a:prstGeom>
                <a:noFill/>
                <a:ln w="9525">
                  <a:noFill/>
                </a:ln>
              </p:spPr>
              <p:txBody>
                <a:bodyPr anchor="b" anchorCtr="0"/>
                <a:p>
                  <a:pPr algn="ctr" defTabSz="913130"/>
                  <a:r>
                    <a:rPr lang="zh-CN" altLang="en-US" sz="1600" b="1" dirty="0">
                      <a:solidFill>
                        <a:schemeClr val="dk1"/>
                      </a:solidFill>
                      <a:latin typeface="微软雅黑" panose="020B0503020204020204" pitchFamily="34" charset="-122"/>
                      <a:ea typeface="微软雅黑" panose="020B0503020204020204" pitchFamily="34" charset="-122"/>
                    </a:rPr>
                    <a:t>三个杜邦的事故案例分享</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13" name="íşľídé"/>
                <p:cNvSpPr/>
                <p:nvPr>
                  <p:custDataLst>
                    <p:tags r:id="rId14"/>
                  </p:custDataLst>
                </p:nvPr>
              </p:nvSpPr>
              <p:spPr>
                <a:xfrm>
                  <a:off x="823489" y="3001211"/>
                  <a:ext cx="2303631" cy="1474299"/>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rPr>
                    <a:t>工艺设备内氯甲烷持续泄漏五天无人发现；</a:t>
                  </a:r>
                  <a:endParaRPr lang="en-US" altLang="zh-CN" sz="1400" dirty="0">
                    <a:solidFill>
                      <a:schemeClr val="dk1"/>
                    </a:solidFill>
                    <a:latin typeface="微软雅黑" panose="020B0503020204020204" pitchFamily="34" charset="-122"/>
                    <a:ea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rPr>
                    <a:t>发烟硫酸多次泄漏而隐患仍未彻底整改；</a:t>
                  </a:r>
                  <a:endParaRPr lang="en-US" altLang="zh-CN" sz="1400" dirty="0">
                    <a:solidFill>
                      <a:schemeClr val="dk1"/>
                    </a:solidFill>
                    <a:latin typeface="微软雅黑" panose="020B0503020204020204" pitchFamily="34" charset="-122"/>
                    <a:ea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rPr>
                    <a:t>光气瓶切气后未进行吹扫导致事故。</a:t>
                  </a:r>
                  <a:endParaRPr lang="zh-CN" altLang="en-US" sz="1400" dirty="0">
                    <a:solidFill>
                      <a:schemeClr val="dk1"/>
                    </a:solidFill>
                    <a:latin typeface="微软雅黑" panose="020B0503020204020204" pitchFamily="34" charset="-122"/>
                    <a:ea typeface="微软雅黑" panose="020B0503020204020204" pitchFamily="34" charset="-122"/>
                  </a:endParaRPr>
                </a:p>
              </p:txBody>
            </p:sp>
          </p:grpSp>
        </p:grpSp>
        <p:grpSp>
          <p:nvGrpSpPr>
            <p:cNvPr id="14" name="îṣļiḓè"/>
            <p:cNvGrpSpPr/>
            <p:nvPr/>
          </p:nvGrpSpPr>
          <p:grpSpPr>
            <a:xfrm>
              <a:off x="3360378" y="2617780"/>
              <a:ext cx="2541192" cy="2179373"/>
              <a:chOff x="719817" y="2617780"/>
              <a:chExt cx="2446458" cy="2179373"/>
            </a:xfrm>
          </p:grpSpPr>
          <p:sp>
            <p:nvSpPr>
              <p:cNvPr id="15" name="îṡḻíḑè"/>
              <p:cNvSpPr/>
              <p:nvPr>
                <p:custDataLst>
                  <p:tags r:id="rId15"/>
                </p:custDataLst>
              </p:nvPr>
            </p:nvSpPr>
            <p:spPr bwMode="auto">
              <a:xfrm>
                <a:off x="719823" y="2766286"/>
                <a:ext cx="2447128" cy="2030867"/>
              </a:xfrm>
              <a:prstGeom prst="rect">
                <a:avLst/>
              </a:prstGeom>
              <a:solidFill>
                <a:schemeClr val="lt1">
                  <a:lumMod val="95000"/>
                </a:schemeClr>
              </a:solidFill>
              <a:ln w="3175">
                <a:solidFill>
                  <a:schemeClr val="lt1">
                    <a:lumMod val="85000"/>
                  </a:schemeClr>
                </a:solidFill>
                <a:round/>
              </a:ln>
            </p:spPr>
            <p:txBody>
              <a:bodyPr anchor="ctr" anchorCtr="1">
                <a:normAutofit/>
              </a:bodyP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16" name="ïṩlïḍè"/>
              <p:cNvGrpSpPr/>
              <p:nvPr/>
            </p:nvGrpSpPr>
            <p:grpSpPr>
              <a:xfrm>
                <a:off x="719817" y="2617780"/>
                <a:ext cx="2393900" cy="1887750"/>
                <a:chOff x="771536" y="2559406"/>
                <a:chExt cx="2355583" cy="1887750"/>
              </a:xfrm>
            </p:grpSpPr>
            <p:sp>
              <p:nvSpPr>
                <p:cNvPr id="17" name="ïšľîḓe"/>
                <p:cNvSpPr txBox="1"/>
                <p:nvPr>
                  <p:custDataLst>
                    <p:tags r:id="rId16"/>
                  </p:custDataLst>
                </p:nvPr>
              </p:nvSpPr>
              <p:spPr>
                <a:xfrm>
                  <a:off x="771536" y="2559406"/>
                  <a:ext cx="2303631" cy="441805"/>
                </a:xfrm>
                <a:prstGeom prst="rect">
                  <a:avLst/>
                </a:prstGeom>
                <a:noFill/>
                <a:ln w="9525">
                  <a:noFill/>
                </a:ln>
              </p:spPr>
              <p:txBody>
                <a:bodyPr anchor="b" anchorCtr="0"/>
                <a:p>
                  <a:pPr algn="ctr" defTabSz="913130"/>
                  <a:r>
                    <a:rPr lang="zh-CN" altLang="en-US" sz="1600" b="1" dirty="0">
                      <a:solidFill>
                        <a:schemeClr val="dk1"/>
                      </a:solidFill>
                      <a:latin typeface="微软雅黑" panose="020B0503020204020204" pitchFamily="34" charset="-122"/>
                      <a:ea typeface="微软雅黑" panose="020B0503020204020204" pitchFamily="34" charset="-122"/>
                    </a:rPr>
                    <a:t>三个典型问题</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18" name="ïśḷîḓê"/>
                <p:cNvSpPr/>
                <p:nvPr>
                  <p:custDataLst>
                    <p:tags r:id="rId17"/>
                  </p:custDataLst>
                </p:nvPr>
              </p:nvSpPr>
              <p:spPr bwMode="auto">
                <a:xfrm>
                  <a:off x="824182" y="3000552"/>
                  <a:ext cx="2305686" cy="144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对照杜邦的三个案例结合</a:t>
                  </a:r>
                  <a:r>
                    <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B10</a:t>
                  </a: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实际，提出三个典型的问题：</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隐患排查不全面；</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隐患整改不彻底；</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人员教育不到位。</a:t>
                  </a: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14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19" name="ïšlíḑê"/>
            <p:cNvGrpSpPr/>
            <p:nvPr/>
          </p:nvGrpSpPr>
          <p:grpSpPr>
            <a:xfrm>
              <a:off x="6001198" y="2617780"/>
              <a:ext cx="2540942" cy="2179372"/>
              <a:chOff x="720058" y="2617780"/>
              <a:chExt cx="2446217" cy="2179372"/>
            </a:xfrm>
          </p:grpSpPr>
          <p:sp>
            <p:nvSpPr>
              <p:cNvPr id="20" name="iş1ïďê"/>
              <p:cNvSpPr/>
              <p:nvPr>
                <p:custDataLst>
                  <p:tags r:id="rId18"/>
                </p:custDataLst>
              </p:nvPr>
            </p:nvSpPr>
            <p:spPr bwMode="auto">
              <a:xfrm>
                <a:off x="719586" y="2766286"/>
                <a:ext cx="2447129" cy="2030867"/>
              </a:xfrm>
              <a:prstGeom prst="rect">
                <a:avLst/>
              </a:prstGeom>
              <a:solidFill>
                <a:schemeClr val="lt1">
                  <a:lumMod val="95000"/>
                </a:schemeClr>
              </a:solidFill>
              <a:ln w="3175">
                <a:solidFill>
                  <a:schemeClr val="lt1">
                    <a:lumMod val="85000"/>
                  </a:schemeClr>
                </a:solidFill>
                <a:round/>
              </a:ln>
            </p:spPr>
            <p:txBody>
              <a:bodyPr anchor="ctr" anchorCtr="1">
                <a:normAutofit/>
              </a:bodyP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21" name="îṥḷíḓê"/>
              <p:cNvGrpSpPr/>
              <p:nvPr/>
            </p:nvGrpSpPr>
            <p:grpSpPr>
              <a:xfrm>
                <a:off x="742552" y="2617780"/>
                <a:ext cx="2371166" cy="2179372"/>
                <a:chOff x="793907" y="2559406"/>
                <a:chExt cx="2333213" cy="2179372"/>
              </a:xfrm>
            </p:grpSpPr>
            <p:sp>
              <p:nvSpPr>
                <p:cNvPr id="22" name="îṣļîďê"/>
                <p:cNvSpPr txBox="1"/>
                <p:nvPr>
                  <p:custDataLst>
                    <p:tags r:id="rId19"/>
                  </p:custDataLst>
                </p:nvPr>
              </p:nvSpPr>
              <p:spPr>
                <a:xfrm>
                  <a:off x="793907" y="2559406"/>
                  <a:ext cx="2303631" cy="441805"/>
                </a:xfrm>
                <a:prstGeom prst="rect">
                  <a:avLst/>
                </a:prstGeom>
                <a:noFill/>
                <a:ln w="9525">
                  <a:noFill/>
                </a:ln>
              </p:spPr>
              <p:txBody>
                <a:bodyPr anchor="b" anchorCtr="0"/>
                <a:p>
                  <a:pPr algn="ctr" defTabSz="913130"/>
                  <a:r>
                    <a:rPr lang="zh-CN" altLang="en-US" sz="1600" b="1" dirty="0">
                      <a:solidFill>
                        <a:schemeClr val="dk1"/>
                      </a:solidFill>
                      <a:latin typeface="微软雅黑" panose="020B0503020204020204" pitchFamily="34" charset="-122"/>
                      <a:ea typeface="微软雅黑" panose="020B0503020204020204" pitchFamily="34" charset="-122"/>
                    </a:rPr>
                    <a:t>对管理者提出要求</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23" name="išľiḓé"/>
                <p:cNvSpPr/>
                <p:nvPr>
                  <p:custDataLst>
                    <p:tags r:id="rId20"/>
                  </p:custDataLst>
                </p:nvPr>
              </p:nvSpPr>
              <p:spPr>
                <a:xfrm>
                  <a:off x="823489" y="3001211"/>
                  <a:ext cx="2303631" cy="1737567"/>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要求管理者要多去现场，贯彻落实“三现主义”（现场、现实、现物）；</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发现问题从管理角度出发找出问题责任人、弥补管理漏洞；</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加强对员工应知应会的教育培训。</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50000"/>
                    </a:lnSpc>
                    <a:buFont typeface="Arial" panose="020B0604020202020204" pitchFamily="34" charset="0"/>
                    <a:buChar char="•"/>
                  </a:pP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24" name="iṣļïďé"/>
            <p:cNvGrpSpPr/>
            <p:nvPr/>
          </p:nvGrpSpPr>
          <p:grpSpPr>
            <a:xfrm>
              <a:off x="8575006" y="2598399"/>
              <a:ext cx="2586735" cy="2198754"/>
              <a:chOff x="655785" y="2598399"/>
              <a:chExt cx="2490303" cy="2198754"/>
            </a:xfrm>
          </p:grpSpPr>
          <p:sp>
            <p:nvSpPr>
              <p:cNvPr id="25" name="îṩḻîḓe"/>
              <p:cNvSpPr/>
              <p:nvPr>
                <p:custDataLst>
                  <p:tags r:id="rId21"/>
                </p:custDataLst>
              </p:nvPr>
            </p:nvSpPr>
            <p:spPr bwMode="auto">
              <a:xfrm>
                <a:off x="699480" y="2766286"/>
                <a:ext cx="2447129" cy="2030867"/>
              </a:xfrm>
              <a:prstGeom prst="rect">
                <a:avLst/>
              </a:prstGeom>
              <a:solidFill>
                <a:schemeClr val="lt1">
                  <a:lumMod val="95000"/>
                </a:schemeClr>
              </a:solidFill>
              <a:ln w="3175">
                <a:solidFill>
                  <a:schemeClr val="lt1">
                    <a:lumMod val="85000"/>
                  </a:schemeClr>
                </a:solidFill>
                <a:round/>
              </a:ln>
            </p:spPr>
            <p:txBody>
              <a:bodyPr anchor="ctr" anchorCtr="1">
                <a:normAutofit/>
              </a:bodyPr>
              <a:lstStyle/>
              <a:p>
                <a:pPr marL="0" marR="0" lvl="0" indent="0" algn="ctr" defTabSz="914400" rtl="0" eaLnBrk="0" fontAlgn="base" latinLnBrk="0" hangingPunct="0">
                  <a:lnSpc>
                    <a:spcPct val="12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26" name="iŝḻiďé"/>
              <p:cNvGrpSpPr/>
              <p:nvPr/>
            </p:nvGrpSpPr>
            <p:grpSpPr>
              <a:xfrm>
                <a:off x="655785" y="2598399"/>
                <a:ext cx="2405619" cy="2198753"/>
                <a:chOff x="708529" y="2540025"/>
                <a:chExt cx="2367115" cy="2198753"/>
              </a:xfrm>
            </p:grpSpPr>
            <p:sp>
              <p:nvSpPr>
                <p:cNvPr id="27" name="íṩḻîḋe"/>
                <p:cNvSpPr txBox="1"/>
                <p:nvPr>
                  <p:custDataLst>
                    <p:tags r:id="rId22"/>
                  </p:custDataLst>
                </p:nvPr>
              </p:nvSpPr>
              <p:spPr>
                <a:xfrm>
                  <a:off x="772013" y="2540025"/>
                  <a:ext cx="2303631" cy="441805"/>
                </a:xfrm>
                <a:prstGeom prst="rect">
                  <a:avLst/>
                </a:prstGeom>
                <a:noFill/>
                <a:ln w="9525">
                  <a:noFill/>
                </a:ln>
              </p:spPr>
              <p:txBody>
                <a:bodyPr anchor="b" anchorCtr="0"/>
                <a:p>
                  <a:pPr algn="ctr" defTabSz="913130"/>
                  <a:r>
                    <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隐患排查“四不放过”</a:t>
                  </a:r>
                  <a:endParaRPr lang="zh-CN" altLang="en-US" sz="1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išlîḋe"/>
                <p:cNvSpPr/>
                <p:nvPr>
                  <p:custDataLst>
                    <p:tags r:id="rId23"/>
                  </p:custDataLst>
                </p:nvPr>
              </p:nvSpPr>
              <p:spPr>
                <a:xfrm>
                  <a:off x="708529" y="3036546"/>
                  <a:ext cx="2303631" cy="1702232"/>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将集团关于隐患整改“四不放过”的要求融入到</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B10</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安全管理体系中进行贯彻落实；</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对于发现的隐患从人员思想、管理缺失、机具缺陷、工艺合理性等角度分析整改，并举一反三横向排查。</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sp>
        <p:nvSpPr>
          <p:cNvPr id="29" name="文本框 1"/>
          <p:cNvSpPr txBox="1"/>
          <p:nvPr>
            <p:custDataLst>
              <p:tags r:id="rId24"/>
            </p:custDataLst>
          </p:nvPr>
        </p:nvSpPr>
        <p:spPr>
          <a:xfrm>
            <a:off x="727075" y="1489075"/>
            <a:ext cx="10506075" cy="829945"/>
          </a:xfrm>
          <a:prstGeom prst="rect">
            <a:avLst/>
          </a:prstGeom>
          <a:noFill/>
          <a:ln w="9525">
            <a:noFill/>
          </a:ln>
        </p:spPr>
        <p:txBody>
          <a:bodyPr anchor="t" anchorCtr="0">
            <a:spAutoFit/>
          </a:bodyPr>
          <a:p>
            <a:pPr algn="just" eaLnBrk="0" hangingPunct="0">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安全月期间公司总经理对科级以上的干部及兼专职安全员进行了培训，培训从安全管理的薄弱环节出发，找出问题、分析问题，并对管理者提出了一系列的管理要求，有力的推动了</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B10</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安全管理更上一个台阶。</a:t>
            </a: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custDataLst>
              <p:tags r:id="rId1"/>
            </p:custDataLst>
          </p:nvPr>
        </p:nvSpPr>
        <p:spPr>
          <a:xfrm>
            <a:off x="4945334" y="1531247"/>
            <a:ext cx="2133163" cy="1446550"/>
          </a:xfrm>
          <a:prstGeom prst="rect">
            <a:avLst/>
          </a:prstGeom>
          <a:noFill/>
        </p:spPr>
        <p:txBody>
          <a:bodyPr wrap="square" rtlCol="0" anchor="ctr">
            <a:normAutofit/>
          </a:bodyPr>
          <a:p>
            <a:pPr marL="0" marR="0" algn="ctr" defTabSz="914400" fontAlgn="auto">
              <a:spcBef>
                <a:spcPts val="0"/>
              </a:spcBef>
              <a:spcAft>
                <a:spcPts val="0"/>
              </a:spcAft>
              <a:buClrTx/>
              <a:buSzTx/>
              <a:buFontTx/>
              <a:buNone/>
            </a:pPr>
            <a:r>
              <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04</a:t>
            </a:r>
            <a:endPar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 name="TextBox 3"/>
          <p:cNvSpPr txBox="1"/>
          <p:nvPr>
            <p:custDataLst>
              <p:tags r:id="rId2"/>
            </p:custDataLst>
          </p:nvPr>
        </p:nvSpPr>
        <p:spPr>
          <a:xfrm>
            <a:off x="5326813" y="2977797"/>
            <a:ext cx="1370204" cy="375552"/>
          </a:xfrm>
          <a:prstGeom prst="rect">
            <a:avLst/>
          </a:prstGeom>
          <a:noFill/>
        </p:spPr>
        <p:txBody>
          <a:bodyPr wrap="square" tIns="0" rtlCol="0" anchor="ctr">
            <a:normAutofit/>
          </a:bodyPr>
          <a:p>
            <a:pPr marR="0" algn="dist" defTabSz="914400" fontAlgn="auto">
              <a:lnSpc>
                <a:spcPct val="150000"/>
              </a:lnSpc>
              <a:spcBef>
                <a:spcPts val="0"/>
              </a:spcBef>
              <a:spcAft>
                <a:spcPts val="0"/>
              </a:spcAft>
              <a:buClrTx/>
              <a:buSzTx/>
              <a:buFontTx/>
            </a:pPr>
            <a:r>
              <a:rPr lang="id-ID"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ON</a:t>
            </a:r>
            <a:r>
              <a:rPr lang="en-US"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E</a:t>
            </a:r>
            <a:endParaRPr kumimoji="0" lang="en-US" sz="1400" kern="2600" noProof="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 name="标题 1"/>
          <p:cNvSpPr>
            <a:spLocks noGrp="1"/>
          </p:cNvSpPr>
          <p:nvPr>
            <p:custDataLst>
              <p:tags r:id="rId3"/>
            </p:custDataLst>
          </p:nvPr>
        </p:nvSpPr>
        <p:spPr>
          <a:xfrm>
            <a:off x="3672506" y="3880203"/>
            <a:ext cx="4846987" cy="701566"/>
          </a:xfrm>
          <a:prstGeom prst="rect">
            <a:avLst/>
          </a:prstGeom>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3600" dirty="0">
                <a:solidFill>
                  <a:schemeClr val="accent1">
                    <a:lumMod val="75000"/>
                  </a:schemeClr>
                </a:solidFill>
              </a:rPr>
              <a:t>安全月活动归纳</a:t>
            </a:r>
            <a:endParaRPr lang="zh-CN" altLang="en-US" sz="3600" dirty="0">
              <a:solidFill>
                <a:schemeClr val="accent1">
                  <a:lumMod val="75000"/>
                </a:schemeClr>
              </a:solidFill>
            </a:endParaRPr>
          </a:p>
        </p:txBody>
      </p:sp>
      <p:sp>
        <p:nvSpPr>
          <p:cNvPr id="6" name="文本占位符 5"/>
          <p:cNvSpPr>
            <a:spLocks noGrp="1"/>
          </p:cNvSpPr>
          <p:nvPr>
            <p:ph type="body" idx="1"/>
            <p:custDataLst>
              <p:tags r:id="rId4"/>
            </p:custDataLst>
          </p:nvPr>
        </p:nvSpPr>
        <p:spPr/>
        <p:txBody>
          <a:bodyPr/>
          <a:lstStyle/>
          <a:p>
            <a:pPr marL="0" indent="0" algn="ctr">
              <a:lnSpc>
                <a:spcPct val="130000"/>
              </a:lnSpc>
              <a:spcBef>
                <a:spcPts val="0"/>
              </a:spcBef>
              <a:spcAft>
                <a:spcPts val="1000"/>
              </a:spcAft>
              <a:buSzPct val="100000"/>
              <a:buNone/>
            </a:pPr>
            <a:r>
              <a:rPr lang="en-US" altLang="zh-CN" dirty="0">
                <a:solidFill>
                  <a:schemeClr val="dk1">
                    <a:lumMod val="85000"/>
                    <a:lumOff val="15000"/>
                  </a:schemeClr>
                </a:solidFill>
              </a:rPr>
              <a:t>202X</a:t>
            </a:r>
            <a:endParaRPr lang="en-US" altLang="zh-CN" dirty="0">
              <a:solidFill>
                <a:schemeClr val="dk1">
                  <a:lumMod val="85000"/>
                  <a:lumOff val="15000"/>
                </a:schemeClr>
              </a:solidFill>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4" name="组合 33"/>
          <p:cNvGrpSpPr/>
          <p:nvPr userDrawn="1">
            <p:custDataLst>
              <p:tags r:id="rId1"/>
            </p:custDataLst>
          </p:nvPr>
        </p:nvGrpSpPr>
        <p:grpSpPr>
          <a:xfrm rot="0">
            <a:off x="11136630" y="5718810"/>
            <a:ext cx="1060450" cy="1139190"/>
            <a:chOff x="11136630" y="5718810"/>
            <a:chExt cx="1060450" cy="1139190"/>
          </a:xfrm>
        </p:grpSpPr>
        <p:sp>
          <p:nvSpPr>
            <p:cNvPr id="35"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6"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userDrawn="1">
            <p:custDataLst>
              <p:tags r:id="rId4"/>
            </p:custDataLst>
          </p:nvPr>
        </p:nvGrpSpPr>
        <p:grpSpPr>
          <a:xfrm rot="0">
            <a:off x="0" y="1905"/>
            <a:ext cx="1060450" cy="1139190"/>
            <a:chOff x="0" y="1905"/>
            <a:chExt cx="1060450" cy="1139190"/>
          </a:xfrm>
        </p:grpSpPr>
        <p:sp>
          <p:nvSpPr>
            <p:cNvPr id="38"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9"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zh-CN" altLang="en-US" dirty="0">
                <a:solidFill>
                  <a:schemeClr val="accent1">
                    <a:lumMod val="50000"/>
                  </a:schemeClr>
                </a:solidFill>
                <a:latin typeface="微软雅黑" panose="020B0503020204020204" pitchFamily="34" charset="-122"/>
                <a:ea typeface="微软雅黑" panose="020B0503020204020204" pitchFamily="34" charset="-122"/>
              </a:rPr>
              <a:t>安全月活动归纳</a:t>
            </a: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3" name="808c1c16-3eb4-45dd-9fbb-1e61793b20a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60400" y="1287463"/>
            <a:ext cx="10860088" cy="4878387"/>
            <a:chOff x="660400" y="1288204"/>
            <a:chExt cx="10859860" cy="4877100"/>
          </a:xfrm>
        </p:grpSpPr>
        <p:sp>
          <p:nvSpPr>
            <p:cNvPr id="4" name="îṡliḍe"/>
            <p:cNvSpPr/>
            <p:nvPr>
              <p:custDataLst>
                <p:tags r:id="rId8"/>
              </p:custDataLst>
            </p:nvPr>
          </p:nvSpPr>
          <p:spPr bwMode="auto">
            <a:xfrm rot="2700000">
              <a:off x="5475476" y="2103873"/>
              <a:ext cx="2380622" cy="749284"/>
            </a:xfrm>
            <a:prstGeom prst="rect">
              <a:avLst/>
            </a:prstGeom>
            <a:solidFill>
              <a:schemeClr val="lt1">
                <a:lumMod val="75000"/>
              </a:schemeClr>
            </a:solidFill>
            <a:ln w="19050">
              <a:noFill/>
              <a:round/>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9" name="ïṡḷïḍe"/>
            <p:cNvSpPr/>
            <p:nvPr>
              <p:custDataLst>
                <p:tags r:id="rId9"/>
              </p:custDataLst>
            </p:nvPr>
          </p:nvSpPr>
          <p:spPr bwMode="auto">
            <a:xfrm rot="8100000">
              <a:off x="6053025" y="3832295"/>
              <a:ext cx="2379612" cy="750690"/>
            </a:xfrm>
            <a:prstGeom prst="rect">
              <a:avLst/>
            </a:prstGeom>
            <a:solidFill>
              <a:schemeClr val="lt1">
                <a:lumMod val="85000"/>
              </a:schemeClr>
            </a:solidFill>
            <a:ln w="19050">
              <a:noFill/>
              <a:round/>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0" name="íSļíḑé"/>
            <p:cNvSpPr/>
            <p:nvPr>
              <p:custDataLst>
                <p:tags r:id="rId10"/>
              </p:custDataLst>
            </p:nvPr>
          </p:nvSpPr>
          <p:spPr bwMode="auto">
            <a:xfrm rot="2700000">
              <a:off x="4324562" y="4411489"/>
              <a:ext cx="2380622" cy="749284"/>
            </a:xfrm>
            <a:prstGeom prst="rect">
              <a:avLst/>
            </a:prstGeom>
            <a:solidFill>
              <a:schemeClr val="lt1">
                <a:lumMod val="75000"/>
              </a:schemeClr>
            </a:solidFill>
            <a:ln w="19050">
              <a:noFill/>
              <a:round/>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1" name="iṥlîde"/>
            <p:cNvSpPr/>
            <p:nvPr>
              <p:custDataLst>
                <p:tags r:id="rId11"/>
              </p:custDataLst>
            </p:nvPr>
          </p:nvSpPr>
          <p:spPr bwMode="auto">
            <a:xfrm rot="8100000">
              <a:off x="3746435" y="2680074"/>
              <a:ext cx="2381200" cy="749102"/>
            </a:xfrm>
            <a:prstGeom prst="rect">
              <a:avLst/>
            </a:prstGeom>
            <a:solidFill>
              <a:schemeClr val="lt1">
                <a:lumMod val="85000"/>
              </a:schemeClr>
            </a:solidFill>
            <a:ln w="19050">
              <a:noFill/>
              <a:round/>
            </a:ln>
          </p:spPr>
          <p:txBody>
            <a:bodyPr anchor="ctr">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2" name="íṥļiḍê"/>
            <p:cNvSpPr/>
            <p:nvPr>
              <p:custDataLst>
                <p:tags r:id="rId12"/>
              </p:custDataLst>
            </p:nvPr>
          </p:nvSpPr>
          <p:spPr>
            <a:xfrm rot="2700000">
              <a:off x="4425345" y="4352257"/>
              <a:ext cx="1736238" cy="391780"/>
            </a:xfrm>
            <a:prstGeom prst="homePlate">
              <a:avLst>
                <a:gd name="adj" fmla="val 49958"/>
              </a:avLst>
            </a:prstGeom>
            <a:solidFill>
              <a:schemeClr val="lt1"/>
            </a:solidFill>
            <a:ln w="19050">
              <a:noFill/>
            </a:ln>
          </p:spPr>
          <p:txBody>
            <a:bodyPr anchor="ctr" anchorCtr="1"/>
            <a:p>
              <a:pPr eaLnBrk="0" hangingPunct="0"/>
              <a:r>
                <a:rPr lang="zh-CN" altLang="en-US" sz="1800" b="1" dirty="0">
                  <a:solidFill>
                    <a:schemeClr val="dk1"/>
                  </a:solidFill>
                  <a:latin typeface="微软雅黑" panose="020B0503020204020204" pitchFamily="34" charset="-122"/>
                  <a:ea typeface="微软雅黑" panose="020B0503020204020204" pitchFamily="34" charset="-122"/>
                </a:rPr>
                <a:t>全员参与</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3" name="ï$ḷïďe"/>
            <p:cNvSpPr/>
            <p:nvPr>
              <p:custDataLst>
                <p:tags r:id="rId13"/>
              </p:custDataLst>
            </p:nvPr>
          </p:nvSpPr>
          <p:spPr>
            <a:xfrm rot="-2700000" flipH="1">
              <a:off x="4306232" y="2636711"/>
              <a:ext cx="1736238" cy="391780"/>
            </a:xfrm>
            <a:prstGeom prst="homePlate">
              <a:avLst>
                <a:gd name="adj" fmla="val 49958"/>
              </a:avLst>
            </a:prstGeom>
            <a:solidFill>
              <a:schemeClr val="lt1"/>
            </a:solidFill>
            <a:ln w="19050">
              <a:noFill/>
            </a:ln>
          </p:spPr>
          <p:txBody>
            <a:bodyPr anchor="ctr" anchorCtr="1"/>
            <a:p>
              <a:pPr eaLnBrk="0" hangingPunct="0"/>
              <a:r>
                <a:rPr lang="zh-CN" altLang="en-US" sz="1800" b="1" dirty="0">
                  <a:solidFill>
                    <a:schemeClr val="dk1"/>
                  </a:solidFill>
                  <a:latin typeface="微软雅黑" panose="020B0503020204020204" pitchFamily="34" charset="-122"/>
                  <a:ea typeface="微软雅黑" panose="020B0503020204020204" pitchFamily="34" charset="-122"/>
                </a:rPr>
                <a:t>活动务实</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5" name="íṧlîde"/>
            <p:cNvSpPr/>
            <p:nvPr>
              <p:custDataLst>
                <p:tags r:id="rId14"/>
              </p:custDataLst>
            </p:nvPr>
          </p:nvSpPr>
          <p:spPr>
            <a:xfrm rot="-2698371">
              <a:off x="6138595" y="4230487"/>
              <a:ext cx="1736238" cy="391780"/>
            </a:xfrm>
            <a:prstGeom prst="homePlate">
              <a:avLst>
                <a:gd name="adj" fmla="val 49958"/>
              </a:avLst>
            </a:prstGeom>
            <a:solidFill>
              <a:schemeClr val="lt1"/>
            </a:solidFill>
            <a:ln w="19050">
              <a:noFill/>
            </a:ln>
          </p:spPr>
          <p:txBody>
            <a:bodyPr anchor="ctr" anchorCtr="1"/>
            <a:p>
              <a:pPr eaLnBrk="0" hangingPunct="0"/>
              <a:r>
                <a:rPr lang="zh-CN" altLang="en-US" sz="1800" b="1" dirty="0">
                  <a:solidFill>
                    <a:schemeClr val="dk1"/>
                  </a:solidFill>
                  <a:latin typeface="微软雅黑" panose="020B0503020204020204" pitchFamily="34" charset="-122"/>
                  <a:ea typeface="微软雅黑" panose="020B0503020204020204" pitchFamily="34" charset="-122"/>
                </a:rPr>
                <a:t>成果输出</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6" name="í$ľiḋè"/>
            <p:cNvSpPr/>
            <p:nvPr>
              <p:custDataLst>
                <p:tags r:id="rId15"/>
              </p:custDataLst>
            </p:nvPr>
          </p:nvSpPr>
          <p:spPr>
            <a:xfrm rot="2698371" flipH="1">
              <a:off x="6032590" y="2507559"/>
              <a:ext cx="1736238" cy="391780"/>
            </a:xfrm>
            <a:prstGeom prst="homePlate">
              <a:avLst>
                <a:gd name="adj" fmla="val 49958"/>
              </a:avLst>
            </a:prstGeom>
            <a:solidFill>
              <a:schemeClr val="lt1"/>
            </a:solidFill>
            <a:ln w="19050">
              <a:noFill/>
            </a:ln>
          </p:spPr>
          <p:txBody>
            <a:bodyPr anchor="ctr" anchorCtr="1"/>
            <a:p>
              <a:pPr eaLnBrk="0" hangingPunct="0"/>
              <a:r>
                <a:rPr lang="zh-CN" altLang="en-US" sz="1800" b="1" dirty="0">
                  <a:solidFill>
                    <a:schemeClr val="dk1"/>
                  </a:solidFill>
                  <a:latin typeface="微软雅黑" panose="020B0503020204020204" pitchFamily="34" charset="-122"/>
                  <a:ea typeface="微软雅黑" panose="020B0503020204020204" pitchFamily="34" charset="-122"/>
                </a:rPr>
                <a:t>影响持久</a:t>
              </a:r>
              <a:endParaRPr lang="zh-CN" altLang="en-US" sz="1800" b="1" dirty="0">
                <a:solidFill>
                  <a:schemeClr val="dk1"/>
                </a:solidFill>
                <a:latin typeface="微软雅黑" panose="020B0503020204020204" pitchFamily="34" charset="-122"/>
                <a:ea typeface="微软雅黑" panose="020B0503020204020204" pitchFamily="34" charset="-122"/>
              </a:endParaRPr>
            </a:p>
          </p:txBody>
        </p:sp>
        <p:sp>
          <p:nvSpPr>
            <p:cNvPr id="18" name="išļiḓè"/>
            <p:cNvSpPr/>
            <p:nvPr>
              <p:custDataLst>
                <p:tags r:id="rId16"/>
              </p:custDataLst>
            </p:nvPr>
          </p:nvSpPr>
          <p:spPr>
            <a:xfrm>
              <a:off x="5608632" y="3168961"/>
              <a:ext cx="962036" cy="926479"/>
            </a:xfrm>
            <a:custGeom>
              <a:avLst/>
              <a:gdLst/>
              <a:ahLst/>
              <a:cxnLst>
                <a:cxn ang="0">
                  <a:pos x="341571" y="721221"/>
                </a:cxn>
                <a:cxn ang="0">
                  <a:pos x="464319" y="651935"/>
                </a:cxn>
                <a:cxn ang="0">
                  <a:pos x="110387" y="651935"/>
                </a:cxn>
                <a:cxn ang="0">
                  <a:pos x="233136" y="721221"/>
                </a:cxn>
                <a:cxn ang="0">
                  <a:pos x="110387" y="651935"/>
                </a:cxn>
                <a:cxn ang="0">
                  <a:pos x="727816" y="655182"/>
                </a:cxn>
                <a:cxn ang="0">
                  <a:pos x="878107" y="594340"/>
                </a:cxn>
                <a:cxn ang="0">
                  <a:pos x="341571" y="536531"/>
                </a:cxn>
                <a:cxn ang="0">
                  <a:pos x="464319" y="605816"/>
                </a:cxn>
                <a:cxn ang="0">
                  <a:pos x="341571" y="536531"/>
                </a:cxn>
                <a:cxn ang="0">
                  <a:pos x="110387" y="605816"/>
                </a:cxn>
                <a:cxn ang="0">
                  <a:pos x="233136" y="536531"/>
                </a:cxn>
                <a:cxn ang="0">
                  <a:pos x="727816" y="478721"/>
                </a:cxn>
                <a:cxn ang="0">
                  <a:pos x="878107" y="539779"/>
                </a:cxn>
                <a:cxn ang="0">
                  <a:pos x="727816" y="478721"/>
                </a:cxn>
                <a:cxn ang="0">
                  <a:pos x="341571" y="490413"/>
                </a:cxn>
                <a:cxn ang="0">
                  <a:pos x="464319" y="421127"/>
                </a:cxn>
                <a:cxn ang="0">
                  <a:pos x="110387" y="421127"/>
                </a:cxn>
                <a:cxn ang="0">
                  <a:pos x="233136" y="490413"/>
                </a:cxn>
                <a:cxn ang="0">
                  <a:pos x="110387" y="421127"/>
                </a:cxn>
                <a:cxn ang="0">
                  <a:pos x="727816" y="424158"/>
                </a:cxn>
                <a:cxn ang="0">
                  <a:pos x="878107" y="363316"/>
                </a:cxn>
                <a:cxn ang="0">
                  <a:pos x="341571" y="305724"/>
                </a:cxn>
                <a:cxn ang="0">
                  <a:pos x="464319" y="375008"/>
                </a:cxn>
                <a:cxn ang="0">
                  <a:pos x="341571" y="305724"/>
                </a:cxn>
                <a:cxn ang="0">
                  <a:pos x="110387" y="375008"/>
                </a:cxn>
                <a:cxn ang="0">
                  <a:pos x="233136" y="305724"/>
                </a:cxn>
                <a:cxn ang="0">
                  <a:pos x="727816" y="247913"/>
                </a:cxn>
                <a:cxn ang="0">
                  <a:pos x="878107" y="308755"/>
                </a:cxn>
                <a:cxn ang="0">
                  <a:pos x="727816" y="247913"/>
                </a:cxn>
                <a:cxn ang="0">
                  <a:pos x="570802" y="152035"/>
                </a:cxn>
                <a:cxn ang="0">
                  <a:pos x="304740" y="181461"/>
                </a:cxn>
                <a:cxn ang="0">
                  <a:pos x="304740" y="78692"/>
                </a:cxn>
                <a:cxn ang="0">
                  <a:pos x="570802" y="107895"/>
                </a:cxn>
                <a:cxn ang="0">
                  <a:pos x="304740" y="78692"/>
                </a:cxn>
                <a:cxn ang="0">
                  <a:pos x="262414" y="245964"/>
                </a:cxn>
                <a:cxn ang="0">
                  <a:pos x="535453" y="538695"/>
                </a:cxn>
                <a:cxn ang="0">
                  <a:pos x="579261" y="839871"/>
                </a:cxn>
                <a:cxn ang="0">
                  <a:pos x="579261" y="245315"/>
                </a:cxn>
                <a:cxn ang="0">
                  <a:pos x="612876" y="39840"/>
                </a:cxn>
                <a:cxn ang="0">
                  <a:pos x="222509" y="0"/>
                </a:cxn>
                <a:cxn ang="0">
                  <a:pos x="652997" y="204393"/>
                </a:cxn>
                <a:cxn ang="0">
                  <a:pos x="922782" y="187720"/>
                </a:cxn>
                <a:cxn ang="0">
                  <a:pos x="962036" y="839871"/>
                </a:cxn>
                <a:cxn ang="0">
                  <a:pos x="0" y="926479"/>
                </a:cxn>
                <a:cxn ang="0">
                  <a:pos x="39254" y="839871"/>
                </a:cxn>
                <a:cxn ang="0">
                  <a:pos x="222509" y="245964"/>
                </a:cxn>
              </a:cxnLst>
              <a:pathLst>
                <a:path w="609050" h="586540">
                  <a:moveTo>
                    <a:pt x="216243" y="412730"/>
                  </a:moveTo>
                  <a:lnTo>
                    <a:pt x="216243" y="456594"/>
                  </a:lnTo>
                  <a:lnTo>
                    <a:pt x="293953" y="456594"/>
                  </a:lnTo>
                  <a:lnTo>
                    <a:pt x="293953" y="412730"/>
                  </a:lnTo>
                  <a:lnTo>
                    <a:pt x="216243" y="412730"/>
                  </a:lnTo>
                  <a:close/>
                  <a:moveTo>
                    <a:pt x="69884" y="412730"/>
                  </a:moveTo>
                  <a:lnTo>
                    <a:pt x="69884" y="456594"/>
                  </a:lnTo>
                  <a:lnTo>
                    <a:pt x="147595" y="456594"/>
                  </a:lnTo>
                  <a:lnTo>
                    <a:pt x="147595" y="412730"/>
                  </a:lnTo>
                  <a:lnTo>
                    <a:pt x="69884" y="412730"/>
                  </a:lnTo>
                  <a:close/>
                  <a:moveTo>
                    <a:pt x="460769" y="376268"/>
                  </a:moveTo>
                  <a:lnTo>
                    <a:pt x="460769" y="414786"/>
                  </a:lnTo>
                  <a:lnTo>
                    <a:pt x="555916" y="414786"/>
                  </a:lnTo>
                  <a:lnTo>
                    <a:pt x="555916" y="376268"/>
                  </a:lnTo>
                  <a:lnTo>
                    <a:pt x="460769" y="376268"/>
                  </a:lnTo>
                  <a:close/>
                  <a:moveTo>
                    <a:pt x="216243" y="339670"/>
                  </a:moveTo>
                  <a:lnTo>
                    <a:pt x="216243" y="383533"/>
                  </a:lnTo>
                  <a:lnTo>
                    <a:pt x="293953" y="383533"/>
                  </a:lnTo>
                  <a:lnTo>
                    <a:pt x="293953" y="339670"/>
                  </a:lnTo>
                  <a:lnTo>
                    <a:pt x="216243" y="339670"/>
                  </a:lnTo>
                  <a:close/>
                  <a:moveTo>
                    <a:pt x="69884" y="339670"/>
                  </a:moveTo>
                  <a:lnTo>
                    <a:pt x="69884" y="383533"/>
                  </a:lnTo>
                  <a:lnTo>
                    <a:pt x="147595" y="383533"/>
                  </a:lnTo>
                  <a:lnTo>
                    <a:pt x="147595" y="339670"/>
                  </a:lnTo>
                  <a:lnTo>
                    <a:pt x="69884" y="339670"/>
                  </a:lnTo>
                  <a:close/>
                  <a:moveTo>
                    <a:pt x="460769" y="303071"/>
                  </a:moveTo>
                  <a:lnTo>
                    <a:pt x="460769" y="341726"/>
                  </a:lnTo>
                  <a:lnTo>
                    <a:pt x="555916" y="341726"/>
                  </a:lnTo>
                  <a:lnTo>
                    <a:pt x="555916" y="303071"/>
                  </a:lnTo>
                  <a:lnTo>
                    <a:pt x="460769" y="303071"/>
                  </a:lnTo>
                  <a:close/>
                  <a:moveTo>
                    <a:pt x="216243" y="266609"/>
                  </a:moveTo>
                  <a:lnTo>
                    <a:pt x="216243" y="310473"/>
                  </a:lnTo>
                  <a:lnTo>
                    <a:pt x="293953" y="310473"/>
                  </a:lnTo>
                  <a:lnTo>
                    <a:pt x="293953" y="266609"/>
                  </a:lnTo>
                  <a:lnTo>
                    <a:pt x="216243" y="266609"/>
                  </a:lnTo>
                  <a:close/>
                  <a:moveTo>
                    <a:pt x="69884" y="266609"/>
                  </a:moveTo>
                  <a:lnTo>
                    <a:pt x="69884" y="310473"/>
                  </a:lnTo>
                  <a:lnTo>
                    <a:pt x="147595" y="310473"/>
                  </a:lnTo>
                  <a:lnTo>
                    <a:pt x="147595" y="266609"/>
                  </a:lnTo>
                  <a:lnTo>
                    <a:pt x="69884" y="266609"/>
                  </a:lnTo>
                  <a:close/>
                  <a:moveTo>
                    <a:pt x="460769" y="230010"/>
                  </a:moveTo>
                  <a:lnTo>
                    <a:pt x="460769" y="268528"/>
                  </a:lnTo>
                  <a:lnTo>
                    <a:pt x="555916" y="268528"/>
                  </a:lnTo>
                  <a:lnTo>
                    <a:pt x="555916" y="230010"/>
                  </a:lnTo>
                  <a:lnTo>
                    <a:pt x="460769" y="230010"/>
                  </a:lnTo>
                  <a:close/>
                  <a:moveTo>
                    <a:pt x="216243" y="193549"/>
                  </a:moveTo>
                  <a:lnTo>
                    <a:pt x="216243" y="237412"/>
                  </a:lnTo>
                  <a:lnTo>
                    <a:pt x="293953" y="237412"/>
                  </a:lnTo>
                  <a:lnTo>
                    <a:pt x="293953" y="193549"/>
                  </a:lnTo>
                  <a:lnTo>
                    <a:pt x="216243" y="193549"/>
                  </a:lnTo>
                  <a:close/>
                  <a:moveTo>
                    <a:pt x="69884" y="193549"/>
                  </a:moveTo>
                  <a:lnTo>
                    <a:pt x="69884" y="237412"/>
                  </a:lnTo>
                  <a:lnTo>
                    <a:pt x="147595" y="237412"/>
                  </a:lnTo>
                  <a:lnTo>
                    <a:pt x="147595" y="193549"/>
                  </a:lnTo>
                  <a:lnTo>
                    <a:pt x="69884" y="193549"/>
                  </a:lnTo>
                  <a:close/>
                  <a:moveTo>
                    <a:pt x="460769" y="156950"/>
                  </a:moveTo>
                  <a:lnTo>
                    <a:pt x="460769" y="195468"/>
                  </a:lnTo>
                  <a:lnTo>
                    <a:pt x="555916" y="195468"/>
                  </a:lnTo>
                  <a:lnTo>
                    <a:pt x="555916" y="156950"/>
                  </a:lnTo>
                  <a:lnTo>
                    <a:pt x="460769" y="156950"/>
                  </a:lnTo>
                  <a:close/>
                  <a:moveTo>
                    <a:pt x="192926" y="96251"/>
                  </a:moveTo>
                  <a:lnTo>
                    <a:pt x="361366" y="96251"/>
                  </a:lnTo>
                  <a:lnTo>
                    <a:pt x="361366" y="114880"/>
                  </a:lnTo>
                  <a:lnTo>
                    <a:pt x="192926" y="114880"/>
                  </a:lnTo>
                  <a:lnTo>
                    <a:pt x="192926" y="96251"/>
                  </a:lnTo>
                  <a:close/>
                  <a:moveTo>
                    <a:pt x="192926" y="49819"/>
                  </a:moveTo>
                  <a:lnTo>
                    <a:pt x="361366" y="49819"/>
                  </a:lnTo>
                  <a:lnTo>
                    <a:pt x="361366" y="68307"/>
                  </a:lnTo>
                  <a:lnTo>
                    <a:pt x="192926" y="68307"/>
                  </a:lnTo>
                  <a:lnTo>
                    <a:pt x="192926" y="49819"/>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lnTo>
                    <a:pt x="166130"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lnTo>
                    <a:pt x="140867" y="0"/>
                  </a:lnTo>
                  <a:close/>
                </a:path>
              </a:pathLst>
            </a:custGeom>
            <a:solidFill>
              <a:schemeClr val="accen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cxnSp>
          <p:nvCxnSpPr>
            <p:cNvPr id="19" name="直接连接符 18"/>
            <p:cNvCxnSpPr/>
            <p:nvPr>
              <p:custDataLst>
                <p:tags r:id="rId17"/>
              </p:custDataLst>
            </p:nvPr>
          </p:nvCxnSpPr>
          <p:spPr>
            <a:xfrm>
              <a:off x="660400" y="3619626"/>
              <a:ext cx="3132072"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0" name="íṩḷïḑè"/>
            <p:cNvGrpSpPr/>
            <p:nvPr/>
          </p:nvGrpSpPr>
          <p:grpSpPr>
            <a:xfrm>
              <a:off x="669925" y="1484784"/>
              <a:ext cx="3715636" cy="1872208"/>
              <a:chOff x="669925" y="1740499"/>
              <a:chExt cx="3715636" cy="1872208"/>
            </a:xfrm>
          </p:grpSpPr>
          <p:sp>
            <p:nvSpPr>
              <p:cNvPr id="21" name="iSliďê"/>
              <p:cNvSpPr/>
              <p:nvPr>
                <p:custDataLst>
                  <p:tags r:id="rId18"/>
                </p:custDataLst>
              </p:nvPr>
            </p:nvSpPr>
            <p:spPr bwMode="auto">
              <a:xfrm>
                <a:off x="669925" y="2196209"/>
                <a:ext cx="3716260" cy="141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marR="0" lvl="0" indent="-171450" algn="just"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此次安全月各项活动以</a:t>
                </a:r>
                <a:r>
                  <a:rPr kumimoji="0" lang="zh-CN" altLang="en-US" sz="12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提升公司安全管理</a:t>
                </a: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能力为宗旨，以全员参与为出发点，从思想教育、能力提升、应急训练三个方面层层推进，为工厂的安全生产提供思想保障、技术支持，促进了公司的安全文</a:t>
                </a:r>
                <a:endParaRPr kumimoji="0" lang="en-US" altLang="zh-CN"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化建设。</a:t>
                </a:r>
                <a:endParaRPr kumimoji="0" lang="zh-CN" altLang="en-US" sz="12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îŝḻidè"/>
              <p:cNvSpPr txBox="1"/>
              <p:nvPr>
                <p:custDataLst>
                  <p:tags r:id="rId19"/>
                </p:custDataLst>
              </p:nvPr>
            </p:nvSpPr>
            <p:spPr>
              <a:xfrm>
                <a:off x="669925" y="1740499"/>
                <a:ext cx="3715636" cy="441805"/>
              </a:xfrm>
              <a:prstGeom prst="rect">
                <a:avLst/>
              </a:prstGeom>
              <a:noFill/>
              <a:ln w="9525">
                <a:noFill/>
              </a:ln>
            </p:spPr>
            <p:txBody>
              <a:bodyPr anchor="ctr" anchorCtr="0"/>
              <a:p>
                <a:pPr defTabSz="91313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活动务实</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23" name="直接连接符 22"/>
            <p:cNvCxnSpPr/>
            <p:nvPr>
              <p:custDataLst>
                <p:tags r:id="rId20"/>
              </p:custDataLst>
            </p:nvPr>
          </p:nvCxnSpPr>
          <p:spPr>
            <a:xfrm>
              <a:off x="8386601" y="3619626"/>
              <a:ext cx="3132071"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4" name="iSḻíḋê"/>
            <p:cNvGrpSpPr/>
            <p:nvPr/>
          </p:nvGrpSpPr>
          <p:grpSpPr>
            <a:xfrm>
              <a:off x="7804624" y="1484784"/>
              <a:ext cx="3715636" cy="1634139"/>
              <a:chOff x="7804624" y="1740499"/>
              <a:chExt cx="3715636" cy="1634139"/>
            </a:xfrm>
          </p:grpSpPr>
          <p:sp>
            <p:nvSpPr>
              <p:cNvPr id="25" name="íṡ1îdê"/>
              <p:cNvSpPr/>
              <p:nvPr>
                <p:custDataLst>
                  <p:tags r:id="rId21"/>
                </p:custDataLst>
              </p:nvPr>
            </p:nvSpPr>
            <p:spPr>
              <a:xfrm>
                <a:off x="7804626" y="2244555"/>
                <a:ext cx="3715634" cy="1130083"/>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在做安全生产月活动策划时，公司以于活动能提升员工的安全意识、提高员工的安全能力为出发点，这两点的提升将持久的影响公司的安全生产。</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26" name="îṩľidê"/>
              <p:cNvSpPr txBox="1"/>
              <p:nvPr>
                <p:custDataLst>
                  <p:tags r:id="rId22"/>
                </p:custDataLst>
              </p:nvPr>
            </p:nvSpPr>
            <p:spPr>
              <a:xfrm>
                <a:off x="7804624" y="1740499"/>
                <a:ext cx="3715636" cy="441805"/>
              </a:xfrm>
              <a:prstGeom prst="rect">
                <a:avLst/>
              </a:prstGeom>
              <a:noFill/>
              <a:ln w="9525">
                <a:noFill/>
              </a:ln>
            </p:spPr>
            <p:txBody>
              <a:bodyPr anchor="ctr" anchorCtr="0"/>
              <a:p>
                <a:pPr algn="r" defTabSz="91313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影响持久</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8" name="îṩḷíďé"/>
            <p:cNvGrpSpPr/>
            <p:nvPr/>
          </p:nvGrpSpPr>
          <p:grpSpPr>
            <a:xfrm>
              <a:off x="669925" y="3933056"/>
              <a:ext cx="3715636" cy="1639631"/>
              <a:chOff x="669925" y="3933056"/>
              <a:chExt cx="3715636" cy="1639631"/>
            </a:xfrm>
          </p:grpSpPr>
          <p:sp>
            <p:nvSpPr>
              <p:cNvPr id="29" name="ïslidé"/>
              <p:cNvSpPr/>
              <p:nvPr>
                <p:custDataLst>
                  <p:tags r:id="rId23"/>
                </p:custDataLst>
              </p:nvPr>
            </p:nvSpPr>
            <p:spPr>
              <a:xfrm>
                <a:off x="669927" y="4365104"/>
                <a:ext cx="3715634" cy="1207583"/>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rPr>
                  <a:t>此次安全月活动中，安全生产月主题签名、全员查隐患、应急演练、教育培训等各个环节都强调全员参与，将整个活动覆盖到全公司员工。</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0" name="iṣľiḓê"/>
              <p:cNvSpPr txBox="1"/>
              <p:nvPr>
                <p:custDataLst>
                  <p:tags r:id="rId24"/>
                </p:custDataLst>
              </p:nvPr>
            </p:nvSpPr>
            <p:spPr>
              <a:xfrm>
                <a:off x="669925" y="3933056"/>
                <a:ext cx="3715636" cy="441805"/>
              </a:xfrm>
              <a:prstGeom prst="rect">
                <a:avLst/>
              </a:prstGeom>
              <a:noFill/>
              <a:ln w="9525">
                <a:noFill/>
              </a:ln>
            </p:spPr>
            <p:txBody>
              <a:bodyPr anchor="ctr" anchorCtr="0"/>
              <a:p>
                <a:pPr defTabSz="91313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全员参与</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1" name="ï$ļiḓê"/>
            <p:cNvGrpSpPr/>
            <p:nvPr/>
          </p:nvGrpSpPr>
          <p:grpSpPr>
            <a:xfrm>
              <a:off x="7804624" y="3933056"/>
              <a:ext cx="3715636" cy="2232248"/>
              <a:chOff x="7804624" y="3699968"/>
              <a:chExt cx="3715636" cy="2232248"/>
            </a:xfrm>
          </p:grpSpPr>
          <p:sp>
            <p:nvSpPr>
              <p:cNvPr id="32" name="ï$ḷidè"/>
              <p:cNvSpPr/>
              <p:nvPr>
                <p:custDataLst>
                  <p:tags r:id="rId25"/>
                </p:custDataLst>
              </p:nvPr>
            </p:nvSpPr>
            <p:spPr>
              <a:xfrm>
                <a:off x="7804626" y="4132016"/>
                <a:ext cx="3715634" cy="1800200"/>
              </a:xfrm>
              <a:prstGeom prst="rect">
                <a:avLst/>
              </a:prstGeom>
              <a:noFill/>
              <a:ln w="9525">
                <a:noFill/>
              </a:ln>
            </p:spPr>
            <p:txBody>
              <a:bodyPr anchor="t" anchorCtr="0"/>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在全员查隐患活动中形成</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公司隐患排查治理手册</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在应急演练活动中修订了一批不适用的应急方案，补充</a:t>
                </a:r>
                <a:r>
                  <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更换了一批应急物资，为公司安全生产提供更好的保障</a:t>
                </a:r>
                <a:endParaRPr lang="en-US" altLang="zh-CN"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defTabSz="913130">
                  <a:lnSpc>
                    <a:spcPct val="150000"/>
                  </a:lnSpc>
                  <a:buFont typeface="Arial" panose="020B0604020202020204" pitchFamily="34" charset="0"/>
                  <a:buChar char="•"/>
                </a:pPr>
                <a:r>
                  <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在思想教育方面通过警示教育、总经理讲安全提升了员工对安全工作的认识，形成了宝贵的无形资产。</a:t>
                </a:r>
                <a:endParaRPr lang="zh-CN" alt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íṡ1iḑê"/>
              <p:cNvSpPr txBox="1"/>
              <p:nvPr>
                <p:custDataLst>
                  <p:tags r:id="rId26"/>
                </p:custDataLst>
              </p:nvPr>
            </p:nvSpPr>
            <p:spPr>
              <a:xfrm>
                <a:off x="7804624" y="3699968"/>
                <a:ext cx="3715636" cy="441805"/>
              </a:xfrm>
              <a:prstGeom prst="rect">
                <a:avLst/>
              </a:prstGeom>
              <a:noFill/>
              <a:ln w="9525">
                <a:noFill/>
              </a:ln>
            </p:spPr>
            <p:txBody>
              <a:bodyPr anchor="ctr" anchorCtr="0"/>
              <a:p>
                <a:pPr algn="r" defTabSz="913130"/>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成果输出</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ustDataLst>
      <p:tags r:id="rId27"/>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custDataLst>
              <p:tags r:id="rId1"/>
            </p:custDataLst>
          </p:nvPr>
        </p:nvSpPr>
        <p:spPr>
          <a:xfrm>
            <a:off x="3396248" y="2830779"/>
            <a:ext cx="5354053" cy="1200329"/>
          </a:xfrm>
          <a:prstGeom prst="rect">
            <a:avLst/>
          </a:prstGeom>
        </p:spPr>
        <p:txBody>
          <a:bodyPr vert="horz" lIns="90000" tIns="46800" rIns="90000" bIns="0" rtlCol="0" anchor="b" anchorCtr="0">
            <a:normAutofit/>
          </a:bodyPr>
          <a:lstStyle>
            <a:lvl1pPr marL="0" marR="0" algn="ctr" defTabSz="914400" rtl="0" eaLnBrk="1" fontAlgn="auto" latinLnBrk="0" hangingPunct="1">
              <a:lnSpc>
                <a:spcPct val="100000"/>
              </a:lnSpc>
              <a:spcBef>
                <a:spcPct val="0"/>
              </a:spcBef>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marL="0" indent="0" algn="ctr">
              <a:lnSpc>
                <a:spcPct val="100000"/>
              </a:lnSpc>
              <a:spcBef>
                <a:spcPts val="0"/>
              </a:spcBef>
              <a:spcAft>
                <a:spcPts val="0"/>
              </a:spcAft>
              <a:buSzPct val="100000"/>
              <a:buNone/>
            </a:pPr>
            <a:r>
              <a:rPr lang="en-US" altLang="zh-CN" sz="7200" dirty="0">
                <a:solidFill>
                  <a:schemeClr val="accent1">
                    <a:lumMod val="75000"/>
                  </a:schemeClr>
                </a:solidFill>
              </a:rPr>
              <a:t>THANKS</a:t>
            </a:r>
            <a:endParaRPr lang="en-US" altLang="zh-CN" sz="7200" dirty="0">
              <a:solidFill>
                <a:schemeClr val="accent1">
                  <a:lumMod val="75000"/>
                </a:schemeClr>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custDataLst>
              <p:tags r:id="rId1"/>
            </p:custDataLst>
          </p:nvPr>
        </p:nvSpPr>
        <p:spPr>
          <a:xfrm>
            <a:off x="4945334" y="1531247"/>
            <a:ext cx="2133163" cy="1446550"/>
          </a:xfrm>
          <a:prstGeom prst="rect">
            <a:avLst/>
          </a:prstGeom>
          <a:noFill/>
        </p:spPr>
        <p:txBody>
          <a:bodyPr wrap="square" rtlCol="0" anchor="ctr">
            <a:normAutofit/>
          </a:bodyPr>
          <a:p>
            <a:pPr marL="0" marR="0" algn="ctr" defTabSz="914400" fontAlgn="auto">
              <a:spcBef>
                <a:spcPts val="0"/>
              </a:spcBef>
              <a:spcAft>
                <a:spcPts val="0"/>
              </a:spcAft>
              <a:buClrTx/>
              <a:buSzTx/>
              <a:buFontTx/>
              <a:buNone/>
            </a:pPr>
            <a:r>
              <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01</a:t>
            </a:r>
            <a:endPar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 name="TextBox 3"/>
          <p:cNvSpPr txBox="1"/>
          <p:nvPr>
            <p:custDataLst>
              <p:tags r:id="rId2"/>
            </p:custDataLst>
          </p:nvPr>
        </p:nvSpPr>
        <p:spPr>
          <a:xfrm>
            <a:off x="5326813" y="2977797"/>
            <a:ext cx="1370204" cy="375552"/>
          </a:xfrm>
          <a:prstGeom prst="rect">
            <a:avLst/>
          </a:prstGeom>
          <a:noFill/>
        </p:spPr>
        <p:txBody>
          <a:bodyPr wrap="square" tIns="0" rtlCol="0" anchor="ctr">
            <a:normAutofit/>
          </a:bodyPr>
          <a:p>
            <a:pPr marR="0" algn="dist" defTabSz="914400" fontAlgn="auto">
              <a:lnSpc>
                <a:spcPct val="150000"/>
              </a:lnSpc>
              <a:spcBef>
                <a:spcPts val="0"/>
              </a:spcBef>
              <a:spcAft>
                <a:spcPts val="0"/>
              </a:spcAft>
              <a:buClrTx/>
              <a:buSzTx/>
              <a:buFontTx/>
            </a:pPr>
            <a:r>
              <a:rPr lang="id-ID"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ON</a:t>
            </a:r>
            <a:r>
              <a:rPr lang="en-US"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E</a:t>
            </a:r>
            <a:endParaRPr kumimoji="0" lang="en-US" sz="1400" kern="2600" noProof="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 name="标题 1"/>
          <p:cNvSpPr>
            <a:spLocks noGrp="1"/>
          </p:cNvSpPr>
          <p:nvPr>
            <p:custDataLst>
              <p:tags r:id="rId3"/>
            </p:custDataLst>
          </p:nvPr>
        </p:nvSpPr>
        <p:spPr>
          <a:xfrm>
            <a:off x="3672506" y="3880203"/>
            <a:ext cx="4846987" cy="701566"/>
          </a:xfrm>
          <a:prstGeom prst="rect">
            <a:avLst/>
          </a:prstGeom>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3600" dirty="0">
                <a:solidFill>
                  <a:schemeClr val="accent1">
                    <a:lumMod val="75000"/>
                  </a:schemeClr>
                </a:solidFill>
              </a:rPr>
              <a:t>安全生产月活动概述</a:t>
            </a:r>
            <a:endParaRPr lang="zh-CN" altLang="en-US" sz="3600" dirty="0">
              <a:solidFill>
                <a:schemeClr val="accent1">
                  <a:lumMod val="75000"/>
                </a:schemeClr>
              </a:solidFill>
            </a:endParaRPr>
          </a:p>
        </p:txBody>
      </p:sp>
      <p:sp>
        <p:nvSpPr>
          <p:cNvPr id="6" name="文本占位符 5"/>
          <p:cNvSpPr>
            <a:spLocks noGrp="1"/>
          </p:cNvSpPr>
          <p:nvPr>
            <p:ph type="body" idx="1"/>
            <p:custDataLst>
              <p:tags r:id="rId4"/>
            </p:custDataLst>
          </p:nvPr>
        </p:nvSpPr>
        <p:spPr/>
        <p:txBody>
          <a:bodyPr/>
          <a:lstStyle/>
          <a:p>
            <a:pPr marL="0" indent="0" algn="ctr">
              <a:lnSpc>
                <a:spcPct val="130000"/>
              </a:lnSpc>
              <a:spcBef>
                <a:spcPts val="0"/>
              </a:spcBef>
              <a:spcAft>
                <a:spcPts val="1000"/>
              </a:spcAft>
              <a:buSzPct val="100000"/>
              <a:buNone/>
            </a:pPr>
            <a:r>
              <a:rPr lang="en-US" altLang="zh-CN" dirty="0">
                <a:solidFill>
                  <a:schemeClr val="dk1">
                    <a:lumMod val="85000"/>
                    <a:lumOff val="15000"/>
                  </a:schemeClr>
                </a:solidFill>
              </a:rPr>
              <a:t>202X</a:t>
            </a:r>
            <a:endParaRPr lang="en-US" altLang="zh-CN" dirty="0">
              <a:solidFill>
                <a:schemeClr val="dk1">
                  <a:lumMod val="85000"/>
                  <a:lumOff val="15000"/>
                </a:schemeClr>
              </a:solidFill>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0" name="组合 9"/>
          <p:cNvGrpSpPr/>
          <p:nvPr userDrawn="1">
            <p:custDataLst>
              <p:tags r:id="rId1"/>
            </p:custDataLst>
          </p:nvPr>
        </p:nvGrpSpPr>
        <p:grpSpPr>
          <a:xfrm rot="0">
            <a:off x="11136630" y="5718810"/>
            <a:ext cx="1060450" cy="1139190"/>
            <a:chOff x="11136630" y="5718810"/>
            <a:chExt cx="1060450" cy="1139190"/>
          </a:xfrm>
        </p:grpSpPr>
        <p:sp>
          <p:nvSpPr>
            <p:cNvPr id="23"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userDrawn="1">
            <p:custDataLst>
              <p:tags r:id="rId4"/>
            </p:custDataLst>
          </p:nvPr>
        </p:nvGrpSpPr>
        <p:grpSpPr>
          <a:xfrm rot="0">
            <a:off x="0" y="1905"/>
            <a:ext cx="1060450" cy="1139190"/>
            <a:chOff x="0" y="1905"/>
            <a:chExt cx="1060450" cy="1139190"/>
          </a:xfrm>
        </p:grpSpPr>
        <p:sp>
          <p:nvSpPr>
            <p:cNvPr id="20"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pic>
        <p:nvPicPr>
          <p:cNvPr id="3" name="Picture 4" descr="http://www.chancheng.gov.cn/chancheng/aqscjd/201506/34342a47ef4d472d9b427ab39f600b42/images/3495d11341c440fbac70975d68b3e07d.jpg"/>
          <p:cNvPicPr>
            <a:picLocks noChangeAspect="1" noChangeArrowheads="1"/>
          </p:cNvPicPr>
          <p:nvPr>
            <p:custDataLst>
              <p:tags r:id="rId7"/>
            </p:custDataLst>
          </p:nvPr>
        </p:nvPicPr>
        <p:blipFill>
          <a:blip r:embed="rId8"/>
          <a:srcRect/>
          <a:stretch>
            <a:fillRect/>
          </a:stretch>
        </p:blipFill>
        <p:spPr bwMode="auto">
          <a:xfrm>
            <a:off x="6130954" y="836711"/>
            <a:ext cx="5149621"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2"/>
          <p:cNvSpPr>
            <a:spLocks noGrp="1"/>
          </p:cNvSpPr>
          <p:nvPr>
            <p:custDataLst>
              <p:tags r:id="rId9"/>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1.1 </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活动概况</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内容占位符 1"/>
          <p:cNvSpPr>
            <a:spLocks noGrp="1"/>
          </p:cNvSpPr>
          <p:nvPr>
            <p:custDataLst>
              <p:tags r:id="rId10"/>
            </p:custDataLst>
          </p:nvPr>
        </p:nvSpPr>
        <p:spPr>
          <a:xfrm>
            <a:off x="623888" y="836613"/>
            <a:ext cx="5472113" cy="2879725"/>
          </a:xfrm>
          <a:prstGeom prst="rect">
            <a:avLst/>
          </a:prstGeom>
          <a:solidFill>
            <a:schemeClr val="lt1">
              <a:lumMod val="85000"/>
            </a:schemeClr>
          </a:solidFill>
          <a:ln w="9525">
            <a:noFill/>
          </a:ln>
        </p:spPr>
        <p:txBody>
          <a:bodyPr vert="horz" wrap="square" lIns="91440" tIns="45720" rIns="91440" bIns="4572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defRPr/>
            </a:pPr>
            <a:endParaRPr kumimoji="0" lang="en-US" altLang="zh-CN" sz="7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活动背景</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just" defTabSz="914400" rtl="0" eaLnBrk="1" fontAlgn="auto" latinLnBrk="0" hangingPunct="1">
              <a:lnSpc>
                <a:spcPts val="2900"/>
              </a:lnSpc>
              <a:spcBef>
                <a:spcPts val="0"/>
              </a:spcBef>
              <a:spcAft>
                <a:spcPts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6</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月为国家第</a:t>
            </a:r>
            <a:r>
              <a:rPr kumimoji="0" lang="en-US" altLang="zh-CN" sz="1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a:t>
            </a:r>
            <a:r>
              <a:rPr kumimoji="0" lang="zh-CN" altLang="en-US" sz="1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“落实安全责任，推动安全发展”</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为主题的安全生产月；</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just" defTabSz="914400" rtl="0" eaLnBrk="1" fontAlgn="auto" latinLnBrk="0" hangingPunct="1">
              <a:lnSpc>
                <a:spcPts val="29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公司量产一年多，安全管理体系趋于健全，需通过一些活动来促进公司安全文化建设。</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内容占位符 1"/>
          <p:cNvSpPr txBox="1"/>
          <p:nvPr>
            <p:custDataLst>
              <p:tags r:id="rId11"/>
            </p:custDataLst>
          </p:nvPr>
        </p:nvSpPr>
        <p:spPr bwMode="auto">
          <a:xfrm>
            <a:off x="6096000" y="3716338"/>
            <a:ext cx="5545138" cy="2592388"/>
          </a:xfrm>
          <a:prstGeom prst="rect">
            <a:avLst/>
          </a:prstGeom>
          <a:solidFill>
            <a:schemeClr val="lt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defRPr/>
            </a:pPr>
            <a:endParaRPr kumimoji="0" lang="en-US" altLang="zh-CN" sz="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指导思想</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just" defTabSz="914400" rtl="0" eaLnBrk="0" fontAlgn="auto" latinLnBrk="0" hangingPunct="0">
              <a:lnSpc>
                <a:spcPts val="29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集团提出了以</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“落实全员安全责任，促进企业安全发展”</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为主题的</a:t>
            </a: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十个一”安全生产月系列活动要求；</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just" defTabSz="914400" rtl="0" eaLnBrk="0" fontAlgn="auto" latinLnBrk="0" hangingPunct="0">
              <a:lnSpc>
                <a:spcPts val="2900"/>
              </a:lnSpc>
              <a:spcBef>
                <a:spcPts val="0"/>
              </a:spcBef>
              <a:spcAft>
                <a:spcPts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在集团安全生产月动员大会上</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CEO</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对近期集团安全生产形势的阐述及对安全工作的要求。</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Picture 2" descr="\\b10nasoa1\OA-OA\Desktop\66000192c\Desktop\27b1OOOPIC97.jpg"/>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rcRect/>
          <a:stretch>
            <a:fillRect/>
          </a:stretch>
        </p:blipFill>
        <p:spPr bwMode="auto">
          <a:xfrm>
            <a:off x="623888" y="3753175"/>
            <a:ext cx="5365282" cy="255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12" name="组合 11"/>
          <p:cNvGrpSpPr/>
          <p:nvPr userDrawn="1">
            <p:custDataLst>
              <p:tags r:id="rId1"/>
            </p:custDataLst>
          </p:nvPr>
        </p:nvGrpSpPr>
        <p:grpSpPr>
          <a:xfrm>
            <a:off x="11136630" y="5718810"/>
            <a:ext cx="1060450" cy="1139190"/>
            <a:chOff x="11060659" y="5642410"/>
            <a:chExt cx="1131341" cy="1215590"/>
          </a:xfrm>
        </p:grpSpPr>
        <p:sp>
          <p:nvSpPr>
            <p:cNvPr id="2" name="任意形状 10"/>
            <p:cNvSpPr/>
            <p:nvPr>
              <p:custDataLst>
                <p:tags r:id="rId2"/>
              </p:custDataLst>
            </p:nvPr>
          </p:nvSpPr>
          <p:spPr>
            <a:xfrm rot="10800000">
              <a:off x="11238370" y="5843227"/>
              <a:ext cx="953630" cy="101272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任意多边形: 形状 15"/>
            <p:cNvSpPr/>
            <p:nvPr>
              <p:custDataLst>
                <p:tags r:id="rId3"/>
              </p:custDataLst>
            </p:nvPr>
          </p:nvSpPr>
          <p:spPr>
            <a:xfrm rot="10800000">
              <a:off x="11060659" y="5642410"/>
              <a:ext cx="1131341" cy="12155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7" name="矩形 6"/>
          <p:cNvSpPr/>
          <p:nvPr userDrawn="1">
            <p:custDataLst>
              <p:tags r:id="rId4"/>
            </p:custDataLst>
          </p:nvPr>
        </p:nvSpPr>
        <p:spPr>
          <a:xfrm>
            <a:off x="0" y="0"/>
            <a:ext cx="12192000" cy="912114"/>
          </a:xfrm>
          <a:prstGeom prst="rect">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1800" baseline="0">
              <a:solidFill>
                <a:schemeClr val="dk1">
                  <a:lumMod val="85000"/>
                  <a:lumOff val="15000"/>
                </a:schemeClr>
              </a:solidFill>
              <a:latin typeface="微软雅黑" panose="020B0503020204020204" pitchFamily="34" charset="-122"/>
              <a:ea typeface="微软雅黑" panose="020B0503020204020204" pitchFamily="34" charset="-122"/>
              <a:cs typeface="Viner Hand ITC" panose="03070502030502020203" charset="0"/>
              <a:sym typeface="+mn-ea"/>
            </a:endParaRPr>
          </a:p>
        </p:txBody>
      </p:sp>
      <p:sp>
        <p:nvSpPr>
          <p:cNvPr id="8" name="AutoShape 3"/>
          <p:cNvSpPr>
            <a:spLocks noChangeAspect="1" noChangeArrowheads="1" noTextEdit="1"/>
          </p:cNvSpPr>
          <p:nvPr>
            <p:custDataLst>
              <p:tags r:id="rId5"/>
            </p:custDataLst>
          </p:nvPr>
        </p:nvSpPr>
        <p:spPr bwMode="auto">
          <a:xfrm rot="10800000">
            <a:off x="10806430" y="5497195"/>
            <a:ext cx="801370" cy="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3" name="Freeform 5"/>
          <p:cNvSpPr>
            <a:spLocks noEditPoints="1"/>
          </p:cNvSpPr>
          <p:nvPr>
            <p:custDataLst>
              <p:tags r:id="rId6"/>
            </p:custDataLst>
          </p:nvPr>
        </p:nvSpPr>
        <p:spPr bwMode="auto">
          <a:xfrm rot="10800000">
            <a:off x="10801985" y="5494020"/>
            <a:ext cx="802640" cy="74168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1" name="AutoShape 3"/>
          <p:cNvSpPr>
            <a:spLocks noChangeAspect="1" noChangeArrowheads="1" noTextEdit="1"/>
          </p:cNvSpPr>
          <p:nvPr>
            <p:custDataLst>
              <p:tags r:id="rId7"/>
            </p:custDataLst>
          </p:nvPr>
        </p:nvSpPr>
        <p:spPr bwMode="auto">
          <a:xfrm>
            <a:off x="5932805" y="1539875"/>
            <a:ext cx="801370" cy="7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 name="Freeform 5"/>
          <p:cNvSpPr>
            <a:spLocks noEditPoints="1"/>
          </p:cNvSpPr>
          <p:nvPr>
            <p:custDataLst>
              <p:tags r:id="rId8"/>
            </p:custDataLst>
          </p:nvPr>
        </p:nvSpPr>
        <p:spPr bwMode="auto">
          <a:xfrm>
            <a:off x="5935345" y="1539875"/>
            <a:ext cx="802640" cy="741680"/>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9"/>
            </p:custDataLst>
          </p:nvPr>
        </p:nvSpPr>
        <p:spPr>
          <a:xfrm>
            <a:off x="457155" y="152400"/>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3200" b="1" spc="16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1.2 组织保证</a:t>
            </a:r>
            <a:endParaRPr lang="en-US" altLang="zh-CN" sz="3200" b="1" spc="160" dirty="0">
              <a:solidFill>
                <a:schemeClr val="accent1">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5" name="表格 4"/>
          <p:cNvGraphicFramePr>
            <a:graphicFrameLocks noGrp="1"/>
          </p:cNvGraphicFramePr>
          <p:nvPr>
            <p:custDataLst>
              <p:tags r:id="rId10"/>
            </p:custDataLst>
          </p:nvPr>
        </p:nvGraphicFramePr>
        <p:xfrm>
          <a:off x="658452" y="2150452"/>
          <a:ext cx="4626610" cy="3471545"/>
        </p:xfrm>
        <a:graphic>
          <a:graphicData uri="http://schemas.openxmlformats.org/drawingml/2006/table">
            <a:tbl>
              <a:tblPr>
                <a:tableStyleId>{3B4B98B0-60AC-42C2-AFA5-B58CD77FA1E5}</a:tableStyleId>
              </a:tblPr>
              <a:tblGrid>
                <a:gridCol w="473710"/>
                <a:gridCol w="1784985"/>
                <a:gridCol w="473710"/>
                <a:gridCol w="473710"/>
                <a:gridCol w="473075"/>
                <a:gridCol w="473710"/>
                <a:gridCol w="473710"/>
              </a:tblGrid>
              <a:tr h="880110">
                <a:tc>
                  <a:txBody>
                    <a:bodyPr/>
                    <a:p>
                      <a:pPr indent="0" algn="ctr" fontAlgn="ctr">
                        <a:lnSpc>
                          <a:spcPct val="120000"/>
                        </a:lnSpc>
                        <a:spcBef>
                          <a:spcPts val="0"/>
                        </a:spcBef>
                        <a:spcAft>
                          <a:spcPts val="0"/>
                        </a:spcAft>
                      </a:pPr>
                      <a:r>
                        <a:rPr lang="zh-CN" altLang="en-US" sz="1400" b="1" spc="120">
                          <a:solidFill>
                            <a:srgbClr val="FF8541"/>
                          </a:solidFill>
                          <a:latin typeface="微软雅黑" panose="020B0503020204020204" pitchFamily="34" charset="-122"/>
                          <a:ea typeface="微软雅黑" panose="020B0503020204020204" pitchFamily="34" charset="-122"/>
                          <a:cs typeface="微软雅黑" panose="020B0503020204020204" pitchFamily="34" charset="-122"/>
                        </a:rPr>
                        <a:t>组    长</a:t>
                      </a:r>
                      <a:endParaRPr lang="zh-CN" altLang="en-US" sz="1400" b="1" i="0" spc="120">
                        <a:solidFill>
                          <a:srgbClr val="FF85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zh-CN" altLang="en-US" sz="1400" b="1" spc="120">
                          <a:solidFill>
                            <a:srgbClr val="FF8541"/>
                          </a:solidFill>
                          <a:latin typeface="微软雅黑" panose="020B0503020204020204" pitchFamily="34" charset="-122"/>
                          <a:ea typeface="微软雅黑" panose="020B0503020204020204" pitchFamily="34" charset="-122"/>
                        </a:rPr>
                        <a:t>副组长</a:t>
                      </a:r>
                      <a:endParaRPr lang="zh-CN" altLang="en-US" sz="1400" b="1" i="0" spc="120">
                        <a:solidFill>
                          <a:srgbClr val="FF854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c gridSpan="5">
                  <a:txBody>
                    <a:bodyPr/>
                    <a:p>
                      <a:pPr indent="0" algn="ctr" fontAlgn="ctr">
                        <a:lnSpc>
                          <a:spcPct val="120000"/>
                        </a:lnSpc>
                        <a:spcBef>
                          <a:spcPts val="0"/>
                        </a:spcBef>
                        <a:spcAft>
                          <a:spcPts val="0"/>
                        </a:spcAft>
                      </a:pPr>
                      <a:r>
                        <a:rPr lang="zh-CN" altLang="en-US" sz="1400" b="1" spc="120">
                          <a:solidFill>
                            <a:srgbClr val="FF8541"/>
                          </a:solidFill>
                          <a:latin typeface="微软雅黑" panose="020B0503020204020204" pitchFamily="34" charset="-122"/>
                          <a:ea typeface="微软雅黑" panose="020B0503020204020204" pitchFamily="34" charset="-122"/>
                          <a:cs typeface="微软雅黑" panose="020B0503020204020204" pitchFamily="34" charset="-122"/>
                        </a:rPr>
                        <a:t>成    员</a:t>
                      </a:r>
                      <a:endParaRPr lang="zh-CN" altLang="en-US" sz="1400" b="1" i="0" spc="120">
                        <a:solidFill>
                          <a:srgbClr val="FF854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c hMerge="1">
                  <a:tcPr>
                    <a:lnT w="28575">
                      <a:solidFill>
                        <a:srgbClr val="FF8541"/>
                      </a:solidFill>
                      <a:prstDash val="solid"/>
                    </a:lnT>
                    <a:lnB w="9525">
                      <a:solidFill>
                        <a:srgbClr val="FF8541"/>
                      </a:solidFill>
                      <a:prstDash val="sysDash"/>
                    </a:lnB>
                  </a:tcPr>
                </a:tc>
                <a:tc hMerge="1">
                  <a:tcPr>
                    <a:lnT w="28575">
                      <a:solidFill>
                        <a:srgbClr val="FF8541"/>
                      </a:solidFill>
                      <a:prstDash val="solid"/>
                    </a:lnT>
                    <a:lnB w="9525">
                      <a:solidFill>
                        <a:srgbClr val="FF8541"/>
                      </a:solidFill>
                      <a:prstDash val="sysDash"/>
                    </a:lnB>
                  </a:tcPr>
                </a:tc>
                <a:tc hMerge="1">
                  <a:tcPr>
                    <a:lnT w="28575">
                      <a:solidFill>
                        <a:srgbClr val="FF8541"/>
                      </a:solidFill>
                      <a:prstDash val="solid"/>
                    </a:lnT>
                    <a:lnB w="9525">
                      <a:solidFill>
                        <a:srgbClr val="FF8541"/>
                      </a:solidFill>
                      <a:prstDash val="sysDash"/>
                    </a:lnB>
                  </a:tcPr>
                </a:tc>
                <a:tc hMerge="1">
                  <a:tcPr>
                    <a:lnR w="9525">
                      <a:solidFill>
                        <a:srgbClr val="FF8541"/>
                      </a:solidFill>
                      <a:prstDash val="sysDash"/>
                    </a:lnR>
                    <a:lnT w="28575">
                      <a:solidFill>
                        <a:srgbClr val="FF8541"/>
                      </a:solidFill>
                      <a:prstDash val="solid"/>
                    </a:lnT>
                    <a:lnB w="9525">
                      <a:solidFill>
                        <a:srgbClr val="FF8541"/>
                      </a:solidFill>
                      <a:prstDash val="sysDash"/>
                    </a:lnB>
                  </a:tcPr>
                </a:tc>
              </a:tr>
              <a:tr h="480060">
                <a:tc rowSpan="6">
                  <a:txBody>
                    <a:bodyPr/>
                    <a:p>
                      <a:pPr indent="0" algn="l" fontAlgn="ctr">
                        <a:lnSpc>
                          <a:spcPct val="120000"/>
                        </a:lnSpc>
                        <a:spcBef>
                          <a:spcPts val="0"/>
                        </a:spcBef>
                        <a:spcAft>
                          <a:spcPts val="0"/>
                        </a:spcAft>
                      </a:pPr>
                      <a:r>
                        <a:rPr lang="en-US" altLang="zh-CN" sz="1400" b="1" spc="120">
                          <a:solidFill>
                            <a:srgbClr val="FF8541"/>
                          </a:solidFill>
                          <a:latin typeface="微软雅黑" panose="020B0503020204020204" pitchFamily="34" charset="-122"/>
                          <a:ea typeface="微软雅黑" panose="020B0503020204020204" pitchFamily="34" charset="-122"/>
                        </a:rPr>
                        <a:t>xxx</a:t>
                      </a:r>
                      <a:endParaRPr lang="en-US" altLang="zh-CN" sz="1400" b="1" i="0" spc="120">
                        <a:solidFill>
                          <a:srgbClr val="FF854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rowSpan="6">
                  <a:txBody>
                    <a:bodyPr/>
                    <a:p>
                      <a:pPr indent="0" algn="l" fontAlgn="ctr">
                        <a:lnSpc>
                          <a:spcPct val="120000"/>
                        </a:lnSpc>
                        <a:spcBef>
                          <a:spcPts val="0"/>
                        </a:spcBef>
                        <a:spcAft>
                          <a:spcPts val="0"/>
                        </a:spcAft>
                      </a:pPr>
                      <a:r>
                        <a:rPr lang="en-US" altLang="zh-CN" sz="1400" b="1" spc="120">
                          <a:solidFill>
                            <a:srgbClr val="404040"/>
                          </a:solidFill>
                          <a:latin typeface="微软雅黑" panose="020B0503020204020204" pitchFamily="34" charset="-122"/>
                          <a:ea typeface="微软雅黑" panose="020B0503020204020204" pitchFamily="34" charset="-122"/>
                        </a:rPr>
                        <a:t>xxx</a:t>
                      </a:r>
                      <a:br>
                        <a:rPr lang="zh-CN" altLang="en-US" sz="1400" b="1" spc="120">
                          <a:solidFill>
                            <a:srgbClr val="404040"/>
                          </a:solidFill>
                          <a:latin typeface="微软雅黑" panose="020B0503020204020204" pitchFamily="34" charset="-122"/>
                          <a:ea typeface="微软雅黑" panose="020B0503020204020204" pitchFamily="34" charset="-122"/>
                        </a:rPr>
                      </a:br>
                      <a:br>
                        <a:rPr lang="zh-CN" altLang="en-US" sz="1400" b="1" spc="120">
                          <a:solidFill>
                            <a:srgbClr val="404040"/>
                          </a:solidFill>
                          <a:latin typeface="微软雅黑" panose="020B0503020204020204" pitchFamily="34" charset="-122"/>
                          <a:ea typeface="微软雅黑" panose="020B0503020204020204" pitchFamily="34" charset="-122"/>
                        </a:rPr>
                      </a:br>
                      <a:r>
                        <a:rPr lang="en-US" altLang="zh-CN" sz="1400" b="1" spc="120">
                          <a:solidFill>
                            <a:srgbClr val="404040"/>
                          </a:solidFill>
                          <a:latin typeface="微软雅黑" panose="020B0503020204020204" pitchFamily="34" charset="-122"/>
                          <a:ea typeface="微软雅黑" panose="020B0503020204020204" pitchFamily="34" charset="-122"/>
                        </a:rPr>
                        <a:t>xxx</a:t>
                      </a:r>
                      <a:br>
                        <a:rPr lang="zh-CN" altLang="en-US" sz="1400" b="1" spc="120">
                          <a:solidFill>
                            <a:srgbClr val="404040"/>
                          </a:solidFill>
                          <a:latin typeface="微软雅黑" panose="020B0503020204020204" pitchFamily="34" charset="-122"/>
                          <a:ea typeface="微软雅黑" panose="020B0503020204020204" pitchFamily="34" charset="-122"/>
                        </a:rPr>
                      </a:br>
                      <a:r>
                        <a:rPr lang="en-US" altLang="zh-CN" sz="1400" b="1" spc="120">
                          <a:solidFill>
                            <a:srgbClr val="404040"/>
                          </a:solidFill>
                          <a:latin typeface="微软雅黑" panose="020B0503020204020204" pitchFamily="34" charset="-122"/>
                          <a:ea typeface="微软雅黑" panose="020B0503020204020204" pitchFamily="34" charset="-122"/>
                        </a:rPr>
                        <a:t>xxx</a:t>
                      </a:r>
                      <a:br>
                        <a:rPr lang="zh-CN" altLang="en-US" sz="1400" b="1" spc="120">
                          <a:solidFill>
                            <a:srgbClr val="404040"/>
                          </a:solidFill>
                          <a:latin typeface="微软雅黑" panose="020B0503020204020204" pitchFamily="34" charset="-122"/>
                          <a:ea typeface="微软雅黑" panose="020B0503020204020204" pitchFamily="34" charset="-122"/>
                        </a:rPr>
                      </a:br>
                      <a:br>
                        <a:rPr lang="zh-CN" altLang="en-US" sz="1400" b="1" spc="120">
                          <a:solidFill>
                            <a:srgbClr val="404040"/>
                          </a:solidFill>
                          <a:latin typeface="微软雅黑" panose="020B0503020204020204" pitchFamily="34" charset="-122"/>
                          <a:ea typeface="微软雅黑" panose="020B0503020204020204" pitchFamily="34" charset="-122"/>
                        </a:rPr>
                      </a:br>
                      <a:r>
                        <a:rPr lang="en-US" altLang="zh-CN" sz="1400" b="1" spc="120">
                          <a:solidFill>
                            <a:srgbClr val="404040"/>
                          </a:solidFill>
                          <a:latin typeface="微软雅黑" panose="020B0503020204020204" pitchFamily="34" charset="-122"/>
                          <a:ea typeface="微软雅黑" panose="020B0503020204020204" pitchFamily="34" charset="-122"/>
                        </a:rPr>
                        <a:t>xxx</a:t>
                      </a:r>
                      <a:endParaRPr lang="en-US" altLang="zh-CN" sz="1400" b="1" i="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r>
                        <a:rPr lang="en-US" altLang="zh-CN" sz="1400" b="1" spc="120">
                          <a:solidFill>
                            <a:srgbClr val="FF8541"/>
                          </a:solidFill>
                          <a:latin typeface="微软雅黑" panose="020B0503020204020204" pitchFamily="34" charset="-122"/>
                          <a:ea typeface="微软雅黑" panose="020B0503020204020204" pitchFamily="34" charset="-122"/>
                        </a:rPr>
                        <a:t>xxx</a:t>
                      </a:r>
                      <a:endParaRPr lang="en-US" altLang="zh-CN" sz="1400" b="1" spc="120" dirty="0">
                        <a:solidFill>
                          <a:srgbClr val="FF854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r>
                        <a:rPr lang="en-US" altLang="zh-CN" sz="1400" b="1" spc="120">
                          <a:solidFill>
                            <a:srgbClr val="FF8541"/>
                          </a:solidFill>
                          <a:latin typeface="微软雅黑" panose="020B0503020204020204" pitchFamily="34" charset="-122"/>
                          <a:ea typeface="微软雅黑" panose="020B0503020204020204" pitchFamily="34" charset="-122"/>
                        </a:rPr>
                        <a:t>xxx</a:t>
                      </a:r>
                      <a:endParaRPr lang="en-US" altLang="zh-CN" sz="1400" b="1" spc="120" dirty="0">
                        <a:solidFill>
                          <a:srgbClr val="FF854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r>
                        <a:rPr lang="en-US" altLang="zh-CN" sz="1400" b="1" spc="120">
                          <a:solidFill>
                            <a:srgbClr val="FF8541"/>
                          </a:solidFill>
                          <a:latin typeface="微软雅黑" panose="020B0503020204020204" pitchFamily="34" charset="-122"/>
                          <a:ea typeface="微软雅黑" panose="020B0503020204020204" pitchFamily="34" charset="-122"/>
                        </a:rPr>
                        <a:t>xxx</a:t>
                      </a:r>
                      <a:endParaRPr lang="en-US" altLang="zh-CN" sz="1400" b="1" spc="120" dirty="0">
                        <a:solidFill>
                          <a:srgbClr val="FF854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r>
                        <a:rPr lang="en-US" altLang="zh-CN" sz="1400" b="1" spc="120">
                          <a:solidFill>
                            <a:srgbClr val="FF8541"/>
                          </a:solidFill>
                          <a:latin typeface="微软雅黑" panose="020B0503020204020204" pitchFamily="34" charset="-122"/>
                          <a:ea typeface="微软雅黑" panose="020B0503020204020204" pitchFamily="34" charset="-122"/>
                        </a:rPr>
                        <a:t>xxx</a:t>
                      </a:r>
                      <a:endParaRPr lang="en-US" altLang="zh-CN" sz="1400" b="1" spc="120" dirty="0">
                        <a:solidFill>
                          <a:srgbClr val="FF854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r>
                        <a:rPr lang="en-US" altLang="zh-CN" sz="1400" b="1" spc="120">
                          <a:solidFill>
                            <a:srgbClr val="FF8541"/>
                          </a:solidFill>
                          <a:latin typeface="微软雅黑" panose="020B0503020204020204" pitchFamily="34" charset="-122"/>
                          <a:ea typeface="微软雅黑" panose="020B0503020204020204" pitchFamily="34" charset="-122"/>
                        </a:rPr>
                        <a:t>xxx</a:t>
                      </a:r>
                      <a:endParaRPr lang="en-US" altLang="zh-CN" sz="1400" b="1" spc="120" dirty="0">
                        <a:solidFill>
                          <a:srgbClr val="FF8541"/>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r>
              <a:tr h="422275">
                <a:tc vMerge="1">
                  <a:tcPr>
                    <a:lnL w="9525">
                      <a:solidFill>
                        <a:srgbClr val="FF8541"/>
                      </a:solidFill>
                      <a:prstDash val="sysDash"/>
                    </a:lnL>
                    <a:lnR w="9525">
                      <a:solidFill>
                        <a:srgbClr val="FF8541"/>
                      </a:solidFill>
                      <a:prstDash val="sysDash"/>
                    </a:lnR>
                  </a:tcPr>
                </a:tc>
                <a:tc vMerge="1">
                  <a:tcPr>
                    <a:lnL w="9525">
                      <a:solidFill>
                        <a:srgbClr val="FF8541"/>
                      </a:solidFill>
                      <a:prstDash val="sysDash"/>
                    </a:lnL>
                    <a:lnR w="9525">
                      <a:solidFill>
                        <a:srgbClr val="FF8541"/>
                      </a:solidFill>
                      <a:prstDash val="sysDash"/>
                    </a:lnR>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28575">
                      <a:solidFill>
                        <a:srgbClr val="FF8541"/>
                      </a:solidFill>
                      <a:prstDash val="solid"/>
                    </a:lnT>
                    <a:lnB w="9525">
                      <a:solidFill>
                        <a:srgbClr val="FF8541"/>
                      </a:solidFill>
                      <a:prstDash val="sysDash"/>
                    </a:lnB>
                    <a:solidFill>
                      <a:srgbClr val="FFFFFF"/>
                    </a:solidFill>
                  </a:tcPr>
                </a:tc>
              </a:tr>
              <a:tr h="422275">
                <a:tc vMerge="1">
                  <a:tcPr>
                    <a:lnL w="9525">
                      <a:solidFill>
                        <a:srgbClr val="FF8541"/>
                      </a:solidFill>
                      <a:prstDash val="sysDash"/>
                    </a:lnL>
                    <a:lnR w="9525">
                      <a:solidFill>
                        <a:srgbClr val="FF8541"/>
                      </a:solidFill>
                      <a:prstDash val="sysDash"/>
                    </a:lnR>
                  </a:tcPr>
                </a:tc>
                <a:tc vMerge="1">
                  <a:tcPr>
                    <a:lnL w="9525">
                      <a:solidFill>
                        <a:srgbClr val="FF8541"/>
                      </a:solidFill>
                      <a:prstDash val="sysDash"/>
                    </a:lnL>
                    <a:lnR w="9525">
                      <a:solidFill>
                        <a:srgbClr val="FF8541"/>
                      </a:solidFill>
                      <a:prstDash val="sysDash"/>
                    </a:lnR>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r>
              <a:tr h="422275">
                <a:tc vMerge="1">
                  <a:tcPr>
                    <a:lnL w="9525">
                      <a:solidFill>
                        <a:srgbClr val="FF8541"/>
                      </a:solidFill>
                      <a:prstDash val="sysDash"/>
                    </a:lnL>
                    <a:lnR w="9525">
                      <a:solidFill>
                        <a:srgbClr val="FF8541"/>
                      </a:solidFill>
                      <a:prstDash val="sysDash"/>
                    </a:lnR>
                  </a:tcPr>
                </a:tc>
                <a:tc vMerge="1">
                  <a:tcPr>
                    <a:lnL w="9525">
                      <a:solidFill>
                        <a:srgbClr val="FF8541"/>
                      </a:solidFill>
                      <a:prstDash val="sysDash"/>
                    </a:lnL>
                    <a:lnR w="9525">
                      <a:solidFill>
                        <a:srgbClr val="FF8541"/>
                      </a:solidFill>
                      <a:prstDash val="sysDash"/>
                    </a:lnR>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r>
              <a:tr h="422275">
                <a:tc vMerge="1">
                  <a:tcPr>
                    <a:lnL w="9525">
                      <a:solidFill>
                        <a:srgbClr val="FF8541"/>
                      </a:solidFill>
                      <a:prstDash val="sysDash"/>
                    </a:lnL>
                    <a:lnR w="9525">
                      <a:solidFill>
                        <a:srgbClr val="FF8541"/>
                      </a:solidFill>
                      <a:prstDash val="sysDash"/>
                    </a:lnR>
                  </a:tcPr>
                </a:tc>
                <a:tc vMerge="1">
                  <a:tcPr>
                    <a:lnL w="9525">
                      <a:solidFill>
                        <a:srgbClr val="FF8541"/>
                      </a:solidFill>
                      <a:prstDash val="sysDash"/>
                    </a:lnL>
                    <a:lnR w="9525">
                      <a:solidFill>
                        <a:srgbClr val="FF8541"/>
                      </a:solidFill>
                      <a:prstDash val="sysDash"/>
                    </a:lnR>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dirty="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9525">
                      <a:solidFill>
                        <a:srgbClr val="FF8541"/>
                      </a:solidFill>
                      <a:prstDash val="sysDash"/>
                    </a:lnB>
                    <a:solidFill>
                      <a:srgbClr val="FFFFFF"/>
                    </a:solidFill>
                  </a:tcPr>
                </a:tc>
              </a:tr>
              <a:tr h="422275">
                <a:tc vMerge="1">
                  <a:tcPr>
                    <a:lnL w="9525">
                      <a:solidFill>
                        <a:srgbClr val="FF8541"/>
                      </a:solidFill>
                      <a:prstDash val="sysDash"/>
                    </a:lnL>
                    <a:lnR w="9525">
                      <a:solidFill>
                        <a:srgbClr val="FF8541"/>
                      </a:solidFill>
                      <a:prstDash val="sysDash"/>
                    </a:lnR>
                    <a:lnB w="28575">
                      <a:solidFill>
                        <a:srgbClr val="FF8541"/>
                      </a:solidFill>
                      <a:prstDash val="solid"/>
                    </a:lnB>
                  </a:tcPr>
                </a:tc>
                <a:tc vMerge="1">
                  <a:tcPr>
                    <a:lnL w="9525">
                      <a:solidFill>
                        <a:srgbClr val="FF8541"/>
                      </a:solidFill>
                      <a:prstDash val="sysDash"/>
                    </a:lnL>
                    <a:lnR w="9525">
                      <a:solidFill>
                        <a:srgbClr val="FF8541"/>
                      </a:solidFill>
                      <a:prstDash val="sysDash"/>
                    </a:lnR>
                    <a:lnB w="28575">
                      <a:solidFill>
                        <a:srgbClr val="FF8541"/>
                      </a:solidFill>
                      <a:prstDash val="solid"/>
                    </a:lnB>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r>
                        <a:rPr lang="en-US" altLang="zh-CN" sz="1200" b="0" spc="120">
                          <a:solidFill>
                            <a:srgbClr val="404040"/>
                          </a:solidFill>
                          <a:latin typeface="微软雅黑" panose="020B0503020204020204" pitchFamily="34" charset="-122"/>
                          <a:ea typeface="微软雅黑" panose="020B0503020204020204" pitchFamily="34" charset="-122"/>
                        </a:rPr>
                        <a:t>xxx</a:t>
                      </a:r>
                      <a:endParaRPr lang="en-US" altLang="zh-CN" sz="1200" b="0" i="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c>
                  <a:txBody>
                    <a:bodyPr/>
                    <a:p>
                      <a:pPr indent="0" algn="ctr" fontAlgn="ctr">
                        <a:lnSpc>
                          <a:spcPct val="120000"/>
                        </a:lnSpc>
                        <a:spcBef>
                          <a:spcPts val="0"/>
                        </a:spcBef>
                        <a:spcAft>
                          <a:spcPts val="0"/>
                        </a:spcAft>
                      </a:pPr>
                      <a:endParaRPr lang="zh-CN" altLang="en-US" sz="1200" b="0" spc="120">
                        <a:solidFill>
                          <a:srgbClr val="404040"/>
                        </a:solidFill>
                        <a:latin typeface="微软雅黑" panose="020B0503020204020204" pitchFamily="34" charset="-122"/>
                        <a:ea typeface="微软雅黑" panose="020B0503020204020204" pitchFamily="34" charset="-122"/>
                      </a:endParaRPr>
                    </a:p>
                  </a:txBody>
                  <a:tcPr marL="25400" marR="25400" marT="25400" marB="25400" anchor="ctr">
                    <a:lnL w="9525">
                      <a:solidFill>
                        <a:srgbClr val="FF8541"/>
                      </a:solidFill>
                      <a:prstDash val="sysDash"/>
                    </a:lnL>
                    <a:lnR w="9525">
                      <a:solidFill>
                        <a:srgbClr val="FF8541"/>
                      </a:solidFill>
                      <a:prstDash val="sysDash"/>
                    </a:lnR>
                    <a:lnT w="9525">
                      <a:solidFill>
                        <a:srgbClr val="FF8541"/>
                      </a:solidFill>
                      <a:prstDash val="sysDash"/>
                    </a:lnT>
                    <a:lnB w="28575">
                      <a:solidFill>
                        <a:srgbClr val="FF8541"/>
                      </a:solidFill>
                      <a:prstDash val="solid"/>
                    </a:lnB>
                    <a:solidFill>
                      <a:srgbClr val="FFFFFF"/>
                    </a:solidFill>
                  </a:tcPr>
                </a:tc>
              </a:tr>
            </a:tbl>
          </a:graphicData>
        </a:graphic>
      </p:graphicFrame>
      <p:sp>
        <p:nvSpPr>
          <p:cNvPr id="14" name="Title 6"/>
          <p:cNvSpPr txBox="1"/>
          <p:nvPr>
            <p:custDataLst>
              <p:tags r:id="rId11"/>
            </p:custDataLst>
          </p:nvPr>
        </p:nvSpPr>
        <p:spPr>
          <a:xfrm>
            <a:off x="6096000" y="2588634"/>
            <a:ext cx="5181638" cy="259284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公司成立202X年安全生产月活动领导小组，公司安委会主任xxx任领导小组组长，安委会副主任任副组长，各部门负责人为小组成员；</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活动推进小组设在EHS部，负责安全生产月期间相关活动协调、推进。</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custDataLst>
              <p:tags r:id="rId1"/>
            </p:custDataLst>
          </p:nvPr>
        </p:nvSpPr>
        <p:spPr>
          <a:xfrm>
            <a:off x="4945334" y="1531247"/>
            <a:ext cx="2133163" cy="1446550"/>
          </a:xfrm>
          <a:prstGeom prst="rect">
            <a:avLst/>
          </a:prstGeom>
          <a:noFill/>
        </p:spPr>
        <p:txBody>
          <a:bodyPr wrap="square" rtlCol="0" anchor="ctr">
            <a:normAutofit/>
          </a:bodyPr>
          <a:p>
            <a:pPr marL="0" marR="0" algn="ctr" defTabSz="914400" fontAlgn="auto">
              <a:spcBef>
                <a:spcPts val="0"/>
              </a:spcBef>
              <a:spcAft>
                <a:spcPts val="0"/>
              </a:spcAft>
              <a:buClrTx/>
              <a:buSzTx/>
              <a:buFontTx/>
              <a:buNone/>
            </a:pPr>
            <a:r>
              <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02</a:t>
            </a:r>
            <a:endPar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 name="TextBox 3"/>
          <p:cNvSpPr txBox="1"/>
          <p:nvPr>
            <p:custDataLst>
              <p:tags r:id="rId2"/>
            </p:custDataLst>
          </p:nvPr>
        </p:nvSpPr>
        <p:spPr>
          <a:xfrm>
            <a:off x="5326813" y="2977797"/>
            <a:ext cx="1370204" cy="375552"/>
          </a:xfrm>
          <a:prstGeom prst="rect">
            <a:avLst/>
          </a:prstGeom>
          <a:noFill/>
        </p:spPr>
        <p:txBody>
          <a:bodyPr wrap="square" tIns="0" rtlCol="0" anchor="ctr">
            <a:normAutofit/>
          </a:bodyPr>
          <a:p>
            <a:pPr marR="0" algn="dist" defTabSz="914400" fontAlgn="auto">
              <a:lnSpc>
                <a:spcPct val="150000"/>
              </a:lnSpc>
              <a:spcBef>
                <a:spcPts val="0"/>
              </a:spcBef>
              <a:spcAft>
                <a:spcPts val="0"/>
              </a:spcAft>
              <a:buClrTx/>
              <a:buSzTx/>
              <a:buFontTx/>
            </a:pPr>
            <a:r>
              <a:rPr lang="id-ID"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ON</a:t>
            </a:r>
            <a:r>
              <a:rPr lang="en-US"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E</a:t>
            </a:r>
            <a:endParaRPr kumimoji="0" lang="en-US" sz="1400" kern="2600" noProof="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 name="标题 1"/>
          <p:cNvSpPr>
            <a:spLocks noGrp="1"/>
          </p:cNvSpPr>
          <p:nvPr>
            <p:custDataLst>
              <p:tags r:id="rId3"/>
            </p:custDataLst>
          </p:nvPr>
        </p:nvSpPr>
        <p:spPr>
          <a:xfrm>
            <a:off x="3672506" y="3880203"/>
            <a:ext cx="4846987" cy="701566"/>
          </a:xfrm>
          <a:prstGeom prst="rect">
            <a:avLst/>
          </a:prstGeom>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3600" dirty="0">
                <a:solidFill>
                  <a:schemeClr val="accent1">
                    <a:lumMod val="75000"/>
                  </a:schemeClr>
                </a:solidFill>
              </a:rPr>
              <a:t>活动策划</a:t>
            </a:r>
            <a:endParaRPr lang="zh-CN" altLang="en-US" sz="3600" dirty="0">
              <a:solidFill>
                <a:schemeClr val="accent1">
                  <a:lumMod val="75000"/>
                </a:schemeClr>
              </a:solidFill>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44" name="组合 43"/>
          <p:cNvGrpSpPr/>
          <p:nvPr userDrawn="1">
            <p:custDataLst>
              <p:tags r:id="rId1"/>
            </p:custDataLst>
          </p:nvPr>
        </p:nvGrpSpPr>
        <p:grpSpPr>
          <a:xfrm rot="0">
            <a:off x="11136630" y="5718810"/>
            <a:ext cx="1060450" cy="1139190"/>
            <a:chOff x="11136630" y="5718810"/>
            <a:chExt cx="1060450" cy="1139190"/>
          </a:xfrm>
        </p:grpSpPr>
        <p:sp>
          <p:nvSpPr>
            <p:cNvPr id="45"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6"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userDrawn="1">
            <p:custDataLst>
              <p:tags r:id="rId4"/>
            </p:custDataLst>
          </p:nvPr>
        </p:nvGrpSpPr>
        <p:grpSpPr>
          <a:xfrm rot="0">
            <a:off x="0" y="1905"/>
            <a:ext cx="1060450" cy="1139190"/>
            <a:chOff x="0" y="1905"/>
            <a:chExt cx="1060450" cy="1139190"/>
          </a:xfrm>
        </p:grpSpPr>
        <p:sp>
          <p:nvSpPr>
            <p:cNvPr id="48"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9"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2.1 </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主要活动</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7ea4e533-e17b-45ae-bf49-5642a596cd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66750" y="1123950"/>
            <a:ext cx="10858500" cy="5019675"/>
            <a:chOff x="666751" y="1123950"/>
            <a:chExt cx="10858500" cy="5019675"/>
          </a:xfrm>
        </p:grpSpPr>
        <p:sp>
          <p:nvSpPr>
            <p:cNvPr id="4" name="ïś1idê"/>
            <p:cNvSpPr/>
            <p:nvPr>
              <p:custDataLst>
                <p:tags r:id="rId8"/>
              </p:custDataLst>
            </p:nvPr>
          </p:nvSpPr>
          <p:spPr bwMode="auto">
            <a:xfrm>
              <a:off x="666751" y="5253038"/>
              <a:ext cx="10858500" cy="534987"/>
            </a:xfrm>
            <a:prstGeom prst="rightArrow">
              <a:avLst/>
            </a:prstGeom>
            <a:solidFill>
              <a:schemeClr val="lt1">
                <a:lumMod val="85000"/>
              </a:schemeClr>
            </a:solidFill>
            <a:ln w="19050">
              <a:noFill/>
              <a:rou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5" name="ïSḻïďé"/>
            <p:cNvGrpSpPr/>
            <p:nvPr/>
          </p:nvGrpSpPr>
          <p:grpSpPr>
            <a:xfrm>
              <a:off x="669925" y="1123951"/>
              <a:ext cx="2125913" cy="4913312"/>
              <a:chOff x="669925" y="1123951"/>
              <a:chExt cx="2125913" cy="4913312"/>
            </a:xfrm>
          </p:grpSpPr>
          <p:sp>
            <p:nvSpPr>
              <p:cNvPr id="6" name="íṧ1íḍé"/>
              <p:cNvSpPr txBox="1"/>
              <p:nvPr/>
            </p:nvSpPr>
            <p:spPr>
              <a:xfrm>
                <a:off x="1347902" y="5729486"/>
                <a:ext cx="740121" cy="307777"/>
              </a:xfrm>
              <a:prstGeom prst="rect">
                <a:avLst/>
              </a:prstGeom>
              <a:noFill/>
              <a:ln w="9525">
                <a:noFill/>
              </a:ln>
            </p:spPr>
            <p:txBody>
              <a:bodyPr wrap="none" anchor="ctr" anchorCtr="0"/>
              <a:p>
                <a:pPr algn="ctr" eaLnBrk="0" hangingPunct="0"/>
                <a:r>
                  <a:rPr lang="en-US" altLang="zh-CN" sz="1200" b="1" dirty="0">
                    <a:solidFill>
                      <a:srgbClr val="000000"/>
                    </a:solidFill>
                    <a:latin typeface="微软雅黑" panose="020B0503020204020204" pitchFamily="34" charset="-122"/>
                    <a:ea typeface="微软雅黑" panose="020B0503020204020204" pitchFamily="34" charset="-122"/>
                  </a:rPr>
                  <a:t>05.28-06.01</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8" name="işľîde"/>
              <p:cNvSpPr/>
              <p:nvPr>
                <p:custDataLst>
                  <p:tags r:id="rId9"/>
                </p:custDataLst>
              </p:nvPr>
            </p:nvSpPr>
            <p:spPr bwMode="auto">
              <a:xfrm>
                <a:off x="1665289" y="5478463"/>
                <a:ext cx="104775" cy="106362"/>
              </a:xfrm>
              <a:prstGeom prst="ellipse">
                <a:avLst/>
              </a:prstGeom>
              <a:solidFill>
                <a:schemeClr val="dk2"/>
              </a:solidFill>
              <a:ln w="28575">
                <a:solidFill>
                  <a:schemeClr val="lt1"/>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0" name="îşļîďê"/>
              <p:cNvSpPr/>
              <p:nvPr>
                <p:custDataLst>
                  <p:tags r:id="rId10"/>
                </p:custDataLst>
              </p:nvPr>
            </p:nvSpPr>
            <p:spPr>
              <a:xfrm>
                <a:off x="669925" y="1123951"/>
                <a:ext cx="2125913" cy="460050"/>
              </a:xfrm>
              <a:prstGeom prst="homePlate">
                <a:avLst>
                  <a:gd name="adj" fmla="val 49954"/>
                </a:avLst>
              </a:prstGeom>
              <a:solidFill>
                <a:schemeClr val="dk2"/>
              </a:solidFill>
              <a:ln w="19050">
                <a:noFill/>
              </a:ln>
            </p:spPr>
            <p:txBody>
              <a:bodyPr wrap="none" anchor="ctr" anchorCtr="1"/>
              <a:p>
                <a:pPr algn="ctr" eaLnBrk="0" hangingPunct="0"/>
                <a:r>
                  <a:rPr lang="zh-CN" altLang="en-US" sz="1600" b="1" dirty="0">
                    <a:solidFill>
                      <a:schemeClr val="dk1"/>
                    </a:solidFill>
                    <a:latin typeface="微软雅黑" panose="020B0503020204020204" pitchFamily="34" charset="-122"/>
                    <a:ea typeface="微软雅黑" panose="020B0503020204020204" pitchFamily="34" charset="-122"/>
                  </a:rPr>
                  <a:t>宣传动员周</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11" name="íṣ1íḑé"/>
              <p:cNvSpPr/>
              <p:nvPr>
                <p:custDataLst>
                  <p:tags r:id="rId11"/>
                </p:custDataLst>
              </p:nvPr>
            </p:nvSpPr>
            <p:spPr>
              <a:xfrm>
                <a:off x="687775" y="2223478"/>
                <a:ext cx="2108063" cy="980522"/>
              </a:xfrm>
              <a:prstGeom prst="rect">
                <a:avLst/>
              </a:prstGeom>
              <a:noFill/>
              <a:ln w="9525">
                <a:noFill/>
              </a:ln>
            </p:spPr>
            <p:txBody>
              <a:bodyPr lIns="90000" tIns="46800" rIns="90000" bIns="46800" anchor="t" anchorCtr="0"/>
              <a:p>
                <a:pPr marL="171450" indent="-171450" algn="ctr" defTabSz="913130">
                  <a:lnSpc>
                    <a:spcPct val="150000"/>
                  </a:lnSpc>
                  <a:buFont typeface="Wingdings" panose="05000000000000000000" pitchFamily="2" charset="2"/>
                  <a:buChar char="ü"/>
                </a:pPr>
                <a:r>
                  <a:rPr lang="zh-CN" altLang="en-US" sz="1400" dirty="0">
                    <a:solidFill>
                      <a:schemeClr val="dk1"/>
                    </a:solidFill>
                    <a:latin typeface="微软雅黑" panose="020B0503020204020204" pitchFamily="34" charset="-122"/>
                    <a:ea typeface="微软雅黑" panose="020B0503020204020204" pitchFamily="34" charset="-122"/>
                  </a:rPr>
                  <a:t>主题签名</a:t>
                </a:r>
                <a:endParaRPr lang="en-US" altLang="zh-CN" sz="1400" dirty="0">
                  <a:solidFill>
                    <a:schemeClr val="dk1"/>
                  </a:solidFill>
                  <a:latin typeface="微软雅黑" panose="020B0503020204020204" pitchFamily="34" charset="-122"/>
                  <a:ea typeface="微软雅黑" panose="020B0503020204020204" pitchFamily="34" charset="-122"/>
                </a:endParaRPr>
              </a:p>
              <a:p>
                <a:pPr marL="171450" indent="-171450" algn="ctr" defTabSz="913130">
                  <a:lnSpc>
                    <a:spcPct val="150000"/>
                  </a:lnSpc>
                  <a:buFont typeface="Wingdings" panose="05000000000000000000" pitchFamily="2" charset="2"/>
                  <a:buChar char="ü"/>
                </a:pPr>
                <a:r>
                  <a:rPr lang="zh-CN" altLang="en-US" sz="1400" dirty="0">
                    <a:solidFill>
                      <a:schemeClr val="dk1"/>
                    </a:solidFill>
                    <a:latin typeface="微软雅黑" panose="020B0503020204020204" pitchFamily="34" charset="-122"/>
                    <a:ea typeface="微软雅黑" panose="020B0503020204020204" pitchFamily="34" charset="-122"/>
                  </a:rPr>
                  <a:t>横幅展架</a:t>
                </a:r>
                <a:endParaRPr lang="en-US" altLang="zh-CN" sz="1400" dirty="0">
                  <a:solidFill>
                    <a:schemeClr val="dk1"/>
                  </a:solidFill>
                  <a:latin typeface="微软雅黑" panose="020B0503020204020204" pitchFamily="34" charset="-122"/>
                  <a:ea typeface="微软雅黑" panose="020B0503020204020204" pitchFamily="34" charset="-122"/>
                </a:endParaRPr>
              </a:p>
              <a:p>
                <a:pPr marL="171450" indent="-171450" algn="ctr" defTabSz="913130">
                  <a:lnSpc>
                    <a:spcPct val="150000"/>
                  </a:lnSpc>
                  <a:buFont typeface="Wingdings" panose="05000000000000000000" pitchFamily="2" charset="2"/>
                  <a:buChar char="ü"/>
                </a:pPr>
                <a:r>
                  <a:rPr lang="zh-CN" altLang="en-US" sz="1400" dirty="0">
                    <a:solidFill>
                      <a:schemeClr val="dk1"/>
                    </a:solidFill>
                    <a:latin typeface="微软雅黑" panose="020B0503020204020204" pitchFamily="34" charset="-122"/>
                    <a:ea typeface="微软雅黑" panose="020B0503020204020204" pitchFamily="34" charset="-122"/>
                  </a:rPr>
                  <a:t>微信推送</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12" name="íşľiḍe"/>
              <p:cNvSpPr txBox="1"/>
              <p:nvPr>
                <p:custDataLst>
                  <p:tags r:id="rId12"/>
                </p:custDataLst>
              </p:nvPr>
            </p:nvSpPr>
            <p:spPr>
              <a:xfrm>
                <a:off x="687775" y="1700808"/>
                <a:ext cx="2108063" cy="412880"/>
              </a:xfrm>
              <a:prstGeom prst="rect">
                <a:avLst/>
              </a:prstGeom>
              <a:noFill/>
              <a:ln w="9525">
                <a:noFill/>
              </a:ln>
            </p:spPr>
            <p:txBody>
              <a:bodyPr wrap="none" lIns="90000" tIns="46800" rIns="90000" bIns="36000" anchor="t" anchorCtr="0"/>
              <a:p>
                <a:pPr algn="ctr" defTabSz="913130"/>
                <a:r>
                  <a:rPr lang="zh-CN" altLang="en-US" sz="1600" b="1" dirty="0">
                    <a:solidFill>
                      <a:schemeClr val="dk1"/>
                    </a:solidFill>
                    <a:latin typeface="微软雅黑" panose="020B0503020204020204" pitchFamily="34" charset="-122"/>
                    <a:ea typeface="微软雅黑" panose="020B0503020204020204" pitchFamily="34" charset="-122"/>
                  </a:rPr>
                  <a:t>宣传方式</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cxnSp>
          <p:nvCxnSpPr>
            <p:cNvPr id="15" name="直接连接符 14"/>
            <p:cNvCxnSpPr/>
            <p:nvPr>
              <p:custDataLst>
                <p:tags r:id="rId13"/>
              </p:custDataLst>
            </p:nvPr>
          </p:nvCxnSpPr>
          <p:spPr>
            <a:xfrm>
              <a:off x="3117851" y="1123950"/>
              <a:ext cx="0" cy="5019675"/>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7" name="îSlïḑè"/>
            <p:cNvGrpSpPr/>
            <p:nvPr/>
          </p:nvGrpSpPr>
          <p:grpSpPr>
            <a:xfrm>
              <a:off x="3438902" y="1805226"/>
              <a:ext cx="2125913" cy="4232037"/>
              <a:chOff x="3380250" y="1805226"/>
              <a:chExt cx="2125913" cy="4232037"/>
            </a:xfrm>
          </p:grpSpPr>
          <p:sp>
            <p:nvSpPr>
              <p:cNvPr id="18" name="ïṥlíḑè"/>
              <p:cNvSpPr txBox="1"/>
              <p:nvPr/>
            </p:nvSpPr>
            <p:spPr>
              <a:xfrm>
                <a:off x="4058227" y="5729486"/>
                <a:ext cx="740121" cy="307777"/>
              </a:xfrm>
              <a:prstGeom prst="rect">
                <a:avLst/>
              </a:prstGeom>
              <a:noFill/>
              <a:ln w="9525">
                <a:noFill/>
              </a:ln>
            </p:spPr>
            <p:txBody>
              <a:bodyPr wrap="none" anchor="ctr" anchorCtr="0"/>
              <a:p>
                <a:pPr algn="ctr" eaLnBrk="0" hangingPunct="0"/>
                <a:r>
                  <a:rPr lang="en-US" altLang="zh-CN" sz="1200" b="1" dirty="0">
                    <a:solidFill>
                      <a:srgbClr val="000000"/>
                    </a:solidFill>
                    <a:latin typeface="微软雅黑" panose="020B0503020204020204" pitchFamily="34" charset="-122"/>
                    <a:ea typeface="微软雅黑" panose="020B0503020204020204" pitchFamily="34" charset="-122"/>
                  </a:rPr>
                  <a:t>6.02-06.09</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19" name="îs1iḋé"/>
              <p:cNvSpPr/>
              <p:nvPr>
                <p:custDataLst>
                  <p:tags r:id="rId14"/>
                </p:custDataLst>
              </p:nvPr>
            </p:nvSpPr>
            <p:spPr bwMode="auto">
              <a:xfrm>
                <a:off x="4375237" y="5478463"/>
                <a:ext cx="104775" cy="106362"/>
              </a:xfrm>
              <a:prstGeom prst="ellipse">
                <a:avLst/>
              </a:prstGeom>
              <a:solidFill>
                <a:schemeClr val="dk2"/>
              </a:solidFill>
              <a:ln w="28575">
                <a:solidFill>
                  <a:schemeClr val="lt1"/>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20" name="î$ľiḋe"/>
              <p:cNvSpPr/>
              <p:nvPr>
                <p:custDataLst>
                  <p:tags r:id="rId15"/>
                </p:custDataLst>
              </p:nvPr>
            </p:nvSpPr>
            <p:spPr>
              <a:xfrm>
                <a:off x="3380250" y="1805226"/>
                <a:ext cx="2125913" cy="460050"/>
              </a:xfrm>
              <a:prstGeom prst="homePlate">
                <a:avLst>
                  <a:gd name="adj" fmla="val 49954"/>
                </a:avLst>
              </a:prstGeom>
              <a:solidFill>
                <a:schemeClr val="dk2"/>
              </a:solidFill>
              <a:ln w="19050">
                <a:noFill/>
              </a:ln>
            </p:spPr>
            <p:txBody>
              <a:bodyPr wrap="none" anchor="ctr" anchorCtr="1"/>
              <a:p>
                <a:pPr algn="ctr" eaLnBrk="0" hangingPunct="0"/>
                <a:r>
                  <a:rPr lang="zh-CN" altLang="en-US" sz="1600" b="1" dirty="0">
                    <a:solidFill>
                      <a:schemeClr val="dk1"/>
                    </a:solidFill>
                    <a:latin typeface="微软雅黑" panose="020B0503020204020204" pitchFamily="34" charset="-122"/>
                    <a:ea typeface="微软雅黑" panose="020B0503020204020204" pitchFamily="34" charset="-122"/>
                  </a:rPr>
                  <a:t>应急演练周</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22" name="ïśľiďè"/>
              <p:cNvSpPr/>
              <p:nvPr>
                <p:custDataLst>
                  <p:tags r:id="rId16"/>
                </p:custDataLst>
              </p:nvPr>
            </p:nvSpPr>
            <p:spPr bwMode="auto">
              <a:xfrm>
                <a:off x="3397337" y="2905125"/>
                <a:ext cx="2108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marR="0" lvl="0" indent="-171450" algn="just" defTabSz="914400" rtl="0" eaLnBrk="1" fontAlgn="base" latinLnBrk="0" hangingPunct="1">
                  <a:lnSpc>
                    <a:spcPct val="170000"/>
                  </a:lnSpc>
                  <a:spcBef>
                    <a:spcPct val="0"/>
                  </a:spcBef>
                  <a:spcAft>
                    <a:spcPct val="0"/>
                  </a:spcAft>
                  <a:buClrTx/>
                  <a:buSzTx/>
                  <a:buFont typeface="Wingdings" panose="05000000000000000000" pitchFamily="2" charset="2"/>
                  <a:buChar char="ü"/>
                  <a:defRPr/>
                </a:pPr>
                <a:r>
                  <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CF</a:t>
                </a: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公司级应急演练</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just" defTabSz="914400" rtl="0" eaLnBrk="1" fontAlgn="base" latinLnBrk="0" hangingPunct="1">
                  <a:lnSpc>
                    <a:spcPct val="1700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各分产</a:t>
                </a:r>
                <a:r>
                  <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部门化学品泄漏、机械伤害、触电应急演练</a:t>
                </a:r>
                <a:r>
                  <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1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ïşlídè"/>
              <p:cNvSpPr txBox="1"/>
              <p:nvPr>
                <p:custDataLst>
                  <p:tags r:id="rId17"/>
                </p:custDataLst>
              </p:nvPr>
            </p:nvSpPr>
            <p:spPr>
              <a:xfrm>
                <a:off x="3398100" y="2348880"/>
                <a:ext cx="2108063" cy="412880"/>
              </a:xfrm>
              <a:prstGeom prst="rect">
                <a:avLst/>
              </a:prstGeom>
              <a:noFill/>
              <a:ln w="9525">
                <a:noFill/>
              </a:ln>
            </p:spPr>
            <p:txBody>
              <a:bodyPr wrap="none" lIns="90000" tIns="46800" rIns="90000" bIns="36000" anchor="t" anchorCtr="0"/>
              <a:p>
                <a:pPr algn="ctr" defTabSz="913130"/>
                <a:r>
                  <a:rPr lang="zh-CN" altLang="en-US" sz="1600" b="1" dirty="0">
                    <a:solidFill>
                      <a:schemeClr val="dk1"/>
                    </a:solidFill>
                    <a:latin typeface="微软雅黑" panose="020B0503020204020204" pitchFamily="34" charset="-122"/>
                    <a:ea typeface="微软雅黑" panose="020B0503020204020204" pitchFamily="34" charset="-122"/>
                  </a:rPr>
                  <a:t>演练内容</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grpSp>
          <p:nvGrpSpPr>
            <p:cNvPr id="25" name="ïṩlîḑè"/>
            <p:cNvGrpSpPr/>
            <p:nvPr/>
          </p:nvGrpSpPr>
          <p:grpSpPr>
            <a:xfrm>
              <a:off x="6207879" y="2501616"/>
              <a:ext cx="2125913" cy="3535647"/>
              <a:chOff x="6090575" y="2501616"/>
              <a:chExt cx="2125913" cy="3535647"/>
            </a:xfrm>
          </p:grpSpPr>
          <p:sp>
            <p:nvSpPr>
              <p:cNvPr id="27" name="íşļíḓé"/>
              <p:cNvSpPr txBox="1"/>
              <p:nvPr/>
            </p:nvSpPr>
            <p:spPr>
              <a:xfrm>
                <a:off x="6768552" y="5729486"/>
                <a:ext cx="740121" cy="307777"/>
              </a:xfrm>
              <a:prstGeom prst="rect">
                <a:avLst/>
              </a:prstGeom>
              <a:noFill/>
              <a:ln w="9525">
                <a:noFill/>
              </a:ln>
            </p:spPr>
            <p:txBody>
              <a:bodyPr wrap="none" anchor="ctr" anchorCtr="0"/>
              <a:p>
                <a:pPr algn="ctr" eaLnBrk="0" hangingPunct="0"/>
                <a:r>
                  <a:rPr lang="en-US" altLang="zh-CN" sz="1200" b="1" dirty="0">
                    <a:solidFill>
                      <a:srgbClr val="000000"/>
                    </a:solidFill>
                    <a:latin typeface="微软雅黑" panose="020B0503020204020204" pitchFamily="34" charset="-122"/>
                    <a:ea typeface="微软雅黑" panose="020B0503020204020204" pitchFamily="34" charset="-122"/>
                  </a:rPr>
                  <a:t>06.10-06.25</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29" name="ïṡľiďé"/>
              <p:cNvSpPr/>
              <p:nvPr>
                <p:custDataLst>
                  <p:tags r:id="rId18"/>
                </p:custDataLst>
              </p:nvPr>
            </p:nvSpPr>
            <p:spPr bwMode="auto">
              <a:xfrm>
                <a:off x="7085185" y="5478463"/>
                <a:ext cx="106362" cy="106362"/>
              </a:xfrm>
              <a:prstGeom prst="ellipse">
                <a:avLst/>
              </a:prstGeom>
              <a:solidFill>
                <a:schemeClr val="dk2"/>
              </a:solidFill>
              <a:ln w="28575">
                <a:solidFill>
                  <a:schemeClr val="lt1"/>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0" name="ïslîḓè"/>
              <p:cNvSpPr/>
              <p:nvPr>
                <p:custDataLst>
                  <p:tags r:id="rId19"/>
                </p:custDataLst>
              </p:nvPr>
            </p:nvSpPr>
            <p:spPr>
              <a:xfrm>
                <a:off x="6090575" y="2501616"/>
                <a:ext cx="2125913" cy="460050"/>
              </a:xfrm>
              <a:prstGeom prst="homePlate">
                <a:avLst>
                  <a:gd name="adj" fmla="val 49954"/>
                </a:avLst>
              </a:prstGeom>
              <a:solidFill>
                <a:schemeClr val="dk2"/>
              </a:solidFill>
              <a:ln w="19050">
                <a:noFill/>
              </a:ln>
            </p:spPr>
            <p:txBody>
              <a:bodyPr wrap="none" anchor="ctr" anchorCtr="1"/>
              <a:p>
                <a:pPr algn="ctr" eaLnBrk="0" hangingPunct="0"/>
                <a:r>
                  <a:rPr lang="zh-CN" altLang="en-US" sz="1600" b="1" dirty="0">
                    <a:solidFill>
                      <a:schemeClr val="dk1"/>
                    </a:solidFill>
                    <a:latin typeface="微软雅黑" panose="020B0503020204020204" pitchFamily="34" charset="-122"/>
                    <a:ea typeface="微软雅黑" panose="020B0503020204020204" pitchFamily="34" charset="-122"/>
                  </a:rPr>
                  <a:t>隐患排查治理周</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sp>
            <p:nvSpPr>
              <p:cNvPr id="32" name="íṡļiḋe"/>
              <p:cNvSpPr/>
              <p:nvPr>
                <p:custDataLst>
                  <p:tags r:id="rId20"/>
                </p:custDataLst>
              </p:nvPr>
            </p:nvSpPr>
            <p:spPr bwMode="auto">
              <a:xfrm>
                <a:off x="6107285" y="3500438"/>
                <a:ext cx="210978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电气专项检查</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隐患识别识别比赛</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隐患目视化制作比赛</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推进全员查隐患活动</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当一天安全员活动</a:t>
                </a:r>
                <a:endPar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3" name="îṧḷïḍé"/>
              <p:cNvSpPr txBox="1"/>
              <p:nvPr>
                <p:custDataLst>
                  <p:tags r:id="rId21"/>
                </p:custDataLst>
              </p:nvPr>
            </p:nvSpPr>
            <p:spPr>
              <a:xfrm>
                <a:off x="6108425" y="3068960"/>
                <a:ext cx="2108063" cy="412880"/>
              </a:xfrm>
              <a:prstGeom prst="rect">
                <a:avLst/>
              </a:prstGeom>
              <a:noFill/>
              <a:ln w="9525">
                <a:noFill/>
              </a:ln>
            </p:spPr>
            <p:txBody>
              <a:bodyPr wrap="none" lIns="90000" tIns="46800" rIns="90000" bIns="36000" anchor="t" anchorCtr="0"/>
              <a:p>
                <a:pPr algn="ctr" defTabSz="913130"/>
                <a:r>
                  <a:rPr lang="zh-CN" altLang="en-US" sz="1800" b="1" dirty="0">
                    <a:solidFill>
                      <a:schemeClr val="dk1"/>
                    </a:solidFill>
                    <a:latin typeface="微软雅黑" panose="020B0503020204020204" pitchFamily="34" charset="-122"/>
                    <a:ea typeface="微软雅黑" panose="020B0503020204020204" pitchFamily="34" charset="-122"/>
                  </a:rPr>
                  <a:t>主要</a:t>
                </a:r>
                <a:r>
                  <a:rPr lang="zh-CN" altLang="en-US" sz="1600" b="1" dirty="0">
                    <a:solidFill>
                      <a:schemeClr val="dk1"/>
                    </a:solidFill>
                    <a:latin typeface="微软雅黑" panose="020B0503020204020204" pitchFamily="34" charset="-122"/>
                    <a:ea typeface="微软雅黑" panose="020B0503020204020204" pitchFamily="34" charset="-122"/>
                  </a:rPr>
                  <a:t>活动</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grpSp>
          <p:nvGrpSpPr>
            <p:cNvPr id="34" name="îşľïḓe"/>
            <p:cNvGrpSpPr/>
            <p:nvPr/>
          </p:nvGrpSpPr>
          <p:grpSpPr>
            <a:xfrm>
              <a:off x="8976853" y="3205125"/>
              <a:ext cx="2125913" cy="2832138"/>
              <a:chOff x="8800900" y="3205125"/>
              <a:chExt cx="2125913" cy="2832138"/>
            </a:xfrm>
          </p:grpSpPr>
          <p:sp>
            <p:nvSpPr>
              <p:cNvPr id="35" name="iś1îďè"/>
              <p:cNvSpPr txBox="1"/>
              <p:nvPr/>
            </p:nvSpPr>
            <p:spPr>
              <a:xfrm>
                <a:off x="9478877" y="5729486"/>
                <a:ext cx="740121" cy="307777"/>
              </a:xfrm>
              <a:prstGeom prst="rect">
                <a:avLst/>
              </a:prstGeom>
              <a:noFill/>
              <a:ln w="9525">
                <a:noFill/>
              </a:ln>
            </p:spPr>
            <p:txBody>
              <a:bodyPr wrap="none" anchor="ctr" anchorCtr="0"/>
              <a:p>
                <a:pPr algn="ctr" eaLnBrk="0" hangingPunct="0"/>
                <a:r>
                  <a:rPr lang="en-US" altLang="zh-CN" sz="1200" b="1" dirty="0">
                    <a:solidFill>
                      <a:srgbClr val="000000"/>
                    </a:solidFill>
                    <a:latin typeface="微软雅黑" panose="020B0503020204020204" pitchFamily="34" charset="-122"/>
                    <a:ea typeface="微软雅黑" panose="020B0503020204020204" pitchFamily="34" charset="-122"/>
                  </a:rPr>
                  <a:t>06.19-06.25</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36" name="ïśľïdê"/>
              <p:cNvSpPr/>
              <p:nvPr>
                <p:custDataLst>
                  <p:tags r:id="rId22"/>
                </p:custDataLst>
              </p:nvPr>
            </p:nvSpPr>
            <p:spPr bwMode="auto">
              <a:xfrm>
                <a:off x="9796723" y="5478463"/>
                <a:ext cx="104775" cy="106362"/>
              </a:xfrm>
              <a:prstGeom prst="ellipse">
                <a:avLst/>
              </a:prstGeom>
              <a:solidFill>
                <a:schemeClr val="accent1"/>
              </a:solidFill>
              <a:ln w="28575">
                <a:solidFill>
                  <a:schemeClr val="lt1"/>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37" name="îṧľîḋê"/>
              <p:cNvSpPr/>
              <p:nvPr>
                <p:custDataLst>
                  <p:tags r:id="rId23"/>
                </p:custDataLst>
              </p:nvPr>
            </p:nvSpPr>
            <p:spPr>
              <a:xfrm>
                <a:off x="8800900" y="3205125"/>
                <a:ext cx="2125913" cy="460050"/>
              </a:xfrm>
              <a:prstGeom prst="homePlate">
                <a:avLst>
                  <a:gd name="adj" fmla="val 49954"/>
                </a:avLst>
              </a:prstGeom>
              <a:solidFill>
                <a:schemeClr val="accent1"/>
              </a:solidFill>
              <a:ln w="19050">
                <a:noFill/>
              </a:ln>
            </p:spPr>
            <p:txBody>
              <a:bodyPr wrap="none" anchor="ctr" anchorCtr="1"/>
              <a:p>
                <a:pPr algn="ctr" eaLnBrk="0" hangingPunct="0"/>
                <a:r>
                  <a:rPr lang="zh-CN" altLang="en-US" sz="1600" b="1" dirty="0">
                    <a:solidFill>
                      <a:schemeClr val="lt1"/>
                    </a:solidFill>
                    <a:latin typeface="微软雅黑" panose="020B0503020204020204" pitchFamily="34" charset="-122"/>
                    <a:ea typeface="微软雅黑" panose="020B0503020204020204" pitchFamily="34" charset="-122"/>
                  </a:rPr>
                  <a:t>意识提升周</a:t>
                </a:r>
                <a:endParaRPr lang="zh-CN" altLang="en-US" sz="1600" b="1" dirty="0">
                  <a:solidFill>
                    <a:schemeClr val="lt1"/>
                  </a:solidFill>
                  <a:latin typeface="微软雅黑" panose="020B0503020204020204" pitchFamily="34" charset="-122"/>
                  <a:ea typeface="微软雅黑" panose="020B0503020204020204" pitchFamily="34" charset="-122"/>
                </a:endParaRPr>
              </a:p>
            </p:txBody>
          </p:sp>
          <p:sp>
            <p:nvSpPr>
              <p:cNvPr id="38" name="iślïdé"/>
              <p:cNvSpPr/>
              <p:nvPr>
                <p:custDataLst>
                  <p:tags r:id="rId24"/>
                </p:custDataLst>
              </p:nvPr>
            </p:nvSpPr>
            <p:spPr>
              <a:xfrm>
                <a:off x="8818750" y="4304652"/>
                <a:ext cx="2108063" cy="980522"/>
              </a:xfrm>
              <a:prstGeom prst="rect">
                <a:avLst/>
              </a:prstGeom>
              <a:noFill/>
              <a:ln w="9525">
                <a:noFill/>
              </a:ln>
            </p:spPr>
            <p:txBody>
              <a:bodyPr lIns="90000" tIns="46800" rIns="90000" bIns="46800" anchor="t" anchorCtr="0"/>
              <a:p>
                <a:pPr algn="ctr" defTabSz="913130">
                  <a:lnSpc>
                    <a:spcPct val="120000"/>
                  </a:lnSpc>
                </a:pPr>
                <a:endParaRPr lang="en-US" altLang="zh-CN" sz="1100" dirty="0">
                  <a:solidFill>
                    <a:schemeClr val="dk1"/>
                  </a:solidFill>
                  <a:latin typeface="微软雅黑" panose="020B0503020204020204" pitchFamily="34" charset="-122"/>
                  <a:ea typeface="微软雅黑" panose="020B0503020204020204" pitchFamily="34" charset="-122"/>
                </a:endParaRPr>
              </a:p>
            </p:txBody>
          </p:sp>
          <p:sp>
            <p:nvSpPr>
              <p:cNvPr id="40" name="ïsḷîḓe"/>
              <p:cNvSpPr txBox="1"/>
              <p:nvPr>
                <p:custDataLst>
                  <p:tags r:id="rId25"/>
                </p:custDataLst>
              </p:nvPr>
            </p:nvSpPr>
            <p:spPr>
              <a:xfrm>
                <a:off x="8818750" y="3789040"/>
                <a:ext cx="2108063" cy="412880"/>
              </a:xfrm>
              <a:prstGeom prst="rect">
                <a:avLst/>
              </a:prstGeom>
              <a:noFill/>
              <a:ln w="9525">
                <a:noFill/>
              </a:ln>
            </p:spPr>
            <p:txBody>
              <a:bodyPr wrap="none" lIns="90000" tIns="46800" rIns="90000" bIns="36000" anchor="t" anchorCtr="0"/>
              <a:p>
                <a:pPr algn="ctr" defTabSz="913130"/>
                <a:r>
                  <a:rPr lang="zh-CN" altLang="en-US" sz="1600" b="1" dirty="0">
                    <a:solidFill>
                      <a:schemeClr val="dk1"/>
                    </a:solidFill>
                    <a:latin typeface="微软雅黑" panose="020B0503020204020204" pitchFamily="34" charset="-122"/>
                    <a:ea typeface="微软雅黑" panose="020B0503020204020204" pitchFamily="34" charset="-122"/>
                  </a:rPr>
                  <a:t>活动内容</a:t>
                </a:r>
                <a:endParaRPr lang="zh-CN" altLang="en-US" sz="1600" b="1" dirty="0">
                  <a:solidFill>
                    <a:schemeClr val="dk1"/>
                  </a:solidFill>
                  <a:latin typeface="微软雅黑" panose="020B0503020204020204" pitchFamily="34" charset="-122"/>
                  <a:ea typeface="微软雅黑" panose="020B0503020204020204" pitchFamily="34" charset="-122"/>
                </a:endParaRPr>
              </a:p>
            </p:txBody>
          </p:sp>
        </p:grpSp>
        <p:cxnSp>
          <p:nvCxnSpPr>
            <p:cNvPr id="41" name="直接连接符 40"/>
            <p:cNvCxnSpPr/>
            <p:nvPr>
              <p:custDataLst>
                <p:tags r:id="rId26"/>
              </p:custDataLst>
            </p:nvPr>
          </p:nvCxnSpPr>
          <p:spPr>
            <a:xfrm>
              <a:off x="5886451" y="1123950"/>
              <a:ext cx="0" cy="5019675"/>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7"/>
              </p:custDataLst>
            </p:nvPr>
          </p:nvCxnSpPr>
          <p:spPr>
            <a:xfrm>
              <a:off x="8655051" y="1123950"/>
              <a:ext cx="0" cy="5019675"/>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3" name="íṣ1íḑé"/>
          <p:cNvSpPr/>
          <p:nvPr>
            <p:custDataLst>
              <p:tags r:id="rId28"/>
            </p:custDataLst>
          </p:nvPr>
        </p:nvSpPr>
        <p:spPr bwMode="auto">
          <a:xfrm>
            <a:off x="8918575" y="4149725"/>
            <a:ext cx="2506663"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“安全在我心中”演讲比赛</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“安全标准化”培训</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总经理讲安全</a:t>
            </a:r>
            <a:endParaRPr kumimoji="0" lang="en-US" altLang="zh-CN"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algn="just" defTabSz="914400" rtl="0" eaLnBrk="1" fontAlgn="base" latinLnBrk="0" hangingPunct="1">
              <a:lnSpc>
                <a:spcPts val="2200"/>
              </a:lnSpc>
              <a:spcBef>
                <a:spcPct val="0"/>
              </a:spcBef>
              <a:spcAft>
                <a:spcPct val="0"/>
              </a:spcAft>
              <a:buClrTx/>
              <a:buSzTx/>
              <a:buFont typeface="Wingdings" panose="05000000000000000000" pitchFamily="2" charset="2"/>
              <a:buChar char="ü"/>
              <a:defRPr/>
            </a:pPr>
            <a:r>
              <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安全警示教育</a:t>
            </a:r>
            <a:endParaRPr kumimoji="0" lang="zh-CN" altLang="en-US" sz="5600" b="0" i="0" u="none" strike="noStrike" kern="120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38" name="组合 37"/>
          <p:cNvGrpSpPr/>
          <p:nvPr userDrawn="1">
            <p:custDataLst>
              <p:tags r:id="rId1"/>
            </p:custDataLst>
          </p:nvPr>
        </p:nvGrpSpPr>
        <p:grpSpPr>
          <a:xfrm rot="0">
            <a:off x="11136630" y="5718810"/>
            <a:ext cx="1060450" cy="1139190"/>
            <a:chOff x="11136630" y="5718810"/>
            <a:chExt cx="1060450" cy="1139190"/>
          </a:xfrm>
        </p:grpSpPr>
        <p:sp>
          <p:nvSpPr>
            <p:cNvPr id="39" name="任意形状 10"/>
            <p:cNvSpPr/>
            <p:nvPr>
              <p:custDataLst>
                <p:tags r:id="rId2"/>
              </p:custDataLst>
            </p:nvPr>
          </p:nvSpPr>
          <p:spPr>
            <a:xfrm rot="10800000">
              <a:off x="11303205" y="5907006"/>
              <a:ext cx="893875"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0" name="任意多边形: 形状 23"/>
            <p:cNvSpPr/>
            <p:nvPr>
              <p:custDataLst>
                <p:tags r:id="rId3"/>
              </p:custDataLst>
            </p:nvPr>
          </p:nvSpPr>
          <p:spPr>
            <a:xfrm rot="10800000">
              <a:off x="11136630" y="5718810"/>
              <a:ext cx="1060450"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userDrawn="1">
            <p:custDataLst>
              <p:tags r:id="rId4"/>
            </p:custDataLst>
          </p:nvPr>
        </p:nvGrpSpPr>
        <p:grpSpPr>
          <a:xfrm rot="0">
            <a:off x="0" y="1905"/>
            <a:ext cx="1060450" cy="1139190"/>
            <a:chOff x="0" y="1905"/>
            <a:chExt cx="1060450" cy="1139190"/>
          </a:xfrm>
        </p:grpSpPr>
        <p:sp>
          <p:nvSpPr>
            <p:cNvPr id="42" name="任意形状 6"/>
            <p:cNvSpPr/>
            <p:nvPr>
              <p:custDataLst>
                <p:tags r:id="rId5"/>
              </p:custDataLst>
            </p:nvPr>
          </p:nvSpPr>
          <p:spPr>
            <a:xfrm>
              <a:off x="0" y="1905"/>
              <a:ext cx="893874" cy="949075"/>
            </a:xfrm>
            <a:custGeom>
              <a:avLst/>
              <a:gdLst>
                <a:gd name="connsiteX0" fmla="*/ 0 w 5892890"/>
                <a:gd name="connsiteY0" fmla="*/ 0 h 6258061"/>
                <a:gd name="connsiteX1" fmla="*/ 5892890 w 5892890"/>
                <a:gd name="connsiteY1" fmla="*/ 0 h 6258061"/>
                <a:gd name="connsiteX2" fmla="*/ 0 w 5892890"/>
                <a:gd name="connsiteY2" fmla="*/ 6258061 h 6258061"/>
              </a:gdLst>
              <a:ahLst/>
              <a:cxnLst>
                <a:cxn ang="0">
                  <a:pos x="connsiteX0" y="connsiteY0"/>
                </a:cxn>
                <a:cxn ang="0">
                  <a:pos x="connsiteX1" y="connsiteY1"/>
                </a:cxn>
                <a:cxn ang="0">
                  <a:pos x="connsiteX2" y="connsiteY2"/>
                </a:cxn>
              </a:cxnLst>
              <a:rect l="l" t="t" r="r" b="b"/>
              <a:pathLst>
                <a:path w="5892890" h="6258061">
                  <a:moveTo>
                    <a:pt x="0" y="0"/>
                  </a:moveTo>
                  <a:lnTo>
                    <a:pt x="5892890" y="0"/>
                  </a:lnTo>
                  <a:lnTo>
                    <a:pt x="0" y="6258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5" name="任意多边形: 形状 20"/>
            <p:cNvSpPr/>
            <p:nvPr>
              <p:custDataLst>
                <p:tags r:id="rId6"/>
              </p:custDataLst>
            </p:nvPr>
          </p:nvSpPr>
          <p:spPr>
            <a:xfrm>
              <a:off x="1" y="1905"/>
              <a:ext cx="1060449" cy="1139190"/>
            </a:xfrm>
            <a:custGeom>
              <a:avLst/>
              <a:gdLst>
                <a:gd name="connsiteX0" fmla="*/ 1030378 w 1131341"/>
                <a:gd name="connsiteY0" fmla="*/ 0 h 1215590"/>
                <a:gd name="connsiteX1" fmla="*/ 1131341 w 1131341"/>
                <a:gd name="connsiteY1" fmla="*/ 0 h 1215590"/>
                <a:gd name="connsiteX2" fmla="*/ 0 w 1131341"/>
                <a:gd name="connsiteY2" fmla="*/ 1215590 h 1215590"/>
                <a:gd name="connsiteX3" fmla="*/ 0 w 1131341"/>
                <a:gd name="connsiteY3" fmla="*/ 1094228 h 1215590"/>
              </a:gdLst>
              <a:ahLst/>
              <a:cxnLst>
                <a:cxn ang="0">
                  <a:pos x="connsiteX0" y="connsiteY0"/>
                </a:cxn>
                <a:cxn ang="0">
                  <a:pos x="connsiteX1" y="connsiteY1"/>
                </a:cxn>
                <a:cxn ang="0">
                  <a:pos x="connsiteX2" y="connsiteY2"/>
                </a:cxn>
                <a:cxn ang="0">
                  <a:pos x="connsiteX3" y="connsiteY3"/>
                </a:cxn>
              </a:cxnLst>
              <a:rect l="l" t="t" r="r" b="b"/>
              <a:pathLst>
                <a:path w="1131341" h="1215590">
                  <a:moveTo>
                    <a:pt x="1030378" y="0"/>
                  </a:moveTo>
                  <a:lnTo>
                    <a:pt x="1131341" y="0"/>
                  </a:lnTo>
                  <a:lnTo>
                    <a:pt x="0" y="1215590"/>
                  </a:lnTo>
                  <a:lnTo>
                    <a:pt x="0" y="1094228"/>
                  </a:lnTo>
                  <a:close/>
                </a:path>
              </a:pathLst>
            </a:custGeom>
            <a:pattFill prst="ltUpDiag">
              <a:fgClr>
                <a:schemeClr val="accent1"/>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1800">
                <a:solidFill>
                  <a:schemeClr val="dk1">
                    <a:lumMod val="85000"/>
                    <a:lumOff val="15000"/>
                  </a:schemeClr>
                </a:solidFill>
                <a:latin typeface="微软雅黑" panose="020B0503020204020204" pitchFamily="34" charset="-122"/>
                <a:ea typeface="微软雅黑" panose="020B0503020204020204" pitchFamily="34" charset="-122"/>
              </a:endParaRPr>
            </a:p>
          </p:txBody>
        </p:sp>
      </p:grpSp>
      <p:sp>
        <p:nvSpPr>
          <p:cNvPr id="2" name="Rectangle 2"/>
          <p:cNvSpPr>
            <a:spLocks noGrp="1"/>
          </p:cNvSpPr>
          <p:nvPr>
            <p:custDataLst>
              <p:tags r:id="rId7"/>
            </p:custDataLst>
          </p:nvPr>
        </p:nvSpPr>
        <p:spPr>
          <a:xfrm>
            <a:off x="596900" y="236538"/>
            <a:ext cx="9937750" cy="563562"/>
          </a:xfrm>
          <a:prstGeom prst="rect">
            <a:avLst/>
          </a:prstGeom>
          <a:noFill/>
          <a:ln w="9525">
            <a:noFill/>
          </a:ln>
        </p:spPr>
        <p:txBody>
          <a:bodyPr anchor="t" anchorCtr="0"/>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3200" b="1">
                <a:solidFill>
                  <a:schemeClr val="accent1"/>
                </a:solidFill>
                <a:latin typeface="等线 Light" panose="02010600030101010101" pitchFamily="2" charset="-122"/>
                <a:ea typeface="等线 Light" panose="02010600030101010101" pitchFamily="2" charset="-122"/>
              </a:defRPr>
            </a:lvl9pPr>
          </a:lstStyle>
          <a:p>
            <a:pPr eaLnBrk="1" hangingPunct="1"/>
            <a:r>
              <a:rPr lang="en-US" altLang="zh-CN"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2.2 </a:t>
            </a:r>
            <a:r>
              <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活动思路</a:t>
            </a:r>
            <a:endParaRPr lang="zh-CN" altLang="en-US" dirty="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69"/>
          <p:cNvGrpSpPr/>
          <p:nvPr/>
        </p:nvGrpSpPr>
        <p:grpSpPr>
          <a:xfrm>
            <a:off x="554038" y="1123950"/>
            <a:ext cx="11014075" cy="5029200"/>
            <a:chOff x="673100" y="1123950"/>
            <a:chExt cx="11014844" cy="5029200"/>
          </a:xfrm>
        </p:grpSpPr>
        <p:grpSp>
          <p:nvGrpSpPr>
            <p:cNvPr id="5" name="12331fd9-2cd9-46b1-a5d1-0f2b7077720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73100" y="1123950"/>
              <a:ext cx="10673524" cy="5029200"/>
              <a:chOff x="673100" y="1123950"/>
              <a:chExt cx="10673524" cy="5029200"/>
            </a:xfrm>
          </p:grpSpPr>
          <p:sp>
            <p:nvSpPr>
              <p:cNvPr id="6" name="îşḻiḓê"/>
              <p:cNvSpPr/>
              <p:nvPr>
                <p:custDataLst>
                  <p:tags r:id="rId8"/>
                </p:custDataLst>
              </p:nvPr>
            </p:nvSpPr>
            <p:spPr>
              <a:xfrm>
                <a:off x="5259707" y="1123950"/>
                <a:ext cx="1209759" cy="5029200"/>
              </a:xfrm>
              <a:prstGeom prst="chevron">
                <a:avLst>
                  <a:gd name="adj" fmla="val 78666"/>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grpSp>
            <p:nvGrpSpPr>
              <p:cNvPr id="7" name="ïṥḷïḍe"/>
              <p:cNvGrpSpPr/>
              <p:nvPr/>
            </p:nvGrpSpPr>
            <p:grpSpPr>
              <a:xfrm>
                <a:off x="673100" y="1269000"/>
                <a:ext cx="4894164" cy="1827716"/>
                <a:chOff x="673100" y="1269000"/>
                <a:chExt cx="4894164" cy="1827716"/>
              </a:xfrm>
            </p:grpSpPr>
            <p:grpSp>
              <p:nvGrpSpPr>
                <p:cNvPr id="8" name="iśḷíḓé"/>
                <p:cNvGrpSpPr/>
                <p:nvPr/>
              </p:nvGrpSpPr>
              <p:grpSpPr>
                <a:xfrm>
                  <a:off x="673100" y="1269000"/>
                  <a:ext cx="1209666" cy="1209666"/>
                  <a:chOff x="769412" y="1571625"/>
                  <a:chExt cx="1209666" cy="1209666"/>
                </a:xfrm>
              </p:grpSpPr>
              <p:sp>
                <p:nvSpPr>
                  <p:cNvPr id="9" name="îṥļïdé"/>
                  <p:cNvSpPr/>
                  <p:nvPr>
                    <p:custDataLst>
                      <p:tags r:id="rId9"/>
                    </p:custDataLst>
                  </p:nvPr>
                </p:nvSpPr>
                <p:spPr>
                  <a:xfrm>
                    <a:off x="769412" y="1571038"/>
                    <a:ext cx="1209760" cy="1209675"/>
                  </a:xfrm>
                  <a:prstGeom prst="diamond">
                    <a:avLst/>
                  </a:prstGeom>
                  <a:solidFill>
                    <a:schemeClr val="dk1">
                      <a:lumMod val="50000"/>
                      <a:lumOff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0" name="iṧļîḓè"/>
                  <p:cNvSpPr/>
                  <p:nvPr>
                    <p:custDataLst>
                      <p:tags r:id="rId10"/>
                    </p:custDataLst>
                  </p:nvPr>
                </p:nvSpPr>
                <p:spPr>
                  <a:xfrm>
                    <a:off x="1186238" y="1995399"/>
                    <a:ext cx="376014" cy="362118"/>
                  </a:xfrm>
                  <a:custGeom>
                    <a:avLst/>
                    <a:gdLst/>
                    <a:ahLst/>
                    <a:cxnLst>
                      <a:cxn ang="0">
                        <a:pos x="133504" y="281892"/>
                      </a:cxn>
                      <a:cxn ang="0">
                        <a:pos x="181480" y="254811"/>
                      </a:cxn>
                      <a:cxn ang="0">
                        <a:pos x="43145" y="254811"/>
                      </a:cxn>
                      <a:cxn ang="0">
                        <a:pos x="91122" y="281892"/>
                      </a:cxn>
                      <a:cxn ang="0">
                        <a:pos x="43145" y="254811"/>
                      </a:cxn>
                      <a:cxn ang="0">
                        <a:pos x="284469" y="256081"/>
                      </a:cxn>
                      <a:cxn ang="0">
                        <a:pos x="343210" y="232300"/>
                      </a:cxn>
                      <a:cxn ang="0">
                        <a:pos x="133504" y="209705"/>
                      </a:cxn>
                      <a:cxn ang="0">
                        <a:pos x="181480" y="236786"/>
                      </a:cxn>
                      <a:cxn ang="0">
                        <a:pos x="133504" y="209705"/>
                      </a:cxn>
                      <a:cxn ang="0">
                        <a:pos x="43145" y="236786"/>
                      </a:cxn>
                      <a:cxn ang="0">
                        <a:pos x="91122" y="209705"/>
                      </a:cxn>
                      <a:cxn ang="0">
                        <a:pos x="284469" y="187110"/>
                      </a:cxn>
                      <a:cxn ang="0">
                        <a:pos x="343210" y="210975"/>
                      </a:cxn>
                      <a:cxn ang="0">
                        <a:pos x="284469" y="187110"/>
                      </a:cxn>
                      <a:cxn ang="0">
                        <a:pos x="133504" y="191680"/>
                      </a:cxn>
                      <a:cxn ang="0">
                        <a:pos x="181480" y="164599"/>
                      </a:cxn>
                      <a:cxn ang="0">
                        <a:pos x="43145" y="164599"/>
                      </a:cxn>
                      <a:cxn ang="0">
                        <a:pos x="91122" y="191680"/>
                      </a:cxn>
                      <a:cxn ang="0">
                        <a:pos x="43145" y="164599"/>
                      </a:cxn>
                      <a:cxn ang="0">
                        <a:pos x="284469" y="165784"/>
                      </a:cxn>
                      <a:cxn ang="0">
                        <a:pos x="343210" y="142004"/>
                      </a:cxn>
                      <a:cxn ang="0">
                        <a:pos x="133504" y="119493"/>
                      </a:cxn>
                      <a:cxn ang="0">
                        <a:pos x="181480" y="146573"/>
                      </a:cxn>
                      <a:cxn ang="0">
                        <a:pos x="133504" y="119493"/>
                      </a:cxn>
                      <a:cxn ang="0">
                        <a:pos x="43145" y="146573"/>
                      </a:cxn>
                      <a:cxn ang="0">
                        <a:pos x="91122" y="119493"/>
                      </a:cxn>
                      <a:cxn ang="0">
                        <a:pos x="284469" y="96898"/>
                      </a:cxn>
                      <a:cxn ang="0">
                        <a:pos x="343210" y="120678"/>
                      </a:cxn>
                      <a:cxn ang="0">
                        <a:pos x="284469" y="96898"/>
                      </a:cxn>
                      <a:cxn ang="0">
                        <a:pos x="223099" y="59423"/>
                      </a:cxn>
                      <a:cxn ang="0">
                        <a:pos x="119108" y="70925"/>
                      </a:cxn>
                      <a:cxn ang="0">
                        <a:pos x="119108" y="30757"/>
                      </a:cxn>
                      <a:cxn ang="0">
                        <a:pos x="223099" y="42171"/>
                      </a:cxn>
                      <a:cxn ang="0">
                        <a:pos x="119108" y="30757"/>
                      </a:cxn>
                      <a:cxn ang="0">
                        <a:pos x="102565" y="96136"/>
                      </a:cxn>
                      <a:cxn ang="0">
                        <a:pos x="209283" y="210551"/>
                      </a:cxn>
                      <a:cxn ang="0">
                        <a:pos x="226405" y="328267"/>
                      </a:cxn>
                      <a:cxn ang="0">
                        <a:pos x="226405" y="95882"/>
                      </a:cxn>
                      <a:cxn ang="0">
                        <a:pos x="239544" y="15572"/>
                      </a:cxn>
                      <a:cxn ang="0">
                        <a:pos x="86968" y="0"/>
                      </a:cxn>
                      <a:cxn ang="0">
                        <a:pos x="255225" y="79888"/>
                      </a:cxn>
                      <a:cxn ang="0">
                        <a:pos x="360672" y="73371"/>
                      </a:cxn>
                      <a:cxn ang="0">
                        <a:pos x="376014" y="328267"/>
                      </a:cxn>
                      <a:cxn ang="0">
                        <a:pos x="0" y="362118"/>
                      </a:cxn>
                      <a:cxn ang="0">
                        <a:pos x="15342" y="328267"/>
                      </a:cxn>
                      <a:cxn ang="0">
                        <a:pos x="86968" y="96136"/>
                      </a:cxn>
                    </a:cxnLst>
                    <a:pathLst>
                      <a:path w="609050" h="586540">
                        <a:moveTo>
                          <a:pt x="216243" y="412730"/>
                        </a:moveTo>
                        <a:lnTo>
                          <a:pt x="216243" y="456594"/>
                        </a:lnTo>
                        <a:lnTo>
                          <a:pt x="293953" y="456594"/>
                        </a:lnTo>
                        <a:lnTo>
                          <a:pt x="293953" y="412730"/>
                        </a:lnTo>
                        <a:lnTo>
                          <a:pt x="216243" y="412730"/>
                        </a:lnTo>
                        <a:close/>
                        <a:moveTo>
                          <a:pt x="69884" y="412730"/>
                        </a:moveTo>
                        <a:lnTo>
                          <a:pt x="69884" y="456594"/>
                        </a:lnTo>
                        <a:lnTo>
                          <a:pt x="147595" y="456594"/>
                        </a:lnTo>
                        <a:lnTo>
                          <a:pt x="147595" y="412730"/>
                        </a:lnTo>
                        <a:lnTo>
                          <a:pt x="69884" y="412730"/>
                        </a:lnTo>
                        <a:close/>
                        <a:moveTo>
                          <a:pt x="460769" y="376268"/>
                        </a:moveTo>
                        <a:lnTo>
                          <a:pt x="460769" y="414786"/>
                        </a:lnTo>
                        <a:lnTo>
                          <a:pt x="555916" y="414786"/>
                        </a:lnTo>
                        <a:lnTo>
                          <a:pt x="555916" y="376268"/>
                        </a:lnTo>
                        <a:lnTo>
                          <a:pt x="460769" y="376268"/>
                        </a:lnTo>
                        <a:close/>
                        <a:moveTo>
                          <a:pt x="216243" y="339670"/>
                        </a:moveTo>
                        <a:lnTo>
                          <a:pt x="216243" y="383533"/>
                        </a:lnTo>
                        <a:lnTo>
                          <a:pt x="293953" y="383533"/>
                        </a:lnTo>
                        <a:lnTo>
                          <a:pt x="293953" y="339670"/>
                        </a:lnTo>
                        <a:lnTo>
                          <a:pt x="216243" y="339670"/>
                        </a:lnTo>
                        <a:close/>
                        <a:moveTo>
                          <a:pt x="69884" y="339670"/>
                        </a:moveTo>
                        <a:lnTo>
                          <a:pt x="69884" y="383533"/>
                        </a:lnTo>
                        <a:lnTo>
                          <a:pt x="147595" y="383533"/>
                        </a:lnTo>
                        <a:lnTo>
                          <a:pt x="147595" y="339670"/>
                        </a:lnTo>
                        <a:lnTo>
                          <a:pt x="69884" y="339670"/>
                        </a:lnTo>
                        <a:close/>
                        <a:moveTo>
                          <a:pt x="460769" y="303071"/>
                        </a:moveTo>
                        <a:lnTo>
                          <a:pt x="460769" y="341726"/>
                        </a:lnTo>
                        <a:lnTo>
                          <a:pt x="555916" y="341726"/>
                        </a:lnTo>
                        <a:lnTo>
                          <a:pt x="555916" y="303071"/>
                        </a:lnTo>
                        <a:lnTo>
                          <a:pt x="460769" y="303071"/>
                        </a:lnTo>
                        <a:close/>
                        <a:moveTo>
                          <a:pt x="216243" y="266609"/>
                        </a:moveTo>
                        <a:lnTo>
                          <a:pt x="216243" y="310473"/>
                        </a:lnTo>
                        <a:lnTo>
                          <a:pt x="293953" y="310473"/>
                        </a:lnTo>
                        <a:lnTo>
                          <a:pt x="293953" y="266609"/>
                        </a:lnTo>
                        <a:lnTo>
                          <a:pt x="216243" y="266609"/>
                        </a:lnTo>
                        <a:close/>
                        <a:moveTo>
                          <a:pt x="69884" y="266609"/>
                        </a:moveTo>
                        <a:lnTo>
                          <a:pt x="69884" y="310473"/>
                        </a:lnTo>
                        <a:lnTo>
                          <a:pt x="147595" y="310473"/>
                        </a:lnTo>
                        <a:lnTo>
                          <a:pt x="147595" y="266609"/>
                        </a:lnTo>
                        <a:lnTo>
                          <a:pt x="69884" y="266609"/>
                        </a:lnTo>
                        <a:close/>
                        <a:moveTo>
                          <a:pt x="460769" y="230010"/>
                        </a:moveTo>
                        <a:lnTo>
                          <a:pt x="460769" y="268528"/>
                        </a:lnTo>
                        <a:lnTo>
                          <a:pt x="555916" y="268528"/>
                        </a:lnTo>
                        <a:lnTo>
                          <a:pt x="555916" y="230010"/>
                        </a:lnTo>
                        <a:lnTo>
                          <a:pt x="460769" y="230010"/>
                        </a:lnTo>
                        <a:close/>
                        <a:moveTo>
                          <a:pt x="216243" y="193549"/>
                        </a:moveTo>
                        <a:lnTo>
                          <a:pt x="216243" y="237412"/>
                        </a:lnTo>
                        <a:lnTo>
                          <a:pt x="293953" y="237412"/>
                        </a:lnTo>
                        <a:lnTo>
                          <a:pt x="293953" y="193549"/>
                        </a:lnTo>
                        <a:lnTo>
                          <a:pt x="216243" y="193549"/>
                        </a:lnTo>
                        <a:close/>
                        <a:moveTo>
                          <a:pt x="69884" y="193549"/>
                        </a:moveTo>
                        <a:lnTo>
                          <a:pt x="69884" y="237412"/>
                        </a:lnTo>
                        <a:lnTo>
                          <a:pt x="147595" y="237412"/>
                        </a:lnTo>
                        <a:lnTo>
                          <a:pt x="147595" y="193549"/>
                        </a:lnTo>
                        <a:lnTo>
                          <a:pt x="69884" y="193549"/>
                        </a:lnTo>
                        <a:close/>
                        <a:moveTo>
                          <a:pt x="460769" y="156950"/>
                        </a:moveTo>
                        <a:lnTo>
                          <a:pt x="460769" y="195468"/>
                        </a:lnTo>
                        <a:lnTo>
                          <a:pt x="555916" y="195468"/>
                        </a:lnTo>
                        <a:lnTo>
                          <a:pt x="555916" y="156950"/>
                        </a:lnTo>
                        <a:lnTo>
                          <a:pt x="460769" y="156950"/>
                        </a:lnTo>
                        <a:close/>
                        <a:moveTo>
                          <a:pt x="192926" y="96251"/>
                        </a:moveTo>
                        <a:lnTo>
                          <a:pt x="361366" y="96251"/>
                        </a:lnTo>
                        <a:lnTo>
                          <a:pt x="361366" y="114880"/>
                        </a:lnTo>
                        <a:lnTo>
                          <a:pt x="192926" y="114880"/>
                        </a:lnTo>
                        <a:lnTo>
                          <a:pt x="192926" y="96251"/>
                        </a:lnTo>
                        <a:close/>
                        <a:moveTo>
                          <a:pt x="192926" y="49819"/>
                        </a:moveTo>
                        <a:lnTo>
                          <a:pt x="361366" y="49819"/>
                        </a:lnTo>
                        <a:lnTo>
                          <a:pt x="361366" y="68307"/>
                        </a:lnTo>
                        <a:lnTo>
                          <a:pt x="192926" y="68307"/>
                        </a:lnTo>
                        <a:lnTo>
                          <a:pt x="192926" y="49819"/>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lnTo>
                          <a:pt x="166130"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lnTo>
                          <a:pt x="140867" y="0"/>
                        </a:lnTo>
                        <a:close/>
                      </a:path>
                    </a:pathLst>
                  </a:custGeom>
                  <a:solidFill>
                    <a:schemeClr val="l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nvGrpSpPr>
                <p:cNvPr id="11" name="ï$ḻïḓé"/>
                <p:cNvGrpSpPr/>
                <p:nvPr/>
              </p:nvGrpSpPr>
              <p:grpSpPr>
                <a:xfrm>
                  <a:off x="1969868" y="1365118"/>
                  <a:ext cx="3597396" cy="1731598"/>
                  <a:chOff x="673100" y="1130300"/>
                  <a:chExt cx="3597396" cy="1731598"/>
                </a:xfrm>
              </p:grpSpPr>
              <p:sp>
                <p:nvSpPr>
                  <p:cNvPr id="12" name="ï$1iḍè"/>
                  <p:cNvSpPr txBox="1"/>
                  <p:nvPr>
                    <p:custDataLst>
                      <p:tags r:id="rId11"/>
                    </p:custDataLst>
                  </p:nvPr>
                </p:nvSpPr>
                <p:spPr>
                  <a:xfrm>
                    <a:off x="673410" y="1130432"/>
                    <a:ext cx="3597526" cy="392113"/>
                  </a:xfrm>
                  <a:prstGeom prst="rect">
                    <a:avLst/>
                  </a:prstGeom>
                  <a:noFill/>
                  <a:ln w="9525">
                    <a:noFill/>
                  </a:ln>
                </p:spPr>
                <p:txBody>
                  <a:bodyPr wrap="none" anchor="ctr" anchorCtr="0"/>
                  <a:p>
                    <a:pPr eaLnBrk="0" hangingPunct="0">
                      <a:lnSpc>
                        <a:spcPct val="90000"/>
                      </a:lnSpc>
                      <a:buSzPct val="25000"/>
                    </a:pPr>
                    <a:r>
                      <a:rPr lang="zh-CN" altLang="en-US" sz="2000" b="1" dirty="0">
                        <a:solidFill>
                          <a:schemeClr val="dk1"/>
                        </a:solidFill>
                        <a:latin typeface="微软雅黑" panose="020B0503020204020204" pitchFamily="34" charset="-122"/>
                        <a:ea typeface="微软雅黑" panose="020B0503020204020204" pitchFamily="34" charset="-122"/>
                      </a:rPr>
                      <a:t>思想认识</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13" name="isḻiďê"/>
                  <p:cNvSpPr txBox="1"/>
                  <p:nvPr>
                    <p:custDataLst>
                      <p:tags r:id="rId12"/>
                    </p:custDataLst>
                  </p:nvPr>
                </p:nvSpPr>
                <p:spPr>
                  <a:xfrm>
                    <a:off x="673410" y="1522545"/>
                    <a:ext cx="3597526" cy="1339850"/>
                  </a:xfrm>
                  <a:prstGeom prst="rect">
                    <a:avLst/>
                  </a:prstGeom>
                  <a:noFill/>
                  <a:ln>
                    <a:noFill/>
                  </a:ln>
                </p:spPr>
                <p:txBody>
                  <a:bodyPr/>
                  <a:lstStyle/>
                  <a:p>
                    <a:pPr marR="0" defTabSz="914400" eaLnBrk="0" hangingPunct="0">
                      <a:lnSpc>
                        <a:spcPts val="1800"/>
                      </a:lnSpc>
                      <a:buClrTx/>
                      <a:buSzPct val="25000"/>
                      <a:buFontTx/>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开展以下活动，促进员工从“要我安全”向“我要安全”的思想转变：</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defTabSz="914400" eaLnBrk="0" hangingPunct="0">
                      <a:lnSpc>
                        <a:spcPts val="1800"/>
                      </a:lnSpc>
                      <a:buClrTx/>
                      <a:buSzPct val="25000"/>
                      <a:buFontTx/>
                      <a:buAutoNum type="arabicPeriod"/>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警示教育</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defTabSz="914400" eaLnBrk="0" hangingPunct="0">
                      <a:lnSpc>
                        <a:spcPts val="1800"/>
                      </a:lnSpc>
                      <a:buClrTx/>
                      <a:buSzPct val="25000"/>
                      <a:buFontTx/>
                      <a:buAutoNum type="arabicPeriod"/>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演讲比赛</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defTabSz="914400" eaLnBrk="0" hangingPunct="0">
                      <a:lnSpc>
                        <a:spcPts val="1800"/>
                      </a:lnSpc>
                      <a:buClrTx/>
                      <a:buSzPct val="25000"/>
                      <a:buFontTx/>
                      <a:buAutoNum type="arabicPeriod"/>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总经理讲安全</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eaLnBrk="0" hangingPunct="0">
                      <a:lnSpc>
                        <a:spcPct val="150000"/>
                      </a:lnSpc>
                      <a:buClrTx/>
                      <a:buSzPct val="25000"/>
                      <a:buFontTx/>
                      <a:defRPr/>
                    </a:pP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14" name="iṧ1îḍé"/>
              <p:cNvGrpSpPr/>
              <p:nvPr/>
            </p:nvGrpSpPr>
            <p:grpSpPr>
              <a:xfrm>
                <a:off x="673100" y="3103067"/>
                <a:ext cx="5144668" cy="1209666"/>
                <a:chOff x="673100" y="1269000"/>
                <a:chExt cx="5144668" cy="1209666"/>
              </a:xfrm>
            </p:grpSpPr>
            <p:grpSp>
              <p:nvGrpSpPr>
                <p:cNvPr id="15" name="íšlïďê"/>
                <p:cNvGrpSpPr/>
                <p:nvPr/>
              </p:nvGrpSpPr>
              <p:grpSpPr>
                <a:xfrm>
                  <a:off x="673100" y="1269000"/>
                  <a:ext cx="1209666" cy="1209666"/>
                  <a:chOff x="769412" y="1571625"/>
                  <a:chExt cx="1209666" cy="1209666"/>
                </a:xfrm>
              </p:grpSpPr>
              <p:sp>
                <p:nvSpPr>
                  <p:cNvPr id="16" name="îsļîḋè"/>
                  <p:cNvSpPr/>
                  <p:nvPr>
                    <p:custDataLst>
                      <p:tags r:id="rId13"/>
                    </p:custDataLst>
                  </p:nvPr>
                </p:nvSpPr>
                <p:spPr>
                  <a:xfrm>
                    <a:off x="769412" y="1572121"/>
                    <a:ext cx="1209759" cy="1209675"/>
                  </a:xfrm>
                  <a:prstGeom prst="diamond">
                    <a:avLst/>
                  </a:prstGeom>
                  <a:solidFill>
                    <a:schemeClr val="dk1">
                      <a:lumMod val="50000"/>
                      <a:lumOff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íṣļîḓè"/>
                  <p:cNvSpPr/>
                  <p:nvPr>
                    <p:custDataLst>
                      <p:tags r:id="rId14"/>
                    </p:custDataLst>
                  </p:nvPr>
                </p:nvSpPr>
                <p:spPr>
                  <a:xfrm>
                    <a:off x="1186238" y="1995399"/>
                    <a:ext cx="376014" cy="362118"/>
                  </a:xfrm>
                  <a:custGeom>
                    <a:avLst/>
                    <a:gdLst/>
                    <a:ahLst/>
                    <a:cxnLst>
                      <a:cxn ang="0">
                        <a:pos x="133504" y="281892"/>
                      </a:cxn>
                      <a:cxn ang="0">
                        <a:pos x="181480" y="254811"/>
                      </a:cxn>
                      <a:cxn ang="0">
                        <a:pos x="43145" y="254811"/>
                      </a:cxn>
                      <a:cxn ang="0">
                        <a:pos x="91122" y="281892"/>
                      </a:cxn>
                      <a:cxn ang="0">
                        <a:pos x="43145" y="254811"/>
                      </a:cxn>
                      <a:cxn ang="0">
                        <a:pos x="284469" y="256081"/>
                      </a:cxn>
                      <a:cxn ang="0">
                        <a:pos x="343210" y="232300"/>
                      </a:cxn>
                      <a:cxn ang="0">
                        <a:pos x="133504" y="209705"/>
                      </a:cxn>
                      <a:cxn ang="0">
                        <a:pos x="181480" y="236786"/>
                      </a:cxn>
                      <a:cxn ang="0">
                        <a:pos x="133504" y="209705"/>
                      </a:cxn>
                      <a:cxn ang="0">
                        <a:pos x="43145" y="236786"/>
                      </a:cxn>
                      <a:cxn ang="0">
                        <a:pos x="91122" y="209705"/>
                      </a:cxn>
                      <a:cxn ang="0">
                        <a:pos x="284469" y="187110"/>
                      </a:cxn>
                      <a:cxn ang="0">
                        <a:pos x="343210" y="210975"/>
                      </a:cxn>
                      <a:cxn ang="0">
                        <a:pos x="284469" y="187110"/>
                      </a:cxn>
                      <a:cxn ang="0">
                        <a:pos x="133504" y="191680"/>
                      </a:cxn>
                      <a:cxn ang="0">
                        <a:pos x="181480" y="164599"/>
                      </a:cxn>
                      <a:cxn ang="0">
                        <a:pos x="43145" y="164599"/>
                      </a:cxn>
                      <a:cxn ang="0">
                        <a:pos x="91122" y="191680"/>
                      </a:cxn>
                      <a:cxn ang="0">
                        <a:pos x="43145" y="164599"/>
                      </a:cxn>
                      <a:cxn ang="0">
                        <a:pos x="284469" y="165784"/>
                      </a:cxn>
                      <a:cxn ang="0">
                        <a:pos x="343210" y="142004"/>
                      </a:cxn>
                      <a:cxn ang="0">
                        <a:pos x="133504" y="119493"/>
                      </a:cxn>
                      <a:cxn ang="0">
                        <a:pos x="181480" y="146573"/>
                      </a:cxn>
                      <a:cxn ang="0">
                        <a:pos x="133504" y="119493"/>
                      </a:cxn>
                      <a:cxn ang="0">
                        <a:pos x="43145" y="146573"/>
                      </a:cxn>
                      <a:cxn ang="0">
                        <a:pos x="91122" y="119493"/>
                      </a:cxn>
                      <a:cxn ang="0">
                        <a:pos x="284469" y="96898"/>
                      </a:cxn>
                      <a:cxn ang="0">
                        <a:pos x="343210" y="120678"/>
                      </a:cxn>
                      <a:cxn ang="0">
                        <a:pos x="284469" y="96898"/>
                      </a:cxn>
                      <a:cxn ang="0">
                        <a:pos x="223099" y="59423"/>
                      </a:cxn>
                      <a:cxn ang="0">
                        <a:pos x="119108" y="70925"/>
                      </a:cxn>
                      <a:cxn ang="0">
                        <a:pos x="119108" y="30757"/>
                      </a:cxn>
                      <a:cxn ang="0">
                        <a:pos x="223099" y="42171"/>
                      </a:cxn>
                      <a:cxn ang="0">
                        <a:pos x="119108" y="30757"/>
                      </a:cxn>
                      <a:cxn ang="0">
                        <a:pos x="102565" y="96136"/>
                      </a:cxn>
                      <a:cxn ang="0">
                        <a:pos x="209283" y="210551"/>
                      </a:cxn>
                      <a:cxn ang="0">
                        <a:pos x="226405" y="328267"/>
                      </a:cxn>
                      <a:cxn ang="0">
                        <a:pos x="226405" y="95882"/>
                      </a:cxn>
                      <a:cxn ang="0">
                        <a:pos x="239544" y="15572"/>
                      </a:cxn>
                      <a:cxn ang="0">
                        <a:pos x="86968" y="0"/>
                      </a:cxn>
                      <a:cxn ang="0">
                        <a:pos x="255225" y="79888"/>
                      </a:cxn>
                      <a:cxn ang="0">
                        <a:pos x="360672" y="73371"/>
                      </a:cxn>
                      <a:cxn ang="0">
                        <a:pos x="376014" y="328267"/>
                      </a:cxn>
                      <a:cxn ang="0">
                        <a:pos x="0" y="362118"/>
                      </a:cxn>
                      <a:cxn ang="0">
                        <a:pos x="15342" y="328267"/>
                      </a:cxn>
                      <a:cxn ang="0">
                        <a:pos x="86968" y="96136"/>
                      </a:cxn>
                    </a:cxnLst>
                    <a:pathLst>
                      <a:path w="609050" h="586540">
                        <a:moveTo>
                          <a:pt x="216243" y="412730"/>
                        </a:moveTo>
                        <a:lnTo>
                          <a:pt x="216243" y="456594"/>
                        </a:lnTo>
                        <a:lnTo>
                          <a:pt x="293953" y="456594"/>
                        </a:lnTo>
                        <a:lnTo>
                          <a:pt x="293953" y="412730"/>
                        </a:lnTo>
                        <a:lnTo>
                          <a:pt x="216243" y="412730"/>
                        </a:lnTo>
                        <a:close/>
                        <a:moveTo>
                          <a:pt x="69884" y="412730"/>
                        </a:moveTo>
                        <a:lnTo>
                          <a:pt x="69884" y="456594"/>
                        </a:lnTo>
                        <a:lnTo>
                          <a:pt x="147595" y="456594"/>
                        </a:lnTo>
                        <a:lnTo>
                          <a:pt x="147595" y="412730"/>
                        </a:lnTo>
                        <a:lnTo>
                          <a:pt x="69884" y="412730"/>
                        </a:lnTo>
                        <a:close/>
                        <a:moveTo>
                          <a:pt x="460769" y="376268"/>
                        </a:moveTo>
                        <a:lnTo>
                          <a:pt x="460769" y="414786"/>
                        </a:lnTo>
                        <a:lnTo>
                          <a:pt x="555916" y="414786"/>
                        </a:lnTo>
                        <a:lnTo>
                          <a:pt x="555916" y="376268"/>
                        </a:lnTo>
                        <a:lnTo>
                          <a:pt x="460769" y="376268"/>
                        </a:lnTo>
                        <a:close/>
                        <a:moveTo>
                          <a:pt x="216243" y="339670"/>
                        </a:moveTo>
                        <a:lnTo>
                          <a:pt x="216243" y="383533"/>
                        </a:lnTo>
                        <a:lnTo>
                          <a:pt x="293953" y="383533"/>
                        </a:lnTo>
                        <a:lnTo>
                          <a:pt x="293953" y="339670"/>
                        </a:lnTo>
                        <a:lnTo>
                          <a:pt x="216243" y="339670"/>
                        </a:lnTo>
                        <a:close/>
                        <a:moveTo>
                          <a:pt x="69884" y="339670"/>
                        </a:moveTo>
                        <a:lnTo>
                          <a:pt x="69884" y="383533"/>
                        </a:lnTo>
                        <a:lnTo>
                          <a:pt x="147595" y="383533"/>
                        </a:lnTo>
                        <a:lnTo>
                          <a:pt x="147595" y="339670"/>
                        </a:lnTo>
                        <a:lnTo>
                          <a:pt x="69884" y="339670"/>
                        </a:lnTo>
                        <a:close/>
                        <a:moveTo>
                          <a:pt x="460769" y="303071"/>
                        </a:moveTo>
                        <a:lnTo>
                          <a:pt x="460769" y="341726"/>
                        </a:lnTo>
                        <a:lnTo>
                          <a:pt x="555916" y="341726"/>
                        </a:lnTo>
                        <a:lnTo>
                          <a:pt x="555916" y="303071"/>
                        </a:lnTo>
                        <a:lnTo>
                          <a:pt x="460769" y="303071"/>
                        </a:lnTo>
                        <a:close/>
                        <a:moveTo>
                          <a:pt x="216243" y="266609"/>
                        </a:moveTo>
                        <a:lnTo>
                          <a:pt x="216243" y="310473"/>
                        </a:lnTo>
                        <a:lnTo>
                          <a:pt x="293953" y="310473"/>
                        </a:lnTo>
                        <a:lnTo>
                          <a:pt x="293953" y="266609"/>
                        </a:lnTo>
                        <a:lnTo>
                          <a:pt x="216243" y="266609"/>
                        </a:lnTo>
                        <a:close/>
                        <a:moveTo>
                          <a:pt x="69884" y="266609"/>
                        </a:moveTo>
                        <a:lnTo>
                          <a:pt x="69884" y="310473"/>
                        </a:lnTo>
                        <a:lnTo>
                          <a:pt x="147595" y="310473"/>
                        </a:lnTo>
                        <a:lnTo>
                          <a:pt x="147595" y="266609"/>
                        </a:lnTo>
                        <a:lnTo>
                          <a:pt x="69884" y="266609"/>
                        </a:lnTo>
                        <a:close/>
                        <a:moveTo>
                          <a:pt x="460769" y="230010"/>
                        </a:moveTo>
                        <a:lnTo>
                          <a:pt x="460769" y="268528"/>
                        </a:lnTo>
                        <a:lnTo>
                          <a:pt x="555916" y="268528"/>
                        </a:lnTo>
                        <a:lnTo>
                          <a:pt x="555916" y="230010"/>
                        </a:lnTo>
                        <a:lnTo>
                          <a:pt x="460769" y="230010"/>
                        </a:lnTo>
                        <a:close/>
                        <a:moveTo>
                          <a:pt x="216243" y="193549"/>
                        </a:moveTo>
                        <a:lnTo>
                          <a:pt x="216243" y="237412"/>
                        </a:lnTo>
                        <a:lnTo>
                          <a:pt x="293953" y="237412"/>
                        </a:lnTo>
                        <a:lnTo>
                          <a:pt x="293953" y="193549"/>
                        </a:lnTo>
                        <a:lnTo>
                          <a:pt x="216243" y="193549"/>
                        </a:lnTo>
                        <a:close/>
                        <a:moveTo>
                          <a:pt x="69884" y="193549"/>
                        </a:moveTo>
                        <a:lnTo>
                          <a:pt x="69884" y="237412"/>
                        </a:lnTo>
                        <a:lnTo>
                          <a:pt x="147595" y="237412"/>
                        </a:lnTo>
                        <a:lnTo>
                          <a:pt x="147595" y="193549"/>
                        </a:lnTo>
                        <a:lnTo>
                          <a:pt x="69884" y="193549"/>
                        </a:lnTo>
                        <a:close/>
                        <a:moveTo>
                          <a:pt x="460769" y="156950"/>
                        </a:moveTo>
                        <a:lnTo>
                          <a:pt x="460769" y="195468"/>
                        </a:lnTo>
                        <a:lnTo>
                          <a:pt x="555916" y="195468"/>
                        </a:lnTo>
                        <a:lnTo>
                          <a:pt x="555916" y="156950"/>
                        </a:lnTo>
                        <a:lnTo>
                          <a:pt x="460769" y="156950"/>
                        </a:lnTo>
                        <a:close/>
                        <a:moveTo>
                          <a:pt x="192926" y="96251"/>
                        </a:moveTo>
                        <a:lnTo>
                          <a:pt x="361366" y="96251"/>
                        </a:lnTo>
                        <a:lnTo>
                          <a:pt x="361366" y="114880"/>
                        </a:lnTo>
                        <a:lnTo>
                          <a:pt x="192926" y="114880"/>
                        </a:lnTo>
                        <a:lnTo>
                          <a:pt x="192926" y="96251"/>
                        </a:lnTo>
                        <a:close/>
                        <a:moveTo>
                          <a:pt x="192926" y="49819"/>
                        </a:moveTo>
                        <a:lnTo>
                          <a:pt x="361366" y="49819"/>
                        </a:lnTo>
                        <a:lnTo>
                          <a:pt x="361366" y="68307"/>
                        </a:lnTo>
                        <a:lnTo>
                          <a:pt x="192926" y="68307"/>
                        </a:lnTo>
                        <a:lnTo>
                          <a:pt x="192926" y="49819"/>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lnTo>
                          <a:pt x="166130"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lnTo>
                          <a:pt x="140867" y="0"/>
                        </a:lnTo>
                        <a:close/>
                      </a:path>
                    </a:pathLst>
                  </a:custGeom>
                  <a:solidFill>
                    <a:schemeClr val="l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nvGrpSpPr>
                <p:cNvPr id="18" name="íṥḷïďê"/>
                <p:cNvGrpSpPr/>
                <p:nvPr/>
              </p:nvGrpSpPr>
              <p:grpSpPr>
                <a:xfrm>
                  <a:off x="1969868" y="1365118"/>
                  <a:ext cx="3847900" cy="1017430"/>
                  <a:chOff x="673100" y="1130300"/>
                  <a:chExt cx="3847900" cy="1017430"/>
                </a:xfrm>
              </p:grpSpPr>
              <p:sp>
                <p:nvSpPr>
                  <p:cNvPr id="19" name="îSlïḍè"/>
                  <p:cNvSpPr txBox="1"/>
                  <p:nvPr>
                    <p:custDataLst>
                      <p:tags r:id="rId15"/>
                    </p:custDataLst>
                  </p:nvPr>
                </p:nvSpPr>
                <p:spPr>
                  <a:xfrm>
                    <a:off x="673409" y="1133103"/>
                    <a:ext cx="3848369" cy="390525"/>
                  </a:xfrm>
                  <a:prstGeom prst="rect">
                    <a:avLst/>
                  </a:prstGeom>
                  <a:noFill/>
                  <a:ln w="9525">
                    <a:noFill/>
                  </a:ln>
                </p:spPr>
                <p:txBody>
                  <a:bodyPr wrap="none" anchor="ctr" anchorCtr="0"/>
                  <a:p>
                    <a:pPr eaLnBrk="0" hangingPunct="0">
                      <a:lnSpc>
                        <a:spcPct val="90000"/>
                      </a:lnSpc>
                      <a:buSzPct val="25000"/>
                    </a:pPr>
                    <a:r>
                      <a:rPr lang="zh-CN" altLang="en-US" sz="2000" b="1" dirty="0">
                        <a:solidFill>
                          <a:schemeClr val="dk1"/>
                        </a:solidFill>
                        <a:latin typeface="微软雅黑" panose="020B0503020204020204" pitchFamily="34" charset="-122"/>
                        <a:ea typeface="微软雅黑" panose="020B0503020204020204" pitchFamily="34" charset="-122"/>
                      </a:rPr>
                      <a:t>能力提升</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0" name="îsḻiḋè"/>
                  <p:cNvSpPr txBox="1"/>
                  <p:nvPr>
                    <p:custDataLst>
                      <p:tags r:id="rId16"/>
                    </p:custDataLst>
                  </p:nvPr>
                </p:nvSpPr>
                <p:spPr>
                  <a:xfrm>
                    <a:off x="673409" y="1523628"/>
                    <a:ext cx="3848369" cy="623887"/>
                  </a:xfrm>
                  <a:prstGeom prst="rect">
                    <a:avLst/>
                  </a:prstGeom>
                  <a:noFill/>
                  <a:ln>
                    <a:noFill/>
                  </a:ln>
                </p:spPr>
                <p:txBody>
                  <a:bodyPr/>
                  <a:lstStyle/>
                  <a:p>
                    <a:pPr marR="0" defTabSz="914400" eaLnBrk="0" hangingPunct="0">
                      <a:lnSpc>
                        <a:spcPct val="150000"/>
                      </a:lnSpc>
                      <a:buClrTx/>
                      <a:buSzPct val="25000"/>
                      <a:buFontTx/>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活动表现形式：</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defTabSz="914400" eaLnBrk="0" hangingPunct="0">
                      <a:lnSpc>
                        <a:spcPct val="150000"/>
                      </a:lnSpc>
                      <a:buClrTx/>
                      <a:buSzPct val="25000"/>
                      <a:buFontTx/>
                      <a:buAutoNum type="arabicPeriod"/>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班组安全建设</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defTabSz="914400" eaLnBrk="0" hangingPunct="0">
                      <a:lnSpc>
                        <a:spcPct val="150000"/>
                      </a:lnSpc>
                      <a:buClrTx/>
                      <a:buSzPct val="25000"/>
                      <a:buFontTx/>
                      <a:buAutoNum type="arabicPeriod"/>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全员查隐患</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defTabSz="914400" eaLnBrk="0" hangingPunct="0">
                      <a:lnSpc>
                        <a:spcPct val="150000"/>
                      </a:lnSpc>
                      <a:buClrTx/>
                      <a:buSzPct val="25000"/>
                      <a:buFontTx/>
                      <a:buAutoNum type="arabicPeriod"/>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安全培训</a:t>
                    </a:r>
                    <a:r>
                      <a:rPr kumimoji="0" lang="de-DE"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de-DE"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21" name="ï$1îḋe"/>
              <p:cNvGrpSpPr/>
              <p:nvPr/>
            </p:nvGrpSpPr>
            <p:grpSpPr>
              <a:xfrm>
                <a:off x="673100" y="4937134"/>
                <a:ext cx="5144668" cy="1209666"/>
                <a:chOff x="673100" y="1269000"/>
                <a:chExt cx="5144668" cy="1209666"/>
              </a:xfrm>
            </p:grpSpPr>
            <p:grpSp>
              <p:nvGrpSpPr>
                <p:cNvPr id="22" name="ïṡḻiďé"/>
                <p:cNvGrpSpPr/>
                <p:nvPr/>
              </p:nvGrpSpPr>
              <p:grpSpPr>
                <a:xfrm>
                  <a:off x="673100" y="1269000"/>
                  <a:ext cx="1209666" cy="1209666"/>
                  <a:chOff x="769412" y="1571625"/>
                  <a:chExt cx="1209666" cy="1209666"/>
                </a:xfrm>
              </p:grpSpPr>
              <p:sp>
                <p:nvSpPr>
                  <p:cNvPr id="23" name="iṩļîďé"/>
                  <p:cNvSpPr/>
                  <p:nvPr>
                    <p:custDataLst>
                      <p:tags r:id="rId17"/>
                    </p:custDataLst>
                  </p:nvPr>
                </p:nvSpPr>
                <p:spPr>
                  <a:xfrm>
                    <a:off x="769412" y="1571616"/>
                    <a:ext cx="1209759" cy="1209675"/>
                  </a:xfrm>
                  <a:prstGeom prst="diamond">
                    <a:avLst/>
                  </a:prstGeom>
                  <a:solidFill>
                    <a:schemeClr val="dk1">
                      <a:lumMod val="50000"/>
                      <a:lumOff val="5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4" name="ïṩļîdê"/>
                  <p:cNvSpPr/>
                  <p:nvPr>
                    <p:custDataLst>
                      <p:tags r:id="rId18"/>
                    </p:custDataLst>
                  </p:nvPr>
                </p:nvSpPr>
                <p:spPr>
                  <a:xfrm>
                    <a:off x="1186238" y="1995399"/>
                    <a:ext cx="376014" cy="362118"/>
                  </a:xfrm>
                  <a:custGeom>
                    <a:avLst/>
                    <a:gdLst/>
                    <a:ahLst/>
                    <a:cxnLst>
                      <a:cxn ang="0">
                        <a:pos x="133504" y="281892"/>
                      </a:cxn>
                      <a:cxn ang="0">
                        <a:pos x="181480" y="254811"/>
                      </a:cxn>
                      <a:cxn ang="0">
                        <a:pos x="43145" y="254811"/>
                      </a:cxn>
                      <a:cxn ang="0">
                        <a:pos x="91122" y="281892"/>
                      </a:cxn>
                      <a:cxn ang="0">
                        <a:pos x="43145" y="254811"/>
                      </a:cxn>
                      <a:cxn ang="0">
                        <a:pos x="284469" y="256081"/>
                      </a:cxn>
                      <a:cxn ang="0">
                        <a:pos x="343210" y="232300"/>
                      </a:cxn>
                      <a:cxn ang="0">
                        <a:pos x="133504" y="209705"/>
                      </a:cxn>
                      <a:cxn ang="0">
                        <a:pos x="181480" y="236786"/>
                      </a:cxn>
                      <a:cxn ang="0">
                        <a:pos x="133504" y="209705"/>
                      </a:cxn>
                      <a:cxn ang="0">
                        <a:pos x="43145" y="236786"/>
                      </a:cxn>
                      <a:cxn ang="0">
                        <a:pos x="91122" y="209705"/>
                      </a:cxn>
                      <a:cxn ang="0">
                        <a:pos x="284469" y="187110"/>
                      </a:cxn>
                      <a:cxn ang="0">
                        <a:pos x="343210" y="210975"/>
                      </a:cxn>
                      <a:cxn ang="0">
                        <a:pos x="284469" y="187110"/>
                      </a:cxn>
                      <a:cxn ang="0">
                        <a:pos x="133504" y="191680"/>
                      </a:cxn>
                      <a:cxn ang="0">
                        <a:pos x="181480" y="164599"/>
                      </a:cxn>
                      <a:cxn ang="0">
                        <a:pos x="43145" y="164599"/>
                      </a:cxn>
                      <a:cxn ang="0">
                        <a:pos x="91122" y="191680"/>
                      </a:cxn>
                      <a:cxn ang="0">
                        <a:pos x="43145" y="164599"/>
                      </a:cxn>
                      <a:cxn ang="0">
                        <a:pos x="284469" y="165784"/>
                      </a:cxn>
                      <a:cxn ang="0">
                        <a:pos x="343210" y="142004"/>
                      </a:cxn>
                      <a:cxn ang="0">
                        <a:pos x="133504" y="119493"/>
                      </a:cxn>
                      <a:cxn ang="0">
                        <a:pos x="181480" y="146573"/>
                      </a:cxn>
                      <a:cxn ang="0">
                        <a:pos x="133504" y="119493"/>
                      </a:cxn>
                      <a:cxn ang="0">
                        <a:pos x="43145" y="146573"/>
                      </a:cxn>
                      <a:cxn ang="0">
                        <a:pos x="91122" y="119493"/>
                      </a:cxn>
                      <a:cxn ang="0">
                        <a:pos x="284469" y="96898"/>
                      </a:cxn>
                      <a:cxn ang="0">
                        <a:pos x="343210" y="120678"/>
                      </a:cxn>
                      <a:cxn ang="0">
                        <a:pos x="284469" y="96898"/>
                      </a:cxn>
                      <a:cxn ang="0">
                        <a:pos x="223099" y="59423"/>
                      </a:cxn>
                      <a:cxn ang="0">
                        <a:pos x="119108" y="70925"/>
                      </a:cxn>
                      <a:cxn ang="0">
                        <a:pos x="119108" y="30757"/>
                      </a:cxn>
                      <a:cxn ang="0">
                        <a:pos x="223099" y="42171"/>
                      </a:cxn>
                      <a:cxn ang="0">
                        <a:pos x="119108" y="30757"/>
                      </a:cxn>
                      <a:cxn ang="0">
                        <a:pos x="102565" y="96136"/>
                      </a:cxn>
                      <a:cxn ang="0">
                        <a:pos x="209283" y="210551"/>
                      </a:cxn>
                      <a:cxn ang="0">
                        <a:pos x="226405" y="328267"/>
                      </a:cxn>
                      <a:cxn ang="0">
                        <a:pos x="226405" y="95882"/>
                      </a:cxn>
                      <a:cxn ang="0">
                        <a:pos x="239544" y="15572"/>
                      </a:cxn>
                      <a:cxn ang="0">
                        <a:pos x="86968" y="0"/>
                      </a:cxn>
                      <a:cxn ang="0">
                        <a:pos x="255225" y="79888"/>
                      </a:cxn>
                      <a:cxn ang="0">
                        <a:pos x="360672" y="73371"/>
                      </a:cxn>
                      <a:cxn ang="0">
                        <a:pos x="376014" y="328267"/>
                      </a:cxn>
                      <a:cxn ang="0">
                        <a:pos x="0" y="362118"/>
                      </a:cxn>
                      <a:cxn ang="0">
                        <a:pos x="15342" y="328267"/>
                      </a:cxn>
                      <a:cxn ang="0">
                        <a:pos x="86968" y="96136"/>
                      </a:cxn>
                    </a:cxnLst>
                    <a:pathLst>
                      <a:path w="609050" h="586540">
                        <a:moveTo>
                          <a:pt x="216243" y="412730"/>
                        </a:moveTo>
                        <a:lnTo>
                          <a:pt x="216243" y="456594"/>
                        </a:lnTo>
                        <a:lnTo>
                          <a:pt x="293953" y="456594"/>
                        </a:lnTo>
                        <a:lnTo>
                          <a:pt x="293953" y="412730"/>
                        </a:lnTo>
                        <a:lnTo>
                          <a:pt x="216243" y="412730"/>
                        </a:lnTo>
                        <a:close/>
                        <a:moveTo>
                          <a:pt x="69884" y="412730"/>
                        </a:moveTo>
                        <a:lnTo>
                          <a:pt x="69884" y="456594"/>
                        </a:lnTo>
                        <a:lnTo>
                          <a:pt x="147595" y="456594"/>
                        </a:lnTo>
                        <a:lnTo>
                          <a:pt x="147595" y="412730"/>
                        </a:lnTo>
                        <a:lnTo>
                          <a:pt x="69884" y="412730"/>
                        </a:lnTo>
                        <a:close/>
                        <a:moveTo>
                          <a:pt x="460769" y="376268"/>
                        </a:moveTo>
                        <a:lnTo>
                          <a:pt x="460769" y="414786"/>
                        </a:lnTo>
                        <a:lnTo>
                          <a:pt x="555916" y="414786"/>
                        </a:lnTo>
                        <a:lnTo>
                          <a:pt x="555916" y="376268"/>
                        </a:lnTo>
                        <a:lnTo>
                          <a:pt x="460769" y="376268"/>
                        </a:lnTo>
                        <a:close/>
                        <a:moveTo>
                          <a:pt x="216243" y="339670"/>
                        </a:moveTo>
                        <a:lnTo>
                          <a:pt x="216243" y="383533"/>
                        </a:lnTo>
                        <a:lnTo>
                          <a:pt x="293953" y="383533"/>
                        </a:lnTo>
                        <a:lnTo>
                          <a:pt x="293953" y="339670"/>
                        </a:lnTo>
                        <a:lnTo>
                          <a:pt x="216243" y="339670"/>
                        </a:lnTo>
                        <a:close/>
                        <a:moveTo>
                          <a:pt x="69884" y="339670"/>
                        </a:moveTo>
                        <a:lnTo>
                          <a:pt x="69884" y="383533"/>
                        </a:lnTo>
                        <a:lnTo>
                          <a:pt x="147595" y="383533"/>
                        </a:lnTo>
                        <a:lnTo>
                          <a:pt x="147595" y="339670"/>
                        </a:lnTo>
                        <a:lnTo>
                          <a:pt x="69884" y="339670"/>
                        </a:lnTo>
                        <a:close/>
                        <a:moveTo>
                          <a:pt x="460769" y="303071"/>
                        </a:moveTo>
                        <a:lnTo>
                          <a:pt x="460769" y="341726"/>
                        </a:lnTo>
                        <a:lnTo>
                          <a:pt x="555916" y="341726"/>
                        </a:lnTo>
                        <a:lnTo>
                          <a:pt x="555916" y="303071"/>
                        </a:lnTo>
                        <a:lnTo>
                          <a:pt x="460769" y="303071"/>
                        </a:lnTo>
                        <a:close/>
                        <a:moveTo>
                          <a:pt x="216243" y="266609"/>
                        </a:moveTo>
                        <a:lnTo>
                          <a:pt x="216243" y="310473"/>
                        </a:lnTo>
                        <a:lnTo>
                          <a:pt x="293953" y="310473"/>
                        </a:lnTo>
                        <a:lnTo>
                          <a:pt x="293953" y="266609"/>
                        </a:lnTo>
                        <a:lnTo>
                          <a:pt x="216243" y="266609"/>
                        </a:lnTo>
                        <a:close/>
                        <a:moveTo>
                          <a:pt x="69884" y="266609"/>
                        </a:moveTo>
                        <a:lnTo>
                          <a:pt x="69884" y="310473"/>
                        </a:lnTo>
                        <a:lnTo>
                          <a:pt x="147595" y="310473"/>
                        </a:lnTo>
                        <a:lnTo>
                          <a:pt x="147595" y="266609"/>
                        </a:lnTo>
                        <a:lnTo>
                          <a:pt x="69884" y="266609"/>
                        </a:lnTo>
                        <a:close/>
                        <a:moveTo>
                          <a:pt x="460769" y="230010"/>
                        </a:moveTo>
                        <a:lnTo>
                          <a:pt x="460769" y="268528"/>
                        </a:lnTo>
                        <a:lnTo>
                          <a:pt x="555916" y="268528"/>
                        </a:lnTo>
                        <a:lnTo>
                          <a:pt x="555916" y="230010"/>
                        </a:lnTo>
                        <a:lnTo>
                          <a:pt x="460769" y="230010"/>
                        </a:lnTo>
                        <a:close/>
                        <a:moveTo>
                          <a:pt x="216243" y="193549"/>
                        </a:moveTo>
                        <a:lnTo>
                          <a:pt x="216243" y="237412"/>
                        </a:lnTo>
                        <a:lnTo>
                          <a:pt x="293953" y="237412"/>
                        </a:lnTo>
                        <a:lnTo>
                          <a:pt x="293953" y="193549"/>
                        </a:lnTo>
                        <a:lnTo>
                          <a:pt x="216243" y="193549"/>
                        </a:lnTo>
                        <a:close/>
                        <a:moveTo>
                          <a:pt x="69884" y="193549"/>
                        </a:moveTo>
                        <a:lnTo>
                          <a:pt x="69884" y="237412"/>
                        </a:lnTo>
                        <a:lnTo>
                          <a:pt x="147595" y="237412"/>
                        </a:lnTo>
                        <a:lnTo>
                          <a:pt x="147595" y="193549"/>
                        </a:lnTo>
                        <a:lnTo>
                          <a:pt x="69884" y="193549"/>
                        </a:lnTo>
                        <a:close/>
                        <a:moveTo>
                          <a:pt x="460769" y="156950"/>
                        </a:moveTo>
                        <a:lnTo>
                          <a:pt x="460769" y="195468"/>
                        </a:lnTo>
                        <a:lnTo>
                          <a:pt x="555916" y="195468"/>
                        </a:lnTo>
                        <a:lnTo>
                          <a:pt x="555916" y="156950"/>
                        </a:lnTo>
                        <a:lnTo>
                          <a:pt x="460769" y="156950"/>
                        </a:lnTo>
                        <a:close/>
                        <a:moveTo>
                          <a:pt x="192926" y="96251"/>
                        </a:moveTo>
                        <a:lnTo>
                          <a:pt x="361366" y="96251"/>
                        </a:lnTo>
                        <a:lnTo>
                          <a:pt x="361366" y="114880"/>
                        </a:lnTo>
                        <a:lnTo>
                          <a:pt x="192926" y="114880"/>
                        </a:lnTo>
                        <a:lnTo>
                          <a:pt x="192926" y="96251"/>
                        </a:lnTo>
                        <a:close/>
                        <a:moveTo>
                          <a:pt x="192926" y="49819"/>
                        </a:moveTo>
                        <a:lnTo>
                          <a:pt x="361366" y="49819"/>
                        </a:lnTo>
                        <a:lnTo>
                          <a:pt x="361366" y="68307"/>
                        </a:lnTo>
                        <a:lnTo>
                          <a:pt x="192926" y="68307"/>
                        </a:lnTo>
                        <a:lnTo>
                          <a:pt x="192926" y="49819"/>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lnTo>
                          <a:pt x="166130"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lnTo>
                          <a:pt x="140867" y="0"/>
                        </a:lnTo>
                        <a:close/>
                      </a:path>
                    </a:pathLst>
                  </a:custGeom>
                  <a:solidFill>
                    <a:schemeClr val="l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grpSp>
              <p:nvGrpSpPr>
                <p:cNvPr id="25" name="íšlíḍê"/>
                <p:cNvGrpSpPr/>
                <p:nvPr/>
              </p:nvGrpSpPr>
              <p:grpSpPr>
                <a:xfrm>
                  <a:off x="1969868" y="1365118"/>
                  <a:ext cx="3847900" cy="1017430"/>
                  <a:chOff x="673100" y="1130300"/>
                  <a:chExt cx="3847900" cy="1017430"/>
                </a:xfrm>
              </p:grpSpPr>
              <p:sp>
                <p:nvSpPr>
                  <p:cNvPr id="26" name="iṥļiḋe"/>
                  <p:cNvSpPr txBox="1"/>
                  <p:nvPr>
                    <p:custDataLst>
                      <p:tags r:id="rId19"/>
                    </p:custDataLst>
                  </p:nvPr>
                </p:nvSpPr>
                <p:spPr>
                  <a:xfrm>
                    <a:off x="673409" y="1131011"/>
                    <a:ext cx="3848369" cy="392112"/>
                  </a:xfrm>
                  <a:prstGeom prst="rect">
                    <a:avLst/>
                  </a:prstGeom>
                  <a:noFill/>
                  <a:ln w="9525">
                    <a:noFill/>
                  </a:ln>
                </p:spPr>
                <p:txBody>
                  <a:bodyPr wrap="none" anchor="ctr" anchorCtr="0"/>
                  <a:p>
                    <a:pPr eaLnBrk="0" hangingPunct="0">
                      <a:lnSpc>
                        <a:spcPct val="90000"/>
                      </a:lnSpc>
                      <a:buSzPct val="25000"/>
                    </a:pPr>
                    <a:r>
                      <a:rPr lang="zh-CN" altLang="en-US" sz="2000" b="1" dirty="0">
                        <a:solidFill>
                          <a:schemeClr val="dk1"/>
                        </a:solidFill>
                        <a:latin typeface="微软雅黑" panose="020B0503020204020204" pitchFamily="34" charset="-122"/>
                        <a:ea typeface="微软雅黑" panose="020B0503020204020204" pitchFamily="34" charset="-122"/>
                      </a:rPr>
                      <a:t>应急管理</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7" name="ïsľîḑè"/>
                  <p:cNvSpPr txBox="1"/>
                  <p:nvPr>
                    <p:custDataLst>
                      <p:tags r:id="rId20"/>
                    </p:custDataLst>
                  </p:nvPr>
                </p:nvSpPr>
                <p:spPr>
                  <a:xfrm>
                    <a:off x="673100" y="1522812"/>
                    <a:ext cx="3847900" cy="624918"/>
                  </a:xfrm>
                  <a:prstGeom prst="rect">
                    <a:avLst/>
                  </a:prstGeom>
                  <a:noFill/>
                  <a:ln w="9525">
                    <a:noFill/>
                  </a:ln>
                </p:spPr>
                <p:txBody>
                  <a:bodyPr anchor="t" anchorCtr="0"/>
                  <a:p>
                    <a:pPr eaLnBrk="0" hangingPunct="0">
                      <a:lnSpc>
                        <a:spcPct val="150000"/>
                      </a:lnSpc>
                      <a:buSzPct val="25000"/>
                    </a:pPr>
                    <a:r>
                      <a:rPr lang="zh-CN" altLang="en-US" sz="1200" dirty="0">
                        <a:solidFill>
                          <a:schemeClr val="dk1"/>
                        </a:solidFill>
                        <a:latin typeface="微软雅黑" panose="020B0503020204020204" pitchFamily="34" charset="-122"/>
                        <a:ea typeface="微软雅黑" panose="020B0503020204020204" pitchFamily="34" charset="-122"/>
                      </a:rPr>
                      <a:t>组织开展应急演练活动</a:t>
                    </a:r>
                    <a:endParaRPr lang="zh-CN" altLang="en-US" sz="1200" dirty="0">
                      <a:solidFill>
                        <a:schemeClr val="dk1"/>
                      </a:solidFill>
                      <a:latin typeface="微软雅黑" panose="020B0503020204020204" pitchFamily="34" charset="-122"/>
                      <a:ea typeface="微软雅黑" panose="020B0503020204020204" pitchFamily="34" charset="-122"/>
                    </a:endParaRPr>
                  </a:p>
                </p:txBody>
              </p:sp>
            </p:grpSp>
          </p:grpSp>
          <p:grpSp>
            <p:nvGrpSpPr>
              <p:cNvPr id="28" name="îS1iḋè"/>
              <p:cNvGrpSpPr/>
              <p:nvPr/>
            </p:nvGrpSpPr>
            <p:grpSpPr>
              <a:xfrm>
                <a:off x="6545716" y="2908608"/>
                <a:ext cx="1459884" cy="1459884"/>
                <a:chOff x="582735" y="1571625"/>
                <a:chExt cx="1209666" cy="1209666"/>
              </a:xfrm>
            </p:grpSpPr>
            <p:sp>
              <p:nvSpPr>
                <p:cNvPr id="29" name="ïṩḷîḍê"/>
                <p:cNvSpPr/>
                <p:nvPr>
                  <p:custDataLst>
                    <p:tags r:id="rId21"/>
                  </p:custDataLst>
                </p:nvPr>
              </p:nvSpPr>
              <p:spPr>
                <a:xfrm>
                  <a:off x="582699" y="1571370"/>
                  <a:ext cx="1210261" cy="1210176"/>
                </a:xfrm>
                <a:prstGeom prst="diamond">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 name="ïṩḻíḍê"/>
                <p:cNvSpPr/>
                <p:nvPr>
                  <p:custDataLst>
                    <p:tags r:id="rId22"/>
                  </p:custDataLst>
                </p:nvPr>
              </p:nvSpPr>
              <p:spPr>
                <a:xfrm>
                  <a:off x="1186238" y="1995399"/>
                  <a:ext cx="376014" cy="362118"/>
                </a:xfrm>
                <a:custGeom>
                  <a:avLst/>
                  <a:gdLst/>
                  <a:ahLst/>
                  <a:cxnLst>
                    <a:cxn ang="0">
                      <a:pos x="133504" y="281892"/>
                    </a:cxn>
                    <a:cxn ang="0">
                      <a:pos x="181480" y="254811"/>
                    </a:cxn>
                    <a:cxn ang="0">
                      <a:pos x="43145" y="254811"/>
                    </a:cxn>
                    <a:cxn ang="0">
                      <a:pos x="91122" y="281892"/>
                    </a:cxn>
                    <a:cxn ang="0">
                      <a:pos x="43145" y="254811"/>
                    </a:cxn>
                    <a:cxn ang="0">
                      <a:pos x="284469" y="256081"/>
                    </a:cxn>
                    <a:cxn ang="0">
                      <a:pos x="343210" y="232300"/>
                    </a:cxn>
                    <a:cxn ang="0">
                      <a:pos x="133504" y="209705"/>
                    </a:cxn>
                    <a:cxn ang="0">
                      <a:pos x="181480" y="236786"/>
                    </a:cxn>
                    <a:cxn ang="0">
                      <a:pos x="133504" y="209705"/>
                    </a:cxn>
                    <a:cxn ang="0">
                      <a:pos x="43145" y="236786"/>
                    </a:cxn>
                    <a:cxn ang="0">
                      <a:pos x="91122" y="209705"/>
                    </a:cxn>
                    <a:cxn ang="0">
                      <a:pos x="284469" y="187110"/>
                    </a:cxn>
                    <a:cxn ang="0">
                      <a:pos x="343210" y="210975"/>
                    </a:cxn>
                    <a:cxn ang="0">
                      <a:pos x="284469" y="187110"/>
                    </a:cxn>
                    <a:cxn ang="0">
                      <a:pos x="133504" y="191680"/>
                    </a:cxn>
                    <a:cxn ang="0">
                      <a:pos x="181480" y="164599"/>
                    </a:cxn>
                    <a:cxn ang="0">
                      <a:pos x="43145" y="164599"/>
                    </a:cxn>
                    <a:cxn ang="0">
                      <a:pos x="91122" y="191680"/>
                    </a:cxn>
                    <a:cxn ang="0">
                      <a:pos x="43145" y="164599"/>
                    </a:cxn>
                    <a:cxn ang="0">
                      <a:pos x="284469" y="165784"/>
                    </a:cxn>
                    <a:cxn ang="0">
                      <a:pos x="343210" y="142004"/>
                    </a:cxn>
                    <a:cxn ang="0">
                      <a:pos x="133504" y="119493"/>
                    </a:cxn>
                    <a:cxn ang="0">
                      <a:pos x="181480" y="146573"/>
                    </a:cxn>
                    <a:cxn ang="0">
                      <a:pos x="133504" y="119493"/>
                    </a:cxn>
                    <a:cxn ang="0">
                      <a:pos x="43145" y="146573"/>
                    </a:cxn>
                    <a:cxn ang="0">
                      <a:pos x="91122" y="119493"/>
                    </a:cxn>
                    <a:cxn ang="0">
                      <a:pos x="284469" y="96898"/>
                    </a:cxn>
                    <a:cxn ang="0">
                      <a:pos x="343210" y="120678"/>
                    </a:cxn>
                    <a:cxn ang="0">
                      <a:pos x="284469" y="96898"/>
                    </a:cxn>
                    <a:cxn ang="0">
                      <a:pos x="223099" y="59423"/>
                    </a:cxn>
                    <a:cxn ang="0">
                      <a:pos x="119108" y="70925"/>
                    </a:cxn>
                    <a:cxn ang="0">
                      <a:pos x="119108" y="30757"/>
                    </a:cxn>
                    <a:cxn ang="0">
                      <a:pos x="223099" y="42171"/>
                    </a:cxn>
                    <a:cxn ang="0">
                      <a:pos x="119108" y="30757"/>
                    </a:cxn>
                    <a:cxn ang="0">
                      <a:pos x="102565" y="96136"/>
                    </a:cxn>
                    <a:cxn ang="0">
                      <a:pos x="209283" y="210551"/>
                    </a:cxn>
                    <a:cxn ang="0">
                      <a:pos x="226405" y="328267"/>
                    </a:cxn>
                    <a:cxn ang="0">
                      <a:pos x="226405" y="95882"/>
                    </a:cxn>
                    <a:cxn ang="0">
                      <a:pos x="239544" y="15572"/>
                    </a:cxn>
                    <a:cxn ang="0">
                      <a:pos x="86968" y="0"/>
                    </a:cxn>
                    <a:cxn ang="0">
                      <a:pos x="255225" y="79888"/>
                    </a:cxn>
                    <a:cxn ang="0">
                      <a:pos x="360672" y="73371"/>
                    </a:cxn>
                    <a:cxn ang="0">
                      <a:pos x="376014" y="328267"/>
                    </a:cxn>
                    <a:cxn ang="0">
                      <a:pos x="0" y="362118"/>
                    </a:cxn>
                    <a:cxn ang="0">
                      <a:pos x="15342" y="328267"/>
                    </a:cxn>
                    <a:cxn ang="0">
                      <a:pos x="86968" y="96136"/>
                    </a:cxn>
                  </a:cxnLst>
                  <a:pathLst>
                    <a:path w="609050" h="586540">
                      <a:moveTo>
                        <a:pt x="216243" y="412730"/>
                      </a:moveTo>
                      <a:lnTo>
                        <a:pt x="216243" y="456594"/>
                      </a:lnTo>
                      <a:lnTo>
                        <a:pt x="293953" y="456594"/>
                      </a:lnTo>
                      <a:lnTo>
                        <a:pt x="293953" y="412730"/>
                      </a:lnTo>
                      <a:lnTo>
                        <a:pt x="216243" y="412730"/>
                      </a:lnTo>
                      <a:close/>
                      <a:moveTo>
                        <a:pt x="69884" y="412730"/>
                      </a:moveTo>
                      <a:lnTo>
                        <a:pt x="69884" y="456594"/>
                      </a:lnTo>
                      <a:lnTo>
                        <a:pt x="147595" y="456594"/>
                      </a:lnTo>
                      <a:lnTo>
                        <a:pt x="147595" y="412730"/>
                      </a:lnTo>
                      <a:lnTo>
                        <a:pt x="69884" y="412730"/>
                      </a:lnTo>
                      <a:close/>
                      <a:moveTo>
                        <a:pt x="460769" y="376268"/>
                      </a:moveTo>
                      <a:lnTo>
                        <a:pt x="460769" y="414786"/>
                      </a:lnTo>
                      <a:lnTo>
                        <a:pt x="555916" y="414786"/>
                      </a:lnTo>
                      <a:lnTo>
                        <a:pt x="555916" y="376268"/>
                      </a:lnTo>
                      <a:lnTo>
                        <a:pt x="460769" y="376268"/>
                      </a:lnTo>
                      <a:close/>
                      <a:moveTo>
                        <a:pt x="216243" y="339670"/>
                      </a:moveTo>
                      <a:lnTo>
                        <a:pt x="216243" y="383533"/>
                      </a:lnTo>
                      <a:lnTo>
                        <a:pt x="293953" y="383533"/>
                      </a:lnTo>
                      <a:lnTo>
                        <a:pt x="293953" y="339670"/>
                      </a:lnTo>
                      <a:lnTo>
                        <a:pt x="216243" y="339670"/>
                      </a:lnTo>
                      <a:close/>
                      <a:moveTo>
                        <a:pt x="69884" y="339670"/>
                      </a:moveTo>
                      <a:lnTo>
                        <a:pt x="69884" y="383533"/>
                      </a:lnTo>
                      <a:lnTo>
                        <a:pt x="147595" y="383533"/>
                      </a:lnTo>
                      <a:lnTo>
                        <a:pt x="147595" y="339670"/>
                      </a:lnTo>
                      <a:lnTo>
                        <a:pt x="69884" y="339670"/>
                      </a:lnTo>
                      <a:close/>
                      <a:moveTo>
                        <a:pt x="460769" y="303071"/>
                      </a:moveTo>
                      <a:lnTo>
                        <a:pt x="460769" y="341726"/>
                      </a:lnTo>
                      <a:lnTo>
                        <a:pt x="555916" y="341726"/>
                      </a:lnTo>
                      <a:lnTo>
                        <a:pt x="555916" y="303071"/>
                      </a:lnTo>
                      <a:lnTo>
                        <a:pt x="460769" y="303071"/>
                      </a:lnTo>
                      <a:close/>
                      <a:moveTo>
                        <a:pt x="216243" y="266609"/>
                      </a:moveTo>
                      <a:lnTo>
                        <a:pt x="216243" y="310473"/>
                      </a:lnTo>
                      <a:lnTo>
                        <a:pt x="293953" y="310473"/>
                      </a:lnTo>
                      <a:lnTo>
                        <a:pt x="293953" y="266609"/>
                      </a:lnTo>
                      <a:lnTo>
                        <a:pt x="216243" y="266609"/>
                      </a:lnTo>
                      <a:close/>
                      <a:moveTo>
                        <a:pt x="69884" y="266609"/>
                      </a:moveTo>
                      <a:lnTo>
                        <a:pt x="69884" y="310473"/>
                      </a:lnTo>
                      <a:lnTo>
                        <a:pt x="147595" y="310473"/>
                      </a:lnTo>
                      <a:lnTo>
                        <a:pt x="147595" y="266609"/>
                      </a:lnTo>
                      <a:lnTo>
                        <a:pt x="69884" y="266609"/>
                      </a:lnTo>
                      <a:close/>
                      <a:moveTo>
                        <a:pt x="460769" y="230010"/>
                      </a:moveTo>
                      <a:lnTo>
                        <a:pt x="460769" y="268528"/>
                      </a:lnTo>
                      <a:lnTo>
                        <a:pt x="555916" y="268528"/>
                      </a:lnTo>
                      <a:lnTo>
                        <a:pt x="555916" y="230010"/>
                      </a:lnTo>
                      <a:lnTo>
                        <a:pt x="460769" y="230010"/>
                      </a:lnTo>
                      <a:close/>
                      <a:moveTo>
                        <a:pt x="216243" y="193549"/>
                      </a:moveTo>
                      <a:lnTo>
                        <a:pt x="216243" y="237412"/>
                      </a:lnTo>
                      <a:lnTo>
                        <a:pt x="293953" y="237412"/>
                      </a:lnTo>
                      <a:lnTo>
                        <a:pt x="293953" y="193549"/>
                      </a:lnTo>
                      <a:lnTo>
                        <a:pt x="216243" y="193549"/>
                      </a:lnTo>
                      <a:close/>
                      <a:moveTo>
                        <a:pt x="69884" y="193549"/>
                      </a:moveTo>
                      <a:lnTo>
                        <a:pt x="69884" y="237412"/>
                      </a:lnTo>
                      <a:lnTo>
                        <a:pt x="147595" y="237412"/>
                      </a:lnTo>
                      <a:lnTo>
                        <a:pt x="147595" y="193549"/>
                      </a:lnTo>
                      <a:lnTo>
                        <a:pt x="69884" y="193549"/>
                      </a:lnTo>
                      <a:close/>
                      <a:moveTo>
                        <a:pt x="460769" y="156950"/>
                      </a:moveTo>
                      <a:lnTo>
                        <a:pt x="460769" y="195468"/>
                      </a:lnTo>
                      <a:lnTo>
                        <a:pt x="555916" y="195468"/>
                      </a:lnTo>
                      <a:lnTo>
                        <a:pt x="555916" y="156950"/>
                      </a:lnTo>
                      <a:lnTo>
                        <a:pt x="460769" y="156950"/>
                      </a:lnTo>
                      <a:close/>
                      <a:moveTo>
                        <a:pt x="192926" y="96251"/>
                      </a:moveTo>
                      <a:lnTo>
                        <a:pt x="361366" y="96251"/>
                      </a:lnTo>
                      <a:lnTo>
                        <a:pt x="361366" y="114880"/>
                      </a:lnTo>
                      <a:lnTo>
                        <a:pt x="192926" y="114880"/>
                      </a:lnTo>
                      <a:lnTo>
                        <a:pt x="192926" y="96251"/>
                      </a:lnTo>
                      <a:close/>
                      <a:moveTo>
                        <a:pt x="192926" y="49819"/>
                      </a:moveTo>
                      <a:lnTo>
                        <a:pt x="361366" y="49819"/>
                      </a:lnTo>
                      <a:lnTo>
                        <a:pt x="361366" y="68307"/>
                      </a:lnTo>
                      <a:lnTo>
                        <a:pt x="192926" y="68307"/>
                      </a:lnTo>
                      <a:lnTo>
                        <a:pt x="192926" y="49819"/>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lnTo>
                        <a:pt x="166130"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lnTo>
                        <a:pt x="140867" y="0"/>
                      </a:lnTo>
                      <a:close/>
                    </a:path>
                  </a:pathLst>
                </a:custGeom>
                <a:solidFill>
                  <a:schemeClr val="lt1"/>
                </a:solidFill>
                <a:ln w="9525">
                  <a:noFill/>
                </a:ln>
              </p:spPr>
              <p:txBody>
                <a:bodyPr/>
                <a:p>
                  <a:endParaRPr lang="zh-CN" altLang="en-US" sz="1800">
                    <a:solidFill>
                      <a:schemeClr val="dk1"/>
                    </a:solidFill>
                    <a:latin typeface="微软雅黑" panose="020B0503020204020204" pitchFamily="34" charset="-122"/>
                    <a:ea typeface="微软雅黑" panose="020B0503020204020204" pitchFamily="34" charset="-122"/>
                  </a:endParaRPr>
                </a:p>
              </p:txBody>
            </p:sp>
          </p:grpSp>
          <p:sp>
            <p:nvSpPr>
              <p:cNvPr id="31" name="îṣḷïḓè"/>
              <p:cNvSpPr txBox="1"/>
              <p:nvPr>
                <p:custDataLst>
                  <p:tags r:id="rId23"/>
                </p:custDataLst>
              </p:nvPr>
            </p:nvSpPr>
            <p:spPr>
              <a:xfrm>
                <a:off x="7966584" y="3198813"/>
                <a:ext cx="3221262" cy="392112"/>
              </a:xfrm>
              <a:prstGeom prst="rect">
                <a:avLst/>
              </a:prstGeom>
              <a:noFill/>
              <a:ln w="9525">
                <a:noFill/>
              </a:ln>
            </p:spPr>
            <p:txBody>
              <a:bodyPr wrap="none" anchor="ctr" anchorCtr="0"/>
              <a:p>
                <a:pPr eaLnBrk="0" hangingPunct="0">
                  <a:lnSpc>
                    <a:spcPct val="90000"/>
                  </a:lnSpc>
                  <a:buSzPct val="25000"/>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促进安全文化建设 创建平安工厂</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ïšḻíḓê"/>
              <p:cNvSpPr txBox="1"/>
              <p:nvPr>
                <p:custDataLst>
                  <p:tags r:id="rId24"/>
                </p:custDataLst>
              </p:nvPr>
            </p:nvSpPr>
            <p:spPr>
              <a:xfrm>
                <a:off x="8125345" y="3590925"/>
                <a:ext cx="3221262" cy="990600"/>
              </a:xfrm>
              <a:prstGeom prst="rect">
                <a:avLst/>
              </a:prstGeom>
              <a:noFill/>
              <a:ln>
                <a:noFill/>
              </a:ln>
            </p:spPr>
            <p:txBody>
              <a:bodyPr/>
              <a:lstStyle/>
              <a:p>
                <a:pPr marL="171450" marR="0" indent="-171450" defTabSz="914400" eaLnBrk="0" hangingPunct="0">
                  <a:lnSpc>
                    <a:spcPct val="150000"/>
                  </a:lnSpc>
                  <a:buClrTx/>
                  <a:buSzPct val="25000"/>
                  <a:buFont typeface="Wingdings" panose="05000000000000000000" pitchFamily="2" charset="2"/>
                  <a:buChar char="Ø"/>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主观意识提升增强安全能力提升的意愿</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mn-cs"/>
                </a:endParaRPr>
              </a:p>
              <a:p>
                <a:pPr marL="171450" marR="0" indent="-171450" defTabSz="914400" eaLnBrk="0" hangingPunct="0">
                  <a:lnSpc>
                    <a:spcPct val="150000"/>
                  </a:lnSpc>
                  <a:buClrTx/>
                  <a:buSzPct val="25000"/>
                  <a:buFont typeface="Wingdings" panose="05000000000000000000" pitchFamily="2" charset="2"/>
                  <a:buChar char="Ø"/>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安全能力提升推动工厂安全生产状况提升</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mn-cs"/>
                </a:endParaRPr>
              </a:p>
              <a:p>
                <a:pPr marL="171450" marR="0" indent="-171450" defTabSz="914400" eaLnBrk="0" hangingPunct="0">
                  <a:lnSpc>
                    <a:spcPct val="150000"/>
                  </a:lnSpc>
                  <a:buClrTx/>
                  <a:buSzPct val="25000"/>
                  <a:buFont typeface="Wingdings" panose="05000000000000000000" pitchFamily="2" charset="2"/>
                  <a:buChar char="Ø"/>
                  <a:defRPr/>
                </a:pPr>
                <a:r>
                  <a:rPr kumimoji="0" lang="zh-CN" altLang="en-US" sz="1200" kern="1200" cap="none" spc="0" normalizeH="0" baseline="0" noProof="0" dirty="0">
                    <a:solidFill>
                      <a:schemeClr val="dk1"/>
                    </a:solidFill>
                    <a:latin typeface="微软雅黑" panose="020B0503020204020204" pitchFamily="34" charset="-122"/>
                    <a:ea typeface="微软雅黑" panose="020B0503020204020204" pitchFamily="34" charset="-122"/>
                    <a:cs typeface="+mn-cs"/>
                  </a:rPr>
                  <a:t>应急管理降低意外突发事件的事故损失</a:t>
                </a: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mn-cs"/>
                </a:endParaRPr>
              </a:p>
              <a:p>
                <a:pPr marR="0" defTabSz="914400" eaLnBrk="0" hangingPunct="0">
                  <a:lnSpc>
                    <a:spcPct val="150000"/>
                  </a:lnSpc>
                  <a:buClrTx/>
                  <a:buSzPct val="25000"/>
                  <a:buFontTx/>
                  <a:defRPr/>
                </a:pPr>
                <a:endParaRPr kumimoji="0" lang="en-US" altLang="zh-CN" sz="1200" kern="1200" cap="none" spc="0" normalizeH="0" baseline="0" noProof="0" dirty="0">
                  <a:solidFill>
                    <a:schemeClr val="dk1"/>
                  </a:solidFill>
                  <a:latin typeface="微软雅黑" panose="020B0503020204020204" pitchFamily="34" charset="-122"/>
                  <a:ea typeface="微软雅黑" panose="020B0503020204020204" pitchFamily="34" charset="-122"/>
                  <a:cs typeface="+mn-cs"/>
                </a:endParaRPr>
              </a:p>
            </p:txBody>
          </p:sp>
        </p:grpSp>
        <p:cxnSp>
          <p:nvCxnSpPr>
            <p:cNvPr id="33" name="直接连接符 32"/>
            <p:cNvCxnSpPr/>
            <p:nvPr>
              <p:custDataLst>
                <p:tags r:id="rId25"/>
              </p:custDataLst>
            </p:nvPr>
          </p:nvCxnSpPr>
          <p:spPr>
            <a:xfrm>
              <a:off x="1970178" y="1692275"/>
              <a:ext cx="34530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26"/>
              </p:custDataLst>
            </p:nvPr>
          </p:nvCxnSpPr>
          <p:spPr>
            <a:xfrm>
              <a:off x="2046383" y="3527425"/>
              <a:ext cx="40976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27"/>
              </p:custDataLst>
            </p:nvPr>
          </p:nvCxnSpPr>
          <p:spPr>
            <a:xfrm>
              <a:off x="8058666" y="3533775"/>
              <a:ext cx="36292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28"/>
              </p:custDataLst>
            </p:nvPr>
          </p:nvCxnSpPr>
          <p:spPr>
            <a:xfrm>
              <a:off x="2046383" y="5383213"/>
              <a:ext cx="3376849" cy="428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ustDataLst>
      <p:tags r:id="rId2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custDataLst>
              <p:tags r:id="rId1"/>
            </p:custDataLst>
          </p:nvPr>
        </p:nvSpPr>
        <p:spPr>
          <a:xfrm>
            <a:off x="4945334" y="1531247"/>
            <a:ext cx="2133163" cy="1446550"/>
          </a:xfrm>
          <a:prstGeom prst="rect">
            <a:avLst/>
          </a:prstGeom>
          <a:noFill/>
        </p:spPr>
        <p:txBody>
          <a:bodyPr wrap="square" rtlCol="0" anchor="ctr">
            <a:normAutofit/>
          </a:bodyPr>
          <a:p>
            <a:pPr marL="0" marR="0" algn="ctr" defTabSz="914400" fontAlgn="auto">
              <a:spcBef>
                <a:spcPts val="0"/>
              </a:spcBef>
              <a:spcAft>
                <a:spcPts val="0"/>
              </a:spcAft>
              <a:buClrTx/>
              <a:buSzTx/>
              <a:buFontTx/>
              <a:buNone/>
            </a:pPr>
            <a:r>
              <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03</a:t>
            </a:r>
            <a:endParaRPr lang="en-US" altLang="zh-CN" sz="88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 name="TextBox 3"/>
          <p:cNvSpPr txBox="1"/>
          <p:nvPr>
            <p:custDataLst>
              <p:tags r:id="rId2"/>
            </p:custDataLst>
          </p:nvPr>
        </p:nvSpPr>
        <p:spPr>
          <a:xfrm>
            <a:off x="5326813" y="2977797"/>
            <a:ext cx="1370204" cy="375552"/>
          </a:xfrm>
          <a:prstGeom prst="rect">
            <a:avLst/>
          </a:prstGeom>
          <a:noFill/>
        </p:spPr>
        <p:txBody>
          <a:bodyPr wrap="square" tIns="0" rtlCol="0" anchor="ctr">
            <a:normAutofit/>
          </a:bodyPr>
          <a:p>
            <a:pPr marR="0" algn="dist" defTabSz="914400" fontAlgn="auto">
              <a:lnSpc>
                <a:spcPct val="150000"/>
              </a:lnSpc>
              <a:spcBef>
                <a:spcPts val="0"/>
              </a:spcBef>
              <a:spcAft>
                <a:spcPts val="0"/>
              </a:spcAft>
              <a:buClrTx/>
              <a:buSzTx/>
              <a:buFontTx/>
            </a:pPr>
            <a:r>
              <a:rPr lang="id-ID"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ON</a:t>
            </a:r>
            <a:r>
              <a:rPr lang="en-US" sz="1400" kern="260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rPr>
              <a:t>E</a:t>
            </a:r>
            <a:endParaRPr kumimoji="0" lang="en-US" sz="1400" kern="2600" noProof="0" dirty="0">
              <a:solidFill>
                <a:schemeClr val="dk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 name="标题 1"/>
          <p:cNvSpPr>
            <a:spLocks noGrp="1"/>
          </p:cNvSpPr>
          <p:nvPr>
            <p:custDataLst>
              <p:tags r:id="rId3"/>
            </p:custDataLst>
          </p:nvPr>
        </p:nvSpPr>
        <p:spPr>
          <a:xfrm>
            <a:off x="3672506" y="3880203"/>
            <a:ext cx="4846987" cy="701566"/>
          </a:xfrm>
          <a:prstGeom prst="rect">
            <a:avLst/>
          </a:prstGeom>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3600" dirty="0">
                <a:solidFill>
                  <a:schemeClr val="accent1">
                    <a:lumMod val="75000"/>
                  </a:schemeClr>
                </a:solidFill>
              </a:rPr>
              <a:t>各项活动开展情况</a:t>
            </a:r>
            <a:endParaRPr lang="zh-CN" altLang="en-US" sz="3600" dirty="0">
              <a:solidFill>
                <a:schemeClr val="accent1">
                  <a:lumMod val="75000"/>
                </a:schemeClr>
              </a:solidFill>
            </a:endParaRPr>
          </a:p>
        </p:txBody>
      </p:sp>
      <p:sp>
        <p:nvSpPr>
          <p:cNvPr id="6" name="文本占位符 5"/>
          <p:cNvSpPr>
            <a:spLocks noGrp="1"/>
          </p:cNvSpPr>
          <p:nvPr>
            <p:ph type="body" idx="1"/>
            <p:custDataLst>
              <p:tags r:id="rId4"/>
            </p:custDataLst>
          </p:nvPr>
        </p:nvSpPr>
        <p:spPr/>
        <p:txBody>
          <a:bodyPr/>
          <a:lstStyle/>
          <a:p>
            <a:pPr marL="0" indent="0" algn="ctr">
              <a:lnSpc>
                <a:spcPct val="130000"/>
              </a:lnSpc>
              <a:spcBef>
                <a:spcPts val="0"/>
              </a:spcBef>
              <a:spcAft>
                <a:spcPts val="1000"/>
              </a:spcAft>
              <a:buSzPct val="100000"/>
              <a:buNone/>
            </a:pPr>
            <a:r>
              <a:rPr lang="en-US" altLang="zh-CN" dirty="0">
                <a:solidFill>
                  <a:schemeClr val="dk1">
                    <a:lumMod val="85000"/>
                    <a:lumOff val="15000"/>
                  </a:schemeClr>
                </a:solidFill>
              </a:rPr>
              <a:t>202X</a:t>
            </a:r>
            <a:endParaRPr lang="en-US" altLang="zh-CN" dirty="0">
              <a:solidFill>
                <a:schemeClr val="dk1">
                  <a:lumMod val="85000"/>
                  <a:lumOff val="15000"/>
                </a:schemeClr>
              </a:solidFill>
            </a:endParaRPr>
          </a:p>
        </p:txBody>
      </p:sp>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0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0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SLIDE_BACKGROUND_TYPE" val="leftRight"/>
  <p:tag name="KSO_WM_SLIDE_BK_DARK_LIGHT" val="2"/>
  <p:tag name="KSO_WM_UNIT_TYPE" val="i"/>
  <p:tag name="KSO_WM_UNIT_INDEX" val="3"/>
</p:tagLst>
</file>

<file path=ppt/tags/tag10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0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SLIDE_BACKGROUND_TYPE" val="topBottom"/>
  <p:tag name="KSO_WM_SLIDE_BK_DARK_LIGHT" val="2"/>
  <p:tag name="KSO_WM_UNIT_TYPE" val="i"/>
  <p:tag name="KSO_WM_UNIT_INDEX" val="3"/>
</p:tagLst>
</file>

<file path=ppt/tags/tag1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1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9.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180.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1.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2.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3.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4.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5.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7.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8.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1189.xml><?xml version="1.0" encoding="utf-8"?>
<p:tagLst xmlns:p="http://schemas.openxmlformats.org/presentationml/2006/main">
  <p:tag name="KSO_WM_SLIDE_BK_DARK_LIGHT" val="2"/>
  <p:tag name="KSO_WM_SLIDE_BACKGROUND_TYPE" val="general"/>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190.xml><?xml version="1.0" encoding="utf-8"?>
<p:tagLst xmlns:p="http://schemas.openxmlformats.org/presentationml/2006/main">
  <p:tag name="KSO_WM_SLIDE_BACKGROUND_TYPE" val="general"/>
  <p:tag name="WM_BEAUTIFY_SHAPE_IDENTITY" val="{bedf8cd1-9081-412f-ad9d-b9e853e7ff17}"/>
  <p:tag name="KSO_WM_UNIT_TYPE" val="i"/>
</p:tagLst>
</file>

<file path=ppt/tags/tag1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193.xml><?xml version="1.0" encoding="utf-8"?>
<p:tagLst xmlns:p="http://schemas.openxmlformats.org/presentationml/2006/main">
  <p:tag name="KSO_WM_SLIDE_BACKGROUND_TYPE" val="general"/>
  <p:tag name="WM_BEAUTIFY_SHAPE_IDENTITY" val="{fd525b9b-2355-45bd-b09e-48d64d38cbd5}"/>
  <p:tag name="KSO_WM_UNIT_TYPE" val="i"/>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19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197.xml><?xml version="1.0" encoding="utf-8"?>
<p:tagLst xmlns:p="http://schemas.openxmlformats.org/presentationml/2006/main">
  <p:tag name="KSO_WM_SLIDE_BK_DARK_LIGHT" val="2"/>
  <p:tag name="KSO_WM_SLIDE_BACKGROUND_TYPE" val="general"/>
</p:tagLst>
</file>

<file path=ppt/tags/tag1198.xml><?xml version="1.0" encoding="utf-8"?>
<p:tagLst xmlns:p="http://schemas.openxmlformats.org/presentationml/2006/main">
  <p:tag name="KSO_WM_SLIDE_BACKGROUND_TYPE" val="general"/>
  <p:tag name="WM_BEAUTIFY_SHAPE_IDENTITY" val="{849bdab5-3f7f-4d90-92b4-a62764b0c691}"/>
  <p:tag name="KSO_WM_UNIT_TYPE" val="i"/>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01.xml><?xml version="1.0" encoding="utf-8"?>
<p:tagLst xmlns:p="http://schemas.openxmlformats.org/presentationml/2006/main">
  <p:tag name="KSO_WM_SLIDE_BACKGROUND_TYPE" val="general"/>
  <p:tag name="WM_BEAUTIFY_SHAPE_IDENTITY" val="{a32d1a71-d3ff-4573-be2b-1d0405343074}"/>
  <p:tag name="KSO_WM_UNIT_TYPE" val="i"/>
</p:tagLst>
</file>

<file path=ppt/tags/tag1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0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205.xml><?xml version="1.0" encoding="utf-8"?>
<p:tagLst xmlns:p="http://schemas.openxmlformats.org/presentationml/2006/main">
  <p:tag name="KSO_WM_SLIDE_BK_DARK_LIGHT" val="2"/>
  <p:tag name="KSO_WM_SLIDE_BACKGROUND_TYPE" val="general"/>
</p:tagLst>
</file>

<file path=ppt/tags/tag1206.xml><?xml version="1.0" encoding="utf-8"?>
<p:tagLst xmlns:p="http://schemas.openxmlformats.org/presentationml/2006/main">
  <p:tag name="KSO_WM_SLIDE_BACKGROUND_TYPE" val="general"/>
  <p:tag name="WM_BEAUTIFY_SHAPE_IDENTITY" val="{f2936d14-76f1-4d71-84ed-4ece87270a7c}"/>
  <p:tag name="KSO_WM_UNIT_TYPE" val="i"/>
</p:tagLst>
</file>

<file path=ppt/tags/tag1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09.xml><?xml version="1.0" encoding="utf-8"?>
<p:tagLst xmlns:p="http://schemas.openxmlformats.org/presentationml/2006/main">
  <p:tag name="KSO_WM_SLIDE_BACKGROUND_TYPE" val="general"/>
  <p:tag name="WM_BEAUTIFY_SHAPE_IDENTITY" val="{307ec43b-6f89-4f8e-9a61-8eed3693cc93}"/>
  <p:tag name="KSO_WM_UNIT_TYPE" val="i"/>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1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213.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1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215.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1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217.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1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219.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1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1.xml><?xml version="1.0" encoding="utf-8"?>
<p:tagLst xmlns:p="http://schemas.openxmlformats.org/presentationml/2006/main">
  <p:tag name="KSO_WM_SLIDE_BK_DARK_LIGHT" val="2"/>
  <p:tag name="KSO_WM_SLIDE_BACKGROUND_TYPE" val="general"/>
</p:tagLst>
</file>

<file path=ppt/tags/tag1232.xml><?xml version="1.0" encoding="utf-8"?>
<p:tagLst xmlns:p="http://schemas.openxmlformats.org/presentationml/2006/main">
  <p:tag name="KSO_WM_SLIDE_BACKGROUND_TYPE" val="general"/>
  <p:tag name="WM_BEAUTIFY_SHAPE_IDENTITY" val="{e7258865-e5c6-41d2-b54b-6000d78ce338}"/>
  <p:tag name="KSO_WM_UNIT_TYPE" val="i"/>
</p:tagLst>
</file>

<file path=ppt/tags/tag1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35.xml><?xml version="1.0" encoding="utf-8"?>
<p:tagLst xmlns:p="http://schemas.openxmlformats.org/presentationml/2006/main">
  <p:tag name="KSO_WM_SLIDE_BACKGROUND_TYPE" val="general"/>
  <p:tag name="WM_BEAUTIFY_SHAPE_IDENTITY" val="{66a723dc-e605-4475-bc83-7232c0d029ff}"/>
  <p:tag name="KSO_WM_UNIT_TYPE" val="i"/>
</p:tagLst>
</file>

<file path=ppt/tags/tag1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3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239.xml><?xml version="1.0" encoding="utf-8"?>
<p:tagLst xmlns:p="http://schemas.openxmlformats.org/presentationml/2006/main">
  <p:tag name="KSO_WM_UNIT_PLACING_PICTURE_USER_VIEWPORT" val="{&quot;height&quot;:5102.36220472441,&quot;width&quot;:8845.07716535433}"/>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1240.xml><?xml version="1.0" encoding="utf-8"?>
<p:tagLst xmlns:p="http://schemas.openxmlformats.org/presentationml/2006/main">
  <p:tag name="KSO_WM_UNIT_PLACING_PICTURE_USER_VIEWPORT" val="{&quot;height&quot;:2834.6456692913384,&quot;width&quot;:4251.968503937008}"/>
</p:tagLst>
</file>

<file path=ppt/tags/tag1241.xml><?xml version="1.0" encoding="utf-8"?>
<p:tagLst xmlns:p="http://schemas.openxmlformats.org/presentationml/2006/main">
  <p:tag name="KSO_WM_UNIT_PLACING_PICTURE_USER_VIEWPORT" val="{&quot;height&quot;:2834.6456692913384,&quot;width&quot;:4251.968503937008}"/>
</p:tagLst>
</file>

<file path=ppt/tags/tag1242.xml><?xml version="1.0" encoding="utf-8"?>
<p:tagLst xmlns:p="http://schemas.openxmlformats.org/presentationml/2006/main">
  <p:tag name="KSO_WM_SLIDE_BK_DARK_LIGHT" val="2"/>
  <p:tag name="KSO_WM_SLIDE_BACKGROUND_TYPE" val="general"/>
</p:tagLst>
</file>

<file path=ppt/tags/tag1243.xml><?xml version="1.0" encoding="utf-8"?>
<p:tagLst xmlns:p="http://schemas.openxmlformats.org/presentationml/2006/main">
  <p:tag name="KSO_WM_SLIDE_BACKGROUND_TYPE" val="general"/>
  <p:tag name="WM_BEAUTIFY_SHAPE_IDENTITY" val="{c4fbd2c4-9a35-4dbc-a699-0f71db06fa3e}"/>
  <p:tag name="KSO_WM_UNIT_TYPE" val="i"/>
</p:tagLst>
</file>

<file path=ppt/tags/tag1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46.xml><?xml version="1.0" encoding="utf-8"?>
<p:tagLst xmlns:p="http://schemas.openxmlformats.org/presentationml/2006/main">
  <p:tag name="KSO_WM_SLIDE_BACKGROUND_TYPE" val="general"/>
  <p:tag name="WM_BEAUTIFY_SHAPE_IDENTITY" val="{c994e8db-043d-469e-8be4-795ba973ff2f}"/>
  <p:tag name="KSO_WM_UNIT_TYPE" val="i"/>
</p:tagLst>
</file>

<file path=ppt/tags/tag1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4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SLIDE_BACKGROUND_TYPE" val="bottomTop"/>
  <p:tag name="KSO_WM_SLIDE_BK_DARK_LIGHT" val="2"/>
  <p:tag name="KSO_WM_UNIT_TYPE" val="i"/>
  <p:tag name="KSO_WM_UNIT_INDEX" val="3"/>
</p:tagLst>
</file>

<file path=ppt/tags/tag1250.xml><?xml version="1.0" encoding="utf-8"?>
<p:tagLst xmlns:p="http://schemas.openxmlformats.org/presentationml/2006/main">
  <p:tag name="KSO_WM_SLIDE_BK_DARK_LIGHT" val="2"/>
  <p:tag name="KSO_WM_SLIDE_BACKGROUND_TYPE" val="general"/>
</p:tagLst>
</file>

<file path=ppt/tags/tag1251.xml><?xml version="1.0" encoding="utf-8"?>
<p:tagLst xmlns:p="http://schemas.openxmlformats.org/presentationml/2006/main">
  <p:tag name="KSO_WM_SLIDE_BACKGROUND_TYPE" val="general"/>
  <p:tag name="WM_BEAUTIFY_SHAPE_IDENTITY" val="{8a549f59-f4db-47ac-877f-3e810896846b}"/>
  <p:tag name="KSO_WM_UNIT_TYPE" val="i"/>
</p:tagLst>
</file>

<file path=ppt/tags/tag1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54.xml><?xml version="1.0" encoding="utf-8"?>
<p:tagLst xmlns:p="http://schemas.openxmlformats.org/presentationml/2006/main">
  <p:tag name="KSO_WM_SLIDE_BACKGROUND_TYPE" val="general"/>
  <p:tag name="WM_BEAUTIFY_SHAPE_IDENTITY" val="{728ee4d1-7b08-415d-8d57-09d7c6cefac2}"/>
  <p:tag name="KSO_WM_UNIT_TYPE" val="i"/>
</p:tagLst>
</file>

<file path=ppt/tags/tag1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25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258.xml><?xml version="1.0" encoding="utf-8"?>
<p:tagLst xmlns:p="http://schemas.openxmlformats.org/presentationml/2006/main">
  <p:tag name="KSO_WM_UNIT_PLACING_PICTURE_USER_VIEWPORT" val="{&quot;height&quot;:3128.0774261458387,&quot;width&quot;:4293.92944714626}"/>
</p:tagLst>
</file>

<file path=ppt/tags/tag1259.xml><?xml version="1.0" encoding="utf-8"?>
<p:tagLst xmlns:p="http://schemas.openxmlformats.org/presentationml/2006/main">
  <p:tag name="KSO_WM_UNIT_PLACING_PICTURE_USER_VIEWPORT" val="{&quot;height&quot;:3128.0774261458387,&quot;width&quot;:4293.9294471462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0.xml><?xml version="1.0" encoding="utf-8"?>
<p:tagLst xmlns:p="http://schemas.openxmlformats.org/presentationml/2006/main">
  <p:tag name="KSO_WM_UNIT_PLACING_PICTURE_USER_VIEWPORT" val="{&quot;height&quot;:3128.0774261458387,&quot;width&quot;:4293.92944714626}"/>
</p:tagLst>
</file>

<file path=ppt/tags/tag1261.xml><?xml version="1.0" encoding="utf-8"?>
<p:tagLst xmlns:p="http://schemas.openxmlformats.org/presentationml/2006/main">
  <p:tag name="KSO_WM_UNIT_PLACING_PICTURE_USER_VIEWPORT" val="{&quot;height&quot;:3128.0774261458387,&quot;width&quot;:4293.92944714626}"/>
</p:tagLst>
</file>

<file path=ppt/tags/tag12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63.xml><?xml version="1.0" encoding="utf-8"?>
<p:tagLst xmlns:p="http://schemas.openxmlformats.org/presentationml/2006/main">
  <p:tag name="KSO_WM_UNIT_LINE_FORE_SCHEMECOLOR_INDEX_BRIGHTNESS" val="0.6"/>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64.xml><?xml version="1.0" encoding="utf-8"?>
<p:tagLst xmlns:p="http://schemas.openxmlformats.org/presentationml/2006/main">
  <p:tag name="KSO_WM_UNIT_LINE_FORE_SCHEMECOLOR_INDEX_BRIGHTNESS" val="0.6"/>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65.xml><?xml version="1.0" encoding="utf-8"?>
<p:tagLst xmlns:p="http://schemas.openxmlformats.org/presentationml/2006/main">
  <p:tag name="KSO_WM_UNIT_LINE_FORE_SCHEMECOLOR_INDEX_BRIGHTNESS" val="0.6"/>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2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267.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2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26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1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13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31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3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4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4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6.xml><?xml version="1.0" encoding="utf-8"?>
<p:tagLst xmlns:p="http://schemas.openxmlformats.org/presentationml/2006/main">
  <p:tag name="KSO_WM_SLIDE_BK_DARK_LIGHT" val="2"/>
  <p:tag name="KSO_WM_SLIDE_BACKGROUND_TYPE" val="general"/>
</p:tagLst>
</file>

<file path=ppt/tags/tag1427.xml><?xml version="1.0" encoding="utf-8"?>
<p:tagLst xmlns:p="http://schemas.openxmlformats.org/presentationml/2006/main">
  <p:tag name="KSO_WM_SLIDE_BACKGROUND_TYPE" val="general"/>
  <p:tag name="WM_BEAUTIFY_SHAPE_IDENTITY" val="{f9e9d507-473e-43a5-868a-74d7987d0fac}"/>
  <p:tag name="KSO_WM_UNIT_TYPE" val="i"/>
</p:tagLst>
</file>

<file path=ppt/tags/tag1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1430.xml><?xml version="1.0" encoding="utf-8"?>
<p:tagLst xmlns:p="http://schemas.openxmlformats.org/presentationml/2006/main">
  <p:tag name="KSO_WM_SLIDE_BACKGROUND_TYPE" val="general"/>
  <p:tag name="WM_BEAUTIFY_SHAPE_IDENTITY" val="{f58b359d-1b11-442b-b4e1-00478e77ebd1}"/>
  <p:tag name="KSO_WM_UNIT_TYPE" val="i"/>
</p:tagLst>
</file>

<file path=ppt/tags/tag1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43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4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35.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14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37.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4"/>
  <p:tag name="KSO_WM_UNIT_TEXT_FILL_TYPE" val="1"/>
</p:tagLst>
</file>

<file path=ppt/tags/tag1438.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SLIDE_BACKGROUND_TYPE" val="belt"/>
  <p:tag name="KSO_WM_SLIDE_BK_DARK_LIGHT" val="2"/>
  <p:tag name="KSO_WM_UNIT_TYPE" val="i"/>
  <p:tag name="KSO_WM_UNIT_INDEX" val="5"/>
</p:tagLst>
</file>

<file path=ppt/tags/tag1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4.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4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1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1.xml><?xml version="1.0" encoding="utf-8"?>
<p:tagLst xmlns:p="http://schemas.openxmlformats.org/presentationml/2006/main">
  <p:tag name="KSO_WM_SLIDE_BK_DARK_LIGHT" val="2"/>
  <p:tag name="KSO_WM_SLIDE_BACKGROUND_TYPE" val="general"/>
</p:tagLst>
</file>

<file path=ppt/tags/tag1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e*1"/>
  <p:tag name="KSO_WM_TEMPLATE_CATEGORY" val="custom"/>
  <p:tag name="KSO_WM_TEMPLATE_INDEX" val="20202537"/>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 name="KSO_WM_UNIT_TEXT_FILL_FORE_SCHEMECOLOR_INDEX_BRIGHTNESS" val="0.15"/>
  <p:tag name="KSO_WM_UNIT_TEXT_FILL_FORE_SCHEMECOLOR_INDEX" val="13"/>
  <p:tag name="KSO_WM_UNIT_TEXT_FILL_TYPE" val="1"/>
</p:tagLst>
</file>

<file path=ppt/tags/tag1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i*1"/>
  <p:tag name="KSO_WM_TEMPLATE_CATEGORY" val="custom"/>
  <p:tag name="KSO_WM_TEMPLATE_INDEX" val="20202537"/>
  <p:tag name="KSO_WM_UNIT_LAYERLEVEL" val="1"/>
  <p:tag name="KSO_WM_TAG_VERSION" val="1.0"/>
  <p:tag name="KSO_WM_BEAUTIFY_FLAG" val="#wm#"/>
  <p:tag name="KSO_WM_UNIT_TYPE" val="i"/>
  <p:tag name="KSO_WM_UNIT_INDEX" val="1"/>
  <p:tag name="KSO_WM_UNIT_TEXT_FILL_FORE_SCHEMECOLOR_INDEX_BRIGHTNESS" val="0.15"/>
  <p:tag name="KSO_WM_UNIT_TEXT_FILL_FORE_SCHEMECOLOR_INDEX" val="13"/>
  <p:tag name="KSO_WM_UNIT_TEXT_FILL_TYPE" val="1"/>
</p:tagLst>
</file>

<file path=ppt/tags/tag1454.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37_6*a*1"/>
  <p:tag name="KSO_WM_TEMPLATE_CATEGORY" val="custom"/>
  <p:tag name="KSO_WM_TEMPLATE_INDEX" val="20202537"/>
  <p:tag name="KSO_WM_UNIT_LAYERLEVEL" val="1"/>
  <p:tag name="KSO_WM_TAG_VERSION" val="1.0"/>
  <p:tag name="KSO_WM_BEAUTIFY_FLAG" val="#wm#"/>
  <p:tag name="KSO_WM_UNIT_ISNUMDGMTITLE" val="0"/>
</p:tagLst>
</file>

<file path=ppt/tags/tag1455.xml><?xml version="1.0" encoding="utf-8"?>
<p:tagLst xmlns:p="http://schemas.openxmlformats.org/presentationml/2006/main">
  <p:tag name="KSO_WM_UNIT_ISCONTENTSTITLE" val="0"/>
  <p:tag name="KSO_WM_UNIT_PRESET_TEXT" val="单击此处添加文本具体内容，简明扼要的阐述您的观点。"/>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2537_6*b*1"/>
  <p:tag name="KSO_WM_TEMPLATE_CATEGORY" val="custom"/>
  <p:tag name="KSO_WM_TEMPLATE_INDEX" val="2020253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1456.xml><?xml version="1.0" encoding="utf-8"?>
<p:tagLst xmlns:p="http://schemas.openxmlformats.org/presentationml/2006/main">
  <p:tag name="KSO_WM_SLIDE_ID" val="custom20202537_6"/>
  <p:tag name="KSO_WM_TEMPLATE_SUBCATEGORY" val="0"/>
  <p:tag name="KSO_WM_TEMPLATE_MASTER_TYPE" val="1"/>
  <p:tag name="KSO_WM_TEMPLATE_COLOR_TYPE" val="1"/>
  <p:tag name="KSO_WM_SLIDE_ITEM_CNT" val="0"/>
  <p:tag name="KSO_WM_SLIDE_INDEX" val="6"/>
  <p:tag name="KSO_WM_TAG_VERSION" val="1.0"/>
  <p:tag name="KSO_WM_BEAUTIFY_FLAG" val="#wm#"/>
  <p:tag name="KSO_WM_TEMPLATE_CATEGORY" val="custom"/>
  <p:tag name="KSO_WM_TEMPLATE_INDEX" val="20202537"/>
  <p:tag name="KSO_WM_SLIDE_TYPE" val="sectionTitle"/>
  <p:tag name="KSO_WM_SLIDE_SUBTYPE" val="pureTxt"/>
  <p:tag name="KSO_WM_SLIDE_LAYOUT" val="a_b_e"/>
  <p:tag name="KSO_WM_SLIDE_LAYOUT_CNT" val="1_1_1"/>
</p:tagLst>
</file>

<file path=ppt/tags/tag1457.xml><?xml version="1.0" encoding="utf-8"?>
<p:tagLst xmlns:p="http://schemas.openxmlformats.org/presentationml/2006/main">
  <p:tag name="KSO_WM_SLIDE_BACKGROUND_TYPE" val="general"/>
  <p:tag name="WM_BEAUTIFY_SHAPE_IDENTITY" val="{c134f641-3e0a-4791-8a92-66235e5e7c10}"/>
  <p:tag name="KSO_WM_UNIT_TYPE" val="i"/>
</p:tagLst>
</file>

<file path=ppt/tags/tag1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0.xml><?xml version="1.0" encoding="utf-8"?>
<p:tagLst xmlns:p="http://schemas.openxmlformats.org/presentationml/2006/main">
  <p:tag name="KSO_WM_SLIDE_BACKGROUND_TYPE" val="general"/>
  <p:tag name="WM_BEAUTIFY_SHAPE_IDENTITY" val="{c8f37ae7-e183-4b76-ad7a-22acc221ac7a}"/>
  <p:tag name="KSO_WM_UNIT_TYPE" val="i"/>
</p:tagLst>
</file>

<file path=ppt/tags/tag1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46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464.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65.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66.xml><?xml version="1.0" encoding="utf-8"?>
<p:tagLst xmlns:p="http://schemas.openxmlformats.org/presentationml/2006/main">
  <p:tag name="KSO_WM_UNIT_FILL_FORE_SCHEMECOLOR_INDEX_BRIGHTNESS" val="-0.2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67.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6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6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7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4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14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3.xml><?xml version="1.0" encoding="utf-8"?>
<p:tagLst xmlns:p="http://schemas.openxmlformats.org/presentationml/2006/main">
  <p:tag name="KSO_WM_SLIDE_BK_DARK_LIGHT" val="2"/>
  <p:tag name="KSO_WM_SLIDE_BACKGROUND_TYPE" val="general"/>
</p:tagLst>
</file>

<file path=ppt/tags/tag1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14*a*1"/>
  <p:tag name="KSO_WM_TEMPLATE_CATEGORY" val="custom"/>
  <p:tag name="KSO_WM_TEMPLATE_INDEX" val="20202537"/>
  <p:tag name="KSO_WM_UNIT_LAYERLEVEL" val="1"/>
  <p:tag name="KSO_WM_TAG_VERSION" val="1.0"/>
  <p:tag name="KSO_WM_BEAUTIFY_FLAG" val="#wm#"/>
  <p:tag name="KSO_WM_UNIT_ISCONTENTSTITLE" val="0"/>
  <p:tag name="KSO_WM_UNIT_PRESET_TEXT" val="THANKS"/>
  <p:tag name="KSO_WM_UNIT_NOCLEAR" val="1"/>
  <p:tag name="KSO_WM_UNIT_VALUE" val="8"/>
  <p:tag name="KSO_WM_UNIT_TYPE" val="a"/>
  <p:tag name="KSO_WM_UNIT_INDEX" val="1"/>
  <p:tag name="KSO_WM_UNIT_ISNUMDGMTITLE" val="0"/>
</p:tagLst>
</file>

<file path=ppt/tags/tag1485.xml><?xml version="1.0" encoding="utf-8"?>
<p:tagLst xmlns:p="http://schemas.openxmlformats.org/presentationml/2006/main">
  <p:tag name="KSO_WM_SLIDE_ID" val="custom20202537_14"/>
  <p:tag name="KSO_WM_TEMPLATE_SUBCATEGORY" val="0"/>
  <p:tag name="KSO_WM_TEMPLATE_MASTER_TYPE" val="1"/>
  <p:tag name="KSO_WM_TEMPLATE_COLOR_TYPE" val="1"/>
  <p:tag name="KSO_WM_SLIDE_ITEM_CNT" val="0"/>
  <p:tag name="KSO_WM_SLIDE_INDEX" val="14"/>
  <p:tag name="KSO_WM_TAG_VERSION" val="1.0"/>
  <p:tag name="KSO_WM_BEAUTIFY_FLAG" val="#wm#"/>
  <p:tag name="KSO_WM_TEMPLATE_CATEGORY" val="custom"/>
  <p:tag name="KSO_WM_TEMPLATE_INDEX" val="20202537"/>
  <p:tag name="KSO_WM_SLIDE_TYPE" val="endPage"/>
  <p:tag name="KSO_WM_SLIDE_SUBTYPE" val="pureTxt"/>
  <p:tag name="KSO_WM_SLIDE_LAYOUT" val="a_b"/>
  <p:tag name="KSO_WM_SLIDE_LAYOUT_CNT" val="1_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37"/>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37"/>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537"/>
  <p:tag name="KSO_WM_TEMPLATE_THUMBS_INDEX" val="1、4、6、7、8、9、10、12、14"/>
  <p:tag name="KSO_WM_TEMPLATE_MASTER_THUMB_INDEX" val="12"/>
  <p:tag name="KSO_WM_UNIT_SHOW_EDIT_AREA_INDICATION" val="0"/>
</p:tagLst>
</file>

<file path=ppt/tags/tag157.xml><?xml version="1.0" encoding="utf-8"?>
<p:tagLst xmlns:p="http://schemas.openxmlformats.org/presentationml/2006/main">
  <p:tag name="KSO_WM_UNIT_ISCONTENTSTITLE" val="0"/>
  <p:tag name="KSO_WM_UNIT_PRESET_TEXT" val="简约通用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37_1*a*1"/>
  <p:tag name="KSO_WM_TEMPLATE_CATEGORY" val="custom"/>
  <p:tag name="KSO_WM_TEMPLATE_INDEX" val="20202537"/>
  <p:tag name="KSO_WM_UNIT_LAYERLEVEL" val="1"/>
  <p:tag name="KSO_WM_TAG_VERSION" val="1.0"/>
  <p:tag name="KSO_WM_BEAUTIFY_FLAG" val="#wm#"/>
  <p:tag name="KSO_WM_UNIT_ISNUMDGMTITLE" val="0"/>
</p:tagLst>
</file>

<file path=ppt/tags/tag158.xml><?xml version="1.0" encoding="utf-8"?>
<p:tagLst xmlns:p="http://schemas.openxmlformats.org/presentationml/2006/main">
  <p:tag name="KSO_WM_UNIT_ISCONTENTSTITLE" val="0"/>
  <p:tag name="KSO_WM_UNIT_PRESET_TEXT" val="单击此处添加副标题"/>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2537_1*b*1"/>
  <p:tag name="KSO_WM_TEMPLATE_CATEGORY" val="custom"/>
  <p:tag name="KSO_WM_TEMPLATE_INDEX" val="2020253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159.xml><?xml version="1.0" encoding="utf-8"?>
<p:tagLst xmlns:p="http://schemas.openxmlformats.org/presentationml/2006/main">
  <p:tag name="KSO_WM_UNIT_ISCONTENTSTITLE" val="0"/>
  <p:tag name="KSO_WM_UNIT_PRESET_TEXT" val="汇报人姓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02537_1*f*1"/>
  <p:tag name="KSO_WM_TEMPLATE_CATEGORY" val="custom"/>
  <p:tag name="KSO_WM_TEMPLATE_INDEX" val="20202537"/>
  <p:tag name="KSO_WM_UNIT_LAYERLEVEL" val="1"/>
  <p:tag name="KSO_WM_TAG_VERSION" val="1.0"/>
  <p:tag name="KSO_WM_BEAUTIFY_FLAG" val="#wm#"/>
  <p:tag name="KSO_WM_UNIT_SUBTYPE" val="b"/>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ISCONTENTSTITLE" val="0"/>
  <p:tag name="KSO_WM_UNIT_PRESET_TEXT" val="汇报日期"/>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02537_1*f*2"/>
  <p:tag name="KSO_WM_TEMPLATE_CATEGORY" val="custom"/>
  <p:tag name="KSO_WM_TEMPLATE_INDEX" val="20202537"/>
  <p:tag name="KSO_WM_UNIT_LAYERLEVEL" val="1"/>
  <p:tag name="KSO_WM_TAG_VERSION" val="1.0"/>
  <p:tag name="KSO_WM_BEAUTIFY_FLAG" val="#wm#"/>
  <p:tag name="KSO_WM_UNIT_SUBTYPE" val="c"/>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SLIDE_ID" val="custom2020253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537"/>
  <p:tag name="KSO_WM_SLIDE_LAYOUT" val="a_b_f"/>
  <p:tag name="KSO_WM_SLIDE_LAYOUT_CNT" val="1_1_2"/>
  <p:tag name="KSO_WM_TEMPLATE_THUMBS_INDEX" val="1、4、6、7、8、9、10、12、14"/>
  <p:tag name="KSO_WM_TEMPLATE_MASTER_THUMB_INDEX" val="12"/>
</p:tagLst>
</file>

<file path=ppt/tags/tag162.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537_2*a*1"/>
  <p:tag name="KSO_WM_TEMPLATE_CATEGORY" val="custom"/>
  <p:tag name="KSO_WM_TEMPLATE_INDEX" val="20202537"/>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63.xml><?xml version="1.0" encoding="utf-8"?>
<p:tagLst xmlns:p="http://schemas.openxmlformats.org/presentationml/2006/main">
  <p:tag name="KSO_WM_SLIDE_ID" val="custom20202537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2537"/>
  <p:tag name="KSO_WM_SLIDE_LAYOUT" val="a_b_l"/>
  <p:tag name="KSO_WM_SLIDE_LAYOUT_CNT" val="1_1_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e*1"/>
  <p:tag name="KSO_WM_TEMPLATE_CATEGORY" val="custom"/>
  <p:tag name="KSO_WM_TEMPLATE_INDEX" val="20202537"/>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 name="KSO_WM_UNIT_TEXT_FILL_FORE_SCHEMECOLOR_INDEX_BRIGHTNESS" val="0.15"/>
  <p:tag name="KSO_WM_UNIT_TEXT_FILL_FORE_SCHEMECOLOR_INDEX" val="13"/>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i*1"/>
  <p:tag name="KSO_WM_TEMPLATE_CATEGORY" val="custom"/>
  <p:tag name="KSO_WM_TEMPLATE_INDEX" val="20202537"/>
  <p:tag name="KSO_WM_UNIT_LAYERLEVEL" val="1"/>
  <p:tag name="KSO_WM_TAG_VERSION" val="1.0"/>
  <p:tag name="KSO_WM_BEAUTIFY_FLAG" val="#wm#"/>
  <p:tag name="KSO_WM_UNIT_TYPE" val="i"/>
  <p:tag name="KSO_WM_UNIT_INDEX" val="1"/>
  <p:tag name="KSO_WM_UNIT_TEXT_FILL_FORE_SCHEMECOLOR_INDEX_BRIGHTNESS" val="0.15"/>
  <p:tag name="KSO_WM_UNIT_TEXT_FILL_FORE_SCHEMECOLOR_INDEX" val="13"/>
  <p:tag name="KSO_WM_UNIT_TEXT_FILL_TYPE" val="1"/>
</p:tagLst>
</file>

<file path=ppt/tags/tag166.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37_6*a*1"/>
  <p:tag name="KSO_WM_TEMPLATE_CATEGORY" val="custom"/>
  <p:tag name="KSO_WM_TEMPLATE_INDEX" val="20202537"/>
  <p:tag name="KSO_WM_UNIT_LAYERLEVEL" val="1"/>
  <p:tag name="KSO_WM_TAG_VERSION" val="1.0"/>
  <p:tag name="KSO_WM_BEAUTIFY_FLAG" val="#wm#"/>
  <p:tag name="KSO_WM_UNIT_ISNUMDGMTITLE" val="0"/>
</p:tagLst>
</file>

<file path=ppt/tags/tag167.xml><?xml version="1.0" encoding="utf-8"?>
<p:tagLst xmlns:p="http://schemas.openxmlformats.org/presentationml/2006/main">
  <p:tag name="KSO_WM_UNIT_ISCONTENTSTITLE" val="0"/>
  <p:tag name="KSO_WM_UNIT_PRESET_TEXT" val="单击此处添加文本具体内容，简明扼要的阐述您的观点。"/>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2537_6*b*1"/>
  <p:tag name="KSO_WM_TEMPLATE_CATEGORY" val="custom"/>
  <p:tag name="KSO_WM_TEMPLATE_INDEX" val="2020253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168.xml><?xml version="1.0" encoding="utf-8"?>
<p:tagLst xmlns:p="http://schemas.openxmlformats.org/presentationml/2006/main">
  <p:tag name="KSO_WM_SLIDE_ID" val="custom20202537_6"/>
  <p:tag name="KSO_WM_TEMPLATE_SUBCATEGORY" val="0"/>
  <p:tag name="KSO_WM_TEMPLATE_MASTER_TYPE" val="1"/>
  <p:tag name="KSO_WM_TEMPLATE_COLOR_TYPE" val="1"/>
  <p:tag name="KSO_WM_SLIDE_ITEM_CNT" val="0"/>
  <p:tag name="KSO_WM_SLIDE_INDEX" val="6"/>
  <p:tag name="KSO_WM_TAG_VERSION" val="1.0"/>
  <p:tag name="KSO_WM_BEAUTIFY_FLAG" val="#wm#"/>
  <p:tag name="KSO_WM_TEMPLATE_CATEGORY" val="custom"/>
  <p:tag name="KSO_WM_TEMPLATE_INDEX" val="20202537"/>
  <p:tag name="KSO_WM_SLIDE_TYPE" val="sectionTitle"/>
  <p:tag name="KSO_WM_SLIDE_SUBTYPE" val="pureTxt"/>
  <p:tag name="KSO_WM_SLIDE_LAYOUT" val="a_b_e"/>
  <p:tag name="KSO_WM_SLIDE_LAYOUT_CNT" val="1_1_1"/>
</p:tagLst>
</file>

<file path=ppt/tags/tag169.xml><?xml version="1.0" encoding="utf-8"?>
<p:tagLst xmlns:p="http://schemas.openxmlformats.org/presentationml/2006/main">
  <p:tag name="KSO_WM_SLIDE_BACKGROUND_TYPE" val="general"/>
  <p:tag name="WM_BEAUTIFY_SHAPE_IDENTITY" val="{712d378e-176b-4b1f-b4c6-802f7ff309d3}"/>
  <p:tag name="KSO_WM_UNIT_TYPE" val="i"/>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72.xml><?xml version="1.0" encoding="utf-8"?>
<p:tagLst xmlns:p="http://schemas.openxmlformats.org/presentationml/2006/main">
  <p:tag name="KSO_WM_SLIDE_BACKGROUND_TYPE" val="general"/>
  <p:tag name="WM_BEAUTIFY_SHAPE_IDENTITY" val="{19c5b972-1f88-41d2-8f2e-d683a8fe8ad3}"/>
  <p:tag name="KSO_WM_UNIT_TYPE" val="i"/>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75.xml><?xml version="1.0" encoding="utf-8"?>
<p:tagLst xmlns:p="http://schemas.openxmlformats.org/presentationml/2006/main">
  <p:tag name="KSO_WM_UNIT_PLACING_PICTURE_USER_VIEWPORT" val="{&quot;height&quot;:4535.433070866142,&quot;width&quot;:8109.63937007874}"/>
</p:tagLst>
</file>

<file path=ppt/tags/tag17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77.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78.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179.xml><?xml version="1.0" encoding="utf-8"?>
<p:tagLst xmlns:p="http://schemas.openxmlformats.org/presentationml/2006/main">
  <p:tag name="KSO_WM_UNIT_PLACING_PICTURE_USER_VIEWPORT" val="{&quot;height&quot;:4025.423622047244,&quot;width&quot;:8449.262992125985}"/>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K_DARK_LIGHT" val="2"/>
  <p:tag name="KSO_WM_SLIDE_BACKGROUND_TYPE" val="general"/>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 name="WM_BEAUTIFY_SHAPE_IDENTITY" val="{294ba7b0-c59d-481d-9208-65f9e1a64905}"/>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 name="KSO_WM_UNIT_FILL_FORE_SCHEMECOLOR_INDEX_BRIGHTNESS" val="0.4"/>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 name="WM_BEAUTIFY_SHAPE_IDENTITY" val="{511c41cb-2bff-4935-b7fa-c49c4797ff32}"/>
  <p:tag name="KSO_WM_UNIT_FILL_FORE_SCHEMECOLOR_INDEX_BRIGHTNESS" val="0"/>
  <p:tag name="KSO_WM_UNIT_FILL_FORE_SCHEMECOLOR_INDEX" val="15"/>
  <p:tag name="KSO_WM_UNIT_FILL_TYPE" val="1"/>
  <p:tag name="KSO_WM_UNIT_TEXT_FILL_FORE_SCHEMECOLOR_INDEX_BRIGHTNESS" val="0.15"/>
  <p:tag name="KSO_WM_UNIT_TEXT_FILL_FORE_SCHEMECOLOR_INDEX" val="13"/>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218_1*i*3"/>
  <p:tag name="KSO_WM_TEMPLATE_CATEGORY" val="diagram"/>
  <p:tag name="KSO_WM_TEMPLATE_INDEX" val="20211218"/>
  <p:tag name="KSO_WM_UNIT_LAYERLEVEL" val="1"/>
  <p:tag name="KSO_WM_TAG_VERSION" val="1.0"/>
  <p:tag name="KSO_WM_BEAUTIFY_FLAG" val="#wm#"/>
  <p:tag name="KSO_WM_UNIT_SM_LIMIT_TYPE" val="0"/>
  <p:tag name="KSO_WM_CHIP_GROUPID" val="5f5ee1ca4d6848d78f644aeb"/>
  <p:tag name="KSO_WM_CHIP_XID" val="5f5f3b758e478fb0c58a942b"/>
  <p:tag name="KSO_WM_UNIT_TEXT_FILL_FORE_SCHEMECOLOR_INDEX_BRIGHTNESS" val="0"/>
  <p:tag name="KSO_WM_UNIT_TEXT_FILL_FORE_SCHEMECOLOR_INDEX" val="13"/>
  <p:tag name="KSO_WM_UNIT_TEXT_FILL_TYPE" val="1"/>
  <p:tag name="KSO_WM_UNIT_VALUE" val="6"/>
  <p:tag name="KSO_WM_TEMPLATE_ASSEMBLE_XID" val="60656eaf4054ed1e2fb7fdce"/>
  <p:tag name="KSO_WM_TEMPLATE_ASSEMBLE_GROUPID" val="60656eaf4054ed1e2fb7fdce"/>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218_1*i*4"/>
  <p:tag name="KSO_WM_TEMPLATE_CATEGORY" val="diagram"/>
  <p:tag name="KSO_WM_TEMPLATE_INDEX" val="20211218"/>
  <p:tag name="KSO_WM_UNIT_LAYERLEVEL" val="1"/>
  <p:tag name="KSO_WM_TAG_VERSION" val="1.0"/>
  <p:tag name="KSO_WM_BEAUTIFY_FLAG" val="#wm#"/>
  <p:tag name="KSO_WM_UNIT_SM_LIMIT_TYPE" val="0"/>
  <p:tag name="KSO_WM_CHIP_GROUPID" val="5f5ee1ca4d6848d78f644aeb"/>
  <p:tag name="KSO_WM_CHIP_XID" val="5f5f3b758e478fb0c58a942b"/>
  <p:tag name="KSO_WM_UNIT_TEXT_FILL_FORE_SCHEMECOLOR_INDEX_BRIGHTNESS" val="0"/>
  <p:tag name="KSO_WM_UNIT_TEXT_FILL_FORE_SCHEMECOLOR_INDEX" val="13"/>
  <p:tag name="KSO_WM_UNIT_TEXT_FILL_TYPE" val="1"/>
  <p:tag name="KSO_WM_UNIT_VALUE" val="6"/>
  <p:tag name="KSO_WM_TEMPLATE_ASSEMBLE_XID" val="60656eaf4054ed1e2fb7fdce"/>
  <p:tag name="KSO_WM_TEMPLATE_ASSEMBLE_GROUPID" val="60656eaf4054ed1e2fb7fdce"/>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1218_1*i*6"/>
  <p:tag name="KSO_WM_TEMPLATE_CATEGORY" val="diagram"/>
  <p:tag name="KSO_WM_TEMPLATE_INDEX" val="20211218"/>
  <p:tag name="KSO_WM_UNIT_LAYERLEVEL" val="1"/>
  <p:tag name="KSO_WM_TAG_VERSION" val="1.0"/>
  <p:tag name="KSO_WM_BEAUTIFY_FLAG" val="#wm#"/>
  <p:tag name="KSO_WM_UNIT_SM_LIMIT_TYPE" val="0"/>
  <p:tag name="KSO_WM_CHIP_GROUPID" val="5f5ee1ca4d6848d78f644aeb"/>
  <p:tag name="KSO_WM_CHIP_XID" val="5f5f3b758e478fb0c58a942b"/>
  <p:tag name="KSO_WM_UNIT_TEXT_FILL_FORE_SCHEMECOLOR_INDEX_BRIGHTNESS" val="0"/>
  <p:tag name="KSO_WM_UNIT_TEXT_FILL_FORE_SCHEMECOLOR_INDEX" val="13"/>
  <p:tag name="KSO_WM_UNIT_TEXT_FILL_TYPE" val="1"/>
  <p:tag name="KSO_WM_UNIT_VALUE" val="6"/>
  <p:tag name="KSO_WM_TEMPLATE_ASSEMBLE_XID" val="60656eaf4054ed1e2fb7fdce"/>
  <p:tag name="KSO_WM_TEMPLATE_ASSEMBLE_GROUPID" val="60656eaf4054ed1e2fb7fdce"/>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11218_1*i*7"/>
  <p:tag name="KSO_WM_TEMPLATE_CATEGORY" val="diagram"/>
  <p:tag name="KSO_WM_TEMPLATE_INDEX" val="20211218"/>
  <p:tag name="KSO_WM_UNIT_LAYERLEVEL" val="1"/>
  <p:tag name="KSO_WM_TAG_VERSION" val="1.0"/>
  <p:tag name="KSO_WM_BEAUTIFY_FLAG" val="#wm#"/>
  <p:tag name="KSO_WM_UNIT_SM_LIMIT_TYPE" val="0"/>
  <p:tag name="KSO_WM_CHIP_GROUPID" val="5f5ee1ca4d6848d78f644aeb"/>
  <p:tag name="KSO_WM_CHIP_XID" val="5f5f3b758e478fb0c58a942b"/>
  <p:tag name="KSO_WM_UNIT_TEXT_FILL_FORE_SCHEMECOLOR_INDEX_BRIGHTNESS" val="0"/>
  <p:tag name="KSO_WM_UNIT_TEXT_FILL_FORE_SCHEMECOLOR_INDEX" val="13"/>
  <p:tag name="KSO_WM_UNIT_TEXT_FILL_TYPE" val="1"/>
  <p:tag name="KSO_WM_UNIT_VALUE" val="6"/>
  <p:tag name="KSO_WM_TEMPLATE_ASSEMBLE_XID" val="60656eaf4054ed1e2fb7fdce"/>
  <p:tag name="KSO_WM_TEMPLATE_ASSEMBLE_GROUPID" val="60656eaf4054ed1e2fb7fdce"/>
</p:tagLst>
</file>

<file path=ppt/tags/tag18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18_1*a*1"/>
  <p:tag name="KSO_WM_TEMPLATE_CATEGORY" val="diagram"/>
  <p:tag name="KSO_WM_TEMPLATE_INDEX" val="2021121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72d18932d894cd39d36816eb55806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714139eeb6d449ca516ab2e7109cf85"/>
  <p:tag name="KSO_WM_UNIT_TEXT_FILL_FORE_SCHEMECOLOR_INDEX_BRIGHTNESS" val="0"/>
  <p:tag name="KSO_WM_UNIT_TEXT_FILL_FORE_SCHEMECOLOR_INDEX" val="13"/>
  <p:tag name="KSO_WM_UNIT_TEXT_FILL_TYPE" val="1"/>
  <p:tag name="KSO_WM_TEMPLATE_ASSEMBLE_XID" val="60656eaf4054ed1e2fb7fdce"/>
  <p:tag name="KSO_WM_TEMPLATE_ASSEMBLE_GROUPID" val="60656eaf4054ed1e2fb7fdce"/>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UNIT_TYPE" val="β"/>
  <p:tag name="TABLE_SKINIDX" val="-1"/>
  <p:tag name="TABLE_COLORIDX" val="l"/>
</p:tagLst>
</file>

<file path=ppt/tags/tag19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218_1*f*1"/>
  <p:tag name="KSO_WM_TEMPLATE_CATEGORY" val="diagram"/>
  <p:tag name="KSO_WM_TEMPLATE_INDEX" val="20211218"/>
  <p:tag name="KSO_WM_UNIT_LAYERLEVEL" val="1"/>
  <p:tag name="KSO_WM_TAG_VERSION" val="1.0"/>
  <p:tag name="KSO_WM_BEAUTIFY_FLAG" val="#wm#"/>
  <p:tag name="KSO_WM_UNIT_DEFAULT_FONT" val="14;20;2"/>
  <p:tag name="KSO_WM_UNIT_BLOCK" val="0"/>
  <p:tag name="KSO_WM_UNIT_VALUE" val="60"/>
  <p:tag name="KSO_WM_UNIT_SHOW_EDIT_AREA_INDICATION" val="1"/>
  <p:tag name="KSO_WM_CHIP_GROUPID" val="5e6b05596848fb12bee65ac8"/>
  <p:tag name="KSO_WM_CHIP_XID" val="5e6b05596848fb12bee65aca"/>
  <p:tag name="KSO_WM_UNIT_DEC_AREA_ID" val="56b032ee5a2b429cb39804091e68bd9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000abd94459434696a893730a3ed2b3"/>
  <p:tag name="KSO_WM_UNIT_TEXT_FILL_FORE_SCHEMECOLOR_INDEX_BRIGHTNESS" val="0.25"/>
  <p:tag name="KSO_WM_UNIT_TEXT_FILL_FORE_SCHEMECOLOR_INDEX" val="13"/>
  <p:tag name="KSO_WM_UNIT_TEXT_FILL_TYPE" val="1"/>
  <p:tag name="KSO_WM_TEMPLATE_ASSEMBLE_XID" val="60656eaf4054ed1e2fb7fdce"/>
  <p:tag name="KSO_WM_TEMPLATE_ASSEMBLE_GROUPID" val="60656eaf4054ed1e2fb7fdce"/>
</p:tagLst>
</file>

<file path=ppt/tags/tag192.xml><?xml version="1.0" encoding="utf-8"?>
<p:tagLst xmlns:p="http://schemas.openxmlformats.org/presentationml/2006/main">
  <p:tag name="KSO_WM_SLIDE_ID" val="diagram2021121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92"/>
  <p:tag name="KSO_WM_SLIDE_POSITION" val="0*0"/>
  <p:tag name="KSO_WM_TAG_VERSION" val="1.0"/>
  <p:tag name="KSO_WM_BEAUTIFY_FLAG" val="#wm#"/>
  <p:tag name="KSO_WM_TEMPLATE_CATEGORY" val="diagram"/>
  <p:tag name="KSO_WM_TEMPLATE_INDEX" val="20211218"/>
  <p:tag name="KSO_WM_SLIDE_LAYOUT" val="a_d_f"/>
  <p:tag name="KSO_WM_SLIDE_LAYOUT_CNT" val="1_1_1"/>
  <p:tag name="KSO_WM_SLIDE_LAYOUT_INFO" val="{&quot;id&quot;:&quot;2021-04-01T15:12:49&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12:49&quot;,&quot;margin&quot;:{&quot;bottom&quot;:0.4230000078678131,&quot;left&quot;:1.2699999809265137,&quot;right&quot;:1.2699999809265137,&quot;top&quot;:0.4230000078678131},&quot;type&quot;:0},{&quot;direction&quot;:1,&quot;id&quot;:&quot;2021-04-01T15:12:49&quot;,&quot;maxSize&quot;:{&quot;size1&quot;:44.999602013801145},&quot;minSize&quot;:{&quot;size1&quot;:44.999602013801145},&quot;normalSize&quot;:{&quot;size1&quot;:44.999602013801145},&quot;subLayout&quot;:[{&quot;id&quot;:&quot;2021-04-01T15:12:49&quot;,&quot;margin&quot;:{&quot;bottom&quot;:1.6929999589920044,&quot;left&quot;:1.6929999589920044,&quot;right&quot;:0.4230000078678131,&quot;top&quot;:1.6929999589920044},&quot;type&quot;:0},{&quot;id&quot;:&quot;2021-04-01T15:12:50&quot;,&quot;margin&quot;:{&quot;bottom&quot;:4.6570000648498535,&quot;left&quot;:1.6929999589920044,&quot;right&quot;:2.5399999618530273,&quot;top&quot;:4.6570000648498535},&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758e478fb0c58a942b"/>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df211d00301b44f289a234c884187ebb&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eb08e9d8d6d4856871473bf6fc0633b&quot;,&quot;fill_align&quot;:&quot;cm&quot;,&quot;chip_types&quot;:[&quot;text&quot;]}]]"/>
  <p:tag name="FIXED_XID_TMP" val="5f5ee1ca4d6848d78f644aeb"/>
  <p:tag name="KSO_WM_SLIDE_CAN_ADD_NAVIGATION" val="1"/>
  <p:tag name="KSO_WM_CHIP_DECFILLPROP" val="[]"/>
  <p:tag name="KSO_WM_CHIP_GROUPID" val="5f5ee1ca4d6848d78f644aeb"/>
  <p:tag name="KSO_WM_SLIDE_BK_DARK_LIGHT" val="2"/>
  <p:tag name="KSO_WM_SLIDE_BACKGROUND_TYPE" val="navigation"/>
  <p:tag name="KSO_WM_SLIDE_SUPPORT_FEATURE_TYPE" val="3"/>
  <p:tag name="KSO_WM_TEMPLATE_ASSEMBLE_XID" val="60656eaf4054ed1e2fb7fdce"/>
  <p:tag name="KSO_WM_TEMPLATE_ASSEMBLE_GROUPID" val="60656eaf4054ed1e2fb7fdce"/>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e*1"/>
  <p:tag name="KSO_WM_TEMPLATE_CATEGORY" val="custom"/>
  <p:tag name="KSO_WM_TEMPLATE_INDEX" val="20202537"/>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 name="KSO_WM_UNIT_TEXT_FILL_FORE_SCHEMECOLOR_INDEX_BRIGHTNESS" val="0.15"/>
  <p:tag name="KSO_WM_UNIT_TEXT_FILL_FORE_SCHEMECOLOR_INDEX" val="13"/>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i*1"/>
  <p:tag name="KSO_WM_TEMPLATE_CATEGORY" val="custom"/>
  <p:tag name="KSO_WM_TEMPLATE_INDEX" val="20202537"/>
  <p:tag name="KSO_WM_UNIT_LAYERLEVEL" val="1"/>
  <p:tag name="KSO_WM_TAG_VERSION" val="1.0"/>
  <p:tag name="KSO_WM_BEAUTIFY_FLAG" val="#wm#"/>
  <p:tag name="KSO_WM_UNIT_TYPE" val="i"/>
  <p:tag name="KSO_WM_UNIT_INDEX" val="1"/>
  <p:tag name="KSO_WM_UNIT_TEXT_FILL_FORE_SCHEMECOLOR_INDEX_BRIGHTNESS" val="0.15"/>
  <p:tag name="KSO_WM_UNIT_TEXT_FILL_FORE_SCHEMECOLOR_INDEX" val="13"/>
  <p:tag name="KSO_WM_UNIT_TEXT_FILL_TYPE" val="1"/>
</p:tagLst>
</file>

<file path=ppt/tags/tag195.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37_6*a*1"/>
  <p:tag name="KSO_WM_TEMPLATE_CATEGORY" val="custom"/>
  <p:tag name="KSO_WM_TEMPLATE_INDEX" val="20202537"/>
  <p:tag name="KSO_WM_UNIT_LAYERLEVEL" val="1"/>
  <p:tag name="KSO_WM_TAG_VERSION" val="1.0"/>
  <p:tag name="KSO_WM_BEAUTIFY_FLAG" val="#wm#"/>
  <p:tag name="KSO_WM_UNIT_ISNUMDGMTITLE" val="0"/>
</p:tagLst>
</file>

<file path=ppt/tags/tag196.xml><?xml version="1.0" encoding="utf-8"?>
<p:tagLst xmlns:p="http://schemas.openxmlformats.org/presentationml/2006/main">
  <p:tag name="KSO_WM_SLIDE_ID" val="custom20202537_6"/>
  <p:tag name="KSO_WM_TEMPLATE_SUBCATEGORY" val="0"/>
  <p:tag name="KSO_WM_TEMPLATE_MASTER_TYPE" val="1"/>
  <p:tag name="KSO_WM_TEMPLATE_COLOR_TYPE" val="1"/>
  <p:tag name="KSO_WM_SLIDE_ITEM_CNT" val="0"/>
  <p:tag name="KSO_WM_SLIDE_INDEX" val="6"/>
  <p:tag name="KSO_WM_TAG_VERSION" val="1.0"/>
  <p:tag name="KSO_WM_BEAUTIFY_FLAG" val="#wm#"/>
  <p:tag name="KSO_WM_TEMPLATE_CATEGORY" val="custom"/>
  <p:tag name="KSO_WM_TEMPLATE_INDEX" val="20202537"/>
  <p:tag name="KSO_WM_SLIDE_TYPE" val="sectionTitle"/>
  <p:tag name="KSO_WM_SLIDE_SUBTYPE" val="pureTxt"/>
  <p:tag name="KSO_WM_SLIDE_LAYOUT" val="a_b_e"/>
  <p:tag name="KSO_WM_SLIDE_LAYOUT_CNT" val="1_1_1"/>
</p:tagLst>
</file>

<file path=ppt/tags/tag197.xml><?xml version="1.0" encoding="utf-8"?>
<p:tagLst xmlns:p="http://schemas.openxmlformats.org/presentationml/2006/main">
  <p:tag name="KSO_WM_SLIDE_BACKGROUND_TYPE" val="general"/>
  <p:tag name="WM_BEAUTIFY_SHAPE_IDENTITY" val="{627a695f-0774-41f4-a382-a001e5530411}"/>
  <p:tag name="KSO_WM_UNIT_TYPE" val="i"/>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SLIDE_BACKGROUND_TYPE" val="general"/>
  <p:tag name="WM_BEAUTIFY_SHAPE_IDENTITY" val="{782af9aa-6fa5-4231-88ce-51ce85a5010e}"/>
  <p:tag name="KSO_WM_UNIT_TYPE" val="i"/>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0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FILL_FORE_SCHEMECOLOR_INDEX_BRIGHTNESS" val="0"/>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06.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FILL_FORE_SCHEMECOLOR_INDEX_BRIGHTNESS" val="0"/>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23.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SLIDE_BK_DARK_LIGHT" val="2"/>
  <p:tag name="KSO_WM_SLIDE_BACKGROUND_TYPE" val="general"/>
</p:tagLst>
</file>

<file path=ppt/tags/tag226.xml><?xml version="1.0" encoding="utf-8"?>
<p:tagLst xmlns:p="http://schemas.openxmlformats.org/presentationml/2006/main">
  <p:tag name="KSO_WM_SLIDE_BACKGROUND_TYPE" val="general"/>
  <p:tag name="WM_BEAUTIFY_SHAPE_IDENTITY" val="{65e229f5-a38b-48f9-9961-03b2f4382fde}"/>
  <p:tag name="KSO_WM_UNIT_TYPE" val="i"/>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29.xml><?xml version="1.0" encoding="utf-8"?>
<p:tagLst xmlns:p="http://schemas.openxmlformats.org/presentationml/2006/main">
  <p:tag name="KSO_WM_SLIDE_BACKGROUND_TYPE" val="general"/>
  <p:tag name="WM_BEAUTIFY_SHAPE_IDENTITY" val="{dfaec7a7-80a4-496d-8759-1ee31b0a8048}"/>
  <p:tag name="KSO_WM_UNIT_TYPE" val="i"/>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33.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51.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5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5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54.xml><?xml version="1.0" encoding="utf-8"?>
<p:tagLst xmlns:p="http://schemas.openxmlformats.org/presentationml/2006/main">
  <p:tag name="KSO_WM_SLIDE_BK_DARK_LIGHT" val="2"/>
  <p:tag name="KSO_WM_SLIDE_BACKGROUND_TYPE" val="general"/>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e*1"/>
  <p:tag name="KSO_WM_TEMPLATE_CATEGORY" val="custom"/>
  <p:tag name="KSO_WM_TEMPLATE_INDEX" val="20202537"/>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 name="KSO_WM_UNIT_TEXT_FILL_FORE_SCHEMECOLOR_INDEX_BRIGHTNESS" val="0.15"/>
  <p:tag name="KSO_WM_UNIT_TEXT_FILL_FORE_SCHEMECOLOR_INDEX" val="13"/>
  <p:tag name="KSO_WM_UNIT_TEXT_FILL_TYPE"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537_6*i*1"/>
  <p:tag name="KSO_WM_TEMPLATE_CATEGORY" val="custom"/>
  <p:tag name="KSO_WM_TEMPLATE_INDEX" val="20202537"/>
  <p:tag name="KSO_WM_UNIT_LAYERLEVEL" val="1"/>
  <p:tag name="KSO_WM_TAG_VERSION" val="1.0"/>
  <p:tag name="KSO_WM_BEAUTIFY_FLAG" val="#wm#"/>
  <p:tag name="KSO_WM_UNIT_TYPE" val="i"/>
  <p:tag name="KSO_WM_UNIT_INDEX" val="1"/>
  <p:tag name="KSO_WM_UNIT_TEXT_FILL_FORE_SCHEMECOLOR_INDEX_BRIGHTNESS" val="0.15"/>
  <p:tag name="KSO_WM_UNIT_TEXT_FILL_FORE_SCHEMECOLOR_INDEX" val="13"/>
  <p:tag name="KSO_WM_UNIT_TEXT_FILL_TYPE" val="1"/>
</p:tagLst>
</file>

<file path=ppt/tags/tag257.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537_6*a*1"/>
  <p:tag name="KSO_WM_TEMPLATE_CATEGORY" val="custom"/>
  <p:tag name="KSO_WM_TEMPLATE_INDEX" val="20202537"/>
  <p:tag name="KSO_WM_UNIT_LAYERLEVEL" val="1"/>
  <p:tag name="KSO_WM_TAG_VERSION" val="1.0"/>
  <p:tag name="KSO_WM_BEAUTIFY_FLAG" val="#wm#"/>
  <p:tag name="KSO_WM_UNIT_ISNUMDGMTITLE" val="0"/>
</p:tagLst>
</file>

<file path=ppt/tags/tag258.xml><?xml version="1.0" encoding="utf-8"?>
<p:tagLst xmlns:p="http://schemas.openxmlformats.org/presentationml/2006/main">
  <p:tag name="KSO_WM_UNIT_ISCONTENTSTITLE" val="0"/>
  <p:tag name="KSO_WM_UNIT_PRESET_TEXT" val="单击此处添加文本具体内容，简明扼要的阐述您的观点。"/>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2537_6*b*1"/>
  <p:tag name="KSO_WM_TEMPLATE_CATEGORY" val="custom"/>
  <p:tag name="KSO_WM_TEMPLATE_INDEX" val="20202537"/>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Lst>
</file>

<file path=ppt/tags/tag259.xml><?xml version="1.0" encoding="utf-8"?>
<p:tagLst xmlns:p="http://schemas.openxmlformats.org/presentationml/2006/main">
  <p:tag name="KSO_WM_SLIDE_ID" val="custom20202537_6"/>
  <p:tag name="KSO_WM_TEMPLATE_SUBCATEGORY" val="0"/>
  <p:tag name="KSO_WM_TEMPLATE_MASTER_TYPE" val="1"/>
  <p:tag name="KSO_WM_TEMPLATE_COLOR_TYPE" val="1"/>
  <p:tag name="KSO_WM_SLIDE_ITEM_CNT" val="0"/>
  <p:tag name="KSO_WM_SLIDE_INDEX" val="6"/>
  <p:tag name="KSO_WM_TAG_VERSION" val="1.0"/>
  <p:tag name="KSO_WM_BEAUTIFY_FLAG" val="#wm#"/>
  <p:tag name="KSO_WM_TEMPLATE_CATEGORY" val="custom"/>
  <p:tag name="KSO_WM_TEMPLATE_INDEX" val="20202537"/>
  <p:tag name="KSO_WM_SLIDE_TYPE" val="sectionTitle"/>
  <p:tag name="KSO_WM_SLIDE_SUBTYPE" val="pureTxt"/>
  <p:tag name="KSO_WM_SLIDE_LAYOUT" val="a_b_e"/>
  <p:tag name="KSO_WM_SLIDE_LAYOUT_CNT" val="1_1_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 name="WM_BEAUTIFY_SHAPE_IDENTITY" val="{2bb617c0-5e3e-45eb-848e-108eaf90c64f}"/>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 name="KSO_WM_UNIT_FILL_FORE_SCHEMECOLOR_INDEX_BRIGHTNESS" val="0.4"/>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 name="WM_BEAUTIFY_SHAPE_IDENTITY" val="{5221c107-c9ab-4d01-a55b-84263ad5e12c}"/>
  <p:tag name="KSO_WM_UNIT_FILL_FORE_SCHEMECOLOR_INDEX_BRIGHTNESS" val="0"/>
  <p:tag name="KSO_WM_UNIT_FILL_FORE_SCHEMECOLOR_INDEX" val="15"/>
  <p:tag name="KSO_WM_UNIT_FILL_TYPE" val="1"/>
  <p:tag name="KSO_WM_UNIT_TEXT_FILL_FORE_SCHEMECOLOR_INDEX_BRIGHTNESS" val="0.15"/>
  <p:tag name="KSO_WM_UNIT_TEXT_FILL_FORE_SCHEMECOLOR_INDEX" val="13"/>
  <p:tag name="KSO_WM_UNIT_TEXT_FILL_TYPE" val="1"/>
</p:tagLst>
</file>

<file path=ppt/tags/tag26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3503_1*a*1"/>
  <p:tag name="KSO_WM_TEMPLATE_CATEGORY" val="diagram"/>
  <p:tag name="KSO_WM_TEMPLATE_INDEX" val="2021350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3fd9ebf4b18492eb67d2de9fb03a5c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68ce7243d5c436aaf9278db4633cf4f"/>
  <p:tag name="KSO_WM_UNIT_TEXT_FILL_FORE_SCHEMECOLOR_INDEX_BRIGHTNESS" val="0"/>
  <p:tag name="KSO_WM_UNIT_TEXT_FILL_FORE_SCHEMECOLOR_INDEX" val="13"/>
  <p:tag name="KSO_WM_UNIT_TEXT_FILL_TYPE" val="1"/>
  <p:tag name="KSO_WM_TEMPLATE_ASSEMBLE_XID" val="60656e924054ed1e2fb7fbd9"/>
  <p:tag name="KSO_WM_TEMPLATE_ASSEMBLE_GROUPID" val="60656e924054ed1e2fb7fbd9"/>
</p:tagLst>
</file>

<file path=ppt/tags/tag265.xml><?xml version="1.0" encoding="utf-8"?>
<p:tagLst xmlns:p="http://schemas.openxmlformats.org/presentationml/2006/main">
  <p:tag name="KSO_WM_UNIT_VALUE" val="1058*1227"/>
  <p:tag name="KSO_WM_UNIT_HIGHLIGHT" val="0"/>
  <p:tag name="KSO_WM_UNIT_DIAGRAM_ISNUMVISUAL" val="0"/>
  <p:tag name="KSO_WM_UNIT_DIAGRAM_ISREFERUNIT" val="0"/>
  <p:tag name="KSO_WM_UNIT_TYPE" val="d"/>
  <p:tag name="KSO_WM_UNIT_INDEX" val="1"/>
  <p:tag name="KSO_WM_UNIT_ID" val="diagram20213503_1*d*1"/>
  <p:tag name="KSO_WM_TEMPLATE_CATEGORY" val="diagram"/>
  <p:tag name="KSO_WM_TEMPLATE_INDEX" val="20213503"/>
  <p:tag name="KSO_WM_UNIT_LAYERLEVEL" val="1"/>
  <p:tag name="KSO_WM_TAG_VERSION" val="1.0"/>
  <p:tag name="KSO_WM_BEAUTIFY_FLAG" val="#wm#"/>
  <p:tag name="KSO_WM_CHIP_GROUPID" val="5e7310da9a230a26b9e88a19"/>
  <p:tag name="KSO_WM_CHIP_XID" val="5e7310da9a230a26b9e88a1a"/>
  <p:tag name="KSO_WM_UNIT_DEC_AREA_ID" val="93a6e68240b44be49ac19fa8bed89ea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2a96be718fd240e39584da03b3c6c487"/>
  <p:tag name="KSO_WM_UNIT_PLACING_PICTURE" val="2a96be718fd240e39584da03b3c6c487"/>
  <p:tag name="KSO_WM_UNIT_SUPPORT_UNIT_TYPE" val="[&quot;d&quot;,&quot;α&quot;,&quot;β&quot;]"/>
  <p:tag name="KSO_WM_TEMPLATE_ASSEMBLE_XID" val="60656e924054ed1e2fb7fbd9"/>
  <p:tag name="KSO_WM_TEMPLATE_ASSEMBLE_GROUPID" val="60656e924054ed1e2fb7fbd9"/>
  <p:tag name="KSO_WM_UNIT_PLACING_PICTURE_USER_VIEWPORT" val="{&quot;height&quot;:8760,&quot;width&quot;:6075}"/>
  <p:tag name="KSO_WM_UNIT_PLACING_PICTURE_INFO" val="{&quot;code&quot;:&quot;&quot;,&quot;full_picture&quot;:false,&quot;scheme&quot;:&quot;2-0&quot;,&quot;spacing&quot;:5}"/>
  <p:tag name="KSO_WM_UNIT_PLACING_PICTURE_USER_VIEWPORT_SMARTMENU" val="{&quot;height&quot;:6000,&quot;width&quot;:5417.8413318452385}"/>
  <p:tag name="KSO_WM_UNIT_PLACING_PICTURE_USER_RELATIVERECTANGLE_SMARTMENU" val="{&quot;bottom&quot;:0.11599476163577253,&quot;left&quot;:0,&quot;right&quot;:0,&quot;top&quot;:0.11599476163577253}"/>
</p:tagLst>
</file>

<file path=ppt/tags/tag266.xml><?xml version="1.0" encoding="utf-8"?>
<p:tagLst xmlns:p="http://schemas.openxmlformats.org/presentationml/2006/main">
  <p:tag name="KSO_WM_UNIT_VALUE" val="1058*1227"/>
  <p:tag name="KSO_WM_UNIT_HIGHLIGHT" val="0"/>
  <p:tag name="KSO_WM_UNIT_DIAGRAM_ISNUMVISUAL" val="0"/>
  <p:tag name="KSO_WM_UNIT_DIAGRAM_ISREFERUNIT" val="0"/>
  <p:tag name="KSO_WM_UNIT_TYPE" val="d"/>
  <p:tag name="KSO_WM_UNIT_INDEX" val="1"/>
  <p:tag name="KSO_WM_UNIT_ID" val="diagram20213503_1*d*1"/>
  <p:tag name="KSO_WM_TEMPLATE_CATEGORY" val="diagram"/>
  <p:tag name="KSO_WM_TEMPLATE_INDEX" val="20213503"/>
  <p:tag name="KSO_WM_UNIT_LAYERLEVEL" val="1"/>
  <p:tag name="KSO_WM_TAG_VERSION" val="1.0"/>
  <p:tag name="KSO_WM_BEAUTIFY_FLAG" val="#wm#"/>
  <p:tag name="KSO_WM_CHIP_GROUPID" val="5e7310da9a230a26b9e88a19"/>
  <p:tag name="KSO_WM_CHIP_XID" val="5e7310da9a230a26b9e88a1a"/>
  <p:tag name="KSO_WM_UNIT_DEC_AREA_ID" val="93a6e68240b44be49ac19fa8bed89ea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2a96be718fd240e39584da03b3c6c487"/>
  <p:tag name="KSO_WM_UNIT_PLACING_PICTURE" val="2a96be718fd240e39584da03b3c6c487"/>
  <p:tag name="KSO_WM_UNIT_SUPPORT_UNIT_TYPE" val="[&quot;d&quot;,&quot;α&quot;,&quot;β&quot;]"/>
  <p:tag name="KSO_WM_TEMPLATE_ASSEMBLE_XID" val="60656e924054ed1e2fb7fbd9"/>
  <p:tag name="KSO_WM_TEMPLATE_ASSEMBLE_GROUPID" val="60656e924054ed1e2fb7fbd9"/>
  <p:tag name="KSO_WM_UNIT_PLACING_PICTURE_USER_VIEWPORT" val="{&quot;height&quot;:5032,&quot;width&quot;:11338}"/>
  <p:tag name="KSO_WM_UNIT_PLACING_PICTURE_INFO" val="{&quot;code&quot;:&quot;&quot;,&quot;full_picture&quot;:false,&quot;scheme&quot;:&quot;2-0&quot;,&quot;spacing&quot;:5}"/>
  <p:tag name="KSO_WM_UNIT_PLACING_PICTURE_USER_VIEWPORT_SMARTMENU" val="{&quot;height&quot;:6000,&quot;width&quot;:2666.0635230654766}"/>
  <p:tag name="KSO_WM_UNIT_PLACING_PICTURE_USER_RELATIVERECTANGLE_SMARTMENU" val="{&quot;bottom&quot;:0,&quot;left&quot;:0.3889556719083152,&quot;right&quot;:0.3889556719083152,&quot;top&quot;:0}"/>
</p:tagLst>
</file>

<file path=ppt/tags/tag26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503_1*f*1"/>
  <p:tag name="KSO_WM_TEMPLATE_CATEGORY" val="diagram"/>
  <p:tag name="KSO_WM_TEMPLATE_INDEX" val="20213503"/>
  <p:tag name="KSO_WM_UNIT_LAYERLEVEL" val="1"/>
  <p:tag name="KSO_WM_TAG_VERSION" val="1.0"/>
  <p:tag name="KSO_WM_BEAUTIFY_FLAG" val="#wm#"/>
  <p:tag name="KSO_WM_UNIT_DEFAULT_FONT" val="14;20;2"/>
  <p:tag name="KSO_WM_UNIT_BLOCK" val="0"/>
  <p:tag name="KSO_WM_UNIT_VALUE" val="170"/>
  <p:tag name="KSO_WM_UNIT_SHOW_EDIT_AREA_INDICATION" val="1"/>
  <p:tag name="KSO_WM_CHIP_GROUPID" val="5e6b05596848fb12bee65ac8"/>
  <p:tag name="KSO_WM_CHIP_XID" val="5e6b05596848fb12bee65aca"/>
  <p:tag name="KSO_WM_UNIT_DEC_AREA_ID" val="febf90089ff2466ab938d88cc23a8fe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32eaf74a4d846d083778181bfa7a2ef"/>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924054ed1e2fb7fbd9"/>
  <p:tag name="KSO_WM_TEMPLATE_ASSEMBLE_GROUPID" val="60656e924054ed1e2fb7fbd9"/>
</p:tagLst>
</file>

<file path=ppt/tags/tag268.xml><?xml version="1.0" encoding="utf-8"?>
<p:tagLst xmlns:p="http://schemas.openxmlformats.org/presentationml/2006/main">
  <p:tag name="KSO_WM_BEAUTIFY_FLAG" val="#wm#"/>
  <p:tag name="KSO_WM_TEMPLATE_CATEGORY" val="diagram"/>
  <p:tag name="KSO_WM_TEMPLATE_INDEX" val="20213503"/>
  <p:tag name="KSO_WM_SLIDE_LAYOUT_INFO" val="{&quot;backgroundInfo&quot;:[{&quot;bottom&quot;:0,&quot;bottomAbs&quot;:false,&quot;left&quot;:0,&quot;leftAbs&quot;:false,&quot;right&quot;:0,&quot;rightAbs&quot;:false,&quot;top&quot;:0,&quot;topAbs&quot;:false,&quot;type&quot;:&quot;general&quot;}],&quot;id&quot;:&quot;2021-04-01T15:07:33&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5:07:33&quot;,&quot;margin&quot;:{&quot;bottom&quot;:0.4230000078678131,&quot;left&quot;:1.2699999809265137,&quot;right&quot;:1.2699999809265137,&quot;top&quot;:0.4230000078678131},&quot;type&quot;:0},{&quot;direction&quot;:1,&quot;id&quot;:&quot;2021-04-01T15:07:33&quot;,&quot;maxSize&quot;:{&quot;size1&quot;:52.745083194945856},&quot;minSize&quot;:{&quot;size1&quot;:40.14508319494586},&quot;normalSize&quot;:{&quot;size1&quot;:52.7449790282792},&quot;subLayout&quot;:[{&quot;id&quot;:&quot;2021-04-01T15:07:33&quot;,&quot;margin&quot;:{&quot;bottom&quot;:1.6929999589920044,&quot;left&quot;:1.6929999589920044,&quot;right&quot;:0,&quot;top&quot;:0.847000002861023},&quot;type&quot;:0},{&quot;id&quot;:&quot;2021-04-01T15:07:33&quot;,&quot;margin&quot;:{&quot;bottom&quot;:1.6929999589920044,&quot;left&quot;:1.6670000553131104,&quot;right&quot;:1.6929999589920044,&quot;top&quot;:0.847000002861023},&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7885ddc3daf3fef3fc22"/>
  <p:tag name="KSO_WM_CHIP_FILLPROP" val="[[{&quot;text_align&quot;:&quot;lm&quot;,&quot;text_direction&quot;:&quot;horizontal&quot;,&quot;support_big_font&quot;:false,&quot;fill_id&quot;:&quot;722accd572074b41a2d4cf8c733c9957&quot;,&quot;fill_align&quot;:&quot;lm&quot;,&quot;chip_types&quot;:[&quot;header&quot;]},{&quot;text_align&quot;:&quot;lm&quot;,&quot;text_direction&quot;:&quot;horizontal&quot;,&quot;support_features&quot;:[&quot;collage&quot;],&quot;support_big_font&quot;:false,&quot;fill_id&quot;:&quot;164c300f690d423ab1b6e3b65edb0bf9&quot;,&quot;fill_align&quot;:&quot;rm&quot;,&quot;chip_types&quot;:[&quot;pictext&quot;,&quot;text&quot;,&quot;picture&quot;,&quot;chart&quot;,&quot;table&quot;]},{&quot;text_align&quot;:&quot;lm&quot;,&quot;text_direction&quot;:&quot;horizontal&quot;,&quot;support_features&quot;:[&quot;collage&quot;],&quot;support_big_font&quot;:false,&quot;fill_id&quot;:&quot;e836bed5e59843b5bc0179a1591ebf37&quot;,&quot;fill_align&quot;:&quot;lm&quot;,&quot;chip_types&quot;:[&quot;pictext&quot;,&quot;text&quot;,&quot;picture&quot;,&quot;chart&quot;,&quot;table&quot;]}]]"/>
  <p:tag name="KSO_WM_SLIDE_ID" val="diagram202135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44"/>
  <p:tag name="KSO_WM_SLIDE_POSITION" val="0*0"/>
  <p:tag name="KSO_WM_TAG_VERSION" val="1.0"/>
  <p:tag name="KSO_WM_SLIDE_LAYOUT" val="a_d_f"/>
  <p:tag name="KSO_WM_SLIDE_LAYOUT_CNT" val="1_1_1"/>
  <p:tag name="KSO_WM_SLIDE_CAN_ADD_NAVIGATION" val="1"/>
  <p:tag name="KSO_WM_CHIP_DECFILLPROP" val="[]"/>
  <p:tag name="KSO_WM_CHIP_GROUPID" val="5ed8bf58afe44fab1839c20c"/>
  <p:tag name="KSO_WM_SLIDE_BK_DARK_LIGHT" val="2"/>
  <p:tag name="KSO_WM_SLIDE_BACKGROUND_TYPE" val="navigation"/>
  <p:tag name="KSO_WM_SLIDE_SUPPORT_FEATURE_TYPE" val="1"/>
  <p:tag name="KSO_WM_TEMPLATE_ASSEMBLE_XID" val="60656e924054ed1e2fb7fbd9"/>
  <p:tag name="KSO_WM_TEMPLATE_ASSEMBLE_GROUPID" val="60656e924054ed1e2fb7fbd9"/>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 name="WM_BEAUTIFY_SHAPE_IDENTITY" val="{b68a3b3a-f2f9-4135-9166-e69d6cabab7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 name="KSO_WM_UNIT_FILL_FORE_SCHEMECOLOR_INDEX_BRIGHTNESS" val="0.4"/>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 name="WM_BEAUTIFY_SHAPE_IDENTITY" val="{d0d3ad3b-e1bb-4bf7-b4e8-12069f3f0ef1}"/>
  <p:tag name="KSO_WM_UNIT_FILL_FORE_SCHEMECOLOR_INDEX_BRIGHTNESS" val="0"/>
  <p:tag name="KSO_WM_UNIT_FILL_FORE_SCHEMECOLOR_INDEX" val="15"/>
  <p:tag name="KSO_WM_UNIT_FILL_TYPE" val="1"/>
  <p:tag name="KSO_WM_UNIT_TEXT_FILL_FORE_SCHEMECOLOR_INDEX_BRIGHTNESS" val="0.15"/>
  <p:tag name="KSO_WM_UNIT_TEXT_FILL_FORE_SCHEMECOLOR_INDEX" val="13"/>
  <p:tag name="KSO_WM_UNIT_TEXT_FILL_TYPE" val="1"/>
</p:tagLst>
</file>

<file path=ppt/tags/tag273.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967b7cbfdd49db98dac943c921b4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fbb0fc61064a90acaa69246cc83bf9"/>
  <p:tag name="KSO_WM_UNIT_TEXT_FILL_FORE_SCHEMECOLOR_INDEX_BRIGHTNESS" val="0"/>
  <p:tag name="KSO_WM_UNIT_TEXT_FILL_FORE_SCHEMECOLOR_INDEX" val="13"/>
  <p:tag name="KSO_WM_UNIT_TEXT_FILL_TYPE" val="1"/>
  <p:tag name="KSO_WM_TEMPLATE_ASSEMBLE_XID" val="60656fc04054ed1e2fb80fac"/>
  <p:tag name="KSO_WM_TEMPLATE_ASSEMBLE_GROUPID" val="60656fc04054ed1e2fb80fac"/>
</p:tagLst>
</file>

<file path=ppt/tags/tag274.xml><?xml version="1.0" encoding="utf-8"?>
<p:tagLst xmlns:p="http://schemas.openxmlformats.org/presentationml/2006/main">
  <p:tag name="KSO_WM_UNIT_VALUE" val="1311*1269"/>
  <p:tag name="KSO_WM_UNIT_HIGHLIGHT" val="0"/>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 name="KSO_WM_UNIT_PLACING_PICTURE_USER_VIEWPORT" val="{&quot;height&quot;:3958.11811023622,&quot;width&quot;:5669.291338582677}"/>
  <p:tag name="KSO_WM_UNIT_PLACING_PICTURE_INFO" val="{&quot;code&quot;:&quot;&quot;,&quot;full_picture&quot;:false,&quot;scheme&quot;:&quot;4-0&quot;,&quot;spacing&quot;:5}"/>
  <p:tag name="KSO_WM_UNIT_PLACING_PICTURE_USER_VIEWPORT_SMARTMENU" val="{&quot;height&quot;:3677.1626935686386,&quot;width&quot;:2122.8703671409967}"/>
  <p:tag name="KSO_WM_UNIT_PLACING_PICTURE_USER_RELATIVERECTANGLE_SMARTMENU" val="{&quot;bottom&quot;:0,&quot;left&quot;:0.2983989634061558,&quot;right&quot;:0.2983989634061558,&quot;top&quot;:0}"/>
</p:tagLst>
</file>

<file path=ppt/tags/tag275.xml><?xml version="1.0" encoding="utf-8"?>
<p:tagLst xmlns:p="http://schemas.openxmlformats.org/presentationml/2006/main">
  <p:tag name="KSO_WM_UNIT_VALUE" val="1311*1269"/>
  <p:tag name="KSO_WM_UNIT_HIGHLIGHT" val="0"/>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 name="KSO_WM_UNIT_PLACING_PICTURE_USER_VIEWPORT" val="{&quot;height&quot;:4527.470866141733,&quot;width&quot;:5669.291338582677}"/>
  <p:tag name="KSO_WM_UNIT_PLACING_PICTURE_INFO" val="{&quot;code&quot;:&quot;&quot;,&quot;full_picture&quot;:false,&quot;scheme&quot;:&quot;4-0&quot;,&quot;spacing&quot;:5}"/>
  <p:tag name="KSO_WM_UNIT_PLACING_PICTURE_USER_VIEWPORT_SMARTMENU" val="{&quot;height&quot;:3677.1626935686386,&quot;width&quot;:4331.45501999628}"/>
  <p:tag name="KSO_WM_UNIT_PLACING_PICTURE_USER_RELATIVERECTANGLE_SMARTMENU" val="{&quot;bottom&quot;:0,&quot;left&quot;:0.02944963901599026,&quot;right&quot;:0.02944963901599026,&quot;top&quot;:0}"/>
</p:tagLst>
</file>

<file path=ppt/tags/tag276.xml><?xml version="1.0" encoding="utf-8"?>
<p:tagLst xmlns:p="http://schemas.openxmlformats.org/presentationml/2006/main">
  <p:tag name="KSO_WM_UNIT_VALUE" val="1311*1269"/>
  <p:tag name="KSO_WM_UNIT_HIGHLIGHT" val="0"/>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 name="KSO_WM_UNIT_PLACING_PICTURE_USER_VIEWPORT" val="{&quot;height&quot;:5293.12125984252,&quot;width&quot;:3968.503937007874}"/>
  <p:tag name="KSO_WM_UNIT_PLACING_PICTURE_INFO" val="{&quot;code&quot;:&quot;&quot;,&quot;full_picture&quot;:false,&quot;scheme&quot;:&quot;4-0&quot;,&quot;spacing&quot;:5}"/>
  <p:tag name="KSO_WM_UNIT_PLACING_PICTURE_USER_VIEWPORT_SMARTMENU" val="{&quot;height&quot;:3677.1626935686386,&quot;width&quot;:2122.8703671409967}"/>
  <p:tag name="KSO_WM_UNIT_PLACING_PICTURE_USER_RELATIVERECTANGLE_SMARTMENU" val="{&quot;bottom&quot;:0,&quot;left&quot;:0.11586543744120498,&quot;right&quot;:0.11586543744120498,&quot;top&quot;:0}"/>
</p:tagLst>
</file>

<file path=ppt/tags/tag277.xml><?xml version="1.0" encoding="utf-8"?>
<p:tagLst xmlns:p="http://schemas.openxmlformats.org/presentationml/2006/main">
  <p:tag name="KSO_WM_UNIT_VALUE" val="1311*1269"/>
  <p:tag name="KSO_WM_UNIT_HIGHLIGHT" val="0"/>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PLACING_PICTURE"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 name="KSO_WM_UNIT_PLACING_PICTURE_USER_VIEWPORT" val="{&quot;height&quot;:3968.503937007874,&quot;width&quot;:5293.124409448819}"/>
  <p:tag name="KSO_WM_UNIT_PLACING_PICTURE_INFO" val="{&quot;code&quot;:&quot;&quot;,&quot;full_picture&quot;:false,&quot;scheme&quot;:&quot;4-0&quot;,&quot;spacing&quot;:5}"/>
  <p:tag name="KSO_WM_UNIT_PLACING_PICTURE_USER_VIEWPORT_SMARTMENU" val="{&quot;height&quot;:3677.1626935686386,&quot;width&quot;:4331.45501999628}"/>
  <p:tag name="KSO_WM_UNIT_PLACING_PICTURE_USER_RELATIVERECTANGLE_SMARTMENU" val="{&quot;bottom&quot;:0,&quot;left&quot;:0.05827474391070602,&quot;right&quot;:0.05827474391070602,&quot;top&quot;:0}"/>
</p:tagLst>
</file>

<file path=ppt/tags/tag27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279.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60656fc04054ed1e2fb80fac"/>
  <p:tag name="KSO_WM_TEMPLATE_ASSEMBLE_GROUPID" val="60656fc04054ed1e2fb80fac"/>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TEMPLATE_THUMBS_INDEX" val="1、4、7、12、13、14、15、16、17、18、20、24、25、28、33、36、40、43、44"/>
  <p:tag name="KSO_WM_SLIDE_SIZE" val="960*539"/>
  <p:tag name="KSO_WM_SLIDE_POSITION" val="0*0"/>
  <p:tag name="KSO_WM_SLIDE_LAYOUT_INFO" val="{&quot;id&quot;:&quot;2021-04-01T16:02:01&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1-04-01T16:02:01&quot;,&quot;margin&quot;:{&quot;bottom&quot;:0.3970000147819519,&quot;left&quot;:1.2699999809265137,&quot;right&quot;:1.2699999809265137,&quot;top&quot;:0.4230000078678131},&quot;type&quot;:0},{&quot;direction&quot;:1,&quot;id&quot;:&quot;2021-04-01T16:02:01&quot;,&quot;maxSize&quot;:{&quot;size1&quot;:66.199979652445},&quot;minSize&quot;:{&quot;size1&quot;:38.79997965244498},&quot;normalSize&quot;:{&quot;size1&quot;:39.162479652444986},&quot;subLayout&quot;:[{&quot;id&quot;:&quot;2021-04-01T16:02:01&quot;,&quot;margin&quot;:{&quot;bottom&quot;:1.6929999589920044,&quot;left&quot;:1.6929999589920044,&quot;right&quot;:0.026000002399086952,&quot;top&quot;:1.7200000286102295},&quot;type&quot;:0},{&quot;id&quot;:&quot;2021-04-01T16:02:01&quot;,&quot;margin&quot;:{&quot;bottom&quot;:1.6929999589920044,&quot;left&quot;:1.2430000305175781,&quot;right&quot;:1.6929999589920044,&quot;top&quot;:1.6929999589920044},&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features&quot;:[&quot;collage&quot;,&quot;carousel&quot;],&quot;support_big_font&quot;:false,&quot;picture_toward&quot;:0,&quot;picture_dockside&quot;:[],&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6d37605f4ba842028aff7707b4ec7ce0&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3"/>
  <p:tag name="KSO_WM_TEMPLATE_ASSEMBLE_XID" val="60656fc04054ed1e2fb80fac"/>
  <p:tag name="KSO_WM_TEMPLATE_ASSEMBLE_GROUPID" val="60656fc04054ed1e2fb80fac"/>
</p:tagLst>
</file>

<file path=ppt/tags/tag281.xml><?xml version="1.0" encoding="utf-8"?>
<p:tagLst xmlns:p="http://schemas.openxmlformats.org/presentationml/2006/main">
  <p:tag name="KSO_WM_SLIDE_BACKGROUND_TYPE" val="general"/>
  <p:tag name="WM_BEAUTIFY_SHAPE_IDENTITY" val="{ac57b8ea-3d8e-4d93-a43f-48e660a4001c}"/>
  <p:tag name="KSO_WM_UNIT_TYPE" val="i"/>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84.xml><?xml version="1.0" encoding="utf-8"?>
<p:tagLst xmlns:p="http://schemas.openxmlformats.org/presentationml/2006/main">
  <p:tag name="KSO_WM_SLIDE_BACKGROUND_TYPE" val="general"/>
  <p:tag name="WM_BEAUTIFY_SHAPE_IDENTITY" val="{1b1d7630-9d9d-4b38-81c7-1002c3f0842b}"/>
  <p:tag name="KSO_WM_UNIT_TYPE" val="i"/>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91.xml><?xml version="1.0" encoding="utf-8"?>
<p:tagLst xmlns:p="http://schemas.openxmlformats.org/presentationml/2006/main">
  <p:tag name="KSO_WM_UNIT_FILL_FORE_SCHEMECOLOR_INDEX_1_BRIGHTNESS" val="0.8"/>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UNIT_FILL_FORE_SCHEMECOLOR_INDEX_1_BRIGHTNESS" val="0.8"/>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Lst>
</file>

<file path=ppt/tags/tag297.xml><?xml version="1.0" encoding="utf-8"?>
<p:tagLst xmlns:p="http://schemas.openxmlformats.org/presentationml/2006/main">
  <p:tag name="KSO_WM_UNIT_FILL_FORE_SCHEMECOLOR_INDEX_1_BRIGHTNESS" val="0.8"/>
  <p:tag name="KSO_WM_UNIT_FILL_FORE_SCHEMECOLOR_INDEX_1" val="7"/>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FILL_FORE_SCHEMECOLOR_INDEX_1_BRIGHTNESS" val="0.8"/>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03.xml><?xml version="1.0" encoding="utf-8"?>
<p:tagLst xmlns:p="http://schemas.openxmlformats.org/presentationml/2006/main">
  <p:tag name="KSO_WM_UNIT_FILL_FORE_SCHEMECOLOR_INDEX_1_BRIGHTNESS" val="0.8"/>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14"/>
  <p:tag name="KSO_WM_UNIT_FILL_FORE_SCHEMECOLOR_INDEX_2_POS" val="1"/>
  <p:tag name="KSO_WM_UNIT_FILL_FORE_SCHEMECOLOR_INDEX_2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SLIDE_BK_DARK_LIGHT" val="2"/>
  <p:tag name="KSO_WM_SLIDE_BACKGROUND_TYPE" val="general"/>
</p:tagLst>
</file>

<file path=ppt/tags/tag308.xml><?xml version="1.0" encoding="utf-8"?>
<p:tagLst xmlns:p="http://schemas.openxmlformats.org/presentationml/2006/main">
  <p:tag name="KSO_WM_SLIDE_BACKGROUND_TYPE" val="general"/>
  <p:tag name="WM_BEAUTIFY_SHAPE_IDENTITY" val="{010d454b-2d4c-49f9-a284-eb773c9f8b6e}"/>
  <p:tag name="KSO_WM_UNIT_TYPE" val="i"/>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11.xml><?xml version="1.0" encoding="utf-8"?>
<p:tagLst xmlns:p="http://schemas.openxmlformats.org/presentationml/2006/main">
  <p:tag name="KSO_WM_SLIDE_BACKGROUND_TYPE" val="general"/>
  <p:tag name="WM_BEAUTIFY_SHAPE_IDENTITY" val="{9d7cd0c2-2560-4024-9fed-54ad4f5f3791}"/>
  <p:tag name="KSO_WM_UNIT_TYPE" val="i"/>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14.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15.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6.xml><?xml version="1.0" encoding="utf-8"?>
<p:tagLst xmlns:p="http://schemas.openxmlformats.org/presentationml/2006/main">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LINE_FORE_SCHEMECOLOR_INDEX_BRIGHTNESS" val="0.8"/>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SLIDE_BK_DARK_LIGHT" val="2"/>
  <p:tag name="KSO_WM_SLIDE_BACKGROUND_TYPE" val="gener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SLIDE_BACKGROUND_TYPE" val="general"/>
  <p:tag name="WM_BEAUTIFY_SHAPE_IDENTITY" val="{a5457e12-3e9c-4b66-8435-425ac2353b48}"/>
  <p:tag name="KSO_WM_UNIT_TYPE" val="i"/>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33.xml><?xml version="1.0" encoding="utf-8"?>
<p:tagLst xmlns:p="http://schemas.openxmlformats.org/presentationml/2006/main">
  <p:tag name="KSO_WM_SLIDE_BACKGROUND_TYPE" val="general"/>
  <p:tag name="WM_BEAUTIFY_SHAPE_IDENTITY" val="{79c77e77-6cea-485f-8906-9c5e904fe57f}"/>
  <p:tag name="KSO_WM_UNIT_TYPE" val="i"/>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SLIDE_BK_DARK_LIGHT" val="2"/>
  <p:tag name="KSO_WM_SLIDE_BACKGROUND_TYPE" val="general"/>
</p:tagLst>
</file>

<file path=ppt/tags/tag341.xml><?xml version="1.0" encoding="utf-8"?>
<p:tagLst xmlns:p="http://schemas.openxmlformats.org/presentationml/2006/main">
  <p:tag name="KSO_WM_SLIDE_BACKGROUND_TYPE" val="general"/>
  <p:tag name="WM_BEAUTIFY_SHAPE_IDENTITY" val="{110671b4-3dd0-448d-8a11-d00a480f7d7f}"/>
  <p:tag name="KSO_WM_UNIT_TYPE" val="i"/>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44.xml><?xml version="1.0" encoding="utf-8"?>
<p:tagLst xmlns:p="http://schemas.openxmlformats.org/presentationml/2006/main">
  <p:tag name="KSO_WM_SLIDE_BACKGROUND_TYPE" val="general"/>
  <p:tag name="WM_BEAUTIFY_SHAPE_IDENTITY" val="{b0a97aad-cdfe-4297-9690-c6291ea205b2}"/>
  <p:tag name="KSO_WM_UNIT_TYPE" val="i"/>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FILL_FORE_SCHEMECOLOR_INDEX_BRIGHTNESS" val="0.6"/>
  <p:tag name="KSO_WM_UNIT_FILL_FORE_SCHEMECOLOR_INDEX" val="15"/>
  <p:tag name="KSO_WM_UNIT_FILL_TYPE" val="1"/>
  <p:tag name="KSO_WM_UNIT_TEXT_FILL_FORE_SCHEMECOLOR_INDEX_BRIGHTNESS" val="0"/>
  <p:tag name="KSO_WM_UNIT_TEXT_FILL_FORE_SCHEMECOLOR_INDEX" val="1"/>
  <p:tag name="KSO_WM_UNIT_TEXT_FILL_TYPE" val="1"/>
</p:tagLst>
</file>

<file path=ppt/tags/tag3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
  <p:tag name="KSO_WM_UNIT_TEXT_FILL_TYPE" val="1"/>
</p:tagLst>
</file>

<file path=ppt/tags/tag359.xml><?xml version="1.0" encoding="utf-8"?>
<p:tagLst xmlns:p="http://schemas.openxmlformats.org/presentationml/2006/main">
  <p:tag name="KSO_WM_UNIT_FILL_FORE_SCHEMECOLOR_INDEX_BRIGHTNESS" val="0.6"/>
  <p:tag name="KSO_WM_UNIT_FILL_FORE_SCHEMECOLOR_INDEX" val="15"/>
  <p:tag name="KSO_WM_UNIT_FILL_TYPE" val="1"/>
  <p:tag name="KSO_WM_UNIT_TEXT_FILL_FORE_SCHEMECOLOR_INDEX_BRIGHTNESS" val="0"/>
  <p:tag name="KSO_WM_UNIT_TEXT_FILL_FORE_SCHEMECOLOR_INDEX" val="1"/>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6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6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67.xml><?xml version="1.0" encoding="utf-8"?>
<p:tagLst xmlns:p="http://schemas.openxmlformats.org/presentationml/2006/main">
  <p:tag name="KSO_WM_UNIT_LINE_FORE_SCHEMECOLOR_INDEX_BRIGHTNESS" val="-0.25"/>
  <p:tag name="KSO_WM_UNIT_LINE_FORE_SCHEMECOLOR_INDEX" val="9"/>
  <p:tag name="KSO_WM_UNIT_LINE_FILL_TYPE" val="2"/>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69.xml><?xml version="1.0" encoding="utf-8"?>
<p:tagLst xmlns:p="http://schemas.openxmlformats.org/presentationml/2006/main">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71.xml><?xml version="1.0" encoding="utf-8"?>
<p:tagLst xmlns:p="http://schemas.openxmlformats.org/presentationml/2006/main">
  <p:tag name="KSO_WM_UNIT_FILL_FORE_SCHEMECOLOR_INDEX_BRIGHTNESS" val="-0.25"/>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72.xml><?xml version="1.0" encoding="utf-8"?>
<p:tagLst xmlns:p="http://schemas.openxmlformats.org/presentationml/2006/main">
  <p:tag name="KSO_WM_SLIDE_BK_DARK_LIGHT" val="2"/>
  <p:tag name="KSO_WM_SLIDE_BACKGROUND_TYPE" val="general"/>
</p:tagLst>
</file>

<file path=ppt/tags/tag373.xml><?xml version="1.0" encoding="utf-8"?>
<p:tagLst xmlns:p="http://schemas.openxmlformats.org/presentationml/2006/main">
  <p:tag name="KSO_WM_SLIDE_BACKGROUND_TYPE" val="general"/>
  <p:tag name="WM_BEAUTIFY_SHAPE_IDENTITY" val="{daf8aedf-78c0-4b41-b9f2-2d9251f70b52}"/>
  <p:tag name="KSO_WM_UNIT_TYPE" val="i"/>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76.xml><?xml version="1.0" encoding="utf-8"?>
<p:tagLst xmlns:p="http://schemas.openxmlformats.org/presentationml/2006/main">
  <p:tag name="KSO_WM_SLIDE_BACKGROUND_TYPE" val="general"/>
  <p:tag name="WM_BEAUTIFY_SHAPE_IDENTITY" val="{3e0f51a7-f36b-4b00-8f0d-8495bfe017b0}"/>
  <p:tag name="KSO_WM_UNIT_TYPE" val="i"/>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382.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383.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384.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385.xml><?xml version="1.0" encoding="utf-8"?>
<p:tagLst xmlns:p="http://schemas.openxmlformats.org/presentationml/2006/main">
  <p:tag name="KSO_WM_UNIT_LINE_FORE_SCHEMECOLOR_INDEX_BRIGHTNESS" val="0"/>
  <p:tag name="KSO_WM_UNIT_LINE_FORE_SCHEMECOLOR_INDEX" val="16"/>
  <p:tag name="KSO_WM_UNIT_LINE_FILL_TYPE" val="2"/>
</p:tagLst>
</file>

<file path=ppt/tags/tag386.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FILL_FORE_SCHEMECOLOR_INDEX_BRIGHTNESS" val="0.4"/>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8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7"/>
  <p:tag name="KSO_WM_UNIT_TEXT_FILL_TYPE" val="1"/>
</p:tagLst>
</file>

<file path=ppt/tags/tag395.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396.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3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407.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1.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FILL_FORE_SCHEMECOLOR_INDEX_BRIGHTNESS" val="-0.25"/>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0.xml><?xml version="1.0" encoding="utf-8"?>
<p:tagLst xmlns:p="http://schemas.openxmlformats.org/presentationml/2006/main">
  <p:tag name="KSO_WM_SLIDE_BK_DARK_LIGHT" val="2"/>
  <p:tag name="KSO_WM_SLIDE_BACKGROUND_TYPE" val="general"/>
</p:tagLst>
</file>

<file path=ppt/tags/tag531.xml><?xml version="1.0" encoding="utf-8"?>
<p:tagLst xmlns:p="http://schemas.openxmlformats.org/presentationml/2006/main">
  <p:tag name="KSO_WM_SLIDE_BACKGROUND_TYPE" val="general"/>
  <p:tag name="WM_BEAUTIFY_SHAPE_IDENTITY" val="{398c343a-06fd-4823-8796-edb15249d667}"/>
  <p:tag name="KSO_WM_UNIT_TYPE" val="i"/>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534.xml><?xml version="1.0" encoding="utf-8"?>
<p:tagLst xmlns:p="http://schemas.openxmlformats.org/presentationml/2006/main">
  <p:tag name="KSO_WM_SLIDE_BACKGROUND_TYPE" val="general"/>
  <p:tag name="WM_BEAUTIFY_SHAPE_IDENTITY" val="{265b7d35-6ee0-476a-bc01-46acf5f8dfb9}"/>
  <p:tag name="KSO_WM_UNIT_TYPE" val="i"/>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53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9.xml><?xml version="1.0" encoding="utf-8"?>
<p:tagLst xmlns:p="http://schemas.openxmlformats.org/presentationml/2006/main">
  <p:tag name="KSO_WM_SLIDE_BK_DARK_LIGHT" val="2"/>
  <p:tag name="KSO_WM_SLIDE_BACKGROUND_TYPE" val="general"/>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0.xml><?xml version="1.0" encoding="utf-8"?>
<p:tagLst xmlns:p="http://schemas.openxmlformats.org/presentationml/2006/main">
  <p:tag name="KSO_WM_SLIDE_BACKGROUND_TYPE" val="general"/>
  <p:tag name="WM_BEAUTIFY_SHAPE_IDENTITY" val="{c5cbc353-44d9-473d-b190-911a8f980585}"/>
  <p:tag name="KSO_WM_UNIT_TYPE" val="i"/>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543.xml><?xml version="1.0" encoding="utf-8"?>
<p:tagLst xmlns:p="http://schemas.openxmlformats.org/presentationml/2006/main">
  <p:tag name="KSO_WM_SLIDE_BACKGROUND_TYPE" val="general"/>
  <p:tag name="WM_BEAUTIFY_SHAPE_IDENTITY" val="{54791708-09b5-4207-9fba-b12737bfa173}"/>
  <p:tag name="KSO_WM_UNIT_TYPE" val="i"/>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 name="KSO_WM_UNIT_FILL_FORE_SCHEMECOLOR_INDEX_BRIGHTNESS" val="0"/>
  <p:tag name="KSO_WM_UNIT_FILL_FORE_SCHEMECOLOR_INDEX" val="5"/>
  <p:tag name="KSO_WM_UNIT_FILL_TYPE" val="1"/>
  <p:tag name="KSO_WM_UNIT_TEXT_FILL_FORE_SCHEMECOLOR_INDEX_BRIGHTNESS" val="0.15"/>
  <p:tag name="KSO_WM_UNIT_TEXT_FILL_FORE_SCHEMECOLOR_INDEX" val="13"/>
  <p:tag name="KSO_WM_UNIT_TEXT_FILL_TYPE"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 name="KSO_WM_UNIT_FILL_FORE_SCHEMECOLOR_INDEX_BRIGHTNESS" val="0"/>
  <p:tag name="KSO_WM_UNIT_FILL_FORE_SCHEMECOLOR_INDEX" val="5"/>
  <p:tag name="KSO_WM_UNIT_FILL_BACK_SCHEMECOLOR_INDEX_BRIGHTNESS" val="0"/>
  <p:tag name="KSO_WM_UNIT_FILL_BACK_SCHEMECOLOR_INDEX" val="14"/>
  <p:tag name="KSO_WM_UNIT_FILL_TYPE" val="2"/>
  <p:tag name="KSO_WM_UNIT_TEXT_FILL_FORE_SCHEMECOLOR_INDEX_BRIGHTNESS" val="0.15"/>
  <p:tag name="KSO_WM_UNIT_TEXT_FILL_FORE_SCHEMECOLOR_INDEX" val="13"/>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4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2.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54.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55.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5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557.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1.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562.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5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56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57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
  <p:tag name="KSO_WM_UNIT_TEXT_FILL_TYPE" val="1"/>
</p:tagLst>
</file>

<file path=ppt/tags/tag57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7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58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SLIDE_BACKGROUND_TYPE" val="general"/>
</p:tagLst>
</file>

<file path=ppt/tags/tag8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8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8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SLIDE_BACKGROUND_TYPE" val="general"/>
</p:tagLst>
</file>

<file path=ppt/tags/tag8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SLIDE_BACKGROUND_TYPE" val="general"/>
  <p:tag name="KSO_WM_SLIDE_BK_DARK_LIGHT" val="2"/>
  <p:tag name="KSO_WM_UNIT_TYPE" val="i"/>
  <p:tag name="KSO_WM_UNIT_INDEX" val="3"/>
</p:tagLst>
</file>

<file path=ppt/tags/tag9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SLIDE_BACKGROUND_TYPE" val="general"/>
  <p:tag name="KSO_WM_SLIDE_BK_DARK_LIGHT" val="2"/>
  <p:tag name="KSO_WM_UNIT_TYPE" val="i"/>
  <p:tag name="KSO_WM_UNIT_INDEX" val="4"/>
</p:tagLst>
</file>

<file path=ppt/tags/tag9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9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9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9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dirty="0">
            <a:latin typeface="微软雅黑" panose="020B0503020204020204" pitchFamily="34" charset="-122"/>
            <a:ea typeface="微软雅黑" panose="020B0503020204020204"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F2F2F2"/>
      </a:dk2>
      <a:lt2>
        <a:srgbClr val="FFFFFF"/>
      </a:lt2>
      <a:accent1>
        <a:srgbClr val="FF8541"/>
      </a:accent1>
      <a:accent2>
        <a:srgbClr val="E57380"/>
      </a:accent2>
      <a:accent3>
        <a:srgbClr val="D06BA8"/>
      </a:accent3>
      <a:accent4>
        <a:srgbClr val="BA5FC6"/>
      </a:accent4>
      <a:accent5>
        <a:srgbClr val="A053E1"/>
      </a:accent5>
      <a:accent6>
        <a:srgbClr val="8346F9"/>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4296</Words>
  <Application>WPS 演示</Application>
  <PresentationFormat/>
  <Paragraphs>741</Paragraphs>
  <Slides>28</Slides>
  <Notes>2</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vt:i4>
      </vt:variant>
      <vt:variant>
        <vt:lpstr>幻灯片标题</vt:lpstr>
      </vt:variant>
      <vt:variant>
        <vt:i4>28</vt:i4>
      </vt:variant>
    </vt:vector>
  </HeadingPairs>
  <TitlesOfParts>
    <vt:vector size="46" baseType="lpstr">
      <vt:lpstr>Arial</vt:lpstr>
      <vt:lpstr>宋体</vt:lpstr>
      <vt:lpstr>Wingdings</vt:lpstr>
      <vt:lpstr>等线</vt:lpstr>
      <vt:lpstr>微软雅黑</vt:lpstr>
      <vt:lpstr>等线 Light</vt:lpstr>
      <vt:lpstr>Times New Roman</vt:lpstr>
      <vt:lpstr>Calibri</vt:lpstr>
      <vt:lpstr>Arial Unicode MS</vt:lpstr>
      <vt:lpstr>Arial</vt:lpstr>
      <vt:lpstr>汉仪旗黑-85S</vt:lpstr>
      <vt:lpstr>黑体</vt:lpstr>
      <vt:lpstr>Viner Hand ITC</vt:lpstr>
      <vt:lpstr>Wingdings</vt:lpstr>
      <vt:lpstr>Segoe UI</vt:lpstr>
      <vt:lpstr>Office 主题​​</vt:lpstr>
      <vt:lpstr>3_Office 主题​​</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电气安全讲座</dc:title>
  <dc:creator>niu</dc:creator>
  <cp:lastModifiedBy>A呀土豆baby</cp:lastModifiedBy>
  <cp:revision>455</cp:revision>
  <dcterms:created xsi:type="dcterms:W3CDTF">2001-09-10T15:13:00Z</dcterms:created>
  <dcterms:modified xsi:type="dcterms:W3CDTF">2021-06-20T13:00:04Z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8A7861BACA604D15B7AE38DE691A601C</vt:lpwstr>
  </property>
</Properties>
</file>