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2.xml" ContentType="application/vnd.openxmlformats-officedocument.theme+xml"/>
  <Override PartName="/ppt/tags/tag10.xml" ContentType="application/vnd.openxmlformats-officedocument.presentationml.tags+xml"/>
  <Override PartName="/ppt/notesSlides/notesSlide1.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3" r:id="rId1"/>
  </p:sldMasterIdLst>
  <p:notesMasterIdLst>
    <p:notesMasterId r:id="rId66"/>
  </p:notesMasterIdLst>
  <p:sldIdLst>
    <p:sldId id="361" r:id="rId2"/>
    <p:sldId id="574" r:id="rId3"/>
    <p:sldId id="575" r:id="rId4"/>
    <p:sldId id="576" r:id="rId5"/>
    <p:sldId id="577" r:id="rId6"/>
    <p:sldId id="578" r:id="rId7"/>
    <p:sldId id="579" r:id="rId8"/>
    <p:sldId id="580" r:id="rId9"/>
    <p:sldId id="581" r:id="rId10"/>
    <p:sldId id="582" r:id="rId11"/>
    <p:sldId id="583" r:id="rId12"/>
    <p:sldId id="584" r:id="rId13"/>
    <p:sldId id="585" r:id="rId14"/>
    <p:sldId id="586" r:id="rId15"/>
    <p:sldId id="587" r:id="rId16"/>
    <p:sldId id="588" r:id="rId17"/>
    <p:sldId id="589" r:id="rId18"/>
    <p:sldId id="590" r:id="rId19"/>
    <p:sldId id="591" r:id="rId20"/>
    <p:sldId id="592" r:id="rId21"/>
    <p:sldId id="593" r:id="rId22"/>
    <p:sldId id="594" r:id="rId23"/>
    <p:sldId id="595" r:id="rId24"/>
    <p:sldId id="596" r:id="rId25"/>
    <p:sldId id="597" r:id="rId26"/>
    <p:sldId id="598" r:id="rId27"/>
    <p:sldId id="599" r:id="rId28"/>
    <p:sldId id="600" r:id="rId29"/>
    <p:sldId id="601" r:id="rId30"/>
    <p:sldId id="602" r:id="rId31"/>
    <p:sldId id="603" r:id="rId32"/>
    <p:sldId id="604" r:id="rId33"/>
    <p:sldId id="605" r:id="rId34"/>
    <p:sldId id="606" r:id="rId35"/>
    <p:sldId id="607" r:id="rId36"/>
    <p:sldId id="608" r:id="rId37"/>
    <p:sldId id="609" r:id="rId38"/>
    <p:sldId id="610" r:id="rId39"/>
    <p:sldId id="611" r:id="rId40"/>
    <p:sldId id="612" r:id="rId41"/>
    <p:sldId id="613" r:id="rId42"/>
    <p:sldId id="614" r:id="rId43"/>
    <p:sldId id="615" r:id="rId44"/>
    <p:sldId id="616" r:id="rId45"/>
    <p:sldId id="617" r:id="rId46"/>
    <p:sldId id="618" r:id="rId47"/>
    <p:sldId id="619" r:id="rId48"/>
    <p:sldId id="620" r:id="rId49"/>
    <p:sldId id="621" r:id="rId50"/>
    <p:sldId id="622" r:id="rId51"/>
    <p:sldId id="623" r:id="rId52"/>
    <p:sldId id="624" r:id="rId53"/>
    <p:sldId id="625" r:id="rId54"/>
    <p:sldId id="626" r:id="rId55"/>
    <p:sldId id="627" r:id="rId56"/>
    <p:sldId id="628" r:id="rId57"/>
    <p:sldId id="629" r:id="rId58"/>
    <p:sldId id="630" r:id="rId59"/>
    <p:sldId id="631" r:id="rId60"/>
    <p:sldId id="632" r:id="rId61"/>
    <p:sldId id="633" r:id="rId62"/>
    <p:sldId id="634" r:id="rId63"/>
    <p:sldId id="635" r:id="rId64"/>
    <p:sldId id="498" r:id="rId65"/>
  </p:sldIdLst>
  <p:sldSz cx="9144000" cy="5143500" type="screen16x9"/>
  <p:notesSz cx="6858000" cy="9144000"/>
  <p:custDataLst>
    <p:tags r:id="rId6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546A"/>
    <a:srgbClr val="0B5F83"/>
    <a:srgbClr val="8A6900"/>
    <a:srgbClr val="D9DEF7"/>
    <a:srgbClr val="96A2D0"/>
    <a:srgbClr val="8791BB"/>
    <a:srgbClr val="415BD6"/>
    <a:srgbClr val="665B93"/>
    <a:srgbClr val="6E54B8"/>
    <a:srgbClr val="CAC2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25" autoAdjust="0"/>
    <p:restoredTop sz="96314" autoAdjust="0"/>
  </p:normalViewPr>
  <p:slideViewPr>
    <p:cSldViewPr>
      <p:cViewPr varScale="1">
        <p:scale>
          <a:sx n="110" d="100"/>
          <a:sy n="110" d="100"/>
        </p:scale>
        <p:origin x="874" y="45"/>
      </p:cViewPr>
      <p:guideLst>
        <p:guide orient="horz" pos="1620"/>
        <p:guide pos="2880"/>
      </p:guideLst>
    </p:cSldViewPr>
  </p:slideViewPr>
  <p:outlineViewPr>
    <p:cViewPr>
      <p:scale>
        <a:sx n="33" d="100"/>
        <a:sy n="33" d="100"/>
      </p:scale>
      <p:origin x="0" y="-900"/>
    </p:cViewPr>
  </p:outlineViewPr>
  <p:notesTextViewPr>
    <p:cViewPr>
      <p:scale>
        <a:sx n="100" d="100"/>
        <a:sy n="100" d="100"/>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gs" Target="tags/tag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ADD754-F49E-4351-AAFE-19D83F43501C}" type="datetimeFigureOut">
              <a:rPr lang="en-US" smtClean="0"/>
              <a:pPr/>
              <a:t>7/17/2022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8F6036-E835-44CB-A25A-34C755DFD5D4}" type="slidenum">
              <a:rPr lang="en-US" smtClean="0"/>
              <a:pPr/>
              <a:t>‹#›</a:t>
            </a:fld>
            <a:endParaRPr lang="en-US"/>
          </a:p>
        </p:txBody>
      </p:sp>
    </p:spTree>
    <p:extLst>
      <p:ext uri="{BB962C8B-B14F-4D97-AF65-F5344CB8AC3E}">
        <p14:creationId xmlns:p14="http://schemas.microsoft.com/office/powerpoint/2010/main" val="3614133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78F6036-E835-44CB-A25A-34C755DFD5D4}" type="slidenum">
              <a:rPr lang="en-US" smtClean="0"/>
              <a:pPr/>
              <a:t>1</a:t>
            </a:fld>
            <a:endParaRPr lang="en-US"/>
          </a:p>
        </p:txBody>
      </p:sp>
    </p:spTree>
    <p:extLst>
      <p:ext uri="{BB962C8B-B14F-4D97-AF65-F5344CB8AC3E}">
        <p14:creationId xmlns:p14="http://schemas.microsoft.com/office/powerpoint/2010/main" val="3539368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78F6036-E835-44CB-A25A-34C755DFD5D4}" type="slidenum">
              <a:rPr lang="en-US" smtClean="0"/>
              <a:pPr/>
              <a:t>64</a:t>
            </a:fld>
            <a:endParaRPr lang="en-US"/>
          </a:p>
        </p:txBody>
      </p:sp>
    </p:spTree>
    <p:extLst>
      <p:ext uri="{BB962C8B-B14F-4D97-AF65-F5344CB8AC3E}">
        <p14:creationId xmlns:p14="http://schemas.microsoft.com/office/powerpoint/2010/main" val="40832931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2.jpeg"/><Relationship Id="rId5" Type="http://schemas.openxmlformats.org/officeDocument/2006/relationships/slideMaster" Target="../slideMasters/slideMaster1.xml"/><Relationship Id="rId4"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2.jpeg"/><Relationship Id="rId5" Type="http://schemas.openxmlformats.org/officeDocument/2006/relationships/slideMaster" Target="../slideMasters/slideMaster1.xml"/><Relationship Id="rId4" Type="http://schemas.openxmlformats.org/officeDocument/2006/relationships/tags" Target="../tags/tag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自定义版式">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9142261"/>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01" y="209550"/>
            <a:ext cx="305564" cy="304800"/>
          </a:xfrm>
          <a:prstGeom prst="rect">
            <a:avLst/>
          </a:prstGeom>
        </p:spPr>
      </p:pic>
      <p:cxnSp>
        <p:nvCxnSpPr>
          <p:cNvPr id="4" name="直接连接符 3"/>
          <p:cNvCxnSpPr/>
          <p:nvPr userDrawn="1"/>
        </p:nvCxnSpPr>
        <p:spPr>
          <a:xfrm>
            <a:off x="685800" y="209550"/>
            <a:ext cx="0" cy="30480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5" name="文本框 4"/>
          <p:cNvSpPr txBox="1"/>
          <p:nvPr userDrawn="1"/>
        </p:nvSpPr>
        <p:spPr>
          <a:xfrm>
            <a:off x="685800" y="192673"/>
            <a:ext cx="1143000" cy="338554"/>
          </a:xfrm>
          <a:prstGeom prst="rect">
            <a:avLst/>
          </a:prstGeom>
          <a:noFill/>
        </p:spPr>
        <p:txBody>
          <a:bodyPr wrap="square" rtlCol="0">
            <a:spAutoFit/>
          </a:bodyPr>
          <a:lstStyle/>
          <a:p>
            <a:r>
              <a:rPr lang="en-US" altLang="zh-CN" sz="1600" dirty="0">
                <a:solidFill>
                  <a:schemeClr val="tx1">
                    <a:lumMod val="50000"/>
                    <a:lumOff val="50000"/>
                  </a:schemeClr>
                </a:solidFill>
                <a:latin typeface="Agency FB" panose="020B0503020202020204" pitchFamily="34" charset="0"/>
              </a:rPr>
              <a:t>ABC safety</a:t>
            </a:r>
            <a:endParaRPr lang="zh-CN" altLang="en-US" sz="1600" dirty="0">
              <a:solidFill>
                <a:schemeClr val="tx1">
                  <a:lumMod val="50000"/>
                  <a:lumOff val="50000"/>
                </a:schemeClr>
              </a:solidFill>
              <a:latin typeface="Agency FB" panose="020B0503020202020204" pitchFamily="34" charset="0"/>
            </a:endParaRPr>
          </a:p>
        </p:txBody>
      </p:sp>
      <p:cxnSp>
        <p:nvCxnSpPr>
          <p:cNvPr id="7" name="直接连接符 6"/>
          <p:cNvCxnSpPr/>
          <p:nvPr userDrawn="1"/>
        </p:nvCxnSpPr>
        <p:spPr>
          <a:xfrm>
            <a:off x="228600" y="4857750"/>
            <a:ext cx="8610600" cy="0"/>
          </a:xfrm>
          <a:prstGeom prst="line">
            <a:avLst/>
          </a:prstGeom>
          <a:ln>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sp>
        <p:nvSpPr>
          <p:cNvPr id="8" name="矩形 7"/>
          <p:cNvSpPr/>
          <p:nvPr userDrawn="1"/>
        </p:nvSpPr>
        <p:spPr>
          <a:xfrm>
            <a:off x="5867400" y="4835628"/>
            <a:ext cx="3276600" cy="76200"/>
          </a:xfrm>
          <a:prstGeom prst="rect">
            <a:avLst/>
          </a:prstGeom>
          <a:solidFill>
            <a:srgbClr val="FFC000">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userDrawn="1"/>
        </p:nvSpPr>
        <p:spPr>
          <a:xfrm>
            <a:off x="6934200" y="4884119"/>
            <a:ext cx="2057400" cy="276999"/>
          </a:xfrm>
          <a:prstGeom prst="rect">
            <a:avLst/>
          </a:prstGeom>
          <a:noFill/>
        </p:spPr>
        <p:txBody>
          <a:bodyPr wrap="square" rtlCol="0">
            <a:spAutoFit/>
          </a:bodyPr>
          <a:lstStyle/>
          <a:p>
            <a:pPr algn="dist"/>
            <a:r>
              <a:rPr lang="en-US" altLang="zh-CN" sz="1200" dirty="0">
                <a:solidFill>
                  <a:schemeClr val="tx1">
                    <a:lumMod val="50000"/>
                    <a:lumOff val="50000"/>
                  </a:schemeClr>
                </a:solidFill>
                <a:latin typeface="Agency FB" panose="020B0503020202020204" pitchFamily="34" charset="0"/>
              </a:rPr>
              <a:t>ABC Safety Consultation</a:t>
            </a:r>
            <a:endParaRPr lang="zh-CN" altLang="en-US" sz="1200" dirty="0">
              <a:solidFill>
                <a:schemeClr val="tx1">
                  <a:lumMod val="50000"/>
                  <a:lumOff val="50000"/>
                </a:schemeClr>
              </a:solidFill>
              <a:latin typeface="Agency FB" panose="020B0503020202020204" pitchFamily="34" charset="0"/>
            </a:endParaRPr>
          </a:p>
        </p:txBody>
      </p:sp>
    </p:spTree>
    <p:extLst>
      <p:ext uri="{BB962C8B-B14F-4D97-AF65-F5344CB8AC3E}">
        <p14:creationId xmlns:p14="http://schemas.microsoft.com/office/powerpoint/2010/main" val="1314829365"/>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3108145"/>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仅标题">
    <p:spTree>
      <p:nvGrpSpPr>
        <p:cNvPr id="1" name=""/>
        <p:cNvGrpSpPr/>
        <p:nvPr/>
      </p:nvGrpSpPr>
      <p:grpSpPr>
        <a:xfrm>
          <a:off x="0" y="0"/>
          <a:ext cx="0" cy="0"/>
          <a:chOff x="0" y="0"/>
          <a:chExt cx="0" cy="0"/>
        </a:xfrm>
      </p:grpSpPr>
      <p:pic>
        <p:nvPicPr>
          <p:cNvPr id="3" name="http://photo-static-api.fotomore.com/creative/vcg/400/version23/VCG41157382395.jpg" descr="&amp;pky160_sjzg_VCG41157382395&amp;2&amp;src_toppic_inpsrchzd1&amp;"/>
          <p:cNvPicPr>
            <a:picLocks noChangeAspect="1" noChangeArrowheads="1"/>
          </p:cNvPicPr>
          <p:nvPr userDrawn="1"/>
        </p:nvPicPr>
        <p:blipFill>
          <a:blip r:embed="rId6">
            <a:extLst>
              <a:ext uri="{28A0092B-C50C-407E-A947-70E740481C1C}">
                <a14:useLocalDpi xmlns:a14="http://schemas.microsoft.com/office/drawing/2010/main" val="0"/>
              </a:ext>
            </a:extLst>
          </a:blip>
          <a:srcRect l="51620"/>
          <a:stretch>
            <a:fillRect/>
          </a:stretch>
        </p:blipFill>
        <p:spPr bwMode="auto">
          <a:xfrm>
            <a:off x="1" y="0"/>
            <a:ext cx="3508772"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6"/>
          <p:cNvSpPr/>
          <p:nvPr>
            <p:custDataLst>
              <p:tags r:id="rId1"/>
            </p:custDataLst>
          </p:nvPr>
        </p:nvSpPr>
        <p:spPr>
          <a:xfrm>
            <a:off x="16669" y="0"/>
            <a:ext cx="3492578" cy="5143500"/>
          </a:xfrm>
          <a:prstGeom prst="rect">
            <a:avLst/>
          </a:prstGeom>
          <a:gradFill flip="none" rotWithShape="1">
            <a:gsLst>
              <a:gs pos="100000">
                <a:schemeClr val="accent1"/>
              </a:gs>
              <a:gs pos="27000">
                <a:schemeClr val="accent4">
                  <a:alpha val="7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endParaRPr lang="zh-CN" altLang="en-US" sz="1350" noProof="1">
              <a:cs typeface="微软雅黑" panose="020B0503020204020204" charset="-122"/>
            </a:endParaRPr>
          </a:p>
        </p:txBody>
      </p:sp>
      <p:sp>
        <p:nvSpPr>
          <p:cNvPr id="2" name="标题 1"/>
          <p:cNvSpPr>
            <a:spLocks noGrp="1"/>
          </p:cNvSpPr>
          <p:nvPr>
            <p:ph type="title"/>
          </p:nvPr>
        </p:nvSpPr>
        <p:spPr/>
        <p:txBody>
          <a:bodyPr lIns="91440" tIns="45720" rIns="91440" bIns="45720" rtlCol="0">
            <a:normAutofit/>
          </a:bodyPr>
          <a:lstStyle>
            <a:lvl1pPr marL="0" marR="0" lvl="0" algn="l" defTabSz="685800" rtl="0" eaLnBrk="1" fontAlgn="auto" latinLnBrk="0" hangingPunct="1">
              <a:lnSpc>
                <a:spcPct val="100000"/>
              </a:lnSpc>
              <a:buNone/>
              <a:defRPr kumimoji="0" lang="zh-CN" altLang="en-US" sz="1800" b="1" i="0" u="none" strike="noStrike" kern="1200" cap="none" spc="150" normalizeH="0" baseline="0" noProof="1" dirty="0">
                <a:solidFill>
                  <a:schemeClr val="tx1"/>
                </a:solidFill>
                <a:uFillTx/>
                <a:latin typeface="微软雅黑" panose="020B0503020204020204" charset="-122"/>
                <a:ea typeface="微软雅黑" panose="020B0503020204020204" charset="-122"/>
                <a:cs typeface="微软雅黑" panose="020B0503020204020204" charset="-122"/>
                <a:sym typeface="+mn-ea"/>
              </a:defRPr>
            </a:lvl1pPr>
          </a:lstStyle>
          <a:p>
            <a:pPr lvl="0"/>
            <a:r>
              <a:rPr noProof="1">
                <a:sym typeface="+mn-ea"/>
              </a:rPr>
              <a:t>单击此处编辑母版标题样式</a:t>
            </a:r>
          </a:p>
        </p:txBody>
      </p:sp>
      <p:sp>
        <p:nvSpPr>
          <p:cNvPr id="5" name="日期占位符 2"/>
          <p:cNvSpPr>
            <a:spLocks noGrp="1"/>
          </p:cNvSpPr>
          <p:nvPr>
            <p:ph type="dt" sz="half" idx="10"/>
            <p:custDataLst>
              <p:tags r:id="rId2"/>
            </p:custDataLst>
          </p:nvPr>
        </p:nvSpPr>
        <p:spPr/>
        <p:txBody>
          <a:bodyPr/>
          <a:lstStyle>
            <a:lvl1pPr>
              <a:defRPr/>
            </a:lvl1pPr>
          </a:lstStyle>
          <a:p>
            <a:fld id="{760FBDFE-C587-4B4C-A407-44438C67B59E}" type="datetimeFigureOut">
              <a:rPr lang="zh-CN" altLang="en-US"/>
              <a:pPr/>
              <a:t>2022/7/17</a:t>
            </a:fld>
            <a:endParaRPr lang="zh-CN" altLang="en-US"/>
          </a:p>
        </p:txBody>
      </p:sp>
      <p:sp>
        <p:nvSpPr>
          <p:cNvPr id="6" name="页脚占位符 3"/>
          <p:cNvSpPr>
            <a:spLocks noGrp="1"/>
          </p:cNvSpPr>
          <p:nvPr>
            <p:ph type="ftr" sz="quarter" idx="11"/>
            <p:custDataLst>
              <p:tags r:id="rId3"/>
            </p:custDataLst>
          </p:nvPr>
        </p:nvSpPr>
        <p:spPr/>
        <p:txBody>
          <a:bodyPr/>
          <a:lstStyle>
            <a:lvl1pPr>
              <a:defRPr/>
            </a:lvl1pPr>
          </a:lstStyle>
          <a:p>
            <a:endParaRPr lang="zh-CN" altLang="en-US"/>
          </a:p>
        </p:txBody>
      </p:sp>
      <p:sp>
        <p:nvSpPr>
          <p:cNvPr id="7" name="灯片编号占位符 4"/>
          <p:cNvSpPr>
            <a:spLocks noGrp="1"/>
          </p:cNvSpPr>
          <p:nvPr>
            <p:ph type="sldNum" sz="quarter" idx="12"/>
            <p:custDataLst>
              <p:tags r:id="rId4"/>
            </p:custDataLst>
          </p:nvPr>
        </p:nvSpPr>
        <p:spPr/>
        <p:txBody>
          <a:bodyPr/>
          <a:lstStyle>
            <a:lvl1pPr>
              <a:defRPr/>
            </a:lvl1pPr>
          </a:lstStyle>
          <a:p>
            <a:fld id="{9869E0BA-E553-499D-8181-7D02762A6C0C}" type="slidenum">
              <a:rPr lang="zh-CN" altLang="en-US"/>
              <a:pPr/>
              <a:t>‹#›</a:t>
            </a:fld>
            <a:endParaRPr lang="zh-CN" altLang="en-US"/>
          </a:p>
        </p:txBody>
      </p:sp>
    </p:spTree>
    <p:extLst>
      <p:ext uri="{BB962C8B-B14F-4D97-AF65-F5344CB8AC3E}">
        <p14:creationId xmlns:p14="http://schemas.microsoft.com/office/powerpoint/2010/main" val="39637769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pic>
        <p:nvPicPr>
          <p:cNvPr id="3" name="http://photo-static-api.fotomore.com/creative/vcg/400/version23/VCG41157382395.jpg" descr="&amp;pky160_sjzg_VCG41157382395&amp;2&amp;src_toppic_inpsrchzd1&amp;"/>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userDrawn="1">
            <p:custDataLst>
              <p:tags r:id="rId1"/>
            </p:custDataLst>
          </p:nvPr>
        </p:nvSpPr>
        <p:spPr>
          <a:xfrm>
            <a:off x="1108473" y="1001316"/>
            <a:ext cx="7155656" cy="3369469"/>
          </a:xfrm>
          <a:prstGeom prst="rect">
            <a:avLst/>
          </a:prstGeom>
          <a:gradFill flip="none" rotWithShape="1">
            <a:gsLst>
              <a:gs pos="81000">
                <a:schemeClr val="accent6">
                  <a:alpha val="95000"/>
                </a:schemeClr>
              </a:gs>
              <a:gs pos="5000">
                <a:schemeClr val="accent3">
                  <a:alpha val="73000"/>
                </a:schemeClr>
              </a:gs>
            </a:gsLst>
            <a:lin ang="3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350" noProof="1">
              <a:cs typeface="微软雅黑" panose="020B0503020204020204" charset="-122"/>
            </a:endParaRPr>
          </a:p>
        </p:txBody>
      </p:sp>
      <p:sp>
        <p:nvSpPr>
          <p:cNvPr id="2" name="标题 1"/>
          <p:cNvSpPr>
            <a:spLocks noGrp="1"/>
          </p:cNvSpPr>
          <p:nvPr>
            <p:ph type="title" hasCustomPrompt="1"/>
          </p:nvPr>
        </p:nvSpPr>
        <p:spPr>
          <a:xfrm>
            <a:off x="2788920" y="2802582"/>
            <a:ext cx="3566160" cy="618222"/>
          </a:xfrm>
        </p:spPr>
        <p:txBody>
          <a:bodyPr lIns="91440" tIns="0" rIns="91440" bIns="45720">
            <a:normAutofit/>
          </a:bodyPr>
          <a:lstStyle>
            <a:lvl1pPr algn="dist">
              <a:defRPr sz="2700" b="0" u="none" strike="noStrike" kern="1200" cap="none" spc="225" normalizeH="0" baseline="0">
                <a:solidFill>
                  <a:schemeClr val="bg1"/>
                </a:solidFill>
                <a:uFillTx/>
                <a:latin typeface="微软雅黑" panose="020B0503020204020204" charset="-122"/>
                <a:ea typeface="微软雅黑" panose="020B0503020204020204" charset="-122"/>
              </a:defRPr>
            </a:lvl1pPr>
          </a:lstStyle>
          <a:p>
            <a:r>
              <a:rPr lang="zh-CN" altLang="en-US" noProof="1"/>
              <a:t>单击此处编辑标题</a:t>
            </a:r>
          </a:p>
        </p:txBody>
      </p:sp>
      <p:sp>
        <p:nvSpPr>
          <p:cNvPr id="5" name="日期占位符 3"/>
          <p:cNvSpPr>
            <a:spLocks noGrp="1"/>
          </p:cNvSpPr>
          <p:nvPr>
            <p:ph type="dt" sz="half" idx="10"/>
            <p:custDataLst>
              <p:tags r:id="rId2"/>
            </p:custDataLst>
          </p:nvPr>
        </p:nvSpPr>
        <p:spPr/>
        <p:txBody>
          <a:bodyPr/>
          <a:lstStyle>
            <a:lvl1pPr>
              <a:defRPr/>
            </a:lvl1pPr>
          </a:lstStyle>
          <a:p>
            <a:fld id="{760FBDFE-C587-4B4C-A407-44438C67B59E}" type="datetimeFigureOut">
              <a:rPr lang="zh-CN" altLang="en-US"/>
              <a:pPr/>
              <a:t>2022/7/17</a:t>
            </a:fld>
            <a:endParaRPr lang="zh-CN" altLang="en-US"/>
          </a:p>
        </p:txBody>
      </p:sp>
      <p:sp>
        <p:nvSpPr>
          <p:cNvPr id="6" name="页脚占位符 4"/>
          <p:cNvSpPr>
            <a:spLocks noGrp="1"/>
          </p:cNvSpPr>
          <p:nvPr>
            <p:ph type="ftr" sz="quarter" idx="11"/>
            <p:custDataLst>
              <p:tags r:id="rId3"/>
            </p:custDataLst>
          </p:nvPr>
        </p:nvSpPr>
        <p:spPr/>
        <p:txBody>
          <a:bodyPr/>
          <a:lstStyle>
            <a:lvl1pPr>
              <a:defRPr/>
            </a:lvl1pPr>
          </a:lstStyle>
          <a:p>
            <a:endParaRPr lang="zh-CN" altLang="en-US"/>
          </a:p>
        </p:txBody>
      </p:sp>
      <p:sp>
        <p:nvSpPr>
          <p:cNvPr id="7" name="灯片编号占位符 5"/>
          <p:cNvSpPr>
            <a:spLocks noGrp="1"/>
          </p:cNvSpPr>
          <p:nvPr>
            <p:ph type="sldNum" sz="quarter" idx="12"/>
            <p:custDataLst>
              <p:tags r:id="rId4"/>
            </p:custDataLst>
          </p:nvPr>
        </p:nvSpPr>
        <p:spPr/>
        <p:txBody>
          <a:bodyPr/>
          <a:lstStyle>
            <a:lvl1pPr>
              <a:defRPr/>
            </a:lvl1pPr>
          </a:lstStyle>
          <a:p>
            <a:fld id="{C07C53FF-A25A-46C9-9C77-8615D21F1696}" type="slidenum">
              <a:rPr lang="zh-CN" altLang="en-US"/>
              <a:pPr/>
              <a:t>‹#›</a:t>
            </a:fld>
            <a:endParaRPr lang="zh-CN" altLang="en-US"/>
          </a:p>
        </p:txBody>
      </p:sp>
    </p:spTree>
    <p:extLst>
      <p:ext uri="{BB962C8B-B14F-4D97-AF65-F5344CB8AC3E}">
        <p14:creationId xmlns:p14="http://schemas.microsoft.com/office/powerpoint/2010/main" val="22470718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bg1">
                <a:lumMod val="95000"/>
              </a:schemeClr>
            </a:gs>
            <a:gs pos="85000">
              <a:schemeClr val="bg1">
                <a:lumMod val="75000"/>
                <a:alpha val="43000"/>
              </a:schemeClr>
            </a:gs>
            <a:gs pos="100000">
              <a:schemeClr val="bg1">
                <a:lumMod val="65000"/>
                <a:alpha val="29000"/>
              </a:schemeClr>
            </a:gs>
          </a:gsLst>
          <a:lin ang="5400000" scaled="1"/>
        </a:gradFill>
        <a:effectLst/>
      </p:bgPr>
    </p:bg>
    <p:spTree>
      <p:nvGrpSpPr>
        <p:cNvPr id="1" name=""/>
        <p:cNvGrpSpPr/>
        <p:nvPr/>
      </p:nvGrpSpPr>
      <p:grpSpPr>
        <a:xfrm>
          <a:off x="0" y="0"/>
          <a:ext cx="0" cy="0"/>
          <a:chOff x="0" y="0"/>
          <a:chExt cx="0" cy="0"/>
        </a:xfrm>
      </p:grpSpPr>
      <p:sp>
        <p:nvSpPr>
          <p:cNvPr id="7" name="文本框 6"/>
          <p:cNvSpPr txBox="1"/>
          <p:nvPr userDrawn="1"/>
        </p:nvSpPr>
        <p:spPr>
          <a:xfrm>
            <a:off x="-381000" y="2114550"/>
            <a:ext cx="5142271" cy="3770263"/>
          </a:xfrm>
          <a:prstGeom prst="rect">
            <a:avLst/>
          </a:prstGeom>
          <a:noFill/>
        </p:spPr>
        <p:txBody>
          <a:bodyPr wrap="square" rtlCol="0">
            <a:spAutoFit/>
          </a:bodyPr>
          <a:lstStyle/>
          <a:p>
            <a:r>
              <a:rPr lang="en-US" altLang="zh-CN" sz="23900" b="0" dirty="0">
                <a:solidFill>
                  <a:schemeClr val="bg1">
                    <a:lumMod val="95000"/>
                    <a:alpha val="48000"/>
                  </a:schemeClr>
                </a:solidFill>
                <a:latin typeface="Impact" panose="020B0806030902050204" pitchFamily="34" charset="0"/>
              </a:rPr>
              <a:t>ABC</a:t>
            </a:r>
            <a:endParaRPr lang="zh-CN" altLang="en-US" sz="23900" b="0" dirty="0">
              <a:solidFill>
                <a:schemeClr val="bg1">
                  <a:lumMod val="95000"/>
                  <a:alpha val="48000"/>
                </a:schemeClr>
              </a:solidFill>
              <a:latin typeface="Impact" panose="020B0806030902050204" pitchFamily="34" charset="0"/>
            </a:endParaRPr>
          </a:p>
        </p:txBody>
      </p:sp>
      <p:sp>
        <p:nvSpPr>
          <p:cNvPr id="8" name="文本框 7"/>
          <p:cNvSpPr txBox="1"/>
          <p:nvPr userDrawn="1"/>
        </p:nvSpPr>
        <p:spPr>
          <a:xfrm>
            <a:off x="3657600" y="3999681"/>
            <a:ext cx="2971800" cy="923330"/>
          </a:xfrm>
          <a:prstGeom prst="rect">
            <a:avLst/>
          </a:prstGeom>
          <a:noFill/>
        </p:spPr>
        <p:txBody>
          <a:bodyPr wrap="square" rtlCol="0">
            <a:spAutoFit/>
          </a:bodyPr>
          <a:lstStyle/>
          <a:p>
            <a:r>
              <a:rPr lang="en-US" altLang="zh-CN" sz="5400" b="1" dirty="0">
                <a:solidFill>
                  <a:schemeClr val="tx1">
                    <a:lumMod val="50000"/>
                    <a:lumOff val="50000"/>
                    <a:alpha val="20000"/>
                  </a:schemeClr>
                </a:solidFill>
                <a:latin typeface="Agency FB" panose="020B0503020202020204" pitchFamily="34" charset="0"/>
              </a:rPr>
              <a:t>s</a:t>
            </a:r>
            <a:r>
              <a:rPr lang="en-US" altLang="zh-CN" sz="5400" b="1" dirty="0">
                <a:solidFill>
                  <a:schemeClr val="accent1">
                    <a:alpha val="25000"/>
                  </a:schemeClr>
                </a:solidFill>
                <a:latin typeface="Agency FB" panose="020B0503020202020204" pitchFamily="34" charset="0"/>
              </a:rPr>
              <a:t>a</a:t>
            </a:r>
            <a:r>
              <a:rPr lang="en-US" altLang="zh-CN" sz="5400" b="1" kern="1200" dirty="0">
                <a:solidFill>
                  <a:schemeClr val="tx1">
                    <a:lumMod val="50000"/>
                    <a:lumOff val="50000"/>
                    <a:alpha val="20000"/>
                  </a:schemeClr>
                </a:solidFill>
                <a:latin typeface="Agency FB" panose="020B0503020202020204" pitchFamily="34" charset="0"/>
                <a:ea typeface="+mn-ea"/>
                <a:cs typeface="+mn-cs"/>
              </a:rPr>
              <a:t>fe</a:t>
            </a:r>
            <a:r>
              <a:rPr lang="en-US" altLang="zh-CN" sz="5400" b="1" dirty="0">
                <a:solidFill>
                  <a:schemeClr val="tx1">
                    <a:lumMod val="50000"/>
                    <a:lumOff val="50000"/>
                    <a:alpha val="20000"/>
                  </a:schemeClr>
                </a:solidFill>
                <a:latin typeface="Agency FB" panose="020B0503020202020204" pitchFamily="34" charset="0"/>
              </a:rPr>
              <a:t>ty</a:t>
            </a:r>
            <a:endParaRPr lang="zh-CN" altLang="en-US" sz="5400" b="1" dirty="0">
              <a:solidFill>
                <a:schemeClr val="tx1">
                  <a:lumMod val="50000"/>
                  <a:lumOff val="50000"/>
                  <a:alpha val="20000"/>
                </a:schemeClr>
              </a:solidFill>
              <a:latin typeface="Agency FB" panose="020B0503020202020204" pitchFamily="34" charset="0"/>
            </a:endParaRPr>
          </a:p>
        </p:txBody>
      </p:sp>
    </p:spTree>
    <p:extLst>
      <p:ext uri="{BB962C8B-B14F-4D97-AF65-F5344CB8AC3E}">
        <p14:creationId xmlns:p14="http://schemas.microsoft.com/office/powerpoint/2010/main" val="3420558747"/>
      </p:ext>
    </p:extLst>
  </p:cSld>
  <p:clrMap bg1="lt1" tx1="dk1" bg2="lt2" tx2="dk2" accent1="accent1" accent2="accent2" accent3="accent3" accent4="accent4" accent5="accent5" accent6="accent6" hlink="hlink" folHlink="folHlink"/>
  <p:sldLayoutIdLst>
    <p:sldLayoutId id="2147483708" r:id="rId1"/>
    <p:sldLayoutId id="2147483710" r:id="rId2"/>
    <p:sldLayoutId id="2147483717" r:id="rId3"/>
    <p:sldLayoutId id="2147483718" r:id="rId4"/>
    <p:sldLayoutId id="2147483719" r:id="rId5"/>
  </p:sldLayoutIdLst>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0.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0.xml"/><Relationship Id="rId1" Type="http://schemas.openxmlformats.org/officeDocument/2006/relationships/tags" Target="../tags/tag29.xml"/><Relationship Id="rId4" Type="http://schemas.openxmlformats.org/officeDocument/2006/relationships/image" Target="../media/image6.wmf"/></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2.xml"/><Relationship Id="rId1" Type="http://schemas.openxmlformats.org/officeDocument/2006/relationships/tags" Target="../tags/tag31.xml"/></Relationships>
</file>

<file path=ppt/slides/_rels/slide12.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tags" Target="../tags/tag33.xml"/><Relationship Id="rId5" Type="http://schemas.openxmlformats.org/officeDocument/2006/relationships/image" Target="../media/image7.png"/><Relationship Id="rId4"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7.xml"/><Relationship Id="rId1" Type="http://schemas.openxmlformats.org/officeDocument/2006/relationships/tags" Target="../tags/tag36.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9.xml"/><Relationship Id="rId1" Type="http://schemas.openxmlformats.org/officeDocument/2006/relationships/tags" Target="../tags/tag38.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41.xml"/><Relationship Id="rId1" Type="http://schemas.openxmlformats.org/officeDocument/2006/relationships/tags" Target="../tags/tag40.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43.xml"/><Relationship Id="rId1" Type="http://schemas.openxmlformats.org/officeDocument/2006/relationships/tags" Target="../tags/tag42.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45.xml"/><Relationship Id="rId1" Type="http://schemas.openxmlformats.org/officeDocument/2006/relationships/tags" Target="../tags/tag44.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47.xml"/><Relationship Id="rId1" Type="http://schemas.openxmlformats.org/officeDocument/2006/relationships/tags" Target="../tags/tag46.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49.xml"/><Relationship Id="rId1" Type="http://schemas.openxmlformats.org/officeDocument/2006/relationships/tags" Target="../tags/tag48.xml"/></Relationships>
</file>

<file path=ppt/slides/_rels/slide2.xml.rels><?xml version="1.0" encoding="UTF-8" standalone="yes"?>
<Relationships xmlns="http://schemas.openxmlformats.org/package/2006/relationships"><Relationship Id="rId8" Type="http://schemas.openxmlformats.org/officeDocument/2006/relationships/slideLayout" Target="../slideLayouts/slideLayout4.xml"/><Relationship Id="rId3" Type="http://schemas.openxmlformats.org/officeDocument/2006/relationships/tags" Target="../tags/tag13.xml"/><Relationship Id="rId7" Type="http://schemas.openxmlformats.org/officeDocument/2006/relationships/tags" Target="../tags/tag17.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tags" Target="../tags/tag16.xml"/><Relationship Id="rId5" Type="http://schemas.openxmlformats.org/officeDocument/2006/relationships/tags" Target="../tags/tag15.xml"/><Relationship Id="rId4" Type="http://schemas.openxmlformats.org/officeDocument/2006/relationships/tags" Target="../tags/tag14.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5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53.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54.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55.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56.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57.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58.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3.xml"/><Relationship Id="rId1" Type="http://schemas.openxmlformats.org/officeDocument/2006/relationships/tags" Target="../tags/tag59.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60.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19.xml"/><Relationship Id="rId1" Type="http://schemas.openxmlformats.org/officeDocument/2006/relationships/tags" Target="../tags/tag18.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61.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62.xml"/></Relationships>
</file>

<file path=ppt/slides/_rels/slide3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3.xml"/><Relationship Id="rId1" Type="http://schemas.openxmlformats.org/officeDocument/2006/relationships/tags" Target="../tags/tag63.xml"/><Relationship Id="rId4" Type="http://schemas.openxmlformats.org/officeDocument/2006/relationships/image" Target="../media/image13.jpeg"/></Relationships>
</file>

<file path=ppt/slides/_rels/slide33.xml.rels><?xml version="1.0" encoding="UTF-8" standalone="yes"?>
<Relationships xmlns="http://schemas.openxmlformats.org/package/2006/relationships"><Relationship Id="rId3" Type="http://schemas.openxmlformats.org/officeDocument/2006/relationships/hyperlink" Target="http://image.baidu.com/i?ct=503316480&amp;z=&amp;tn=baiduimagedetail&amp;word=%B5%D8%CC%A8%B0%E5&amp;in=27330&amp;cl=2&amp;lm=-1&amp;pn=52&amp;rn=1&amp;di=35195294655&amp;ln=1684&amp;fr=&amp;fmq=&amp;ic=0&amp;s=&amp;se=1&amp;sme=0&amp;tab=&amp;width=&amp;height=&amp;face=0&amp;is=&amp;istype=2" TargetMode="External"/><Relationship Id="rId2" Type="http://schemas.openxmlformats.org/officeDocument/2006/relationships/slideLayout" Target="../slideLayouts/slideLayout3.xml"/><Relationship Id="rId1" Type="http://schemas.openxmlformats.org/officeDocument/2006/relationships/tags" Target="../tags/tag64.xml"/><Relationship Id="rId6" Type="http://schemas.openxmlformats.org/officeDocument/2006/relationships/image" Target="../media/image15.jpeg"/><Relationship Id="rId5" Type="http://schemas.openxmlformats.org/officeDocument/2006/relationships/hyperlink" Target="http://image.baidu.com/i?ct=503316480&amp;z=&amp;tn=baiduimagedetail&amp;word=%B5%D8%CC%A8%B0%E5&amp;in=27396&amp;cl=2&amp;lm=-1&amp;pn=208&amp;rn=1&amp;di=51611634810&amp;ln=1684&amp;fr=&amp;fmq=&amp;ic=0&amp;s=&amp;se=1&amp;sme=0&amp;tab=&amp;width=&amp;height=&amp;face=0&amp;is=&amp;istype=2" TargetMode="External"/><Relationship Id="rId4" Type="http://schemas.openxmlformats.org/officeDocument/2006/relationships/image" Target="../media/image14.jpe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65.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66.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68.xml"/><Relationship Id="rId1" Type="http://schemas.openxmlformats.org/officeDocument/2006/relationships/tags" Target="../tags/tag67.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70.xml"/><Relationship Id="rId1" Type="http://schemas.openxmlformats.org/officeDocument/2006/relationships/tags" Target="../tags/tag69.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72.xml"/><Relationship Id="rId1" Type="http://schemas.openxmlformats.org/officeDocument/2006/relationships/tags" Target="../tags/tag71.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74.xml"/><Relationship Id="rId1" Type="http://schemas.openxmlformats.org/officeDocument/2006/relationships/tags" Target="../tags/tag73.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0.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76.xml"/><Relationship Id="rId1" Type="http://schemas.openxmlformats.org/officeDocument/2006/relationships/tags" Target="../tags/tag75.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78.xml"/><Relationship Id="rId1" Type="http://schemas.openxmlformats.org/officeDocument/2006/relationships/tags" Target="../tags/tag77.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80.xml"/><Relationship Id="rId1" Type="http://schemas.openxmlformats.org/officeDocument/2006/relationships/tags" Target="../tags/tag79.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82.xml"/><Relationship Id="rId1" Type="http://schemas.openxmlformats.org/officeDocument/2006/relationships/tags" Target="../tags/tag81.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84.xml"/><Relationship Id="rId1" Type="http://schemas.openxmlformats.org/officeDocument/2006/relationships/tags" Target="../tags/tag83.xml"/><Relationship Id="rId5" Type="http://schemas.openxmlformats.org/officeDocument/2006/relationships/image" Target="../media/image18.jpeg"/><Relationship Id="rId4" Type="http://schemas.openxmlformats.org/officeDocument/2006/relationships/image" Target="../media/image17.jpeg"/></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86.xml"/><Relationship Id="rId1" Type="http://schemas.openxmlformats.org/officeDocument/2006/relationships/tags" Target="../tags/tag85.xm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88.xml"/><Relationship Id="rId1" Type="http://schemas.openxmlformats.org/officeDocument/2006/relationships/tags" Target="../tags/tag87.xml"/></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90.xml"/><Relationship Id="rId1" Type="http://schemas.openxmlformats.org/officeDocument/2006/relationships/tags" Target="../tags/tag89.xml"/></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92.xml"/><Relationship Id="rId1" Type="http://schemas.openxmlformats.org/officeDocument/2006/relationships/tags" Target="../tags/tag91.xml"/></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94.xml"/><Relationship Id="rId1" Type="http://schemas.openxmlformats.org/officeDocument/2006/relationships/tags" Target="../tags/tag93.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2.xml"/><Relationship Id="rId1" Type="http://schemas.openxmlformats.org/officeDocument/2006/relationships/tags" Target="../tags/tag21.xml"/></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96.xml"/><Relationship Id="rId1" Type="http://schemas.openxmlformats.org/officeDocument/2006/relationships/tags" Target="../tags/tag95.xml"/></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98.xml"/><Relationship Id="rId1" Type="http://schemas.openxmlformats.org/officeDocument/2006/relationships/tags" Target="../tags/tag97.xml"/></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00.xml"/><Relationship Id="rId1" Type="http://schemas.openxmlformats.org/officeDocument/2006/relationships/tags" Target="../tags/tag99.xml"/></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02.xml"/><Relationship Id="rId1" Type="http://schemas.openxmlformats.org/officeDocument/2006/relationships/tags" Target="../tags/tag101.xml"/><Relationship Id="rId4" Type="http://schemas.openxmlformats.org/officeDocument/2006/relationships/image" Target="../media/image19.jpeg"/></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04.xml"/><Relationship Id="rId1" Type="http://schemas.openxmlformats.org/officeDocument/2006/relationships/tags" Target="../tags/tag103.xml"/></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06.xml"/><Relationship Id="rId1" Type="http://schemas.openxmlformats.org/officeDocument/2006/relationships/tags" Target="../tags/tag105.xml"/></Relationships>
</file>

<file path=ppt/slides/_rels/slide56.xml.rels><?xml version="1.0" encoding="UTF-8" standalone="yes"?>
<Relationships xmlns="http://schemas.openxmlformats.org/package/2006/relationships"><Relationship Id="rId3" Type="http://schemas.openxmlformats.org/officeDocument/2006/relationships/tags" Target="../tags/tag109.xml"/><Relationship Id="rId2" Type="http://schemas.openxmlformats.org/officeDocument/2006/relationships/tags" Target="../tags/tag108.xml"/><Relationship Id="rId1" Type="http://schemas.openxmlformats.org/officeDocument/2006/relationships/tags" Target="../tags/tag107.xml"/><Relationship Id="rId5" Type="http://schemas.openxmlformats.org/officeDocument/2006/relationships/image" Target="../media/image20.png"/><Relationship Id="rId4"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11.xml"/><Relationship Id="rId1" Type="http://schemas.openxmlformats.org/officeDocument/2006/relationships/tags" Target="../tags/tag110.xml"/></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13.xml"/><Relationship Id="rId1" Type="http://schemas.openxmlformats.org/officeDocument/2006/relationships/tags" Target="../tags/tag112.xml"/></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15.xml"/><Relationship Id="rId1" Type="http://schemas.openxmlformats.org/officeDocument/2006/relationships/tags" Target="../tags/tag11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3.xml"/><Relationship Id="rId1" Type="http://schemas.openxmlformats.org/officeDocument/2006/relationships/tags" Target="../tags/tag23.xml"/></Relationships>
</file>

<file path=ppt/slides/_rels/slide6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3.xml"/><Relationship Id="rId1" Type="http://schemas.openxmlformats.org/officeDocument/2006/relationships/tags" Target="../tags/tag116.xml"/><Relationship Id="rId4" Type="http://schemas.openxmlformats.org/officeDocument/2006/relationships/image" Target="../media/image22.jpeg"/></Relationships>
</file>

<file path=ppt/slides/_rels/slide6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18.xml"/><Relationship Id="rId1" Type="http://schemas.openxmlformats.org/officeDocument/2006/relationships/tags" Target="../tags/tag117.xml"/><Relationship Id="rId5" Type="http://schemas.openxmlformats.org/officeDocument/2006/relationships/image" Target="../media/image24.jpeg"/><Relationship Id="rId4" Type="http://schemas.openxmlformats.org/officeDocument/2006/relationships/image" Target="../media/image23.jpeg"/></Relationships>
</file>

<file path=ppt/slides/_rels/slide6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20.xml"/><Relationship Id="rId1" Type="http://schemas.openxmlformats.org/officeDocument/2006/relationships/tags" Target="../tags/tag119.xml"/><Relationship Id="rId4" Type="http://schemas.openxmlformats.org/officeDocument/2006/relationships/image" Target="../media/image25.jpeg"/></Relationships>
</file>

<file path=ppt/slides/_rels/slide6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22.xml"/><Relationship Id="rId1" Type="http://schemas.openxmlformats.org/officeDocument/2006/relationships/tags" Target="../tags/tag121.xml"/><Relationship Id="rId4" Type="http://schemas.openxmlformats.org/officeDocument/2006/relationships/image" Target="../media/image26.jpeg"/></Relationships>
</file>

<file path=ppt/slides/_rels/slide6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4.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5.xml"/></Relationships>
</file>

<file path=ppt/slides/_rels/slide9.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5" Type="http://schemas.openxmlformats.org/officeDocument/2006/relationships/image" Target="../media/image5.png"/><Relationship Id="rId4"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8" name="矩形 7"/>
          <p:cNvSpPr/>
          <p:nvPr/>
        </p:nvSpPr>
        <p:spPr>
          <a:xfrm flipH="1">
            <a:off x="0" y="838200"/>
            <a:ext cx="9166034" cy="3276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flipH="1" flipV="1">
            <a:off x="3618" y="3843012"/>
            <a:ext cx="1215582" cy="1318320"/>
          </a:xfrm>
          <a:custGeom>
            <a:avLst/>
            <a:gdLst>
              <a:gd name="connsiteX0" fmla="*/ 0 w 1574136"/>
              <a:gd name="connsiteY0" fmla="*/ 1812774 h 1812774"/>
              <a:gd name="connsiteX1" fmla="*/ 1574136 w 1574136"/>
              <a:gd name="connsiteY1" fmla="*/ 1810598 h 1812774"/>
              <a:gd name="connsiteX2" fmla="*/ 1574136 w 1574136"/>
              <a:gd name="connsiteY2" fmla="*/ 0 h 1812774"/>
              <a:gd name="connsiteX3" fmla="*/ 1162760 w 1574136"/>
              <a:gd name="connsiteY3" fmla="*/ 0 h 1812774"/>
            </a:gdLst>
            <a:ahLst/>
            <a:cxnLst>
              <a:cxn ang="0">
                <a:pos x="connsiteX0" y="connsiteY0"/>
              </a:cxn>
              <a:cxn ang="0">
                <a:pos x="connsiteX1" y="connsiteY1"/>
              </a:cxn>
              <a:cxn ang="0">
                <a:pos x="connsiteX2" y="connsiteY2"/>
              </a:cxn>
              <a:cxn ang="0">
                <a:pos x="connsiteX3" y="connsiteY3"/>
              </a:cxn>
            </a:cxnLst>
            <a:rect l="l" t="t" r="r" b="b"/>
            <a:pathLst>
              <a:path w="1574136" h="1812774">
                <a:moveTo>
                  <a:pt x="0" y="1812774"/>
                </a:moveTo>
                <a:lnTo>
                  <a:pt x="1574136" y="1810598"/>
                </a:lnTo>
                <a:lnTo>
                  <a:pt x="1574136" y="0"/>
                </a:lnTo>
                <a:lnTo>
                  <a:pt x="116276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任意多边形 14"/>
          <p:cNvSpPr/>
          <p:nvPr/>
        </p:nvSpPr>
        <p:spPr>
          <a:xfrm>
            <a:off x="0" y="1087518"/>
            <a:ext cx="4114800" cy="2755495"/>
          </a:xfrm>
          <a:custGeom>
            <a:avLst/>
            <a:gdLst>
              <a:gd name="connsiteX0" fmla="*/ 2326710 w 4038599"/>
              <a:gd name="connsiteY0" fmla="*/ 0 h 2755495"/>
              <a:gd name="connsiteX1" fmla="*/ 4038599 w 4038599"/>
              <a:gd name="connsiteY1" fmla="*/ 0 h 2755495"/>
              <a:gd name="connsiteX2" fmla="*/ 2326711 w 4038599"/>
              <a:gd name="connsiteY2" fmla="*/ 2755494 h 2755495"/>
              <a:gd name="connsiteX3" fmla="*/ 2326711 w 4038599"/>
              <a:gd name="connsiteY3" fmla="*/ 2755494 h 2755495"/>
              <a:gd name="connsiteX4" fmla="*/ 2326711 w 4038599"/>
              <a:gd name="connsiteY4" fmla="*/ 2755494 h 2755495"/>
              <a:gd name="connsiteX5" fmla="*/ 2326710 w 4038599"/>
              <a:gd name="connsiteY5" fmla="*/ 2755495 h 2755495"/>
              <a:gd name="connsiteX6" fmla="*/ 2326710 w 4038599"/>
              <a:gd name="connsiteY6" fmla="*/ 2755494 h 2755495"/>
              <a:gd name="connsiteX7" fmla="*/ 0 w 4038599"/>
              <a:gd name="connsiteY7" fmla="*/ 2755494 h 2755495"/>
              <a:gd name="connsiteX8" fmla="*/ 0 w 4038599"/>
              <a:gd name="connsiteY8" fmla="*/ 1450 h 2755495"/>
              <a:gd name="connsiteX9" fmla="*/ 2326710 w 4038599"/>
              <a:gd name="connsiteY9" fmla="*/ 1450 h 2755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8599" h="2755495">
                <a:moveTo>
                  <a:pt x="2326710" y="0"/>
                </a:moveTo>
                <a:lnTo>
                  <a:pt x="4038599" y="0"/>
                </a:lnTo>
                <a:lnTo>
                  <a:pt x="2326711" y="2755494"/>
                </a:lnTo>
                <a:lnTo>
                  <a:pt x="2326711" y="2755494"/>
                </a:lnTo>
                <a:lnTo>
                  <a:pt x="2326711" y="2755494"/>
                </a:lnTo>
                <a:lnTo>
                  <a:pt x="2326710" y="2755495"/>
                </a:lnTo>
                <a:lnTo>
                  <a:pt x="2326710" y="2755494"/>
                </a:lnTo>
                <a:lnTo>
                  <a:pt x="0" y="2755494"/>
                </a:lnTo>
                <a:lnTo>
                  <a:pt x="0" y="1450"/>
                </a:lnTo>
                <a:lnTo>
                  <a:pt x="2326710" y="1450"/>
                </a:lnTo>
                <a:close/>
              </a:path>
            </a:pathLst>
          </a:custGeom>
          <a:blipFill>
            <a:blip r:embed="rId4"/>
            <a:stretch>
              <a:fillRect l="-4000" t="-15000" r="-1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p:nvGrpSpPr>
        <p:grpSpPr>
          <a:xfrm flipH="1">
            <a:off x="1881130" y="1"/>
            <a:ext cx="3806535" cy="4552950"/>
            <a:chOff x="3478369" y="1"/>
            <a:chExt cx="3806535" cy="4552950"/>
          </a:xfrm>
        </p:grpSpPr>
        <p:sp>
          <p:nvSpPr>
            <p:cNvPr id="3" name="平行四边形 2"/>
            <p:cNvSpPr/>
            <p:nvPr/>
          </p:nvSpPr>
          <p:spPr>
            <a:xfrm flipH="1">
              <a:off x="3478369" y="1"/>
              <a:ext cx="3806535" cy="4552950"/>
            </a:xfrm>
            <a:prstGeom prst="parallelogram">
              <a:avLst>
                <a:gd name="adj" fmla="val 7530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直角三角形 8"/>
            <p:cNvSpPr/>
            <p:nvPr/>
          </p:nvSpPr>
          <p:spPr>
            <a:xfrm flipH="1">
              <a:off x="5490275" y="4116249"/>
              <a:ext cx="849824" cy="428786"/>
            </a:xfrm>
            <a:custGeom>
              <a:avLst/>
              <a:gdLst>
                <a:gd name="connsiteX0" fmla="*/ 0 w 457200"/>
                <a:gd name="connsiteY0" fmla="*/ 457200 h 457200"/>
                <a:gd name="connsiteX1" fmla="*/ 0 w 457200"/>
                <a:gd name="connsiteY1" fmla="*/ 0 h 457200"/>
                <a:gd name="connsiteX2" fmla="*/ 457200 w 457200"/>
                <a:gd name="connsiteY2" fmla="*/ 457200 h 457200"/>
                <a:gd name="connsiteX3" fmla="*/ 0 w 457200"/>
                <a:gd name="connsiteY3" fmla="*/ 457200 h 457200"/>
                <a:gd name="connsiteX0" fmla="*/ 0 w 457200"/>
                <a:gd name="connsiteY0" fmla="*/ 421037 h 421037"/>
                <a:gd name="connsiteX1" fmla="*/ 247973 w 457200"/>
                <a:gd name="connsiteY1" fmla="*/ 0 h 421037"/>
                <a:gd name="connsiteX2" fmla="*/ 457200 w 457200"/>
                <a:gd name="connsiteY2" fmla="*/ 421037 h 421037"/>
                <a:gd name="connsiteX3" fmla="*/ 0 w 457200"/>
                <a:gd name="connsiteY3" fmla="*/ 421037 h 421037"/>
                <a:gd name="connsiteX0" fmla="*/ 0 w 834325"/>
                <a:gd name="connsiteY0" fmla="*/ 423620 h 423620"/>
                <a:gd name="connsiteX1" fmla="*/ 247973 w 834325"/>
                <a:gd name="connsiteY1" fmla="*/ 2583 h 423620"/>
                <a:gd name="connsiteX2" fmla="*/ 834325 w 834325"/>
                <a:gd name="connsiteY2" fmla="*/ 0 h 423620"/>
                <a:gd name="connsiteX3" fmla="*/ 0 w 834325"/>
                <a:gd name="connsiteY3" fmla="*/ 423620 h 423620"/>
                <a:gd name="connsiteX0" fmla="*/ 0 w 849824"/>
                <a:gd name="connsiteY0" fmla="*/ 428786 h 428786"/>
                <a:gd name="connsiteX1" fmla="*/ 263472 w 849824"/>
                <a:gd name="connsiteY1" fmla="*/ 2583 h 428786"/>
                <a:gd name="connsiteX2" fmla="*/ 849824 w 849824"/>
                <a:gd name="connsiteY2" fmla="*/ 0 h 428786"/>
                <a:gd name="connsiteX3" fmla="*/ 0 w 849824"/>
                <a:gd name="connsiteY3" fmla="*/ 428786 h 428786"/>
              </a:gdLst>
              <a:ahLst/>
              <a:cxnLst>
                <a:cxn ang="0">
                  <a:pos x="connsiteX0" y="connsiteY0"/>
                </a:cxn>
                <a:cxn ang="0">
                  <a:pos x="connsiteX1" y="connsiteY1"/>
                </a:cxn>
                <a:cxn ang="0">
                  <a:pos x="connsiteX2" y="connsiteY2"/>
                </a:cxn>
                <a:cxn ang="0">
                  <a:pos x="connsiteX3" y="connsiteY3"/>
                </a:cxn>
              </a:cxnLst>
              <a:rect l="l" t="t" r="r" b="b"/>
              <a:pathLst>
                <a:path w="849824" h="428786">
                  <a:moveTo>
                    <a:pt x="0" y="428786"/>
                  </a:moveTo>
                  <a:lnTo>
                    <a:pt x="263472" y="2583"/>
                  </a:lnTo>
                  <a:lnTo>
                    <a:pt x="849824" y="0"/>
                  </a:lnTo>
                  <a:lnTo>
                    <a:pt x="0" y="428786"/>
                  </a:lnTo>
                  <a:close/>
                </a:path>
              </a:pathLst>
            </a:custGeom>
            <a:solidFill>
              <a:srgbClr val="8A6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3" name="PA_文本框 32"/>
          <p:cNvSpPr txBox="1"/>
          <p:nvPr>
            <p:custDataLst>
              <p:tags r:id="rId1"/>
            </p:custDataLst>
          </p:nvPr>
        </p:nvSpPr>
        <p:spPr>
          <a:xfrm flipH="1">
            <a:off x="4343400" y="1885950"/>
            <a:ext cx="4572000" cy="1323439"/>
          </a:xfrm>
          <a:prstGeom prst="rect">
            <a:avLst/>
          </a:prstGeom>
          <a:noFill/>
        </p:spPr>
        <p:txBody>
          <a:bodyPr wrap="square" rtlCol="0">
            <a:spAutoFit/>
          </a:bodyPr>
          <a:lstStyle/>
          <a:p>
            <a:r>
              <a:rPr lang="zh-CN" altLang="en-US" sz="4000" b="1" dirty="0">
                <a:solidFill>
                  <a:schemeClr val="bg1"/>
                </a:solidFill>
                <a:latin typeface="微软雅黑" panose="020B0503020204020204" pitchFamily="34" charset="-122"/>
                <a:ea typeface="微软雅黑" panose="020B0503020204020204" pitchFamily="34" charset="-122"/>
                <a:cs typeface="Ebrima" panose="02000000000000000000" pitchFamily="2" charset="0"/>
              </a:rPr>
              <a:t>仓库与储罐区安全管理知识</a:t>
            </a:r>
          </a:p>
        </p:txBody>
      </p:sp>
    </p:spTree>
    <p:extLst>
      <p:ext uri="{BB962C8B-B14F-4D97-AF65-F5344CB8AC3E}">
        <p14:creationId xmlns:p14="http://schemas.microsoft.com/office/powerpoint/2010/main" val="2880975292"/>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7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799" y="1657350"/>
            <a:ext cx="7137083"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1" name="Text Box 69"/>
          <p:cNvSpPr txBox="1">
            <a:spLocks noChangeArrowheads="1"/>
          </p:cNvSpPr>
          <p:nvPr/>
        </p:nvSpPr>
        <p:spPr bwMode="auto">
          <a:xfrm>
            <a:off x="921544" y="913210"/>
            <a:ext cx="5616179"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zh-CN" altLang="en-US" sz="2100">
                <a:solidFill>
                  <a:srgbClr val="14ABC6"/>
                </a:solidFill>
                <a:latin typeface="微软雅黑" panose="020B0503020204020204" pitchFamily="34" charset="-122"/>
                <a:ea typeface="微软雅黑" panose="020B0503020204020204" pitchFamily="34" charset="-122"/>
              </a:rPr>
              <a:t>问题三、仓库的总平面布置应注意哪些问题？</a:t>
            </a:r>
          </a:p>
        </p:txBody>
      </p:sp>
      <p:sp>
        <p:nvSpPr>
          <p:cNvPr id="11269" name="矩形 4"/>
          <p:cNvSpPr/>
          <p:nvPr>
            <p:custDataLst>
              <p:tags r:id="rId2"/>
            </p:custDataLst>
          </p:nvPr>
        </p:nvSpPr>
        <p:spPr>
          <a:xfrm>
            <a:off x="2148391" y="4857750"/>
            <a:ext cx="184731" cy="323165"/>
          </a:xfrm>
          <a:prstGeom prst="rect">
            <a:avLst/>
          </a:prstGeom>
          <a:noFill/>
          <a:ln w="9525">
            <a:noFill/>
          </a:ln>
        </p:spPr>
        <p:txBody>
          <a:bodyPr wrap="none">
            <a:spAutoFit/>
          </a:bodyPr>
          <a:lstStyle/>
          <a:p>
            <a:pPr algn="ctr"/>
            <a:endParaRPr lang="zh-CN" altLang="en-US" sz="1500" noProof="1">
              <a:solidFill>
                <a:schemeClr val="dk1"/>
              </a:solidFill>
              <a:latin typeface="微软雅黑" panose="020B0503020204020204" charset="-122"/>
              <a:ea typeface="微软雅黑" panose="020B0503020204020204" charset="-122"/>
              <a:cs typeface="微软雅黑" panose="020B0503020204020204" charset="-122"/>
            </a:endParaRPr>
          </a:p>
        </p:txBody>
      </p:sp>
    </p:spTree>
    <p:custDataLst>
      <p:tags r:id="rId1"/>
    </p:custDataLst>
    <p:extLst>
      <p:ext uri="{BB962C8B-B14F-4D97-AF65-F5344CB8AC3E}">
        <p14:creationId xmlns:p14="http://schemas.microsoft.com/office/powerpoint/2010/main" val="202592205"/>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4" name="Rectangle 10"/>
          <p:cNvSpPr>
            <a:spLocks noChangeArrowheads="1"/>
          </p:cNvSpPr>
          <p:nvPr/>
        </p:nvSpPr>
        <p:spPr bwMode="auto">
          <a:xfrm>
            <a:off x="2025254" y="2543176"/>
            <a:ext cx="5616178" cy="375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b="1" i="1">
                <a:solidFill>
                  <a:srgbClr val="800080"/>
                </a:solidFill>
                <a:latin typeface="Times New Roman" panose="02020603050405020304" pitchFamily="18" charset="0"/>
                <a:ea typeface="楷体_GB2312" panose="02010609030101010101" pitchFamily="49" charset="-122"/>
              </a:defRPr>
            </a:lvl1pPr>
            <a:lvl2pPr eaLnBrk="0" hangingPunct="0">
              <a:defRPr sz="2400" b="1" i="1">
                <a:solidFill>
                  <a:srgbClr val="800080"/>
                </a:solidFill>
                <a:latin typeface="Times New Roman" panose="02020603050405020304" pitchFamily="18" charset="0"/>
                <a:ea typeface="楷体_GB2312" panose="02010609030101010101" pitchFamily="49" charset="-122"/>
              </a:defRPr>
            </a:lvl2pPr>
            <a:lvl3pPr eaLnBrk="0" hangingPunct="0">
              <a:defRPr sz="2400" b="1" i="1">
                <a:solidFill>
                  <a:srgbClr val="800080"/>
                </a:solidFill>
                <a:latin typeface="Times New Roman" panose="02020603050405020304" pitchFamily="18" charset="0"/>
                <a:ea typeface="楷体_GB2312" panose="02010609030101010101" pitchFamily="49" charset="-122"/>
              </a:defRPr>
            </a:lvl3pPr>
            <a:lvl4pPr eaLnBrk="0" hangingPunct="0">
              <a:defRPr sz="2400" b="1" i="1">
                <a:solidFill>
                  <a:srgbClr val="800080"/>
                </a:solidFill>
                <a:latin typeface="Times New Roman" panose="02020603050405020304" pitchFamily="18" charset="0"/>
                <a:ea typeface="楷体_GB2312" panose="02010609030101010101" pitchFamily="49" charset="-122"/>
              </a:defRPr>
            </a:lvl4pPr>
            <a:lvl5pPr eaLnBrk="0" hangingPunct="0">
              <a:defRPr sz="2400" b="1" i="1">
                <a:solidFill>
                  <a:srgbClr val="800080"/>
                </a:solidFill>
                <a:latin typeface="Times New Roman" panose="02020603050405020304" pitchFamily="18" charset="0"/>
                <a:ea typeface="楷体_GB2312" panose="02010609030101010101" pitchFamily="49" charset="-122"/>
              </a:defRPr>
            </a:lvl5pPr>
            <a:lvl6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6pPr>
            <a:lvl7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7pPr>
            <a:lvl8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8pPr>
            <a:lvl9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9pPr>
          </a:lstStyle>
          <a:p>
            <a:pPr eaLnBrk="1" hangingPunct="1">
              <a:lnSpc>
                <a:spcPct val="150000"/>
              </a:lnSpc>
              <a:buClr>
                <a:srgbClr val="333399"/>
              </a:buClr>
              <a:buFont typeface="微软雅黑" panose="020B0503020204020204" pitchFamily="34" charset="-122"/>
              <a:buNone/>
            </a:pPr>
            <a:r>
              <a:rPr lang="zh-CN" altLang="en-US" sz="1500" b="0" i="0">
                <a:solidFill>
                  <a:srgbClr val="000000"/>
                </a:solidFill>
                <a:latin typeface="微软雅黑" panose="020B0503020204020204" pitchFamily="34" charset="-122"/>
                <a:ea typeface="微软雅黑" panose="020B0503020204020204" pitchFamily="34" charset="-122"/>
              </a:rPr>
              <a:t>即仓库耐火等级、层数和面积的要求</a:t>
            </a:r>
          </a:p>
        </p:txBody>
      </p:sp>
      <p:sp>
        <p:nvSpPr>
          <p:cNvPr id="37895" name="Rectangle 11"/>
          <p:cNvSpPr>
            <a:spLocks noChangeArrowheads="1"/>
          </p:cNvSpPr>
          <p:nvPr/>
        </p:nvSpPr>
        <p:spPr bwMode="auto">
          <a:xfrm>
            <a:off x="2005013" y="3274219"/>
            <a:ext cx="4699397" cy="760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b="1" i="1">
                <a:solidFill>
                  <a:srgbClr val="800080"/>
                </a:solidFill>
                <a:latin typeface="Times New Roman" panose="02020603050405020304" pitchFamily="18" charset="0"/>
                <a:ea typeface="楷体_GB2312" panose="02010609030101010101" pitchFamily="49" charset="-122"/>
              </a:defRPr>
            </a:lvl1pPr>
            <a:lvl2pPr eaLnBrk="0" hangingPunct="0">
              <a:defRPr sz="2400" b="1" i="1">
                <a:solidFill>
                  <a:srgbClr val="800080"/>
                </a:solidFill>
                <a:latin typeface="Times New Roman" panose="02020603050405020304" pitchFamily="18" charset="0"/>
                <a:ea typeface="楷体_GB2312" panose="02010609030101010101" pitchFamily="49" charset="-122"/>
              </a:defRPr>
            </a:lvl2pPr>
            <a:lvl3pPr eaLnBrk="0" hangingPunct="0">
              <a:defRPr sz="2400" b="1" i="1">
                <a:solidFill>
                  <a:srgbClr val="800080"/>
                </a:solidFill>
                <a:latin typeface="Times New Roman" panose="02020603050405020304" pitchFamily="18" charset="0"/>
                <a:ea typeface="楷体_GB2312" panose="02010609030101010101" pitchFamily="49" charset="-122"/>
              </a:defRPr>
            </a:lvl3pPr>
            <a:lvl4pPr eaLnBrk="0" hangingPunct="0">
              <a:defRPr sz="2400" b="1" i="1">
                <a:solidFill>
                  <a:srgbClr val="800080"/>
                </a:solidFill>
                <a:latin typeface="Times New Roman" panose="02020603050405020304" pitchFamily="18" charset="0"/>
                <a:ea typeface="楷体_GB2312" panose="02010609030101010101" pitchFamily="49" charset="-122"/>
              </a:defRPr>
            </a:lvl4pPr>
            <a:lvl5pPr eaLnBrk="0" hangingPunct="0">
              <a:defRPr sz="2400" b="1" i="1">
                <a:solidFill>
                  <a:srgbClr val="800080"/>
                </a:solidFill>
                <a:latin typeface="Times New Roman" panose="02020603050405020304" pitchFamily="18" charset="0"/>
                <a:ea typeface="楷体_GB2312" panose="02010609030101010101" pitchFamily="49" charset="-122"/>
              </a:defRPr>
            </a:lvl5pPr>
            <a:lvl6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6pPr>
            <a:lvl7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7pPr>
            <a:lvl8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8pPr>
            <a:lvl9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9pPr>
          </a:lstStyle>
          <a:p>
            <a:pPr eaLnBrk="1" hangingPunct="1">
              <a:lnSpc>
                <a:spcPct val="150000"/>
              </a:lnSpc>
              <a:buClr>
                <a:srgbClr val="333399"/>
              </a:buClr>
              <a:buFont typeface="微软雅黑" panose="020B0503020204020204" pitchFamily="34" charset="-122"/>
              <a:buNone/>
            </a:pPr>
            <a:r>
              <a:rPr lang="zh-CN" altLang="en-US" sz="1500" b="0" i="0">
                <a:solidFill>
                  <a:srgbClr val="000000"/>
                </a:solidFill>
                <a:latin typeface="微软雅黑" panose="020B0503020204020204" pitchFamily="34" charset="-122"/>
                <a:ea typeface="微软雅黑" panose="020B0503020204020204" pitchFamily="34" charset="-122"/>
              </a:rPr>
              <a:t>参照</a:t>
            </a:r>
            <a:r>
              <a:rPr lang="en-US" altLang="zh-CN" sz="1500" b="0" i="0">
                <a:solidFill>
                  <a:srgbClr val="000000"/>
                </a:solidFill>
                <a:latin typeface="微软雅黑" panose="020B0503020204020204" pitchFamily="34" charset="-122"/>
                <a:ea typeface="微软雅黑" panose="020B0503020204020204" pitchFamily="34" charset="-122"/>
              </a:rPr>
              <a:t>《</a:t>
            </a:r>
            <a:r>
              <a:rPr lang="zh-CN" altLang="en-US" sz="1500" b="0" i="0">
                <a:solidFill>
                  <a:srgbClr val="000000"/>
                </a:solidFill>
                <a:latin typeface="微软雅黑" panose="020B0503020204020204" pitchFamily="34" charset="-122"/>
                <a:ea typeface="微软雅黑" panose="020B0503020204020204" pitchFamily="34" charset="-122"/>
              </a:rPr>
              <a:t>建筑设计防火规范</a:t>
            </a:r>
            <a:r>
              <a:rPr lang="en-US" altLang="zh-CN" sz="1500" b="0" i="0">
                <a:solidFill>
                  <a:srgbClr val="000000"/>
                </a:solidFill>
                <a:latin typeface="微软雅黑" panose="020B0503020204020204" pitchFamily="34" charset="-122"/>
                <a:ea typeface="微软雅黑" panose="020B0503020204020204" pitchFamily="34" charset="-122"/>
              </a:rPr>
              <a:t>》GB50016-2014 </a:t>
            </a:r>
          </a:p>
          <a:p>
            <a:pPr eaLnBrk="1" hangingPunct="1">
              <a:lnSpc>
                <a:spcPct val="150000"/>
              </a:lnSpc>
              <a:buClr>
                <a:srgbClr val="333399"/>
              </a:buClr>
              <a:buFont typeface="微软雅黑" panose="020B0503020204020204" pitchFamily="34" charset="-122"/>
              <a:buNone/>
            </a:pPr>
            <a:r>
              <a:rPr lang="en-US" altLang="en-US" sz="1500" b="0" i="0">
                <a:solidFill>
                  <a:srgbClr val="000000"/>
                </a:solidFill>
                <a:latin typeface="微软雅黑" panose="020B0503020204020204" pitchFamily="34" charset="-122"/>
                <a:ea typeface="微软雅黑" panose="020B0503020204020204" pitchFamily="34" charset="-122"/>
              </a:rPr>
              <a:t>3.3 厂房（仓库）的耐火等级、层数、面积和平面布置</a:t>
            </a:r>
          </a:p>
        </p:txBody>
      </p:sp>
      <p:sp>
        <p:nvSpPr>
          <p:cNvPr id="12292" name="矩形 1"/>
          <p:cNvSpPr/>
          <p:nvPr/>
        </p:nvSpPr>
        <p:spPr>
          <a:xfrm>
            <a:off x="728663" y="1850231"/>
            <a:ext cx="3270647" cy="338554"/>
          </a:xfrm>
          <a:prstGeom prst="rect">
            <a:avLst/>
          </a:prstGeom>
          <a:noFill/>
          <a:ln w="9525">
            <a:noFill/>
          </a:ln>
        </p:spPr>
        <p:txBody>
          <a:bodyPr>
            <a:spAutoFit/>
          </a:bodyPr>
          <a:lstStyle/>
          <a:p>
            <a:r>
              <a:rPr lang="zh-CN" altLang="en-US" sz="1600" noProof="1">
                <a:solidFill>
                  <a:srgbClr val="FF0000"/>
                </a:solidFill>
                <a:latin typeface="微软雅黑" panose="020B0503020204020204" charset="-122"/>
                <a:ea typeface="微软雅黑" panose="020B0503020204020204" charset="-122"/>
                <a:cs typeface="微软雅黑" panose="020B0503020204020204" charset="-122"/>
              </a:rPr>
              <a:t>（</a:t>
            </a:r>
            <a:r>
              <a:rPr lang="en-US" altLang="zh-CN" sz="1600" noProof="1">
                <a:solidFill>
                  <a:srgbClr val="FF0000"/>
                </a:solidFill>
                <a:latin typeface="微软雅黑" panose="020B0503020204020204" charset="-122"/>
                <a:ea typeface="微软雅黑" panose="020B0503020204020204" charset="-122"/>
                <a:cs typeface="微软雅黑" panose="020B0503020204020204" charset="-122"/>
              </a:rPr>
              <a:t>2</a:t>
            </a:r>
            <a:r>
              <a:rPr lang="zh-CN" altLang="en-US" sz="1600" noProof="1">
                <a:solidFill>
                  <a:srgbClr val="FF0000"/>
                </a:solidFill>
                <a:latin typeface="微软雅黑" panose="020B0503020204020204" charset="-122"/>
                <a:ea typeface="微软雅黑" panose="020B0503020204020204" charset="-122"/>
                <a:cs typeface="微软雅黑" panose="020B0503020204020204" charset="-122"/>
              </a:rPr>
              <a:t>）仓库面积和防火分区要求</a:t>
            </a:r>
          </a:p>
        </p:txBody>
      </p:sp>
      <p:sp>
        <p:nvSpPr>
          <p:cNvPr id="37897" name="Text Box 69"/>
          <p:cNvSpPr txBox="1">
            <a:spLocks noChangeArrowheads="1"/>
          </p:cNvSpPr>
          <p:nvPr/>
        </p:nvSpPr>
        <p:spPr bwMode="auto">
          <a:xfrm>
            <a:off x="921544" y="913210"/>
            <a:ext cx="5616179"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zh-CN" altLang="en-US" sz="2100">
                <a:solidFill>
                  <a:srgbClr val="14ABC6"/>
                </a:solidFill>
                <a:latin typeface="微软雅黑" panose="020B0503020204020204" pitchFamily="34" charset="-122"/>
                <a:ea typeface="微软雅黑" panose="020B0503020204020204" pitchFamily="34" charset="-122"/>
              </a:rPr>
              <a:t>问题三、仓库的总平面布置应注意哪些问题？</a:t>
            </a:r>
          </a:p>
        </p:txBody>
      </p:sp>
      <p:sp>
        <p:nvSpPr>
          <p:cNvPr id="12295" name="矩形 4"/>
          <p:cNvSpPr/>
          <p:nvPr>
            <p:custDataLst>
              <p:tags r:id="rId2"/>
            </p:custDataLst>
          </p:nvPr>
        </p:nvSpPr>
        <p:spPr>
          <a:xfrm>
            <a:off x="2148391" y="4857750"/>
            <a:ext cx="184731" cy="323165"/>
          </a:xfrm>
          <a:prstGeom prst="rect">
            <a:avLst/>
          </a:prstGeom>
          <a:noFill/>
          <a:ln w="9525">
            <a:noFill/>
          </a:ln>
        </p:spPr>
        <p:txBody>
          <a:bodyPr wrap="none">
            <a:spAutoFit/>
          </a:bodyPr>
          <a:lstStyle/>
          <a:p>
            <a:pPr algn="ctr"/>
            <a:endParaRPr lang="zh-CN" altLang="en-US" sz="1500" noProof="1">
              <a:solidFill>
                <a:schemeClr val="dk1"/>
              </a:solidFill>
              <a:latin typeface="微软雅黑" panose="020B0503020204020204" charset="-122"/>
              <a:ea typeface="微软雅黑" panose="020B0503020204020204" charset="-122"/>
              <a:cs typeface="微软雅黑" panose="020B0503020204020204" charset="-122"/>
            </a:endParaRPr>
          </a:p>
        </p:txBody>
      </p:sp>
    </p:spTree>
    <p:custDataLst>
      <p:tags r:id="rId1"/>
    </p:custDataLst>
    <p:extLst>
      <p:ext uri="{BB962C8B-B14F-4D97-AF65-F5344CB8AC3E}">
        <p14:creationId xmlns:p14="http://schemas.microsoft.com/office/powerpoint/2010/main" val="2161063500"/>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0" name="AutoShape 10"/>
          <p:cNvSpPr>
            <a:spLocks noChangeAspect="1" noTextEdit="1"/>
          </p:cNvSpPr>
          <p:nvPr>
            <p:custDataLst>
              <p:tags r:id="rId2"/>
            </p:custDataLst>
          </p:nvPr>
        </p:nvSpPr>
        <p:spPr>
          <a:xfrm>
            <a:off x="1774032" y="1606154"/>
            <a:ext cx="5609035" cy="2667000"/>
          </a:xfrm>
          <a:prstGeom prst="rect">
            <a:avLst/>
          </a:prstGeom>
          <a:noFill/>
          <a:ln w="9525">
            <a:noFill/>
          </a:ln>
        </p:spPr>
        <p:txBody>
          <a:bodyPr/>
          <a:lstStyle/>
          <a:p>
            <a:endParaRPr lang="zh-CN" altLang="en-US" sz="1350" noProof="1">
              <a:solidFill>
                <a:schemeClr val="dk1"/>
              </a:solidFill>
              <a:latin typeface="微软雅黑" panose="020B0503020204020204" charset="-122"/>
              <a:ea typeface="微软雅黑" panose="020B0503020204020204" charset="-122"/>
              <a:cs typeface="微软雅黑" panose="020B0503020204020204" charset="-122"/>
            </a:endParaRPr>
          </a:p>
        </p:txBody>
      </p:sp>
      <p:pic>
        <p:nvPicPr>
          <p:cNvPr id="38919"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832216"/>
            <a:ext cx="7239000" cy="3447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0" name="Rectangle 12"/>
          <p:cNvSpPr>
            <a:spLocks noChangeArrowheads="1"/>
          </p:cNvSpPr>
          <p:nvPr/>
        </p:nvSpPr>
        <p:spPr bwMode="auto">
          <a:xfrm>
            <a:off x="1970485" y="4359223"/>
            <a:ext cx="4482703"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b="1" i="1">
                <a:solidFill>
                  <a:srgbClr val="800080"/>
                </a:solidFill>
                <a:latin typeface="Times New Roman" panose="02020603050405020304" pitchFamily="18" charset="0"/>
                <a:ea typeface="楷体_GB2312" panose="02010609030101010101" pitchFamily="49" charset="-122"/>
              </a:defRPr>
            </a:lvl1pPr>
            <a:lvl2pPr eaLnBrk="0" hangingPunct="0">
              <a:defRPr sz="2400" b="1" i="1">
                <a:solidFill>
                  <a:srgbClr val="800080"/>
                </a:solidFill>
                <a:latin typeface="Times New Roman" panose="02020603050405020304" pitchFamily="18" charset="0"/>
                <a:ea typeface="楷体_GB2312" panose="02010609030101010101" pitchFamily="49" charset="-122"/>
              </a:defRPr>
            </a:lvl2pPr>
            <a:lvl3pPr eaLnBrk="0" hangingPunct="0">
              <a:defRPr sz="2400" b="1" i="1">
                <a:solidFill>
                  <a:srgbClr val="800080"/>
                </a:solidFill>
                <a:latin typeface="Times New Roman" panose="02020603050405020304" pitchFamily="18" charset="0"/>
                <a:ea typeface="楷体_GB2312" panose="02010609030101010101" pitchFamily="49" charset="-122"/>
              </a:defRPr>
            </a:lvl3pPr>
            <a:lvl4pPr eaLnBrk="0" hangingPunct="0">
              <a:defRPr sz="2400" b="1" i="1">
                <a:solidFill>
                  <a:srgbClr val="800080"/>
                </a:solidFill>
                <a:latin typeface="Times New Roman" panose="02020603050405020304" pitchFamily="18" charset="0"/>
                <a:ea typeface="楷体_GB2312" panose="02010609030101010101" pitchFamily="49" charset="-122"/>
              </a:defRPr>
            </a:lvl4pPr>
            <a:lvl5pPr eaLnBrk="0" hangingPunct="0">
              <a:defRPr sz="2400" b="1" i="1">
                <a:solidFill>
                  <a:srgbClr val="800080"/>
                </a:solidFill>
                <a:latin typeface="Times New Roman" panose="02020603050405020304" pitchFamily="18" charset="0"/>
                <a:ea typeface="楷体_GB2312" panose="02010609030101010101" pitchFamily="49" charset="-122"/>
              </a:defRPr>
            </a:lvl5pPr>
            <a:lvl6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6pPr>
            <a:lvl7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7pPr>
            <a:lvl8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8pPr>
            <a:lvl9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9pPr>
          </a:lstStyle>
          <a:p>
            <a:pPr eaLnBrk="1" hangingPunct="1">
              <a:lnSpc>
                <a:spcPct val="150000"/>
              </a:lnSpc>
              <a:buClr>
                <a:srgbClr val="333399"/>
              </a:buClr>
              <a:buFont typeface="微软雅黑" panose="020B0503020204020204" pitchFamily="34" charset="-122"/>
              <a:buNone/>
            </a:pPr>
            <a:r>
              <a:rPr lang="zh-CN" altLang="en-US" sz="1500" b="0" i="0">
                <a:solidFill>
                  <a:srgbClr val="000000"/>
                </a:solidFill>
                <a:latin typeface="微软雅黑" panose="020B0503020204020204" pitchFamily="34" charset="-122"/>
                <a:ea typeface="微软雅黑" panose="020B0503020204020204" pitchFamily="34" charset="-122"/>
              </a:rPr>
              <a:t>仓库中的防火分区之间必须采用防火墙分隔。</a:t>
            </a:r>
          </a:p>
        </p:txBody>
      </p:sp>
      <p:sp>
        <p:nvSpPr>
          <p:cNvPr id="13316" name="Text Box 14"/>
          <p:cNvSpPr txBox="1"/>
          <p:nvPr/>
        </p:nvSpPr>
        <p:spPr>
          <a:xfrm>
            <a:off x="1160860" y="4441031"/>
            <a:ext cx="809625" cy="338554"/>
          </a:xfrm>
          <a:prstGeom prst="rect">
            <a:avLst/>
          </a:prstGeom>
          <a:noFill/>
          <a:ln w="9525">
            <a:noFill/>
          </a:ln>
        </p:spPr>
        <p:txBody>
          <a:bodyPr>
            <a:spAutoFit/>
          </a:bodyPr>
          <a:lstStyle/>
          <a:p>
            <a:r>
              <a:rPr lang="zh-CN" altLang="en-US" sz="1600" noProof="1">
                <a:solidFill>
                  <a:schemeClr val="dk1"/>
                </a:solidFill>
                <a:latin typeface="微软雅黑" panose="020B0503020204020204" charset="-122"/>
                <a:ea typeface="微软雅黑" panose="020B0503020204020204" charset="-122"/>
                <a:cs typeface="微软雅黑" panose="020B0503020204020204" charset="-122"/>
              </a:rPr>
              <a:t>注意：</a:t>
            </a:r>
          </a:p>
        </p:txBody>
      </p:sp>
      <p:sp>
        <p:nvSpPr>
          <p:cNvPr id="38922" name="Text Box 69"/>
          <p:cNvSpPr txBox="1">
            <a:spLocks noChangeArrowheads="1"/>
          </p:cNvSpPr>
          <p:nvPr/>
        </p:nvSpPr>
        <p:spPr bwMode="auto">
          <a:xfrm>
            <a:off x="457200" y="285750"/>
            <a:ext cx="5616179"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zh-CN" altLang="en-US" sz="2100" dirty="0">
                <a:solidFill>
                  <a:srgbClr val="14ABC6"/>
                </a:solidFill>
                <a:latin typeface="微软雅黑" panose="020B0503020204020204" pitchFamily="34" charset="-122"/>
                <a:ea typeface="微软雅黑" panose="020B0503020204020204" pitchFamily="34" charset="-122"/>
              </a:rPr>
              <a:t>问题三、仓库的总平面布置应注意哪些问题？</a:t>
            </a:r>
          </a:p>
        </p:txBody>
      </p:sp>
      <p:sp>
        <p:nvSpPr>
          <p:cNvPr id="13319" name="矩形 4"/>
          <p:cNvSpPr/>
          <p:nvPr>
            <p:custDataLst>
              <p:tags r:id="rId3"/>
            </p:custDataLst>
          </p:nvPr>
        </p:nvSpPr>
        <p:spPr>
          <a:xfrm>
            <a:off x="2148391" y="4857750"/>
            <a:ext cx="184731" cy="323165"/>
          </a:xfrm>
          <a:prstGeom prst="rect">
            <a:avLst/>
          </a:prstGeom>
          <a:noFill/>
          <a:ln w="9525">
            <a:noFill/>
          </a:ln>
        </p:spPr>
        <p:txBody>
          <a:bodyPr wrap="none">
            <a:spAutoFit/>
          </a:bodyPr>
          <a:lstStyle/>
          <a:p>
            <a:pPr algn="ctr"/>
            <a:endParaRPr lang="zh-CN" altLang="en-US" sz="1500" noProof="1">
              <a:solidFill>
                <a:schemeClr val="dk1"/>
              </a:solidFill>
              <a:latin typeface="微软雅黑" panose="020B0503020204020204" charset="-122"/>
              <a:ea typeface="微软雅黑" panose="020B0503020204020204" charset="-122"/>
              <a:cs typeface="微软雅黑" panose="020B0503020204020204" charset="-122"/>
            </a:endParaRPr>
          </a:p>
        </p:txBody>
      </p:sp>
    </p:spTree>
    <p:custDataLst>
      <p:tags r:id="rId1"/>
    </p:custDataLst>
    <p:extLst>
      <p:ext uri="{BB962C8B-B14F-4D97-AF65-F5344CB8AC3E}">
        <p14:creationId xmlns:p14="http://schemas.microsoft.com/office/powerpoint/2010/main" val="285041320"/>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2" name="Rectangle 8"/>
          <p:cNvSpPr>
            <a:spLocks noChangeArrowheads="1"/>
          </p:cNvSpPr>
          <p:nvPr/>
        </p:nvSpPr>
        <p:spPr bwMode="auto">
          <a:xfrm>
            <a:off x="1860948" y="2139554"/>
            <a:ext cx="5464969" cy="721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b="1" i="1">
                <a:solidFill>
                  <a:srgbClr val="800080"/>
                </a:solidFill>
                <a:latin typeface="Times New Roman" panose="02020603050405020304" pitchFamily="18" charset="0"/>
                <a:ea typeface="楷体_GB2312" panose="02010609030101010101" pitchFamily="49" charset="-122"/>
              </a:defRPr>
            </a:lvl1pPr>
            <a:lvl2pPr eaLnBrk="0" hangingPunct="0">
              <a:defRPr sz="2400" b="1" i="1">
                <a:solidFill>
                  <a:srgbClr val="800080"/>
                </a:solidFill>
                <a:latin typeface="Times New Roman" panose="02020603050405020304" pitchFamily="18" charset="0"/>
                <a:ea typeface="楷体_GB2312" panose="02010609030101010101" pitchFamily="49" charset="-122"/>
              </a:defRPr>
            </a:lvl2pPr>
            <a:lvl3pPr eaLnBrk="0" hangingPunct="0">
              <a:defRPr sz="2400" b="1" i="1">
                <a:solidFill>
                  <a:srgbClr val="800080"/>
                </a:solidFill>
                <a:latin typeface="Times New Roman" panose="02020603050405020304" pitchFamily="18" charset="0"/>
                <a:ea typeface="楷体_GB2312" panose="02010609030101010101" pitchFamily="49" charset="-122"/>
              </a:defRPr>
            </a:lvl3pPr>
            <a:lvl4pPr eaLnBrk="0" hangingPunct="0">
              <a:defRPr sz="2400" b="1" i="1">
                <a:solidFill>
                  <a:srgbClr val="800080"/>
                </a:solidFill>
                <a:latin typeface="Times New Roman" panose="02020603050405020304" pitchFamily="18" charset="0"/>
                <a:ea typeface="楷体_GB2312" panose="02010609030101010101" pitchFamily="49" charset="-122"/>
              </a:defRPr>
            </a:lvl4pPr>
            <a:lvl5pPr eaLnBrk="0" hangingPunct="0">
              <a:defRPr sz="2400" b="1" i="1">
                <a:solidFill>
                  <a:srgbClr val="800080"/>
                </a:solidFill>
                <a:latin typeface="Times New Roman" panose="02020603050405020304" pitchFamily="18" charset="0"/>
                <a:ea typeface="楷体_GB2312" panose="02010609030101010101" pitchFamily="49" charset="-122"/>
              </a:defRPr>
            </a:lvl5pPr>
            <a:lvl6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6pPr>
            <a:lvl7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7pPr>
            <a:lvl8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8pPr>
            <a:lvl9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9pPr>
          </a:lstStyle>
          <a:p>
            <a:pPr eaLnBrk="1" hangingPunct="1">
              <a:lnSpc>
                <a:spcPct val="150000"/>
              </a:lnSpc>
              <a:buClr>
                <a:srgbClr val="333399"/>
              </a:buClr>
              <a:buFont typeface="微软雅黑" panose="020B0503020204020204" pitchFamily="34" charset="-122"/>
              <a:buNone/>
            </a:pPr>
            <a:r>
              <a:rPr lang="zh-CN" altLang="en-US" sz="1500" b="0" i="0">
                <a:solidFill>
                  <a:srgbClr val="000000"/>
                </a:solidFill>
                <a:latin typeface="微软雅黑" panose="020B0503020204020204" pitchFamily="34" charset="-122"/>
                <a:ea typeface="微软雅黑" panose="020B0503020204020204" pitchFamily="34" charset="-122"/>
              </a:rPr>
              <a:t>（</a:t>
            </a:r>
            <a:r>
              <a:rPr lang="en-US" altLang="zh-CN" sz="1500" b="0" i="0">
                <a:solidFill>
                  <a:srgbClr val="000000"/>
                </a:solidFill>
                <a:latin typeface="微软雅黑" panose="020B0503020204020204" pitchFamily="34" charset="-122"/>
                <a:ea typeface="微软雅黑" panose="020B0503020204020204" pitchFamily="34" charset="-122"/>
              </a:rPr>
              <a:t>3</a:t>
            </a:r>
            <a:r>
              <a:rPr lang="zh-CN" altLang="en-US" sz="1500" b="0" i="0">
                <a:solidFill>
                  <a:srgbClr val="000000"/>
                </a:solidFill>
                <a:latin typeface="微软雅黑" panose="020B0503020204020204" pitchFamily="34" charset="-122"/>
                <a:ea typeface="微软雅黑" panose="020B0503020204020204" pitchFamily="34" charset="-122"/>
              </a:rPr>
              <a:t>）仓库的安全出口应分散布置。每个防火分区，其相邻</a:t>
            </a:r>
            <a:r>
              <a:rPr lang="en-US" altLang="zh-CN" sz="1500" b="0" i="0">
                <a:solidFill>
                  <a:srgbClr val="000000"/>
                </a:solidFill>
                <a:latin typeface="微软雅黑" panose="020B0503020204020204" pitchFamily="34" charset="-122"/>
                <a:ea typeface="微软雅黑" panose="020B0503020204020204" pitchFamily="34" charset="-122"/>
              </a:rPr>
              <a:t>2 </a:t>
            </a:r>
            <a:r>
              <a:rPr lang="zh-CN" altLang="en-US" sz="1500" b="0" i="0">
                <a:solidFill>
                  <a:srgbClr val="000000"/>
                </a:solidFill>
                <a:latin typeface="微软雅黑" panose="020B0503020204020204" pitchFamily="34" charset="-122"/>
                <a:ea typeface="微软雅黑" panose="020B0503020204020204" pitchFamily="34" charset="-122"/>
              </a:rPr>
              <a:t>个</a:t>
            </a:r>
            <a:endParaRPr lang="en-US" altLang="zh-CN" sz="1500" b="0" i="0">
              <a:solidFill>
                <a:srgbClr val="000000"/>
              </a:solidFill>
              <a:latin typeface="微软雅黑" panose="020B0503020204020204" pitchFamily="34" charset="-122"/>
              <a:ea typeface="微软雅黑" panose="020B0503020204020204" pitchFamily="34" charset="-122"/>
            </a:endParaRPr>
          </a:p>
          <a:p>
            <a:pPr eaLnBrk="1" hangingPunct="1">
              <a:lnSpc>
                <a:spcPct val="150000"/>
              </a:lnSpc>
              <a:buClr>
                <a:srgbClr val="333399"/>
              </a:buClr>
              <a:buFont typeface="微软雅黑" panose="020B0503020204020204" pitchFamily="34" charset="-122"/>
              <a:buNone/>
            </a:pPr>
            <a:r>
              <a:rPr lang="zh-CN" altLang="en-US" sz="1500" b="0" i="0">
                <a:solidFill>
                  <a:srgbClr val="000000"/>
                </a:solidFill>
                <a:latin typeface="微软雅黑" panose="020B0503020204020204" pitchFamily="34" charset="-122"/>
                <a:ea typeface="微软雅黑" panose="020B0503020204020204" pitchFamily="34" charset="-122"/>
              </a:rPr>
              <a:t>安全出口最近边缘之间的水平距离不应小于</a:t>
            </a:r>
            <a:r>
              <a:rPr lang="en-US" altLang="zh-CN" sz="1500" b="0" i="0">
                <a:solidFill>
                  <a:srgbClr val="000000"/>
                </a:solidFill>
                <a:latin typeface="微软雅黑" panose="020B0503020204020204" pitchFamily="34" charset="-122"/>
                <a:ea typeface="微软雅黑" panose="020B0503020204020204" pitchFamily="34" charset="-122"/>
              </a:rPr>
              <a:t>5.0m</a:t>
            </a:r>
            <a:r>
              <a:rPr lang="zh-CN" altLang="en-US" sz="1500" b="0" i="0">
                <a:solidFill>
                  <a:srgbClr val="000000"/>
                </a:solidFill>
                <a:latin typeface="微软雅黑" panose="020B0503020204020204" pitchFamily="34" charset="-122"/>
                <a:ea typeface="微软雅黑" panose="020B0503020204020204" pitchFamily="34" charset="-122"/>
              </a:rPr>
              <a:t>。</a:t>
            </a:r>
          </a:p>
        </p:txBody>
      </p:sp>
      <p:sp>
        <p:nvSpPr>
          <p:cNvPr id="39943" name="Rectangle 10"/>
          <p:cNvSpPr>
            <a:spLocks noChangeArrowheads="1"/>
          </p:cNvSpPr>
          <p:nvPr/>
        </p:nvSpPr>
        <p:spPr bwMode="auto">
          <a:xfrm>
            <a:off x="1846660" y="3327797"/>
            <a:ext cx="5616178" cy="756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b="1" i="1">
                <a:solidFill>
                  <a:srgbClr val="800080"/>
                </a:solidFill>
                <a:latin typeface="Times New Roman" panose="02020603050405020304" pitchFamily="18" charset="0"/>
                <a:ea typeface="楷体_GB2312" panose="02010609030101010101" pitchFamily="49" charset="-122"/>
              </a:defRPr>
            </a:lvl1pPr>
            <a:lvl2pPr eaLnBrk="0" hangingPunct="0">
              <a:defRPr sz="2400" b="1" i="1">
                <a:solidFill>
                  <a:srgbClr val="800080"/>
                </a:solidFill>
                <a:latin typeface="Times New Roman" panose="02020603050405020304" pitchFamily="18" charset="0"/>
                <a:ea typeface="楷体_GB2312" panose="02010609030101010101" pitchFamily="49" charset="-122"/>
              </a:defRPr>
            </a:lvl2pPr>
            <a:lvl3pPr eaLnBrk="0" hangingPunct="0">
              <a:defRPr sz="2400" b="1" i="1">
                <a:solidFill>
                  <a:srgbClr val="800080"/>
                </a:solidFill>
                <a:latin typeface="Times New Roman" panose="02020603050405020304" pitchFamily="18" charset="0"/>
                <a:ea typeface="楷体_GB2312" panose="02010609030101010101" pitchFamily="49" charset="-122"/>
              </a:defRPr>
            </a:lvl3pPr>
            <a:lvl4pPr eaLnBrk="0" hangingPunct="0">
              <a:defRPr sz="2400" b="1" i="1">
                <a:solidFill>
                  <a:srgbClr val="800080"/>
                </a:solidFill>
                <a:latin typeface="Times New Roman" panose="02020603050405020304" pitchFamily="18" charset="0"/>
                <a:ea typeface="楷体_GB2312" panose="02010609030101010101" pitchFamily="49" charset="-122"/>
              </a:defRPr>
            </a:lvl4pPr>
            <a:lvl5pPr eaLnBrk="0" hangingPunct="0">
              <a:defRPr sz="2400" b="1" i="1">
                <a:solidFill>
                  <a:srgbClr val="800080"/>
                </a:solidFill>
                <a:latin typeface="Times New Roman" panose="02020603050405020304" pitchFamily="18" charset="0"/>
                <a:ea typeface="楷体_GB2312" panose="02010609030101010101" pitchFamily="49" charset="-122"/>
              </a:defRPr>
            </a:lvl5pPr>
            <a:lvl6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6pPr>
            <a:lvl7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7pPr>
            <a:lvl8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8pPr>
            <a:lvl9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9pPr>
          </a:lstStyle>
          <a:p>
            <a:pPr eaLnBrk="1" hangingPunct="1">
              <a:lnSpc>
                <a:spcPct val="150000"/>
              </a:lnSpc>
              <a:buClr>
                <a:srgbClr val="333399"/>
              </a:buClr>
              <a:buFont typeface="微软雅黑" panose="020B0503020204020204" pitchFamily="34" charset="-122"/>
              <a:buNone/>
            </a:pPr>
            <a:r>
              <a:rPr lang="zh-CN" altLang="en-US" sz="1500" b="0" i="0">
                <a:solidFill>
                  <a:srgbClr val="000000"/>
                </a:solidFill>
                <a:latin typeface="微软雅黑" panose="020B0503020204020204" pitchFamily="34" charset="-122"/>
                <a:ea typeface="微软雅黑" panose="020B0503020204020204" pitchFamily="34" charset="-122"/>
              </a:rPr>
              <a:t>（</a:t>
            </a:r>
            <a:r>
              <a:rPr lang="en-US" altLang="zh-CN" sz="1500" b="0" i="0">
                <a:solidFill>
                  <a:srgbClr val="000000"/>
                </a:solidFill>
                <a:latin typeface="微软雅黑" panose="020B0503020204020204" pitchFamily="34" charset="-122"/>
                <a:ea typeface="微软雅黑" panose="020B0503020204020204" pitchFamily="34" charset="-122"/>
              </a:rPr>
              <a:t>4</a:t>
            </a:r>
            <a:r>
              <a:rPr lang="zh-CN" altLang="en-US" sz="1500" b="0" i="0">
                <a:solidFill>
                  <a:srgbClr val="000000"/>
                </a:solidFill>
                <a:latin typeface="微软雅黑" panose="020B0503020204020204" pitchFamily="34" charset="-122"/>
                <a:ea typeface="微软雅黑" panose="020B0503020204020204" pitchFamily="34" charset="-122"/>
              </a:rPr>
              <a:t>）每座仓库的安全出口不应少于</a:t>
            </a:r>
            <a:r>
              <a:rPr lang="en-US" altLang="zh-CN" sz="1500" b="0" i="0">
                <a:solidFill>
                  <a:srgbClr val="000000"/>
                </a:solidFill>
                <a:latin typeface="微软雅黑" panose="020B0503020204020204" pitchFamily="34" charset="-122"/>
                <a:ea typeface="微软雅黑" panose="020B0503020204020204" pitchFamily="34" charset="-122"/>
              </a:rPr>
              <a:t>2 </a:t>
            </a:r>
            <a:r>
              <a:rPr lang="zh-CN" altLang="en-US" sz="1500" b="0" i="0">
                <a:solidFill>
                  <a:srgbClr val="000000"/>
                </a:solidFill>
                <a:latin typeface="微软雅黑" panose="020B0503020204020204" pitchFamily="34" charset="-122"/>
                <a:ea typeface="微软雅黑" panose="020B0503020204020204" pitchFamily="34" charset="-122"/>
              </a:rPr>
              <a:t>个，当一座仓库的占地面</a:t>
            </a:r>
            <a:endParaRPr lang="en-US" altLang="zh-CN" sz="1500" b="0" i="0">
              <a:solidFill>
                <a:srgbClr val="000000"/>
              </a:solidFill>
              <a:latin typeface="微软雅黑" panose="020B0503020204020204" pitchFamily="34" charset="-122"/>
              <a:ea typeface="微软雅黑" panose="020B0503020204020204" pitchFamily="34" charset="-122"/>
            </a:endParaRPr>
          </a:p>
          <a:p>
            <a:pPr eaLnBrk="1" hangingPunct="1">
              <a:lnSpc>
                <a:spcPct val="150000"/>
              </a:lnSpc>
              <a:buClr>
                <a:srgbClr val="333399"/>
              </a:buClr>
              <a:buFont typeface="微软雅黑" panose="020B0503020204020204" pitchFamily="34" charset="-122"/>
              <a:buNone/>
            </a:pPr>
            <a:r>
              <a:rPr lang="zh-CN" altLang="en-US" sz="1500" b="0" i="0">
                <a:solidFill>
                  <a:srgbClr val="000000"/>
                </a:solidFill>
                <a:latin typeface="微软雅黑" panose="020B0503020204020204" pitchFamily="34" charset="-122"/>
                <a:ea typeface="微软雅黑" panose="020B0503020204020204" pitchFamily="34" charset="-122"/>
              </a:rPr>
              <a:t>积小于等于</a:t>
            </a:r>
            <a:r>
              <a:rPr lang="en-US" altLang="zh-CN" sz="1500" b="0" i="0">
                <a:solidFill>
                  <a:srgbClr val="000000"/>
                </a:solidFill>
                <a:latin typeface="微软雅黑" panose="020B0503020204020204" pitchFamily="34" charset="-122"/>
                <a:ea typeface="微软雅黑" panose="020B0503020204020204" pitchFamily="34" charset="-122"/>
              </a:rPr>
              <a:t>300m2 </a:t>
            </a:r>
            <a:r>
              <a:rPr lang="zh-CN" altLang="en-US" sz="1500" b="0" i="0">
                <a:solidFill>
                  <a:srgbClr val="000000"/>
                </a:solidFill>
                <a:latin typeface="微软雅黑" panose="020B0503020204020204" pitchFamily="34" charset="-122"/>
                <a:ea typeface="微软雅黑" panose="020B0503020204020204" pitchFamily="34" charset="-122"/>
              </a:rPr>
              <a:t>时，可设置</a:t>
            </a:r>
            <a:r>
              <a:rPr lang="en-US" altLang="zh-CN" sz="1500" b="0" i="0">
                <a:solidFill>
                  <a:srgbClr val="000000"/>
                </a:solidFill>
                <a:latin typeface="微软雅黑" panose="020B0503020204020204" pitchFamily="34" charset="-122"/>
                <a:ea typeface="微软雅黑" panose="020B0503020204020204" pitchFamily="34" charset="-122"/>
              </a:rPr>
              <a:t>1 </a:t>
            </a:r>
            <a:r>
              <a:rPr lang="zh-CN" altLang="en-US" sz="1500" b="0" i="0">
                <a:solidFill>
                  <a:srgbClr val="000000"/>
                </a:solidFill>
                <a:latin typeface="微软雅黑" panose="020B0503020204020204" pitchFamily="34" charset="-122"/>
                <a:ea typeface="微软雅黑" panose="020B0503020204020204" pitchFamily="34" charset="-122"/>
              </a:rPr>
              <a:t>个安全出口。</a:t>
            </a:r>
          </a:p>
          <a:p>
            <a:pPr eaLnBrk="1" hangingPunct="1">
              <a:lnSpc>
                <a:spcPct val="150000"/>
              </a:lnSpc>
              <a:buClr>
                <a:srgbClr val="333399"/>
              </a:buClr>
              <a:buFont typeface="微软雅黑" panose="020B0503020204020204" pitchFamily="34" charset="-122"/>
              <a:buNone/>
            </a:pPr>
            <a:endParaRPr lang="zh-CN" altLang="en-US" sz="1500" b="0" i="0">
              <a:solidFill>
                <a:srgbClr val="000000"/>
              </a:solidFill>
              <a:latin typeface="微软雅黑" panose="020B0503020204020204" pitchFamily="34" charset="-122"/>
              <a:ea typeface="微软雅黑" panose="020B0503020204020204" pitchFamily="34" charset="-122"/>
            </a:endParaRPr>
          </a:p>
        </p:txBody>
      </p:sp>
      <p:sp>
        <p:nvSpPr>
          <p:cNvPr id="39944" name="Text Box 69"/>
          <p:cNvSpPr txBox="1">
            <a:spLocks noChangeArrowheads="1"/>
          </p:cNvSpPr>
          <p:nvPr/>
        </p:nvSpPr>
        <p:spPr bwMode="auto">
          <a:xfrm>
            <a:off x="921544" y="913210"/>
            <a:ext cx="5616179"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zh-CN" altLang="en-US" sz="2100">
                <a:solidFill>
                  <a:srgbClr val="14ABC6"/>
                </a:solidFill>
                <a:latin typeface="微软雅黑" panose="020B0503020204020204" pitchFamily="34" charset="-122"/>
                <a:ea typeface="微软雅黑" panose="020B0503020204020204" pitchFamily="34" charset="-122"/>
              </a:rPr>
              <a:t>问题三、仓库的总平面布置应注意哪些问题？</a:t>
            </a:r>
          </a:p>
        </p:txBody>
      </p:sp>
      <p:sp>
        <p:nvSpPr>
          <p:cNvPr id="14342" name="矩形 4"/>
          <p:cNvSpPr/>
          <p:nvPr>
            <p:custDataLst>
              <p:tags r:id="rId2"/>
            </p:custDataLst>
          </p:nvPr>
        </p:nvSpPr>
        <p:spPr>
          <a:xfrm>
            <a:off x="2148391" y="4857750"/>
            <a:ext cx="184731" cy="323165"/>
          </a:xfrm>
          <a:prstGeom prst="rect">
            <a:avLst/>
          </a:prstGeom>
          <a:noFill/>
          <a:ln w="9525">
            <a:noFill/>
          </a:ln>
        </p:spPr>
        <p:txBody>
          <a:bodyPr wrap="none">
            <a:spAutoFit/>
          </a:bodyPr>
          <a:lstStyle/>
          <a:p>
            <a:pPr algn="ctr"/>
            <a:endParaRPr lang="zh-CN" altLang="en-US" sz="1500" noProof="1">
              <a:solidFill>
                <a:schemeClr val="dk1"/>
              </a:solidFill>
              <a:latin typeface="微软雅黑" panose="020B0503020204020204" charset="-122"/>
              <a:ea typeface="微软雅黑" panose="020B0503020204020204" charset="-122"/>
              <a:cs typeface="微软雅黑" panose="020B0503020204020204" charset="-122"/>
            </a:endParaRPr>
          </a:p>
        </p:txBody>
      </p:sp>
    </p:spTree>
    <p:custDataLst>
      <p:tags r:id="rId1"/>
    </p:custDataLst>
    <p:extLst>
      <p:ext uri="{BB962C8B-B14F-4D97-AF65-F5344CB8AC3E}">
        <p14:creationId xmlns:p14="http://schemas.microsoft.com/office/powerpoint/2010/main" val="2715720887"/>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6" name="Rectangle 9"/>
          <p:cNvSpPr>
            <a:spLocks noChangeArrowheads="1"/>
          </p:cNvSpPr>
          <p:nvPr/>
        </p:nvSpPr>
        <p:spPr bwMode="auto">
          <a:xfrm>
            <a:off x="1783556" y="3651648"/>
            <a:ext cx="5616179" cy="864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b="1" i="1">
                <a:solidFill>
                  <a:srgbClr val="800080"/>
                </a:solidFill>
                <a:latin typeface="Times New Roman" panose="02020603050405020304" pitchFamily="18" charset="0"/>
                <a:ea typeface="楷体_GB2312" panose="02010609030101010101" pitchFamily="49" charset="-122"/>
              </a:defRPr>
            </a:lvl1pPr>
            <a:lvl2pPr eaLnBrk="0" hangingPunct="0">
              <a:defRPr sz="2400" b="1" i="1">
                <a:solidFill>
                  <a:srgbClr val="800080"/>
                </a:solidFill>
                <a:latin typeface="Times New Roman" panose="02020603050405020304" pitchFamily="18" charset="0"/>
                <a:ea typeface="楷体_GB2312" panose="02010609030101010101" pitchFamily="49" charset="-122"/>
              </a:defRPr>
            </a:lvl2pPr>
            <a:lvl3pPr eaLnBrk="0" hangingPunct="0">
              <a:defRPr sz="2400" b="1" i="1">
                <a:solidFill>
                  <a:srgbClr val="800080"/>
                </a:solidFill>
                <a:latin typeface="Times New Roman" panose="02020603050405020304" pitchFamily="18" charset="0"/>
                <a:ea typeface="楷体_GB2312" panose="02010609030101010101" pitchFamily="49" charset="-122"/>
              </a:defRPr>
            </a:lvl3pPr>
            <a:lvl4pPr eaLnBrk="0" hangingPunct="0">
              <a:defRPr sz="2400" b="1" i="1">
                <a:solidFill>
                  <a:srgbClr val="800080"/>
                </a:solidFill>
                <a:latin typeface="Times New Roman" panose="02020603050405020304" pitchFamily="18" charset="0"/>
                <a:ea typeface="楷体_GB2312" panose="02010609030101010101" pitchFamily="49" charset="-122"/>
              </a:defRPr>
            </a:lvl4pPr>
            <a:lvl5pPr eaLnBrk="0" hangingPunct="0">
              <a:defRPr sz="2400" b="1" i="1">
                <a:solidFill>
                  <a:srgbClr val="800080"/>
                </a:solidFill>
                <a:latin typeface="Times New Roman" panose="02020603050405020304" pitchFamily="18" charset="0"/>
                <a:ea typeface="楷体_GB2312" panose="02010609030101010101" pitchFamily="49" charset="-122"/>
              </a:defRPr>
            </a:lvl5pPr>
            <a:lvl6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6pPr>
            <a:lvl7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7pPr>
            <a:lvl8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8pPr>
            <a:lvl9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9pPr>
          </a:lstStyle>
          <a:p>
            <a:pPr eaLnBrk="1" hangingPunct="1">
              <a:lnSpc>
                <a:spcPct val="150000"/>
              </a:lnSpc>
              <a:buClr>
                <a:srgbClr val="333399"/>
              </a:buClr>
              <a:buFont typeface="微软雅黑" panose="020B0503020204020204" pitchFamily="34" charset="-122"/>
              <a:buNone/>
            </a:pPr>
            <a:r>
              <a:rPr lang="zh-CN" altLang="en-US" sz="1500" b="0" i="0">
                <a:solidFill>
                  <a:srgbClr val="000000"/>
                </a:solidFill>
                <a:latin typeface="微软雅黑" panose="020B0503020204020204" pitchFamily="34" charset="-122"/>
                <a:ea typeface="微软雅黑" panose="020B0503020204020204" pitchFamily="34" charset="-122"/>
              </a:rPr>
              <a:t>（</a:t>
            </a:r>
            <a:r>
              <a:rPr lang="en-US" altLang="zh-CN" sz="1500" b="0" i="0">
                <a:solidFill>
                  <a:srgbClr val="000000"/>
                </a:solidFill>
                <a:latin typeface="微软雅黑" panose="020B0503020204020204" pitchFamily="34" charset="-122"/>
                <a:ea typeface="微软雅黑" panose="020B0503020204020204" pitchFamily="34" charset="-122"/>
              </a:rPr>
              <a:t>6</a:t>
            </a:r>
            <a:r>
              <a:rPr lang="zh-CN" altLang="en-US" sz="1500" b="0" i="0">
                <a:solidFill>
                  <a:srgbClr val="000000"/>
                </a:solidFill>
                <a:latin typeface="微软雅黑" panose="020B0503020204020204" pitchFamily="34" charset="-122"/>
                <a:ea typeface="微软雅黑" panose="020B0503020204020204" pitchFamily="34" charset="-122"/>
              </a:rPr>
              <a:t>）厂房内设置甲、乙类中间仓库时，其储量不宜超过一昼夜的</a:t>
            </a:r>
            <a:endParaRPr lang="en-US" altLang="zh-CN" sz="1500" b="0" i="0">
              <a:solidFill>
                <a:srgbClr val="000000"/>
              </a:solidFill>
              <a:latin typeface="微软雅黑" panose="020B0503020204020204" pitchFamily="34" charset="-122"/>
              <a:ea typeface="微软雅黑" panose="020B0503020204020204" pitchFamily="34" charset="-122"/>
            </a:endParaRPr>
          </a:p>
          <a:p>
            <a:pPr eaLnBrk="1" hangingPunct="1">
              <a:lnSpc>
                <a:spcPct val="150000"/>
              </a:lnSpc>
              <a:buClr>
                <a:srgbClr val="333399"/>
              </a:buClr>
              <a:buFont typeface="微软雅黑" panose="020B0503020204020204" pitchFamily="34" charset="-122"/>
              <a:buNone/>
            </a:pPr>
            <a:r>
              <a:rPr lang="zh-CN" altLang="en-US" sz="1500" b="0" i="0">
                <a:solidFill>
                  <a:srgbClr val="000000"/>
                </a:solidFill>
                <a:latin typeface="微软雅黑" panose="020B0503020204020204" pitchFamily="34" charset="-122"/>
                <a:ea typeface="微软雅黑" panose="020B0503020204020204" pitchFamily="34" charset="-122"/>
              </a:rPr>
              <a:t>需要量。（中间仓库应靠外墙布置，并应采用防火墙隔离。）</a:t>
            </a:r>
          </a:p>
        </p:txBody>
      </p:sp>
      <p:sp>
        <p:nvSpPr>
          <p:cNvPr id="40967" name="Rectangle 10"/>
          <p:cNvSpPr>
            <a:spLocks noChangeArrowheads="1"/>
          </p:cNvSpPr>
          <p:nvPr/>
        </p:nvSpPr>
        <p:spPr bwMode="auto">
          <a:xfrm>
            <a:off x="1818085" y="1688306"/>
            <a:ext cx="5616178"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b="1" i="1">
                <a:solidFill>
                  <a:srgbClr val="800080"/>
                </a:solidFill>
                <a:latin typeface="Times New Roman" panose="02020603050405020304" pitchFamily="18" charset="0"/>
                <a:ea typeface="楷体_GB2312" panose="02010609030101010101" pitchFamily="49" charset="-122"/>
              </a:defRPr>
            </a:lvl1pPr>
            <a:lvl2pPr eaLnBrk="0" hangingPunct="0">
              <a:defRPr sz="2400" b="1" i="1">
                <a:solidFill>
                  <a:srgbClr val="800080"/>
                </a:solidFill>
                <a:latin typeface="Times New Roman" panose="02020603050405020304" pitchFamily="18" charset="0"/>
                <a:ea typeface="楷体_GB2312" panose="02010609030101010101" pitchFamily="49" charset="-122"/>
              </a:defRPr>
            </a:lvl2pPr>
            <a:lvl3pPr eaLnBrk="0" hangingPunct="0">
              <a:defRPr sz="2400" b="1" i="1">
                <a:solidFill>
                  <a:srgbClr val="800080"/>
                </a:solidFill>
                <a:latin typeface="Times New Roman" panose="02020603050405020304" pitchFamily="18" charset="0"/>
                <a:ea typeface="楷体_GB2312" panose="02010609030101010101" pitchFamily="49" charset="-122"/>
              </a:defRPr>
            </a:lvl3pPr>
            <a:lvl4pPr eaLnBrk="0" hangingPunct="0">
              <a:defRPr sz="2400" b="1" i="1">
                <a:solidFill>
                  <a:srgbClr val="800080"/>
                </a:solidFill>
                <a:latin typeface="Times New Roman" panose="02020603050405020304" pitchFamily="18" charset="0"/>
                <a:ea typeface="楷体_GB2312" panose="02010609030101010101" pitchFamily="49" charset="-122"/>
              </a:defRPr>
            </a:lvl4pPr>
            <a:lvl5pPr eaLnBrk="0" hangingPunct="0">
              <a:defRPr sz="2400" b="1" i="1">
                <a:solidFill>
                  <a:srgbClr val="800080"/>
                </a:solidFill>
                <a:latin typeface="Times New Roman" panose="02020603050405020304" pitchFamily="18" charset="0"/>
                <a:ea typeface="楷体_GB2312" panose="02010609030101010101" pitchFamily="49" charset="-122"/>
              </a:defRPr>
            </a:lvl5pPr>
            <a:lvl6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6pPr>
            <a:lvl7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7pPr>
            <a:lvl8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8pPr>
            <a:lvl9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9pPr>
          </a:lstStyle>
          <a:p>
            <a:pPr eaLnBrk="1" hangingPunct="1">
              <a:lnSpc>
                <a:spcPct val="150000"/>
              </a:lnSpc>
              <a:buClr>
                <a:srgbClr val="333399"/>
              </a:buClr>
              <a:buFont typeface="微软雅黑" panose="020B0503020204020204" pitchFamily="34" charset="-122"/>
              <a:buNone/>
            </a:pPr>
            <a:r>
              <a:rPr lang="zh-CN" altLang="en-US" sz="1500" b="0" i="0">
                <a:solidFill>
                  <a:srgbClr val="000000"/>
                </a:solidFill>
                <a:latin typeface="微软雅黑" panose="020B0503020204020204" pitchFamily="34" charset="-122"/>
                <a:ea typeface="微软雅黑" panose="020B0503020204020204" pitchFamily="34" charset="-122"/>
              </a:rPr>
              <a:t>（</a:t>
            </a:r>
            <a:r>
              <a:rPr lang="en-US" altLang="zh-CN" sz="1500" b="0" i="0">
                <a:solidFill>
                  <a:srgbClr val="000000"/>
                </a:solidFill>
                <a:latin typeface="微软雅黑" panose="020B0503020204020204" pitchFamily="34" charset="-122"/>
                <a:ea typeface="微软雅黑" panose="020B0503020204020204" pitchFamily="34" charset="-122"/>
              </a:rPr>
              <a:t>5</a:t>
            </a:r>
            <a:r>
              <a:rPr lang="zh-CN" altLang="en-US" sz="1500" b="0" i="0">
                <a:solidFill>
                  <a:srgbClr val="000000"/>
                </a:solidFill>
                <a:latin typeface="微软雅黑" panose="020B0503020204020204" pitchFamily="34" charset="-122"/>
                <a:ea typeface="微软雅黑" panose="020B0503020204020204" pitchFamily="34" charset="-122"/>
              </a:rPr>
              <a:t>）仓库内严禁设置员工宿舍。</a:t>
            </a:r>
          </a:p>
          <a:p>
            <a:pPr eaLnBrk="1" hangingPunct="1">
              <a:lnSpc>
                <a:spcPct val="150000"/>
              </a:lnSpc>
              <a:buClr>
                <a:srgbClr val="333399"/>
              </a:buClr>
              <a:buFont typeface="微软雅黑" panose="020B0503020204020204" pitchFamily="34" charset="-122"/>
              <a:buNone/>
            </a:pPr>
            <a:r>
              <a:rPr lang="zh-CN" altLang="en-US" sz="1500" b="0" i="0">
                <a:solidFill>
                  <a:srgbClr val="000000"/>
                </a:solidFill>
                <a:latin typeface="微软雅黑" panose="020B0503020204020204" pitchFamily="34" charset="-122"/>
                <a:ea typeface="微软雅黑" panose="020B0503020204020204" pitchFamily="34" charset="-122"/>
              </a:rPr>
              <a:t>甲、乙类仓库内严禁设置办公室、休息室等，并不应贴邻建造。</a:t>
            </a:r>
            <a:endParaRPr lang="en-US" altLang="zh-CN" sz="1500" b="0" i="0">
              <a:solidFill>
                <a:srgbClr val="000000"/>
              </a:solidFill>
              <a:latin typeface="微软雅黑" panose="020B0503020204020204" pitchFamily="34" charset="-122"/>
              <a:ea typeface="微软雅黑" panose="020B0503020204020204" pitchFamily="34" charset="-122"/>
            </a:endParaRPr>
          </a:p>
          <a:p>
            <a:pPr eaLnBrk="1" hangingPunct="1">
              <a:lnSpc>
                <a:spcPct val="150000"/>
              </a:lnSpc>
              <a:buClr>
                <a:srgbClr val="333399"/>
              </a:buClr>
              <a:buFont typeface="微软雅黑" panose="020B0503020204020204" pitchFamily="34" charset="-122"/>
              <a:buNone/>
            </a:pPr>
            <a:r>
              <a:rPr lang="zh-CN" altLang="en-US" sz="1500" b="0" i="0">
                <a:solidFill>
                  <a:srgbClr val="000000"/>
                </a:solidFill>
                <a:latin typeface="微软雅黑" panose="020B0503020204020204" pitchFamily="34" charset="-122"/>
                <a:ea typeface="微软雅黑" panose="020B0503020204020204" pitchFamily="34" charset="-122"/>
              </a:rPr>
              <a:t>在丙、丁类仓库内设置的办公室、休息室，应采用耐火极限不低</a:t>
            </a:r>
            <a:endParaRPr lang="en-US" altLang="zh-CN" sz="1500" b="0" i="0">
              <a:solidFill>
                <a:srgbClr val="000000"/>
              </a:solidFill>
              <a:latin typeface="微软雅黑" panose="020B0503020204020204" pitchFamily="34" charset="-122"/>
              <a:ea typeface="微软雅黑" panose="020B0503020204020204" pitchFamily="34" charset="-122"/>
            </a:endParaRPr>
          </a:p>
          <a:p>
            <a:pPr eaLnBrk="1" hangingPunct="1">
              <a:lnSpc>
                <a:spcPct val="150000"/>
              </a:lnSpc>
              <a:buClr>
                <a:srgbClr val="333399"/>
              </a:buClr>
              <a:buFont typeface="微软雅黑" panose="020B0503020204020204" pitchFamily="34" charset="-122"/>
              <a:buNone/>
            </a:pPr>
            <a:r>
              <a:rPr lang="zh-CN" altLang="en-US" sz="1500" b="0" i="0">
                <a:solidFill>
                  <a:srgbClr val="000000"/>
                </a:solidFill>
                <a:latin typeface="微软雅黑" panose="020B0503020204020204" pitchFamily="34" charset="-122"/>
                <a:ea typeface="微软雅黑" panose="020B0503020204020204" pitchFamily="34" charset="-122"/>
              </a:rPr>
              <a:t>于</a:t>
            </a:r>
            <a:r>
              <a:rPr lang="en-US" altLang="zh-CN" sz="1500" b="0" i="0">
                <a:solidFill>
                  <a:srgbClr val="000000"/>
                </a:solidFill>
                <a:latin typeface="微软雅黑" panose="020B0503020204020204" pitchFamily="34" charset="-122"/>
                <a:ea typeface="微软雅黑" panose="020B0503020204020204" pitchFamily="34" charset="-122"/>
              </a:rPr>
              <a:t>2.50h </a:t>
            </a:r>
            <a:r>
              <a:rPr lang="zh-CN" altLang="en-US" sz="1500" b="0" i="0">
                <a:solidFill>
                  <a:srgbClr val="000000"/>
                </a:solidFill>
                <a:latin typeface="微软雅黑" panose="020B0503020204020204" pitchFamily="34" charset="-122"/>
                <a:ea typeface="微软雅黑" panose="020B0503020204020204" pitchFamily="34" charset="-122"/>
              </a:rPr>
              <a:t>的不燃烧体隔墙与库房隔开，并应设置独立的安全出口。</a:t>
            </a:r>
            <a:endParaRPr lang="en-US" altLang="zh-CN" sz="1500" b="0" i="0">
              <a:solidFill>
                <a:srgbClr val="000000"/>
              </a:solidFill>
              <a:latin typeface="微软雅黑" panose="020B0503020204020204" pitchFamily="34" charset="-122"/>
              <a:ea typeface="微软雅黑" panose="020B0503020204020204" pitchFamily="34" charset="-122"/>
            </a:endParaRPr>
          </a:p>
          <a:p>
            <a:pPr eaLnBrk="1" hangingPunct="1">
              <a:lnSpc>
                <a:spcPct val="150000"/>
              </a:lnSpc>
              <a:buClr>
                <a:srgbClr val="333399"/>
              </a:buClr>
              <a:buFont typeface="微软雅黑" panose="020B0503020204020204" pitchFamily="34" charset="-122"/>
              <a:buNone/>
            </a:pPr>
            <a:r>
              <a:rPr lang="zh-CN" altLang="en-US" sz="1500" b="0" i="0">
                <a:solidFill>
                  <a:srgbClr val="000000"/>
                </a:solidFill>
                <a:latin typeface="微软雅黑" panose="020B0503020204020204" pitchFamily="34" charset="-122"/>
                <a:ea typeface="微软雅黑" panose="020B0503020204020204" pitchFamily="34" charset="-122"/>
              </a:rPr>
              <a:t>如隔墙上需开设相互连通的门时，应采用乙级防火门。</a:t>
            </a:r>
          </a:p>
        </p:txBody>
      </p:sp>
      <p:sp>
        <p:nvSpPr>
          <p:cNvPr id="40968" name="Text Box 69"/>
          <p:cNvSpPr txBox="1">
            <a:spLocks noChangeArrowheads="1"/>
          </p:cNvSpPr>
          <p:nvPr/>
        </p:nvSpPr>
        <p:spPr bwMode="auto">
          <a:xfrm>
            <a:off x="921544" y="913210"/>
            <a:ext cx="5616179"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zh-CN" altLang="en-US" sz="2100">
                <a:solidFill>
                  <a:srgbClr val="14ABC6"/>
                </a:solidFill>
                <a:latin typeface="微软雅黑" panose="020B0503020204020204" pitchFamily="34" charset="-122"/>
                <a:ea typeface="微软雅黑" panose="020B0503020204020204" pitchFamily="34" charset="-122"/>
              </a:rPr>
              <a:t>问题三、仓库的总平面布置应注意哪些问题？</a:t>
            </a:r>
          </a:p>
        </p:txBody>
      </p:sp>
      <p:sp>
        <p:nvSpPr>
          <p:cNvPr id="15366" name="矩形 4"/>
          <p:cNvSpPr/>
          <p:nvPr>
            <p:custDataLst>
              <p:tags r:id="rId2"/>
            </p:custDataLst>
          </p:nvPr>
        </p:nvSpPr>
        <p:spPr>
          <a:xfrm>
            <a:off x="2148391" y="4857750"/>
            <a:ext cx="184731" cy="323165"/>
          </a:xfrm>
          <a:prstGeom prst="rect">
            <a:avLst/>
          </a:prstGeom>
          <a:noFill/>
          <a:ln w="9525">
            <a:noFill/>
          </a:ln>
        </p:spPr>
        <p:txBody>
          <a:bodyPr wrap="none">
            <a:spAutoFit/>
          </a:bodyPr>
          <a:lstStyle/>
          <a:p>
            <a:pPr algn="ctr"/>
            <a:endParaRPr lang="zh-CN" altLang="en-US" sz="1500" noProof="1">
              <a:solidFill>
                <a:schemeClr val="dk1"/>
              </a:solidFill>
              <a:latin typeface="微软雅黑" panose="020B0503020204020204" charset="-122"/>
              <a:ea typeface="微软雅黑" panose="020B0503020204020204" charset="-122"/>
              <a:cs typeface="微软雅黑" panose="020B0503020204020204" charset="-122"/>
            </a:endParaRPr>
          </a:p>
        </p:txBody>
      </p:sp>
    </p:spTree>
    <p:custDataLst>
      <p:tags r:id="rId1"/>
    </p:custDataLst>
    <p:extLst>
      <p:ext uri="{BB962C8B-B14F-4D97-AF65-F5344CB8AC3E}">
        <p14:creationId xmlns:p14="http://schemas.microsoft.com/office/powerpoint/2010/main" val="21245772"/>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90" name="Text Box 4"/>
          <p:cNvSpPr txBox="1">
            <a:spLocks noChangeArrowheads="1"/>
          </p:cNvSpPr>
          <p:nvPr/>
        </p:nvSpPr>
        <p:spPr bwMode="auto">
          <a:xfrm>
            <a:off x="932260" y="921544"/>
            <a:ext cx="5616178"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zh-CN" altLang="en-US" sz="2100">
                <a:solidFill>
                  <a:srgbClr val="14ABC6"/>
                </a:solidFill>
                <a:latin typeface="微软雅黑" panose="020B0503020204020204" pitchFamily="34" charset="-122"/>
                <a:ea typeface="微软雅黑" panose="020B0503020204020204" pitchFamily="34" charset="-122"/>
              </a:rPr>
              <a:t>问题四、燃烧和爆炸的基本知识？</a:t>
            </a:r>
          </a:p>
        </p:txBody>
      </p:sp>
      <p:sp>
        <p:nvSpPr>
          <p:cNvPr id="16388" name="AutoShape 5"/>
          <p:cNvSpPr/>
          <p:nvPr/>
        </p:nvSpPr>
        <p:spPr>
          <a:xfrm>
            <a:off x="728663" y="1915716"/>
            <a:ext cx="3378994" cy="384393"/>
          </a:xfrm>
          <a:prstGeom prst="roundRect">
            <a:avLst>
              <a:gd name="adj" fmla="val 21667"/>
            </a:avLst>
          </a:prstGeom>
          <a:noFill/>
          <a:ln w="9525">
            <a:noFill/>
          </a:ln>
        </p:spPr>
        <p:txBody>
          <a:bodyPr>
            <a:spAutoFit/>
          </a:bodyPr>
          <a:lstStyle/>
          <a:p>
            <a:r>
              <a:rPr lang="zh-CN" altLang="en-US" sz="1600" noProof="1">
                <a:solidFill>
                  <a:srgbClr val="FF0000"/>
                </a:solidFill>
                <a:latin typeface="微软雅黑" panose="020B0503020204020204" charset="-122"/>
                <a:ea typeface="微软雅黑" panose="020B0503020204020204" charset="-122"/>
                <a:cs typeface="微软雅黑" panose="020B0503020204020204" charset="-122"/>
              </a:rPr>
              <a:t>（一）燃烧的定义和特征</a:t>
            </a:r>
          </a:p>
        </p:txBody>
      </p:sp>
      <p:sp>
        <p:nvSpPr>
          <p:cNvPr id="41992" name="Rectangle 6"/>
          <p:cNvSpPr>
            <a:spLocks noChangeArrowheads="1"/>
          </p:cNvSpPr>
          <p:nvPr/>
        </p:nvSpPr>
        <p:spPr bwMode="auto">
          <a:xfrm>
            <a:off x="2007394" y="2487216"/>
            <a:ext cx="5183981" cy="198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b="1" i="1">
                <a:solidFill>
                  <a:srgbClr val="800080"/>
                </a:solidFill>
                <a:latin typeface="Times New Roman" panose="02020603050405020304" pitchFamily="18" charset="0"/>
                <a:ea typeface="楷体_GB2312" panose="02010609030101010101" pitchFamily="49" charset="-122"/>
              </a:defRPr>
            </a:lvl1pPr>
            <a:lvl2pPr eaLnBrk="0" hangingPunct="0">
              <a:defRPr sz="2400" b="1" i="1">
                <a:solidFill>
                  <a:srgbClr val="800080"/>
                </a:solidFill>
                <a:latin typeface="Times New Roman" panose="02020603050405020304" pitchFamily="18" charset="0"/>
                <a:ea typeface="楷体_GB2312" panose="02010609030101010101" pitchFamily="49" charset="-122"/>
              </a:defRPr>
            </a:lvl2pPr>
            <a:lvl3pPr eaLnBrk="0" hangingPunct="0">
              <a:defRPr sz="2400" b="1" i="1">
                <a:solidFill>
                  <a:srgbClr val="800080"/>
                </a:solidFill>
                <a:latin typeface="Times New Roman" panose="02020603050405020304" pitchFamily="18" charset="0"/>
                <a:ea typeface="楷体_GB2312" panose="02010609030101010101" pitchFamily="49" charset="-122"/>
              </a:defRPr>
            </a:lvl3pPr>
            <a:lvl4pPr eaLnBrk="0" hangingPunct="0">
              <a:defRPr sz="2400" b="1" i="1">
                <a:solidFill>
                  <a:srgbClr val="800080"/>
                </a:solidFill>
                <a:latin typeface="Times New Roman" panose="02020603050405020304" pitchFamily="18" charset="0"/>
                <a:ea typeface="楷体_GB2312" panose="02010609030101010101" pitchFamily="49" charset="-122"/>
              </a:defRPr>
            </a:lvl4pPr>
            <a:lvl5pPr eaLnBrk="0" hangingPunct="0">
              <a:defRPr sz="2400" b="1" i="1">
                <a:solidFill>
                  <a:srgbClr val="800080"/>
                </a:solidFill>
                <a:latin typeface="Times New Roman" panose="02020603050405020304" pitchFamily="18" charset="0"/>
                <a:ea typeface="楷体_GB2312" panose="02010609030101010101" pitchFamily="49" charset="-122"/>
              </a:defRPr>
            </a:lvl5pPr>
            <a:lvl6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6pPr>
            <a:lvl7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7pPr>
            <a:lvl8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8pPr>
            <a:lvl9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9pPr>
          </a:lstStyle>
          <a:p>
            <a:pPr eaLnBrk="1" hangingPunct="1">
              <a:lnSpc>
                <a:spcPct val="150000"/>
              </a:lnSpc>
              <a:buClr>
                <a:srgbClr val="333399"/>
              </a:buClr>
              <a:buFont typeface="微软雅黑" panose="020B0503020204020204" pitchFamily="34" charset="-122"/>
              <a:buNone/>
            </a:pPr>
            <a:r>
              <a:rPr lang="en-US" altLang="zh-CN" sz="1500" b="0" i="0">
                <a:solidFill>
                  <a:srgbClr val="000000"/>
                </a:solidFill>
                <a:latin typeface="微软雅黑" panose="020B0503020204020204" pitchFamily="34" charset="-122"/>
                <a:ea typeface="微软雅黑" panose="020B0503020204020204" pitchFamily="34" charset="-122"/>
              </a:rPr>
              <a:t>1</a:t>
            </a:r>
            <a:r>
              <a:rPr lang="zh-CN" altLang="en-US" sz="1500" b="0" i="0">
                <a:solidFill>
                  <a:srgbClr val="000000"/>
                </a:solidFill>
                <a:latin typeface="微软雅黑" panose="020B0503020204020204" pitchFamily="34" charset="-122"/>
                <a:ea typeface="微软雅黑" panose="020B0503020204020204" pitchFamily="34" charset="-122"/>
              </a:rPr>
              <a:t>、燃烧的定义：</a:t>
            </a:r>
          </a:p>
          <a:p>
            <a:pPr eaLnBrk="1" hangingPunct="1">
              <a:lnSpc>
                <a:spcPct val="150000"/>
              </a:lnSpc>
              <a:buClr>
                <a:srgbClr val="333399"/>
              </a:buClr>
              <a:buFont typeface="微软雅黑" panose="020B0503020204020204" pitchFamily="34" charset="-122"/>
              <a:buNone/>
            </a:pPr>
            <a:r>
              <a:rPr lang="zh-CN" altLang="en-US" sz="1500" b="0" i="0">
                <a:solidFill>
                  <a:srgbClr val="000000"/>
                </a:solidFill>
                <a:latin typeface="微软雅黑" panose="020B0503020204020204" pitchFamily="34" charset="-122"/>
                <a:ea typeface="微软雅黑" panose="020B0503020204020204" pitchFamily="34" charset="-122"/>
              </a:rPr>
              <a:t>燃烧是可燃物与氧化剂作用发生的放热反应，通常伴有火焰</a:t>
            </a:r>
            <a:endParaRPr lang="en-US" altLang="zh-CN" sz="1500" b="0" i="0">
              <a:solidFill>
                <a:srgbClr val="000000"/>
              </a:solidFill>
              <a:latin typeface="微软雅黑" panose="020B0503020204020204" pitchFamily="34" charset="-122"/>
              <a:ea typeface="微软雅黑" panose="020B0503020204020204" pitchFamily="34" charset="-122"/>
            </a:endParaRPr>
          </a:p>
          <a:p>
            <a:pPr eaLnBrk="1" hangingPunct="1">
              <a:lnSpc>
                <a:spcPct val="150000"/>
              </a:lnSpc>
              <a:buClr>
                <a:srgbClr val="333399"/>
              </a:buClr>
              <a:buFont typeface="微软雅黑" panose="020B0503020204020204" pitchFamily="34" charset="-122"/>
              <a:buNone/>
            </a:pPr>
            <a:r>
              <a:rPr lang="zh-CN" altLang="en-US" sz="1500" b="0" i="0">
                <a:solidFill>
                  <a:srgbClr val="000000"/>
                </a:solidFill>
                <a:latin typeface="微软雅黑" panose="020B0503020204020204" pitchFamily="34" charset="-122"/>
                <a:ea typeface="微软雅黑" panose="020B0503020204020204" pitchFamily="34" charset="-122"/>
              </a:rPr>
              <a:t>和发光和发烟的现象。</a:t>
            </a:r>
          </a:p>
          <a:p>
            <a:pPr eaLnBrk="1" hangingPunct="1">
              <a:lnSpc>
                <a:spcPct val="150000"/>
              </a:lnSpc>
              <a:buClr>
                <a:srgbClr val="333399"/>
              </a:buClr>
              <a:buFont typeface="微软雅黑" panose="020B0503020204020204" pitchFamily="34" charset="-122"/>
              <a:buNone/>
            </a:pPr>
            <a:r>
              <a:rPr lang="en-US" altLang="zh-CN" sz="1500" b="0" i="0">
                <a:solidFill>
                  <a:srgbClr val="000000"/>
                </a:solidFill>
                <a:latin typeface="微软雅黑" panose="020B0503020204020204" pitchFamily="34" charset="-122"/>
                <a:ea typeface="微软雅黑" panose="020B0503020204020204" pitchFamily="34" charset="-122"/>
              </a:rPr>
              <a:t>2</a:t>
            </a:r>
            <a:r>
              <a:rPr lang="zh-CN" altLang="en-US" sz="1500" b="0" i="0">
                <a:solidFill>
                  <a:srgbClr val="000000"/>
                </a:solidFill>
                <a:latin typeface="微软雅黑" panose="020B0503020204020204" pitchFamily="34" charset="-122"/>
                <a:ea typeface="微软雅黑" panose="020B0503020204020204" pitchFamily="34" charset="-122"/>
              </a:rPr>
              <a:t>、燃烧的特征：</a:t>
            </a:r>
          </a:p>
          <a:p>
            <a:pPr eaLnBrk="1" hangingPunct="1">
              <a:lnSpc>
                <a:spcPct val="150000"/>
              </a:lnSpc>
              <a:buClr>
                <a:srgbClr val="333399"/>
              </a:buClr>
              <a:buFont typeface="微软雅黑" panose="020B0503020204020204" pitchFamily="34" charset="-122"/>
              <a:buNone/>
            </a:pPr>
            <a:r>
              <a:rPr lang="zh-CN" altLang="en-US" sz="1500" b="0" i="0">
                <a:solidFill>
                  <a:srgbClr val="000000"/>
                </a:solidFill>
                <a:latin typeface="微软雅黑" panose="020B0503020204020204" pitchFamily="34" charset="-122"/>
                <a:ea typeface="微软雅黑" panose="020B0503020204020204" pitchFamily="34" charset="-122"/>
              </a:rPr>
              <a:t>放热、发光和生成新物质是燃烧现象的三个主要特征。</a:t>
            </a:r>
          </a:p>
        </p:txBody>
      </p:sp>
      <p:sp>
        <p:nvSpPr>
          <p:cNvPr id="16390" name="矩形 4"/>
          <p:cNvSpPr/>
          <p:nvPr>
            <p:custDataLst>
              <p:tags r:id="rId2"/>
            </p:custDataLst>
          </p:nvPr>
        </p:nvSpPr>
        <p:spPr>
          <a:xfrm>
            <a:off x="2148391" y="4857750"/>
            <a:ext cx="184731" cy="323165"/>
          </a:xfrm>
          <a:prstGeom prst="rect">
            <a:avLst/>
          </a:prstGeom>
          <a:noFill/>
          <a:ln w="9525">
            <a:noFill/>
          </a:ln>
        </p:spPr>
        <p:txBody>
          <a:bodyPr wrap="none">
            <a:spAutoFit/>
          </a:bodyPr>
          <a:lstStyle/>
          <a:p>
            <a:pPr algn="ctr"/>
            <a:endParaRPr lang="zh-CN" altLang="en-US" sz="1500" noProof="1">
              <a:solidFill>
                <a:schemeClr val="dk1"/>
              </a:solidFill>
              <a:latin typeface="微软雅黑" panose="020B0503020204020204" charset="-122"/>
              <a:ea typeface="微软雅黑" panose="020B0503020204020204" charset="-122"/>
              <a:cs typeface="微软雅黑" panose="020B0503020204020204" charset="-122"/>
            </a:endParaRPr>
          </a:p>
        </p:txBody>
      </p:sp>
    </p:spTree>
    <p:custDataLst>
      <p:tags r:id="rId1"/>
    </p:custDataLst>
    <p:extLst>
      <p:ext uri="{BB962C8B-B14F-4D97-AF65-F5344CB8AC3E}">
        <p14:creationId xmlns:p14="http://schemas.microsoft.com/office/powerpoint/2010/main" val="4065199235"/>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2"/>
          <p:cNvSpPr/>
          <p:nvPr/>
        </p:nvSpPr>
        <p:spPr>
          <a:xfrm>
            <a:off x="837010" y="2031206"/>
            <a:ext cx="3995738" cy="384393"/>
          </a:xfrm>
          <a:prstGeom prst="roundRect">
            <a:avLst>
              <a:gd name="adj" fmla="val 21667"/>
            </a:avLst>
          </a:prstGeom>
          <a:noFill/>
          <a:ln w="9525">
            <a:noFill/>
          </a:ln>
        </p:spPr>
        <p:txBody>
          <a:bodyPr>
            <a:spAutoFit/>
          </a:bodyPr>
          <a:lstStyle/>
          <a:p>
            <a:r>
              <a:rPr lang="zh-CN" altLang="en-US" sz="1600" noProof="1">
                <a:solidFill>
                  <a:srgbClr val="FF0000"/>
                </a:solidFill>
                <a:latin typeface="微软雅黑" panose="020B0503020204020204" charset="-122"/>
                <a:ea typeface="微软雅黑" panose="020B0503020204020204" charset="-122"/>
                <a:cs typeface="微软雅黑" panose="020B0503020204020204" charset="-122"/>
              </a:rPr>
              <a:t>（二）燃烧的条件（燃烧三要素）</a:t>
            </a:r>
          </a:p>
        </p:txBody>
      </p:sp>
      <p:sp>
        <p:nvSpPr>
          <p:cNvPr id="43015" name="Rectangle 3"/>
          <p:cNvSpPr>
            <a:spLocks noChangeArrowheads="1"/>
          </p:cNvSpPr>
          <p:nvPr/>
        </p:nvSpPr>
        <p:spPr bwMode="auto">
          <a:xfrm>
            <a:off x="2035969" y="2733675"/>
            <a:ext cx="5023247" cy="1340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b="1" i="1">
                <a:solidFill>
                  <a:srgbClr val="800080"/>
                </a:solidFill>
                <a:latin typeface="Times New Roman" panose="02020603050405020304" pitchFamily="18" charset="0"/>
                <a:ea typeface="楷体_GB2312" panose="02010609030101010101" pitchFamily="49" charset="-122"/>
              </a:defRPr>
            </a:lvl1pPr>
            <a:lvl2pPr eaLnBrk="0" hangingPunct="0">
              <a:defRPr sz="2400" b="1" i="1">
                <a:solidFill>
                  <a:srgbClr val="800080"/>
                </a:solidFill>
                <a:latin typeface="Times New Roman" panose="02020603050405020304" pitchFamily="18" charset="0"/>
                <a:ea typeface="楷体_GB2312" panose="02010609030101010101" pitchFamily="49" charset="-122"/>
              </a:defRPr>
            </a:lvl2pPr>
            <a:lvl3pPr eaLnBrk="0" hangingPunct="0">
              <a:defRPr sz="2400" b="1" i="1">
                <a:solidFill>
                  <a:srgbClr val="800080"/>
                </a:solidFill>
                <a:latin typeface="Times New Roman" panose="02020603050405020304" pitchFamily="18" charset="0"/>
                <a:ea typeface="楷体_GB2312" panose="02010609030101010101" pitchFamily="49" charset="-122"/>
              </a:defRPr>
            </a:lvl3pPr>
            <a:lvl4pPr eaLnBrk="0" hangingPunct="0">
              <a:defRPr sz="2400" b="1" i="1">
                <a:solidFill>
                  <a:srgbClr val="800080"/>
                </a:solidFill>
                <a:latin typeface="Times New Roman" panose="02020603050405020304" pitchFamily="18" charset="0"/>
                <a:ea typeface="楷体_GB2312" panose="02010609030101010101" pitchFamily="49" charset="-122"/>
              </a:defRPr>
            </a:lvl4pPr>
            <a:lvl5pPr eaLnBrk="0" hangingPunct="0">
              <a:defRPr sz="2400" b="1" i="1">
                <a:solidFill>
                  <a:srgbClr val="800080"/>
                </a:solidFill>
                <a:latin typeface="Times New Roman" panose="02020603050405020304" pitchFamily="18" charset="0"/>
                <a:ea typeface="楷体_GB2312" panose="02010609030101010101" pitchFamily="49" charset="-122"/>
              </a:defRPr>
            </a:lvl5pPr>
            <a:lvl6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6pPr>
            <a:lvl7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7pPr>
            <a:lvl8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8pPr>
            <a:lvl9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9pPr>
          </a:lstStyle>
          <a:p>
            <a:pPr eaLnBrk="1" hangingPunct="1">
              <a:lnSpc>
                <a:spcPct val="150000"/>
              </a:lnSpc>
              <a:buClr>
                <a:srgbClr val="333399"/>
              </a:buClr>
              <a:buFont typeface="微软雅黑" panose="020B0503020204020204" pitchFamily="34" charset="-122"/>
              <a:buNone/>
            </a:pPr>
            <a:r>
              <a:rPr lang="en-US" altLang="zh-CN" sz="1500" b="0" i="0">
                <a:solidFill>
                  <a:srgbClr val="000000"/>
                </a:solidFill>
                <a:latin typeface="微软雅黑" panose="020B0503020204020204" pitchFamily="34" charset="-122"/>
                <a:ea typeface="微软雅黑" panose="020B0503020204020204" pitchFamily="34" charset="-122"/>
              </a:rPr>
              <a:t>1</a:t>
            </a:r>
            <a:r>
              <a:rPr lang="zh-CN" altLang="en-US" sz="1500" b="0" i="0">
                <a:solidFill>
                  <a:srgbClr val="000000"/>
                </a:solidFill>
                <a:latin typeface="微软雅黑" panose="020B0503020204020204" pitchFamily="34" charset="-122"/>
                <a:ea typeface="微软雅黑" panose="020B0503020204020204" pitchFamily="34" charset="-122"/>
              </a:rPr>
              <a:t>、可燃物</a:t>
            </a:r>
          </a:p>
          <a:p>
            <a:pPr eaLnBrk="1" hangingPunct="1">
              <a:lnSpc>
                <a:spcPct val="150000"/>
              </a:lnSpc>
              <a:buClr>
                <a:srgbClr val="333399"/>
              </a:buClr>
              <a:buFont typeface="微软雅黑" panose="020B0503020204020204" pitchFamily="34" charset="-122"/>
              <a:buNone/>
            </a:pPr>
            <a:r>
              <a:rPr lang="en-US" altLang="zh-CN" sz="1500" b="0" i="0">
                <a:solidFill>
                  <a:srgbClr val="000000"/>
                </a:solidFill>
                <a:latin typeface="微软雅黑" panose="020B0503020204020204" pitchFamily="34" charset="-122"/>
                <a:ea typeface="微软雅黑" panose="020B0503020204020204" pitchFamily="34" charset="-122"/>
              </a:rPr>
              <a:t>2</a:t>
            </a:r>
            <a:r>
              <a:rPr lang="zh-CN" altLang="en-US" sz="1500" b="0" i="0">
                <a:solidFill>
                  <a:srgbClr val="000000"/>
                </a:solidFill>
                <a:latin typeface="微软雅黑" panose="020B0503020204020204" pitchFamily="34" charset="-122"/>
                <a:ea typeface="微软雅黑" panose="020B0503020204020204" pitchFamily="34" charset="-122"/>
              </a:rPr>
              <a:t>、助燃物：空气、氧气、氧化剂等</a:t>
            </a:r>
          </a:p>
          <a:p>
            <a:pPr eaLnBrk="1" hangingPunct="1">
              <a:lnSpc>
                <a:spcPct val="150000"/>
              </a:lnSpc>
              <a:buClr>
                <a:srgbClr val="333399"/>
              </a:buClr>
              <a:buFont typeface="微软雅黑" panose="020B0503020204020204" pitchFamily="34" charset="-122"/>
              <a:buNone/>
            </a:pPr>
            <a:r>
              <a:rPr lang="en-US" altLang="zh-CN" sz="1500" b="0" i="0">
                <a:solidFill>
                  <a:srgbClr val="000000"/>
                </a:solidFill>
                <a:latin typeface="微软雅黑" panose="020B0503020204020204" pitchFamily="34" charset="-122"/>
                <a:ea typeface="微软雅黑" panose="020B0503020204020204" pitchFamily="34" charset="-122"/>
              </a:rPr>
              <a:t>3</a:t>
            </a:r>
            <a:r>
              <a:rPr lang="zh-CN" altLang="en-US" sz="1500" b="0" i="0">
                <a:solidFill>
                  <a:srgbClr val="000000"/>
                </a:solidFill>
                <a:latin typeface="微软雅黑" panose="020B0503020204020204" pitchFamily="34" charset="-122"/>
                <a:ea typeface="微软雅黑" panose="020B0503020204020204" pitchFamily="34" charset="-122"/>
              </a:rPr>
              <a:t>、点火源（明火、非生产性用火、电火花、冲击与磨擦、</a:t>
            </a:r>
            <a:endParaRPr lang="en-US" altLang="zh-CN" sz="1500" b="0" i="0">
              <a:solidFill>
                <a:srgbClr val="000000"/>
              </a:solidFill>
              <a:latin typeface="微软雅黑" panose="020B0503020204020204" pitchFamily="34" charset="-122"/>
              <a:ea typeface="微软雅黑" panose="020B0503020204020204" pitchFamily="34" charset="-122"/>
            </a:endParaRPr>
          </a:p>
          <a:p>
            <a:pPr eaLnBrk="1" hangingPunct="1">
              <a:lnSpc>
                <a:spcPct val="150000"/>
              </a:lnSpc>
              <a:buClr>
                <a:srgbClr val="333399"/>
              </a:buClr>
              <a:buFont typeface="微软雅黑" panose="020B0503020204020204" pitchFamily="34" charset="-122"/>
              <a:buNone/>
            </a:pPr>
            <a:r>
              <a:rPr lang="zh-CN" altLang="en-US" sz="1500" b="0" i="0">
                <a:solidFill>
                  <a:srgbClr val="000000"/>
                </a:solidFill>
                <a:latin typeface="微软雅黑" panose="020B0503020204020204" pitchFamily="34" charset="-122"/>
                <a:ea typeface="微软雅黑" panose="020B0503020204020204" pitchFamily="34" charset="-122"/>
              </a:rPr>
              <a:t>聚集的日光、已经燃烧的物质）</a:t>
            </a:r>
          </a:p>
        </p:txBody>
      </p:sp>
      <p:sp>
        <p:nvSpPr>
          <p:cNvPr id="43016" name="Text Box 4"/>
          <p:cNvSpPr txBox="1">
            <a:spLocks noChangeArrowheads="1"/>
          </p:cNvSpPr>
          <p:nvPr/>
        </p:nvSpPr>
        <p:spPr bwMode="auto">
          <a:xfrm>
            <a:off x="932260" y="921544"/>
            <a:ext cx="5616178"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zh-CN" altLang="en-US" sz="2100">
                <a:solidFill>
                  <a:srgbClr val="14ABC6"/>
                </a:solidFill>
                <a:latin typeface="微软雅黑" panose="020B0503020204020204" pitchFamily="34" charset="-122"/>
                <a:ea typeface="微软雅黑" panose="020B0503020204020204" pitchFamily="34" charset="-122"/>
              </a:rPr>
              <a:t>问题四、燃烧和爆炸的基本知识？</a:t>
            </a:r>
          </a:p>
        </p:txBody>
      </p:sp>
      <p:sp>
        <p:nvSpPr>
          <p:cNvPr id="17414" name="矩形 4"/>
          <p:cNvSpPr/>
          <p:nvPr>
            <p:custDataLst>
              <p:tags r:id="rId2"/>
            </p:custDataLst>
          </p:nvPr>
        </p:nvSpPr>
        <p:spPr>
          <a:xfrm>
            <a:off x="2148391" y="4857750"/>
            <a:ext cx="184731" cy="323165"/>
          </a:xfrm>
          <a:prstGeom prst="rect">
            <a:avLst/>
          </a:prstGeom>
          <a:noFill/>
          <a:ln w="9525">
            <a:noFill/>
          </a:ln>
        </p:spPr>
        <p:txBody>
          <a:bodyPr wrap="none">
            <a:spAutoFit/>
          </a:bodyPr>
          <a:lstStyle/>
          <a:p>
            <a:pPr algn="ctr"/>
            <a:endParaRPr lang="zh-CN" altLang="en-US" sz="1500" noProof="1">
              <a:solidFill>
                <a:schemeClr val="dk1"/>
              </a:solidFill>
              <a:latin typeface="微软雅黑" panose="020B0503020204020204" charset="-122"/>
              <a:ea typeface="微软雅黑" panose="020B0503020204020204" charset="-122"/>
              <a:cs typeface="微软雅黑" panose="020B0503020204020204" charset="-122"/>
            </a:endParaRPr>
          </a:p>
        </p:txBody>
      </p:sp>
    </p:spTree>
    <p:custDataLst>
      <p:tags r:id="rId1"/>
    </p:custDataLst>
    <p:extLst>
      <p:ext uri="{BB962C8B-B14F-4D97-AF65-F5344CB8AC3E}">
        <p14:creationId xmlns:p14="http://schemas.microsoft.com/office/powerpoint/2010/main" val="2620398167"/>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2"/>
          <p:cNvSpPr/>
          <p:nvPr/>
        </p:nvSpPr>
        <p:spPr>
          <a:xfrm>
            <a:off x="782241" y="1869281"/>
            <a:ext cx="2712244" cy="384393"/>
          </a:xfrm>
          <a:prstGeom prst="roundRect">
            <a:avLst>
              <a:gd name="adj" fmla="val 21667"/>
            </a:avLst>
          </a:prstGeom>
          <a:noFill/>
          <a:ln w="9525">
            <a:noFill/>
          </a:ln>
        </p:spPr>
        <p:txBody>
          <a:bodyPr>
            <a:spAutoFit/>
          </a:bodyPr>
          <a:lstStyle/>
          <a:p>
            <a:r>
              <a:rPr lang="zh-CN" altLang="en-US" sz="1600" noProof="1">
                <a:solidFill>
                  <a:srgbClr val="FF0000"/>
                </a:solidFill>
                <a:latin typeface="微软雅黑" panose="020B0503020204020204" charset="-122"/>
                <a:ea typeface="微软雅黑" panose="020B0503020204020204" charset="-122"/>
                <a:cs typeface="微软雅黑" panose="020B0503020204020204" charset="-122"/>
              </a:rPr>
              <a:t>（三）燃烧的类型</a:t>
            </a:r>
          </a:p>
        </p:txBody>
      </p:sp>
      <p:sp>
        <p:nvSpPr>
          <p:cNvPr id="44039" name="Rectangle 3"/>
          <p:cNvSpPr>
            <a:spLocks noChangeArrowheads="1"/>
          </p:cNvSpPr>
          <p:nvPr/>
        </p:nvSpPr>
        <p:spPr bwMode="auto">
          <a:xfrm>
            <a:off x="1925241" y="2505075"/>
            <a:ext cx="5292328" cy="1458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b="1" i="1">
                <a:solidFill>
                  <a:srgbClr val="800080"/>
                </a:solidFill>
                <a:latin typeface="Times New Roman" panose="02020603050405020304" pitchFamily="18" charset="0"/>
                <a:ea typeface="楷体_GB2312" panose="02010609030101010101" pitchFamily="49" charset="-122"/>
              </a:defRPr>
            </a:lvl1pPr>
            <a:lvl2pPr eaLnBrk="0" hangingPunct="0">
              <a:defRPr sz="2400" b="1" i="1">
                <a:solidFill>
                  <a:srgbClr val="800080"/>
                </a:solidFill>
                <a:latin typeface="Times New Roman" panose="02020603050405020304" pitchFamily="18" charset="0"/>
                <a:ea typeface="楷体_GB2312" panose="02010609030101010101" pitchFamily="49" charset="-122"/>
              </a:defRPr>
            </a:lvl2pPr>
            <a:lvl3pPr eaLnBrk="0" hangingPunct="0">
              <a:defRPr sz="2400" b="1" i="1">
                <a:solidFill>
                  <a:srgbClr val="800080"/>
                </a:solidFill>
                <a:latin typeface="Times New Roman" panose="02020603050405020304" pitchFamily="18" charset="0"/>
                <a:ea typeface="楷体_GB2312" panose="02010609030101010101" pitchFamily="49" charset="-122"/>
              </a:defRPr>
            </a:lvl3pPr>
            <a:lvl4pPr eaLnBrk="0" hangingPunct="0">
              <a:defRPr sz="2400" b="1" i="1">
                <a:solidFill>
                  <a:srgbClr val="800080"/>
                </a:solidFill>
                <a:latin typeface="Times New Roman" panose="02020603050405020304" pitchFamily="18" charset="0"/>
                <a:ea typeface="楷体_GB2312" panose="02010609030101010101" pitchFamily="49" charset="-122"/>
              </a:defRPr>
            </a:lvl4pPr>
            <a:lvl5pPr eaLnBrk="0" hangingPunct="0">
              <a:defRPr sz="2400" b="1" i="1">
                <a:solidFill>
                  <a:srgbClr val="800080"/>
                </a:solidFill>
                <a:latin typeface="Times New Roman" panose="02020603050405020304" pitchFamily="18" charset="0"/>
                <a:ea typeface="楷体_GB2312" panose="02010609030101010101" pitchFamily="49" charset="-122"/>
              </a:defRPr>
            </a:lvl5pPr>
            <a:lvl6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6pPr>
            <a:lvl7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7pPr>
            <a:lvl8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8pPr>
            <a:lvl9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9pPr>
          </a:lstStyle>
          <a:p>
            <a:pPr eaLnBrk="1" hangingPunct="1">
              <a:lnSpc>
                <a:spcPct val="150000"/>
              </a:lnSpc>
              <a:buClr>
                <a:srgbClr val="333399"/>
              </a:buClr>
              <a:buFont typeface="微软雅黑" panose="020B0503020204020204" pitchFamily="34" charset="-122"/>
              <a:buNone/>
            </a:pPr>
            <a:r>
              <a:rPr lang="en-US" altLang="zh-CN" sz="1500" b="0" i="0">
                <a:solidFill>
                  <a:srgbClr val="000000"/>
                </a:solidFill>
                <a:latin typeface="微软雅黑" panose="020B0503020204020204" pitchFamily="34" charset="-122"/>
                <a:ea typeface="微软雅黑" panose="020B0503020204020204" pitchFamily="34" charset="-122"/>
              </a:rPr>
              <a:t>1</a:t>
            </a:r>
            <a:r>
              <a:rPr lang="zh-CN" altLang="en-US" sz="1500" b="0" i="0">
                <a:solidFill>
                  <a:srgbClr val="000000"/>
                </a:solidFill>
                <a:latin typeface="微软雅黑" panose="020B0503020204020204" pitchFamily="34" charset="-122"/>
                <a:ea typeface="微软雅黑" panose="020B0503020204020204" pitchFamily="34" charset="-122"/>
              </a:rPr>
              <a:t>、闪燃：在液体表面能产生足够的可燃蒸气，遇火能产生一</a:t>
            </a:r>
            <a:endParaRPr lang="en-US" altLang="zh-CN" sz="1500" b="0" i="0">
              <a:solidFill>
                <a:srgbClr val="000000"/>
              </a:solidFill>
              <a:latin typeface="微软雅黑" panose="020B0503020204020204" pitchFamily="34" charset="-122"/>
              <a:ea typeface="微软雅黑" panose="020B0503020204020204" pitchFamily="34" charset="-122"/>
            </a:endParaRPr>
          </a:p>
          <a:p>
            <a:pPr eaLnBrk="1" hangingPunct="1">
              <a:lnSpc>
                <a:spcPct val="150000"/>
              </a:lnSpc>
              <a:buClr>
                <a:srgbClr val="333399"/>
              </a:buClr>
              <a:buFont typeface="微软雅黑" panose="020B0503020204020204" pitchFamily="34" charset="-122"/>
              <a:buNone/>
            </a:pPr>
            <a:r>
              <a:rPr lang="zh-CN" altLang="en-US" sz="1500" b="0" i="0">
                <a:solidFill>
                  <a:srgbClr val="000000"/>
                </a:solidFill>
                <a:latin typeface="微软雅黑" panose="020B0503020204020204" pitchFamily="34" charset="-122"/>
                <a:ea typeface="微软雅黑" panose="020B0503020204020204" pitchFamily="34" charset="-122"/>
              </a:rPr>
              <a:t>闪即灭的燃烧现象。 </a:t>
            </a:r>
          </a:p>
          <a:p>
            <a:pPr eaLnBrk="1" hangingPunct="1">
              <a:lnSpc>
                <a:spcPct val="150000"/>
              </a:lnSpc>
              <a:buClr>
                <a:srgbClr val="333399"/>
              </a:buClr>
              <a:buFont typeface="微软雅黑" panose="020B0503020204020204" pitchFamily="34" charset="-122"/>
              <a:buNone/>
            </a:pPr>
            <a:r>
              <a:rPr lang="en-US" altLang="zh-CN" sz="1500" b="0" i="0">
                <a:solidFill>
                  <a:srgbClr val="000000"/>
                </a:solidFill>
                <a:latin typeface="微软雅黑" panose="020B0503020204020204" pitchFamily="34" charset="-122"/>
                <a:ea typeface="微软雅黑" panose="020B0503020204020204" pitchFamily="34" charset="-122"/>
              </a:rPr>
              <a:t>2</a:t>
            </a:r>
            <a:r>
              <a:rPr lang="zh-CN" altLang="en-US" sz="1500" b="0" i="0">
                <a:solidFill>
                  <a:srgbClr val="000000"/>
                </a:solidFill>
                <a:latin typeface="微软雅黑" panose="020B0503020204020204" pitchFamily="34" charset="-122"/>
                <a:ea typeface="微软雅黑" panose="020B0503020204020204" pitchFamily="34" charset="-122"/>
              </a:rPr>
              <a:t>、自燃：自燃物质自发的着火燃烧 。</a:t>
            </a:r>
          </a:p>
          <a:p>
            <a:pPr eaLnBrk="1" hangingPunct="1">
              <a:lnSpc>
                <a:spcPct val="150000"/>
              </a:lnSpc>
              <a:buClr>
                <a:srgbClr val="333399"/>
              </a:buClr>
              <a:buFont typeface="微软雅黑" panose="020B0503020204020204" pitchFamily="34" charset="-122"/>
              <a:buNone/>
            </a:pPr>
            <a:r>
              <a:rPr lang="en-US" altLang="zh-CN" sz="1500" b="0" i="0">
                <a:solidFill>
                  <a:srgbClr val="000000"/>
                </a:solidFill>
                <a:latin typeface="微软雅黑" panose="020B0503020204020204" pitchFamily="34" charset="-122"/>
                <a:ea typeface="微软雅黑" panose="020B0503020204020204" pitchFamily="34" charset="-122"/>
              </a:rPr>
              <a:t>3</a:t>
            </a:r>
            <a:r>
              <a:rPr lang="zh-CN" altLang="en-US" sz="1500" b="0" i="0">
                <a:solidFill>
                  <a:srgbClr val="000000"/>
                </a:solidFill>
                <a:latin typeface="微软雅黑" panose="020B0503020204020204" pitchFamily="34" charset="-122"/>
                <a:ea typeface="微软雅黑" panose="020B0503020204020204" pitchFamily="34" charset="-122"/>
              </a:rPr>
              <a:t>、点燃：即可燃物质与明火直接接触引起燃烧。 </a:t>
            </a:r>
          </a:p>
        </p:txBody>
      </p:sp>
      <p:sp>
        <p:nvSpPr>
          <p:cNvPr id="44040" name="Text Box 4"/>
          <p:cNvSpPr txBox="1">
            <a:spLocks noChangeArrowheads="1"/>
          </p:cNvSpPr>
          <p:nvPr/>
        </p:nvSpPr>
        <p:spPr bwMode="auto">
          <a:xfrm>
            <a:off x="932260" y="921544"/>
            <a:ext cx="5616178"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zh-CN" altLang="en-US" sz="2100">
                <a:solidFill>
                  <a:srgbClr val="14ABC6"/>
                </a:solidFill>
                <a:latin typeface="微软雅黑" panose="020B0503020204020204" pitchFamily="34" charset="-122"/>
                <a:ea typeface="微软雅黑" panose="020B0503020204020204" pitchFamily="34" charset="-122"/>
              </a:rPr>
              <a:t>问题四、燃烧和爆炸的基本知识？</a:t>
            </a:r>
          </a:p>
        </p:txBody>
      </p:sp>
      <p:sp>
        <p:nvSpPr>
          <p:cNvPr id="18438" name="矩形 4"/>
          <p:cNvSpPr/>
          <p:nvPr>
            <p:custDataLst>
              <p:tags r:id="rId2"/>
            </p:custDataLst>
          </p:nvPr>
        </p:nvSpPr>
        <p:spPr>
          <a:xfrm>
            <a:off x="2148391" y="4857750"/>
            <a:ext cx="184731" cy="323165"/>
          </a:xfrm>
          <a:prstGeom prst="rect">
            <a:avLst/>
          </a:prstGeom>
          <a:noFill/>
          <a:ln w="9525">
            <a:noFill/>
          </a:ln>
        </p:spPr>
        <p:txBody>
          <a:bodyPr wrap="none">
            <a:spAutoFit/>
          </a:bodyPr>
          <a:lstStyle/>
          <a:p>
            <a:pPr algn="ctr"/>
            <a:endParaRPr lang="zh-CN" altLang="en-US" sz="1500" noProof="1">
              <a:solidFill>
                <a:schemeClr val="dk1"/>
              </a:solidFill>
              <a:latin typeface="微软雅黑" panose="020B0503020204020204" charset="-122"/>
              <a:ea typeface="微软雅黑" panose="020B0503020204020204" charset="-122"/>
              <a:cs typeface="微软雅黑" panose="020B0503020204020204" charset="-122"/>
            </a:endParaRPr>
          </a:p>
        </p:txBody>
      </p:sp>
    </p:spTree>
    <p:custDataLst>
      <p:tags r:id="rId1"/>
    </p:custDataLst>
    <p:extLst>
      <p:ext uri="{BB962C8B-B14F-4D97-AF65-F5344CB8AC3E}">
        <p14:creationId xmlns:p14="http://schemas.microsoft.com/office/powerpoint/2010/main" val="3181929158"/>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2"/>
          <p:cNvSpPr/>
          <p:nvPr/>
        </p:nvSpPr>
        <p:spPr>
          <a:xfrm>
            <a:off x="890588" y="1762125"/>
            <a:ext cx="3398044" cy="384393"/>
          </a:xfrm>
          <a:prstGeom prst="roundRect">
            <a:avLst>
              <a:gd name="adj" fmla="val 21667"/>
            </a:avLst>
          </a:prstGeom>
          <a:noFill/>
          <a:ln w="9525">
            <a:noFill/>
          </a:ln>
        </p:spPr>
        <p:txBody>
          <a:bodyPr>
            <a:spAutoFit/>
          </a:bodyPr>
          <a:lstStyle/>
          <a:p>
            <a:r>
              <a:rPr lang="zh-CN" altLang="en-US" sz="1600" noProof="1">
                <a:solidFill>
                  <a:srgbClr val="FF0000"/>
                </a:solidFill>
                <a:latin typeface="微软雅黑" panose="020B0503020204020204" charset="-122"/>
                <a:ea typeface="微软雅黑" panose="020B0503020204020204" charset="-122"/>
                <a:cs typeface="微软雅黑" panose="020B0503020204020204" charset="-122"/>
              </a:rPr>
              <a:t>（四）爆炸的定义和破坏作用</a:t>
            </a:r>
          </a:p>
        </p:txBody>
      </p:sp>
      <p:sp>
        <p:nvSpPr>
          <p:cNvPr id="45063" name="Rectangle 3"/>
          <p:cNvSpPr>
            <a:spLocks noChangeArrowheads="1"/>
          </p:cNvSpPr>
          <p:nvPr/>
        </p:nvSpPr>
        <p:spPr bwMode="auto">
          <a:xfrm>
            <a:off x="2147888" y="2356248"/>
            <a:ext cx="4860131" cy="2106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b="1" i="1">
                <a:solidFill>
                  <a:srgbClr val="800080"/>
                </a:solidFill>
                <a:latin typeface="Times New Roman" panose="02020603050405020304" pitchFamily="18" charset="0"/>
                <a:ea typeface="楷体_GB2312" panose="02010609030101010101" pitchFamily="49" charset="-122"/>
              </a:defRPr>
            </a:lvl1pPr>
            <a:lvl2pPr eaLnBrk="0" hangingPunct="0">
              <a:defRPr sz="2400" b="1" i="1">
                <a:solidFill>
                  <a:srgbClr val="800080"/>
                </a:solidFill>
                <a:latin typeface="Times New Roman" panose="02020603050405020304" pitchFamily="18" charset="0"/>
                <a:ea typeface="楷体_GB2312" panose="02010609030101010101" pitchFamily="49" charset="-122"/>
              </a:defRPr>
            </a:lvl2pPr>
            <a:lvl3pPr eaLnBrk="0" hangingPunct="0">
              <a:defRPr sz="2400" b="1" i="1">
                <a:solidFill>
                  <a:srgbClr val="800080"/>
                </a:solidFill>
                <a:latin typeface="Times New Roman" panose="02020603050405020304" pitchFamily="18" charset="0"/>
                <a:ea typeface="楷体_GB2312" panose="02010609030101010101" pitchFamily="49" charset="-122"/>
              </a:defRPr>
            </a:lvl3pPr>
            <a:lvl4pPr eaLnBrk="0" hangingPunct="0">
              <a:defRPr sz="2400" b="1" i="1">
                <a:solidFill>
                  <a:srgbClr val="800080"/>
                </a:solidFill>
                <a:latin typeface="Times New Roman" panose="02020603050405020304" pitchFamily="18" charset="0"/>
                <a:ea typeface="楷体_GB2312" panose="02010609030101010101" pitchFamily="49" charset="-122"/>
              </a:defRPr>
            </a:lvl4pPr>
            <a:lvl5pPr eaLnBrk="0" hangingPunct="0">
              <a:defRPr sz="2400" b="1" i="1">
                <a:solidFill>
                  <a:srgbClr val="800080"/>
                </a:solidFill>
                <a:latin typeface="Times New Roman" panose="02020603050405020304" pitchFamily="18" charset="0"/>
                <a:ea typeface="楷体_GB2312" panose="02010609030101010101" pitchFamily="49" charset="-122"/>
              </a:defRPr>
            </a:lvl5pPr>
            <a:lvl6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6pPr>
            <a:lvl7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7pPr>
            <a:lvl8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8pPr>
            <a:lvl9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9pPr>
          </a:lstStyle>
          <a:p>
            <a:pPr eaLnBrk="1" hangingPunct="1">
              <a:lnSpc>
                <a:spcPct val="150000"/>
              </a:lnSpc>
              <a:buClr>
                <a:srgbClr val="333399"/>
              </a:buClr>
              <a:buFont typeface="微软雅黑" panose="020B0503020204020204" pitchFamily="34" charset="-122"/>
              <a:buNone/>
            </a:pPr>
            <a:r>
              <a:rPr lang="en-US" altLang="zh-CN" sz="1500" b="0" i="0">
                <a:solidFill>
                  <a:srgbClr val="000000"/>
                </a:solidFill>
                <a:latin typeface="微软雅黑" panose="020B0503020204020204" pitchFamily="34" charset="-122"/>
                <a:ea typeface="微软雅黑" panose="020B0503020204020204" pitchFamily="34" charset="-122"/>
              </a:rPr>
              <a:t>1</a:t>
            </a:r>
            <a:r>
              <a:rPr lang="zh-CN" altLang="en-US" sz="1500" b="0" i="0">
                <a:solidFill>
                  <a:srgbClr val="000000"/>
                </a:solidFill>
                <a:latin typeface="微软雅黑" panose="020B0503020204020204" pitchFamily="34" charset="-122"/>
                <a:ea typeface="微软雅黑" panose="020B0503020204020204" pitchFamily="34" charset="-122"/>
              </a:rPr>
              <a:t>、爆炸的定义</a:t>
            </a:r>
          </a:p>
          <a:p>
            <a:pPr eaLnBrk="1" hangingPunct="1">
              <a:lnSpc>
                <a:spcPct val="150000"/>
              </a:lnSpc>
              <a:buClr>
                <a:srgbClr val="333399"/>
              </a:buClr>
              <a:buFont typeface="微软雅黑" panose="020B0503020204020204" pitchFamily="34" charset="-122"/>
              <a:buNone/>
            </a:pPr>
            <a:r>
              <a:rPr lang="zh-CN" altLang="en-US" sz="1500" b="0" i="0">
                <a:solidFill>
                  <a:srgbClr val="000000"/>
                </a:solidFill>
                <a:latin typeface="微软雅黑" panose="020B0503020204020204" pitchFamily="34" charset="-122"/>
                <a:ea typeface="微软雅黑" panose="020B0503020204020204" pitchFamily="34" charset="-122"/>
              </a:rPr>
              <a:t>物质自一种状态迅速变成另一种状态，并在瞬间放出大</a:t>
            </a:r>
            <a:endParaRPr lang="en-US" altLang="zh-CN" sz="1500" b="0" i="0">
              <a:solidFill>
                <a:srgbClr val="000000"/>
              </a:solidFill>
              <a:latin typeface="微软雅黑" panose="020B0503020204020204" pitchFamily="34" charset="-122"/>
              <a:ea typeface="微软雅黑" panose="020B0503020204020204" pitchFamily="34" charset="-122"/>
            </a:endParaRPr>
          </a:p>
          <a:p>
            <a:pPr eaLnBrk="1" hangingPunct="1">
              <a:lnSpc>
                <a:spcPct val="150000"/>
              </a:lnSpc>
              <a:buClr>
                <a:srgbClr val="333399"/>
              </a:buClr>
              <a:buFont typeface="微软雅黑" panose="020B0503020204020204" pitchFamily="34" charset="-122"/>
              <a:buNone/>
            </a:pPr>
            <a:r>
              <a:rPr lang="zh-CN" altLang="en-US" sz="1500" b="0" i="0">
                <a:solidFill>
                  <a:srgbClr val="000000"/>
                </a:solidFill>
                <a:latin typeface="微软雅黑" panose="020B0503020204020204" pitchFamily="34" charset="-122"/>
                <a:ea typeface="微软雅黑" panose="020B0503020204020204" pitchFamily="34" charset="-122"/>
              </a:rPr>
              <a:t>量能量的现象 。</a:t>
            </a:r>
          </a:p>
          <a:p>
            <a:pPr eaLnBrk="1" hangingPunct="1">
              <a:lnSpc>
                <a:spcPct val="150000"/>
              </a:lnSpc>
              <a:buClr>
                <a:srgbClr val="333399"/>
              </a:buClr>
              <a:buFont typeface="微软雅黑" panose="020B0503020204020204" pitchFamily="34" charset="-122"/>
              <a:buNone/>
            </a:pPr>
            <a:r>
              <a:rPr lang="en-US" altLang="zh-CN" sz="1500" b="0" i="0">
                <a:solidFill>
                  <a:srgbClr val="000000"/>
                </a:solidFill>
                <a:latin typeface="微软雅黑" panose="020B0503020204020204" pitchFamily="34" charset="-122"/>
                <a:ea typeface="微软雅黑" panose="020B0503020204020204" pitchFamily="34" charset="-122"/>
              </a:rPr>
              <a:t>2</a:t>
            </a:r>
            <a:r>
              <a:rPr lang="zh-CN" altLang="en-US" sz="1500" b="0" i="0">
                <a:solidFill>
                  <a:srgbClr val="000000"/>
                </a:solidFill>
                <a:latin typeface="微软雅黑" panose="020B0503020204020204" pitchFamily="34" charset="-122"/>
                <a:ea typeface="微软雅黑" panose="020B0503020204020204" pitchFamily="34" charset="-122"/>
              </a:rPr>
              <a:t>、爆炸的破坏作用</a:t>
            </a:r>
          </a:p>
          <a:p>
            <a:pPr eaLnBrk="1" hangingPunct="1">
              <a:lnSpc>
                <a:spcPct val="150000"/>
              </a:lnSpc>
              <a:buClr>
                <a:srgbClr val="333399"/>
              </a:buClr>
              <a:buFont typeface="微软雅黑" panose="020B0503020204020204" pitchFamily="34" charset="-122"/>
              <a:buNone/>
            </a:pPr>
            <a:r>
              <a:rPr lang="zh-CN" altLang="en-US" sz="1500" b="0" i="0">
                <a:solidFill>
                  <a:srgbClr val="000000"/>
                </a:solidFill>
                <a:latin typeface="微软雅黑" panose="020B0503020204020204" pitchFamily="34" charset="-122"/>
                <a:ea typeface="微软雅黑" panose="020B0503020204020204" pitchFamily="34" charset="-122"/>
              </a:rPr>
              <a:t>爆炸的破坏作用主要表现为以下几种形式：震荡作用、</a:t>
            </a:r>
            <a:endParaRPr lang="en-US" altLang="zh-CN" sz="1500" b="0" i="0">
              <a:solidFill>
                <a:srgbClr val="000000"/>
              </a:solidFill>
              <a:latin typeface="微软雅黑" panose="020B0503020204020204" pitchFamily="34" charset="-122"/>
              <a:ea typeface="微软雅黑" panose="020B0503020204020204" pitchFamily="34" charset="-122"/>
            </a:endParaRPr>
          </a:p>
          <a:p>
            <a:pPr eaLnBrk="1" hangingPunct="1">
              <a:lnSpc>
                <a:spcPct val="150000"/>
              </a:lnSpc>
              <a:buClr>
                <a:srgbClr val="333399"/>
              </a:buClr>
              <a:buFont typeface="微软雅黑" panose="020B0503020204020204" pitchFamily="34" charset="-122"/>
              <a:buNone/>
            </a:pPr>
            <a:r>
              <a:rPr lang="zh-CN" altLang="en-US" sz="1500" b="0" i="0">
                <a:solidFill>
                  <a:srgbClr val="000000"/>
                </a:solidFill>
                <a:latin typeface="微软雅黑" panose="020B0503020204020204" pitchFamily="34" charset="-122"/>
                <a:ea typeface="微软雅黑" panose="020B0503020204020204" pitchFamily="34" charset="-122"/>
              </a:rPr>
              <a:t>冲击波、碎片冲击和造成火灾等。 </a:t>
            </a:r>
          </a:p>
        </p:txBody>
      </p:sp>
      <p:sp>
        <p:nvSpPr>
          <p:cNvPr id="45064" name="Text Box 4"/>
          <p:cNvSpPr txBox="1">
            <a:spLocks noChangeArrowheads="1"/>
          </p:cNvSpPr>
          <p:nvPr/>
        </p:nvSpPr>
        <p:spPr bwMode="auto">
          <a:xfrm>
            <a:off x="932260" y="921544"/>
            <a:ext cx="5616178"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zh-CN" altLang="en-US" sz="2100">
                <a:solidFill>
                  <a:srgbClr val="14ABC6"/>
                </a:solidFill>
                <a:latin typeface="微软雅黑" panose="020B0503020204020204" pitchFamily="34" charset="-122"/>
                <a:ea typeface="微软雅黑" panose="020B0503020204020204" pitchFamily="34" charset="-122"/>
              </a:rPr>
              <a:t>问题四、燃烧和爆炸的基本知识？</a:t>
            </a:r>
          </a:p>
        </p:txBody>
      </p:sp>
      <p:sp>
        <p:nvSpPr>
          <p:cNvPr id="19462" name="矩形 4"/>
          <p:cNvSpPr/>
          <p:nvPr>
            <p:custDataLst>
              <p:tags r:id="rId2"/>
            </p:custDataLst>
          </p:nvPr>
        </p:nvSpPr>
        <p:spPr>
          <a:xfrm>
            <a:off x="2148391" y="4857750"/>
            <a:ext cx="184731" cy="323165"/>
          </a:xfrm>
          <a:prstGeom prst="rect">
            <a:avLst/>
          </a:prstGeom>
          <a:noFill/>
          <a:ln w="9525">
            <a:noFill/>
          </a:ln>
        </p:spPr>
        <p:txBody>
          <a:bodyPr wrap="none">
            <a:spAutoFit/>
          </a:bodyPr>
          <a:lstStyle/>
          <a:p>
            <a:pPr algn="ctr"/>
            <a:endParaRPr lang="zh-CN" altLang="en-US" sz="1500" noProof="1">
              <a:solidFill>
                <a:schemeClr val="dk1"/>
              </a:solidFill>
              <a:latin typeface="微软雅黑" panose="020B0503020204020204" charset="-122"/>
              <a:ea typeface="微软雅黑" panose="020B0503020204020204" charset="-122"/>
              <a:cs typeface="微软雅黑" panose="020B0503020204020204" charset="-122"/>
            </a:endParaRPr>
          </a:p>
        </p:txBody>
      </p:sp>
    </p:spTree>
    <p:custDataLst>
      <p:tags r:id="rId1"/>
    </p:custDataLst>
    <p:extLst>
      <p:ext uri="{BB962C8B-B14F-4D97-AF65-F5344CB8AC3E}">
        <p14:creationId xmlns:p14="http://schemas.microsoft.com/office/powerpoint/2010/main" val="3223236462"/>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6" name="Rectangle 4"/>
          <p:cNvSpPr>
            <a:spLocks noChangeArrowheads="1"/>
          </p:cNvSpPr>
          <p:nvPr/>
        </p:nvSpPr>
        <p:spPr bwMode="auto">
          <a:xfrm>
            <a:off x="1818085" y="2247901"/>
            <a:ext cx="5669756" cy="1765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b="1" i="1">
                <a:solidFill>
                  <a:srgbClr val="800080"/>
                </a:solidFill>
                <a:latin typeface="Times New Roman" panose="02020603050405020304" pitchFamily="18" charset="0"/>
                <a:ea typeface="楷体_GB2312" panose="02010609030101010101" pitchFamily="49" charset="-122"/>
              </a:defRPr>
            </a:lvl1pPr>
            <a:lvl2pPr eaLnBrk="0" hangingPunct="0">
              <a:defRPr sz="2400" b="1" i="1">
                <a:solidFill>
                  <a:srgbClr val="800080"/>
                </a:solidFill>
                <a:latin typeface="Times New Roman" panose="02020603050405020304" pitchFamily="18" charset="0"/>
                <a:ea typeface="楷体_GB2312" panose="02010609030101010101" pitchFamily="49" charset="-122"/>
              </a:defRPr>
            </a:lvl2pPr>
            <a:lvl3pPr eaLnBrk="0" hangingPunct="0">
              <a:defRPr sz="2400" b="1" i="1">
                <a:solidFill>
                  <a:srgbClr val="800080"/>
                </a:solidFill>
                <a:latin typeface="Times New Roman" panose="02020603050405020304" pitchFamily="18" charset="0"/>
                <a:ea typeface="楷体_GB2312" panose="02010609030101010101" pitchFamily="49" charset="-122"/>
              </a:defRPr>
            </a:lvl3pPr>
            <a:lvl4pPr eaLnBrk="0" hangingPunct="0">
              <a:defRPr sz="2400" b="1" i="1">
                <a:solidFill>
                  <a:srgbClr val="800080"/>
                </a:solidFill>
                <a:latin typeface="Times New Roman" panose="02020603050405020304" pitchFamily="18" charset="0"/>
                <a:ea typeface="楷体_GB2312" panose="02010609030101010101" pitchFamily="49" charset="-122"/>
              </a:defRPr>
            </a:lvl4pPr>
            <a:lvl5pPr eaLnBrk="0" hangingPunct="0">
              <a:defRPr sz="2400" b="1" i="1">
                <a:solidFill>
                  <a:srgbClr val="800080"/>
                </a:solidFill>
                <a:latin typeface="Times New Roman" panose="02020603050405020304" pitchFamily="18" charset="0"/>
                <a:ea typeface="楷体_GB2312" panose="02010609030101010101" pitchFamily="49" charset="-122"/>
              </a:defRPr>
            </a:lvl5pPr>
            <a:lvl6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6pPr>
            <a:lvl7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7pPr>
            <a:lvl8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8pPr>
            <a:lvl9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9pPr>
          </a:lstStyle>
          <a:p>
            <a:pPr eaLnBrk="1" hangingPunct="1">
              <a:lnSpc>
                <a:spcPct val="150000"/>
              </a:lnSpc>
              <a:buClr>
                <a:srgbClr val="333399"/>
              </a:buClr>
              <a:buFont typeface="微软雅黑" panose="020B0503020204020204" pitchFamily="34" charset="-122"/>
              <a:buNone/>
            </a:pPr>
            <a:r>
              <a:rPr lang="en-US" altLang="zh-CN" sz="1500" b="0" i="0">
                <a:solidFill>
                  <a:srgbClr val="000000"/>
                </a:solidFill>
                <a:latin typeface="微软雅黑" panose="020B0503020204020204" pitchFamily="34" charset="-122"/>
                <a:ea typeface="微软雅黑" panose="020B0503020204020204" pitchFamily="34" charset="-122"/>
              </a:rPr>
              <a:t>3</a:t>
            </a:r>
            <a:r>
              <a:rPr lang="zh-CN" altLang="en-US" sz="1500" b="0" i="0">
                <a:solidFill>
                  <a:srgbClr val="000000"/>
                </a:solidFill>
                <a:latin typeface="微软雅黑" panose="020B0503020204020204" pitchFamily="34" charset="-122"/>
                <a:ea typeface="微软雅黑" panose="020B0503020204020204" pitchFamily="34" charset="-122"/>
              </a:rPr>
              <a:t>、爆炸极限 ：</a:t>
            </a:r>
          </a:p>
          <a:p>
            <a:pPr eaLnBrk="1" hangingPunct="1">
              <a:lnSpc>
                <a:spcPct val="150000"/>
              </a:lnSpc>
              <a:buClr>
                <a:srgbClr val="333399"/>
              </a:buClr>
              <a:buFont typeface="微软雅黑" panose="020B0503020204020204" pitchFamily="34" charset="-122"/>
              <a:buNone/>
            </a:pPr>
            <a:r>
              <a:rPr lang="zh-CN" altLang="en-US" sz="1500" b="0" i="0">
                <a:solidFill>
                  <a:srgbClr val="000000"/>
                </a:solidFill>
                <a:latin typeface="微软雅黑" panose="020B0503020204020204" pitchFamily="34" charset="-122"/>
                <a:ea typeface="微软雅黑" panose="020B0503020204020204" pitchFamily="34" charset="-122"/>
              </a:rPr>
              <a:t>可燃气体、粉尘或可燃液体的蒸汽与空气形成的混合物遇火源发生</a:t>
            </a:r>
            <a:endParaRPr lang="en-US" altLang="zh-CN" sz="1500" b="0" i="0">
              <a:solidFill>
                <a:srgbClr val="000000"/>
              </a:solidFill>
              <a:latin typeface="微软雅黑" panose="020B0503020204020204" pitchFamily="34" charset="-122"/>
              <a:ea typeface="微软雅黑" panose="020B0503020204020204" pitchFamily="34" charset="-122"/>
            </a:endParaRPr>
          </a:p>
          <a:p>
            <a:pPr eaLnBrk="1" hangingPunct="1">
              <a:lnSpc>
                <a:spcPct val="150000"/>
              </a:lnSpc>
              <a:buClr>
                <a:srgbClr val="333399"/>
              </a:buClr>
              <a:buFont typeface="微软雅黑" panose="020B0503020204020204" pitchFamily="34" charset="-122"/>
              <a:buNone/>
            </a:pPr>
            <a:r>
              <a:rPr lang="zh-CN" altLang="en-US" sz="1500" b="0" i="0">
                <a:solidFill>
                  <a:srgbClr val="000000"/>
                </a:solidFill>
                <a:latin typeface="微软雅黑" panose="020B0503020204020204" pitchFamily="34" charset="-122"/>
                <a:ea typeface="微软雅黑" panose="020B0503020204020204" pitchFamily="34" charset="-122"/>
              </a:rPr>
              <a:t>爆炸的极限浓度称为爆炸极限。通常用可燃气体在空气中的体积百</a:t>
            </a:r>
            <a:endParaRPr lang="en-US" altLang="zh-CN" sz="1500" b="0" i="0">
              <a:solidFill>
                <a:srgbClr val="000000"/>
              </a:solidFill>
              <a:latin typeface="微软雅黑" panose="020B0503020204020204" pitchFamily="34" charset="-122"/>
              <a:ea typeface="微软雅黑" panose="020B0503020204020204" pitchFamily="34" charset="-122"/>
            </a:endParaRPr>
          </a:p>
          <a:p>
            <a:pPr eaLnBrk="1" hangingPunct="1">
              <a:lnSpc>
                <a:spcPct val="150000"/>
              </a:lnSpc>
              <a:buClr>
                <a:srgbClr val="333399"/>
              </a:buClr>
              <a:buFont typeface="微软雅黑" panose="020B0503020204020204" pitchFamily="34" charset="-122"/>
              <a:buNone/>
            </a:pPr>
            <a:r>
              <a:rPr lang="zh-CN" altLang="en-US" sz="1500" b="0" i="0">
                <a:solidFill>
                  <a:srgbClr val="000000"/>
                </a:solidFill>
                <a:latin typeface="微软雅黑" panose="020B0503020204020204" pitchFamily="34" charset="-122"/>
                <a:ea typeface="微软雅黑" panose="020B0503020204020204" pitchFamily="34" charset="-122"/>
              </a:rPr>
              <a:t>分比（</a:t>
            </a:r>
            <a:r>
              <a:rPr lang="en-US" altLang="zh-CN" sz="1500" b="0" i="0">
                <a:solidFill>
                  <a:srgbClr val="000000"/>
                </a:solidFill>
                <a:latin typeface="微软雅黑" panose="020B0503020204020204" pitchFamily="34" charset="-122"/>
                <a:ea typeface="微软雅黑" panose="020B0503020204020204" pitchFamily="34" charset="-122"/>
              </a:rPr>
              <a:t>%</a:t>
            </a:r>
            <a:r>
              <a:rPr lang="zh-CN" altLang="en-US" sz="1500" b="0" i="0">
                <a:solidFill>
                  <a:srgbClr val="000000"/>
                </a:solidFill>
                <a:latin typeface="微软雅黑" panose="020B0503020204020204" pitchFamily="34" charset="-122"/>
                <a:ea typeface="微软雅黑" panose="020B0503020204020204" pitchFamily="34" charset="-122"/>
              </a:rPr>
              <a:t>）来表示。可燃粉尘则以毫克</a:t>
            </a:r>
            <a:r>
              <a:rPr lang="en-US" altLang="zh-CN" sz="1500" b="0" i="0">
                <a:solidFill>
                  <a:srgbClr val="000000"/>
                </a:solidFill>
                <a:latin typeface="微软雅黑" panose="020B0503020204020204" pitchFamily="34" charset="-122"/>
                <a:ea typeface="微软雅黑" panose="020B0503020204020204" pitchFamily="34" charset="-122"/>
              </a:rPr>
              <a:t>/</a:t>
            </a:r>
            <a:r>
              <a:rPr lang="zh-CN" altLang="en-US" sz="1500" b="0" i="0">
                <a:solidFill>
                  <a:srgbClr val="000000"/>
                </a:solidFill>
                <a:latin typeface="微软雅黑" panose="020B0503020204020204" pitchFamily="34" charset="-122"/>
                <a:ea typeface="微软雅黑" panose="020B0503020204020204" pitchFamily="34" charset="-122"/>
              </a:rPr>
              <a:t>每升表示。</a:t>
            </a:r>
          </a:p>
        </p:txBody>
      </p:sp>
      <p:sp>
        <p:nvSpPr>
          <p:cNvPr id="46087" name="Text Box 4"/>
          <p:cNvSpPr txBox="1">
            <a:spLocks noChangeArrowheads="1"/>
          </p:cNvSpPr>
          <p:nvPr/>
        </p:nvSpPr>
        <p:spPr bwMode="auto">
          <a:xfrm>
            <a:off x="932260" y="921544"/>
            <a:ext cx="5616178"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zh-CN" altLang="en-US" sz="2100">
                <a:solidFill>
                  <a:srgbClr val="14ABC6"/>
                </a:solidFill>
                <a:latin typeface="微软雅黑" panose="020B0503020204020204" pitchFamily="34" charset="-122"/>
                <a:ea typeface="微软雅黑" panose="020B0503020204020204" pitchFamily="34" charset="-122"/>
              </a:rPr>
              <a:t>问题四、燃烧和爆炸的基本知识？</a:t>
            </a:r>
          </a:p>
        </p:txBody>
      </p:sp>
      <p:sp>
        <p:nvSpPr>
          <p:cNvPr id="20485" name="矩形 4"/>
          <p:cNvSpPr/>
          <p:nvPr>
            <p:custDataLst>
              <p:tags r:id="rId2"/>
            </p:custDataLst>
          </p:nvPr>
        </p:nvSpPr>
        <p:spPr>
          <a:xfrm>
            <a:off x="2148391" y="4857750"/>
            <a:ext cx="184731" cy="323165"/>
          </a:xfrm>
          <a:prstGeom prst="rect">
            <a:avLst/>
          </a:prstGeom>
          <a:noFill/>
          <a:ln w="9525">
            <a:noFill/>
          </a:ln>
        </p:spPr>
        <p:txBody>
          <a:bodyPr wrap="none">
            <a:spAutoFit/>
          </a:bodyPr>
          <a:lstStyle/>
          <a:p>
            <a:pPr algn="ctr"/>
            <a:endParaRPr lang="zh-CN" altLang="en-US" sz="1500" noProof="1">
              <a:solidFill>
                <a:schemeClr val="dk1"/>
              </a:solidFill>
              <a:latin typeface="微软雅黑" panose="020B0503020204020204" charset="-122"/>
              <a:ea typeface="微软雅黑" panose="020B0503020204020204" charset="-122"/>
              <a:cs typeface="微软雅黑" panose="020B0503020204020204" charset="-122"/>
            </a:endParaRPr>
          </a:p>
        </p:txBody>
      </p:sp>
    </p:spTree>
    <p:custDataLst>
      <p:tags r:id="rId1"/>
    </p:custDataLst>
    <p:extLst>
      <p:ext uri="{BB962C8B-B14F-4D97-AF65-F5344CB8AC3E}">
        <p14:creationId xmlns:p14="http://schemas.microsoft.com/office/powerpoint/2010/main" val="258320836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673" name="组合 5"/>
          <p:cNvGrpSpPr>
            <a:grpSpLocks/>
          </p:cNvGrpSpPr>
          <p:nvPr/>
        </p:nvGrpSpPr>
        <p:grpSpPr bwMode="auto">
          <a:xfrm>
            <a:off x="4572000" y="1559719"/>
            <a:ext cx="3942160" cy="2024063"/>
            <a:chOff x="8126" y="3541"/>
            <a:chExt cx="4847" cy="4250"/>
          </a:xfrm>
        </p:grpSpPr>
        <p:sp>
          <p:nvSpPr>
            <p:cNvPr id="21" name="文本框 20"/>
            <p:cNvSpPr txBox="1"/>
            <p:nvPr>
              <p:custDataLst>
                <p:tags r:id="rId4"/>
              </p:custDataLst>
            </p:nvPr>
          </p:nvSpPr>
          <p:spPr>
            <a:xfrm>
              <a:off x="8126" y="3541"/>
              <a:ext cx="886" cy="630"/>
            </a:xfrm>
            <a:prstGeom prst="rect">
              <a:avLst/>
            </a:prstGeom>
            <a:noFill/>
          </p:spPr>
          <p:txBody>
            <a:bodyPr/>
            <a:lstStyle/>
            <a:p>
              <a:pPr eaLnBrk="0" hangingPunct="0"/>
              <a:r>
                <a:rPr lang="en-US" altLang="zh-CN" sz="2700" spc="113" noProof="1">
                  <a:solidFill>
                    <a:schemeClr val="accent1">
                      <a:lumMod val="50000"/>
                    </a:schemeClr>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01</a:t>
              </a:r>
            </a:p>
          </p:txBody>
        </p:sp>
        <p:sp>
          <p:nvSpPr>
            <p:cNvPr id="22" name="文本框 21"/>
            <p:cNvSpPr txBox="1"/>
            <p:nvPr>
              <p:custDataLst>
                <p:tags r:id="rId5"/>
              </p:custDataLst>
            </p:nvPr>
          </p:nvSpPr>
          <p:spPr>
            <a:xfrm>
              <a:off x="8927" y="4201"/>
              <a:ext cx="4048" cy="485"/>
            </a:xfrm>
            <a:prstGeom prst="rect">
              <a:avLst/>
            </a:prstGeom>
            <a:noFill/>
          </p:spPr>
          <p:txBody>
            <a:bodyPr tIns="0"/>
            <a:lstStyle/>
            <a:p>
              <a:pPr eaLnBrk="0" hangingPunct="0"/>
              <a:r>
                <a:rPr lang="zh-CN" altLang="en-US" sz="2100" spc="113" noProof="1">
                  <a:solidFill>
                    <a:schemeClr val="dk1"/>
                  </a:solidFill>
                  <a:latin typeface="微软雅黑" panose="020B0503020204020204" charset="-122"/>
                  <a:ea typeface="微软雅黑" panose="020B0503020204020204" charset="-122"/>
                  <a:cs typeface="微软雅黑" panose="020B0503020204020204" charset="-122"/>
                </a:rPr>
                <a:t>仓库安全管理知识</a:t>
              </a:r>
            </a:p>
          </p:txBody>
        </p:sp>
        <p:grpSp>
          <p:nvGrpSpPr>
            <p:cNvPr id="28676" name="组合 1"/>
            <p:cNvGrpSpPr>
              <a:grpSpLocks/>
            </p:cNvGrpSpPr>
            <p:nvPr/>
          </p:nvGrpSpPr>
          <p:grpSpPr bwMode="auto">
            <a:xfrm>
              <a:off x="8127" y="6647"/>
              <a:ext cx="4847" cy="1145"/>
              <a:chOff x="13467" y="3541"/>
              <a:chExt cx="4847" cy="1145"/>
            </a:xfrm>
          </p:grpSpPr>
          <p:sp>
            <p:nvSpPr>
              <p:cNvPr id="4" name="文本框 3"/>
              <p:cNvSpPr txBox="1"/>
              <p:nvPr>
                <p:custDataLst>
                  <p:tags r:id="rId6"/>
                </p:custDataLst>
              </p:nvPr>
            </p:nvSpPr>
            <p:spPr>
              <a:xfrm>
                <a:off x="13467" y="3540"/>
                <a:ext cx="919" cy="630"/>
              </a:xfrm>
              <a:prstGeom prst="rect">
                <a:avLst/>
              </a:prstGeom>
              <a:noFill/>
            </p:spPr>
            <p:txBody>
              <a:bodyPr/>
              <a:lstStyle/>
              <a:p>
                <a:pPr eaLnBrk="0" hangingPunct="0"/>
                <a:r>
                  <a:rPr lang="en-US" altLang="zh-CN" sz="2700" spc="113" noProof="1">
                    <a:solidFill>
                      <a:schemeClr val="accent1">
                        <a:lumMod val="50000"/>
                      </a:schemeClr>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02</a:t>
                </a:r>
              </a:p>
            </p:txBody>
          </p:sp>
          <p:sp>
            <p:nvSpPr>
              <p:cNvPr id="5" name="文本框 4"/>
              <p:cNvSpPr txBox="1"/>
              <p:nvPr>
                <p:custDataLst>
                  <p:tags r:id="rId7"/>
                </p:custDataLst>
              </p:nvPr>
            </p:nvSpPr>
            <p:spPr>
              <a:xfrm>
                <a:off x="14268" y="4200"/>
                <a:ext cx="4048" cy="485"/>
              </a:xfrm>
              <a:prstGeom prst="rect">
                <a:avLst/>
              </a:prstGeom>
              <a:noFill/>
            </p:spPr>
            <p:txBody>
              <a:bodyPr tIns="0"/>
              <a:lstStyle/>
              <a:p>
                <a:pPr eaLnBrk="0" hangingPunct="0"/>
                <a:r>
                  <a:rPr lang="zh-CN" altLang="en-US" sz="2100" spc="113" noProof="1">
                    <a:solidFill>
                      <a:schemeClr val="dk1"/>
                    </a:solidFill>
                    <a:latin typeface="微软雅黑" panose="020B0503020204020204" charset="-122"/>
                    <a:ea typeface="微软雅黑" panose="020B0503020204020204" charset="-122"/>
                    <a:cs typeface="微软雅黑" panose="020B0503020204020204" charset="-122"/>
                  </a:rPr>
                  <a:t>储罐区安全管理知识</a:t>
                </a:r>
              </a:p>
            </p:txBody>
          </p:sp>
        </p:grpSp>
      </p:grpSp>
      <p:sp>
        <p:nvSpPr>
          <p:cNvPr id="16" name="文本框 15"/>
          <p:cNvSpPr txBox="1"/>
          <p:nvPr>
            <p:custDataLst>
              <p:tags r:id="rId2"/>
            </p:custDataLst>
          </p:nvPr>
        </p:nvSpPr>
        <p:spPr>
          <a:xfrm>
            <a:off x="1268017" y="1622823"/>
            <a:ext cx="715565" cy="1454944"/>
          </a:xfrm>
          <a:prstGeom prst="rect">
            <a:avLst/>
          </a:prstGeom>
          <a:noFill/>
        </p:spPr>
        <p:txBody>
          <a:bodyPr>
            <a:normAutofit lnSpcReduction="10000"/>
          </a:bodyPr>
          <a:lstStyle/>
          <a:p>
            <a:pPr algn="dist" eaLnBrk="0" hangingPunct="0"/>
            <a:r>
              <a:rPr lang="zh-CN" altLang="en-US" sz="4500" noProof="1">
                <a:solidFill>
                  <a:schemeClr val="lt1"/>
                </a:solidFill>
                <a:latin typeface="微软雅黑" panose="020B0503020204020204" charset="-122"/>
                <a:ea typeface="微软雅黑" panose="020B0503020204020204" charset="-122"/>
                <a:cs typeface="微软雅黑" panose="020B0503020204020204" charset="-122"/>
              </a:rPr>
              <a:t>目录</a:t>
            </a:r>
          </a:p>
        </p:txBody>
      </p:sp>
      <p:sp>
        <p:nvSpPr>
          <p:cNvPr id="17" name="文本框 16"/>
          <p:cNvSpPr txBox="1"/>
          <p:nvPr>
            <p:custDataLst>
              <p:tags r:id="rId3"/>
            </p:custDataLst>
          </p:nvPr>
        </p:nvSpPr>
        <p:spPr>
          <a:xfrm>
            <a:off x="1988344" y="2350294"/>
            <a:ext cx="415529" cy="1453754"/>
          </a:xfrm>
          <a:prstGeom prst="rect">
            <a:avLst/>
          </a:prstGeom>
          <a:noFill/>
        </p:spPr>
        <p:txBody>
          <a:bodyPr vert="eaVert">
            <a:normAutofit/>
          </a:bodyPr>
          <a:lstStyle/>
          <a:p>
            <a:pPr algn="dist" eaLnBrk="0" hangingPunct="0"/>
            <a:r>
              <a:rPr lang="en-US" altLang="zh-CN" sz="1350" noProof="1">
                <a:solidFill>
                  <a:schemeClr val="lt1"/>
                </a:solidFill>
                <a:latin typeface="微软雅黑" panose="020B0503020204020204" charset="-122"/>
                <a:ea typeface="微软雅黑" panose="020B0503020204020204" charset="-122"/>
                <a:cs typeface="微软雅黑" panose="020B0503020204020204" charset="-122"/>
                <a:sym typeface="Arial" panose="020B0604020202020204" pitchFamily="34" charset="0"/>
              </a:rPr>
              <a:t>CONTENTS</a:t>
            </a:r>
          </a:p>
        </p:txBody>
      </p:sp>
    </p:spTree>
    <p:custDataLst>
      <p:tags r:id="rId1"/>
    </p:custDataLst>
    <p:extLst>
      <p:ext uri="{BB962C8B-B14F-4D97-AF65-F5344CB8AC3E}">
        <p14:creationId xmlns:p14="http://schemas.microsoft.com/office/powerpoint/2010/main" val="664241348"/>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10" name="Rectangle 3"/>
          <p:cNvSpPr>
            <a:spLocks noChangeArrowheads="1"/>
          </p:cNvSpPr>
          <p:nvPr/>
        </p:nvSpPr>
        <p:spPr bwMode="auto">
          <a:xfrm>
            <a:off x="2262187" y="1751410"/>
            <a:ext cx="5738813" cy="1107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b="1" i="1">
                <a:solidFill>
                  <a:srgbClr val="800080"/>
                </a:solidFill>
                <a:latin typeface="Times New Roman" panose="02020603050405020304" pitchFamily="18" charset="0"/>
                <a:ea typeface="楷体_GB2312" panose="02010609030101010101" pitchFamily="49" charset="-122"/>
              </a:defRPr>
            </a:lvl1pPr>
            <a:lvl2pPr eaLnBrk="0" hangingPunct="0">
              <a:defRPr sz="2400" b="1" i="1">
                <a:solidFill>
                  <a:srgbClr val="800080"/>
                </a:solidFill>
                <a:latin typeface="Times New Roman" panose="02020603050405020304" pitchFamily="18" charset="0"/>
                <a:ea typeface="楷体_GB2312" panose="02010609030101010101" pitchFamily="49" charset="-122"/>
              </a:defRPr>
            </a:lvl2pPr>
            <a:lvl3pPr eaLnBrk="0" hangingPunct="0">
              <a:defRPr sz="2400" b="1" i="1">
                <a:solidFill>
                  <a:srgbClr val="800080"/>
                </a:solidFill>
                <a:latin typeface="Times New Roman" panose="02020603050405020304" pitchFamily="18" charset="0"/>
                <a:ea typeface="楷体_GB2312" panose="02010609030101010101" pitchFamily="49" charset="-122"/>
              </a:defRPr>
            </a:lvl3pPr>
            <a:lvl4pPr eaLnBrk="0" hangingPunct="0">
              <a:defRPr sz="2400" b="1" i="1">
                <a:solidFill>
                  <a:srgbClr val="800080"/>
                </a:solidFill>
                <a:latin typeface="Times New Roman" panose="02020603050405020304" pitchFamily="18" charset="0"/>
                <a:ea typeface="楷体_GB2312" panose="02010609030101010101" pitchFamily="49" charset="-122"/>
              </a:defRPr>
            </a:lvl4pPr>
            <a:lvl5pPr eaLnBrk="0" hangingPunct="0">
              <a:defRPr sz="2400" b="1" i="1">
                <a:solidFill>
                  <a:srgbClr val="800080"/>
                </a:solidFill>
                <a:latin typeface="Times New Roman" panose="02020603050405020304" pitchFamily="18" charset="0"/>
                <a:ea typeface="楷体_GB2312" panose="02010609030101010101" pitchFamily="49" charset="-122"/>
              </a:defRPr>
            </a:lvl5pPr>
            <a:lvl6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6pPr>
            <a:lvl7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7pPr>
            <a:lvl8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8pPr>
            <a:lvl9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9pPr>
          </a:lstStyle>
          <a:p>
            <a:pPr eaLnBrk="1" hangingPunct="1">
              <a:lnSpc>
                <a:spcPct val="150000"/>
              </a:lnSpc>
              <a:buClr>
                <a:srgbClr val="333399"/>
              </a:buClr>
              <a:buFont typeface="微软雅黑" panose="020B0503020204020204" pitchFamily="34" charset="-122"/>
              <a:buNone/>
            </a:pPr>
            <a:r>
              <a:rPr lang="en-US" altLang="zh-CN" sz="1500" b="0" i="0">
                <a:solidFill>
                  <a:srgbClr val="000000"/>
                </a:solidFill>
                <a:latin typeface="微软雅黑" panose="020B0503020204020204" pitchFamily="34" charset="-122"/>
                <a:ea typeface="微软雅黑" panose="020B0503020204020204" pitchFamily="34" charset="-122"/>
              </a:rPr>
              <a:t>1</a:t>
            </a:r>
            <a:r>
              <a:rPr lang="zh-CN" altLang="en-US" sz="1500" b="0" i="0">
                <a:solidFill>
                  <a:srgbClr val="000000"/>
                </a:solidFill>
                <a:latin typeface="微软雅黑" panose="020B0503020204020204" pitchFamily="34" charset="-122"/>
                <a:ea typeface="微软雅黑" panose="020B0503020204020204" pitchFamily="34" charset="-122"/>
              </a:rPr>
              <a:t>．防止形成燃爆的介质</a:t>
            </a:r>
          </a:p>
          <a:p>
            <a:pPr eaLnBrk="1" hangingPunct="1">
              <a:lnSpc>
                <a:spcPct val="150000"/>
              </a:lnSpc>
              <a:buClr>
                <a:srgbClr val="333399"/>
              </a:buClr>
              <a:buFont typeface="微软雅黑" panose="020B0503020204020204" pitchFamily="34" charset="-122"/>
              <a:buNone/>
            </a:pPr>
            <a:r>
              <a:rPr lang="en-US" altLang="zh-CN" sz="1500" b="0" i="0">
                <a:solidFill>
                  <a:srgbClr val="000000"/>
                </a:solidFill>
                <a:latin typeface="微软雅黑" panose="020B0503020204020204" pitchFamily="34" charset="-122"/>
                <a:ea typeface="微软雅黑" panose="020B0503020204020204" pitchFamily="34" charset="-122"/>
              </a:rPr>
              <a:t>2</a:t>
            </a:r>
            <a:r>
              <a:rPr lang="zh-CN" altLang="en-US" sz="1500" b="0" i="0">
                <a:solidFill>
                  <a:srgbClr val="000000"/>
                </a:solidFill>
                <a:latin typeface="微软雅黑" panose="020B0503020204020204" pitchFamily="34" charset="-122"/>
                <a:ea typeface="微软雅黑" panose="020B0503020204020204" pitchFamily="34" charset="-122"/>
              </a:rPr>
              <a:t>．防止产生着火源，使火灾、爆炸不具备发生的条件；</a:t>
            </a:r>
          </a:p>
          <a:p>
            <a:pPr eaLnBrk="1" hangingPunct="1">
              <a:lnSpc>
                <a:spcPct val="150000"/>
              </a:lnSpc>
              <a:buClr>
                <a:srgbClr val="333399"/>
              </a:buClr>
              <a:buFont typeface="微软雅黑" panose="020B0503020204020204" pitchFamily="34" charset="-122"/>
              <a:buNone/>
            </a:pPr>
            <a:r>
              <a:rPr lang="en-US" altLang="zh-CN" sz="1500" b="0" i="0">
                <a:solidFill>
                  <a:srgbClr val="000000"/>
                </a:solidFill>
                <a:latin typeface="微软雅黑" panose="020B0503020204020204" pitchFamily="34" charset="-122"/>
                <a:ea typeface="微软雅黑" panose="020B0503020204020204" pitchFamily="34" charset="-122"/>
              </a:rPr>
              <a:t>3</a:t>
            </a:r>
            <a:r>
              <a:rPr lang="zh-CN" altLang="en-US" sz="1500" b="0" i="0">
                <a:solidFill>
                  <a:srgbClr val="000000"/>
                </a:solidFill>
                <a:latin typeface="微软雅黑" panose="020B0503020204020204" pitchFamily="34" charset="-122"/>
                <a:ea typeface="微软雅黑" panose="020B0503020204020204" pitchFamily="34" charset="-122"/>
              </a:rPr>
              <a:t>、安装防火防爆安全装置。</a:t>
            </a:r>
          </a:p>
        </p:txBody>
      </p:sp>
      <p:sp>
        <p:nvSpPr>
          <p:cNvPr id="47111" name="Text Box 5"/>
          <p:cNvSpPr txBox="1">
            <a:spLocks noChangeArrowheads="1"/>
          </p:cNvSpPr>
          <p:nvPr/>
        </p:nvSpPr>
        <p:spPr bwMode="auto">
          <a:xfrm>
            <a:off x="944166" y="944166"/>
            <a:ext cx="561617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000">
                <a:solidFill>
                  <a:srgbClr val="14ABC6"/>
                </a:solidFill>
                <a:latin typeface="微软雅黑" panose="020B0503020204020204" pitchFamily="34" charset="-122"/>
                <a:ea typeface="微软雅黑" panose="020B0503020204020204" pitchFamily="34" charset="-122"/>
              </a:rPr>
              <a:t>问题五、防火防爆的技术措施有哪些？</a:t>
            </a:r>
          </a:p>
        </p:txBody>
      </p:sp>
      <p:pic>
        <p:nvPicPr>
          <p:cNvPr id="47112" name="Picture 6" descr="b_124324527514794595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18085" y="3296841"/>
            <a:ext cx="1727597" cy="1132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3" name="Picture 7" descr="S500899244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29063" y="3219450"/>
            <a:ext cx="1285875"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4" name="Picture 8" descr="u=2157755960,201762945&amp;fm=0&amp;gp=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76901" y="3264694"/>
            <a:ext cx="1622822" cy="114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2" name="矩形 4"/>
          <p:cNvSpPr/>
          <p:nvPr>
            <p:custDataLst>
              <p:tags r:id="rId2"/>
            </p:custDataLst>
          </p:nvPr>
        </p:nvSpPr>
        <p:spPr>
          <a:xfrm>
            <a:off x="2148391" y="4857750"/>
            <a:ext cx="184731" cy="323165"/>
          </a:xfrm>
          <a:prstGeom prst="rect">
            <a:avLst/>
          </a:prstGeom>
          <a:noFill/>
          <a:ln w="9525">
            <a:noFill/>
          </a:ln>
        </p:spPr>
        <p:txBody>
          <a:bodyPr wrap="none">
            <a:spAutoFit/>
          </a:bodyPr>
          <a:lstStyle/>
          <a:p>
            <a:pPr algn="ctr"/>
            <a:endParaRPr lang="zh-CN" altLang="en-US" sz="1500" noProof="1">
              <a:solidFill>
                <a:schemeClr val="dk1"/>
              </a:solidFill>
              <a:latin typeface="微软雅黑" panose="020B0503020204020204" charset="-122"/>
              <a:ea typeface="微软雅黑" panose="020B0503020204020204" charset="-122"/>
              <a:cs typeface="微软雅黑" panose="020B0503020204020204" charset="-122"/>
            </a:endParaRPr>
          </a:p>
        </p:txBody>
      </p:sp>
    </p:spTree>
    <p:custDataLst>
      <p:tags r:id="rId1"/>
    </p:custDataLst>
    <p:extLst>
      <p:ext uri="{BB962C8B-B14F-4D97-AF65-F5344CB8AC3E}">
        <p14:creationId xmlns:p14="http://schemas.microsoft.com/office/powerpoint/2010/main" val="293681933"/>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4" name="Text Box 7"/>
          <p:cNvSpPr txBox="1">
            <a:spLocks noChangeArrowheads="1"/>
          </p:cNvSpPr>
          <p:nvPr/>
        </p:nvSpPr>
        <p:spPr bwMode="auto">
          <a:xfrm>
            <a:off x="890587" y="954881"/>
            <a:ext cx="5616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000" dirty="0">
                <a:solidFill>
                  <a:srgbClr val="14ABC6"/>
                </a:solidFill>
                <a:latin typeface="微软雅黑" panose="020B0503020204020204" pitchFamily="34" charset="-122"/>
                <a:ea typeface="微软雅黑" panose="020B0503020204020204" pitchFamily="34" charset="-122"/>
              </a:rPr>
              <a:t>问题六、易燃易爆化学品仓库的防火防爆要求？</a:t>
            </a:r>
          </a:p>
        </p:txBody>
      </p:sp>
      <p:sp>
        <p:nvSpPr>
          <p:cNvPr id="48135" name="Rectangle 8"/>
          <p:cNvSpPr>
            <a:spLocks noChangeArrowheads="1"/>
          </p:cNvSpPr>
          <p:nvPr/>
        </p:nvSpPr>
        <p:spPr bwMode="auto">
          <a:xfrm>
            <a:off x="1639491" y="2144317"/>
            <a:ext cx="5986463" cy="1869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b="1" i="1">
                <a:solidFill>
                  <a:srgbClr val="800080"/>
                </a:solidFill>
                <a:latin typeface="Times New Roman" panose="02020603050405020304" pitchFamily="18" charset="0"/>
                <a:ea typeface="楷体_GB2312" panose="02010609030101010101" pitchFamily="49" charset="-122"/>
              </a:defRPr>
            </a:lvl1pPr>
            <a:lvl2pPr eaLnBrk="0" hangingPunct="0">
              <a:defRPr sz="2400" b="1" i="1">
                <a:solidFill>
                  <a:srgbClr val="800080"/>
                </a:solidFill>
                <a:latin typeface="Times New Roman" panose="02020603050405020304" pitchFamily="18" charset="0"/>
                <a:ea typeface="楷体_GB2312" panose="02010609030101010101" pitchFamily="49" charset="-122"/>
              </a:defRPr>
            </a:lvl2pPr>
            <a:lvl3pPr eaLnBrk="0" hangingPunct="0">
              <a:defRPr sz="2400" b="1" i="1">
                <a:solidFill>
                  <a:srgbClr val="800080"/>
                </a:solidFill>
                <a:latin typeface="Times New Roman" panose="02020603050405020304" pitchFamily="18" charset="0"/>
                <a:ea typeface="楷体_GB2312" panose="02010609030101010101" pitchFamily="49" charset="-122"/>
              </a:defRPr>
            </a:lvl3pPr>
            <a:lvl4pPr eaLnBrk="0" hangingPunct="0">
              <a:defRPr sz="2400" b="1" i="1">
                <a:solidFill>
                  <a:srgbClr val="800080"/>
                </a:solidFill>
                <a:latin typeface="Times New Roman" panose="02020603050405020304" pitchFamily="18" charset="0"/>
                <a:ea typeface="楷体_GB2312" panose="02010609030101010101" pitchFamily="49" charset="-122"/>
              </a:defRPr>
            </a:lvl4pPr>
            <a:lvl5pPr eaLnBrk="0" hangingPunct="0">
              <a:defRPr sz="2400" b="1" i="1">
                <a:solidFill>
                  <a:srgbClr val="800080"/>
                </a:solidFill>
                <a:latin typeface="Times New Roman" panose="02020603050405020304" pitchFamily="18" charset="0"/>
                <a:ea typeface="楷体_GB2312" panose="02010609030101010101" pitchFamily="49" charset="-122"/>
              </a:defRPr>
            </a:lvl5pPr>
            <a:lvl6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6pPr>
            <a:lvl7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7pPr>
            <a:lvl8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8pPr>
            <a:lvl9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9pPr>
          </a:lstStyle>
          <a:p>
            <a:pPr eaLnBrk="1" hangingPunct="1">
              <a:lnSpc>
                <a:spcPct val="150000"/>
              </a:lnSpc>
              <a:buClr>
                <a:srgbClr val="333399"/>
              </a:buClr>
              <a:buFont typeface="微软雅黑" panose="020B0503020204020204" pitchFamily="34" charset="-122"/>
              <a:buNone/>
            </a:pPr>
            <a:r>
              <a:rPr lang="zh-CN" altLang="en-US" sz="1500" b="0" i="0">
                <a:solidFill>
                  <a:srgbClr val="000000"/>
                </a:solidFill>
                <a:latin typeface="微软雅黑" panose="020B0503020204020204" pitchFamily="34" charset="-122"/>
                <a:ea typeface="微软雅黑" panose="020B0503020204020204" pitchFamily="34" charset="-122"/>
              </a:rPr>
              <a:t>（</a:t>
            </a:r>
            <a:r>
              <a:rPr lang="en-US" altLang="zh-CN" sz="1500" b="0" i="0">
                <a:solidFill>
                  <a:srgbClr val="000000"/>
                </a:solidFill>
                <a:latin typeface="微软雅黑" panose="020B0503020204020204" pitchFamily="34" charset="-122"/>
                <a:ea typeface="微软雅黑" panose="020B0503020204020204" pitchFamily="34" charset="-122"/>
              </a:rPr>
              <a:t>1</a:t>
            </a:r>
            <a:r>
              <a:rPr lang="zh-CN" altLang="en-US" sz="1500" b="0" i="0">
                <a:solidFill>
                  <a:srgbClr val="000000"/>
                </a:solidFill>
                <a:latin typeface="微软雅黑" panose="020B0503020204020204" pitchFamily="34" charset="-122"/>
                <a:ea typeface="微软雅黑" panose="020B0503020204020204" pitchFamily="34" charset="-122"/>
              </a:rPr>
              <a:t>）采用防爆电器和不发火工具；</a:t>
            </a:r>
          </a:p>
          <a:p>
            <a:pPr eaLnBrk="1" hangingPunct="1">
              <a:lnSpc>
                <a:spcPct val="150000"/>
              </a:lnSpc>
              <a:buClr>
                <a:srgbClr val="333399"/>
              </a:buClr>
              <a:buFont typeface="微软雅黑" panose="020B0503020204020204" pitchFamily="34" charset="-122"/>
              <a:buNone/>
            </a:pPr>
            <a:r>
              <a:rPr lang="zh-CN" altLang="en-US" sz="1500" b="0" i="0">
                <a:solidFill>
                  <a:srgbClr val="000000"/>
                </a:solidFill>
                <a:latin typeface="微软雅黑" panose="020B0503020204020204" pitchFamily="34" charset="-122"/>
                <a:ea typeface="微软雅黑" panose="020B0503020204020204" pitchFamily="34" charset="-122"/>
              </a:rPr>
              <a:t>（</a:t>
            </a:r>
            <a:r>
              <a:rPr lang="en-US" altLang="zh-CN" sz="1500" b="0" i="0">
                <a:solidFill>
                  <a:srgbClr val="000000"/>
                </a:solidFill>
                <a:latin typeface="微软雅黑" panose="020B0503020204020204" pitchFamily="34" charset="-122"/>
                <a:ea typeface="微软雅黑" panose="020B0503020204020204" pitchFamily="34" charset="-122"/>
              </a:rPr>
              <a:t>2</a:t>
            </a:r>
            <a:r>
              <a:rPr lang="zh-CN" altLang="en-US" sz="1500" b="0" i="0">
                <a:solidFill>
                  <a:srgbClr val="000000"/>
                </a:solidFill>
                <a:latin typeface="微软雅黑" panose="020B0503020204020204" pitchFamily="34" charset="-122"/>
                <a:ea typeface="微软雅黑" panose="020B0503020204020204" pitchFamily="34" charset="-122"/>
              </a:rPr>
              <a:t>）采用不发火地面；</a:t>
            </a:r>
          </a:p>
          <a:p>
            <a:pPr eaLnBrk="1" hangingPunct="1">
              <a:lnSpc>
                <a:spcPct val="150000"/>
              </a:lnSpc>
              <a:buClr>
                <a:srgbClr val="333399"/>
              </a:buClr>
              <a:buFont typeface="微软雅黑" panose="020B0503020204020204" pitchFamily="34" charset="-122"/>
              <a:buNone/>
            </a:pPr>
            <a:r>
              <a:rPr lang="zh-CN" altLang="en-US" sz="1500" b="0" i="0">
                <a:solidFill>
                  <a:srgbClr val="000000"/>
                </a:solidFill>
                <a:latin typeface="微软雅黑" panose="020B0503020204020204" pitchFamily="34" charset="-122"/>
                <a:ea typeface="微软雅黑" panose="020B0503020204020204" pitchFamily="34" charset="-122"/>
              </a:rPr>
              <a:t>（</a:t>
            </a:r>
            <a:r>
              <a:rPr lang="en-US" altLang="zh-CN" sz="1500" b="0" i="0">
                <a:solidFill>
                  <a:srgbClr val="000000"/>
                </a:solidFill>
                <a:latin typeface="微软雅黑" panose="020B0503020204020204" pitchFamily="34" charset="-122"/>
                <a:ea typeface="微软雅黑" panose="020B0503020204020204" pitchFamily="34" charset="-122"/>
              </a:rPr>
              <a:t>3</a:t>
            </a:r>
            <a:r>
              <a:rPr lang="zh-CN" altLang="en-US" sz="1500" b="0" i="0">
                <a:solidFill>
                  <a:srgbClr val="000000"/>
                </a:solidFill>
                <a:latin typeface="微软雅黑" panose="020B0503020204020204" pitchFamily="34" charset="-122"/>
                <a:ea typeface="微软雅黑" panose="020B0503020204020204" pitchFamily="34" charset="-122"/>
              </a:rPr>
              <a:t>）采用防爆叉车；</a:t>
            </a:r>
          </a:p>
          <a:p>
            <a:pPr eaLnBrk="1" hangingPunct="1">
              <a:lnSpc>
                <a:spcPct val="150000"/>
              </a:lnSpc>
              <a:buClr>
                <a:srgbClr val="333399"/>
              </a:buClr>
              <a:buFont typeface="微软雅黑" panose="020B0503020204020204" pitchFamily="34" charset="-122"/>
              <a:buNone/>
            </a:pPr>
            <a:r>
              <a:rPr lang="zh-CN" altLang="en-US" sz="1500" b="0" i="0">
                <a:solidFill>
                  <a:srgbClr val="000000"/>
                </a:solidFill>
                <a:latin typeface="微软雅黑" panose="020B0503020204020204" pitchFamily="34" charset="-122"/>
                <a:ea typeface="微软雅黑" panose="020B0503020204020204" pitchFamily="34" charset="-122"/>
              </a:rPr>
              <a:t>（</a:t>
            </a:r>
            <a:r>
              <a:rPr lang="en-US" altLang="zh-CN" sz="1500" b="0" i="0">
                <a:solidFill>
                  <a:srgbClr val="000000"/>
                </a:solidFill>
                <a:latin typeface="微软雅黑" panose="020B0503020204020204" pitchFamily="34" charset="-122"/>
                <a:ea typeface="微软雅黑" panose="020B0503020204020204" pitchFamily="34" charset="-122"/>
              </a:rPr>
              <a:t>4</a:t>
            </a:r>
            <a:r>
              <a:rPr lang="zh-CN" altLang="en-US" sz="1500" b="0" i="0">
                <a:solidFill>
                  <a:srgbClr val="000000"/>
                </a:solidFill>
                <a:latin typeface="微软雅黑" panose="020B0503020204020204" pitchFamily="34" charset="-122"/>
                <a:ea typeface="微软雅黑" panose="020B0503020204020204" pitchFamily="34" charset="-122"/>
              </a:rPr>
              <a:t>）库房内敷设的配电线路，需穿金属管或非燃硬塑料管保护 ；</a:t>
            </a:r>
          </a:p>
        </p:txBody>
      </p:sp>
    </p:spTree>
    <p:custDataLst>
      <p:tags r:id="rId1"/>
    </p:custDataLst>
    <p:extLst>
      <p:ext uri="{BB962C8B-B14F-4D97-AF65-F5344CB8AC3E}">
        <p14:creationId xmlns:p14="http://schemas.microsoft.com/office/powerpoint/2010/main" val="1957089371"/>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8" name="Rectangle 5"/>
          <p:cNvSpPr>
            <a:spLocks noChangeArrowheads="1"/>
          </p:cNvSpPr>
          <p:nvPr/>
        </p:nvSpPr>
        <p:spPr bwMode="auto">
          <a:xfrm>
            <a:off x="890588" y="2031207"/>
            <a:ext cx="6571060" cy="2160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b="1" i="1">
                <a:solidFill>
                  <a:srgbClr val="800080"/>
                </a:solidFill>
                <a:latin typeface="Times New Roman" panose="02020603050405020304" pitchFamily="18" charset="0"/>
                <a:ea typeface="楷体_GB2312" panose="02010609030101010101" pitchFamily="49" charset="-122"/>
              </a:defRPr>
            </a:lvl1pPr>
            <a:lvl2pPr eaLnBrk="0" hangingPunct="0">
              <a:defRPr sz="2400" b="1" i="1">
                <a:solidFill>
                  <a:srgbClr val="800080"/>
                </a:solidFill>
                <a:latin typeface="Times New Roman" panose="02020603050405020304" pitchFamily="18" charset="0"/>
                <a:ea typeface="楷体_GB2312" panose="02010609030101010101" pitchFamily="49" charset="-122"/>
              </a:defRPr>
            </a:lvl2pPr>
            <a:lvl3pPr eaLnBrk="0" hangingPunct="0">
              <a:defRPr sz="2400" b="1" i="1">
                <a:solidFill>
                  <a:srgbClr val="800080"/>
                </a:solidFill>
                <a:latin typeface="Times New Roman" panose="02020603050405020304" pitchFamily="18" charset="0"/>
                <a:ea typeface="楷体_GB2312" panose="02010609030101010101" pitchFamily="49" charset="-122"/>
              </a:defRPr>
            </a:lvl3pPr>
            <a:lvl4pPr eaLnBrk="0" hangingPunct="0">
              <a:defRPr sz="2400" b="1" i="1">
                <a:solidFill>
                  <a:srgbClr val="800080"/>
                </a:solidFill>
                <a:latin typeface="Times New Roman" panose="02020603050405020304" pitchFamily="18" charset="0"/>
                <a:ea typeface="楷体_GB2312" panose="02010609030101010101" pitchFamily="49" charset="-122"/>
              </a:defRPr>
            </a:lvl4pPr>
            <a:lvl5pPr eaLnBrk="0" hangingPunct="0">
              <a:defRPr sz="2400" b="1" i="1">
                <a:solidFill>
                  <a:srgbClr val="800080"/>
                </a:solidFill>
                <a:latin typeface="Times New Roman" panose="02020603050405020304" pitchFamily="18" charset="0"/>
                <a:ea typeface="楷体_GB2312" panose="02010609030101010101" pitchFamily="49" charset="-122"/>
              </a:defRPr>
            </a:lvl5pPr>
            <a:lvl6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6pPr>
            <a:lvl7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7pPr>
            <a:lvl8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8pPr>
            <a:lvl9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9pPr>
          </a:lstStyle>
          <a:p>
            <a:pPr eaLnBrk="1" hangingPunct="1">
              <a:lnSpc>
                <a:spcPct val="150000"/>
              </a:lnSpc>
              <a:buClr>
                <a:srgbClr val="333399"/>
              </a:buClr>
              <a:buFont typeface="微软雅黑" panose="020B0503020204020204" pitchFamily="34" charset="-122"/>
              <a:buNone/>
            </a:pPr>
            <a:r>
              <a:rPr lang="zh-CN" altLang="en-US" sz="1500" b="0" i="0">
                <a:solidFill>
                  <a:srgbClr val="000000"/>
                </a:solidFill>
                <a:latin typeface="微软雅黑" panose="020B0503020204020204" pitchFamily="34" charset="-122"/>
                <a:ea typeface="微软雅黑" panose="020B0503020204020204" pitchFamily="34" charset="-122"/>
              </a:rPr>
              <a:t>（</a:t>
            </a:r>
            <a:r>
              <a:rPr lang="en-US" altLang="zh-CN" sz="1500" b="0" i="0">
                <a:solidFill>
                  <a:srgbClr val="000000"/>
                </a:solidFill>
                <a:latin typeface="微软雅黑" panose="020B0503020204020204" pitchFamily="34" charset="-122"/>
                <a:ea typeface="微软雅黑" panose="020B0503020204020204" pitchFamily="34" charset="-122"/>
              </a:rPr>
              <a:t>5</a:t>
            </a:r>
            <a:r>
              <a:rPr lang="zh-CN" altLang="en-US" sz="1500" b="0" i="0">
                <a:solidFill>
                  <a:srgbClr val="000000"/>
                </a:solidFill>
                <a:latin typeface="微软雅黑" panose="020B0503020204020204" pitchFamily="34" charset="-122"/>
                <a:ea typeface="微软雅黑" panose="020B0503020204020204" pitchFamily="34" charset="-122"/>
              </a:rPr>
              <a:t>）库房防雷和防静电设施完好，避雷带与引入线应采用焊接连</a:t>
            </a:r>
            <a:endParaRPr lang="en-US" altLang="zh-CN" sz="1500" b="0" i="0">
              <a:solidFill>
                <a:srgbClr val="000000"/>
              </a:solidFill>
              <a:latin typeface="微软雅黑" panose="020B0503020204020204" pitchFamily="34" charset="-122"/>
              <a:ea typeface="微软雅黑" panose="020B0503020204020204" pitchFamily="34" charset="-122"/>
            </a:endParaRPr>
          </a:p>
          <a:p>
            <a:pPr eaLnBrk="1" hangingPunct="1">
              <a:lnSpc>
                <a:spcPct val="150000"/>
              </a:lnSpc>
              <a:buClr>
                <a:srgbClr val="333399"/>
              </a:buClr>
              <a:buFont typeface="微软雅黑" panose="020B0503020204020204" pitchFamily="34" charset="-122"/>
              <a:buNone/>
            </a:pPr>
            <a:r>
              <a:rPr lang="zh-CN" altLang="en-US" sz="1500" b="0" i="0">
                <a:solidFill>
                  <a:srgbClr val="000000"/>
                </a:solidFill>
                <a:latin typeface="微软雅黑" panose="020B0503020204020204" pitchFamily="34" charset="-122"/>
                <a:ea typeface="微软雅黑" panose="020B0503020204020204" pitchFamily="34" charset="-122"/>
              </a:rPr>
              <a:t>接 ，仓库应定期进行防雷防静电检测； </a:t>
            </a:r>
          </a:p>
          <a:p>
            <a:pPr eaLnBrk="1" hangingPunct="1">
              <a:lnSpc>
                <a:spcPct val="150000"/>
              </a:lnSpc>
              <a:buClr>
                <a:srgbClr val="333399"/>
              </a:buClr>
              <a:buFont typeface="微软雅黑" panose="020B0503020204020204" pitchFamily="34" charset="-122"/>
              <a:buNone/>
            </a:pPr>
            <a:r>
              <a:rPr lang="zh-CN" altLang="en-US" sz="1500" b="0" i="0">
                <a:solidFill>
                  <a:srgbClr val="000000"/>
                </a:solidFill>
                <a:latin typeface="微软雅黑" panose="020B0503020204020204" pitchFamily="34" charset="-122"/>
                <a:ea typeface="微软雅黑" panose="020B0503020204020204" pitchFamily="34" charset="-122"/>
              </a:rPr>
              <a:t>（</a:t>
            </a:r>
            <a:r>
              <a:rPr lang="en-US" altLang="zh-CN" sz="1500" b="0" i="0">
                <a:solidFill>
                  <a:srgbClr val="000000"/>
                </a:solidFill>
                <a:latin typeface="微软雅黑" panose="020B0503020204020204" pitchFamily="34" charset="-122"/>
                <a:ea typeface="微软雅黑" panose="020B0503020204020204" pitchFamily="34" charset="-122"/>
              </a:rPr>
              <a:t>6</a:t>
            </a:r>
            <a:r>
              <a:rPr lang="zh-CN" altLang="en-US" sz="1500" b="0" i="0">
                <a:solidFill>
                  <a:srgbClr val="000000"/>
                </a:solidFill>
                <a:latin typeface="微软雅黑" panose="020B0503020204020204" pitchFamily="34" charset="-122"/>
                <a:ea typeface="微软雅黑" panose="020B0503020204020204" pitchFamily="34" charset="-122"/>
              </a:rPr>
              <a:t>）涉及储存液化烃、甲</a:t>
            </a:r>
            <a:r>
              <a:rPr lang="en-US" altLang="zh-CN" sz="1500" b="0" i="0">
                <a:solidFill>
                  <a:srgbClr val="000000"/>
                </a:solidFill>
                <a:latin typeface="微软雅黑" panose="020B0503020204020204" pitchFamily="34" charset="-122"/>
                <a:ea typeface="微软雅黑" panose="020B0503020204020204" pitchFamily="34" charset="-122"/>
              </a:rPr>
              <a:t>B</a:t>
            </a:r>
            <a:r>
              <a:rPr lang="zh-CN" altLang="en-US" sz="1500" b="0" i="0">
                <a:solidFill>
                  <a:srgbClr val="000000"/>
                </a:solidFill>
                <a:latin typeface="微软雅黑" panose="020B0503020204020204" pitchFamily="34" charset="-122"/>
                <a:ea typeface="微软雅黑" panose="020B0503020204020204" pitchFamily="34" charset="-122"/>
              </a:rPr>
              <a:t>、乙</a:t>
            </a:r>
            <a:r>
              <a:rPr lang="en-US" altLang="zh-CN" sz="1500" b="0" i="0">
                <a:solidFill>
                  <a:srgbClr val="000000"/>
                </a:solidFill>
                <a:latin typeface="微软雅黑" panose="020B0503020204020204" pitchFamily="34" charset="-122"/>
                <a:ea typeface="微软雅黑" panose="020B0503020204020204" pitchFamily="34" charset="-122"/>
              </a:rPr>
              <a:t>A</a:t>
            </a:r>
            <a:r>
              <a:rPr lang="zh-CN" altLang="en-US" sz="1500" b="0" i="0">
                <a:solidFill>
                  <a:srgbClr val="000000"/>
                </a:solidFill>
                <a:latin typeface="微软雅黑" panose="020B0503020204020204" pitchFamily="34" charset="-122"/>
                <a:ea typeface="微软雅黑" panose="020B0503020204020204" pitchFamily="34" charset="-122"/>
              </a:rPr>
              <a:t>类物料的需安装可燃气体报警器；</a:t>
            </a:r>
          </a:p>
          <a:p>
            <a:pPr eaLnBrk="1" hangingPunct="1">
              <a:lnSpc>
                <a:spcPct val="150000"/>
              </a:lnSpc>
              <a:buClr>
                <a:srgbClr val="333399"/>
              </a:buClr>
              <a:buFont typeface="微软雅黑" panose="020B0503020204020204" pitchFamily="34" charset="-122"/>
              <a:buNone/>
            </a:pPr>
            <a:r>
              <a:rPr lang="zh-CN" altLang="en-US" sz="1500" b="0" i="0">
                <a:solidFill>
                  <a:srgbClr val="000000"/>
                </a:solidFill>
                <a:latin typeface="微软雅黑" panose="020B0503020204020204" pitchFamily="34" charset="-122"/>
                <a:ea typeface="微软雅黑" panose="020B0503020204020204" pitchFamily="34" charset="-122"/>
              </a:rPr>
              <a:t>（</a:t>
            </a:r>
            <a:r>
              <a:rPr lang="en-US" altLang="zh-CN" sz="1500" b="0" i="0">
                <a:solidFill>
                  <a:srgbClr val="000000"/>
                </a:solidFill>
                <a:latin typeface="微软雅黑" panose="020B0503020204020204" pitchFamily="34" charset="-122"/>
                <a:ea typeface="微软雅黑" panose="020B0503020204020204" pitchFamily="34" charset="-122"/>
              </a:rPr>
              <a:t>7</a:t>
            </a:r>
            <a:r>
              <a:rPr lang="zh-CN" altLang="en-US" sz="1500" b="0" i="0">
                <a:solidFill>
                  <a:srgbClr val="000000"/>
                </a:solidFill>
                <a:latin typeface="微软雅黑" panose="020B0503020204020204" pitchFamily="34" charset="-122"/>
                <a:ea typeface="微软雅黑" panose="020B0503020204020204" pitchFamily="34" charset="-122"/>
              </a:rPr>
              <a:t>）自燃物品、易燃物品，应当布置在温度较低、通风良好的场所，</a:t>
            </a:r>
            <a:endParaRPr lang="en-US" altLang="zh-CN" sz="1500" b="0" i="0">
              <a:solidFill>
                <a:srgbClr val="000000"/>
              </a:solidFill>
              <a:latin typeface="微软雅黑" panose="020B0503020204020204" pitchFamily="34" charset="-122"/>
              <a:ea typeface="微软雅黑" panose="020B0503020204020204" pitchFamily="34" charset="-122"/>
            </a:endParaRPr>
          </a:p>
          <a:p>
            <a:pPr eaLnBrk="1" hangingPunct="1">
              <a:lnSpc>
                <a:spcPct val="150000"/>
              </a:lnSpc>
              <a:buClr>
                <a:srgbClr val="333399"/>
              </a:buClr>
              <a:buFont typeface="微软雅黑" panose="020B0503020204020204" pitchFamily="34" charset="-122"/>
              <a:buNone/>
            </a:pPr>
            <a:r>
              <a:rPr lang="zh-CN" altLang="en-US" sz="1500" b="0" i="0">
                <a:solidFill>
                  <a:srgbClr val="000000"/>
                </a:solidFill>
                <a:latin typeface="微软雅黑" panose="020B0503020204020204" pitchFamily="34" charset="-122"/>
                <a:ea typeface="微软雅黑" panose="020B0503020204020204" pitchFamily="34" charset="-122"/>
              </a:rPr>
              <a:t>并应设通风降温装置； </a:t>
            </a:r>
          </a:p>
          <a:p>
            <a:pPr eaLnBrk="1" hangingPunct="1">
              <a:lnSpc>
                <a:spcPct val="150000"/>
              </a:lnSpc>
              <a:buClr>
                <a:srgbClr val="333399"/>
              </a:buClr>
              <a:buFont typeface="微软雅黑" panose="020B0503020204020204" pitchFamily="34" charset="-122"/>
              <a:buNone/>
            </a:pPr>
            <a:r>
              <a:rPr lang="zh-CN" altLang="en-US" sz="1500" b="0" i="0">
                <a:solidFill>
                  <a:srgbClr val="000000"/>
                </a:solidFill>
                <a:latin typeface="微软雅黑" panose="020B0503020204020204" pitchFamily="34" charset="-122"/>
                <a:ea typeface="微软雅黑" panose="020B0503020204020204" pitchFamily="34" charset="-122"/>
              </a:rPr>
              <a:t>（</a:t>
            </a:r>
            <a:r>
              <a:rPr lang="en-US" altLang="zh-CN" sz="1500" b="0" i="0">
                <a:solidFill>
                  <a:srgbClr val="000000"/>
                </a:solidFill>
                <a:latin typeface="微软雅黑" panose="020B0503020204020204" pitchFamily="34" charset="-122"/>
                <a:ea typeface="微软雅黑" panose="020B0503020204020204" pitchFamily="34" charset="-122"/>
              </a:rPr>
              <a:t>8</a:t>
            </a:r>
            <a:r>
              <a:rPr lang="zh-CN" altLang="en-US" sz="1500" b="0" i="0">
                <a:solidFill>
                  <a:srgbClr val="000000"/>
                </a:solidFill>
                <a:latin typeface="微软雅黑" panose="020B0503020204020204" pitchFamily="34" charset="-122"/>
                <a:ea typeface="微软雅黑" panose="020B0503020204020204" pitchFamily="34" charset="-122"/>
              </a:rPr>
              <a:t>）设置必要的泄压面积、设置防爆墙、防爆门、防爆窗。 </a:t>
            </a:r>
          </a:p>
        </p:txBody>
      </p:sp>
      <p:sp>
        <p:nvSpPr>
          <p:cNvPr id="49159" name="Text Box 7"/>
          <p:cNvSpPr txBox="1">
            <a:spLocks noChangeArrowheads="1"/>
          </p:cNvSpPr>
          <p:nvPr/>
        </p:nvSpPr>
        <p:spPr bwMode="auto">
          <a:xfrm>
            <a:off x="890587" y="954881"/>
            <a:ext cx="5616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000">
                <a:solidFill>
                  <a:srgbClr val="14ABC6"/>
                </a:solidFill>
                <a:latin typeface="微软雅黑" panose="020B0503020204020204" pitchFamily="34" charset="-122"/>
                <a:ea typeface="微软雅黑" panose="020B0503020204020204" pitchFamily="34" charset="-122"/>
              </a:rPr>
              <a:t>问题六、易燃易爆化学品仓库的防火防爆要求？</a:t>
            </a:r>
          </a:p>
        </p:txBody>
      </p:sp>
    </p:spTree>
    <p:custDataLst>
      <p:tags r:id="rId1"/>
    </p:custDataLst>
    <p:extLst>
      <p:ext uri="{BB962C8B-B14F-4D97-AF65-F5344CB8AC3E}">
        <p14:creationId xmlns:p14="http://schemas.microsoft.com/office/powerpoint/2010/main" val="2240143659"/>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2" name="Text Box 4"/>
          <p:cNvSpPr txBox="1">
            <a:spLocks noChangeArrowheads="1"/>
          </p:cNvSpPr>
          <p:nvPr/>
        </p:nvSpPr>
        <p:spPr bwMode="auto">
          <a:xfrm>
            <a:off x="926306" y="964406"/>
            <a:ext cx="5616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000">
                <a:solidFill>
                  <a:srgbClr val="14ABC6"/>
                </a:solidFill>
                <a:latin typeface="微软雅黑" panose="020B0503020204020204" pitchFamily="34" charset="-122"/>
                <a:ea typeface="微软雅黑" panose="020B0503020204020204" pitchFamily="34" charset="-122"/>
              </a:rPr>
              <a:t>问题七、危险化学品的贮存方式有哪几种？</a:t>
            </a:r>
          </a:p>
        </p:txBody>
      </p:sp>
      <p:sp>
        <p:nvSpPr>
          <p:cNvPr id="50183" name="Rectangle 5"/>
          <p:cNvSpPr>
            <a:spLocks noChangeArrowheads="1"/>
          </p:cNvSpPr>
          <p:nvPr/>
        </p:nvSpPr>
        <p:spPr bwMode="auto">
          <a:xfrm>
            <a:off x="1007269" y="1977629"/>
            <a:ext cx="6169819" cy="2191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b="1" i="1">
                <a:solidFill>
                  <a:srgbClr val="800080"/>
                </a:solidFill>
                <a:latin typeface="Times New Roman" panose="02020603050405020304" pitchFamily="18" charset="0"/>
                <a:ea typeface="楷体_GB2312" panose="02010609030101010101" pitchFamily="49" charset="-122"/>
              </a:defRPr>
            </a:lvl1pPr>
            <a:lvl2pPr eaLnBrk="0" hangingPunct="0">
              <a:defRPr sz="2400" b="1" i="1">
                <a:solidFill>
                  <a:srgbClr val="800080"/>
                </a:solidFill>
                <a:latin typeface="Times New Roman" panose="02020603050405020304" pitchFamily="18" charset="0"/>
                <a:ea typeface="楷体_GB2312" panose="02010609030101010101" pitchFamily="49" charset="-122"/>
              </a:defRPr>
            </a:lvl2pPr>
            <a:lvl3pPr eaLnBrk="0" hangingPunct="0">
              <a:defRPr sz="2400" b="1" i="1">
                <a:solidFill>
                  <a:srgbClr val="800080"/>
                </a:solidFill>
                <a:latin typeface="Times New Roman" panose="02020603050405020304" pitchFamily="18" charset="0"/>
                <a:ea typeface="楷体_GB2312" panose="02010609030101010101" pitchFamily="49" charset="-122"/>
              </a:defRPr>
            </a:lvl3pPr>
            <a:lvl4pPr eaLnBrk="0" hangingPunct="0">
              <a:defRPr sz="2400" b="1" i="1">
                <a:solidFill>
                  <a:srgbClr val="800080"/>
                </a:solidFill>
                <a:latin typeface="Times New Roman" panose="02020603050405020304" pitchFamily="18" charset="0"/>
                <a:ea typeface="楷体_GB2312" panose="02010609030101010101" pitchFamily="49" charset="-122"/>
              </a:defRPr>
            </a:lvl4pPr>
            <a:lvl5pPr eaLnBrk="0" hangingPunct="0">
              <a:defRPr sz="2400" b="1" i="1">
                <a:solidFill>
                  <a:srgbClr val="800080"/>
                </a:solidFill>
                <a:latin typeface="Times New Roman" panose="02020603050405020304" pitchFamily="18" charset="0"/>
                <a:ea typeface="楷体_GB2312" panose="02010609030101010101" pitchFamily="49" charset="-122"/>
              </a:defRPr>
            </a:lvl5pPr>
            <a:lvl6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6pPr>
            <a:lvl7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7pPr>
            <a:lvl8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8pPr>
            <a:lvl9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9pPr>
          </a:lstStyle>
          <a:p>
            <a:pPr eaLnBrk="1" hangingPunct="1">
              <a:lnSpc>
                <a:spcPct val="150000"/>
              </a:lnSpc>
              <a:buClr>
                <a:srgbClr val="333399"/>
              </a:buClr>
              <a:buFont typeface="微软雅黑" panose="020B0503020204020204" pitchFamily="34" charset="-122"/>
              <a:buNone/>
            </a:pPr>
            <a:r>
              <a:rPr lang="zh-CN" altLang="en-US" sz="1500" b="0" i="0">
                <a:solidFill>
                  <a:srgbClr val="000000"/>
                </a:solidFill>
                <a:latin typeface="微软雅黑" panose="020B0503020204020204" pitchFamily="34" charset="-122"/>
                <a:ea typeface="微软雅黑" panose="020B0503020204020204" pitchFamily="34" charset="-122"/>
              </a:rPr>
              <a:t>（</a:t>
            </a:r>
            <a:r>
              <a:rPr lang="en-US" altLang="zh-CN" sz="1500" b="0" i="0">
                <a:solidFill>
                  <a:srgbClr val="000000"/>
                </a:solidFill>
                <a:latin typeface="微软雅黑" panose="020B0503020204020204" pitchFamily="34" charset="-122"/>
                <a:ea typeface="微软雅黑" panose="020B0503020204020204" pitchFamily="34" charset="-122"/>
              </a:rPr>
              <a:t>1</a:t>
            </a:r>
            <a:r>
              <a:rPr lang="zh-CN" altLang="en-US" sz="1500" b="0" i="0">
                <a:solidFill>
                  <a:srgbClr val="000000"/>
                </a:solidFill>
                <a:latin typeface="微软雅黑" panose="020B0503020204020204" pitchFamily="34" charset="-122"/>
                <a:ea typeface="微软雅黑" panose="020B0503020204020204" pitchFamily="34" charset="-122"/>
              </a:rPr>
              <a:t>）隔离储存：即在同一房间同一区域内，不同的物料之间分</a:t>
            </a:r>
            <a:endParaRPr lang="en-US" altLang="zh-CN" sz="1500" b="0" i="0">
              <a:solidFill>
                <a:srgbClr val="000000"/>
              </a:solidFill>
              <a:latin typeface="微软雅黑" panose="020B0503020204020204" pitchFamily="34" charset="-122"/>
              <a:ea typeface="微软雅黑" panose="020B0503020204020204" pitchFamily="34" charset="-122"/>
            </a:endParaRPr>
          </a:p>
          <a:p>
            <a:pPr eaLnBrk="1" hangingPunct="1">
              <a:lnSpc>
                <a:spcPct val="150000"/>
              </a:lnSpc>
              <a:buClr>
                <a:srgbClr val="333399"/>
              </a:buClr>
              <a:buFont typeface="微软雅黑" panose="020B0503020204020204" pitchFamily="34" charset="-122"/>
              <a:buNone/>
            </a:pPr>
            <a:r>
              <a:rPr lang="zh-CN" altLang="en-US" sz="1500" b="0" i="0">
                <a:solidFill>
                  <a:srgbClr val="000000"/>
                </a:solidFill>
                <a:latin typeface="微软雅黑" panose="020B0503020204020204" pitchFamily="34" charset="-122"/>
                <a:ea typeface="微软雅黑" panose="020B0503020204020204" pitchFamily="34" charset="-122"/>
              </a:rPr>
              <a:t>开一定距离，非禁忌物料间用通道保持空间的储存方式。 </a:t>
            </a:r>
          </a:p>
          <a:p>
            <a:pPr eaLnBrk="1" hangingPunct="1">
              <a:lnSpc>
                <a:spcPct val="150000"/>
              </a:lnSpc>
              <a:buClr>
                <a:srgbClr val="333399"/>
              </a:buClr>
              <a:buFont typeface="微软雅黑" panose="020B0503020204020204" pitchFamily="34" charset="-122"/>
              <a:buNone/>
            </a:pPr>
            <a:r>
              <a:rPr lang="zh-CN" altLang="en-US" sz="1500" b="0" i="0">
                <a:solidFill>
                  <a:srgbClr val="000000"/>
                </a:solidFill>
                <a:latin typeface="微软雅黑" panose="020B0503020204020204" pitchFamily="34" charset="-122"/>
                <a:ea typeface="微软雅黑" panose="020B0503020204020204" pitchFamily="34" charset="-122"/>
              </a:rPr>
              <a:t>（</a:t>
            </a:r>
            <a:r>
              <a:rPr lang="en-US" altLang="zh-CN" sz="1500" b="0" i="0">
                <a:solidFill>
                  <a:srgbClr val="000000"/>
                </a:solidFill>
                <a:latin typeface="微软雅黑" panose="020B0503020204020204" pitchFamily="34" charset="-122"/>
                <a:ea typeface="微软雅黑" panose="020B0503020204020204" pitchFamily="34" charset="-122"/>
              </a:rPr>
              <a:t>2</a:t>
            </a:r>
            <a:r>
              <a:rPr lang="zh-CN" altLang="en-US" sz="1500" b="0" i="0">
                <a:solidFill>
                  <a:srgbClr val="000000"/>
                </a:solidFill>
                <a:latin typeface="微软雅黑" panose="020B0503020204020204" pitchFamily="34" charset="-122"/>
                <a:ea typeface="微软雅黑" panose="020B0503020204020204" pitchFamily="34" charset="-122"/>
              </a:rPr>
              <a:t>）隔开储存：指在同一建筑或同一区域内，用隔板将其与禁</a:t>
            </a:r>
            <a:endParaRPr lang="en-US" altLang="zh-CN" sz="1500" b="0" i="0">
              <a:solidFill>
                <a:srgbClr val="000000"/>
              </a:solidFill>
              <a:latin typeface="微软雅黑" panose="020B0503020204020204" pitchFamily="34" charset="-122"/>
              <a:ea typeface="微软雅黑" panose="020B0503020204020204" pitchFamily="34" charset="-122"/>
            </a:endParaRPr>
          </a:p>
          <a:p>
            <a:pPr eaLnBrk="1" hangingPunct="1">
              <a:lnSpc>
                <a:spcPct val="150000"/>
              </a:lnSpc>
              <a:buClr>
                <a:srgbClr val="333399"/>
              </a:buClr>
              <a:buFont typeface="微软雅黑" panose="020B0503020204020204" pitchFamily="34" charset="-122"/>
              <a:buNone/>
            </a:pPr>
            <a:r>
              <a:rPr lang="zh-CN" altLang="en-US" sz="1500" b="0" i="0">
                <a:solidFill>
                  <a:srgbClr val="000000"/>
                </a:solidFill>
                <a:latin typeface="微软雅黑" panose="020B0503020204020204" pitchFamily="34" charset="-122"/>
                <a:ea typeface="微软雅黑" panose="020B0503020204020204" pitchFamily="34" charset="-122"/>
              </a:rPr>
              <a:t>忌物料分离开的储存方式。 </a:t>
            </a:r>
          </a:p>
          <a:p>
            <a:pPr eaLnBrk="1" hangingPunct="1">
              <a:lnSpc>
                <a:spcPct val="150000"/>
              </a:lnSpc>
              <a:buClr>
                <a:srgbClr val="333399"/>
              </a:buClr>
              <a:buFont typeface="微软雅黑" panose="020B0503020204020204" pitchFamily="34" charset="-122"/>
              <a:buNone/>
            </a:pPr>
            <a:r>
              <a:rPr lang="zh-CN" altLang="en-US" sz="1500" b="0" i="0">
                <a:solidFill>
                  <a:srgbClr val="000000"/>
                </a:solidFill>
                <a:latin typeface="微软雅黑" panose="020B0503020204020204" pitchFamily="34" charset="-122"/>
                <a:ea typeface="微软雅黑" panose="020B0503020204020204" pitchFamily="34" charset="-122"/>
              </a:rPr>
              <a:t>（</a:t>
            </a:r>
            <a:r>
              <a:rPr lang="en-US" altLang="zh-CN" sz="1500" b="0" i="0">
                <a:solidFill>
                  <a:srgbClr val="000000"/>
                </a:solidFill>
                <a:latin typeface="微软雅黑" panose="020B0503020204020204" pitchFamily="34" charset="-122"/>
                <a:ea typeface="微软雅黑" panose="020B0503020204020204" pitchFamily="34" charset="-122"/>
              </a:rPr>
              <a:t>3</a:t>
            </a:r>
            <a:r>
              <a:rPr lang="zh-CN" altLang="en-US" sz="1500" b="0" i="0">
                <a:solidFill>
                  <a:srgbClr val="000000"/>
                </a:solidFill>
                <a:latin typeface="微软雅黑" panose="020B0503020204020204" pitchFamily="34" charset="-122"/>
                <a:ea typeface="微软雅黑" panose="020B0503020204020204" pitchFamily="34" charset="-122"/>
              </a:rPr>
              <a:t>）分离储存：在不同建筑物或远离所有建筑的外部区域内的</a:t>
            </a:r>
            <a:endParaRPr lang="en-US" altLang="zh-CN" sz="1500" b="0" i="0">
              <a:solidFill>
                <a:srgbClr val="000000"/>
              </a:solidFill>
              <a:latin typeface="微软雅黑" panose="020B0503020204020204" pitchFamily="34" charset="-122"/>
              <a:ea typeface="微软雅黑" panose="020B0503020204020204" pitchFamily="34" charset="-122"/>
            </a:endParaRPr>
          </a:p>
          <a:p>
            <a:pPr eaLnBrk="1" hangingPunct="1">
              <a:lnSpc>
                <a:spcPct val="150000"/>
              </a:lnSpc>
              <a:buClr>
                <a:srgbClr val="333399"/>
              </a:buClr>
              <a:buFont typeface="微软雅黑" panose="020B0503020204020204" pitchFamily="34" charset="-122"/>
              <a:buNone/>
            </a:pPr>
            <a:r>
              <a:rPr lang="zh-CN" altLang="en-US" sz="1500" b="0" i="0">
                <a:solidFill>
                  <a:srgbClr val="000000"/>
                </a:solidFill>
                <a:latin typeface="微软雅黑" panose="020B0503020204020204" pitchFamily="34" charset="-122"/>
                <a:ea typeface="微软雅黑" panose="020B0503020204020204" pitchFamily="34" charset="-122"/>
              </a:rPr>
              <a:t>储存方式。 </a:t>
            </a:r>
          </a:p>
        </p:txBody>
      </p:sp>
    </p:spTree>
    <p:custDataLst>
      <p:tags r:id="rId1"/>
    </p:custDataLst>
    <p:extLst>
      <p:ext uri="{BB962C8B-B14F-4D97-AF65-F5344CB8AC3E}">
        <p14:creationId xmlns:p14="http://schemas.microsoft.com/office/powerpoint/2010/main" val="883867588"/>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6" name="Text Box 4"/>
          <p:cNvSpPr txBox="1">
            <a:spLocks noChangeArrowheads="1"/>
          </p:cNvSpPr>
          <p:nvPr/>
        </p:nvSpPr>
        <p:spPr bwMode="auto">
          <a:xfrm>
            <a:off x="944166" y="928687"/>
            <a:ext cx="561617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000" dirty="0">
                <a:solidFill>
                  <a:srgbClr val="14ABC6"/>
                </a:solidFill>
                <a:latin typeface="微软雅黑" panose="020B0503020204020204" pitchFamily="34" charset="-122"/>
                <a:ea typeface="微软雅黑" panose="020B0503020204020204" pitchFamily="34" charset="-122"/>
              </a:rPr>
              <a:t>问题八、危险化学品的贮存量和堆放要求？</a:t>
            </a:r>
          </a:p>
        </p:txBody>
      </p:sp>
      <p:graphicFrame>
        <p:nvGraphicFramePr>
          <p:cNvPr id="850127" name="Group 207"/>
          <p:cNvGraphicFramePr>
            <a:graphicFrameLocks noGrp="1"/>
          </p:cNvGraphicFramePr>
          <p:nvPr/>
        </p:nvGraphicFramePr>
        <p:xfrm>
          <a:off x="1333500" y="2247900"/>
          <a:ext cx="5400675" cy="2249262"/>
        </p:xfrm>
        <a:graphic>
          <a:graphicData uri="http://schemas.openxmlformats.org/drawingml/2006/table">
            <a:tbl>
              <a:tblPr/>
              <a:tblGrid>
                <a:gridCol w="1513046">
                  <a:extLst>
                    <a:ext uri="{9D8B030D-6E8A-4147-A177-3AD203B41FA5}">
                      <a16:colId xmlns:a16="http://schemas.microsoft.com/office/drawing/2014/main" val="20000"/>
                    </a:ext>
                  </a:extLst>
                </a:gridCol>
                <a:gridCol w="1025366">
                  <a:extLst>
                    <a:ext uri="{9D8B030D-6E8A-4147-A177-3AD203B41FA5}">
                      <a16:colId xmlns:a16="http://schemas.microsoft.com/office/drawing/2014/main" val="20001"/>
                    </a:ext>
                  </a:extLst>
                </a:gridCol>
                <a:gridCol w="917734">
                  <a:extLst>
                    <a:ext uri="{9D8B030D-6E8A-4147-A177-3AD203B41FA5}">
                      <a16:colId xmlns:a16="http://schemas.microsoft.com/office/drawing/2014/main" val="20002"/>
                    </a:ext>
                  </a:extLst>
                </a:gridCol>
                <a:gridCol w="1004888">
                  <a:extLst>
                    <a:ext uri="{9D8B030D-6E8A-4147-A177-3AD203B41FA5}">
                      <a16:colId xmlns:a16="http://schemas.microsoft.com/office/drawing/2014/main" val="20003"/>
                    </a:ext>
                  </a:extLst>
                </a:gridCol>
                <a:gridCol w="939641">
                  <a:extLst>
                    <a:ext uri="{9D8B030D-6E8A-4147-A177-3AD203B41FA5}">
                      <a16:colId xmlns:a16="http://schemas.microsoft.com/office/drawing/2014/main" val="20004"/>
                    </a:ext>
                  </a:extLst>
                </a:gridCol>
              </a:tblGrid>
              <a:tr h="297173">
                <a:tc>
                  <a:txBody>
                    <a:bodyPr/>
                    <a:lstStyle>
                      <a:lvl1pPr algn="l">
                        <a:spcBef>
                          <a:spcPct val="20000"/>
                        </a:spcBef>
                        <a:buClr>
                          <a:srgbClr val="333399"/>
                        </a:buClr>
                        <a:buFont typeface="Wingdings" panose="05000000000000000000" pitchFamily="2" charset="2"/>
                        <a:defRPr kumimoji="1" sz="2400">
                          <a:solidFill>
                            <a:srgbClr val="000000"/>
                          </a:solidFill>
                          <a:latin typeface="Times New Roman" panose="02020603050405020304" pitchFamily="18" charset="0"/>
                          <a:ea typeface="楷体_GB2312" pitchFamily="49" charset="-122"/>
                        </a:defRPr>
                      </a:lvl1pPr>
                      <a:lvl2pPr algn="l">
                        <a:spcBef>
                          <a:spcPct val="20000"/>
                        </a:spcBef>
                        <a:buClr>
                          <a:srgbClr val="333399"/>
                        </a:buClr>
                        <a:buFont typeface="Wingdings" panose="05000000000000000000" pitchFamily="2" charset="2"/>
                        <a:defRPr kumimoji="1" sz="2000">
                          <a:solidFill>
                            <a:srgbClr val="000000"/>
                          </a:solidFill>
                          <a:latin typeface="Times New Roman" panose="02020603050405020304" pitchFamily="18" charset="0"/>
                          <a:ea typeface="楷体_GB2312" pitchFamily="49" charset="-122"/>
                        </a:defRPr>
                      </a:lvl2pPr>
                      <a:lvl3pPr algn="l">
                        <a:spcBef>
                          <a:spcPct val="20000"/>
                        </a:spcBef>
                        <a:buClr>
                          <a:srgbClr val="333399"/>
                        </a:buClr>
                        <a:buFont typeface="Symbol" panose="05050102010706020507" pitchFamily="18" charset="2"/>
                        <a:defRPr kumimoji="1">
                          <a:solidFill>
                            <a:srgbClr val="000000"/>
                          </a:solidFill>
                          <a:latin typeface="Times New Roman" panose="02020603050405020304" pitchFamily="18" charset="0"/>
                          <a:ea typeface="楷体_GB2312" pitchFamily="49" charset="-122"/>
                        </a:defRPr>
                      </a:lvl3pPr>
                      <a:lvl4pPr algn="l">
                        <a:spcBef>
                          <a:spcPct val="20000"/>
                        </a:spcBef>
                        <a:buClr>
                          <a:srgbClr val="333399"/>
                        </a:buClr>
                        <a:buFont typeface="Wingdings" panose="05000000000000000000" pitchFamily="2" charset="2"/>
                        <a:defRPr kumimoji="1" sz="1600">
                          <a:solidFill>
                            <a:srgbClr val="000000"/>
                          </a:solidFill>
                          <a:latin typeface="Times New Roman" panose="02020603050405020304" pitchFamily="18" charset="0"/>
                          <a:ea typeface="楷体_GB2312" pitchFamily="49" charset="-122"/>
                        </a:defRPr>
                      </a:lvl4pPr>
                      <a:lvl5pPr algn="l">
                        <a:spcBef>
                          <a:spcPct val="20000"/>
                        </a:spcBef>
                        <a:buClr>
                          <a:srgbClr val="333399"/>
                        </a:buClr>
                        <a:defRPr kumimoji="1" sz="1600">
                          <a:solidFill>
                            <a:srgbClr val="000000"/>
                          </a:solidFill>
                          <a:latin typeface="Times New Roman" panose="02020603050405020304" pitchFamily="18" charset="0"/>
                          <a:ea typeface="楷体_GB2312" pitchFamily="49" charset="-122"/>
                        </a:defRPr>
                      </a:lvl5pPr>
                      <a:lvl6pPr fontAlgn="base">
                        <a:spcBef>
                          <a:spcPct val="20000"/>
                        </a:spcBef>
                        <a:spcAft>
                          <a:spcPct val="0"/>
                        </a:spcAft>
                        <a:buClr>
                          <a:srgbClr val="333399"/>
                        </a:buClr>
                        <a:defRPr kumimoji="1" sz="1600">
                          <a:solidFill>
                            <a:srgbClr val="000000"/>
                          </a:solidFill>
                          <a:latin typeface="Times New Roman" panose="02020603050405020304" pitchFamily="18" charset="0"/>
                          <a:ea typeface="楷体_GB2312" pitchFamily="49" charset="-122"/>
                        </a:defRPr>
                      </a:lvl6pPr>
                      <a:lvl7pPr fontAlgn="base">
                        <a:spcBef>
                          <a:spcPct val="20000"/>
                        </a:spcBef>
                        <a:spcAft>
                          <a:spcPct val="0"/>
                        </a:spcAft>
                        <a:buClr>
                          <a:srgbClr val="333399"/>
                        </a:buClr>
                        <a:defRPr kumimoji="1" sz="1600">
                          <a:solidFill>
                            <a:srgbClr val="000000"/>
                          </a:solidFill>
                          <a:latin typeface="Times New Roman" panose="02020603050405020304" pitchFamily="18" charset="0"/>
                          <a:ea typeface="楷体_GB2312" pitchFamily="49" charset="-122"/>
                        </a:defRPr>
                      </a:lvl7pPr>
                      <a:lvl8pPr fontAlgn="base">
                        <a:spcBef>
                          <a:spcPct val="20000"/>
                        </a:spcBef>
                        <a:spcAft>
                          <a:spcPct val="0"/>
                        </a:spcAft>
                        <a:buClr>
                          <a:srgbClr val="333399"/>
                        </a:buClr>
                        <a:defRPr kumimoji="1" sz="1600">
                          <a:solidFill>
                            <a:srgbClr val="000000"/>
                          </a:solidFill>
                          <a:latin typeface="Times New Roman" panose="02020603050405020304" pitchFamily="18" charset="0"/>
                          <a:ea typeface="楷体_GB2312" pitchFamily="49" charset="-122"/>
                        </a:defRPr>
                      </a:lvl8pPr>
                      <a:lvl9pPr fontAlgn="base">
                        <a:spcBef>
                          <a:spcPct val="20000"/>
                        </a:spcBef>
                        <a:spcAft>
                          <a:spcPct val="0"/>
                        </a:spcAft>
                        <a:buClr>
                          <a:srgbClr val="333399"/>
                        </a:buClr>
                        <a:defRPr kumimoji="1" sz="1600">
                          <a:solidFill>
                            <a:srgbClr val="000000"/>
                          </a:solidFill>
                          <a:latin typeface="Times New Roman" panose="02020603050405020304" pitchFamily="18" charset="0"/>
                          <a:ea typeface="楷体_GB2312" pitchFamily="49" charset="-122"/>
                        </a:defRPr>
                      </a:lvl9pPr>
                    </a:lstStyle>
                    <a:p>
                      <a:pPr marL="0" marR="0" lvl="0" indent="0" algn="l" defTabSz="914400" rtl="0" eaLnBrk="1" fontAlgn="base" latinLnBrk="0" hangingPunct="1">
                        <a:lnSpc>
                          <a:spcPct val="100000"/>
                        </a:lnSpc>
                        <a:spcBef>
                          <a:spcPct val="0"/>
                        </a:spcBef>
                        <a:spcAft>
                          <a:spcPct val="0"/>
                        </a:spcAft>
                        <a:buClrTx/>
                        <a:buSzTx/>
                        <a:buFontTx/>
                        <a:buNone/>
                      </a:pPr>
                      <a:endParaRPr kumimoji="1" lang="zh-CN" altLang="zh-CN" sz="1500" b="1" i="0" u="none" strike="noStrike" cap="none" normalizeH="0" baseline="0">
                        <a:ln>
                          <a:noFill/>
                        </a:ln>
                        <a:solidFill>
                          <a:srgbClr val="111111"/>
                        </a:solidFill>
                        <a:effectLst/>
                        <a:latin typeface="微软雅黑" panose="020B0503020204020204" charset="-122"/>
                        <a:ea typeface="微软雅黑" panose="020B0503020204020204" charset="-122"/>
                        <a:cs typeface="微软雅黑" panose="020B0503020204020204" charset="-122"/>
                      </a:endParaRPr>
                    </a:p>
                  </a:txBody>
                  <a:tcPr marL="68580" marR="68580" marT="34286" marB="3428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Clr>
                          <a:srgbClr val="333399"/>
                        </a:buClr>
                        <a:buFont typeface="Wingdings" panose="05000000000000000000" pitchFamily="2" charset="2"/>
                        <a:defRPr kumimoji="1" sz="2400">
                          <a:solidFill>
                            <a:srgbClr val="000000"/>
                          </a:solidFill>
                          <a:latin typeface="Times New Roman" panose="02020603050405020304" pitchFamily="18" charset="0"/>
                          <a:ea typeface="楷体_GB2312" pitchFamily="49" charset="-122"/>
                        </a:defRPr>
                      </a:lvl1pPr>
                      <a:lvl2pPr algn="l">
                        <a:spcBef>
                          <a:spcPct val="20000"/>
                        </a:spcBef>
                        <a:buClr>
                          <a:srgbClr val="333399"/>
                        </a:buClr>
                        <a:buFont typeface="Wingdings" panose="05000000000000000000" pitchFamily="2" charset="2"/>
                        <a:defRPr kumimoji="1" sz="2000">
                          <a:solidFill>
                            <a:srgbClr val="000000"/>
                          </a:solidFill>
                          <a:latin typeface="Times New Roman" panose="02020603050405020304" pitchFamily="18" charset="0"/>
                          <a:ea typeface="楷体_GB2312" pitchFamily="49" charset="-122"/>
                        </a:defRPr>
                      </a:lvl2pPr>
                      <a:lvl3pPr algn="l">
                        <a:spcBef>
                          <a:spcPct val="20000"/>
                        </a:spcBef>
                        <a:buClr>
                          <a:srgbClr val="333399"/>
                        </a:buClr>
                        <a:buFont typeface="Symbol" panose="05050102010706020507" pitchFamily="18" charset="2"/>
                        <a:defRPr kumimoji="1">
                          <a:solidFill>
                            <a:srgbClr val="000000"/>
                          </a:solidFill>
                          <a:latin typeface="Times New Roman" panose="02020603050405020304" pitchFamily="18" charset="0"/>
                          <a:ea typeface="楷体_GB2312" pitchFamily="49" charset="-122"/>
                        </a:defRPr>
                      </a:lvl3pPr>
                      <a:lvl4pPr algn="l">
                        <a:spcBef>
                          <a:spcPct val="20000"/>
                        </a:spcBef>
                        <a:buClr>
                          <a:srgbClr val="333399"/>
                        </a:buClr>
                        <a:buFont typeface="Wingdings" panose="05000000000000000000" pitchFamily="2" charset="2"/>
                        <a:defRPr kumimoji="1" sz="1600">
                          <a:solidFill>
                            <a:srgbClr val="000000"/>
                          </a:solidFill>
                          <a:latin typeface="Times New Roman" panose="02020603050405020304" pitchFamily="18" charset="0"/>
                          <a:ea typeface="楷体_GB2312" pitchFamily="49" charset="-122"/>
                        </a:defRPr>
                      </a:lvl4pPr>
                      <a:lvl5pPr algn="l">
                        <a:spcBef>
                          <a:spcPct val="20000"/>
                        </a:spcBef>
                        <a:buClr>
                          <a:srgbClr val="333399"/>
                        </a:buClr>
                        <a:defRPr kumimoji="1" sz="1600">
                          <a:solidFill>
                            <a:srgbClr val="000000"/>
                          </a:solidFill>
                          <a:latin typeface="Times New Roman" panose="02020603050405020304" pitchFamily="18" charset="0"/>
                          <a:ea typeface="楷体_GB2312" pitchFamily="49" charset="-122"/>
                        </a:defRPr>
                      </a:lvl5pPr>
                      <a:lvl6pPr fontAlgn="base">
                        <a:spcBef>
                          <a:spcPct val="20000"/>
                        </a:spcBef>
                        <a:spcAft>
                          <a:spcPct val="0"/>
                        </a:spcAft>
                        <a:buClr>
                          <a:srgbClr val="333399"/>
                        </a:buClr>
                        <a:defRPr kumimoji="1" sz="1600">
                          <a:solidFill>
                            <a:srgbClr val="000000"/>
                          </a:solidFill>
                          <a:latin typeface="Times New Roman" panose="02020603050405020304" pitchFamily="18" charset="0"/>
                          <a:ea typeface="楷体_GB2312" pitchFamily="49" charset="-122"/>
                        </a:defRPr>
                      </a:lvl6pPr>
                      <a:lvl7pPr fontAlgn="base">
                        <a:spcBef>
                          <a:spcPct val="20000"/>
                        </a:spcBef>
                        <a:spcAft>
                          <a:spcPct val="0"/>
                        </a:spcAft>
                        <a:buClr>
                          <a:srgbClr val="333399"/>
                        </a:buClr>
                        <a:defRPr kumimoji="1" sz="1600">
                          <a:solidFill>
                            <a:srgbClr val="000000"/>
                          </a:solidFill>
                          <a:latin typeface="Times New Roman" panose="02020603050405020304" pitchFamily="18" charset="0"/>
                          <a:ea typeface="楷体_GB2312" pitchFamily="49" charset="-122"/>
                        </a:defRPr>
                      </a:lvl7pPr>
                      <a:lvl8pPr fontAlgn="base">
                        <a:spcBef>
                          <a:spcPct val="20000"/>
                        </a:spcBef>
                        <a:spcAft>
                          <a:spcPct val="0"/>
                        </a:spcAft>
                        <a:buClr>
                          <a:srgbClr val="333399"/>
                        </a:buClr>
                        <a:defRPr kumimoji="1" sz="1600">
                          <a:solidFill>
                            <a:srgbClr val="000000"/>
                          </a:solidFill>
                          <a:latin typeface="Times New Roman" panose="02020603050405020304" pitchFamily="18" charset="0"/>
                          <a:ea typeface="楷体_GB2312" pitchFamily="49" charset="-122"/>
                        </a:defRPr>
                      </a:lvl8pPr>
                      <a:lvl9pPr fontAlgn="base">
                        <a:spcBef>
                          <a:spcPct val="20000"/>
                        </a:spcBef>
                        <a:spcAft>
                          <a:spcPct val="0"/>
                        </a:spcAft>
                        <a:buClr>
                          <a:srgbClr val="333399"/>
                        </a:buClr>
                        <a:defRPr kumimoji="1" sz="1600">
                          <a:solidFill>
                            <a:srgbClr val="000000"/>
                          </a:solidFill>
                          <a:latin typeface="Times New Roman" panose="02020603050405020304" pitchFamily="18" charset="0"/>
                          <a:ea typeface="楷体_GB2312" pitchFamily="49"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1" lang="zh-CN" altLang="en-US" sz="1500" b="1" i="0" u="none" strike="noStrike" cap="none" normalizeH="0" baseline="0">
                          <a:ln>
                            <a:noFill/>
                          </a:ln>
                          <a:solidFill>
                            <a:srgbClr val="111111"/>
                          </a:solidFill>
                          <a:effectLst/>
                          <a:latin typeface="微软雅黑" panose="020B0503020204020204" charset="-122"/>
                          <a:ea typeface="微软雅黑" panose="020B0503020204020204" charset="-122"/>
                          <a:cs typeface="微软雅黑" panose="020B0503020204020204" charset="-122"/>
                        </a:rPr>
                        <a:t>露天贮存</a:t>
                      </a:r>
                    </a:p>
                  </a:txBody>
                  <a:tcPr marL="68580" marR="68580" marT="34286" marB="3428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Clr>
                          <a:srgbClr val="333399"/>
                        </a:buClr>
                        <a:buFont typeface="Wingdings" panose="05000000000000000000" pitchFamily="2" charset="2"/>
                        <a:defRPr kumimoji="1" sz="2400">
                          <a:solidFill>
                            <a:srgbClr val="000000"/>
                          </a:solidFill>
                          <a:latin typeface="Times New Roman" panose="02020603050405020304" pitchFamily="18" charset="0"/>
                          <a:ea typeface="楷体_GB2312" pitchFamily="49" charset="-122"/>
                        </a:defRPr>
                      </a:lvl1pPr>
                      <a:lvl2pPr algn="l">
                        <a:spcBef>
                          <a:spcPct val="20000"/>
                        </a:spcBef>
                        <a:buClr>
                          <a:srgbClr val="333399"/>
                        </a:buClr>
                        <a:buFont typeface="Wingdings" panose="05000000000000000000" pitchFamily="2" charset="2"/>
                        <a:defRPr kumimoji="1" sz="2000">
                          <a:solidFill>
                            <a:srgbClr val="000000"/>
                          </a:solidFill>
                          <a:latin typeface="Times New Roman" panose="02020603050405020304" pitchFamily="18" charset="0"/>
                          <a:ea typeface="楷体_GB2312" pitchFamily="49" charset="-122"/>
                        </a:defRPr>
                      </a:lvl2pPr>
                      <a:lvl3pPr algn="l">
                        <a:spcBef>
                          <a:spcPct val="20000"/>
                        </a:spcBef>
                        <a:buClr>
                          <a:srgbClr val="333399"/>
                        </a:buClr>
                        <a:buFont typeface="Symbol" panose="05050102010706020507" pitchFamily="18" charset="2"/>
                        <a:defRPr kumimoji="1">
                          <a:solidFill>
                            <a:srgbClr val="000000"/>
                          </a:solidFill>
                          <a:latin typeface="Times New Roman" panose="02020603050405020304" pitchFamily="18" charset="0"/>
                          <a:ea typeface="楷体_GB2312" pitchFamily="49" charset="-122"/>
                        </a:defRPr>
                      </a:lvl3pPr>
                      <a:lvl4pPr algn="l">
                        <a:spcBef>
                          <a:spcPct val="20000"/>
                        </a:spcBef>
                        <a:buClr>
                          <a:srgbClr val="333399"/>
                        </a:buClr>
                        <a:buFont typeface="Wingdings" panose="05000000000000000000" pitchFamily="2" charset="2"/>
                        <a:defRPr kumimoji="1" sz="1600">
                          <a:solidFill>
                            <a:srgbClr val="000000"/>
                          </a:solidFill>
                          <a:latin typeface="Times New Roman" panose="02020603050405020304" pitchFamily="18" charset="0"/>
                          <a:ea typeface="楷体_GB2312" pitchFamily="49" charset="-122"/>
                        </a:defRPr>
                      </a:lvl4pPr>
                      <a:lvl5pPr algn="l">
                        <a:spcBef>
                          <a:spcPct val="20000"/>
                        </a:spcBef>
                        <a:buClr>
                          <a:srgbClr val="333399"/>
                        </a:buClr>
                        <a:defRPr kumimoji="1" sz="1600">
                          <a:solidFill>
                            <a:srgbClr val="000000"/>
                          </a:solidFill>
                          <a:latin typeface="Times New Roman" panose="02020603050405020304" pitchFamily="18" charset="0"/>
                          <a:ea typeface="楷体_GB2312" pitchFamily="49" charset="-122"/>
                        </a:defRPr>
                      </a:lvl5pPr>
                      <a:lvl6pPr fontAlgn="base">
                        <a:spcBef>
                          <a:spcPct val="20000"/>
                        </a:spcBef>
                        <a:spcAft>
                          <a:spcPct val="0"/>
                        </a:spcAft>
                        <a:buClr>
                          <a:srgbClr val="333399"/>
                        </a:buClr>
                        <a:defRPr kumimoji="1" sz="1600">
                          <a:solidFill>
                            <a:srgbClr val="000000"/>
                          </a:solidFill>
                          <a:latin typeface="Times New Roman" panose="02020603050405020304" pitchFamily="18" charset="0"/>
                          <a:ea typeface="楷体_GB2312" pitchFamily="49" charset="-122"/>
                        </a:defRPr>
                      </a:lvl6pPr>
                      <a:lvl7pPr fontAlgn="base">
                        <a:spcBef>
                          <a:spcPct val="20000"/>
                        </a:spcBef>
                        <a:spcAft>
                          <a:spcPct val="0"/>
                        </a:spcAft>
                        <a:buClr>
                          <a:srgbClr val="333399"/>
                        </a:buClr>
                        <a:defRPr kumimoji="1" sz="1600">
                          <a:solidFill>
                            <a:srgbClr val="000000"/>
                          </a:solidFill>
                          <a:latin typeface="Times New Roman" panose="02020603050405020304" pitchFamily="18" charset="0"/>
                          <a:ea typeface="楷体_GB2312" pitchFamily="49" charset="-122"/>
                        </a:defRPr>
                      </a:lvl7pPr>
                      <a:lvl8pPr fontAlgn="base">
                        <a:spcBef>
                          <a:spcPct val="20000"/>
                        </a:spcBef>
                        <a:spcAft>
                          <a:spcPct val="0"/>
                        </a:spcAft>
                        <a:buClr>
                          <a:srgbClr val="333399"/>
                        </a:buClr>
                        <a:defRPr kumimoji="1" sz="1600">
                          <a:solidFill>
                            <a:srgbClr val="000000"/>
                          </a:solidFill>
                          <a:latin typeface="Times New Roman" panose="02020603050405020304" pitchFamily="18" charset="0"/>
                          <a:ea typeface="楷体_GB2312" pitchFamily="49" charset="-122"/>
                        </a:defRPr>
                      </a:lvl8pPr>
                      <a:lvl9pPr fontAlgn="base">
                        <a:spcBef>
                          <a:spcPct val="20000"/>
                        </a:spcBef>
                        <a:spcAft>
                          <a:spcPct val="0"/>
                        </a:spcAft>
                        <a:buClr>
                          <a:srgbClr val="333399"/>
                        </a:buClr>
                        <a:defRPr kumimoji="1" sz="1600">
                          <a:solidFill>
                            <a:srgbClr val="000000"/>
                          </a:solidFill>
                          <a:latin typeface="Times New Roman" panose="02020603050405020304" pitchFamily="18" charset="0"/>
                          <a:ea typeface="楷体_GB2312" pitchFamily="49"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1" lang="zh-CN" altLang="en-US" sz="1500" b="1" i="0" u="none" strike="noStrike" cap="none" normalizeH="0" baseline="0">
                          <a:ln>
                            <a:noFill/>
                          </a:ln>
                          <a:solidFill>
                            <a:srgbClr val="111111"/>
                          </a:solidFill>
                          <a:effectLst/>
                          <a:latin typeface="微软雅黑" panose="020B0503020204020204" charset="-122"/>
                          <a:ea typeface="微软雅黑" panose="020B0503020204020204" charset="-122"/>
                          <a:cs typeface="微软雅黑" panose="020B0503020204020204" charset="-122"/>
                        </a:rPr>
                        <a:t>隔离贮存</a:t>
                      </a:r>
                    </a:p>
                  </a:txBody>
                  <a:tcPr marL="68580" marR="68580" marT="34286" marB="3428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Clr>
                          <a:srgbClr val="333399"/>
                        </a:buClr>
                        <a:buFont typeface="Wingdings" panose="05000000000000000000" pitchFamily="2" charset="2"/>
                        <a:defRPr kumimoji="1" sz="2400">
                          <a:solidFill>
                            <a:srgbClr val="000000"/>
                          </a:solidFill>
                          <a:latin typeface="Times New Roman" panose="02020603050405020304" pitchFamily="18" charset="0"/>
                          <a:ea typeface="楷体_GB2312" pitchFamily="49" charset="-122"/>
                        </a:defRPr>
                      </a:lvl1pPr>
                      <a:lvl2pPr algn="l">
                        <a:spcBef>
                          <a:spcPct val="20000"/>
                        </a:spcBef>
                        <a:buClr>
                          <a:srgbClr val="333399"/>
                        </a:buClr>
                        <a:buFont typeface="Wingdings" panose="05000000000000000000" pitchFamily="2" charset="2"/>
                        <a:defRPr kumimoji="1" sz="2000">
                          <a:solidFill>
                            <a:srgbClr val="000000"/>
                          </a:solidFill>
                          <a:latin typeface="Times New Roman" panose="02020603050405020304" pitchFamily="18" charset="0"/>
                          <a:ea typeface="楷体_GB2312" pitchFamily="49" charset="-122"/>
                        </a:defRPr>
                      </a:lvl2pPr>
                      <a:lvl3pPr algn="l">
                        <a:spcBef>
                          <a:spcPct val="20000"/>
                        </a:spcBef>
                        <a:buClr>
                          <a:srgbClr val="333399"/>
                        </a:buClr>
                        <a:buFont typeface="Symbol" panose="05050102010706020507" pitchFamily="18" charset="2"/>
                        <a:defRPr kumimoji="1">
                          <a:solidFill>
                            <a:srgbClr val="000000"/>
                          </a:solidFill>
                          <a:latin typeface="Times New Roman" panose="02020603050405020304" pitchFamily="18" charset="0"/>
                          <a:ea typeface="楷体_GB2312" pitchFamily="49" charset="-122"/>
                        </a:defRPr>
                      </a:lvl3pPr>
                      <a:lvl4pPr algn="l">
                        <a:spcBef>
                          <a:spcPct val="20000"/>
                        </a:spcBef>
                        <a:buClr>
                          <a:srgbClr val="333399"/>
                        </a:buClr>
                        <a:buFont typeface="Wingdings" panose="05000000000000000000" pitchFamily="2" charset="2"/>
                        <a:defRPr kumimoji="1" sz="1600">
                          <a:solidFill>
                            <a:srgbClr val="000000"/>
                          </a:solidFill>
                          <a:latin typeface="Times New Roman" panose="02020603050405020304" pitchFamily="18" charset="0"/>
                          <a:ea typeface="楷体_GB2312" pitchFamily="49" charset="-122"/>
                        </a:defRPr>
                      </a:lvl4pPr>
                      <a:lvl5pPr algn="l">
                        <a:spcBef>
                          <a:spcPct val="20000"/>
                        </a:spcBef>
                        <a:buClr>
                          <a:srgbClr val="333399"/>
                        </a:buClr>
                        <a:defRPr kumimoji="1" sz="1600">
                          <a:solidFill>
                            <a:srgbClr val="000000"/>
                          </a:solidFill>
                          <a:latin typeface="Times New Roman" panose="02020603050405020304" pitchFamily="18" charset="0"/>
                          <a:ea typeface="楷体_GB2312" pitchFamily="49" charset="-122"/>
                        </a:defRPr>
                      </a:lvl5pPr>
                      <a:lvl6pPr fontAlgn="base">
                        <a:spcBef>
                          <a:spcPct val="20000"/>
                        </a:spcBef>
                        <a:spcAft>
                          <a:spcPct val="0"/>
                        </a:spcAft>
                        <a:buClr>
                          <a:srgbClr val="333399"/>
                        </a:buClr>
                        <a:defRPr kumimoji="1" sz="1600">
                          <a:solidFill>
                            <a:srgbClr val="000000"/>
                          </a:solidFill>
                          <a:latin typeface="Times New Roman" panose="02020603050405020304" pitchFamily="18" charset="0"/>
                          <a:ea typeface="楷体_GB2312" pitchFamily="49" charset="-122"/>
                        </a:defRPr>
                      </a:lvl6pPr>
                      <a:lvl7pPr fontAlgn="base">
                        <a:spcBef>
                          <a:spcPct val="20000"/>
                        </a:spcBef>
                        <a:spcAft>
                          <a:spcPct val="0"/>
                        </a:spcAft>
                        <a:buClr>
                          <a:srgbClr val="333399"/>
                        </a:buClr>
                        <a:defRPr kumimoji="1" sz="1600">
                          <a:solidFill>
                            <a:srgbClr val="000000"/>
                          </a:solidFill>
                          <a:latin typeface="Times New Roman" panose="02020603050405020304" pitchFamily="18" charset="0"/>
                          <a:ea typeface="楷体_GB2312" pitchFamily="49" charset="-122"/>
                        </a:defRPr>
                      </a:lvl7pPr>
                      <a:lvl8pPr fontAlgn="base">
                        <a:spcBef>
                          <a:spcPct val="20000"/>
                        </a:spcBef>
                        <a:spcAft>
                          <a:spcPct val="0"/>
                        </a:spcAft>
                        <a:buClr>
                          <a:srgbClr val="333399"/>
                        </a:buClr>
                        <a:defRPr kumimoji="1" sz="1600">
                          <a:solidFill>
                            <a:srgbClr val="000000"/>
                          </a:solidFill>
                          <a:latin typeface="Times New Roman" panose="02020603050405020304" pitchFamily="18" charset="0"/>
                          <a:ea typeface="楷体_GB2312" pitchFamily="49" charset="-122"/>
                        </a:defRPr>
                      </a:lvl8pPr>
                      <a:lvl9pPr fontAlgn="base">
                        <a:spcBef>
                          <a:spcPct val="20000"/>
                        </a:spcBef>
                        <a:spcAft>
                          <a:spcPct val="0"/>
                        </a:spcAft>
                        <a:buClr>
                          <a:srgbClr val="333399"/>
                        </a:buClr>
                        <a:defRPr kumimoji="1" sz="1600">
                          <a:solidFill>
                            <a:srgbClr val="000000"/>
                          </a:solidFill>
                          <a:latin typeface="Times New Roman" panose="02020603050405020304" pitchFamily="18" charset="0"/>
                          <a:ea typeface="楷体_GB2312" pitchFamily="49"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1" lang="zh-CN" altLang="en-US" sz="1500" b="1" i="0" u="none" strike="noStrike" cap="none" normalizeH="0" baseline="0">
                          <a:ln>
                            <a:noFill/>
                          </a:ln>
                          <a:solidFill>
                            <a:srgbClr val="111111"/>
                          </a:solidFill>
                          <a:effectLst/>
                          <a:latin typeface="微软雅黑" panose="020B0503020204020204" charset="-122"/>
                          <a:ea typeface="微软雅黑" panose="020B0503020204020204" charset="-122"/>
                          <a:cs typeface="微软雅黑" panose="020B0503020204020204" charset="-122"/>
                        </a:rPr>
                        <a:t>隔开贮存</a:t>
                      </a:r>
                    </a:p>
                  </a:txBody>
                  <a:tcPr marL="68580" marR="68580" marT="34286" marB="3428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Clr>
                          <a:srgbClr val="333399"/>
                        </a:buClr>
                        <a:buFont typeface="Wingdings" panose="05000000000000000000" pitchFamily="2" charset="2"/>
                        <a:defRPr kumimoji="1" sz="2400">
                          <a:solidFill>
                            <a:srgbClr val="000000"/>
                          </a:solidFill>
                          <a:latin typeface="Times New Roman" panose="02020603050405020304" pitchFamily="18" charset="0"/>
                          <a:ea typeface="楷体_GB2312" pitchFamily="49" charset="-122"/>
                        </a:defRPr>
                      </a:lvl1pPr>
                      <a:lvl2pPr algn="l">
                        <a:spcBef>
                          <a:spcPct val="20000"/>
                        </a:spcBef>
                        <a:buClr>
                          <a:srgbClr val="333399"/>
                        </a:buClr>
                        <a:buFont typeface="Wingdings" panose="05000000000000000000" pitchFamily="2" charset="2"/>
                        <a:defRPr kumimoji="1" sz="2000">
                          <a:solidFill>
                            <a:srgbClr val="000000"/>
                          </a:solidFill>
                          <a:latin typeface="Times New Roman" panose="02020603050405020304" pitchFamily="18" charset="0"/>
                          <a:ea typeface="楷体_GB2312" pitchFamily="49" charset="-122"/>
                        </a:defRPr>
                      </a:lvl2pPr>
                      <a:lvl3pPr algn="l">
                        <a:spcBef>
                          <a:spcPct val="20000"/>
                        </a:spcBef>
                        <a:buClr>
                          <a:srgbClr val="333399"/>
                        </a:buClr>
                        <a:buFont typeface="Symbol" panose="05050102010706020507" pitchFamily="18" charset="2"/>
                        <a:defRPr kumimoji="1">
                          <a:solidFill>
                            <a:srgbClr val="000000"/>
                          </a:solidFill>
                          <a:latin typeface="Times New Roman" panose="02020603050405020304" pitchFamily="18" charset="0"/>
                          <a:ea typeface="楷体_GB2312" pitchFamily="49" charset="-122"/>
                        </a:defRPr>
                      </a:lvl3pPr>
                      <a:lvl4pPr algn="l">
                        <a:spcBef>
                          <a:spcPct val="20000"/>
                        </a:spcBef>
                        <a:buClr>
                          <a:srgbClr val="333399"/>
                        </a:buClr>
                        <a:buFont typeface="Wingdings" panose="05000000000000000000" pitchFamily="2" charset="2"/>
                        <a:defRPr kumimoji="1" sz="1600">
                          <a:solidFill>
                            <a:srgbClr val="000000"/>
                          </a:solidFill>
                          <a:latin typeface="Times New Roman" panose="02020603050405020304" pitchFamily="18" charset="0"/>
                          <a:ea typeface="楷体_GB2312" pitchFamily="49" charset="-122"/>
                        </a:defRPr>
                      </a:lvl4pPr>
                      <a:lvl5pPr algn="l">
                        <a:spcBef>
                          <a:spcPct val="20000"/>
                        </a:spcBef>
                        <a:buClr>
                          <a:srgbClr val="333399"/>
                        </a:buClr>
                        <a:defRPr kumimoji="1" sz="1600">
                          <a:solidFill>
                            <a:srgbClr val="000000"/>
                          </a:solidFill>
                          <a:latin typeface="Times New Roman" panose="02020603050405020304" pitchFamily="18" charset="0"/>
                          <a:ea typeface="楷体_GB2312" pitchFamily="49" charset="-122"/>
                        </a:defRPr>
                      </a:lvl5pPr>
                      <a:lvl6pPr fontAlgn="base">
                        <a:spcBef>
                          <a:spcPct val="20000"/>
                        </a:spcBef>
                        <a:spcAft>
                          <a:spcPct val="0"/>
                        </a:spcAft>
                        <a:buClr>
                          <a:srgbClr val="333399"/>
                        </a:buClr>
                        <a:defRPr kumimoji="1" sz="1600">
                          <a:solidFill>
                            <a:srgbClr val="000000"/>
                          </a:solidFill>
                          <a:latin typeface="Times New Roman" panose="02020603050405020304" pitchFamily="18" charset="0"/>
                          <a:ea typeface="楷体_GB2312" pitchFamily="49" charset="-122"/>
                        </a:defRPr>
                      </a:lvl6pPr>
                      <a:lvl7pPr fontAlgn="base">
                        <a:spcBef>
                          <a:spcPct val="20000"/>
                        </a:spcBef>
                        <a:spcAft>
                          <a:spcPct val="0"/>
                        </a:spcAft>
                        <a:buClr>
                          <a:srgbClr val="333399"/>
                        </a:buClr>
                        <a:defRPr kumimoji="1" sz="1600">
                          <a:solidFill>
                            <a:srgbClr val="000000"/>
                          </a:solidFill>
                          <a:latin typeface="Times New Roman" panose="02020603050405020304" pitchFamily="18" charset="0"/>
                          <a:ea typeface="楷体_GB2312" pitchFamily="49" charset="-122"/>
                        </a:defRPr>
                      </a:lvl7pPr>
                      <a:lvl8pPr fontAlgn="base">
                        <a:spcBef>
                          <a:spcPct val="20000"/>
                        </a:spcBef>
                        <a:spcAft>
                          <a:spcPct val="0"/>
                        </a:spcAft>
                        <a:buClr>
                          <a:srgbClr val="333399"/>
                        </a:buClr>
                        <a:defRPr kumimoji="1" sz="1600">
                          <a:solidFill>
                            <a:srgbClr val="000000"/>
                          </a:solidFill>
                          <a:latin typeface="Times New Roman" panose="02020603050405020304" pitchFamily="18" charset="0"/>
                          <a:ea typeface="楷体_GB2312" pitchFamily="49" charset="-122"/>
                        </a:defRPr>
                      </a:lvl8pPr>
                      <a:lvl9pPr fontAlgn="base">
                        <a:spcBef>
                          <a:spcPct val="20000"/>
                        </a:spcBef>
                        <a:spcAft>
                          <a:spcPct val="0"/>
                        </a:spcAft>
                        <a:buClr>
                          <a:srgbClr val="333399"/>
                        </a:buClr>
                        <a:defRPr kumimoji="1" sz="1600">
                          <a:solidFill>
                            <a:srgbClr val="000000"/>
                          </a:solidFill>
                          <a:latin typeface="Times New Roman" panose="02020603050405020304" pitchFamily="18" charset="0"/>
                          <a:ea typeface="楷体_GB2312" pitchFamily="49"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1" lang="zh-CN" altLang="en-US" sz="1500" b="1" i="0" u="none" strike="noStrike" cap="none" normalizeH="0" baseline="0">
                          <a:ln>
                            <a:noFill/>
                          </a:ln>
                          <a:solidFill>
                            <a:srgbClr val="111111"/>
                          </a:solidFill>
                          <a:effectLst/>
                          <a:latin typeface="微软雅黑" panose="020B0503020204020204" charset="-122"/>
                          <a:ea typeface="微软雅黑" panose="020B0503020204020204" charset="-122"/>
                          <a:cs typeface="微软雅黑" panose="020B0503020204020204" charset="-122"/>
                        </a:rPr>
                        <a:t>分离贮存</a:t>
                      </a:r>
                    </a:p>
                  </a:txBody>
                  <a:tcPr marL="68580" marR="68580" marT="34286" marB="3428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25773">
                <a:tc>
                  <a:txBody>
                    <a:bodyPr/>
                    <a:lstStyle>
                      <a:lvl1pPr algn="l">
                        <a:spcBef>
                          <a:spcPct val="20000"/>
                        </a:spcBef>
                        <a:buClr>
                          <a:srgbClr val="333399"/>
                        </a:buClr>
                        <a:buFont typeface="Wingdings" panose="05000000000000000000" pitchFamily="2" charset="2"/>
                        <a:defRPr kumimoji="1" sz="2400">
                          <a:solidFill>
                            <a:srgbClr val="000000"/>
                          </a:solidFill>
                          <a:latin typeface="Times New Roman" panose="02020603050405020304" pitchFamily="18" charset="0"/>
                          <a:ea typeface="楷体_GB2312" pitchFamily="49" charset="-122"/>
                        </a:defRPr>
                      </a:lvl1pPr>
                      <a:lvl2pPr algn="l">
                        <a:spcBef>
                          <a:spcPct val="20000"/>
                        </a:spcBef>
                        <a:buClr>
                          <a:srgbClr val="333399"/>
                        </a:buClr>
                        <a:buFont typeface="Wingdings" panose="05000000000000000000" pitchFamily="2" charset="2"/>
                        <a:defRPr kumimoji="1" sz="2000">
                          <a:solidFill>
                            <a:srgbClr val="000000"/>
                          </a:solidFill>
                          <a:latin typeface="Times New Roman" panose="02020603050405020304" pitchFamily="18" charset="0"/>
                          <a:ea typeface="楷体_GB2312" pitchFamily="49" charset="-122"/>
                        </a:defRPr>
                      </a:lvl2pPr>
                      <a:lvl3pPr algn="l">
                        <a:spcBef>
                          <a:spcPct val="20000"/>
                        </a:spcBef>
                        <a:buClr>
                          <a:srgbClr val="333399"/>
                        </a:buClr>
                        <a:buFont typeface="Symbol" panose="05050102010706020507" pitchFamily="18" charset="2"/>
                        <a:defRPr kumimoji="1">
                          <a:solidFill>
                            <a:srgbClr val="000000"/>
                          </a:solidFill>
                          <a:latin typeface="Times New Roman" panose="02020603050405020304" pitchFamily="18" charset="0"/>
                          <a:ea typeface="楷体_GB2312" pitchFamily="49" charset="-122"/>
                        </a:defRPr>
                      </a:lvl3pPr>
                      <a:lvl4pPr algn="l">
                        <a:spcBef>
                          <a:spcPct val="20000"/>
                        </a:spcBef>
                        <a:buClr>
                          <a:srgbClr val="333399"/>
                        </a:buClr>
                        <a:buFont typeface="Wingdings" panose="05000000000000000000" pitchFamily="2" charset="2"/>
                        <a:defRPr kumimoji="1" sz="1600">
                          <a:solidFill>
                            <a:srgbClr val="000000"/>
                          </a:solidFill>
                          <a:latin typeface="Times New Roman" panose="02020603050405020304" pitchFamily="18" charset="0"/>
                          <a:ea typeface="楷体_GB2312" pitchFamily="49" charset="-122"/>
                        </a:defRPr>
                      </a:lvl4pPr>
                      <a:lvl5pPr algn="l">
                        <a:spcBef>
                          <a:spcPct val="20000"/>
                        </a:spcBef>
                        <a:buClr>
                          <a:srgbClr val="333399"/>
                        </a:buClr>
                        <a:defRPr kumimoji="1" sz="1600">
                          <a:solidFill>
                            <a:srgbClr val="000000"/>
                          </a:solidFill>
                          <a:latin typeface="Times New Roman" panose="02020603050405020304" pitchFamily="18" charset="0"/>
                          <a:ea typeface="楷体_GB2312" pitchFamily="49" charset="-122"/>
                        </a:defRPr>
                      </a:lvl5pPr>
                      <a:lvl6pPr fontAlgn="base">
                        <a:spcBef>
                          <a:spcPct val="20000"/>
                        </a:spcBef>
                        <a:spcAft>
                          <a:spcPct val="0"/>
                        </a:spcAft>
                        <a:buClr>
                          <a:srgbClr val="333399"/>
                        </a:buClr>
                        <a:defRPr kumimoji="1" sz="1600">
                          <a:solidFill>
                            <a:srgbClr val="000000"/>
                          </a:solidFill>
                          <a:latin typeface="Times New Roman" panose="02020603050405020304" pitchFamily="18" charset="0"/>
                          <a:ea typeface="楷体_GB2312" pitchFamily="49" charset="-122"/>
                        </a:defRPr>
                      </a:lvl6pPr>
                      <a:lvl7pPr fontAlgn="base">
                        <a:spcBef>
                          <a:spcPct val="20000"/>
                        </a:spcBef>
                        <a:spcAft>
                          <a:spcPct val="0"/>
                        </a:spcAft>
                        <a:buClr>
                          <a:srgbClr val="333399"/>
                        </a:buClr>
                        <a:defRPr kumimoji="1" sz="1600">
                          <a:solidFill>
                            <a:srgbClr val="000000"/>
                          </a:solidFill>
                          <a:latin typeface="Times New Roman" panose="02020603050405020304" pitchFamily="18" charset="0"/>
                          <a:ea typeface="楷体_GB2312" pitchFamily="49" charset="-122"/>
                        </a:defRPr>
                      </a:lvl7pPr>
                      <a:lvl8pPr fontAlgn="base">
                        <a:spcBef>
                          <a:spcPct val="20000"/>
                        </a:spcBef>
                        <a:spcAft>
                          <a:spcPct val="0"/>
                        </a:spcAft>
                        <a:buClr>
                          <a:srgbClr val="333399"/>
                        </a:buClr>
                        <a:defRPr kumimoji="1" sz="1600">
                          <a:solidFill>
                            <a:srgbClr val="000000"/>
                          </a:solidFill>
                          <a:latin typeface="Times New Roman" panose="02020603050405020304" pitchFamily="18" charset="0"/>
                          <a:ea typeface="楷体_GB2312" pitchFamily="49" charset="-122"/>
                        </a:defRPr>
                      </a:lvl8pPr>
                      <a:lvl9pPr fontAlgn="base">
                        <a:spcBef>
                          <a:spcPct val="20000"/>
                        </a:spcBef>
                        <a:spcAft>
                          <a:spcPct val="0"/>
                        </a:spcAft>
                        <a:buClr>
                          <a:srgbClr val="333399"/>
                        </a:buClr>
                        <a:defRPr kumimoji="1" sz="1600">
                          <a:solidFill>
                            <a:srgbClr val="000000"/>
                          </a:solidFill>
                          <a:latin typeface="Times New Roman" panose="02020603050405020304" pitchFamily="18" charset="0"/>
                          <a:ea typeface="楷体_GB2312" pitchFamily="49"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1" lang="zh-CN" altLang="en-US" sz="1500" b="0" i="0" u="none" strike="noStrike" cap="none" normalizeH="0" baseline="0">
                          <a:ln>
                            <a:noFill/>
                          </a:ln>
                          <a:solidFill>
                            <a:srgbClr val="111111"/>
                          </a:solidFill>
                          <a:effectLst/>
                          <a:latin typeface="微软雅黑" panose="020B0503020204020204" charset="-122"/>
                          <a:ea typeface="微软雅黑" panose="020B0503020204020204" charset="-122"/>
                          <a:cs typeface="微软雅黑" panose="020B0503020204020204" charset="-122"/>
                        </a:rPr>
                        <a:t>平均单位面积</a:t>
                      </a:r>
                    </a:p>
                    <a:p>
                      <a:pPr marL="0" marR="0" lvl="0" indent="0" algn="ctr" defTabSz="914400" rtl="0" eaLnBrk="1" fontAlgn="base" latinLnBrk="0" hangingPunct="1">
                        <a:lnSpc>
                          <a:spcPct val="100000"/>
                        </a:lnSpc>
                        <a:spcBef>
                          <a:spcPct val="0"/>
                        </a:spcBef>
                        <a:spcAft>
                          <a:spcPct val="0"/>
                        </a:spcAft>
                        <a:buClrTx/>
                        <a:buSzTx/>
                        <a:buFontTx/>
                        <a:buNone/>
                      </a:pPr>
                      <a:r>
                        <a:rPr kumimoji="1" lang="zh-CN" altLang="en-US" sz="1500" b="0" i="0" u="none" strike="noStrike" cap="none" normalizeH="0" baseline="0">
                          <a:ln>
                            <a:noFill/>
                          </a:ln>
                          <a:solidFill>
                            <a:srgbClr val="111111"/>
                          </a:solidFill>
                          <a:effectLst/>
                          <a:latin typeface="微软雅黑" panose="020B0503020204020204" charset="-122"/>
                          <a:ea typeface="微软雅黑" panose="020B0503020204020204" charset="-122"/>
                          <a:cs typeface="微软雅黑" panose="020B0503020204020204" charset="-122"/>
                        </a:rPr>
                        <a:t>贮存量</a:t>
                      </a:r>
                      <a:r>
                        <a:rPr kumimoji="1" lang="en-US" altLang="zh-CN" sz="1500" b="0" i="0" u="none" strike="noStrike" cap="none" normalizeH="0" baseline="0">
                          <a:ln>
                            <a:noFill/>
                          </a:ln>
                          <a:solidFill>
                            <a:srgbClr val="111111"/>
                          </a:solidFill>
                          <a:effectLst/>
                          <a:latin typeface="微软雅黑" panose="020B0503020204020204" charset="-122"/>
                          <a:ea typeface="微软雅黑" panose="020B0503020204020204" charset="-122"/>
                          <a:cs typeface="微软雅黑" panose="020B0503020204020204" charset="-122"/>
                        </a:rPr>
                        <a:t>(t/m</a:t>
                      </a:r>
                      <a:r>
                        <a:rPr kumimoji="1" lang="en-US" altLang="zh-CN" sz="1500" b="0" i="0" u="none" strike="noStrike" cap="none" normalizeH="0" baseline="30000">
                          <a:ln>
                            <a:noFill/>
                          </a:ln>
                          <a:solidFill>
                            <a:srgbClr val="111111"/>
                          </a:solidFill>
                          <a:effectLst/>
                          <a:latin typeface="微软雅黑" panose="020B0503020204020204" charset="-122"/>
                          <a:ea typeface="微软雅黑" panose="020B0503020204020204" charset="-122"/>
                          <a:cs typeface="微软雅黑" panose="020B0503020204020204" charset="-122"/>
                        </a:rPr>
                        <a:t>2</a:t>
                      </a:r>
                      <a:r>
                        <a:rPr kumimoji="1" lang="en-US" altLang="zh-CN" sz="1500" b="0" i="0" u="none" strike="noStrike" cap="none" normalizeH="0" baseline="0">
                          <a:ln>
                            <a:noFill/>
                          </a:ln>
                          <a:solidFill>
                            <a:srgbClr val="111111"/>
                          </a:solidFill>
                          <a:effectLst/>
                          <a:latin typeface="微软雅黑" panose="020B0503020204020204" charset="-122"/>
                          <a:ea typeface="微软雅黑" panose="020B0503020204020204" charset="-122"/>
                          <a:cs typeface="微软雅黑" panose="020B0503020204020204" charset="-122"/>
                        </a:rPr>
                        <a:t>)</a:t>
                      </a:r>
                    </a:p>
                  </a:txBody>
                  <a:tcPr marL="68580" marR="68580" marT="34286" marB="3428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Clr>
                          <a:srgbClr val="333399"/>
                        </a:buClr>
                        <a:buFont typeface="Wingdings" panose="05000000000000000000" pitchFamily="2" charset="2"/>
                        <a:defRPr kumimoji="1" sz="2400">
                          <a:solidFill>
                            <a:srgbClr val="000000"/>
                          </a:solidFill>
                          <a:latin typeface="Times New Roman" panose="02020603050405020304" pitchFamily="18" charset="0"/>
                          <a:ea typeface="楷体_GB2312" pitchFamily="49" charset="-122"/>
                        </a:defRPr>
                      </a:lvl1pPr>
                      <a:lvl2pPr algn="l">
                        <a:spcBef>
                          <a:spcPct val="20000"/>
                        </a:spcBef>
                        <a:buClr>
                          <a:srgbClr val="333399"/>
                        </a:buClr>
                        <a:buFont typeface="Wingdings" panose="05000000000000000000" pitchFamily="2" charset="2"/>
                        <a:defRPr kumimoji="1" sz="2000">
                          <a:solidFill>
                            <a:srgbClr val="000000"/>
                          </a:solidFill>
                          <a:latin typeface="Times New Roman" panose="02020603050405020304" pitchFamily="18" charset="0"/>
                          <a:ea typeface="楷体_GB2312" pitchFamily="49" charset="-122"/>
                        </a:defRPr>
                      </a:lvl2pPr>
                      <a:lvl3pPr algn="l">
                        <a:spcBef>
                          <a:spcPct val="20000"/>
                        </a:spcBef>
                        <a:buClr>
                          <a:srgbClr val="333399"/>
                        </a:buClr>
                        <a:buFont typeface="Symbol" panose="05050102010706020507" pitchFamily="18" charset="2"/>
                        <a:defRPr kumimoji="1">
                          <a:solidFill>
                            <a:srgbClr val="000000"/>
                          </a:solidFill>
                          <a:latin typeface="Times New Roman" panose="02020603050405020304" pitchFamily="18" charset="0"/>
                          <a:ea typeface="楷体_GB2312" pitchFamily="49" charset="-122"/>
                        </a:defRPr>
                      </a:lvl3pPr>
                      <a:lvl4pPr algn="l">
                        <a:spcBef>
                          <a:spcPct val="20000"/>
                        </a:spcBef>
                        <a:buClr>
                          <a:srgbClr val="333399"/>
                        </a:buClr>
                        <a:buFont typeface="Wingdings" panose="05000000000000000000" pitchFamily="2" charset="2"/>
                        <a:defRPr kumimoji="1" sz="1600">
                          <a:solidFill>
                            <a:srgbClr val="000000"/>
                          </a:solidFill>
                          <a:latin typeface="Times New Roman" panose="02020603050405020304" pitchFamily="18" charset="0"/>
                          <a:ea typeface="楷体_GB2312" pitchFamily="49" charset="-122"/>
                        </a:defRPr>
                      </a:lvl4pPr>
                      <a:lvl5pPr algn="l">
                        <a:spcBef>
                          <a:spcPct val="20000"/>
                        </a:spcBef>
                        <a:buClr>
                          <a:srgbClr val="333399"/>
                        </a:buClr>
                        <a:defRPr kumimoji="1" sz="1600">
                          <a:solidFill>
                            <a:srgbClr val="000000"/>
                          </a:solidFill>
                          <a:latin typeface="Times New Roman" panose="02020603050405020304" pitchFamily="18" charset="0"/>
                          <a:ea typeface="楷体_GB2312" pitchFamily="49" charset="-122"/>
                        </a:defRPr>
                      </a:lvl5pPr>
                      <a:lvl6pPr fontAlgn="base">
                        <a:spcBef>
                          <a:spcPct val="20000"/>
                        </a:spcBef>
                        <a:spcAft>
                          <a:spcPct val="0"/>
                        </a:spcAft>
                        <a:buClr>
                          <a:srgbClr val="333399"/>
                        </a:buClr>
                        <a:defRPr kumimoji="1" sz="1600">
                          <a:solidFill>
                            <a:srgbClr val="000000"/>
                          </a:solidFill>
                          <a:latin typeface="Times New Roman" panose="02020603050405020304" pitchFamily="18" charset="0"/>
                          <a:ea typeface="楷体_GB2312" pitchFamily="49" charset="-122"/>
                        </a:defRPr>
                      </a:lvl6pPr>
                      <a:lvl7pPr fontAlgn="base">
                        <a:spcBef>
                          <a:spcPct val="20000"/>
                        </a:spcBef>
                        <a:spcAft>
                          <a:spcPct val="0"/>
                        </a:spcAft>
                        <a:buClr>
                          <a:srgbClr val="333399"/>
                        </a:buClr>
                        <a:defRPr kumimoji="1" sz="1600">
                          <a:solidFill>
                            <a:srgbClr val="000000"/>
                          </a:solidFill>
                          <a:latin typeface="Times New Roman" panose="02020603050405020304" pitchFamily="18" charset="0"/>
                          <a:ea typeface="楷体_GB2312" pitchFamily="49" charset="-122"/>
                        </a:defRPr>
                      </a:lvl7pPr>
                      <a:lvl8pPr fontAlgn="base">
                        <a:spcBef>
                          <a:spcPct val="20000"/>
                        </a:spcBef>
                        <a:spcAft>
                          <a:spcPct val="0"/>
                        </a:spcAft>
                        <a:buClr>
                          <a:srgbClr val="333399"/>
                        </a:buClr>
                        <a:defRPr kumimoji="1" sz="1600">
                          <a:solidFill>
                            <a:srgbClr val="000000"/>
                          </a:solidFill>
                          <a:latin typeface="Times New Roman" panose="02020603050405020304" pitchFamily="18" charset="0"/>
                          <a:ea typeface="楷体_GB2312" pitchFamily="49" charset="-122"/>
                        </a:defRPr>
                      </a:lvl8pPr>
                      <a:lvl9pPr fontAlgn="base">
                        <a:spcBef>
                          <a:spcPct val="20000"/>
                        </a:spcBef>
                        <a:spcAft>
                          <a:spcPct val="0"/>
                        </a:spcAft>
                        <a:buClr>
                          <a:srgbClr val="333399"/>
                        </a:buClr>
                        <a:defRPr kumimoji="1" sz="1600">
                          <a:solidFill>
                            <a:srgbClr val="000000"/>
                          </a:solidFill>
                          <a:latin typeface="Times New Roman" panose="02020603050405020304" pitchFamily="18" charset="0"/>
                          <a:ea typeface="楷体_GB2312" pitchFamily="49"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1" lang="en-US" altLang="zh-CN" sz="1500" b="0" i="0" u="none" strike="noStrike" cap="none" normalizeH="0" baseline="0">
                          <a:ln>
                            <a:noFill/>
                          </a:ln>
                          <a:solidFill>
                            <a:srgbClr val="111111"/>
                          </a:solidFill>
                          <a:effectLst/>
                          <a:latin typeface="微软雅黑" panose="020B0503020204020204" charset="-122"/>
                          <a:ea typeface="微软雅黑" panose="020B0503020204020204" charset="-122"/>
                          <a:cs typeface="微软雅黑" panose="020B0503020204020204" charset="-122"/>
                        </a:rPr>
                        <a:t>1.0-1.5</a:t>
                      </a:r>
                    </a:p>
                  </a:txBody>
                  <a:tcPr marL="68580" marR="68580" marT="34286" marB="3428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Clr>
                          <a:srgbClr val="333399"/>
                        </a:buClr>
                        <a:buFont typeface="Wingdings" panose="05000000000000000000" pitchFamily="2" charset="2"/>
                        <a:defRPr kumimoji="1" sz="2400">
                          <a:solidFill>
                            <a:srgbClr val="000000"/>
                          </a:solidFill>
                          <a:latin typeface="Times New Roman" panose="02020603050405020304" pitchFamily="18" charset="0"/>
                          <a:ea typeface="楷体_GB2312" pitchFamily="49" charset="-122"/>
                        </a:defRPr>
                      </a:lvl1pPr>
                      <a:lvl2pPr algn="l">
                        <a:spcBef>
                          <a:spcPct val="20000"/>
                        </a:spcBef>
                        <a:buClr>
                          <a:srgbClr val="333399"/>
                        </a:buClr>
                        <a:buFont typeface="Wingdings" panose="05000000000000000000" pitchFamily="2" charset="2"/>
                        <a:defRPr kumimoji="1" sz="2000">
                          <a:solidFill>
                            <a:srgbClr val="000000"/>
                          </a:solidFill>
                          <a:latin typeface="Times New Roman" panose="02020603050405020304" pitchFamily="18" charset="0"/>
                          <a:ea typeface="楷体_GB2312" pitchFamily="49" charset="-122"/>
                        </a:defRPr>
                      </a:lvl2pPr>
                      <a:lvl3pPr algn="l">
                        <a:spcBef>
                          <a:spcPct val="20000"/>
                        </a:spcBef>
                        <a:buClr>
                          <a:srgbClr val="333399"/>
                        </a:buClr>
                        <a:buFont typeface="Symbol" panose="05050102010706020507" pitchFamily="18" charset="2"/>
                        <a:defRPr kumimoji="1">
                          <a:solidFill>
                            <a:srgbClr val="000000"/>
                          </a:solidFill>
                          <a:latin typeface="Times New Roman" panose="02020603050405020304" pitchFamily="18" charset="0"/>
                          <a:ea typeface="楷体_GB2312" pitchFamily="49" charset="-122"/>
                        </a:defRPr>
                      </a:lvl3pPr>
                      <a:lvl4pPr algn="l">
                        <a:spcBef>
                          <a:spcPct val="20000"/>
                        </a:spcBef>
                        <a:buClr>
                          <a:srgbClr val="333399"/>
                        </a:buClr>
                        <a:buFont typeface="Wingdings" panose="05000000000000000000" pitchFamily="2" charset="2"/>
                        <a:defRPr kumimoji="1" sz="1600">
                          <a:solidFill>
                            <a:srgbClr val="000000"/>
                          </a:solidFill>
                          <a:latin typeface="Times New Roman" panose="02020603050405020304" pitchFamily="18" charset="0"/>
                          <a:ea typeface="楷体_GB2312" pitchFamily="49" charset="-122"/>
                        </a:defRPr>
                      </a:lvl4pPr>
                      <a:lvl5pPr algn="l">
                        <a:spcBef>
                          <a:spcPct val="20000"/>
                        </a:spcBef>
                        <a:buClr>
                          <a:srgbClr val="333399"/>
                        </a:buClr>
                        <a:defRPr kumimoji="1" sz="1600">
                          <a:solidFill>
                            <a:srgbClr val="000000"/>
                          </a:solidFill>
                          <a:latin typeface="Times New Roman" panose="02020603050405020304" pitchFamily="18" charset="0"/>
                          <a:ea typeface="楷体_GB2312" pitchFamily="49" charset="-122"/>
                        </a:defRPr>
                      </a:lvl5pPr>
                      <a:lvl6pPr fontAlgn="base">
                        <a:spcBef>
                          <a:spcPct val="20000"/>
                        </a:spcBef>
                        <a:spcAft>
                          <a:spcPct val="0"/>
                        </a:spcAft>
                        <a:buClr>
                          <a:srgbClr val="333399"/>
                        </a:buClr>
                        <a:defRPr kumimoji="1" sz="1600">
                          <a:solidFill>
                            <a:srgbClr val="000000"/>
                          </a:solidFill>
                          <a:latin typeface="Times New Roman" panose="02020603050405020304" pitchFamily="18" charset="0"/>
                          <a:ea typeface="楷体_GB2312" pitchFamily="49" charset="-122"/>
                        </a:defRPr>
                      </a:lvl6pPr>
                      <a:lvl7pPr fontAlgn="base">
                        <a:spcBef>
                          <a:spcPct val="20000"/>
                        </a:spcBef>
                        <a:spcAft>
                          <a:spcPct val="0"/>
                        </a:spcAft>
                        <a:buClr>
                          <a:srgbClr val="333399"/>
                        </a:buClr>
                        <a:defRPr kumimoji="1" sz="1600">
                          <a:solidFill>
                            <a:srgbClr val="000000"/>
                          </a:solidFill>
                          <a:latin typeface="Times New Roman" panose="02020603050405020304" pitchFamily="18" charset="0"/>
                          <a:ea typeface="楷体_GB2312" pitchFamily="49" charset="-122"/>
                        </a:defRPr>
                      </a:lvl7pPr>
                      <a:lvl8pPr fontAlgn="base">
                        <a:spcBef>
                          <a:spcPct val="20000"/>
                        </a:spcBef>
                        <a:spcAft>
                          <a:spcPct val="0"/>
                        </a:spcAft>
                        <a:buClr>
                          <a:srgbClr val="333399"/>
                        </a:buClr>
                        <a:defRPr kumimoji="1" sz="1600">
                          <a:solidFill>
                            <a:srgbClr val="000000"/>
                          </a:solidFill>
                          <a:latin typeface="Times New Roman" panose="02020603050405020304" pitchFamily="18" charset="0"/>
                          <a:ea typeface="楷体_GB2312" pitchFamily="49" charset="-122"/>
                        </a:defRPr>
                      </a:lvl8pPr>
                      <a:lvl9pPr fontAlgn="base">
                        <a:spcBef>
                          <a:spcPct val="20000"/>
                        </a:spcBef>
                        <a:spcAft>
                          <a:spcPct val="0"/>
                        </a:spcAft>
                        <a:buClr>
                          <a:srgbClr val="333399"/>
                        </a:buClr>
                        <a:defRPr kumimoji="1" sz="1600">
                          <a:solidFill>
                            <a:srgbClr val="000000"/>
                          </a:solidFill>
                          <a:latin typeface="Times New Roman" panose="02020603050405020304" pitchFamily="18" charset="0"/>
                          <a:ea typeface="楷体_GB2312" pitchFamily="49"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1" lang="en-US" altLang="zh-CN" sz="1500" b="0" i="0" u="none" strike="noStrike" cap="none" normalizeH="0" baseline="0">
                          <a:ln>
                            <a:noFill/>
                          </a:ln>
                          <a:solidFill>
                            <a:srgbClr val="111111"/>
                          </a:solidFill>
                          <a:effectLst/>
                          <a:latin typeface="微软雅黑" panose="020B0503020204020204" charset="-122"/>
                          <a:ea typeface="微软雅黑" panose="020B0503020204020204" charset="-122"/>
                          <a:cs typeface="微软雅黑" panose="020B0503020204020204" charset="-122"/>
                        </a:rPr>
                        <a:t>0.5</a:t>
                      </a:r>
                    </a:p>
                  </a:txBody>
                  <a:tcPr marL="68580" marR="68580" marT="34286" marB="3428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Clr>
                          <a:srgbClr val="333399"/>
                        </a:buClr>
                        <a:buFont typeface="Wingdings" panose="05000000000000000000" pitchFamily="2" charset="2"/>
                        <a:defRPr kumimoji="1" sz="2400">
                          <a:solidFill>
                            <a:srgbClr val="000000"/>
                          </a:solidFill>
                          <a:latin typeface="Times New Roman" panose="02020603050405020304" pitchFamily="18" charset="0"/>
                          <a:ea typeface="楷体_GB2312" pitchFamily="49" charset="-122"/>
                        </a:defRPr>
                      </a:lvl1pPr>
                      <a:lvl2pPr algn="l">
                        <a:spcBef>
                          <a:spcPct val="20000"/>
                        </a:spcBef>
                        <a:buClr>
                          <a:srgbClr val="333399"/>
                        </a:buClr>
                        <a:buFont typeface="Wingdings" panose="05000000000000000000" pitchFamily="2" charset="2"/>
                        <a:defRPr kumimoji="1" sz="2000">
                          <a:solidFill>
                            <a:srgbClr val="000000"/>
                          </a:solidFill>
                          <a:latin typeface="Times New Roman" panose="02020603050405020304" pitchFamily="18" charset="0"/>
                          <a:ea typeface="楷体_GB2312" pitchFamily="49" charset="-122"/>
                        </a:defRPr>
                      </a:lvl2pPr>
                      <a:lvl3pPr algn="l">
                        <a:spcBef>
                          <a:spcPct val="20000"/>
                        </a:spcBef>
                        <a:buClr>
                          <a:srgbClr val="333399"/>
                        </a:buClr>
                        <a:buFont typeface="Symbol" panose="05050102010706020507" pitchFamily="18" charset="2"/>
                        <a:defRPr kumimoji="1">
                          <a:solidFill>
                            <a:srgbClr val="000000"/>
                          </a:solidFill>
                          <a:latin typeface="Times New Roman" panose="02020603050405020304" pitchFamily="18" charset="0"/>
                          <a:ea typeface="楷体_GB2312" pitchFamily="49" charset="-122"/>
                        </a:defRPr>
                      </a:lvl3pPr>
                      <a:lvl4pPr algn="l">
                        <a:spcBef>
                          <a:spcPct val="20000"/>
                        </a:spcBef>
                        <a:buClr>
                          <a:srgbClr val="333399"/>
                        </a:buClr>
                        <a:buFont typeface="Wingdings" panose="05000000000000000000" pitchFamily="2" charset="2"/>
                        <a:defRPr kumimoji="1" sz="1600">
                          <a:solidFill>
                            <a:srgbClr val="000000"/>
                          </a:solidFill>
                          <a:latin typeface="Times New Roman" panose="02020603050405020304" pitchFamily="18" charset="0"/>
                          <a:ea typeface="楷体_GB2312" pitchFamily="49" charset="-122"/>
                        </a:defRPr>
                      </a:lvl4pPr>
                      <a:lvl5pPr algn="l">
                        <a:spcBef>
                          <a:spcPct val="20000"/>
                        </a:spcBef>
                        <a:buClr>
                          <a:srgbClr val="333399"/>
                        </a:buClr>
                        <a:defRPr kumimoji="1" sz="1600">
                          <a:solidFill>
                            <a:srgbClr val="000000"/>
                          </a:solidFill>
                          <a:latin typeface="Times New Roman" panose="02020603050405020304" pitchFamily="18" charset="0"/>
                          <a:ea typeface="楷体_GB2312" pitchFamily="49" charset="-122"/>
                        </a:defRPr>
                      </a:lvl5pPr>
                      <a:lvl6pPr fontAlgn="base">
                        <a:spcBef>
                          <a:spcPct val="20000"/>
                        </a:spcBef>
                        <a:spcAft>
                          <a:spcPct val="0"/>
                        </a:spcAft>
                        <a:buClr>
                          <a:srgbClr val="333399"/>
                        </a:buClr>
                        <a:defRPr kumimoji="1" sz="1600">
                          <a:solidFill>
                            <a:srgbClr val="000000"/>
                          </a:solidFill>
                          <a:latin typeface="Times New Roman" panose="02020603050405020304" pitchFamily="18" charset="0"/>
                          <a:ea typeface="楷体_GB2312" pitchFamily="49" charset="-122"/>
                        </a:defRPr>
                      </a:lvl6pPr>
                      <a:lvl7pPr fontAlgn="base">
                        <a:spcBef>
                          <a:spcPct val="20000"/>
                        </a:spcBef>
                        <a:spcAft>
                          <a:spcPct val="0"/>
                        </a:spcAft>
                        <a:buClr>
                          <a:srgbClr val="333399"/>
                        </a:buClr>
                        <a:defRPr kumimoji="1" sz="1600">
                          <a:solidFill>
                            <a:srgbClr val="000000"/>
                          </a:solidFill>
                          <a:latin typeface="Times New Roman" panose="02020603050405020304" pitchFamily="18" charset="0"/>
                          <a:ea typeface="楷体_GB2312" pitchFamily="49" charset="-122"/>
                        </a:defRPr>
                      </a:lvl7pPr>
                      <a:lvl8pPr fontAlgn="base">
                        <a:spcBef>
                          <a:spcPct val="20000"/>
                        </a:spcBef>
                        <a:spcAft>
                          <a:spcPct val="0"/>
                        </a:spcAft>
                        <a:buClr>
                          <a:srgbClr val="333399"/>
                        </a:buClr>
                        <a:defRPr kumimoji="1" sz="1600">
                          <a:solidFill>
                            <a:srgbClr val="000000"/>
                          </a:solidFill>
                          <a:latin typeface="Times New Roman" panose="02020603050405020304" pitchFamily="18" charset="0"/>
                          <a:ea typeface="楷体_GB2312" pitchFamily="49" charset="-122"/>
                        </a:defRPr>
                      </a:lvl8pPr>
                      <a:lvl9pPr fontAlgn="base">
                        <a:spcBef>
                          <a:spcPct val="20000"/>
                        </a:spcBef>
                        <a:spcAft>
                          <a:spcPct val="0"/>
                        </a:spcAft>
                        <a:buClr>
                          <a:srgbClr val="333399"/>
                        </a:buClr>
                        <a:defRPr kumimoji="1" sz="1600">
                          <a:solidFill>
                            <a:srgbClr val="000000"/>
                          </a:solidFill>
                          <a:latin typeface="Times New Roman" panose="02020603050405020304" pitchFamily="18" charset="0"/>
                          <a:ea typeface="楷体_GB2312" pitchFamily="49"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1" lang="en-US" altLang="zh-CN" sz="1500" b="0" i="0" u="none" strike="noStrike" cap="none" normalizeH="0" baseline="0">
                          <a:ln>
                            <a:noFill/>
                          </a:ln>
                          <a:solidFill>
                            <a:srgbClr val="111111"/>
                          </a:solidFill>
                          <a:effectLst/>
                          <a:latin typeface="微软雅黑" panose="020B0503020204020204" charset="-122"/>
                          <a:ea typeface="微软雅黑" panose="020B0503020204020204" charset="-122"/>
                          <a:cs typeface="微软雅黑" panose="020B0503020204020204" charset="-122"/>
                        </a:rPr>
                        <a:t>0.7</a:t>
                      </a:r>
                    </a:p>
                  </a:txBody>
                  <a:tcPr marL="68580" marR="68580" marT="34286" marB="3428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Clr>
                          <a:srgbClr val="333399"/>
                        </a:buClr>
                        <a:buFont typeface="Wingdings" panose="05000000000000000000" pitchFamily="2" charset="2"/>
                        <a:defRPr kumimoji="1" sz="2400">
                          <a:solidFill>
                            <a:srgbClr val="000000"/>
                          </a:solidFill>
                          <a:latin typeface="Times New Roman" panose="02020603050405020304" pitchFamily="18" charset="0"/>
                          <a:ea typeface="楷体_GB2312" pitchFamily="49" charset="-122"/>
                        </a:defRPr>
                      </a:lvl1pPr>
                      <a:lvl2pPr algn="l">
                        <a:spcBef>
                          <a:spcPct val="20000"/>
                        </a:spcBef>
                        <a:buClr>
                          <a:srgbClr val="333399"/>
                        </a:buClr>
                        <a:buFont typeface="Wingdings" panose="05000000000000000000" pitchFamily="2" charset="2"/>
                        <a:defRPr kumimoji="1" sz="2000">
                          <a:solidFill>
                            <a:srgbClr val="000000"/>
                          </a:solidFill>
                          <a:latin typeface="Times New Roman" panose="02020603050405020304" pitchFamily="18" charset="0"/>
                          <a:ea typeface="楷体_GB2312" pitchFamily="49" charset="-122"/>
                        </a:defRPr>
                      </a:lvl2pPr>
                      <a:lvl3pPr algn="l">
                        <a:spcBef>
                          <a:spcPct val="20000"/>
                        </a:spcBef>
                        <a:buClr>
                          <a:srgbClr val="333399"/>
                        </a:buClr>
                        <a:buFont typeface="Symbol" panose="05050102010706020507" pitchFamily="18" charset="2"/>
                        <a:defRPr kumimoji="1">
                          <a:solidFill>
                            <a:srgbClr val="000000"/>
                          </a:solidFill>
                          <a:latin typeface="Times New Roman" panose="02020603050405020304" pitchFamily="18" charset="0"/>
                          <a:ea typeface="楷体_GB2312" pitchFamily="49" charset="-122"/>
                        </a:defRPr>
                      </a:lvl3pPr>
                      <a:lvl4pPr algn="l">
                        <a:spcBef>
                          <a:spcPct val="20000"/>
                        </a:spcBef>
                        <a:buClr>
                          <a:srgbClr val="333399"/>
                        </a:buClr>
                        <a:buFont typeface="Wingdings" panose="05000000000000000000" pitchFamily="2" charset="2"/>
                        <a:defRPr kumimoji="1" sz="1600">
                          <a:solidFill>
                            <a:srgbClr val="000000"/>
                          </a:solidFill>
                          <a:latin typeface="Times New Roman" panose="02020603050405020304" pitchFamily="18" charset="0"/>
                          <a:ea typeface="楷体_GB2312" pitchFamily="49" charset="-122"/>
                        </a:defRPr>
                      </a:lvl4pPr>
                      <a:lvl5pPr algn="l">
                        <a:spcBef>
                          <a:spcPct val="20000"/>
                        </a:spcBef>
                        <a:buClr>
                          <a:srgbClr val="333399"/>
                        </a:buClr>
                        <a:defRPr kumimoji="1" sz="1600">
                          <a:solidFill>
                            <a:srgbClr val="000000"/>
                          </a:solidFill>
                          <a:latin typeface="Times New Roman" panose="02020603050405020304" pitchFamily="18" charset="0"/>
                          <a:ea typeface="楷体_GB2312" pitchFamily="49" charset="-122"/>
                        </a:defRPr>
                      </a:lvl5pPr>
                      <a:lvl6pPr fontAlgn="base">
                        <a:spcBef>
                          <a:spcPct val="20000"/>
                        </a:spcBef>
                        <a:spcAft>
                          <a:spcPct val="0"/>
                        </a:spcAft>
                        <a:buClr>
                          <a:srgbClr val="333399"/>
                        </a:buClr>
                        <a:defRPr kumimoji="1" sz="1600">
                          <a:solidFill>
                            <a:srgbClr val="000000"/>
                          </a:solidFill>
                          <a:latin typeface="Times New Roman" panose="02020603050405020304" pitchFamily="18" charset="0"/>
                          <a:ea typeface="楷体_GB2312" pitchFamily="49" charset="-122"/>
                        </a:defRPr>
                      </a:lvl6pPr>
                      <a:lvl7pPr fontAlgn="base">
                        <a:spcBef>
                          <a:spcPct val="20000"/>
                        </a:spcBef>
                        <a:spcAft>
                          <a:spcPct val="0"/>
                        </a:spcAft>
                        <a:buClr>
                          <a:srgbClr val="333399"/>
                        </a:buClr>
                        <a:defRPr kumimoji="1" sz="1600">
                          <a:solidFill>
                            <a:srgbClr val="000000"/>
                          </a:solidFill>
                          <a:latin typeface="Times New Roman" panose="02020603050405020304" pitchFamily="18" charset="0"/>
                          <a:ea typeface="楷体_GB2312" pitchFamily="49" charset="-122"/>
                        </a:defRPr>
                      </a:lvl7pPr>
                      <a:lvl8pPr fontAlgn="base">
                        <a:spcBef>
                          <a:spcPct val="20000"/>
                        </a:spcBef>
                        <a:spcAft>
                          <a:spcPct val="0"/>
                        </a:spcAft>
                        <a:buClr>
                          <a:srgbClr val="333399"/>
                        </a:buClr>
                        <a:defRPr kumimoji="1" sz="1600">
                          <a:solidFill>
                            <a:srgbClr val="000000"/>
                          </a:solidFill>
                          <a:latin typeface="Times New Roman" panose="02020603050405020304" pitchFamily="18" charset="0"/>
                          <a:ea typeface="楷体_GB2312" pitchFamily="49" charset="-122"/>
                        </a:defRPr>
                      </a:lvl8pPr>
                      <a:lvl9pPr fontAlgn="base">
                        <a:spcBef>
                          <a:spcPct val="20000"/>
                        </a:spcBef>
                        <a:spcAft>
                          <a:spcPct val="0"/>
                        </a:spcAft>
                        <a:buClr>
                          <a:srgbClr val="333399"/>
                        </a:buClr>
                        <a:defRPr kumimoji="1" sz="1600">
                          <a:solidFill>
                            <a:srgbClr val="000000"/>
                          </a:solidFill>
                          <a:latin typeface="Times New Roman" panose="02020603050405020304" pitchFamily="18" charset="0"/>
                          <a:ea typeface="楷体_GB2312" pitchFamily="49"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1" lang="en-US" altLang="zh-CN" sz="1500" b="0" i="0" u="none" strike="noStrike" cap="none" normalizeH="0" baseline="0">
                          <a:ln>
                            <a:noFill/>
                          </a:ln>
                          <a:solidFill>
                            <a:srgbClr val="111111"/>
                          </a:solidFill>
                          <a:effectLst/>
                          <a:latin typeface="微软雅黑" panose="020B0503020204020204" charset="-122"/>
                          <a:ea typeface="微软雅黑" panose="020B0503020204020204" charset="-122"/>
                          <a:cs typeface="微软雅黑" panose="020B0503020204020204" charset="-122"/>
                        </a:rPr>
                        <a:t>0.7</a:t>
                      </a:r>
                    </a:p>
                  </a:txBody>
                  <a:tcPr marL="68580" marR="68580" marT="34286" marB="3428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25773">
                <a:tc>
                  <a:txBody>
                    <a:bodyPr/>
                    <a:lstStyle>
                      <a:lvl1pPr algn="l">
                        <a:spcBef>
                          <a:spcPct val="20000"/>
                        </a:spcBef>
                        <a:buClr>
                          <a:srgbClr val="333399"/>
                        </a:buClr>
                        <a:buFont typeface="Wingdings" panose="05000000000000000000" pitchFamily="2" charset="2"/>
                        <a:defRPr kumimoji="1" sz="2400">
                          <a:solidFill>
                            <a:srgbClr val="000000"/>
                          </a:solidFill>
                          <a:latin typeface="Times New Roman" panose="02020603050405020304" pitchFamily="18" charset="0"/>
                          <a:ea typeface="楷体_GB2312" pitchFamily="49" charset="-122"/>
                        </a:defRPr>
                      </a:lvl1pPr>
                      <a:lvl2pPr algn="l">
                        <a:spcBef>
                          <a:spcPct val="20000"/>
                        </a:spcBef>
                        <a:buClr>
                          <a:srgbClr val="333399"/>
                        </a:buClr>
                        <a:buFont typeface="Wingdings" panose="05000000000000000000" pitchFamily="2" charset="2"/>
                        <a:defRPr kumimoji="1" sz="2000">
                          <a:solidFill>
                            <a:srgbClr val="000000"/>
                          </a:solidFill>
                          <a:latin typeface="Times New Roman" panose="02020603050405020304" pitchFamily="18" charset="0"/>
                          <a:ea typeface="楷体_GB2312" pitchFamily="49" charset="-122"/>
                        </a:defRPr>
                      </a:lvl2pPr>
                      <a:lvl3pPr algn="l">
                        <a:spcBef>
                          <a:spcPct val="20000"/>
                        </a:spcBef>
                        <a:buClr>
                          <a:srgbClr val="333399"/>
                        </a:buClr>
                        <a:buFont typeface="Symbol" panose="05050102010706020507" pitchFamily="18" charset="2"/>
                        <a:defRPr kumimoji="1">
                          <a:solidFill>
                            <a:srgbClr val="000000"/>
                          </a:solidFill>
                          <a:latin typeface="Times New Roman" panose="02020603050405020304" pitchFamily="18" charset="0"/>
                          <a:ea typeface="楷体_GB2312" pitchFamily="49" charset="-122"/>
                        </a:defRPr>
                      </a:lvl3pPr>
                      <a:lvl4pPr algn="l">
                        <a:spcBef>
                          <a:spcPct val="20000"/>
                        </a:spcBef>
                        <a:buClr>
                          <a:srgbClr val="333399"/>
                        </a:buClr>
                        <a:buFont typeface="Wingdings" panose="05000000000000000000" pitchFamily="2" charset="2"/>
                        <a:defRPr kumimoji="1" sz="1600">
                          <a:solidFill>
                            <a:srgbClr val="000000"/>
                          </a:solidFill>
                          <a:latin typeface="Times New Roman" panose="02020603050405020304" pitchFamily="18" charset="0"/>
                          <a:ea typeface="楷体_GB2312" pitchFamily="49" charset="-122"/>
                        </a:defRPr>
                      </a:lvl4pPr>
                      <a:lvl5pPr algn="l">
                        <a:spcBef>
                          <a:spcPct val="20000"/>
                        </a:spcBef>
                        <a:buClr>
                          <a:srgbClr val="333399"/>
                        </a:buClr>
                        <a:defRPr kumimoji="1" sz="1600">
                          <a:solidFill>
                            <a:srgbClr val="000000"/>
                          </a:solidFill>
                          <a:latin typeface="Times New Roman" panose="02020603050405020304" pitchFamily="18" charset="0"/>
                          <a:ea typeface="楷体_GB2312" pitchFamily="49" charset="-122"/>
                        </a:defRPr>
                      </a:lvl5pPr>
                      <a:lvl6pPr fontAlgn="base">
                        <a:spcBef>
                          <a:spcPct val="20000"/>
                        </a:spcBef>
                        <a:spcAft>
                          <a:spcPct val="0"/>
                        </a:spcAft>
                        <a:buClr>
                          <a:srgbClr val="333399"/>
                        </a:buClr>
                        <a:defRPr kumimoji="1" sz="1600">
                          <a:solidFill>
                            <a:srgbClr val="000000"/>
                          </a:solidFill>
                          <a:latin typeface="Times New Roman" panose="02020603050405020304" pitchFamily="18" charset="0"/>
                          <a:ea typeface="楷体_GB2312" pitchFamily="49" charset="-122"/>
                        </a:defRPr>
                      </a:lvl6pPr>
                      <a:lvl7pPr fontAlgn="base">
                        <a:spcBef>
                          <a:spcPct val="20000"/>
                        </a:spcBef>
                        <a:spcAft>
                          <a:spcPct val="0"/>
                        </a:spcAft>
                        <a:buClr>
                          <a:srgbClr val="333399"/>
                        </a:buClr>
                        <a:defRPr kumimoji="1" sz="1600">
                          <a:solidFill>
                            <a:srgbClr val="000000"/>
                          </a:solidFill>
                          <a:latin typeface="Times New Roman" panose="02020603050405020304" pitchFamily="18" charset="0"/>
                          <a:ea typeface="楷体_GB2312" pitchFamily="49" charset="-122"/>
                        </a:defRPr>
                      </a:lvl7pPr>
                      <a:lvl8pPr fontAlgn="base">
                        <a:spcBef>
                          <a:spcPct val="20000"/>
                        </a:spcBef>
                        <a:spcAft>
                          <a:spcPct val="0"/>
                        </a:spcAft>
                        <a:buClr>
                          <a:srgbClr val="333399"/>
                        </a:buClr>
                        <a:defRPr kumimoji="1" sz="1600">
                          <a:solidFill>
                            <a:srgbClr val="000000"/>
                          </a:solidFill>
                          <a:latin typeface="Times New Roman" panose="02020603050405020304" pitchFamily="18" charset="0"/>
                          <a:ea typeface="楷体_GB2312" pitchFamily="49" charset="-122"/>
                        </a:defRPr>
                      </a:lvl8pPr>
                      <a:lvl9pPr fontAlgn="base">
                        <a:spcBef>
                          <a:spcPct val="20000"/>
                        </a:spcBef>
                        <a:spcAft>
                          <a:spcPct val="0"/>
                        </a:spcAft>
                        <a:buClr>
                          <a:srgbClr val="333399"/>
                        </a:buClr>
                        <a:defRPr kumimoji="1" sz="1600">
                          <a:solidFill>
                            <a:srgbClr val="000000"/>
                          </a:solidFill>
                          <a:latin typeface="Times New Roman" panose="02020603050405020304" pitchFamily="18" charset="0"/>
                          <a:ea typeface="楷体_GB2312" pitchFamily="49"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1" lang="zh-CN" altLang="en-US" sz="1500" b="0" i="0" u="none" strike="noStrike" cap="none" normalizeH="0" baseline="0">
                          <a:ln>
                            <a:noFill/>
                          </a:ln>
                          <a:solidFill>
                            <a:srgbClr val="111111"/>
                          </a:solidFill>
                          <a:effectLst/>
                          <a:latin typeface="微软雅黑" panose="020B0503020204020204" charset="-122"/>
                          <a:ea typeface="微软雅黑" panose="020B0503020204020204" charset="-122"/>
                          <a:cs typeface="微软雅黑" panose="020B0503020204020204" charset="-122"/>
                        </a:rPr>
                        <a:t>单一贮存区</a:t>
                      </a:r>
                    </a:p>
                    <a:p>
                      <a:pPr marL="0" marR="0" lvl="0" indent="0" algn="ctr" defTabSz="914400" rtl="0" eaLnBrk="1" fontAlgn="base" latinLnBrk="0" hangingPunct="1">
                        <a:lnSpc>
                          <a:spcPct val="100000"/>
                        </a:lnSpc>
                        <a:spcBef>
                          <a:spcPct val="0"/>
                        </a:spcBef>
                        <a:spcAft>
                          <a:spcPct val="0"/>
                        </a:spcAft>
                        <a:buClrTx/>
                        <a:buSzTx/>
                        <a:buFontTx/>
                        <a:buNone/>
                      </a:pPr>
                      <a:r>
                        <a:rPr kumimoji="1" lang="zh-CN" altLang="en-US" sz="1500" b="0" i="0" u="none" strike="noStrike" cap="none" normalizeH="0" baseline="0">
                          <a:ln>
                            <a:noFill/>
                          </a:ln>
                          <a:solidFill>
                            <a:srgbClr val="111111"/>
                          </a:solidFill>
                          <a:effectLst/>
                          <a:latin typeface="微软雅黑" panose="020B0503020204020204" charset="-122"/>
                          <a:ea typeface="微软雅黑" panose="020B0503020204020204" charset="-122"/>
                          <a:cs typeface="微软雅黑" panose="020B0503020204020204" charset="-122"/>
                        </a:rPr>
                        <a:t>最大贮量</a:t>
                      </a:r>
                      <a:r>
                        <a:rPr kumimoji="1" lang="en-US" altLang="zh-CN" sz="1500" b="0" i="0" u="none" strike="noStrike" cap="none" normalizeH="0" baseline="0">
                          <a:ln>
                            <a:noFill/>
                          </a:ln>
                          <a:solidFill>
                            <a:srgbClr val="111111"/>
                          </a:solidFill>
                          <a:effectLst/>
                          <a:latin typeface="微软雅黑" panose="020B0503020204020204" charset="-122"/>
                          <a:ea typeface="微软雅黑" panose="020B0503020204020204" charset="-122"/>
                          <a:cs typeface="微软雅黑" panose="020B0503020204020204" charset="-122"/>
                        </a:rPr>
                        <a:t>(t)</a:t>
                      </a:r>
                    </a:p>
                  </a:txBody>
                  <a:tcPr marL="68580" marR="68580" marT="34286" marB="3428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Clr>
                          <a:srgbClr val="333399"/>
                        </a:buClr>
                        <a:buFont typeface="Wingdings" panose="05000000000000000000" pitchFamily="2" charset="2"/>
                        <a:defRPr kumimoji="1" sz="2400">
                          <a:solidFill>
                            <a:srgbClr val="000000"/>
                          </a:solidFill>
                          <a:latin typeface="Times New Roman" panose="02020603050405020304" pitchFamily="18" charset="0"/>
                          <a:ea typeface="楷体_GB2312" pitchFamily="49" charset="-122"/>
                        </a:defRPr>
                      </a:lvl1pPr>
                      <a:lvl2pPr algn="l">
                        <a:spcBef>
                          <a:spcPct val="20000"/>
                        </a:spcBef>
                        <a:buClr>
                          <a:srgbClr val="333399"/>
                        </a:buClr>
                        <a:buFont typeface="Wingdings" panose="05000000000000000000" pitchFamily="2" charset="2"/>
                        <a:defRPr kumimoji="1" sz="2000">
                          <a:solidFill>
                            <a:srgbClr val="000000"/>
                          </a:solidFill>
                          <a:latin typeface="Times New Roman" panose="02020603050405020304" pitchFamily="18" charset="0"/>
                          <a:ea typeface="楷体_GB2312" pitchFamily="49" charset="-122"/>
                        </a:defRPr>
                      </a:lvl2pPr>
                      <a:lvl3pPr algn="l">
                        <a:spcBef>
                          <a:spcPct val="20000"/>
                        </a:spcBef>
                        <a:buClr>
                          <a:srgbClr val="333399"/>
                        </a:buClr>
                        <a:buFont typeface="Symbol" panose="05050102010706020507" pitchFamily="18" charset="2"/>
                        <a:defRPr kumimoji="1">
                          <a:solidFill>
                            <a:srgbClr val="000000"/>
                          </a:solidFill>
                          <a:latin typeface="Times New Roman" panose="02020603050405020304" pitchFamily="18" charset="0"/>
                          <a:ea typeface="楷体_GB2312" pitchFamily="49" charset="-122"/>
                        </a:defRPr>
                      </a:lvl3pPr>
                      <a:lvl4pPr algn="l">
                        <a:spcBef>
                          <a:spcPct val="20000"/>
                        </a:spcBef>
                        <a:buClr>
                          <a:srgbClr val="333399"/>
                        </a:buClr>
                        <a:buFont typeface="Wingdings" panose="05000000000000000000" pitchFamily="2" charset="2"/>
                        <a:defRPr kumimoji="1" sz="1600">
                          <a:solidFill>
                            <a:srgbClr val="000000"/>
                          </a:solidFill>
                          <a:latin typeface="Times New Roman" panose="02020603050405020304" pitchFamily="18" charset="0"/>
                          <a:ea typeface="楷体_GB2312" pitchFamily="49" charset="-122"/>
                        </a:defRPr>
                      </a:lvl4pPr>
                      <a:lvl5pPr algn="l">
                        <a:spcBef>
                          <a:spcPct val="20000"/>
                        </a:spcBef>
                        <a:buClr>
                          <a:srgbClr val="333399"/>
                        </a:buClr>
                        <a:defRPr kumimoji="1" sz="1600">
                          <a:solidFill>
                            <a:srgbClr val="000000"/>
                          </a:solidFill>
                          <a:latin typeface="Times New Roman" panose="02020603050405020304" pitchFamily="18" charset="0"/>
                          <a:ea typeface="楷体_GB2312" pitchFamily="49" charset="-122"/>
                        </a:defRPr>
                      </a:lvl5pPr>
                      <a:lvl6pPr fontAlgn="base">
                        <a:spcBef>
                          <a:spcPct val="20000"/>
                        </a:spcBef>
                        <a:spcAft>
                          <a:spcPct val="0"/>
                        </a:spcAft>
                        <a:buClr>
                          <a:srgbClr val="333399"/>
                        </a:buClr>
                        <a:defRPr kumimoji="1" sz="1600">
                          <a:solidFill>
                            <a:srgbClr val="000000"/>
                          </a:solidFill>
                          <a:latin typeface="Times New Roman" panose="02020603050405020304" pitchFamily="18" charset="0"/>
                          <a:ea typeface="楷体_GB2312" pitchFamily="49" charset="-122"/>
                        </a:defRPr>
                      </a:lvl6pPr>
                      <a:lvl7pPr fontAlgn="base">
                        <a:spcBef>
                          <a:spcPct val="20000"/>
                        </a:spcBef>
                        <a:spcAft>
                          <a:spcPct val="0"/>
                        </a:spcAft>
                        <a:buClr>
                          <a:srgbClr val="333399"/>
                        </a:buClr>
                        <a:defRPr kumimoji="1" sz="1600">
                          <a:solidFill>
                            <a:srgbClr val="000000"/>
                          </a:solidFill>
                          <a:latin typeface="Times New Roman" panose="02020603050405020304" pitchFamily="18" charset="0"/>
                          <a:ea typeface="楷体_GB2312" pitchFamily="49" charset="-122"/>
                        </a:defRPr>
                      </a:lvl7pPr>
                      <a:lvl8pPr fontAlgn="base">
                        <a:spcBef>
                          <a:spcPct val="20000"/>
                        </a:spcBef>
                        <a:spcAft>
                          <a:spcPct val="0"/>
                        </a:spcAft>
                        <a:buClr>
                          <a:srgbClr val="333399"/>
                        </a:buClr>
                        <a:defRPr kumimoji="1" sz="1600">
                          <a:solidFill>
                            <a:srgbClr val="000000"/>
                          </a:solidFill>
                          <a:latin typeface="Times New Roman" panose="02020603050405020304" pitchFamily="18" charset="0"/>
                          <a:ea typeface="楷体_GB2312" pitchFamily="49" charset="-122"/>
                        </a:defRPr>
                      </a:lvl8pPr>
                      <a:lvl9pPr fontAlgn="base">
                        <a:spcBef>
                          <a:spcPct val="20000"/>
                        </a:spcBef>
                        <a:spcAft>
                          <a:spcPct val="0"/>
                        </a:spcAft>
                        <a:buClr>
                          <a:srgbClr val="333399"/>
                        </a:buClr>
                        <a:defRPr kumimoji="1" sz="1600">
                          <a:solidFill>
                            <a:srgbClr val="000000"/>
                          </a:solidFill>
                          <a:latin typeface="Times New Roman" panose="02020603050405020304" pitchFamily="18" charset="0"/>
                          <a:ea typeface="楷体_GB2312" pitchFamily="49"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1" lang="en-US" altLang="zh-CN" sz="1500" b="0" i="0" u="none" strike="noStrike" cap="none" normalizeH="0" baseline="0">
                          <a:ln>
                            <a:noFill/>
                          </a:ln>
                          <a:solidFill>
                            <a:srgbClr val="111111"/>
                          </a:solidFill>
                          <a:effectLst/>
                          <a:latin typeface="微软雅黑" panose="020B0503020204020204" charset="-122"/>
                          <a:ea typeface="微软雅黑" panose="020B0503020204020204" charset="-122"/>
                          <a:cs typeface="微软雅黑" panose="020B0503020204020204" charset="-122"/>
                        </a:rPr>
                        <a:t>2000-2400</a:t>
                      </a:r>
                    </a:p>
                  </a:txBody>
                  <a:tcPr marL="68580" marR="68580" marT="34286" marB="3428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Clr>
                          <a:srgbClr val="333399"/>
                        </a:buClr>
                        <a:buFont typeface="Wingdings" panose="05000000000000000000" pitchFamily="2" charset="2"/>
                        <a:defRPr kumimoji="1" sz="2400">
                          <a:solidFill>
                            <a:srgbClr val="000000"/>
                          </a:solidFill>
                          <a:latin typeface="Times New Roman" panose="02020603050405020304" pitchFamily="18" charset="0"/>
                          <a:ea typeface="楷体_GB2312" pitchFamily="49" charset="-122"/>
                        </a:defRPr>
                      </a:lvl1pPr>
                      <a:lvl2pPr algn="l">
                        <a:spcBef>
                          <a:spcPct val="20000"/>
                        </a:spcBef>
                        <a:buClr>
                          <a:srgbClr val="333399"/>
                        </a:buClr>
                        <a:buFont typeface="Wingdings" panose="05000000000000000000" pitchFamily="2" charset="2"/>
                        <a:defRPr kumimoji="1" sz="2000">
                          <a:solidFill>
                            <a:srgbClr val="000000"/>
                          </a:solidFill>
                          <a:latin typeface="Times New Roman" panose="02020603050405020304" pitchFamily="18" charset="0"/>
                          <a:ea typeface="楷体_GB2312" pitchFamily="49" charset="-122"/>
                        </a:defRPr>
                      </a:lvl2pPr>
                      <a:lvl3pPr algn="l">
                        <a:spcBef>
                          <a:spcPct val="20000"/>
                        </a:spcBef>
                        <a:buClr>
                          <a:srgbClr val="333399"/>
                        </a:buClr>
                        <a:buFont typeface="Symbol" panose="05050102010706020507" pitchFamily="18" charset="2"/>
                        <a:defRPr kumimoji="1">
                          <a:solidFill>
                            <a:srgbClr val="000000"/>
                          </a:solidFill>
                          <a:latin typeface="Times New Roman" panose="02020603050405020304" pitchFamily="18" charset="0"/>
                          <a:ea typeface="楷体_GB2312" pitchFamily="49" charset="-122"/>
                        </a:defRPr>
                      </a:lvl3pPr>
                      <a:lvl4pPr algn="l">
                        <a:spcBef>
                          <a:spcPct val="20000"/>
                        </a:spcBef>
                        <a:buClr>
                          <a:srgbClr val="333399"/>
                        </a:buClr>
                        <a:buFont typeface="Wingdings" panose="05000000000000000000" pitchFamily="2" charset="2"/>
                        <a:defRPr kumimoji="1" sz="1600">
                          <a:solidFill>
                            <a:srgbClr val="000000"/>
                          </a:solidFill>
                          <a:latin typeface="Times New Roman" panose="02020603050405020304" pitchFamily="18" charset="0"/>
                          <a:ea typeface="楷体_GB2312" pitchFamily="49" charset="-122"/>
                        </a:defRPr>
                      </a:lvl4pPr>
                      <a:lvl5pPr algn="l">
                        <a:spcBef>
                          <a:spcPct val="20000"/>
                        </a:spcBef>
                        <a:buClr>
                          <a:srgbClr val="333399"/>
                        </a:buClr>
                        <a:defRPr kumimoji="1" sz="1600">
                          <a:solidFill>
                            <a:srgbClr val="000000"/>
                          </a:solidFill>
                          <a:latin typeface="Times New Roman" panose="02020603050405020304" pitchFamily="18" charset="0"/>
                          <a:ea typeface="楷体_GB2312" pitchFamily="49" charset="-122"/>
                        </a:defRPr>
                      </a:lvl5pPr>
                      <a:lvl6pPr fontAlgn="base">
                        <a:spcBef>
                          <a:spcPct val="20000"/>
                        </a:spcBef>
                        <a:spcAft>
                          <a:spcPct val="0"/>
                        </a:spcAft>
                        <a:buClr>
                          <a:srgbClr val="333399"/>
                        </a:buClr>
                        <a:defRPr kumimoji="1" sz="1600">
                          <a:solidFill>
                            <a:srgbClr val="000000"/>
                          </a:solidFill>
                          <a:latin typeface="Times New Roman" panose="02020603050405020304" pitchFamily="18" charset="0"/>
                          <a:ea typeface="楷体_GB2312" pitchFamily="49" charset="-122"/>
                        </a:defRPr>
                      </a:lvl6pPr>
                      <a:lvl7pPr fontAlgn="base">
                        <a:spcBef>
                          <a:spcPct val="20000"/>
                        </a:spcBef>
                        <a:spcAft>
                          <a:spcPct val="0"/>
                        </a:spcAft>
                        <a:buClr>
                          <a:srgbClr val="333399"/>
                        </a:buClr>
                        <a:defRPr kumimoji="1" sz="1600">
                          <a:solidFill>
                            <a:srgbClr val="000000"/>
                          </a:solidFill>
                          <a:latin typeface="Times New Roman" panose="02020603050405020304" pitchFamily="18" charset="0"/>
                          <a:ea typeface="楷体_GB2312" pitchFamily="49" charset="-122"/>
                        </a:defRPr>
                      </a:lvl7pPr>
                      <a:lvl8pPr fontAlgn="base">
                        <a:spcBef>
                          <a:spcPct val="20000"/>
                        </a:spcBef>
                        <a:spcAft>
                          <a:spcPct val="0"/>
                        </a:spcAft>
                        <a:buClr>
                          <a:srgbClr val="333399"/>
                        </a:buClr>
                        <a:defRPr kumimoji="1" sz="1600">
                          <a:solidFill>
                            <a:srgbClr val="000000"/>
                          </a:solidFill>
                          <a:latin typeface="Times New Roman" panose="02020603050405020304" pitchFamily="18" charset="0"/>
                          <a:ea typeface="楷体_GB2312" pitchFamily="49" charset="-122"/>
                        </a:defRPr>
                      </a:lvl8pPr>
                      <a:lvl9pPr fontAlgn="base">
                        <a:spcBef>
                          <a:spcPct val="20000"/>
                        </a:spcBef>
                        <a:spcAft>
                          <a:spcPct val="0"/>
                        </a:spcAft>
                        <a:buClr>
                          <a:srgbClr val="333399"/>
                        </a:buClr>
                        <a:defRPr kumimoji="1" sz="1600">
                          <a:solidFill>
                            <a:srgbClr val="000000"/>
                          </a:solidFill>
                          <a:latin typeface="Times New Roman" panose="02020603050405020304" pitchFamily="18" charset="0"/>
                          <a:ea typeface="楷体_GB2312" pitchFamily="49"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1" lang="en-US" altLang="zh-CN" sz="1500" b="0" i="0" u="none" strike="noStrike" cap="none" normalizeH="0" baseline="0">
                          <a:ln>
                            <a:noFill/>
                          </a:ln>
                          <a:solidFill>
                            <a:srgbClr val="111111"/>
                          </a:solidFill>
                          <a:effectLst/>
                          <a:latin typeface="微软雅黑" panose="020B0503020204020204" charset="-122"/>
                          <a:ea typeface="微软雅黑" panose="020B0503020204020204" charset="-122"/>
                          <a:cs typeface="微软雅黑" panose="020B0503020204020204" charset="-122"/>
                        </a:rPr>
                        <a:t>200-300</a:t>
                      </a:r>
                    </a:p>
                  </a:txBody>
                  <a:tcPr marL="68580" marR="68580" marT="34286" marB="3428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Clr>
                          <a:srgbClr val="333399"/>
                        </a:buClr>
                        <a:buFont typeface="Wingdings" panose="05000000000000000000" pitchFamily="2" charset="2"/>
                        <a:defRPr kumimoji="1" sz="2400">
                          <a:solidFill>
                            <a:srgbClr val="000000"/>
                          </a:solidFill>
                          <a:latin typeface="Times New Roman" panose="02020603050405020304" pitchFamily="18" charset="0"/>
                          <a:ea typeface="楷体_GB2312" pitchFamily="49" charset="-122"/>
                        </a:defRPr>
                      </a:lvl1pPr>
                      <a:lvl2pPr algn="l">
                        <a:spcBef>
                          <a:spcPct val="20000"/>
                        </a:spcBef>
                        <a:buClr>
                          <a:srgbClr val="333399"/>
                        </a:buClr>
                        <a:buFont typeface="Wingdings" panose="05000000000000000000" pitchFamily="2" charset="2"/>
                        <a:defRPr kumimoji="1" sz="2000">
                          <a:solidFill>
                            <a:srgbClr val="000000"/>
                          </a:solidFill>
                          <a:latin typeface="Times New Roman" panose="02020603050405020304" pitchFamily="18" charset="0"/>
                          <a:ea typeface="楷体_GB2312" pitchFamily="49" charset="-122"/>
                        </a:defRPr>
                      </a:lvl2pPr>
                      <a:lvl3pPr algn="l">
                        <a:spcBef>
                          <a:spcPct val="20000"/>
                        </a:spcBef>
                        <a:buClr>
                          <a:srgbClr val="333399"/>
                        </a:buClr>
                        <a:buFont typeface="Symbol" panose="05050102010706020507" pitchFamily="18" charset="2"/>
                        <a:defRPr kumimoji="1">
                          <a:solidFill>
                            <a:srgbClr val="000000"/>
                          </a:solidFill>
                          <a:latin typeface="Times New Roman" panose="02020603050405020304" pitchFamily="18" charset="0"/>
                          <a:ea typeface="楷体_GB2312" pitchFamily="49" charset="-122"/>
                        </a:defRPr>
                      </a:lvl3pPr>
                      <a:lvl4pPr algn="l">
                        <a:spcBef>
                          <a:spcPct val="20000"/>
                        </a:spcBef>
                        <a:buClr>
                          <a:srgbClr val="333399"/>
                        </a:buClr>
                        <a:buFont typeface="Wingdings" panose="05000000000000000000" pitchFamily="2" charset="2"/>
                        <a:defRPr kumimoji="1" sz="1600">
                          <a:solidFill>
                            <a:srgbClr val="000000"/>
                          </a:solidFill>
                          <a:latin typeface="Times New Roman" panose="02020603050405020304" pitchFamily="18" charset="0"/>
                          <a:ea typeface="楷体_GB2312" pitchFamily="49" charset="-122"/>
                        </a:defRPr>
                      </a:lvl4pPr>
                      <a:lvl5pPr algn="l">
                        <a:spcBef>
                          <a:spcPct val="20000"/>
                        </a:spcBef>
                        <a:buClr>
                          <a:srgbClr val="333399"/>
                        </a:buClr>
                        <a:defRPr kumimoji="1" sz="1600">
                          <a:solidFill>
                            <a:srgbClr val="000000"/>
                          </a:solidFill>
                          <a:latin typeface="Times New Roman" panose="02020603050405020304" pitchFamily="18" charset="0"/>
                          <a:ea typeface="楷体_GB2312" pitchFamily="49" charset="-122"/>
                        </a:defRPr>
                      </a:lvl5pPr>
                      <a:lvl6pPr fontAlgn="base">
                        <a:spcBef>
                          <a:spcPct val="20000"/>
                        </a:spcBef>
                        <a:spcAft>
                          <a:spcPct val="0"/>
                        </a:spcAft>
                        <a:buClr>
                          <a:srgbClr val="333399"/>
                        </a:buClr>
                        <a:defRPr kumimoji="1" sz="1600">
                          <a:solidFill>
                            <a:srgbClr val="000000"/>
                          </a:solidFill>
                          <a:latin typeface="Times New Roman" panose="02020603050405020304" pitchFamily="18" charset="0"/>
                          <a:ea typeface="楷体_GB2312" pitchFamily="49" charset="-122"/>
                        </a:defRPr>
                      </a:lvl6pPr>
                      <a:lvl7pPr fontAlgn="base">
                        <a:spcBef>
                          <a:spcPct val="20000"/>
                        </a:spcBef>
                        <a:spcAft>
                          <a:spcPct val="0"/>
                        </a:spcAft>
                        <a:buClr>
                          <a:srgbClr val="333399"/>
                        </a:buClr>
                        <a:defRPr kumimoji="1" sz="1600">
                          <a:solidFill>
                            <a:srgbClr val="000000"/>
                          </a:solidFill>
                          <a:latin typeface="Times New Roman" panose="02020603050405020304" pitchFamily="18" charset="0"/>
                          <a:ea typeface="楷体_GB2312" pitchFamily="49" charset="-122"/>
                        </a:defRPr>
                      </a:lvl7pPr>
                      <a:lvl8pPr fontAlgn="base">
                        <a:spcBef>
                          <a:spcPct val="20000"/>
                        </a:spcBef>
                        <a:spcAft>
                          <a:spcPct val="0"/>
                        </a:spcAft>
                        <a:buClr>
                          <a:srgbClr val="333399"/>
                        </a:buClr>
                        <a:defRPr kumimoji="1" sz="1600">
                          <a:solidFill>
                            <a:srgbClr val="000000"/>
                          </a:solidFill>
                          <a:latin typeface="Times New Roman" panose="02020603050405020304" pitchFamily="18" charset="0"/>
                          <a:ea typeface="楷体_GB2312" pitchFamily="49" charset="-122"/>
                        </a:defRPr>
                      </a:lvl8pPr>
                      <a:lvl9pPr fontAlgn="base">
                        <a:spcBef>
                          <a:spcPct val="20000"/>
                        </a:spcBef>
                        <a:spcAft>
                          <a:spcPct val="0"/>
                        </a:spcAft>
                        <a:buClr>
                          <a:srgbClr val="333399"/>
                        </a:buClr>
                        <a:defRPr kumimoji="1" sz="1600">
                          <a:solidFill>
                            <a:srgbClr val="000000"/>
                          </a:solidFill>
                          <a:latin typeface="Times New Roman" panose="02020603050405020304" pitchFamily="18" charset="0"/>
                          <a:ea typeface="楷体_GB2312" pitchFamily="49"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1" lang="en-US" altLang="zh-CN" sz="1500" b="0" i="0" u="none" strike="noStrike" cap="none" normalizeH="0" baseline="0">
                          <a:ln>
                            <a:noFill/>
                          </a:ln>
                          <a:solidFill>
                            <a:srgbClr val="111111"/>
                          </a:solidFill>
                          <a:effectLst/>
                          <a:latin typeface="微软雅黑" panose="020B0503020204020204" charset="-122"/>
                          <a:ea typeface="微软雅黑" panose="020B0503020204020204" charset="-122"/>
                          <a:cs typeface="微软雅黑" panose="020B0503020204020204" charset="-122"/>
                        </a:rPr>
                        <a:t>200-300</a:t>
                      </a:r>
                    </a:p>
                  </a:txBody>
                  <a:tcPr marL="68580" marR="68580" marT="34286" marB="3428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Clr>
                          <a:srgbClr val="333399"/>
                        </a:buClr>
                        <a:buFont typeface="Wingdings" panose="05000000000000000000" pitchFamily="2" charset="2"/>
                        <a:defRPr kumimoji="1" sz="2400">
                          <a:solidFill>
                            <a:srgbClr val="000000"/>
                          </a:solidFill>
                          <a:latin typeface="Times New Roman" panose="02020603050405020304" pitchFamily="18" charset="0"/>
                          <a:ea typeface="楷体_GB2312" pitchFamily="49" charset="-122"/>
                        </a:defRPr>
                      </a:lvl1pPr>
                      <a:lvl2pPr algn="l">
                        <a:spcBef>
                          <a:spcPct val="20000"/>
                        </a:spcBef>
                        <a:buClr>
                          <a:srgbClr val="333399"/>
                        </a:buClr>
                        <a:buFont typeface="Wingdings" panose="05000000000000000000" pitchFamily="2" charset="2"/>
                        <a:defRPr kumimoji="1" sz="2000">
                          <a:solidFill>
                            <a:srgbClr val="000000"/>
                          </a:solidFill>
                          <a:latin typeface="Times New Roman" panose="02020603050405020304" pitchFamily="18" charset="0"/>
                          <a:ea typeface="楷体_GB2312" pitchFamily="49" charset="-122"/>
                        </a:defRPr>
                      </a:lvl2pPr>
                      <a:lvl3pPr algn="l">
                        <a:spcBef>
                          <a:spcPct val="20000"/>
                        </a:spcBef>
                        <a:buClr>
                          <a:srgbClr val="333399"/>
                        </a:buClr>
                        <a:buFont typeface="Symbol" panose="05050102010706020507" pitchFamily="18" charset="2"/>
                        <a:defRPr kumimoji="1">
                          <a:solidFill>
                            <a:srgbClr val="000000"/>
                          </a:solidFill>
                          <a:latin typeface="Times New Roman" panose="02020603050405020304" pitchFamily="18" charset="0"/>
                          <a:ea typeface="楷体_GB2312" pitchFamily="49" charset="-122"/>
                        </a:defRPr>
                      </a:lvl3pPr>
                      <a:lvl4pPr algn="l">
                        <a:spcBef>
                          <a:spcPct val="20000"/>
                        </a:spcBef>
                        <a:buClr>
                          <a:srgbClr val="333399"/>
                        </a:buClr>
                        <a:buFont typeface="Wingdings" panose="05000000000000000000" pitchFamily="2" charset="2"/>
                        <a:defRPr kumimoji="1" sz="1600">
                          <a:solidFill>
                            <a:srgbClr val="000000"/>
                          </a:solidFill>
                          <a:latin typeface="Times New Roman" panose="02020603050405020304" pitchFamily="18" charset="0"/>
                          <a:ea typeface="楷体_GB2312" pitchFamily="49" charset="-122"/>
                        </a:defRPr>
                      </a:lvl4pPr>
                      <a:lvl5pPr algn="l">
                        <a:spcBef>
                          <a:spcPct val="20000"/>
                        </a:spcBef>
                        <a:buClr>
                          <a:srgbClr val="333399"/>
                        </a:buClr>
                        <a:defRPr kumimoji="1" sz="1600">
                          <a:solidFill>
                            <a:srgbClr val="000000"/>
                          </a:solidFill>
                          <a:latin typeface="Times New Roman" panose="02020603050405020304" pitchFamily="18" charset="0"/>
                          <a:ea typeface="楷体_GB2312" pitchFamily="49" charset="-122"/>
                        </a:defRPr>
                      </a:lvl5pPr>
                      <a:lvl6pPr fontAlgn="base">
                        <a:spcBef>
                          <a:spcPct val="20000"/>
                        </a:spcBef>
                        <a:spcAft>
                          <a:spcPct val="0"/>
                        </a:spcAft>
                        <a:buClr>
                          <a:srgbClr val="333399"/>
                        </a:buClr>
                        <a:defRPr kumimoji="1" sz="1600">
                          <a:solidFill>
                            <a:srgbClr val="000000"/>
                          </a:solidFill>
                          <a:latin typeface="Times New Roman" panose="02020603050405020304" pitchFamily="18" charset="0"/>
                          <a:ea typeface="楷体_GB2312" pitchFamily="49" charset="-122"/>
                        </a:defRPr>
                      </a:lvl6pPr>
                      <a:lvl7pPr fontAlgn="base">
                        <a:spcBef>
                          <a:spcPct val="20000"/>
                        </a:spcBef>
                        <a:spcAft>
                          <a:spcPct val="0"/>
                        </a:spcAft>
                        <a:buClr>
                          <a:srgbClr val="333399"/>
                        </a:buClr>
                        <a:defRPr kumimoji="1" sz="1600">
                          <a:solidFill>
                            <a:srgbClr val="000000"/>
                          </a:solidFill>
                          <a:latin typeface="Times New Roman" panose="02020603050405020304" pitchFamily="18" charset="0"/>
                          <a:ea typeface="楷体_GB2312" pitchFamily="49" charset="-122"/>
                        </a:defRPr>
                      </a:lvl7pPr>
                      <a:lvl8pPr fontAlgn="base">
                        <a:spcBef>
                          <a:spcPct val="20000"/>
                        </a:spcBef>
                        <a:spcAft>
                          <a:spcPct val="0"/>
                        </a:spcAft>
                        <a:buClr>
                          <a:srgbClr val="333399"/>
                        </a:buClr>
                        <a:defRPr kumimoji="1" sz="1600">
                          <a:solidFill>
                            <a:srgbClr val="000000"/>
                          </a:solidFill>
                          <a:latin typeface="Times New Roman" panose="02020603050405020304" pitchFamily="18" charset="0"/>
                          <a:ea typeface="楷体_GB2312" pitchFamily="49" charset="-122"/>
                        </a:defRPr>
                      </a:lvl8pPr>
                      <a:lvl9pPr fontAlgn="base">
                        <a:spcBef>
                          <a:spcPct val="20000"/>
                        </a:spcBef>
                        <a:spcAft>
                          <a:spcPct val="0"/>
                        </a:spcAft>
                        <a:buClr>
                          <a:srgbClr val="333399"/>
                        </a:buClr>
                        <a:defRPr kumimoji="1" sz="1600">
                          <a:solidFill>
                            <a:srgbClr val="000000"/>
                          </a:solidFill>
                          <a:latin typeface="Times New Roman" panose="02020603050405020304" pitchFamily="18" charset="0"/>
                          <a:ea typeface="楷体_GB2312" pitchFamily="49"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1" lang="en-US" altLang="zh-CN" sz="1500" b="0" i="0" u="none" strike="noStrike" cap="none" normalizeH="0" baseline="0">
                          <a:ln>
                            <a:noFill/>
                          </a:ln>
                          <a:solidFill>
                            <a:srgbClr val="111111"/>
                          </a:solidFill>
                          <a:effectLst/>
                          <a:latin typeface="微软雅黑" panose="020B0503020204020204" charset="-122"/>
                          <a:ea typeface="微软雅黑" panose="020B0503020204020204" charset="-122"/>
                          <a:cs typeface="微软雅黑" panose="020B0503020204020204" charset="-122"/>
                        </a:rPr>
                        <a:t>400-600</a:t>
                      </a:r>
                    </a:p>
                  </a:txBody>
                  <a:tcPr marL="68580" marR="68580" marT="34286" marB="3428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97173">
                <a:tc>
                  <a:txBody>
                    <a:bodyPr/>
                    <a:lstStyle>
                      <a:lvl1pPr algn="l">
                        <a:spcBef>
                          <a:spcPct val="20000"/>
                        </a:spcBef>
                        <a:buClr>
                          <a:srgbClr val="333399"/>
                        </a:buClr>
                        <a:buFont typeface="Wingdings" panose="05000000000000000000" pitchFamily="2" charset="2"/>
                        <a:defRPr kumimoji="1" sz="2400">
                          <a:solidFill>
                            <a:srgbClr val="000000"/>
                          </a:solidFill>
                          <a:latin typeface="Times New Roman" panose="02020603050405020304" pitchFamily="18" charset="0"/>
                          <a:ea typeface="楷体_GB2312" pitchFamily="49" charset="-122"/>
                        </a:defRPr>
                      </a:lvl1pPr>
                      <a:lvl2pPr algn="l">
                        <a:spcBef>
                          <a:spcPct val="20000"/>
                        </a:spcBef>
                        <a:buClr>
                          <a:srgbClr val="333399"/>
                        </a:buClr>
                        <a:buFont typeface="Wingdings" panose="05000000000000000000" pitchFamily="2" charset="2"/>
                        <a:defRPr kumimoji="1" sz="2000">
                          <a:solidFill>
                            <a:srgbClr val="000000"/>
                          </a:solidFill>
                          <a:latin typeface="Times New Roman" panose="02020603050405020304" pitchFamily="18" charset="0"/>
                          <a:ea typeface="楷体_GB2312" pitchFamily="49" charset="-122"/>
                        </a:defRPr>
                      </a:lvl2pPr>
                      <a:lvl3pPr algn="l">
                        <a:spcBef>
                          <a:spcPct val="20000"/>
                        </a:spcBef>
                        <a:buClr>
                          <a:srgbClr val="333399"/>
                        </a:buClr>
                        <a:buFont typeface="Symbol" panose="05050102010706020507" pitchFamily="18" charset="2"/>
                        <a:defRPr kumimoji="1">
                          <a:solidFill>
                            <a:srgbClr val="000000"/>
                          </a:solidFill>
                          <a:latin typeface="Times New Roman" panose="02020603050405020304" pitchFamily="18" charset="0"/>
                          <a:ea typeface="楷体_GB2312" pitchFamily="49" charset="-122"/>
                        </a:defRPr>
                      </a:lvl3pPr>
                      <a:lvl4pPr algn="l">
                        <a:spcBef>
                          <a:spcPct val="20000"/>
                        </a:spcBef>
                        <a:buClr>
                          <a:srgbClr val="333399"/>
                        </a:buClr>
                        <a:buFont typeface="Wingdings" panose="05000000000000000000" pitchFamily="2" charset="2"/>
                        <a:defRPr kumimoji="1" sz="1600">
                          <a:solidFill>
                            <a:srgbClr val="000000"/>
                          </a:solidFill>
                          <a:latin typeface="Times New Roman" panose="02020603050405020304" pitchFamily="18" charset="0"/>
                          <a:ea typeface="楷体_GB2312" pitchFamily="49" charset="-122"/>
                        </a:defRPr>
                      </a:lvl4pPr>
                      <a:lvl5pPr algn="l">
                        <a:spcBef>
                          <a:spcPct val="20000"/>
                        </a:spcBef>
                        <a:buClr>
                          <a:srgbClr val="333399"/>
                        </a:buClr>
                        <a:defRPr kumimoji="1" sz="1600">
                          <a:solidFill>
                            <a:srgbClr val="000000"/>
                          </a:solidFill>
                          <a:latin typeface="Times New Roman" panose="02020603050405020304" pitchFamily="18" charset="0"/>
                          <a:ea typeface="楷体_GB2312" pitchFamily="49" charset="-122"/>
                        </a:defRPr>
                      </a:lvl5pPr>
                      <a:lvl6pPr fontAlgn="base">
                        <a:spcBef>
                          <a:spcPct val="20000"/>
                        </a:spcBef>
                        <a:spcAft>
                          <a:spcPct val="0"/>
                        </a:spcAft>
                        <a:buClr>
                          <a:srgbClr val="333399"/>
                        </a:buClr>
                        <a:defRPr kumimoji="1" sz="1600">
                          <a:solidFill>
                            <a:srgbClr val="000000"/>
                          </a:solidFill>
                          <a:latin typeface="Times New Roman" panose="02020603050405020304" pitchFamily="18" charset="0"/>
                          <a:ea typeface="楷体_GB2312" pitchFamily="49" charset="-122"/>
                        </a:defRPr>
                      </a:lvl6pPr>
                      <a:lvl7pPr fontAlgn="base">
                        <a:spcBef>
                          <a:spcPct val="20000"/>
                        </a:spcBef>
                        <a:spcAft>
                          <a:spcPct val="0"/>
                        </a:spcAft>
                        <a:buClr>
                          <a:srgbClr val="333399"/>
                        </a:buClr>
                        <a:defRPr kumimoji="1" sz="1600">
                          <a:solidFill>
                            <a:srgbClr val="000000"/>
                          </a:solidFill>
                          <a:latin typeface="Times New Roman" panose="02020603050405020304" pitchFamily="18" charset="0"/>
                          <a:ea typeface="楷体_GB2312" pitchFamily="49" charset="-122"/>
                        </a:defRPr>
                      </a:lvl7pPr>
                      <a:lvl8pPr fontAlgn="base">
                        <a:spcBef>
                          <a:spcPct val="20000"/>
                        </a:spcBef>
                        <a:spcAft>
                          <a:spcPct val="0"/>
                        </a:spcAft>
                        <a:buClr>
                          <a:srgbClr val="333399"/>
                        </a:buClr>
                        <a:defRPr kumimoji="1" sz="1600">
                          <a:solidFill>
                            <a:srgbClr val="000000"/>
                          </a:solidFill>
                          <a:latin typeface="Times New Roman" panose="02020603050405020304" pitchFamily="18" charset="0"/>
                          <a:ea typeface="楷体_GB2312" pitchFamily="49" charset="-122"/>
                        </a:defRPr>
                      </a:lvl8pPr>
                      <a:lvl9pPr fontAlgn="base">
                        <a:spcBef>
                          <a:spcPct val="20000"/>
                        </a:spcBef>
                        <a:spcAft>
                          <a:spcPct val="0"/>
                        </a:spcAft>
                        <a:buClr>
                          <a:srgbClr val="333399"/>
                        </a:buClr>
                        <a:defRPr kumimoji="1" sz="1600">
                          <a:solidFill>
                            <a:srgbClr val="000000"/>
                          </a:solidFill>
                          <a:latin typeface="Times New Roman" panose="02020603050405020304" pitchFamily="18" charset="0"/>
                          <a:ea typeface="楷体_GB2312" pitchFamily="49"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1" lang="zh-CN" altLang="en-US" sz="1500" b="0" i="0" u="none" strike="noStrike" cap="none" normalizeH="0" baseline="0">
                          <a:ln>
                            <a:noFill/>
                          </a:ln>
                          <a:solidFill>
                            <a:srgbClr val="111111"/>
                          </a:solidFill>
                          <a:effectLst/>
                          <a:latin typeface="微软雅黑" panose="020B0503020204020204" charset="-122"/>
                          <a:ea typeface="微软雅黑" panose="020B0503020204020204" charset="-122"/>
                          <a:cs typeface="微软雅黑" panose="020B0503020204020204" charset="-122"/>
                        </a:rPr>
                        <a:t>垛距限制</a:t>
                      </a:r>
                      <a:r>
                        <a:rPr kumimoji="1" lang="en-US" altLang="zh-CN" sz="1500" b="0" i="0" u="none" strike="noStrike" cap="none" normalizeH="0" baseline="0">
                          <a:ln>
                            <a:noFill/>
                          </a:ln>
                          <a:solidFill>
                            <a:srgbClr val="111111"/>
                          </a:solidFill>
                          <a:effectLst/>
                          <a:latin typeface="微软雅黑" panose="020B0503020204020204" charset="-122"/>
                          <a:ea typeface="微软雅黑" panose="020B0503020204020204" charset="-122"/>
                          <a:cs typeface="微软雅黑" panose="020B0503020204020204" charset="-122"/>
                        </a:rPr>
                        <a:t>(m)</a:t>
                      </a:r>
                    </a:p>
                  </a:txBody>
                  <a:tcPr marL="68580" marR="68580" marT="34286" marB="3428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Clr>
                          <a:srgbClr val="333399"/>
                        </a:buClr>
                        <a:buFont typeface="Wingdings" panose="05000000000000000000" pitchFamily="2" charset="2"/>
                        <a:defRPr kumimoji="1" sz="2400">
                          <a:solidFill>
                            <a:srgbClr val="000000"/>
                          </a:solidFill>
                          <a:latin typeface="Times New Roman" panose="02020603050405020304" pitchFamily="18" charset="0"/>
                          <a:ea typeface="楷体_GB2312" pitchFamily="49" charset="-122"/>
                        </a:defRPr>
                      </a:lvl1pPr>
                      <a:lvl2pPr algn="l">
                        <a:spcBef>
                          <a:spcPct val="20000"/>
                        </a:spcBef>
                        <a:buClr>
                          <a:srgbClr val="333399"/>
                        </a:buClr>
                        <a:buFont typeface="Wingdings" panose="05000000000000000000" pitchFamily="2" charset="2"/>
                        <a:defRPr kumimoji="1" sz="2000">
                          <a:solidFill>
                            <a:srgbClr val="000000"/>
                          </a:solidFill>
                          <a:latin typeface="Times New Roman" panose="02020603050405020304" pitchFamily="18" charset="0"/>
                          <a:ea typeface="楷体_GB2312" pitchFamily="49" charset="-122"/>
                        </a:defRPr>
                      </a:lvl2pPr>
                      <a:lvl3pPr algn="l">
                        <a:spcBef>
                          <a:spcPct val="20000"/>
                        </a:spcBef>
                        <a:buClr>
                          <a:srgbClr val="333399"/>
                        </a:buClr>
                        <a:buFont typeface="Symbol" panose="05050102010706020507" pitchFamily="18" charset="2"/>
                        <a:defRPr kumimoji="1">
                          <a:solidFill>
                            <a:srgbClr val="000000"/>
                          </a:solidFill>
                          <a:latin typeface="Times New Roman" panose="02020603050405020304" pitchFamily="18" charset="0"/>
                          <a:ea typeface="楷体_GB2312" pitchFamily="49" charset="-122"/>
                        </a:defRPr>
                      </a:lvl3pPr>
                      <a:lvl4pPr algn="l">
                        <a:spcBef>
                          <a:spcPct val="20000"/>
                        </a:spcBef>
                        <a:buClr>
                          <a:srgbClr val="333399"/>
                        </a:buClr>
                        <a:buFont typeface="Wingdings" panose="05000000000000000000" pitchFamily="2" charset="2"/>
                        <a:defRPr kumimoji="1" sz="1600">
                          <a:solidFill>
                            <a:srgbClr val="000000"/>
                          </a:solidFill>
                          <a:latin typeface="Times New Roman" panose="02020603050405020304" pitchFamily="18" charset="0"/>
                          <a:ea typeface="楷体_GB2312" pitchFamily="49" charset="-122"/>
                        </a:defRPr>
                      </a:lvl4pPr>
                      <a:lvl5pPr algn="l">
                        <a:spcBef>
                          <a:spcPct val="20000"/>
                        </a:spcBef>
                        <a:buClr>
                          <a:srgbClr val="333399"/>
                        </a:buClr>
                        <a:defRPr kumimoji="1" sz="1600">
                          <a:solidFill>
                            <a:srgbClr val="000000"/>
                          </a:solidFill>
                          <a:latin typeface="Times New Roman" panose="02020603050405020304" pitchFamily="18" charset="0"/>
                          <a:ea typeface="楷体_GB2312" pitchFamily="49" charset="-122"/>
                        </a:defRPr>
                      </a:lvl5pPr>
                      <a:lvl6pPr fontAlgn="base">
                        <a:spcBef>
                          <a:spcPct val="20000"/>
                        </a:spcBef>
                        <a:spcAft>
                          <a:spcPct val="0"/>
                        </a:spcAft>
                        <a:buClr>
                          <a:srgbClr val="333399"/>
                        </a:buClr>
                        <a:defRPr kumimoji="1" sz="1600">
                          <a:solidFill>
                            <a:srgbClr val="000000"/>
                          </a:solidFill>
                          <a:latin typeface="Times New Roman" panose="02020603050405020304" pitchFamily="18" charset="0"/>
                          <a:ea typeface="楷体_GB2312" pitchFamily="49" charset="-122"/>
                        </a:defRPr>
                      </a:lvl6pPr>
                      <a:lvl7pPr fontAlgn="base">
                        <a:spcBef>
                          <a:spcPct val="20000"/>
                        </a:spcBef>
                        <a:spcAft>
                          <a:spcPct val="0"/>
                        </a:spcAft>
                        <a:buClr>
                          <a:srgbClr val="333399"/>
                        </a:buClr>
                        <a:defRPr kumimoji="1" sz="1600">
                          <a:solidFill>
                            <a:srgbClr val="000000"/>
                          </a:solidFill>
                          <a:latin typeface="Times New Roman" panose="02020603050405020304" pitchFamily="18" charset="0"/>
                          <a:ea typeface="楷体_GB2312" pitchFamily="49" charset="-122"/>
                        </a:defRPr>
                      </a:lvl7pPr>
                      <a:lvl8pPr fontAlgn="base">
                        <a:spcBef>
                          <a:spcPct val="20000"/>
                        </a:spcBef>
                        <a:spcAft>
                          <a:spcPct val="0"/>
                        </a:spcAft>
                        <a:buClr>
                          <a:srgbClr val="333399"/>
                        </a:buClr>
                        <a:defRPr kumimoji="1" sz="1600">
                          <a:solidFill>
                            <a:srgbClr val="000000"/>
                          </a:solidFill>
                          <a:latin typeface="Times New Roman" panose="02020603050405020304" pitchFamily="18" charset="0"/>
                          <a:ea typeface="楷体_GB2312" pitchFamily="49" charset="-122"/>
                        </a:defRPr>
                      </a:lvl8pPr>
                      <a:lvl9pPr fontAlgn="base">
                        <a:spcBef>
                          <a:spcPct val="20000"/>
                        </a:spcBef>
                        <a:spcAft>
                          <a:spcPct val="0"/>
                        </a:spcAft>
                        <a:buClr>
                          <a:srgbClr val="333399"/>
                        </a:buClr>
                        <a:defRPr kumimoji="1" sz="1600">
                          <a:solidFill>
                            <a:srgbClr val="000000"/>
                          </a:solidFill>
                          <a:latin typeface="Times New Roman" panose="02020603050405020304" pitchFamily="18" charset="0"/>
                          <a:ea typeface="楷体_GB2312" pitchFamily="49"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1" lang="en-US" altLang="zh-CN" sz="1500" b="0" i="0" u="none" strike="noStrike" cap="none" normalizeH="0" baseline="0">
                          <a:ln>
                            <a:noFill/>
                          </a:ln>
                          <a:solidFill>
                            <a:srgbClr val="111111"/>
                          </a:solidFill>
                          <a:effectLst/>
                          <a:latin typeface="微软雅黑" panose="020B0503020204020204" charset="-122"/>
                          <a:ea typeface="微软雅黑" panose="020B0503020204020204" charset="-122"/>
                          <a:cs typeface="微软雅黑" panose="020B0503020204020204" charset="-122"/>
                        </a:rPr>
                        <a:t>2</a:t>
                      </a:r>
                    </a:p>
                  </a:txBody>
                  <a:tcPr marL="68580" marR="68580" marT="34286" marB="3428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Clr>
                          <a:srgbClr val="333399"/>
                        </a:buClr>
                        <a:buFont typeface="Wingdings" panose="05000000000000000000" pitchFamily="2" charset="2"/>
                        <a:defRPr kumimoji="1" sz="2400">
                          <a:solidFill>
                            <a:srgbClr val="000000"/>
                          </a:solidFill>
                          <a:latin typeface="Times New Roman" panose="02020603050405020304" pitchFamily="18" charset="0"/>
                          <a:ea typeface="楷体_GB2312" pitchFamily="49" charset="-122"/>
                        </a:defRPr>
                      </a:lvl1pPr>
                      <a:lvl2pPr algn="l">
                        <a:spcBef>
                          <a:spcPct val="20000"/>
                        </a:spcBef>
                        <a:buClr>
                          <a:srgbClr val="333399"/>
                        </a:buClr>
                        <a:buFont typeface="Wingdings" panose="05000000000000000000" pitchFamily="2" charset="2"/>
                        <a:defRPr kumimoji="1" sz="2000">
                          <a:solidFill>
                            <a:srgbClr val="000000"/>
                          </a:solidFill>
                          <a:latin typeface="Times New Roman" panose="02020603050405020304" pitchFamily="18" charset="0"/>
                          <a:ea typeface="楷体_GB2312" pitchFamily="49" charset="-122"/>
                        </a:defRPr>
                      </a:lvl2pPr>
                      <a:lvl3pPr algn="l">
                        <a:spcBef>
                          <a:spcPct val="20000"/>
                        </a:spcBef>
                        <a:buClr>
                          <a:srgbClr val="333399"/>
                        </a:buClr>
                        <a:buFont typeface="Symbol" panose="05050102010706020507" pitchFamily="18" charset="2"/>
                        <a:defRPr kumimoji="1">
                          <a:solidFill>
                            <a:srgbClr val="000000"/>
                          </a:solidFill>
                          <a:latin typeface="Times New Roman" panose="02020603050405020304" pitchFamily="18" charset="0"/>
                          <a:ea typeface="楷体_GB2312" pitchFamily="49" charset="-122"/>
                        </a:defRPr>
                      </a:lvl3pPr>
                      <a:lvl4pPr algn="l">
                        <a:spcBef>
                          <a:spcPct val="20000"/>
                        </a:spcBef>
                        <a:buClr>
                          <a:srgbClr val="333399"/>
                        </a:buClr>
                        <a:buFont typeface="Wingdings" panose="05000000000000000000" pitchFamily="2" charset="2"/>
                        <a:defRPr kumimoji="1" sz="1600">
                          <a:solidFill>
                            <a:srgbClr val="000000"/>
                          </a:solidFill>
                          <a:latin typeface="Times New Roman" panose="02020603050405020304" pitchFamily="18" charset="0"/>
                          <a:ea typeface="楷体_GB2312" pitchFamily="49" charset="-122"/>
                        </a:defRPr>
                      </a:lvl4pPr>
                      <a:lvl5pPr algn="l">
                        <a:spcBef>
                          <a:spcPct val="20000"/>
                        </a:spcBef>
                        <a:buClr>
                          <a:srgbClr val="333399"/>
                        </a:buClr>
                        <a:defRPr kumimoji="1" sz="1600">
                          <a:solidFill>
                            <a:srgbClr val="000000"/>
                          </a:solidFill>
                          <a:latin typeface="Times New Roman" panose="02020603050405020304" pitchFamily="18" charset="0"/>
                          <a:ea typeface="楷体_GB2312" pitchFamily="49" charset="-122"/>
                        </a:defRPr>
                      </a:lvl5pPr>
                      <a:lvl6pPr fontAlgn="base">
                        <a:spcBef>
                          <a:spcPct val="20000"/>
                        </a:spcBef>
                        <a:spcAft>
                          <a:spcPct val="0"/>
                        </a:spcAft>
                        <a:buClr>
                          <a:srgbClr val="333399"/>
                        </a:buClr>
                        <a:defRPr kumimoji="1" sz="1600">
                          <a:solidFill>
                            <a:srgbClr val="000000"/>
                          </a:solidFill>
                          <a:latin typeface="Times New Roman" panose="02020603050405020304" pitchFamily="18" charset="0"/>
                          <a:ea typeface="楷体_GB2312" pitchFamily="49" charset="-122"/>
                        </a:defRPr>
                      </a:lvl6pPr>
                      <a:lvl7pPr fontAlgn="base">
                        <a:spcBef>
                          <a:spcPct val="20000"/>
                        </a:spcBef>
                        <a:spcAft>
                          <a:spcPct val="0"/>
                        </a:spcAft>
                        <a:buClr>
                          <a:srgbClr val="333399"/>
                        </a:buClr>
                        <a:defRPr kumimoji="1" sz="1600">
                          <a:solidFill>
                            <a:srgbClr val="000000"/>
                          </a:solidFill>
                          <a:latin typeface="Times New Roman" panose="02020603050405020304" pitchFamily="18" charset="0"/>
                          <a:ea typeface="楷体_GB2312" pitchFamily="49" charset="-122"/>
                        </a:defRPr>
                      </a:lvl7pPr>
                      <a:lvl8pPr fontAlgn="base">
                        <a:spcBef>
                          <a:spcPct val="20000"/>
                        </a:spcBef>
                        <a:spcAft>
                          <a:spcPct val="0"/>
                        </a:spcAft>
                        <a:buClr>
                          <a:srgbClr val="333399"/>
                        </a:buClr>
                        <a:defRPr kumimoji="1" sz="1600">
                          <a:solidFill>
                            <a:srgbClr val="000000"/>
                          </a:solidFill>
                          <a:latin typeface="Times New Roman" panose="02020603050405020304" pitchFamily="18" charset="0"/>
                          <a:ea typeface="楷体_GB2312" pitchFamily="49" charset="-122"/>
                        </a:defRPr>
                      </a:lvl8pPr>
                      <a:lvl9pPr fontAlgn="base">
                        <a:spcBef>
                          <a:spcPct val="20000"/>
                        </a:spcBef>
                        <a:spcAft>
                          <a:spcPct val="0"/>
                        </a:spcAft>
                        <a:buClr>
                          <a:srgbClr val="333399"/>
                        </a:buClr>
                        <a:defRPr kumimoji="1" sz="1600">
                          <a:solidFill>
                            <a:srgbClr val="000000"/>
                          </a:solidFill>
                          <a:latin typeface="Times New Roman" panose="02020603050405020304" pitchFamily="18" charset="0"/>
                          <a:ea typeface="楷体_GB2312" pitchFamily="49"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1" lang="en-US" altLang="zh-CN" sz="1500" b="0" i="0" u="none" strike="noStrike" cap="none" normalizeH="0" baseline="0">
                          <a:ln>
                            <a:noFill/>
                          </a:ln>
                          <a:solidFill>
                            <a:srgbClr val="111111"/>
                          </a:solidFill>
                          <a:effectLst/>
                          <a:latin typeface="微软雅黑" panose="020B0503020204020204" charset="-122"/>
                          <a:ea typeface="微软雅黑" panose="020B0503020204020204" charset="-122"/>
                          <a:cs typeface="微软雅黑" panose="020B0503020204020204" charset="-122"/>
                        </a:rPr>
                        <a:t>0.3-0.5</a:t>
                      </a:r>
                    </a:p>
                  </a:txBody>
                  <a:tcPr marL="68580" marR="68580" marT="34286" marB="3428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Clr>
                          <a:srgbClr val="333399"/>
                        </a:buClr>
                        <a:buFont typeface="Wingdings" panose="05000000000000000000" pitchFamily="2" charset="2"/>
                        <a:defRPr kumimoji="1" sz="2400">
                          <a:solidFill>
                            <a:srgbClr val="000000"/>
                          </a:solidFill>
                          <a:latin typeface="Times New Roman" panose="02020603050405020304" pitchFamily="18" charset="0"/>
                          <a:ea typeface="楷体_GB2312" pitchFamily="49" charset="-122"/>
                        </a:defRPr>
                      </a:lvl1pPr>
                      <a:lvl2pPr algn="l">
                        <a:spcBef>
                          <a:spcPct val="20000"/>
                        </a:spcBef>
                        <a:buClr>
                          <a:srgbClr val="333399"/>
                        </a:buClr>
                        <a:buFont typeface="Wingdings" panose="05000000000000000000" pitchFamily="2" charset="2"/>
                        <a:defRPr kumimoji="1" sz="2000">
                          <a:solidFill>
                            <a:srgbClr val="000000"/>
                          </a:solidFill>
                          <a:latin typeface="Times New Roman" panose="02020603050405020304" pitchFamily="18" charset="0"/>
                          <a:ea typeface="楷体_GB2312" pitchFamily="49" charset="-122"/>
                        </a:defRPr>
                      </a:lvl2pPr>
                      <a:lvl3pPr algn="l">
                        <a:spcBef>
                          <a:spcPct val="20000"/>
                        </a:spcBef>
                        <a:buClr>
                          <a:srgbClr val="333399"/>
                        </a:buClr>
                        <a:buFont typeface="Symbol" panose="05050102010706020507" pitchFamily="18" charset="2"/>
                        <a:defRPr kumimoji="1">
                          <a:solidFill>
                            <a:srgbClr val="000000"/>
                          </a:solidFill>
                          <a:latin typeface="Times New Roman" panose="02020603050405020304" pitchFamily="18" charset="0"/>
                          <a:ea typeface="楷体_GB2312" pitchFamily="49" charset="-122"/>
                        </a:defRPr>
                      </a:lvl3pPr>
                      <a:lvl4pPr algn="l">
                        <a:spcBef>
                          <a:spcPct val="20000"/>
                        </a:spcBef>
                        <a:buClr>
                          <a:srgbClr val="333399"/>
                        </a:buClr>
                        <a:buFont typeface="Wingdings" panose="05000000000000000000" pitchFamily="2" charset="2"/>
                        <a:defRPr kumimoji="1" sz="1600">
                          <a:solidFill>
                            <a:srgbClr val="000000"/>
                          </a:solidFill>
                          <a:latin typeface="Times New Roman" panose="02020603050405020304" pitchFamily="18" charset="0"/>
                          <a:ea typeface="楷体_GB2312" pitchFamily="49" charset="-122"/>
                        </a:defRPr>
                      </a:lvl4pPr>
                      <a:lvl5pPr algn="l">
                        <a:spcBef>
                          <a:spcPct val="20000"/>
                        </a:spcBef>
                        <a:buClr>
                          <a:srgbClr val="333399"/>
                        </a:buClr>
                        <a:defRPr kumimoji="1" sz="1600">
                          <a:solidFill>
                            <a:srgbClr val="000000"/>
                          </a:solidFill>
                          <a:latin typeface="Times New Roman" panose="02020603050405020304" pitchFamily="18" charset="0"/>
                          <a:ea typeface="楷体_GB2312" pitchFamily="49" charset="-122"/>
                        </a:defRPr>
                      </a:lvl5pPr>
                      <a:lvl6pPr fontAlgn="base">
                        <a:spcBef>
                          <a:spcPct val="20000"/>
                        </a:spcBef>
                        <a:spcAft>
                          <a:spcPct val="0"/>
                        </a:spcAft>
                        <a:buClr>
                          <a:srgbClr val="333399"/>
                        </a:buClr>
                        <a:defRPr kumimoji="1" sz="1600">
                          <a:solidFill>
                            <a:srgbClr val="000000"/>
                          </a:solidFill>
                          <a:latin typeface="Times New Roman" panose="02020603050405020304" pitchFamily="18" charset="0"/>
                          <a:ea typeface="楷体_GB2312" pitchFamily="49" charset="-122"/>
                        </a:defRPr>
                      </a:lvl6pPr>
                      <a:lvl7pPr fontAlgn="base">
                        <a:spcBef>
                          <a:spcPct val="20000"/>
                        </a:spcBef>
                        <a:spcAft>
                          <a:spcPct val="0"/>
                        </a:spcAft>
                        <a:buClr>
                          <a:srgbClr val="333399"/>
                        </a:buClr>
                        <a:defRPr kumimoji="1" sz="1600">
                          <a:solidFill>
                            <a:srgbClr val="000000"/>
                          </a:solidFill>
                          <a:latin typeface="Times New Roman" panose="02020603050405020304" pitchFamily="18" charset="0"/>
                          <a:ea typeface="楷体_GB2312" pitchFamily="49" charset="-122"/>
                        </a:defRPr>
                      </a:lvl7pPr>
                      <a:lvl8pPr fontAlgn="base">
                        <a:spcBef>
                          <a:spcPct val="20000"/>
                        </a:spcBef>
                        <a:spcAft>
                          <a:spcPct val="0"/>
                        </a:spcAft>
                        <a:buClr>
                          <a:srgbClr val="333399"/>
                        </a:buClr>
                        <a:defRPr kumimoji="1" sz="1600">
                          <a:solidFill>
                            <a:srgbClr val="000000"/>
                          </a:solidFill>
                          <a:latin typeface="Times New Roman" panose="02020603050405020304" pitchFamily="18" charset="0"/>
                          <a:ea typeface="楷体_GB2312" pitchFamily="49" charset="-122"/>
                        </a:defRPr>
                      </a:lvl8pPr>
                      <a:lvl9pPr fontAlgn="base">
                        <a:spcBef>
                          <a:spcPct val="20000"/>
                        </a:spcBef>
                        <a:spcAft>
                          <a:spcPct val="0"/>
                        </a:spcAft>
                        <a:buClr>
                          <a:srgbClr val="333399"/>
                        </a:buClr>
                        <a:defRPr kumimoji="1" sz="1600">
                          <a:solidFill>
                            <a:srgbClr val="000000"/>
                          </a:solidFill>
                          <a:latin typeface="Times New Roman" panose="02020603050405020304" pitchFamily="18" charset="0"/>
                          <a:ea typeface="楷体_GB2312" pitchFamily="49"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1" lang="en-US" altLang="zh-CN" sz="1500" b="0" i="0" u="none" strike="noStrike" cap="none" normalizeH="0" baseline="0">
                          <a:ln>
                            <a:noFill/>
                          </a:ln>
                          <a:solidFill>
                            <a:srgbClr val="111111"/>
                          </a:solidFill>
                          <a:effectLst/>
                          <a:latin typeface="微软雅黑" panose="020B0503020204020204" charset="-122"/>
                          <a:ea typeface="微软雅黑" panose="020B0503020204020204" charset="-122"/>
                          <a:cs typeface="微软雅黑" panose="020B0503020204020204" charset="-122"/>
                        </a:rPr>
                        <a:t>0.3-0.5</a:t>
                      </a:r>
                    </a:p>
                  </a:txBody>
                  <a:tcPr marL="68580" marR="68580" marT="34286" marB="3428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Clr>
                          <a:srgbClr val="333399"/>
                        </a:buClr>
                        <a:buFont typeface="Wingdings" panose="05000000000000000000" pitchFamily="2" charset="2"/>
                        <a:defRPr kumimoji="1" sz="2400">
                          <a:solidFill>
                            <a:srgbClr val="000000"/>
                          </a:solidFill>
                          <a:latin typeface="Times New Roman" panose="02020603050405020304" pitchFamily="18" charset="0"/>
                          <a:ea typeface="楷体_GB2312" pitchFamily="49" charset="-122"/>
                        </a:defRPr>
                      </a:lvl1pPr>
                      <a:lvl2pPr algn="l">
                        <a:spcBef>
                          <a:spcPct val="20000"/>
                        </a:spcBef>
                        <a:buClr>
                          <a:srgbClr val="333399"/>
                        </a:buClr>
                        <a:buFont typeface="Wingdings" panose="05000000000000000000" pitchFamily="2" charset="2"/>
                        <a:defRPr kumimoji="1" sz="2000">
                          <a:solidFill>
                            <a:srgbClr val="000000"/>
                          </a:solidFill>
                          <a:latin typeface="Times New Roman" panose="02020603050405020304" pitchFamily="18" charset="0"/>
                          <a:ea typeface="楷体_GB2312" pitchFamily="49" charset="-122"/>
                        </a:defRPr>
                      </a:lvl2pPr>
                      <a:lvl3pPr algn="l">
                        <a:spcBef>
                          <a:spcPct val="20000"/>
                        </a:spcBef>
                        <a:buClr>
                          <a:srgbClr val="333399"/>
                        </a:buClr>
                        <a:buFont typeface="Symbol" panose="05050102010706020507" pitchFamily="18" charset="2"/>
                        <a:defRPr kumimoji="1">
                          <a:solidFill>
                            <a:srgbClr val="000000"/>
                          </a:solidFill>
                          <a:latin typeface="Times New Roman" panose="02020603050405020304" pitchFamily="18" charset="0"/>
                          <a:ea typeface="楷体_GB2312" pitchFamily="49" charset="-122"/>
                        </a:defRPr>
                      </a:lvl3pPr>
                      <a:lvl4pPr algn="l">
                        <a:spcBef>
                          <a:spcPct val="20000"/>
                        </a:spcBef>
                        <a:buClr>
                          <a:srgbClr val="333399"/>
                        </a:buClr>
                        <a:buFont typeface="Wingdings" panose="05000000000000000000" pitchFamily="2" charset="2"/>
                        <a:defRPr kumimoji="1" sz="1600">
                          <a:solidFill>
                            <a:srgbClr val="000000"/>
                          </a:solidFill>
                          <a:latin typeface="Times New Roman" panose="02020603050405020304" pitchFamily="18" charset="0"/>
                          <a:ea typeface="楷体_GB2312" pitchFamily="49" charset="-122"/>
                        </a:defRPr>
                      </a:lvl4pPr>
                      <a:lvl5pPr algn="l">
                        <a:spcBef>
                          <a:spcPct val="20000"/>
                        </a:spcBef>
                        <a:buClr>
                          <a:srgbClr val="333399"/>
                        </a:buClr>
                        <a:defRPr kumimoji="1" sz="1600">
                          <a:solidFill>
                            <a:srgbClr val="000000"/>
                          </a:solidFill>
                          <a:latin typeface="Times New Roman" panose="02020603050405020304" pitchFamily="18" charset="0"/>
                          <a:ea typeface="楷体_GB2312" pitchFamily="49" charset="-122"/>
                        </a:defRPr>
                      </a:lvl5pPr>
                      <a:lvl6pPr fontAlgn="base">
                        <a:spcBef>
                          <a:spcPct val="20000"/>
                        </a:spcBef>
                        <a:spcAft>
                          <a:spcPct val="0"/>
                        </a:spcAft>
                        <a:buClr>
                          <a:srgbClr val="333399"/>
                        </a:buClr>
                        <a:defRPr kumimoji="1" sz="1600">
                          <a:solidFill>
                            <a:srgbClr val="000000"/>
                          </a:solidFill>
                          <a:latin typeface="Times New Roman" panose="02020603050405020304" pitchFamily="18" charset="0"/>
                          <a:ea typeface="楷体_GB2312" pitchFamily="49" charset="-122"/>
                        </a:defRPr>
                      </a:lvl6pPr>
                      <a:lvl7pPr fontAlgn="base">
                        <a:spcBef>
                          <a:spcPct val="20000"/>
                        </a:spcBef>
                        <a:spcAft>
                          <a:spcPct val="0"/>
                        </a:spcAft>
                        <a:buClr>
                          <a:srgbClr val="333399"/>
                        </a:buClr>
                        <a:defRPr kumimoji="1" sz="1600">
                          <a:solidFill>
                            <a:srgbClr val="000000"/>
                          </a:solidFill>
                          <a:latin typeface="Times New Roman" panose="02020603050405020304" pitchFamily="18" charset="0"/>
                          <a:ea typeface="楷体_GB2312" pitchFamily="49" charset="-122"/>
                        </a:defRPr>
                      </a:lvl7pPr>
                      <a:lvl8pPr fontAlgn="base">
                        <a:spcBef>
                          <a:spcPct val="20000"/>
                        </a:spcBef>
                        <a:spcAft>
                          <a:spcPct val="0"/>
                        </a:spcAft>
                        <a:buClr>
                          <a:srgbClr val="333399"/>
                        </a:buClr>
                        <a:defRPr kumimoji="1" sz="1600">
                          <a:solidFill>
                            <a:srgbClr val="000000"/>
                          </a:solidFill>
                          <a:latin typeface="Times New Roman" panose="02020603050405020304" pitchFamily="18" charset="0"/>
                          <a:ea typeface="楷体_GB2312" pitchFamily="49" charset="-122"/>
                        </a:defRPr>
                      </a:lvl8pPr>
                      <a:lvl9pPr fontAlgn="base">
                        <a:spcBef>
                          <a:spcPct val="20000"/>
                        </a:spcBef>
                        <a:spcAft>
                          <a:spcPct val="0"/>
                        </a:spcAft>
                        <a:buClr>
                          <a:srgbClr val="333399"/>
                        </a:buClr>
                        <a:defRPr kumimoji="1" sz="1600">
                          <a:solidFill>
                            <a:srgbClr val="000000"/>
                          </a:solidFill>
                          <a:latin typeface="Times New Roman" panose="02020603050405020304" pitchFamily="18" charset="0"/>
                          <a:ea typeface="楷体_GB2312" pitchFamily="49"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1" lang="en-US" altLang="zh-CN" sz="1500" b="0" i="0" u="none" strike="noStrike" cap="none" normalizeH="0" baseline="0">
                          <a:ln>
                            <a:noFill/>
                          </a:ln>
                          <a:solidFill>
                            <a:srgbClr val="111111"/>
                          </a:solidFill>
                          <a:effectLst/>
                          <a:latin typeface="微软雅黑" panose="020B0503020204020204" charset="-122"/>
                          <a:ea typeface="微软雅黑" panose="020B0503020204020204" charset="-122"/>
                          <a:cs typeface="微软雅黑" panose="020B0503020204020204" charset="-122"/>
                        </a:rPr>
                        <a:t>0.3-0.5</a:t>
                      </a:r>
                    </a:p>
                  </a:txBody>
                  <a:tcPr marL="68580" marR="68580" marT="34286" marB="3428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06197">
                <a:tc>
                  <a:txBody>
                    <a:bodyPr/>
                    <a:lstStyle>
                      <a:lvl1pPr algn="l">
                        <a:spcBef>
                          <a:spcPct val="20000"/>
                        </a:spcBef>
                        <a:buClr>
                          <a:srgbClr val="333399"/>
                        </a:buClr>
                        <a:buFont typeface="Wingdings" panose="05000000000000000000" pitchFamily="2" charset="2"/>
                        <a:defRPr kumimoji="1" sz="2400">
                          <a:solidFill>
                            <a:srgbClr val="000000"/>
                          </a:solidFill>
                          <a:latin typeface="Times New Roman" panose="02020603050405020304" pitchFamily="18" charset="0"/>
                          <a:ea typeface="楷体_GB2312" pitchFamily="49" charset="-122"/>
                        </a:defRPr>
                      </a:lvl1pPr>
                      <a:lvl2pPr algn="l">
                        <a:spcBef>
                          <a:spcPct val="20000"/>
                        </a:spcBef>
                        <a:buClr>
                          <a:srgbClr val="333399"/>
                        </a:buClr>
                        <a:buFont typeface="Wingdings" panose="05000000000000000000" pitchFamily="2" charset="2"/>
                        <a:defRPr kumimoji="1" sz="2000">
                          <a:solidFill>
                            <a:srgbClr val="000000"/>
                          </a:solidFill>
                          <a:latin typeface="Times New Roman" panose="02020603050405020304" pitchFamily="18" charset="0"/>
                          <a:ea typeface="楷体_GB2312" pitchFamily="49" charset="-122"/>
                        </a:defRPr>
                      </a:lvl2pPr>
                      <a:lvl3pPr algn="l">
                        <a:spcBef>
                          <a:spcPct val="20000"/>
                        </a:spcBef>
                        <a:buClr>
                          <a:srgbClr val="333399"/>
                        </a:buClr>
                        <a:buFont typeface="Symbol" panose="05050102010706020507" pitchFamily="18" charset="2"/>
                        <a:defRPr kumimoji="1">
                          <a:solidFill>
                            <a:srgbClr val="000000"/>
                          </a:solidFill>
                          <a:latin typeface="Times New Roman" panose="02020603050405020304" pitchFamily="18" charset="0"/>
                          <a:ea typeface="楷体_GB2312" pitchFamily="49" charset="-122"/>
                        </a:defRPr>
                      </a:lvl3pPr>
                      <a:lvl4pPr algn="l">
                        <a:spcBef>
                          <a:spcPct val="20000"/>
                        </a:spcBef>
                        <a:buClr>
                          <a:srgbClr val="333399"/>
                        </a:buClr>
                        <a:buFont typeface="Wingdings" panose="05000000000000000000" pitchFamily="2" charset="2"/>
                        <a:defRPr kumimoji="1" sz="1600">
                          <a:solidFill>
                            <a:srgbClr val="000000"/>
                          </a:solidFill>
                          <a:latin typeface="Times New Roman" panose="02020603050405020304" pitchFamily="18" charset="0"/>
                          <a:ea typeface="楷体_GB2312" pitchFamily="49" charset="-122"/>
                        </a:defRPr>
                      </a:lvl4pPr>
                      <a:lvl5pPr algn="l">
                        <a:spcBef>
                          <a:spcPct val="20000"/>
                        </a:spcBef>
                        <a:buClr>
                          <a:srgbClr val="333399"/>
                        </a:buClr>
                        <a:defRPr kumimoji="1" sz="1600">
                          <a:solidFill>
                            <a:srgbClr val="000000"/>
                          </a:solidFill>
                          <a:latin typeface="Times New Roman" panose="02020603050405020304" pitchFamily="18" charset="0"/>
                          <a:ea typeface="楷体_GB2312" pitchFamily="49" charset="-122"/>
                        </a:defRPr>
                      </a:lvl5pPr>
                      <a:lvl6pPr fontAlgn="base">
                        <a:spcBef>
                          <a:spcPct val="20000"/>
                        </a:spcBef>
                        <a:spcAft>
                          <a:spcPct val="0"/>
                        </a:spcAft>
                        <a:buClr>
                          <a:srgbClr val="333399"/>
                        </a:buClr>
                        <a:defRPr kumimoji="1" sz="1600">
                          <a:solidFill>
                            <a:srgbClr val="000000"/>
                          </a:solidFill>
                          <a:latin typeface="Times New Roman" panose="02020603050405020304" pitchFamily="18" charset="0"/>
                          <a:ea typeface="楷体_GB2312" pitchFamily="49" charset="-122"/>
                        </a:defRPr>
                      </a:lvl6pPr>
                      <a:lvl7pPr fontAlgn="base">
                        <a:spcBef>
                          <a:spcPct val="20000"/>
                        </a:spcBef>
                        <a:spcAft>
                          <a:spcPct val="0"/>
                        </a:spcAft>
                        <a:buClr>
                          <a:srgbClr val="333399"/>
                        </a:buClr>
                        <a:defRPr kumimoji="1" sz="1600">
                          <a:solidFill>
                            <a:srgbClr val="000000"/>
                          </a:solidFill>
                          <a:latin typeface="Times New Roman" panose="02020603050405020304" pitchFamily="18" charset="0"/>
                          <a:ea typeface="楷体_GB2312" pitchFamily="49" charset="-122"/>
                        </a:defRPr>
                      </a:lvl7pPr>
                      <a:lvl8pPr fontAlgn="base">
                        <a:spcBef>
                          <a:spcPct val="20000"/>
                        </a:spcBef>
                        <a:spcAft>
                          <a:spcPct val="0"/>
                        </a:spcAft>
                        <a:buClr>
                          <a:srgbClr val="333399"/>
                        </a:buClr>
                        <a:defRPr kumimoji="1" sz="1600">
                          <a:solidFill>
                            <a:srgbClr val="000000"/>
                          </a:solidFill>
                          <a:latin typeface="Times New Roman" panose="02020603050405020304" pitchFamily="18" charset="0"/>
                          <a:ea typeface="楷体_GB2312" pitchFamily="49" charset="-122"/>
                        </a:defRPr>
                      </a:lvl8pPr>
                      <a:lvl9pPr fontAlgn="base">
                        <a:spcBef>
                          <a:spcPct val="20000"/>
                        </a:spcBef>
                        <a:spcAft>
                          <a:spcPct val="0"/>
                        </a:spcAft>
                        <a:buClr>
                          <a:srgbClr val="333399"/>
                        </a:buClr>
                        <a:defRPr kumimoji="1" sz="1600">
                          <a:solidFill>
                            <a:srgbClr val="000000"/>
                          </a:solidFill>
                          <a:latin typeface="Times New Roman" panose="02020603050405020304" pitchFamily="18" charset="0"/>
                          <a:ea typeface="楷体_GB2312" pitchFamily="49"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1" lang="zh-CN" altLang="en-US" sz="1500" b="0" i="0" u="none" strike="noStrike" cap="none" normalizeH="0" baseline="0">
                          <a:ln>
                            <a:noFill/>
                          </a:ln>
                          <a:solidFill>
                            <a:srgbClr val="111111"/>
                          </a:solidFill>
                          <a:effectLst/>
                          <a:latin typeface="微软雅黑" panose="020B0503020204020204" charset="-122"/>
                          <a:ea typeface="微软雅黑" panose="020B0503020204020204" charset="-122"/>
                          <a:cs typeface="微软雅黑" panose="020B0503020204020204" charset="-122"/>
                        </a:rPr>
                        <a:t>通道宽度</a:t>
                      </a:r>
                      <a:r>
                        <a:rPr kumimoji="1" lang="en-US" altLang="zh-CN" sz="1500" b="0" i="0" u="none" strike="noStrike" cap="none" normalizeH="0" baseline="0">
                          <a:ln>
                            <a:noFill/>
                          </a:ln>
                          <a:solidFill>
                            <a:srgbClr val="111111"/>
                          </a:solidFill>
                          <a:effectLst/>
                          <a:latin typeface="微软雅黑" panose="020B0503020204020204" charset="-122"/>
                          <a:ea typeface="微软雅黑" panose="020B0503020204020204" charset="-122"/>
                          <a:cs typeface="微软雅黑" panose="020B0503020204020204" charset="-122"/>
                        </a:rPr>
                        <a:t>(m)</a:t>
                      </a:r>
                    </a:p>
                  </a:txBody>
                  <a:tcPr marL="68580" marR="68580" marT="34286" marB="3428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Clr>
                          <a:srgbClr val="333399"/>
                        </a:buClr>
                        <a:buFont typeface="Wingdings" panose="05000000000000000000" pitchFamily="2" charset="2"/>
                        <a:defRPr kumimoji="1" sz="2400">
                          <a:solidFill>
                            <a:srgbClr val="000000"/>
                          </a:solidFill>
                          <a:latin typeface="Times New Roman" panose="02020603050405020304" pitchFamily="18" charset="0"/>
                          <a:ea typeface="楷体_GB2312" pitchFamily="49" charset="-122"/>
                        </a:defRPr>
                      </a:lvl1pPr>
                      <a:lvl2pPr algn="l">
                        <a:spcBef>
                          <a:spcPct val="20000"/>
                        </a:spcBef>
                        <a:buClr>
                          <a:srgbClr val="333399"/>
                        </a:buClr>
                        <a:buFont typeface="Wingdings" panose="05000000000000000000" pitchFamily="2" charset="2"/>
                        <a:defRPr kumimoji="1" sz="2000">
                          <a:solidFill>
                            <a:srgbClr val="000000"/>
                          </a:solidFill>
                          <a:latin typeface="Times New Roman" panose="02020603050405020304" pitchFamily="18" charset="0"/>
                          <a:ea typeface="楷体_GB2312" pitchFamily="49" charset="-122"/>
                        </a:defRPr>
                      </a:lvl2pPr>
                      <a:lvl3pPr algn="l">
                        <a:spcBef>
                          <a:spcPct val="20000"/>
                        </a:spcBef>
                        <a:buClr>
                          <a:srgbClr val="333399"/>
                        </a:buClr>
                        <a:buFont typeface="Symbol" panose="05050102010706020507" pitchFamily="18" charset="2"/>
                        <a:defRPr kumimoji="1">
                          <a:solidFill>
                            <a:srgbClr val="000000"/>
                          </a:solidFill>
                          <a:latin typeface="Times New Roman" panose="02020603050405020304" pitchFamily="18" charset="0"/>
                          <a:ea typeface="楷体_GB2312" pitchFamily="49" charset="-122"/>
                        </a:defRPr>
                      </a:lvl3pPr>
                      <a:lvl4pPr algn="l">
                        <a:spcBef>
                          <a:spcPct val="20000"/>
                        </a:spcBef>
                        <a:buClr>
                          <a:srgbClr val="333399"/>
                        </a:buClr>
                        <a:buFont typeface="Wingdings" panose="05000000000000000000" pitchFamily="2" charset="2"/>
                        <a:defRPr kumimoji="1" sz="1600">
                          <a:solidFill>
                            <a:srgbClr val="000000"/>
                          </a:solidFill>
                          <a:latin typeface="Times New Roman" panose="02020603050405020304" pitchFamily="18" charset="0"/>
                          <a:ea typeface="楷体_GB2312" pitchFamily="49" charset="-122"/>
                        </a:defRPr>
                      </a:lvl4pPr>
                      <a:lvl5pPr algn="l">
                        <a:spcBef>
                          <a:spcPct val="20000"/>
                        </a:spcBef>
                        <a:buClr>
                          <a:srgbClr val="333399"/>
                        </a:buClr>
                        <a:defRPr kumimoji="1" sz="1600">
                          <a:solidFill>
                            <a:srgbClr val="000000"/>
                          </a:solidFill>
                          <a:latin typeface="Times New Roman" panose="02020603050405020304" pitchFamily="18" charset="0"/>
                          <a:ea typeface="楷体_GB2312" pitchFamily="49" charset="-122"/>
                        </a:defRPr>
                      </a:lvl5pPr>
                      <a:lvl6pPr fontAlgn="base">
                        <a:spcBef>
                          <a:spcPct val="20000"/>
                        </a:spcBef>
                        <a:spcAft>
                          <a:spcPct val="0"/>
                        </a:spcAft>
                        <a:buClr>
                          <a:srgbClr val="333399"/>
                        </a:buClr>
                        <a:defRPr kumimoji="1" sz="1600">
                          <a:solidFill>
                            <a:srgbClr val="000000"/>
                          </a:solidFill>
                          <a:latin typeface="Times New Roman" panose="02020603050405020304" pitchFamily="18" charset="0"/>
                          <a:ea typeface="楷体_GB2312" pitchFamily="49" charset="-122"/>
                        </a:defRPr>
                      </a:lvl6pPr>
                      <a:lvl7pPr fontAlgn="base">
                        <a:spcBef>
                          <a:spcPct val="20000"/>
                        </a:spcBef>
                        <a:spcAft>
                          <a:spcPct val="0"/>
                        </a:spcAft>
                        <a:buClr>
                          <a:srgbClr val="333399"/>
                        </a:buClr>
                        <a:defRPr kumimoji="1" sz="1600">
                          <a:solidFill>
                            <a:srgbClr val="000000"/>
                          </a:solidFill>
                          <a:latin typeface="Times New Roman" panose="02020603050405020304" pitchFamily="18" charset="0"/>
                          <a:ea typeface="楷体_GB2312" pitchFamily="49" charset="-122"/>
                        </a:defRPr>
                      </a:lvl7pPr>
                      <a:lvl8pPr fontAlgn="base">
                        <a:spcBef>
                          <a:spcPct val="20000"/>
                        </a:spcBef>
                        <a:spcAft>
                          <a:spcPct val="0"/>
                        </a:spcAft>
                        <a:buClr>
                          <a:srgbClr val="333399"/>
                        </a:buClr>
                        <a:defRPr kumimoji="1" sz="1600">
                          <a:solidFill>
                            <a:srgbClr val="000000"/>
                          </a:solidFill>
                          <a:latin typeface="Times New Roman" panose="02020603050405020304" pitchFamily="18" charset="0"/>
                          <a:ea typeface="楷体_GB2312" pitchFamily="49" charset="-122"/>
                        </a:defRPr>
                      </a:lvl8pPr>
                      <a:lvl9pPr fontAlgn="base">
                        <a:spcBef>
                          <a:spcPct val="20000"/>
                        </a:spcBef>
                        <a:spcAft>
                          <a:spcPct val="0"/>
                        </a:spcAft>
                        <a:buClr>
                          <a:srgbClr val="333399"/>
                        </a:buClr>
                        <a:defRPr kumimoji="1" sz="1600">
                          <a:solidFill>
                            <a:srgbClr val="000000"/>
                          </a:solidFill>
                          <a:latin typeface="Times New Roman" panose="02020603050405020304" pitchFamily="18" charset="0"/>
                          <a:ea typeface="楷体_GB2312" pitchFamily="49"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1" lang="en-US" altLang="zh-CN" sz="1500" b="0" i="0" u="none" strike="noStrike" cap="none" normalizeH="0" baseline="0">
                          <a:ln>
                            <a:noFill/>
                          </a:ln>
                          <a:solidFill>
                            <a:srgbClr val="111111"/>
                          </a:solidFill>
                          <a:effectLst/>
                          <a:latin typeface="微软雅黑" panose="020B0503020204020204" charset="-122"/>
                          <a:ea typeface="微软雅黑" panose="020B0503020204020204" charset="-122"/>
                          <a:cs typeface="微软雅黑" panose="020B0503020204020204" charset="-122"/>
                        </a:rPr>
                        <a:t>4-6</a:t>
                      </a:r>
                    </a:p>
                  </a:txBody>
                  <a:tcPr marL="68580" marR="68580" marT="34286" marB="3428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Clr>
                          <a:srgbClr val="333399"/>
                        </a:buClr>
                        <a:buFont typeface="Wingdings" panose="05000000000000000000" pitchFamily="2" charset="2"/>
                        <a:defRPr kumimoji="1" sz="2400">
                          <a:solidFill>
                            <a:srgbClr val="000000"/>
                          </a:solidFill>
                          <a:latin typeface="Times New Roman" panose="02020603050405020304" pitchFamily="18" charset="0"/>
                          <a:ea typeface="楷体_GB2312" pitchFamily="49" charset="-122"/>
                        </a:defRPr>
                      </a:lvl1pPr>
                      <a:lvl2pPr algn="l">
                        <a:spcBef>
                          <a:spcPct val="20000"/>
                        </a:spcBef>
                        <a:buClr>
                          <a:srgbClr val="333399"/>
                        </a:buClr>
                        <a:buFont typeface="Wingdings" panose="05000000000000000000" pitchFamily="2" charset="2"/>
                        <a:defRPr kumimoji="1" sz="2000">
                          <a:solidFill>
                            <a:srgbClr val="000000"/>
                          </a:solidFill>
                          <a:latin typeface="Times New Roman" panose="02020603050405020304" pitchFamily="18" charset="0"/>
                          <a:ea typeface="楷体_GB2312" pitchFamily="49" charset="-122"/>
                        </a:defRPr>
                      </a:lvl2pPr>
                      <a:lvl3pPr algn="l">
                        <a:spcBef>
                          <a:spcPct val="20000"/>
                        </a:spcBef>
                        <a:buClr>
                          <a:srgbClr val="333399"/>
                        </a:buClr>
                        <a:buFont typeface="Symbol" panose="05050102010706020507" pitchFamily="18" charset="2"/>
                        <a:defRPr kumimoji="1">
                          <a:solidFill>
                            <a:srgbClr val="000000"/>
                          </a:solidFill>
                          <a:latin typeface="Times New Roman" panose="02020603050405020304" pitchFamily="18" charset="0"/>
                          <a:ea typeface="楷体_GB2312" pitchFamily="49" charset="-122"/>
                        </a:defRPr>
                      </a:lvl3pPr>
                      <a:lvl4pPr algn="l">
                        <a:spcBef>
                          <a:spcPct val="20000"/>
                        </a:spcBef>
                        <a:buClr>
                          <a:srgbClr val="333399"/>
                        </a:buClr>
                        <a:buFont typeface="Wingdings" panose="05000000000000000000" pitchFamily="2" charset="2"/>
                        <a:defRPr kumimoji="1" sz="1600">
                          <a:solidFill>
                            <a:srgbClr val="000000"/>
                          </a:solidFill>
                          <a:latin typeface="Times New Roman" panose="02020603050405020304" pitchFamily="18" charset="0"/>
                          <a:ea typeface="楷体_GB2312" pitchFamily="49" charset="-122"/>
                        </a:defRPr>
                      </a:lvl4pPr>
                      <a:lvl5pPr algn="l">
                        <a:spcBef>
                          <a:spcPct val="20000"/>
                        </a:spcBef>
                        <a:buClr>
                          <a:srgbClr val="333399"/>
                        </a:buClr>
                        <a:defRPr kumimoji="1" sz="1600">
                          <a:solidFill>
                            <a:srgbClr val="000000"/>
                          </a:solidFill>
                          <a:latin typeface="Times New Roman" panose="02020603050405020304" pitchFamily="18" charset="0"/>
                          <a:ea typeface="楷体_GB2312" pitchFamily="49" charset="-122"/>
                        </a:defRPr>
                      </a:lvl5pPr>
                      <a:lvl6pPr fontAlgn="base">
                        <a:spcBef>
                          <a:spcPct val="20000"/>
                        </a:spcBef>
                        <a:spcAft>
                          <a:spcPct val="0"/>
                        </a:spcAft>
                        <a:buClr>
                          <a:srgbClr val="333399"/>
                        </a:buClr>
                        <a:defRPr kumimoji="1" sz="1600">
                          <a:solidFill>
                            <a:srgbClr val="000000"/>
                          </a:solidFill>
                          <a:latin typeface="Times New Roman" panose="02020603050405020304" pitchFamily="18" charset="0"/>
                          <a:ea typeface="楷体_GB2312" pitchFamily="49" charset="-122"/>
                        </a:defRPr>
                      </a:lvl6pPr>
                      <a:lvl7pPr fontAlgn="base">
                        <a:spcBef>
                          <a:spcPct val="20000"/>
                        </a:spcBef>
                        <a:spcAft>
                          <a:spcPct val="0"/>
                        </a:spcAft>
                        <a:buClr>
                          <a:srgbClr val="333399"/>
                        </a:buClr>
                        <a:defRPr kumimoji="1" sz="1600">
                          <a:solidFill>
                            <a:srgbClr val="000000"/>
                          </a:solidFill>
                          <a:latin typeface="Times New Roman" panose="02020603050405020304" pitchFamily="18" charset="0"/>
                          <a:ea typeface="楷体_GB2312" pitchFamily="49" charset="-122"/>
                        </a:defRPr>
                      </a:lvl7pPr>
                      <a:lvl8pPr fontAlgn="base">
                        <a:spcBef>
                          <a:spcPct val="20000"/>
                        </a:spcBef>
                        <a:spcAft>
                          <a:spcPct val="0"/>
                        </a:spcAft>
                        <a:buClr>
                          <a:srgbClr val="333399"/>
                        </a:buClr>
                        <a:defRPr kumimoji="1" sz="1600">
                          <a:solidFill>
                            <a:srgbClr val="000000"/>
                          </a:solidFill>
                          <a:latin typeface="Times New Roman" panose="02020603050405020304" pitchFamily="18" charset="0"/>
                          <a:ea typeface="楷体_GB2312" pitchFamily="49" charset="-122"/>
                        </a:defRPr>
                      </a:lvl8pPr>
                      <a:lvl9pPr fontAlgn="base">
                        <a:spcBef>
                          <a:spcPct val="20000"/>
                        </a:spcBef>
                        <a:spcAft>
                          <a:spcPct val="0"/>
                        </a:spcAft>
                        <a:buClr>
                          <a:srgbClr val="333399"/>
                        </a:buClr>
                        <a:defRPr kumimoji="1" sz="1600">
                          <a:solidFill>
                            <a:srgbClr val="000000"/>
                          </a:solidFill>
                          <a:latin typeface="Times New Roman" panose="02020603050405020304" pitchFamily="18" charset="0"/>
                          <a:ea typeface="楷体_GB2312" pitchFamily="49"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1" lang="en-US" altLang="zh-CN" sz="1500" b="0" i="0" u="none" strike="noStrike" cap="none" normalizeH="0" baseline="0">
                          <a:ln>
                            <a:noFill/>
                          </a:ln>
                          <a:solidFill>
                            <a:srgbClr val="111111"/>
                          </a:solidFill>
                          <a:effectLst/>
                          <a:latin typeface="微软雅黑" panose="020B0503020204020204" charset="-122"/>
                          <a:ea typeface="微软雅黑" panose="020B0503020204020204" charset="-122"/>
                          <a:cs typeface="微软雅黑" panose="020B0503020204020204" charset="-122"/>
                        </a:rPr>
                        <a:t>1-2</a:t>
                      </a:r>
                    </a:p>
                  </a:txBody>
                  <a:tcPr marL="68580" marR="68580" marT="34286" marB="3428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Clr>
                          <a:srgbClr val="333399"/>
                        </a:buClr>
                        <a:buFont typeface="Wingdings" panose="05000000000000000000" pitchFamily="2" charset="2"/>
                        <a:defRPr kumimoji="1" sz="2400">
                          <a:solidFill>
                            <a:srgbClr val="000000"/>
                          </a:solidFill>
                          <a:latin typeface="Times New Roman" panose="02020603050405020304" pitchFamily="18" charset="0"/>
                          <a:ea typeface="楷体_GB2312" pitchFamily="49" charset="-122"/>
                        </a:defRPr>
                      </a:lvl1pPr>
                      <a:lvl2pPr algn="l">
                        <a:spcBef>
                          <a:spcPct val="20000"/>
                        </a:spcBef>
                        <a:buClr>
                          <a:srgbClr val="333399"/>
                        </a:buClr>
                        <a:buFont typeface="Wingdings" panose="05000000000000000000" pitchFamily="2" charset="2"/>
                        <a:defRPr kumimoji="1" sz="2000">
                          <a:solidFill>
                            <a:srgbClr val="000000"/>
                          </a:solidFill>
                          <a:latin typeface="Times New Roman" panose="02020603050405020304" pitchFamily="18" charset="0"/>
                          <a:ea typeface="楷体_GB2312" pitchFamily="49" charset="-122"/>
                        </a:defRPr>
                      </a:lvl2pPr>
                      <a:lvl3pPr algn="l">
                        <a:spcBef>
                          <a:spcPct val="20000"/>
                        </a:spcBef>
                        <a:buClr>
                          <a:srgbClr val="333399"/>
                        </a:buClr>
                        <a:buFont typeface="Symbol" panose="05050102010706020507" pitchFamily="18" charset="2"/>
                        <a:defRPr kumimoji="1">
                          <a:solidFill>
                            <a:srgbClr val="000000"/>
                          </a:solidFill>
                          <a:latin typeface="Times New Roman" panose="02020603050405020304" pitchFamily="18" charset="0"/>
                          <a:ea typeface="楷体_GB2312" pitchFamily="49" charset="-122"/>
                        </a:defRPr>
                      </a:lvl3pPr>
                      <a:lvl4pPr algn="l">
                        <a:spcBef>
                          <a:spcPct val="20000"/>
                        </a:spcBef>
                        <a:buClr>
                          <a:srgbClr val="333399"/>
                        </a:buClr>
                        <a:buFont typeface="Wingdings" panose="05000000000000000000" pitchFamily="2" charset="2"/>
                        <a:defRPr kumimoji="1" sz="1600">
                          <a:solidFill>
                            <a:srgbClr val="000000"/>
                          </a:solidFill>
                          <a:latin typeface="Times New Roman" panose="02020603050405020304" pitchFamily="18" charset="0"/>
                          <a:ea typeface="楷体_GB2312" pitchFamily="49" charset="-122"/>
                        </a:defRPr>
                      </a:lvl4pPr>
                      <a:lvl5pPr algn="l">
                        <a:spcBef>
                          <a:spcPct val="20000"/>
                        </a:spcBef>
                        <a:buClr>
                          <a:srgbClr val="333399"/>
                        </a:buClr>
                        <a:defRPr kumimoji="1" sz="1600">
                          <a:solidFill>
                            <a:srgbClr val="000000"/>
                          </a:solidFill>
                          <a:latin typeface="Times New Roman" panose="02020603050405020304" pitchFamily="18" charset="0"/>
                          <a:ea typeface="楷体_GB2312" pitchFamily="49" charset="-122"/>
                        </a:defRPr>
                      </a:lvl5pPr>
                      <a:lvl6pPr fontAlgn="base">
                        <a:spcBef>
                          <a:spcPct val="20000"/>
                        </a:spcBef>
                        <a:spcAft>
                          <a:spcPct val="0"/>
                        </a:spcAft>
                        <a:buClr>
                          <a:srgbClr val="333399"/>
                        </a:buClr>
                        <a:defRPr kumimoji="1" sz="1600">
                          <a:solidFill>
                            <a:srgbClr val="000000"/>
                          </a:solidFill>
                          <a:latin typeface="Times New Roman" panose="02020603050405020304" pitchFamily="18" charset="0"/>
                          <a:ea typeface="楷体_GB2312" pitchFamily="49" charset="-122"/>
                        </a:defRPr>
                      </a:lvl6pPr>
                      <a:lvl7pPr fontAlgn="base">
                        <a:spcBef>
                          <a:spcPct val="20000"/>
                        </a:spcBef>
                        <a:spcAft>
                          <a:spcPct val="0"/>
                        </a:spcAft>
                        <a:buClr>
                          <a:srgbClr val="333399"/>
                        </a:buClr>
                        <a:defRPr kumimoji="1" sz="1600">
                          <a:solidFill>
                            <a:srgbClr val="000000"/>
                          </a:solidFill>
                          <a:latin typeface="Times New Roman" panose="02020603050405020304" pitchFamily="18" charset="0"/>
                          <a:ea typeface="楷体_GB2312" pitchFamily="49" charset="-122"/>
                        </a:defRPr>
                      </a:lvl7pPr>
                      <a:lvl8pPr fontAlgn="base">
                        <a:spcBef>
                          <a:spcPct val="20000"/>
                        </a:spcBef>
                        <a:spcAft>
                          <a:spcPct val="0"/>
                        </a:spcAft>
                        <a:buClr>
                          <a:srgbClr val="333399"/>
                        </a:buClr>
                        <a:defRPr kumimoji="1" sz="1600">
                          <a:solidFill>
                            <a:srgbClr val="000000"/>
                          </a:solidFill>
                          <a:latin typeface="Times New Roman" panose="02020603050405020304" pitchFamily="18" charset="0"/>
                          <a:ea typeface="楷体_GB2312" pitchFamily="49" charset="-122"/>
                        </a:defRPr>
                      </a:lvl8pPr>
                      <a:lvl9pPr fontAlgn="base">
                        <a:spcBef>
                          <a:spcPct val="20000"/>
                        </a:spcBef>
                        <a:spcAft>
                          <a:spcPct val="0"/>
                        </a:spcAft>
                        <a:buClr>
                          <a:srgbClr val="333399"/>
                        </a:buClr>
                        <a:defRPr kumimoji="1" sz="1600">
                          <a:solidFill>
                            <a:srgbClr val="000000"/>
                          </a:solidFill>
                          <a:latin typeface="Times New Roman" panose="02020603050405020304" pitchFamily="18" charset="0"/>
                          <a:ea typeface="楷体_GB2312" pitchFamily="49"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1" lang="en-US" altLang="zh-CN" sz="1500" b="0" i="0" u="none" strike="noStrike" cap="none" normalizeH="0" baseline="0">
                          <a:ln>
                            <a:noFill/>
                          </a:ln>
                          <a:solidFill>
                            <a:srgbClr val="111111"/>
                          </a:solidFill>
                          <a:effectLst/>
                          <a:latin typeface="微软雅黑" panose="020B0503020204020204" charset="-122"/>
                          <a:ea typeface="微软雅黑" panose="020B0503020204020204" charset="-122"/>
                          <a:cs typeface="微软雅黑" panose="020B0503020204020204" charset="-122"/>
                        </a:rPr>
                        <a:t>1-2</a:t>
                      </a:r>
                    </a:p>
                  </a:txBody>
                  <a:tcPr marL="68580" marR="68580" marT="34286" marB="3428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Clr>
                          <a:srgbClr val="333399"/>
                        </a:buClr>
                        <a:buFont typeface="Wingdings" panose="05000000000000000000" pitchFamily="2" charset="2"/>
                        <a:defRPr kumimoji="1" sz="2400">
                          <a:solidFill>
                            <a:srgbClr val="000000"/>
                          </a:solidFill>
                          <a:latin typeface="Times New Roman" panose="02020603050405020304" pitchFamily="18" charset="0"/>
                          <a:ea typeface="楷体_GB2312" pitchFamily="49" charset="-122"/>
                        </a:defRPr>
                      </a:lvl1pPr>
                      <a:lvl2pPr algn="l">
                        <a:spcBef>
                          <a:spcPct val="20000"/>
                        </a:spcBef>
                        <a:buClr>
                          <a:srgbClr val="333399"/>
                        </a:buClr>
                        <a:buFont typeface="Wingdings" panose="05000000000000000000" pitchFamily="2" charset="2"/>
                        <a:defRPr kumimoji="1" sz="2000">
                          <a:solidFill>
                            <a:srgbClr val="000000"/>
                          </a:solidFill>
                          <a:latin typeface="Times New Roman" panose="02020603050405020304" pitchFamily="18" charset="0"/>
                          <a:ea typeface="楷体_GB2312" pitchFamily="49" charset="-122"/>
                        </a:defRPr>
                      </a:lvl2pPr>
                      <a:lvl3pPr algn="l">
                        <a:spcBef>
                          <a:spcPct val="20000"/>
                        </a:spcBef>
                        <a:buClr>
                          <a:srgbClr val="333399"/>
                        </a:buClr>
                        <a:buFont typeface="Symbol" panose="05050102010706020507" pitchFamily="18" charset="2"/>
                        <a:defRPr kumimoji="1">
                          <a:solidFill>
                            <a:srgbClr val="000000"/>
                          </a:solidFill>
                          <a:latin typeface="Times New Roman" panose="02020603050405020304" pitchFamily="18" charset="0"/>
                          <a:ea typeface="楷体_GB2312" pitchFamily="49" charset="-122"/>
                        </a:defRPr>
                      </a:lvl3pPr>
                      <a:lvl4pPr algn="l">
                        <a:spcBef>
                          <a:spcPct val="20000"/>
                        </a:spcBef>
                        <a:buClr>
                          <a:srgbClr val="333399"/>
                        </a:buClr>
                        <a:buFont typeface="Wingdings" panose="05000000000000000000" pitchFamily="2" charset="2"/>
                        <a:defRPr kumimoji="1" sz="1600">
                          <a:solidFill>
                            <a:srgbClr val="000000"/>
                          </a:solidFill>
                          <a:latin typeface="Times New Roman" panose="02020603050405020304" pitchFamily="18" charset="0"/>
                          <a:ea typeface="楷体_GB2312" pitchFamily="49" charset="-122"/>
                        </a:defRPr>
                      </a:lvl4pPr>
                      <a:lvl5pPr algn="l">
                        <a:spcBef>
                          <a:spcPct val="20000"/>
                        </a:spcBef>
                        <a:buClr>
                          <a:srgbClr val="333399"/>
                        </a:buClr>
                        <a:defRPr kumimoji="1" sz="1600">
                          <a:solidFill>
                            <a:srgbClr val="000000"/>
                          </a:solidFill>
                          <a:latin typeface="Times New Roman" panose="02020603050405020304" pitchFamily="18" charset="0"/>
                          <a:ea typeface="楷体_GB2312" pitchFamily="49" charset="-122"/>
                        </a:defRPr>
                      </a:lvl5pPr>
                      <a:lvl6pPr fontAlgn="base">
                        <a:spcBef>
                          <a:spcPct val="20000"/>
                        </a:spcBef>
                        <a:spcAft>
                          <a:spcPct val="0"/>
                        </a:spcAft>
                        <a:buClr>
                          <a:srgbClr val="333399"/>
                        </a:buClr>
                        <a:defRPr kumimoji="1" sz="1600">
                          <a:solidFill>
                            <a:srgbClr val="000000"/>
                          </a:solidFill>
                          <a:latin typeface="Times New Roman" panose="02020603050405020304" pitchFamily="18" charset="0"/>
                          <a:ea typeface="楷体_GB2312" pitchFamily="49" charset="-122"/>
                        </a:defRPr>
                      </a:lvl6pPr>
                      <a:lvl7pPr fontAlgn="base">
                        <a:spcBef>
                          <a:spcPct val="20000"/>
                        </a:spcBef>
                        <a:spcAft>
                          <a:spcPct val="0"/>
                        </a:spcAft>
                        <a:buClr>
                          <a:srgbClr val="333399"/>
                        </a:buClr>
                        <a:defRPr kumimoji="1" sz="1600">
                          <a:solidFill>
                            <a:srgbClr val="000000"/>
                          </a:solidFill>
                          <a:latin typeface="Times New Roman" panose="02020603050405020304" pitchFamily="18" charset="0"/>
                          <a:ea typeface="楷体_GB2312" pitchFamily="49" charset="-122"/>
                        </a:defRPr>
                      </a:lvl7pPr>
                      <a:lvl8pPr fontAlgn="base">
                        <a:spcBef>
                          <a:spcPct val="20000"/>
                        </a:spcBef>
                        <a:spcAft>
                          <a:spcPct val="0"/>
                        </a:spcAft>
                        <a:buClr>
                          <a:srgbClr val="333399"/>
                        </a:buClr>
                        <a:defRPr kumimoji="1" sz="1600">
                          <a:solidFill>
                            <a:srgbClr val="000000"/>
                          </a:solidFill>
                          <a:latin typeface="Times New Roman" panose="02020603050405020304" pitchFamily="18" charset="0"/>
                          <a:ea typeface="楷体_GB2312" pitchFamily="49" charset="-122"/>
                        </a:defRPr>
                      </a:lvl8pPr>
                      <a:lvl9pPr fontAlgn="base">
                        <a:spcBef>
                          <a:spcPct val="20000"/>
                        </a:spcBef>
                        <a:spcAft>
                          <a:spcPct val="0"/>
                        </a:spcAft>
                        <a:buClr>
                          <a:srgbClr val="333399"/>
                        </a:buClr>
                        <a:defRPr kumimoji="1" sz="1600">
                          <a:solidFill>
                            <a:srgbClr val="000000"/>
                          </a:solidFill>
                          <a:latin typeface="Times New Roman" panose="02020603050405020304" pitchFamily="18" charset="0"/>
                          <a:ea typeface="楷体_GB2312" pitchFamily="49"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1" lang="en-US" altLang="zh-CN" sz="1500" b="0" i="0" u="none" strike="noStrike" cap="none" normalizeH="0" baseline="0">
                          <a:ln>
                            <a:noFill/>
                          </a:ln>
                          <a:solidFill>
                            <a:srgbClr val="111111"/>
                          </a:solidFill>
                          <a:effectLst/>
                          <a:latin typeface="微软雅黑" panose="020B0503020204020204" charset="-122"/>
                          <a:ea typeface="微软雅黑" panose="020B0503020204020204" charset="-122"/>
                          <a:cs typeface="微软雅黑" panose="020B0503020204020204" charset="-122"/>
                        </a:rPr>
                        <a:t>5</a:t>
                      </a:r>
                    </a:p>
                  </a:txBody>
                  <a:tcPr marL="68580" marR="68580" marT="34286" marB="3428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97173">
                <a:tc>
                  <a:txBody>
                    <a:bodyPr/>
                    <a:lstStyle>
                      <a:lvl1pPr algn="l">
                        <a:spcBef>
                          <a:spcPct val="20000"/>
                        </a:spcBef>
                        <a:buClr>
                          <a:srgbClr val="333399"/>
                        </a:buClr>
                        <a:buFont typeface="Wingdings" panose="05000000000000000000" pitchFamily="2" charset="2"/>
                        <a:defRPr kumimoji="1" sz="2400">
                          <a:solidFill>
                            <a:srgbClr val="000000"/>
                          </a:solidFill>
                          <a:latin typeface="Times New Roman" panose="02020603050405020304" pitchFamily="18" charset="0"/>
                          <a:ea typeface="楷体_GB2312" pitchFamily="49" charset="-122"/>
                        </a:defRPr>
                      </a:lvl1pPr>
                      <a:lvl2pPr algn="l">
                        <a:spcBef>
                          <a:spcPct val="20000"/>
                        </a:spcBef>
                        <a:buClr>
                          <a:srgbClr val="333399"/>
                        </a:buClr>
                        <a:buFont typeface="Wingdings" panose="05000000000000000000" pitchFamily="2" charset="2"/>
                        <a:defRPr kumimoji="1" sz="2000">
                          <a:solidFill>
                            <a:srgbClr val="000000"/>
                          </a:solidFill>
                          <a:latin typeface="Times New Roman" panose="02020603050405020304" pitchFamily="18" charset="0"/>
                          <a:ea typeface="楷体_GB2312" pitchFamily="49" charset="-122"/>
                        </a:defRPr>
                      </a:lvl2pPr>
                      <a:lvl3pPr algn="l">
                        <a:spcBef>
                          <a:spcPct val="20000"/>
                        </a:spcBef>
                        <a:buClr>
                          <a:srgbClr val="333399"/>
                        </a:buClr>
                        <a:buFont typeface="Symbol" panose="05050102010706020507" pitchFamily="18" charset="2"/>
                        <a:defRPr kumimoji="1">
                          <a:solidFill>
                            <a:srgbClr val="000000"/>
                          </a:solidFill>
                          <a:latin typeface="Times New Roman" panose="02020603050405020304" pitchFamily="18" charset="0"/>
                          <a:ea typeface="楷体_GB2312" pitchFamily="49" charset="-122"/>
                        </a:defRPr>
                      </a:lvl3pPr>
                      <a:lvl4pPr algn="l">
                        <a:spcBef>
                          <a:spcPct val="20000"/>
                        </a:spcBef>
                        <a:buClr>
                          <a:srgbClr val="333399"/>
                        </a:buClr>
                        <a:buFont typeface="Wingdings" panose="05000000000000000000" pitchFamily="2" charset="2"/>
                        <a:defRPr kumimoji="1" sz="1600">
                          <a:solidFill>
                            <a:srgbClr val="000000"/>
                          </a:solidFill>
                          <a:latin typeface="Times New Roman" panose="02020603050405020304" pitchFamily="18" charset="0"/>
                          <a:ea typeface="楷体_GB2312" pitchFamily="49" charset="-122"/>
                        </a:defRPr>
                      </a:lvl4pPr>
                      <a:lvl5pPr algn="l">
                        <a:spcBef>
                          <a:spcPct val="20000"/>
                        </a:spcBef>
                        <a:buClr>
                          <a:srgbClr val="333399"/>
                        </a:buClr>
                        <a:defRPr kumimoji="1" sz="1600">
                          <a:solidFill>
                            <a:srgbClr val="000000"/>
                          </a:solidFill>
                          <a:latin typeface="Times New Roman" panose="02020603050405020304" pitchFamily="18" charset="0"/>
                          <a:ea typeface="楷体_GB2312" pitchFamily="49" charset="-122"/>
                        </a:defRPr>
                      </a:lvl5pPr>
                      <a:lvl6pPr fontAlgn="base">
                        <a:spcBef>
                          <a:spcPct val="20000"/>
                        </a:spcBef>
                        <a:spcAft>
                          <a:spcPct val="0"/>
                        </a:spcAft>
                        <a:buClr>
                          <a:srgbClr val="333399"/>
                        </a:buClr>
                        <a:defRPr kumimoji="1" sz="1600">
                          <a:solidFill>
                            <a:srgbClr val="000000"/>
                          </a:solidFill>
                          <a:latin typeface="Times New Roman" panose="02020603050405020304" pitchFamily="18" charset="0"/>
                          <a:ea typeface="楷体_GB2312" pitchFamily="49" charset="-122"/>
                        </a:defRPr>
                      </a:lvl6pPr>
                      <a:lvl7pPr fontAlgn="base">
                        <a:spcBef>
                          <a:spcPct val="20000"/>
                        </a:spcBef>
                        <a:spcAft>
                          <a:spcPct val="0"/>
                        </a:spcAft>
                        <a:buClr>
                          <a:srgbClr val="333399"/>
                        </a:buClr>
                        <a:defRPr kumimoji="1" sz="1600">
                          <a:solidFill>
                            <a:srgbClr val="000000"/>
                          </a:solidFill>
                          <a:latin typeface="Times New Roman" panose="02020603050405020304" pitchFamily="18" charset="0"/>
                          <a:ea typeface="楷体_GB2312" pitchFamily="49" charset="-122"/>
                        </a:defRPr>
                      </a:lvl7pPr>
                      <a:lvl8pPr fontAlgn="base">
                        <a:spcBef>
                          <a:spcPct val="20000"/>
                        </a:spcBef>
                        <a:spcAft>
                          <a:spcPct val="0"/>
                        </a:spcAft>
                        <a:buClr>
                          <a:srgbClr val="333399"/>
                        </a:buClr>
                        <a:defRPr kumimoji="1" sz="1600">
                          <a:solidFill>
                            <a:srgbClr val="000000"/>
                          </a:solidFill>
                          <a:latin typeface="Times New Roman" panose="02020603050405020304" pitchFamily="18" charset="0"/>
                          <a:ea typeface="楷体_GB2312" pitchFamily="49" charset="-122"/>
                        </a:defRPr>
                      </a:lvl8pPr>
                      <a:lvl9pPr fontAlgn="base">
                        <a:spcBef>
                          <a:spcPct val="20000"/>
                        </a:spcBef>
                        <a:spcAft>
                          <a:spcPct val="0"/>
                        </a:spcAft>
                        <a:buClr>
                          <a:srgbClr val="333399"/>
                        </a:buClr>
                        <a:defRPr kumimoji="1" sz="1600">
                          <a:solidFill>
                            <a:srgbClr val="000000"/>
                          </a:solidFill>
                          <a:latin typeface="Times New Roman" panose="02020603050405020304" pitchFamily="18" charset="0"/>
                          <a:ea typeface="楷体_GB2312" pitchFamily="49"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1" lang="zh-CN" altLang="en-US" sz="1500" b="0" i="0" u="none" strike="noStrike" cap="none" normalizeH="0" baseline="0">
                          <a:ln>
                            <a:noFill/>
                          </a:ln>
                          <a:solidFill>
                            <a:srgbClr val="111111"/>
                          </a:solidFill>
                          <a:effectLst/>
                          <a:latin typeface="微软雅黑" panose="020B0503020204020204" charset="-122"/>
                          <a:ea typeface="微软雅黑" panose="020B0503020204020204" charset="-122"/>
                          <a:cs typeface="微软雅黑" panose="020B0503020204020204" charset="-122"/>
                        </a:rPr>
                        <a:t>墙距宽度</a:t>
                      </a:r>
                      <a:r>
                        <a:rPr kumimoji="1" lang="en-US" altLang="zh-CN" sz="1500" b="0" i="0" u="none" strike="noStrike" cap="none" normalizeH="0" baseline="0">
                          <a:ln>
                            <a:noFill/>
                          </a:ln>
                          <a:solidFill>
                            <a:srgbClr val="111111"/>
                          </a:solidFill>
                          <a:effectLst/>
                          <a:latin typeface="微软雅黑" panose="020B0503020204020204" charset="-122"/>
                          <a:ea typeface="微软雅黑" panose="020B0503020204020204" charset="-122"/>
                          <a:cs typeface="微软雅黑" panose="020B0503020204020204" charset="-122"/>
                        </a:rPr>
                        <a:t>(m)</a:t>
                      </a:r>
                    </a:p>
                  </a:txBody>
                  <a:tcPr marL="68580" marR="68580" marT="34286" marB="3428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Clr>
                          <a:srgbClr val="333399"/>
                        </a:buClr>
                        <a:buFont typeface="Wingdings" panose="05000000000000000000" pitchFamily="2" charset="2"/>
                        <a:defRPr kumimoji="1" sz="2400">
                          <a:solidFill>
                            <a:srgbClr val="000000"/>
                          </a:solidFill>
                          <a:latin typeface="Times New Roman" panose="02020603050405020304" pitchFamily="18" charset="0"/>
                          <a:ea typeface="楷体_GB2312" pitchFamily="49" charset="-122"/>
                        </a:defRPr>
                      </a:lvl1pPr>
                      <a:lvl2pPr algn="l">
                        <a:spcBef>
                          <a:spcPct val="20000"/>
                        </a:spcBef>
                        <a:buClr>
                          <a:srgbClr val="333399"/>
                        </a:buClr>
                        <a:buFont typeface="Wingdings" panose="05000000000000000000" pitchFamily="2" charset="2"/>
                        <a:defRPr kumimoji="1" sz="2000">
                          <a:solidFill>
                            <a:srgbClr val="000000"/>
                          </a:solidFill>
                          <a:latin typeface="Times New Roman" panose="02020603050405020304" pitchFamily="18" charset="0"/>
                          <a:ea typeface="楷体_GB2312" pitchFamily="49" charset="-122"/>
                        </a:defRPr>
                      </a:lvl2pPr>
                      <a:lvl3pPr algn="l">
                        <a:spcBef>
                          <a:spcPct val="20000"/>
                        </a:spcBef>
                        <a:buClr>
                          <a:srgbClr val="333399"/>
                        </a:buClr>
                        <a:buFont typeface="Symbol" panose="05050102010706020507" pitchFamily="18" charset="2"/>
                        <a:defRPr kumimoji="1">
                          <a:solidFill>
                            <a:srgbClr val="000000"/>
                          </a:solidFill>
                          <a:latin typeface="Times New Roman" panose="02020603050405020304" pitchFamily="18" charset="0"/>
                          <a:ea typeface="楷体_GB2312" pitchFamily="49" charset="-122"/>
                        </a:defRPr>
                      </a:lvl3pPr>
                      <a:lvl4pPr algn="l">
                        <a:spcBef>
                          <a:spcPct val="20000"/>
                        </a:spcBef>
                        <a:buClr>
                          <a:srgbClr val="333399"/>
                        </a:buClr>
                        <a:buFont typeface="Wingdings" panose="05000000000000000000" pitchFamily="2" charset="2"/>
                        <a:defRPr kumimoji="1" sz="1600">
                          <a:solidFill>
                            <a:srgbClr val="000000"/>
                          </a:solidFill>
                          <a:latin typeface="Times New Roman" panose="02020603050405020304" pitchFamily="18" charset="0"/>
                          <a:ea typeface="楷体_GB2312" pitchFamily="49" charset="-122"/>
                        </a:defRPr>
                      </a:lvl4pPr>
                      <a:lvl5pPr algn="l">
                        <a:spcBef>
                          <a:spcPct val="20000"/>
                        </a:spcBef>
                        <a:buClr>
                          <a:srgbClr val="333399"/>
                        </a:buClr>
                        <a:defRPr kumimoji="1" sz="1600">
                          <a:solidFill>
                            <a:srgbClr val="000000"/>
                          </a:solidFill>
                          <a:latin typeface="Times New Roman" panose="02020603050405020304" pitchFamily="18" charset="0"/>
                          <a:ea typeface="楷体_GB2312" pitchFamily="49" charset="-122"/>
                        </a:defRPr>
                      </a:lvl5pPr>
                      <a:lvl6pPr fontAlgn="base">
                        <a:spcBef>
                          <a:spcPct val="20000"/>
                        </a:spcBef>
                        <a:spcAft>
                          <a:spcPct val="0"/>
                        </a:spcAft>
                        <a:buClr>
                          <a:srgbClr val="333399"/>
                        </a:buClr>
                        <a:defRPr kumimoji="1" sz="1600">
                          <a:solidFill>
                            <a:srgbClr val="000000"/>
                          </a:solidFill>
                          <a:latin typeface="Times New Roman" panose="02020603050405020304" pitchFamily="18" charset="0"/>
                          <a:ea typeface="楷体_GB2312" pitchFamily="49" charset="-122"/>
                        </a:defRPr>
                      </a:lvl6pPr>
                      <a:lvl7pPr fontAlgn="base">
                        <a:spcBef>
                          <a:spcPct val="20000"/>
                        </a:spcBef>
                        <a:spcAft>
                          <a:spcPct val="0"/>
                        </a:spcAft>
                        <a:buClr>
                          <a:srgbClr val="333399"/>
                        </a:buClr>
                        <a:defRPr kumimoji="1" sz="1600">
                          <a:solidFill>
                            <a:srgbClr val="000000"/>
                          </a:solidFill>
                          <a:latin typeface="Times New Roman" panose="02020603050405020304" pitchFamily="18" charset="0"/>
                          <a:ea typeface="楷体_GB2312" pitchFamily="49" charset="-122"/>
                        </a:defRPr>
                      </a:lvl7pPr>
                      <a:lvl8pPr fontAlgn="base">
                        <a:spcBef>
                          <a:spcPct val="20000"/>
                        </a:spcBef>
                        <a:spcAft>
                          <a:spcPct val="0"/>
                        </a:spcAft>
                        <a:buClr>
                          <a:srgbClr val="333399"/>
                        </a:buClr>
                        <a:defRPr kumimoji="1" sz="1600">
                          <a:solidFill>
                            <a:srgbClr val="000000"/>
                          </a:solidFill>
                          <a:latin typeface="Times New Roman" panose="02020603050405020304" pitchFamily="18" charset="0"/>
                          <a:ea typeface="楷体_GB2312" pitchFamily="49" charset="-122"/>
                        </a:defRPr>
                      </a:lvl8pPr>
                      <a:lvl9pPr fontAlgn="base">
                        <a:spcBef>
                          <a:spcPct val="20000"/>
                        </a:spcBef>
                        <a:spcAft>
                          <a:spcPct val="0"/>
                        </a:spcAft>
                        <a:buClr>
                          <a:srgbClr val="333399"/>
                        </a:buClr>
                        <a:defRPr kumimoji="1" sz="1600">
                          <a:solidFill>
                            <a:srgbClr val="000000"/>
                          </a:solidFill>
                          <a:latin typeface="Times New Roman" panose="02020603050405020304" pitchFamily="18" charset="0"/>
                          <a:ea typeface="楷体_GB2312" pitchFamily="49"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1" lang="en-US" altLang="zh-CN" sz="1500" b="0" i="0" u="none" strike="noStrike" cap="none" normalizeH="0" baseline="0">
                          <a:ln>
                            <a:noFill/>
                          </a:ln>
                          <a:solidFill>
                            <a:srgbClr val="111111"/>
                          </a:solidFill>
                          <a:effectLst/>
                          <a:latin typeface="微软雅黑" panose="020B0503020204020204" charset="-122"/>
                          <a:ea typeface="微软雅黑" panose="020B0503020204020204" charset="-122"/>
                          <a:cs typeface="微软雅黑" panose="020B0503020204020204" charset="-122"/>
                        </a:rPr>
                        <a:t>2</a:t>
                      </a:r>
                    </a:p>
                  </a:txBody>
                  <a:tcPr marL="68580" marR="68580" marT="34286" marB="3428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Clr>
                          <a:srgbClr val="333399"/>
                        </a:buClr>
                        <a:buFont typeface="Wingdings" panose="05000000000000000000" pitchFamily="2" charset="2"/>
                        <a:defRPr kumimoji="1" sz="2400">
                          <a:solidFill>
                            <a:srgbClr val="000000"/>
                          </a:solidFill>
                          <a:latin typeface="Times New Roman" panose="02020603050405020304" pitchFamily="18" charset="0"/>
                          <a:ea typeface="楷体_GB2312" pitchFamily="49" charset="-122"/>
                        </a:defRPr>
                      </a:lvl1pPr>
                      <a:lvl2pPr algn="l">
                        <a:spcBef>
                          <a:spcPct val="20000"/>
                        </a:spcBef>
                        <a:buClr>
                          <a:srgbClr val="333399"/>
                        </a:buClr>
                        <a:buFont typeface="Wingdings" panose="05000000000000000000" pitchFamily="2" charset="2"/>
                        <a:defRPr kumimoji="1" sz="2000">
                          <a:solidFill>
                            <a:srgbClr val="000000"/>
                          </a:solidFill>
                          <a:latin typeface="Times New Roman" panose="02020603050405020304" pitchFamily="18" charset="0"/>
                          <a:ea typeface="楷体_GB2312" pitchFamily="49" charset="-122"/>
                        </a:defRPr>
                      </a:lvl2pPr>
                      <a:lvl3pPr algn="l">
                        <a:spcBef>
                          <a:spcPct val="20000"/>
                        </a:spcBef>
                        <a:buClr>
                          <a:srgbClr val="333399"/>
                        </a:buClr>
                        <a:buFont typeface="Symbol" panose="05050102010706020507" pitchFamily="18" charset="2"/>
                        <a:defRPr kumimoji="1">
                          <a:solidFill>
                            <a:srgbClr val="000000"/>
                          </a:solidFill>
                          <a:latin typeface="Times New Roman" panose="02020603050405020304" pitchFamily="18" charset="0"/>
                          <a:ea typeface="楷体_GB2312" pitchFamily="49" charset="-122"/>
                        </a:defRPr>
                      </a:lvl3pPr>
                      <a:lvl4pPr algn="l">
                        <a:spcBef>
                          <a:spcPct val="20000"/>
                        </a:spcBef>
                        <a:buClr>
                          <a:srgbClr val="333399"/>
                        </a:buClr>
                        <a:buFont typeface="Wingdings" panose="05000000000000000000" pitchFamily="2" charset="2"/>
                        <a:defRPr kumimoji="1" sz="1600">
                          <a:solidFill>
                            <a:srgbClr val="000000"/>
                          </a:solidFill>
                          <a:latin typeface="Times New Roman" panose="02020603050405020304" pitchFamily="18" charset="0"/>
                          <a:ea typeface="楷体_GB2312" pitchFamily="49" charset="-122"/>
                        </a:defRPr>
                      </a:lvl4pPr>
                      <a:lvl5pPr algn="l">
                        <a:spcBef>
                          <a:spcPct val="20000"/>
                        </a:spcBef>
                        <a:buClr>
                          <a:srgbClr val="333399"/>
                        </a:buClr>
                        <a:defRPr kumimoji="1" sz="1600">
                          <a:solidFill>
                            <a:srgbClr val="000000"/>
                          </a:solidFill>
                          <a:latin typeface="Times New Roman" panose="02020603050405020304" pitchFamily="18" charset="0"/>
                          <a:ea typeface="楷体_GB2312" pitchFamily="49" charset="-122"/>
                        </a:defRPr>
                      </a:lvl5pPr>
                      <a:lvl6pPr fontAlgn="base">
                        <a:spcBef>
                          <a:spcPct val="20000"/>
                        </a:spcBef>
                        <a:spcAft>
                          <a:spcPct val="0"/>
                        </a:spcAft>
                        <a:buClr>
                          <a:srgbClr val="333399"/>
                        </a:buClr>
                        <a:defRPr kumimoji="1" sz="1600">
                          <a:solidFill>
                            <a:srgbClr val="000000"/>
                          </a:solidFill>
                          <a:latin typeface="Times New Roman" panose="02020603050405020304" pitchFamily="18" charset="0"/>
                          <a:ea typeface="楷体_GB2312" pitchFamily="49" charset="-122"/>
                        </a:defRPr>
                      </a:lvl6pPr>
                      <a:lvl7pPr fontAlgn="base">
                        <a:spcBef>
                          <a:spcPct val="20000"/>
                        </a:spcBef>
                        <a:spcAft>
                          <a:spcPct val="0"/>
                        </a:spcAft>
                        <a:buClr>
                          <a:srgbClr val="333399"/>
                        </a:buClr>
                        <a:defRPr kumimoji="1" sz="1600">
                          <a:solidFill>
                            <a:srgbClr val="000000"/>
                          </a:solidFill>
                          <a:latin typeface="Times New Roman" panose="02020603050405020304" pitchFamily="18" charset="0"/>
                          <a:ea typeface="楷体_GB2312" pitchFamily="49" charset="-122"/>
                        </a:defRPr>
                      </a:lvl7pPr>
                      <a:lvl8pPr fontAlgn="base">
                        <a:spcBef>
                          <a:spcPct val="20000"/>
                        </a:spcBef>
                        <a:spcAft>
                          <a:spcPct val="0"/>
                        </a:spcAft>
                        <a:buClr>
                          <a:srgbClr val="333399"/>
                        </a:buClr>
                        <a:defRPr kumimoji="1" sz="1600">
                          <a:solidFill>
                            <a:srgbClr val="000000"/>
                          </a:solidFill>
                          <a:latin typeface="Times New Roman" panose="02020603050405020304" pitchFamily="18" charset="0"/>
                          <a:ea typeface="楷体_GB2312" pitchFamily="49" charset="-122"/>
                        </a:defRPr>
                      </a:lvl8pPr>
                      <a:lvl9pPr fontAlgn="base">
                        <a:spcBef>
                          <a:spcPct val="20000"/>
                        </a:spcBef>
                        <a:spcAft>
                          <a:spcPct val="0"/>
                        </a:spcAft>
                        <a:buClr>
                          <a:srgbClr val="333399"/>
                        </a:buClr>
                        <a:defRPr kumimoji="1" sz="1600">
                          <a:solidFill>
                            <a:srgbClr val="000000"/>
                          </a:solidFill>
                          <a:latin typeface="Times New Roman" panose="02020603050405020304" pitchFamily="18" charset="0"/>
                          <a:ea typeface="楷体_GB2312" pitchFamily="49"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1" lang="en-US" altLang="zh-CN" sz="1500" b="0" i="0" u="none" strike="noStrike" cap="none" normalizeH="0" baseline="0">
                          <a:ln>
                            <a:noFill/>
                          </a:ln>
                          <a:solidFill>
                            <a:srgbClr val="111111"/>
                          </a:solidFill>
                          <a:effectLst/>
                          <a:latin typeface="微软雅黑" panose="020B0503020204020204" charset="-122"/>
                          <a:ea typeface="微软雅黑" panose="020B0503020204020204" charset="-122"/>
                          <a:cs typeface="微软雅黑" panose="020B0503020204020204" charset="-122"/>
                        </a:rPr>
                        <a:t>0.3-0.5</a:t>
                      </a:r>
                    </a:p>
                  </a:txBody>
                  <a:tcPr marL="68580" marR="68580" marT="34286" marB="3428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Clr>
                          <a:srgbClr val="333399"/>
                        </a:buClr>
                        <a:buFont typeface="Wingdings" panose="05000000000000000000" pitchFamily="2" charset="2"/>
                        <a:defRPr kumimoji="1" sz="2400">
                          <a:solidFill>
                            <a:srgbClr val="000000"/>
                          </a:solidFill>
                          <a:latin typeface="Times New Roman" panose="02020603050405020304" pitchFamily="18" charset="0"/>
                          <a:ea typeface="楷体_GB2312" pitchFamily="49" charset="-122"/>
                        </a:defRPr>
                      </a:lvl1pPr>
                      <a:lvl2pPr algn="l">
                        <a:spcBef>
                          <a:spcPct val="20000"/>
                        </a:spcBef>
                        <a:buClr>
                          <a:srgbClr val="333399"/>
                        </a:buClr>
                        <a:buFont typeface="Wingdings" panose="05000000000000000000" pitchFamily="2" charset="2"/>
                        <a:defRPr kumimoji="1" sz="2000">
                          <a:solidFill>
                            <a:srgbClr val="000000"/>
                          </a:solidFill>
                          <a:latin typeface="Times New Roman" panose="02020603050405020304" pitchFamily="18" charset="0"/>
                          <a:ea typeface="楷体_GB2312" pitchFamily="49" charset="-122"/>
                        </a:defRPr>
                      </a:lvl2pPr>
                      <a:lvl3pPr algn="l">
                        <a:spcBef>
                          <a:spcPct val="20000"/>
                        </a:spcBef>
                        <a:buClr>
                          <a:srgbClr val="333399"/>
                        </a:buClr>
                        <a:buFont typeface="Symbol" panose="05050102010706020507" pitchFamily="18" charset="2"/>
                        <a:defRPr kumimoji="1">
                          <a:solidFill>
                            <a:srgbClr val="000000"/>
                          </a:solidFill>
                          <a:latin typeface="Times New Roman" panose="02020603050405020304" pitchFamily="18" charset="0"/>
                          <a:ea typeface="楷体_GB2312" pitchFamily="49" charset="-122"/>
                        </a:defRPr>
                      </a:lvl3pPr>
                      <a:lvl4pPr algn="l">
                        <a:spcBef>
                          <a:spcPct val="20000"/>
                        </a:spcBef>
                        <a:buClr>
                          <a:srgbClr val="333399"/>
                        </a:buClr>
                        <a:buFont typeface="Wingdings" panose="05000000000000000000" pitchFamily="2" charset="2"/>
                        <a:defRPr kumimoji="1" sz="1600">
                          <a:solidFill>
                            <a:srgbClr val="000000"/>
                          </a:solidFill>
                          <a:latin typeface="Times New Roman" panose="02020603050405020304" pitchFamily="18" charset="0"/>
                          <a:ea typeface="楷体_GB2312" pitchFamily="49" charset="-122"/>
                        </a:defRPr>
                      </a:lvl4pPr>
                      <a:lvl5pPr algn="l">
                        <a:spcBef>
                          <a:spcPct val="20000"/>
                        </a:spcBef>
                        <a:buClr>
                          <a:srgbClr val="333399"/>
                        </a:buClr>
                        <a:defRPr kumimoji="1" sz="1600">
                          <a:solidFill>
                            <a:srgbClr val="000000"/>
                          </a:solidFill>
                          <a:latin typeface="Times New Roman" panose="02020603050405020304" pitchFamily="18" charset="0"/>
                          <a:ea typeface="楷体_GB2312" pitchFamily="49" charset="-122"/>
                        </a:defRPr>
                      </a:lvl5pPr>
                      <a:lvl6pPr fontAlgn="base">
                        <a:spcBef>
                          <a:spcPct val="20000"/>
                        </a:spcBef>
                        <a:spcAft>
                          <a:spcPct val="0"/>
                        </a:spcAft>
                        <a:buClr>
                          <a:srgbClr val="333399"/>
                        </a:buClr>
                        <a:defRPr kumimoji="1" sz="1600">
                          <a:solidFill>
                            <a:srgbClr val="000000"/>
                          </a:solidFill>
                          <a:latin typeface="Times New Roman" panose="02020603050405020304" pitchFamily="18" charset="0"/>
                          <a:ea typeface="楷体_GB2312" pitchFamily="49" charset="-122"/>
                        </a:defRPr>
                      </a:lvl6pPr>
                      <a:lvl7pPr fontAlgn="base">
                        <a:spcBef>
                          <a:spcPct val="20000"/>
                        </a:spcBef>
                        <a:spcAft>
                          <a:spcPct val="0"/>
                        </a:spcAft>
                        <a:buClr>
                          <a:srgbClr val="333399"/>
                        </a:buClr>
                        <a:defRPr kumimoji="1" sz="1600">
                          <a:solidFill>
                            <a:srgbClr val="000000"/>
                          </a:solidFill>
                          <a:latin typeface="Times New Roman" panose="02020603050405020304" pitchFamily="18" charset="0"/>
                          <a:ea typeface="楷体_GB2312" pitchFamily="49" charset="-122"/>
                        </a:defRPr>
                      </a:lvl7pPr>
                      <a:lvl8pPr fontAlgn="base">
                        <a:spcBef>
                          <a:spcPct val="20000"/>
                        </a:spcBef>
                        <a:spcAft>
                          <a:spcPct val="0"/>
                        </a:spcAft>
                        <a:buClr>
                          <a:srgbClr val="333399"/>
                        </a:buClr>
                        <a:defRPr kumimoji="1" sz="1600">
                          <a:solidFill>
                            <a:srgbClr val="000000"/>
                          </a:solidFill>
                          <a:latin typeface="Times New Roman" panose="02020603050405020304" pitchFamily="18" charset="0"/>
                          <a:ea typeface="楷体_GB2312" pitchFamily="49" charset="-122"/>
                        </a:defRPr>
                      </a:lvl8pPr>
                      <a:lvl9pPr fontAlgn="base">
                        <a:spcBef>
                          <a:spcPct val="20000"/>
                        </a:spcBef>
                        <a:spcAft>
                          <a:spcPct val="0"/>
                        </a:spcAft>
                        <a:buClr>
                          <a:srgbClr val="333399"/>
                        </a:buClr>
                        <a:defRPr kumimoji="1" sz="1600">
                          <a:solidFill>
                            <a:srgbClr val="000000"/>
                          </a:solidFill>
                          <a:latin typeface="Times New Roman" panose="02020603050405020304" pitchFamily="18" charset="0"/>
                          <a:ea typeface="楷体_GB2312" pitchFamily="49"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1" lang="en-US" altLang="zh-CN" sz="1500" b="0" i="0" u="none" strike="noStrike" cap="none" normalizeH="0" baseline="0">
                          <a:ln>
                            <a:noFill/>
                          </a:ln>
                          <a:solidFill>
                            <a:srgbClr val="111111"/>
                          </a:solidFill>
                          <a:effectLst/>
                          <a:latin typeface="微软雅黑" panose="020B0503020204020204" charset="-122"/>
                          <a:ea typeface="微软雅黑" panose="020B0503020204020204" charset="-122"/>
                          <a:cs typeface="微软雅黑" panose="020B0503020204020204" charset="-122"/>
                        </a:rPr>
                        <a:t>0.3-0.5</a:t>
                      </a:r>
                    </a:p>
                  </a:txBody>
                  <a:tcPr marL="68580" marR="68580" marT="34286" marB="3428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buClr>
                          <a:srgbClr val="333399"/>
                        </a:buClr>
                        <a:buFont typeface="Wingdings" panose="05000000000000000000" pitchFamily="2" charset="2"/>
                        <a:defRPr kumimoji="1" sz="2400">
                          <a:solidFill>
                            <a:srgbClr val="000000"/>
                          </a:solidFill>
                          <a:latin typeface="Times New Roman" panose="02020603050405020304" pitchFamily="18" charset="0"/>
                          <a:ea typeface="楷体_GB2312" pitchFamily="49" charset="-122"/>
                        </a:defRPr>
                      </a:lvl1pPr>
                      <a:lvl2pPr algn="l">
                        <a:spcBef>
                          <a:spcPct val="20000"/>
                        </a:spcBef>
                        <a:buClr>
                          <a:srgbClr val="333399"/>
                        </a:buClr>
                        <a:buFont typeface="Wingdings" panose="05000000000000000000" pitchFamily="2" charset="2"/>
                        <a:defRPr kumimoji="1" sz="2000">
                          <a:solidFill>
                            <a:srgbClr val="000000"/>
                          </a:solidFill>
                          <a:latin typeface="Times New Roman" panose="02020603050405020304" pitchFamily="18" charset="0"/>
                          <a:ea typeface="楷体_GB2312" pitchFamily="49" charset="-122"/>
                        </a:defRPr>
                      </a:lvl2pPr>
                      <a:lvl3pPr algn="l">
                        <a:spcBef>
                          <a:spcPct val="20000"/>
                        </a:spcBef>
                        <a:buClr>
                          <a:srgbClr val="333399"/>
                        </a:buClr>
                        <a:buFont typeface="Symbol" panose="05050102010706020507" pitchFamily="18" charset="2"/>
                        <a:defRPr kumimoji="1">
                          <a:solidFill>
                            <a:srgbClr val="000000"/>
                          </a:solidFill>
                          <a:latin typeface="Times New Roman" panose="02020603050405020304" pitchFamily="18" charset="0"/>
                          <a:ea typeface="楷体_GB2312" pitchFamily="49" charset="-122"/>
                        </a:defRPr>
                      </a:lvl3pPr>
                      <a:lvl4pPr algn="l">
                        <a:spcBef>
                          <a:spcPct val="20000"/>
                        </a:spcBef>
                        <a:buClr>
                          <a:srgbClr val="333399"/>
                        </a:buClr>
                        <a:buFont typeface="Wingdings" panose="05000000000000000000" pitchFamily="2" charset="2"/>
                        <a:defRPr kumimoji="1" sz="1600">
                          <a:solidFill>
                            <a:srgbClr val="000000"/>
                          </a:solidFill>
                          <a:latin typeface="Times New Roman" panose="02020603050405020304" pitchFamily="18" charset="0"/>
                          <a:ea typeface="楷体_GB2312" pitchFamily="49" charset="-122"/>
                        </a:defRPr>
                      </a:lvl4pPr>
                      <a:lvl5pPr algn="l">
                        <a:spcBef>
                          <a:spcPct val="20000"/>
                        </a:spcBef>
                        <a:buClr>
                          <a:srgbClr val="333399"/>
                        </a:buClr>
                        <a:defRPr kumimoji="1" sz="1600">
                          <a:solidFill>
                            <a:srgbClr val="000000"/>
                          </a:solidFill>
                          <a:latin typeface="Times New Roman" panose="02020603050405020304" pitchFamily="18" charset="0"/>
                          <a:ea typeface="楷体_GB2312" pitchFamily="49" charset="-122"/>
                        </a:defRPr>
                      </a:lvl5pPr>
                      <a:lvl6pPr fontAlgn="base">
                        <a:spcBef>
                          <a:spcPct val="20000"/>
                        </a:spcBef>
                        <a:spcAft>
                          <a:spcPct val="0"/>
                        </a:spcAft>
                        <a:buClr>
                          <a:srgbClr val="333399"/>
                        </a:buClr>
                        <a:defRPr kumimoji="1" sz="1600">
                          <a:solidFill>
                            <a:srgbClr val="000000"/>
                          </a:solidFill>
                          <a:latin typeface="Times New Roman" panose="02020603050405020304" pitchFamily="18" charset="0"/>
                          <a:ea typeface="楷体_GB2312" pitchFamily="49" charset="-122"/>
                        </a:defRPr>
                      </a:lvl6pPr>
                      <a:lvl7pPr fontAlgn="base">
                        <a:spcBef>
                          <a:spcPct val="20000"/>
                        </a:spcBef>
                        <a:spcAft>
                          <a:spcPct val="0"/>
                        </a:spcAft>
                        <a:buClr>
                          <a:srgbClr val="333399"/>
                        </a:buClr>
                        <a:defRPr kumimoji="1" sz="1600">
                          <a:solidFill>
                            <a:srgbClr val="000000"/>
                          </a:solidFill>
                          <a:latin typeface="Times New Roman" panose="02020603050405020304" pitchFamily="18" charset="0"/>
                          <a:ea typeface="楷体_GB2312" pitchFamily="49" charset="-122"/>
                        </a:defRPr>
                      </a:lvl7pPr>
                      <a:lvl8pPr fontAlgn="base">
                        <a:spcBef>
                          <a:spcPct val="20000"/>
                        </a:spcBef>
                        <a:spcAft>
                          <a:spcPct val="0"/>
                        </a:spcAft>
                        <a:buClr>
                          <a:srgbClr val="333399"/>
                        </a:buClr>
                        <a:defRPr kumimoji="1" sz="1600">
                          <a:solidFill>
                            <a:srgbClr val="000000"/>
                          </a:solidFill>
                          <a:latin typeface="Times New Roman" panose="02020603050405020304" pitchFamily="18" charset="0"/>
                          <a:ea typeface="楷体_GB2312" pitchFamily="49" charset="-122"/>
                        </a:defRPr>
                      </a:lvl8pPr>
                      <a:lvl9pPr fontAlgn="base">
                        <a:spcBef>
                          <a:spcPct val="20000"/>
                        </a:spcBef>
                        <a:spcAft>
                          <a:spcPct val="0"/>
                        </a:spcAft>
                        <a:buClr>
                          <a:srgbClr val="333399"/>
                        </a:buClr>
                        <a:defRPr kumimoji="1" sz="1600">
                          <a:solidFill>
                            <a:srgbClr val="000000"/>
                          </a:solidFill>
                          <a:latin typeface="Times New Roman" panose="02020603050405020304" pitchFamily="18" charset="0"/>
                          <a:ea typeface="楷体_GB2312" pitchFamily="49"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1" lang="en-US" altLang="zh-CN" sz="1500" b="0" i="0" u="none" strike="noStrike" cap="none" normalizeH="0" baseline="0">
                          <a:ln>
                            <a:noFill/>
                          </a:ln>
                          <a:solidFill>
                            <a:srgbClr val="111111"/>
                          </a:solidFill>
                          <a:effectLst/>
                          <a:latin typeface="微软雅黑" panose="020B0503020204020204" charset="-122"/>
                          <a:ea typeface="微软雅黑" panose="020B0503020204020204" charset="-122"/>
                          <a:cs typeface="微软雅黑" panose="020B0503020204020204" charset="-122"/>
                        </a:rPr>
                        <a:t>0.3-0.5</a:t>
                      </a:r>
                    </a:p>
                  </a:txBody>
                  <a:tcPr marL="68580" marR="68580" marT="34286" marB="3428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51251" name="Rectangle 199"/>
          <p:cNvSpPr>
            <a:spLocks noChangeArrowheads="1"/>
          </p:cNvSpPr>
          <p:nvPr/>
        </p:nvSpPr>
        <p:spPr bwMode="auto">
          <a:xfrm>
            <a:off x="847725" y="1753791"/>
            <a:ext cx="6399610" cy="375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b="1" i="1">
                <a:solidFill>
                  <a:srgbClr val="800080"/>
                </a:solidFill>
                <a:latin typeface="Times New Roman" panose="02020603050405020304" pitchFamily="18" charset="0"/>
                <a:ea typeface="楷体_GB2312" panose="02010609030101010101" pitchFamily="49" charset="-122"/>
              </a:defRPr>
            </a:lvl1pPr>
            <a:lvl2pPr eaLnBrk="0" hangingPunct="0">
              <a:defRPr sz="2400" b="1" i="1">
                <a:solidFill>
                  <a:srgbClr val="800080"/>
                </a:solidFill>
                <a:latin typeface="Times New Roman" panose="02020603050405020304" pitchFamily="18" charset="0"/>
                <a:ea typeface="楷体_GB2312" panose="02010609030101010101" pitchFamily="49" charset="-122"/>
              </a:defRPr>
            </a:lvl2pPr>
            <a:lvl3pPr eaLnBrk="0" hangingPunct="0">
              <a:defRPr sz="2400" b="1" i="1">
                <a:solidFill>
                  <a:srgbClr val="800080"/>
                </a:solidFill>
                <a:latin typeface="Times New Roman" panose="02020603050405020304" pitchFamily="18" charset="0"/>
                <a:ea typeface="楷体_GB2312" panose="02010609030101010101" pitchFamily="49" charset="-122"/>
              </a:defRPr>
            </a:lvl3pPr>
            <a:lvl4pPr eaLnBrk="0" hangingPunct="0">
              <a:defRPr sz="2400" b="1" i="1">
                <a:solidFill>
                  <a:srgbClr val="800080"/>
                </a:solidFill>
                <a:latin typeface="Times New Roman" panose="02020603050405020304" pitchFamily="18" charset="0"/>
                <a:ea typeface="楷体_GB2312" panose="02010609030101010101" pitchFamily="49" charset="-122"/>
              </a:defRPr>
            </a:lvl4pPr>
            <a:lvl5pPr eaLnBrk="0" hangingPunct="0">
              <a:defRPr sz="2400" b="1" i="1">
                <a:solidFill>
                  <a:srgbClr val="800080"/>
                </a:solidFill>
                <a:latin typeface="Times New Roman" panose="02020603050405020304" pitchFamily="18" charset="0"/>
                <a:ea typeface="楷体_GB2312" panose="02010609030101010101" pitchFamily="49" charset="-122"/>
              </a:defRPr>
            </a:lvl5pPr>
            <a:lvl6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6pPr>
            <a:lvl7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7pPr>
            <a:lvl8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8pPr>
            <a:lvl9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9pPr>
          </a:lstStyle>
          <a:p>
            <a:pPr eaLnBrk="1" hangingPunct="1">
              <a:lnSpc>
                <a:spcPct val="150000"/>
              </a:lnSpc>
              <a:buClr>
                <a:srgbClr val="333399"/>
              </a:buClr>
              <a:buFont typeface="微软雅黑" panose="020B0503020204020204" pitchFamily="34" charset="-122"/>
              <a:buNone/>
            </a:pPr>
            <a:r>
              <a:rPr lang="zh-CN" altLang="en-US" sz="1500" b="0" i="0">
                <a:solidFill>
                  <a:srgbClr val="000000"/>
                </a:solidFill>
                <a:latin typeface="微软雅黑" panose="020B0503020204020204" pitchFamily="34" charset="-122"/>
                <a:ea typeface="微软雅黑" panose="020B0503020204020204" pitchFamily="34" charset="-122"/>
              </a:rPr>
              <a:t>（</a:t>
            </a:r>
            <a:r>
              <a:rPr lang="en-US" altLang="zh-CN" sz="1500" b="0" i="0">
                <a:solidFill>
                  <a:srgbClr val="000000"/>
                </a:solidFill>
                <a:latin typeface="微软雅黑" panose="020B0503020204020204" pitchFamily="34" charset="-122"/>
                <a:ea typeface="微软雅黑" panose="020B0503020204020204" pitchFamily="34" charset="-122"/>
              </a:rPr>
              <a:t>1</a:t>
            </a:r>
            <a:r>
              <a:rPr lang="zh-CN" altLang="en-US" sz="1500" b="0" i="0">
                <a:solidFill>
                  <a:srgbClr val="000000"/>
                </a:solidFill>
                <a:latin typeface="微软雅黑" panose="020B0503020204020204" pitchFamily="34" charset="-122"/>
                <a:ea typeface="微软雅黑" panose="020B0503020204020204" pitchFamily="34" charset="-122"/>
              </a:rPr>
              <a:t>）危险化学品贮存量与垛距、墙距、顶距、柱距、通道距离要求</a:t>
            </a:r>
          </a:p>
        </p:txBody>
      </p:sp>
    </p:spTree>
    <p:custDataLst>
      <p:tags r:id="rId1"/>
    </p:custDataLst>
    <p:extLst>
      <p:ext uri="{BB962C8B-B14F-4D97-AF65-F5344CB8AC3E}">
        <p14:creationId xmlns:p14="http://schemas.microsoft.com/office/powerpoint/2010/main" val="1572921347"/>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30" name="Rectangle 4"/>
          <p:cNvSpPr>
            <a:spLocks noChangeArrowheads="1"/>
          </p:cNvSpPr>
          <p:nvPr/>
        </p:nvSpPr>
        <p:spPr bwMode="auto">
          <a:xfrm>
            <a:off x="838200" y="1733550"/>
            <a:ext cx="7742634" cy="1870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b="1" i="1">
                <a:solidFill>
                  <a:srgbClr val="800080"/>
                </a:solidFill>
                <a:latin typeface="Times New Roman" panose="02020603050405020304" pitchFamily="18" charset="0"/>
                <a:ea typeface="楷体_GB2312" panose="02010609030101010101" pitchFamily="49" charset="-122"/>
              </a:defRPr>
            </a:lvl1pPr>
            <a:lvl2pPr eaLnBrk="0" hangingPunct="0">
              <a:defRPr sz="2400" b="1" i="1">
                <a:solidFill>
                  <a:srgbClr val="800080"/>
                </a:solidFill>
                <a:latin typeface="Times New Roman" panose="02020603050405020304" pitchFamily="18" charset="0"/>
                <a:ea typeface="楷体_GB2312" panose="02010609030101010101" pitchFamily="49" charset="-122"/>
              </a:defRPr>
            </a:lvl2pPr>
            <a:lvl3pPr eaLnBrk="0" hangingPunct="0">
              <a:defRPr sz="2400" b="1" i="1">
                <a:solidFill>
                  <a:srgbClr val="800080"/>
                </a:solidFill>
                <a:latin typeface="Times New Roman" panose="02020603050405020304" pitchFamily="18" charset="0"/>
                <a:ea typeface="楷体_GB2312" panose="02010609030101010101" pitchFamily="49" charset="-122"/>
              </a:defRPr>
            </a:lvl3pPr>
            <a:lvl4pPr eaLnBrk="0" hangingPunct="0">
              <a:defRPr sz="2400" b="1" i="1">
                <a:solidFill>
                  <a:srgbClr val="800080"/>
                </a:solidFill>
                <a:latin typeface="Times New Roman" panose="02020603050405020304" pitchFamily="18" charset="0"/>
                <a:ea typeface="楷体_GB2312" panose="02010609030101010101" pitchFamily="49" charset="-122"/>
              </a:defRPr>
            </a:lvl4pPr>
            <a:lvl5pPr eaLnBrk="0" hangingPunct="0">
              <a:defRPr sz="2400" b="1" i="1">
                <a:solidFill>
                  <a:srgbClr val="800080"/>
                </a:solidFill>
                <a:latin typeface="Times New Roman" panose="02020603050405020304" pitchFamily="18" charset="0"/>
                <a:ea typeface="楷体_GB2312" panose="02010609030101010101" pitchFamily="49" charset="-122"/>
              </a:defRPr>
            </a:lvl5pPr>
            <a:lvl6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6pPr>
            <a:lvl7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7pPr>
            <a:lvl8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8pPr>
            <a:lvl9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9pPr>
          </a:lstStyle>
          <a:p>
            <a:pPr eaLnBrk="1" hangingPunct="1">
              <a:lnSpc>
                <a:spcPct val="150000"/>
              </a:lnSpc>
              <a:buClr>
                <a:srgbClr val="333399"/>
              </a:buClr>
              <a:buFont typeface="微软雅黑" panose="020B0503020204020204" pitchFamily="34" charset="-122"/>
              <a:buNone/>
            </a:pPr>
            <a:r>
              <a:rPr lang="zh-CN" altLang="en-US" sz="1800" b="0" i="0" dirty="0">
                <a:solidFill>
                  <a:srgbClr val="000000"/>
                </a:solidFill>
                <a:latin typeface="微软雅黑" panose="020B0503020204020204" pitchFamily="34" charset="-122"/>
                <a:ea typeface="微软雅黑" panose="020B0503020204020204" pitchFamily="34" charset="-122"/>
              </a:rPr>
              <a:t>（</a:t>
            </a:r>
            <a:r>
              <a:rPr lang="en-US" altLang="zh-CN" sz="1800" b="0" i="0" dirty="0">
                <a:solidFill>
                  <a:srgbClr val="000000"/>
                </a:solidFill>
                <a:latin typeface="微软雅黑" panose="020B0503020204020204" pitchFamily="34" charset="-122"/>
                <a:ea typeface="微软雅黑" panose="020B0503020204020204" pitchFamily="34" charset="-122"/>
              </a:rPr>
              <a:t>2</a:t>
            </a:r>
            <a:r>
              <a:rPr lang="zh-CN" altLang="en-US" sz="1800" b="0" i="0" dirty="0">
                <a:solidFill>
                  <a:srgbClr val="000000"/>
                </a:solidFill>
                <a:latin typeface="微软雅黑" panose="020B0503020204020204" pitchFamily="34" charset="-122"/>
                <a:ea typeface="微软雅黑" panose="020B0503020204020204" pitchFamily="34" charset="-122"/>
              </a:rPr>
              <a:t>）各种危险化学品不允许直接落地存放。根据库房地势高低，</a:t>
            </a:r>
            <a:endParaRPr lang="en-US" altLang="zh-CN" sz="1800" b="0" i="0" dirty="0">
              <a:solidFill>
                <a:srgbClr val="000000"/>
              </a:solidFill>
              <a:latin typeface="微软雅黑" panose="020B0503020204020204" pitchFamily="34" charset="-122"/>
              <a:ea typeface="微软雅黑" panose="020B0503020204020204" pitchFamily="34" charset="-122"/>
            </a:endParaRPr>
          </a:p>
          <a:p>
            <a:pPr eaLnBrk="1" hangingPunct="1">
              <a:lnSpc>
                <a:spcPct val="150000"/>
              </a:lnSpc>
              <a:buClr>
                <a:srgbClr val="333399"/>
              </a:buClr>
              <a:buFont typeface="微软雅黑" panose="020B0503020204020204" pitchFamily="34" charset="-122"/>
              <a:buNone/>
            </a:pPr>
            <a:r>
              <a:rPr lang="zh-CN" altLang="en-US" sz="1800" b="0" i="0" dirty="0">
                <a:solidFill>
                  <a:srgbClr val="000000"/>
                </a:solidFill>
                <a:latin typeface="微软雅黑" panose="020B0503020204020204" pitchFamily="34" charset="-122"/>
                <a:ea typeface="微软雅黑" panose="020B0503020204020204" pitchFamily="34" charset="-122"/>
              </a:rPr>
              <a:t>一般应垫</a:t>
            </a:r>
            <a:r>
              <a:rPr lang="en-US" altLang="zh-CN" sz="1800" b="0" i="0" dirty="0">
                <a:solidFill>
                  <a:srgbClr val="000000"/>
                </a:solidFill>
                <a:latin typeface="微软雅黑" panose="020B0503020204020204" pitchFamily="34" charset="-122"/>
                <a:ea typeface="微软雅黑" panose="020B0503020204020204" pitchFamily="34" charset="-122"/>
              </a:rPr>
              <a:t>15cm</a:t>
            </a:r>
            <a:r>
              <a:rPr lang="zh-CN" altLang="en-US" sz="1800" b="0" i="0" dirty="0">
                <a:solidFill>
                  <a:srgbClr val="000000"/>
                </a:solidFill>
                <a:latin typeface="微软雅黑" panose="020B0503020204020204" pitchFamily="34" charset="-122"/>
                <a:ea typeface="微软雅黑" panose="020B0503020204020204" pitchFamily="34" charset="-122"/>
              </a:rPr>
              <a:t>以上。遇湿易燃物品、易吸潮溶化和吸潮分解的商品应根据情况加大下垫高度；</a:t>
            </a:r>
          </a:p>
          <a:p>
            <a:pPr eaLnBrk="1" hangingPunct="1">
              <a:lnSpc>
                <a:spcPct val="150000"/>
              </a:lnSpc>
              <a:buClr>
                <a:srgbClr val="333399"/>
              </a:buClr>
              <a:buFont typeface="微软雅黑" panose="020B0503020204020204" pitchFamily="34" charset="-122"/>
              <a:buNone/>
            </a:pPr>
            <a:r>
              <a:rPr lang="zh-CN" altLang="en-US" sz="1800" b="0" i="0" dirty="0">
                <a:solidFill>
                  <a:srgbClr val="000000"/>
                </a:solidFill>
                <a:latin typeface="微软雅黑" panose="020B0503020204020204" pitchFamily="34" charset="-122"/>
                <a:ea typeface="微软雅黑" panose="020B0503020204020204" pitchFamily="34" charset="-122"/>
              </a:rPr>
              <a:t>（</a:t>
            </a:r>
            <a:r>
              <a:rPr lang="en-US" altLang="zh-CN" sz="1800" b="0" i="0" dirty="0">
                <a:solidFill>
                  <a:srgbClr val="000000"/>
                </a:solidFill>
                <a:latin typeface="微软雅黑" panose="020B0503020204020204" pitchFamily="34" charset="-122"/>
                <a:ea typeface="微软雅黑" panose="020B0503020204020204" pitchFamily="34" charset="-122"/>
              </a:rPr>
              <a:t>3</a:t>
            </a:r>
            <a:r>
              <a:rPr lang="zh-CN" altLang="en-US" sz="1800" b="0" i="0" dirty="0">
                <a:solidFill>
                  <a:srgbClr val="000000"/>
                </a:solidFill>
                <a:latin typeface="微软雅黑" panose="020B0503020204020204" pitchFamily="34" charset="-122"/>
                <a:ea typeface="微软雅黑" panose="020B0503020204020204" pitchFamily="34" charset="-122"/>
              </a:rPr>
              <a:t>）危险化学品库房内电器设备的周围和架空线路的下方严禁堆放物品 。</a:t>
            </a:r>
          </a:p>
        </p:txBody>
      </p:sp>
      <p:sp>
        <p:nvSpPr>
          <p:cNvPr id="52231" name="Text Box 4"/>
          <p:cNvSpPr txBox="1">
            <a:spLocks noChangeArrowheads="1"/>
          </p:cNvSpPr>
          <p:nvPr/>
        </p:nvSpPr>
        <p:spPr bwMode="auto">
          <a:xfrm>
            <a:off x="944166" y="928687"/>
            <a:ext cx="561617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000" dirty="0">
                <a:solidFill>
                  <a:srgbClr val="14ABC6"/>
                </a:solidFill>
                <a:latin typeface="微软雅黑" panose="020B0503020204020204" pitchFamily="34" charset="-122"/>
                <a:ea typeface="微软雅黑" panose="020B0503020204020204" pitchFamily="34" charset="-122"/>
              </a:rPr>
              <a:t>问题八、危险化学品的贮存量和堆放要求？</a:t>
            </a:r>
          </a:p>
        </p:txBody>
      </p:sp>
    </p:spTree>
    <p:custDataLst>
      <p:tags r:id="rId1"/>
    </p:custDataLst>
    <p:extLst>
      <p:ext uri="{BB962C8B-B14F-4D97-AF65-F5344CB8AC3E}">
        <p14:creationId xmlns:p14="http://schemas.microsoft.com/office/powerpoint/2010/main" val="4118962558"/>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4" name="Text Box 4"/>
          <p:cNvSpPr txBox="1">
            <a:spLocks noChangeArrowheads="1"/>
          </p:cNvSpPr>
          <p:nvPr/>
        </p:nvSpPr>
        <p:spPr bwMode="auto">
          <a:xfrm>
            <a:off x="931069" y="952500"/>
            <a:ext cx="611624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000">
                <a:solidFill>
                  <a:srgbClr val="14ABC6"/>
                </a:solidFill>
                <a:latin typeface="微软雅黑" panose="020B0503020204020204" pitchFamily="34" charset="-122"/>
                <a:ea typeface="微软雅黑" panose="020B0503020204020204" pitchFamily="34" charset="-122"/>
              </a:rPr>
              <a:t>问题九、危险化学品分类储存、禁忌储存的安全要求 ？</a:t>
            </a:r>
          </a:p>
        </p:txBody>
      </p:sp>
      <p:sp>
        <p:nvSpPr>
          <p:cNvPr id="53255" name="Rectangle 5"/>
          <p:cNvSpPr>
            <a:spLocks noChangeArrowheads="1"/>
          </p:cNvSpPr>
          <p:nvPr/>
        </p:nvSpPr>
        <p:spPr bwMode="auto">
          <a:xfrm>
            <a:off x="762000" y="1733550"/>
            <a:ext cx="7778354" cy="2493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b="1" i="1">
                <a:solidFill>
                  <a:srgbClr val="800080"/>
                </a:solidFill>
                <a:latin typeface="Times New Roman" panose="02020603050405020304" pitchFamily="18" charset="0"/>
                <a:ea typeface="楷体_GB2312" panose="02010609030101010101" pitchFamily="49" charset="-122"/>
              </a:defRPr>
            </a:lvl1pPr>
            <a:lvl2pPr eaLnBrk="0" hangingPunct="0">
              <a:defRPr sz="2400" b="1" i="1">
                <a:solidFill>
                  <a:srgbClr val="800080"/>
                </a:solidFill>
                <a:latin typeface="Times New Roman" panose="02020603050405020304" pitchFamily="18" charset="0"/>
                <a:ea typeface="楷体_GB2312" panose="02010609030101010101" pitchFamily="49" charset="-122"/>
              </a:defRPr>
            </a:lvl2pPr>
            <a:lvl3pPr eaLnBrk="0" hangingPunct="0">
              <a:defRPr sz="2400" b="1" i="1">
                <a:solidFill>
                  <a:srgbClr val="800080"/>
                </a:solidFill>
                <a:latin typeface="Times New Roman" panose="02020603050405020304" pitchFamily="18" charset="0"/>
                <a:ea typeface="楷体_GB2312" panose="02010609030101010101" pitchFamily="49" charset="-122"/>
              </a:defRPr>
            </a:lvl3pPr>
            <a:lvl4pPr eaLnBrk="0" hangingPunct="0">
              <a:defRPr sz="2400" b="1" i="1">
                <a:solidFill>
                  <a:srgbClr val="800080"/>
                </a:solidFill>
                <a:latin typeface="Times New Roman" panose="02020603050405020304" pitchFamily="18" charset="0"/>
                <a:ea typeface="楷体_GB2312" panose="02010609030101010101" pitchFamily="49" charset="-122"/>
              </a:defRPr>
            </a:lvl4pPr>
            <a:lvl5pPr eaLnBrk="0" hangingPunct="0">
              <a:defRPr sz="2400" b="1" i="1">
                <a:solidFill>
                  <a:srgbClr val="800080"/>
                </a:solidFill>
                <a:latin typeface="Times New Roman" panose="02020603050405020304" pitchFamily="18" charset="0"/>
                <a:ea typeface="楷体_GB2312" panose="02010609030101010101" pitchFamily="49" charset="-122"/>
              </a:defRPr>
            </a:lvl5pPr>
            <a:lvl6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6pPr>
            <a:lvl7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7pPr>
            <a:lvl8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8pPr>
            <a:lvl9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9pPr>
          </a:lstStyle>
          <a:p>
            <a:pPr eaLnBrk="1" hangingPunct="1">
              <a:lnSpc>
                <a:spcPct val="150000"/>
              </a:lnSpc>
              <a:buClr>
                <a:srgbClr val="333399"/>
              </a:buClr>
              <a:buFont typeface="微软雅黑" panose="020B0503020204020204" pitchFamily="34" charset="-122"/>
              <a:buNone/>
            </a:pPr>
            <a:r>
              <a:rPr lang="zh-CN" altLang="en-US" sz="1800" b="0" i="0" dirty="0">
                <a:solidFill>
                  <a:srgbClr val="000000"/>
                </a:solidFill>
                <a:latin typeface="微软雅黑" panose="020B0503020204020204" pitchFamily="34" charset="-122"/>
                <a:ea typeface="微软雅黑" panose="020B0503020204020204" pitchFamily="34" charset="-122"/>
              </a:rPr>
              <a:t>（</a:t>
            </a:r>
            <a:r>
              <a:rPr lang="en-US" altLang="zh-CN" sz="1800" b="0" i="0" dirty="0">
                <a:solidFill>
                  <a:srgbClr val="000000"/>
                </a:solidFill>
                <a:latin typeface="微软雅黑" panose="020B0503020204020204" pitchFamily="34" charset="-122"/>
                <a:ea typeface="微软雅黑" panose="020B0503020204020204" pitchFamily="34" charset="-122"/>
              </a:rPr>
              <a:t>1</a:t>
            </a:r>
            <a:r>
              <a:rPr lang="zh-CN" altLang="en-US" sz="1800" b="0" i="0" dirty="0">
                <a:solidFill>
                  <a:srgbClr val="000000"/>
                </a:solidFill>
                <a:latin typeface="微软雅黑" panose="020B0503020204020204" pitchFamily="34" charset="-122"/>
                <a:ea typeface="微软雅黑" panose="020B0503020204020204" pitchFamily="34" charset="-122"/>
              </a:rPr>
              <a:t>）爆炸物品、一级易燃物品、遇湿燃烧物品、剧毒物品不得露天堆放； </a:t>
            </a:r>
          </a:p>
          <a:p>
            <a:pPr eaLnBrk="1" hangingPunct="1">
              <a:lnSpc>
                <a:spcPct val="150000"/>
              </a:lnSpc>
              <a:buClr>
                <a:srgbClr val="333399"/>
              </a:buClr>
              <a:buFont typeface="微软雅黑" panose="020B0503020204020204" pitchFamily="34" charset="-122"/>
              <a:buNone/>
            </a:pPr>
            <a:r>
              <a:rPr lang="zh-CN" altLang="en-US" sz="1800" b="0" i="0" dirty="0">
                <a:solidFill>
                  <a:srgbClr val="000000"/>
                </a:solidFill>
                <a:latin typeface="微软雅黑" panose="020B0503020204020204" pitchFamily="34" charset="-122"/>
                <a:ea typeface="微软雅黑" panose="020B0503020204020204" pitchFamily="34" charset="-122"/>
              </a:rPr>
              <a:t>（</a:t>
            </a:r>
            <a:r>
              <a:rPr lang="en-US" altLang="zh-CN" sz="1800" b="0" i="0" dirty="0">
                <a:solidFill>
                  <a:srgbClr val="000000"/>
                </a:solidFill>
                <a:latin typeface="微软雅黑" panose="020B0503020204020204" pitchFamily="34" charset="-122"/>
                <a:ea typeface="微软雅黑" panose="020B0503020204020204" pitchFamily="34" charset="-122"/>
              </a:rPr>
              <a:t>2</a:t>
            </a:r>
            <a:r>
              <a:rPr lang="zh-CN" altLang="en-US" sz="1800" b="0" i="0" dirty="0">
                <a:solidFill>
                  <a:srgbClr val="000000"/>
                </a:solidFill>
                <a:latin typeface="微软雅黑" panose="020B0503020204020204" pitchFamily="34" charset="-122"/>
                <a:ea typeface="微软雅黑" panose="020B0503020204020204" pitchFamily="34" charset="-122"/>
              </a:rPr>
              <a:t>）危险化学品库房贮存遇水燃烧爆炸的物品仓库，应设有防止水浸渍的设施 ；</a:t>
            </a:r>
          </a:p>
          <a:p>
            <a:pPr eaLnBrk="1" hangingPunct="1">
              <a:lnSpc>
                <a:spcPct val="150000"/>
              </a:lnSpc>
              <a:buClr>
                <a:srgbClr val="333399"/>
              </a:buClr>
              <a:buFont typeface="微软雅黑" panose="020B0503020204020204" pitchFamily="34" charset="-122"/>
              <a:buNone/>
            </a:pPr>
            <a:r>
              <a:rPr lang="zh-CN" altLang="en-US" sz="1800" b="0" i="0" dirty="0">
                <a:solidFill>
                  <a:srgbClr val="000000"/>
                </a:solidFill>
                <a:latin typeface="微软雅黑" panose="020B0503020204020204" pitchFamily="34" charset="-122"/>
                <a:ea typeface="微软雅黑" panose="020B0503020204020204" pitchFamily="34" charset="-122"/>
              </a:rPr>
              <a:t>（</a:t>
            </a:r>
            <a:r>
              <a:rPr lang="en-US" altLang="zh-CN" sz="1800" b="0" i="0" dirty="0">
                <a:solidFill>
                  <a:srgbClr val="000000"/>
                </a:solidFill>
                <a:latin typeface="微软雅黑" panose="020B0503020204020204" pitchFamily="34" charset="-122"/>
                <a:ea typeface="微软雅黑" panose="020B0503020204020204" pitchFamily="34" charset="-122"/>
              </a:rPr>
              <a:t>3</a:t>
            </a:r>
            <a:r>
              <a:rPr lang="zh-CN" altLang="en-US" sz="1800" b="0" i="0" dirty="0">
                <a:solidFill>
                  <a:srgbClr val="000000"/>
                </a:solidFill>
                <a:latin typeface="微软雅黑" panose="020B0503020204020204" pitchFamily="34" charset="-122"/>
                <a:ea typeface="微软雅黑" panose="020B0503020204020204" pitchFamily="34" charset="-122"/>
              </a:rPr>
              <a:t>）甲、乙、丙类液体仓库应设置防止液体流散的设施；</a:t>
            </a:r>
          </a:p>
          <a:p>
            <a:pPr eaLnBrk="1" hangingPunct="1">
              <a:lnSpc>
                <a:spcPct val="150000"/>
              </a:lnSpc>
              <a:buClr>
                <a:srgbClr val="333399"/>
              </a:buClr>
              <a:buFont typeface="微软雅黑" panose="020B0503020204020204" pitchFamily="34" charset="-122"/>
              <a:buNone/>
            </a:pPr>
            <a:r>
              <a:rPr lang="zh-CN" altLang="en-US" sz="1800" b="0" i="0" dirty="0">
                <a:solidFill>
                  <a:srgbClr val="000000"/>
                </a:solidFill>
                <a:latin typeface="微软雅黑" panose="020B0503020204020204" pitchFamily="34" charset="-122"/>
                <a:ea typeface="微软雅黑" panose="020B0503020204020204" pitchFamily="34" charset="-122"/>
              </a:rPr>
              <a:t>（</a:t>
            </a:r>
            <a:r>
              <a:rPr lang="en-US" altLang="zh-CN" sz="1800" b="0" i="0" dirty="0">
                <a:solidFill>
                  <a:srgbClr val="000000"/>
                </a:solidFill>
                <a:latin typeface="微软雅黑" panose="020B0503020204020204" pitchFamily="34" charset="-122"/>
                <a:ea typeface="微软雅黑" panose="020B0503020204020204" pitchFamily="34" charset="-122"/>
              </a:rPr>
              <a:t>4</a:t>
            </a:r>
            <a:r>
              <a:rPr lang="zh-CN" altLang="en-US" sz="1800" b="0" i="0" dirty="0">
                <a:solidFill>
                  <a:srgbClr val="000000"/>
                </a:solidFill>
                <a:latin typeface="微软雅黑" panose="020B0503020204020204" pitchFamily="34" charset="-122"/>
                <a:ea typeface="微软雅黑" panose="020B0503020204020204" pitchFamily="34" charset="-122"/>
              </a:rPr>
              <a:t>）受日光照射能发生化学反应引起燃烧、爆炸、分解、化合或能</a:t>
            </a:r>
            <a:endParaRPr lang="en-US" altLang="zh-CN" sz="1800" b="0" i="0" dirty="0">
              <a:solidFill>
                <a:srgbClr val="000000"/>
              </a:solidFill>
              <a:latin typeface="微软雅黑" panose="020B0503020204020204" pitchFamily="34" charset="-122"/>
              <a:ea typeface="微软雅黑" panose="020B0503020204020204" pitchFamily="34" charset="-122"/>
            </a:endParaRPr>
          </a:p>
          <a:p>
            <a:pPr eaLnBrk="1" hangingPunct="1">
              <a:lnSpc>
                <a:spcPct val="150000"/>
              </a:lnSpc>
              <a:buClr>
                <a:srgbClr val="333399"/>
              </a:buClr>
              <a:buFont typeface="微软雅黑" panose="020B0503020204020204" pitchFamily="34" charset="-122"/>
              <a:buNone/>
            </a:pPr>
            <a:r>
              <a:rPr lang="zh-CN" altLang="en-US" sz="1800" b="0" i="0" dirty="0">
                <a:solidFill>
                  <a:srgbClr val="000000"/>
                </a:solidFill>
                <a:latin typeface="微软雅黑" panose="020B0503020204020204" pitchFamily="34" charset="-122"/>
                <a:ea typeface="微软雅黑" panose="020B0503020204020204" pitchFamily="34" charset="-122"/>
              </a:rPr>
              <a:t>产生有毒气体的化学危险品应贮存在一级建筑物中。 </a:t>
            </a:r>
          </a:p>
        </p:txBody>
      </p:sp>
    </p:spTree>
    <p:custDataLst>
      <p:tags r:id="rId1"/>
    </p:custDataLst>
    <p:extLst>
      <p:ext uri="{BB962C8B-B14F-4D97-AF65-F5344CB8AC3E}">
        <p14:creationId xmlns:p14="http://schemas.microsoft.com/office/powerpoint/2010/main" val="1092236840"/>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8" name="Rectangle 4"/>
          <p:cNvSpPr>
            <a:spLocks noChangeArrowheads="1"/>
          </p:cNvSpPr>
          <p:nvPr/>
        </p:nvSpPr>
        <p:spPr bwMode="auto">
          <a:xfrm>
            <a:off x="838200" y="1276350"/>
            <a:ext cx="7580709" cy="2908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b="1" i="1">
                <a:solidFill>
                  <a:srgbClr val="800080"/>
                </a:solidFill>
                <a:latin typeface="Times New Roman" panose="02020603050405020304" pitchFamily="18" charset="0"/>
                <a:ea typeface="楷体_GB2312" panose="02010609030101010101" pitchFamily="49" charset="-122"/>
              </a:defRPr>
            </a:lvl1pPr>
            <a:lvl2pPr eaLnBrk="0" hangingPunct="0">
              <a:defRPr sz="2400" b="1" i="1">
                <a:solidFill>
                  <a:srgbClr val="800080"/>
                </a:solidFill>
                <a:latin typeface="Times New Roman" panose="02020603050405020304" pitchFamily="18" charset="0"/>
                <a:ea typeface="楷体_GB2312" panose="02010609030101010101" pitchFamily="49" charset="-122"/>
              </a:defRPr>
            </a:lvl2pPr>
            <a:lvl3pPr eaLnBrk="0" hangingPunct="0">
              <a:defRPr sz="2400" b="1" i="1">
                <a:solidFill>
                  <a:srgbClr val="800080"/>
                </a:solidFill>
                <a:latin typeface="Times New Roman" panose="02020603050405020304" pitchFamily="18" charset="0"/>
                <a:ea typeface="楷体_GB2312" panose="02010609030101010101" pitchFamily="49" charset="-122"/>
              </a:defRPr>
            </a:lvl3pPr>
            <a:lvl4pPr eaLnBrk="0" hangingPunct="0">
              <a:defRPr sz="2400" b="1" i="1">
                <a:solidFill>
                  <a:srgbClr val="800080"/>
                </a:solidFill>
                <a:latin typeface="Times New Roman" panose="02020603050405020304" pitchFamily="18" charset="0"/>
                <a:ea typeface="楷体_GB2312" panose="02010609030101010101" pitchFamily="49" charset="-122"/>
              </a:defRPr>
            </a:lvl4pPr>
            <a:lvl5pPr eaLnBrk="0" hangingPunct="0">
              <a:defRPr sz="2400" b="1" i="1">
                <a:solidFill>
                  <a:srgbClr val="800080"/>
                </a:solidFill>
                <a:latin typeface="Times New Roman" panose="02020603050405020304" pitchFamily="18" charset="0"/>
                <a:ea typeface="楷体_GB2312" panose="02010609030101010101" pitchFamily="49" charset="-122"/>
              </a:defRPr>
            </a:lvl5pPr>
            <a:lvl6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6pPr>
            <a:lvl7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7pPr>
            <a:lvl8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8pPr>
            <a:lvl9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9pPr>
          </a:lstStyle>
          <a:p>
            <a:pPr eaLnBrk="1" hangingPunct="1">
              <a:lnSpc>
                <a:spcPct val="150000"/>
              </a:lnSpc>
              <a:buClr>
                <a:srgbClr val="333399"/>
              </a:buClr>
              <a:buFont typeface="微软雅黑" panose="020B0503020204020204" pitchFamily="34" charset="-122"/>
              <a:buNone/>
            </a:pPr>
            <a:r>
              <a:rPr lang="zh-CN" altLang="en-US" sz="1800" b="0" i="0" dirty="0">
                <a:solidFill>
                  <a:srgbClr val="000000"/>
                </a:solidFill>
                <a:latin typeface="微软雅黑" panose="020B0503020204020204" pitchFamily="34" charset="-122"/>
                <a:ea typeface="微软雅黑" panose="020B0503020204020204" pitchFamily="34" charset="-122"/>
              </a:rPr>
              <a:t>（</a:t>
            </a:r>
            <a:r>
              <a:rPr lang="en-US" altLang="zh-CN" sz="1800" b="0" i="0" dirty="0">
                <a:solidFill>
                  <a:srgbClr val="000000"/>
                </a:solidFill>
                <a:latin typeface="微软雅黑" panose="020B0503020204020204" pitchFamily="34" charset="-122"/>
                <a:ea typeface="微软雅黑" panose="020B0503020204020204" pitchFamily="34" charset="-122"/>
              </a:rPr>
              <a:t>5</a:t>
            </a:r>
            <a:r>
              <a:rPr lang="zh-CN" altLang="en-US" sz="1800" b="0" i="0" dirty="0">
                <a:solidFill>
                  <a:srgbClr val="000000"/>
                </a:solidFill>
                <a:latin typeface="微软雅黑" panose="020B0503020204020204" pitchFamily="34" charset="-122"/>
                <a:ea typeface="微软雅黑" panose="020B0503020204020204" pitchFamily="34" charset="-122"/>
              </a:rPr>
              <a:t>）爆炸物品不准和其他类物品同贮，必须单独隔离限量贮存 ； </a:t>
            </a:r>
          </a:p>
          <a:p>
            <a:pPr eaLnBrk="1" hangingPunct="1">
              <a:lnSpc>
                <a:spcPct val="150000"/>
              </a:lnSpc>
              <a:buClr>
                <a:srgbClr val="333399"/>
              </a:buClr>
              <a:buFont typeface="微软雅黑" panose="020B0503020204020204" pitchFamily="34" charset="-122"/>
              <a:buNone/>
            </a:pPr>
            <a:r>
              <a:rPr lang="zh-CN" altLang="en-US" sz="1800" b="0" i="0" dirty="0">
                <a:solidFill>
                  <a:srgbClr val="000000"/>
                </a:solidFill>
                <a:latin typeface="微软雅黑" panose="020B0503020204020204" pitchFamily="34" charset="-122"/>
                <a:ea typeface="微软雅黑" panose="020B0503020204020204" pitchFamily="34" charset="-122"/>
              </a:rPr>
              <a:t>（</a:t>
            </a:r>
            <a:r>
              <a:rPr lang="en-US" altLang="zh-CN" sz="1800" b="0" i="0" dirty="0">
                <a:solidFill>
                  <a:srgbClr val="000000"/>
                </a:solidFill>
                <a:latin typeface="微软雅黑" panose="020B0503020204020204" pitchFamily="34" charset="-122"/>
                <a:ea typeface="微软雅黑" panose="020B0503020204020204" pitchFamily="34" charset="-122"/>
              </a:rPr>
              <a:t>6</a:t>
            </a:r>
            <a:r>
              <a:rPr lang="zh-CN" altLang="en-US" sz="1800" b="0" i="0" dirty="0">
                <a:solidFill>
                  <a:srgbClr val="000000"/>
                </a:solidFill>
                <a:latin typeface="微软雅黑" panose="020B0503020204020204" pitchFamily="34" charset="-122"/>
                <a:ea typeface="微软雅黑" panose="020B0503020204020204" pitchFamily="34" charset="-122"/>
              </a:rPr>
              <a:t>）压缩气体和液化气体必须与爆炸物品、氧化剂、易燃物品、自燃物品、腐蚀性物品隔离贮存。易燃气体不得与助燃气体、剧毒气体同贮；氧气不得与油脂混合贮存，盛装液化气体的容器属压力容器的，必须有压力表、安全阀、紧急切断装置，并定期检</a:t>
            </a:r>
            <a:endParaRPr lang="en-US" altLang="zh-CN" sz="1800" b="0" i="0" dirty="0">
              <a:solidFill>
                <a:srgbClr val="000000"/>
              </a:solidFill>
              <a:latin typeface="微软雅黑" panose="020B0503020204020204" pitchFamily="34" charset="-122"/>
              <a:ea typeface="微软雅黑" panose="020B0503020204020204" pitchFamily="34" charset="-122"/>
            </a:endParaRPr>
          </a:p>
          <a:p>
            <a:pPr eaLnBrk="1" hangingPunct="1">
              <a:lnSpc>
                <a:spcPct val="150000"/>
              </a:lnSpc>
              <a:buClr>
                <a:srgbClr val="333399"/>
              </a:buClr>
              <a:buFont typeface="微软雅黑" panose="020B0503020204020204" pitchFamily="34" charset="-122"/>
              <a:buNone/>
            </a:pPr>
            <a:r>
              <a:rPr lang="zh-CN" altLang="en-US" sz="1800" b="0" i="0" dirty="0">
                <a:solidFill>
                  <a:srgbClr val="000000"/>
                </a:solidFill>
                <a:latin typeface="微软雅黑" panose="020B0503020204020204" pitchFamily="34" charset="-122"/>
                <a:ea typeface="微软雅黑" panose="020B0503020204020204" pitchFamily="34" charset="-122"/>
              </a:rPr>
              <a:t>查，不得超装 ；</a:t>
            </a:r>
          </a:p>
          <a:p>
            <a:pPr eaLnBrk="1" hangingPunct="1">
              <a:lnSpc>
                <a:spcPct val="150000"/>
              </a:lnSpc>
              <a:buClr>
                <a:srgbClr val="333399"/>
              </a:buClr>
              <a:buFont typeface="微软雅黑" panose="020B0503020204020204" pitchFamily="34" charset="-122"/>
              <a:buNone/>
            </a:pPr>
            <a:r>
              <a:rPr lang="zh-CN" altLang="en-US" sz="1800" b="0" i="0" dirty="0">
                <a:solidFill>
                  <a:srgbClr val="000000"/>
                </a:solidFill>
                <a:latin typeface="微软雅黑" panose="020B0503020204020204" pitchFamily="34" charset="-122"/>
                <a:ea typeface="微软雅黑" panose="020B0503020204020204" pitchFamily="34" charset="-122"/>
              </a:rPr>
              <a:t>（</a:t>
            </a:r>
            <a:r>
              <a:rPr lang="en-US" altLang="zh-CN" sz="1800" b="0" i="0" dirty="0">
                <a:solidFill>
                  <a:srgbClr val="000000"/>
                </a:solidFill>
                <a:latin typeface="微软雅黑" panose="020B0503020204020204" pitchFamily="34" charset="-122"/>
                <a:ea typeface="微软雅黑" panose="020B0503020204020204" pitchFamily="34" charset="-122"/>
              </a:rPr>
              <a:t>7</a:t>
            </a:r>
            <a:r>
              <a:rPr lang="zh-CN" altLang="en-US" sz="1800" b="0" i="0" dirty="0">
                <a:solidFill>
                  <a:srgbClr val="000000"/>
                </a:solidFill>
                <a:latin typeface="微软雅黑" panose="020B0503020204020204" pitchFamily="34" charset="-122"/>
                <a:ea typeface="微软雅黑" panose="020B0503020204020204" pitchFamily="34" charset="-122"/>
              </a:rPr>
              <a:t>）易燃液体、遇湿易燃物品、易燃固体不得与氧化剂混合贮存，具有还原性氧化剂应单独存放。 </a:t>
            </a:r>
          </a:p>
        </p:txBody>
      </p:sp>
      <p:sp>
        <p:nvSpPr>
          <p:cNvPr id="54279" name="Text Box 4"/>
          <p:cNvSpPr txBox="1">
            <a:spLocks noChangeArrowheads="1"/>
          </p:cNvSpPr>
          <p:nvPr/>
        </p:nvSpPr>
        <p:spPr bwMode="auto">
          <a:xfrm>
            <a:off x="838200" y="647700"/>
            <a:ext cx="611624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000">
                <a:solidFill>
                  <a:srgbClr val="14ABC6"/>
                </a:solidFill>
                <a:latin typeface="微软雅黑" panose="020B0503020204020204" pitchFamily="34" charset="-122"/>
                <a:ea typeface="微软雅黑" panose="020B0503020204020204" pitchFamily="34" charset="-122"/>
              </a:rPr>
              <a:t>问题九、危险化学品分类储存、禁忌储存的安全要求 ？</a:t>
            </a:r>
          </a:p>
        </p:txBody>
      </p:sp>
    </p:spTree>
    <p:custDataLst>
      <p:tags r:id="rId1"/>
    </p:custDataLst>
    <p:extLst>
      <p:ext uri="{BB962C8B-B14F-4D97-AF65-F5344CB8AC3E}">
        <p14:creationId xmlns:p14="http://schemas.microsoft.com/office/powerpoint/2010/main" val="3505358242"/>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2" name="Rectangle 4"/>
          <p:cNvSpPr>
            <a:spLocks noChangeArrowheads="1"/>
          </p:cNvSpPr>
          <p:nvPr/>
        </p:nvSpPr>
        <p:spPr bwMode="auto">
          <a:xfrm>
            <a:off x="898922" y="1653779"/>
            <a:ext cx="6416278" cy="1853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b="1" i="1">
                <a:solidFill>
                  <a:srgbClr val="800080"/>
                </a:solidFill>
                <a:latin typeface="Times New Roman" panose="02020603050405020304" pitchFamily="18" charset="0"/>
                <a:ea typeface="楷体_GB2312" panose="02010609030101010101" pitchFamily="49" charset="-122"/>
              </a:defRPr>
            </a:lvl1pPr>
            <a:lvl2pPr eaLnBrk="0" hangingPunct="0">
              <a:defRPr sz="2400" b="1" i="1">
                <a:solidFill>
                  <a:srgbClr val="800080"/>
                </a:solidFill>
                <a:latin typeface="Times New Roman" panose="02020603050405020304" pitchFamily="18" charset="0"/>
                <a:ea typeface="楷体_GB2312" panose="02010609030101010101" pitchFamily="49" charset="-122"/>
              </a:defRPr>
            </a:lvl2pPr>
            <a:lvl3pPr eaLnBrk="0" hangingPunct="0">
              <a:defRPr sz="2400" b="1" i="1">
                <a:solidFill>
                  <a:srgbClr val="800080"/>
                </a:solidFill>
                <a:latin typeface="Times New Roman" panose="02020603050405020304" pitchFamily="18" charset="0"/>
                <a:ea typeface="楷体_GB2312" panose="02010609030101010101" pitchFamily="49" charset="-122"/>
              </a:defRPr>
            </a:lvl3pPr>
            <a:lvl4pPr eaLnBrk="0" hangingPunct="0">
              <a:defRPr sz="2400" b="1" i="1">
                <a:solidFill>
                  <a:srgbClr val="800080"/>
                </a:solidFill>
                <a:latin typeface="Times New Roman" panose="02020603050405020304" pitchFamily="18" charset="0"/>
                <a:ea typeface="楷体_GB2312" panose="02010609030101010101" pitchFamily="49" charset="-122"/>
              </a:defRPr>
            </a:lvl4pPr>
            <a:lvl5pPr eaLnBrk="0" hangingPunct="0">
              <a:defRPr sz="2400" b="1" i="1">
                <a:solidFill>
                  <a:srgbClr val="800080"/>
                </a:solidFill>
                <a:latin typeface="Times New Roman" panose="02020603050405020304" pitchFamily="18" charset="0"/>
                <a:ea typeface="楷体_GB2312" panose="02010609030101010101" pitchFamily="49" charset="-122"/>
              </a:defRPr>
            </a:lvl5pPr>
            <a:lvl6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6pPr>
            <a:lvl7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7pPr>
            <a:lvl8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8pPr>
            <a:lvl9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9pPr>
          </a:lstStyle>
          <a:p>
            <a:pPr eaLnBrk="1" hangingPunct="1">
              <a:lnSpc>
                <a:spcPct val="150000"/>
              </a:lnSpc>
              <a:buClr>
                <a:srgbClr val="333399"/>
              </a:buClr>
              <a:buFont typeface="微软雅黑" panose="020B0503020204020204" pitchFamily="34" charset="-122"/>
              <a:buNone/>
            </a:pPr>
            <a:r>
              <a:rPr lang="zh-CN" altLang="en-US" sz="1600" b="0" i="0">
                <a:solidFill>
                  <a:srgbClr val="000000"/>
                </a:solidFill>
                <a:latin typeface="微软雅黑" panose="020B0503020204020204" pitchFamily="34" charset="-122"/>
                <a:ea typeface="微软雅黑" panose="020B0503020204020204" pitchFamily="34" charset="-122"/>
              </a:rPr>
              <a:t>（</a:t>
            </a:r>
            <a:r>
              <a:rPr lang="en-US" altLang="zh-CN" sz="1600" b="0" i="0">
                <a:solidFill>
                  <a:srgbClr val="000000"/>
                </a:solidFill>
                <a:latin typeface="微软雅黑" panose="020B0503020204020204" pitchFamily="34" charset="-122"/>
                <a:ea typeface="微软雅黑" panose="020B0503020204020204" pitchFamily="34" charset="-122"/>
              </a:rPr>
              <a:t>8</a:t>
            </a:r>
            <a:r>
              <a:rPr lang="zh-CN" altLang="en-US" sz="1600" b="0" i="0">
                <a:solidFill>
                  <a:srgbClr val="000000"/>
                </a:solidFill>
                <a:latin typeface="微软雅黑" panose="020B0503020204020204" pitchFamily="34" charset="-122"/>
                <a:ea typeface="微软雅黑" panose="020B0503020204020204" pitchFamily="34" charset="-122"/>
              </a:rPr>
              <a:t>）有毒物品应贮存在阴凉、通风、干燥的场所，不要露天存放，</a:t>
            </a:r>
            <a:endParaRPr lang="en-US" altLang="zh-CN" sz="1600" b="0" i="0">
              <a:solidFill>
                <a:srgbClr val="000000"/>
              </a:solidFill>
              <a:latin typeface="微软雅黑" panose="020B0503020204020204" pitchFamily="34" charset="-122"/>
              <a:ea typeface="微软雅黑" panose="020B0503020204020204" pitchFamily="34" charset="-122"/>
            </a:endParaRPr>
          </a:p>
          <a:p>
            <a:pPr eaLnBrk="1" hangingPunct="1">
              <a:lnSpc>
                <a:spcPct val="150000"/>
              </a:lnSpc>
              <a:buClr>
                <a:srgbClr val="333399"/>
              </a:buClr>
              <a:buFont typeface="微软雅黑" panose="020B0503020204020204" pitchFamily="34" charset="-122"/>
              <a:buNone/>
            </a:pPr>
            <a:r>
              <a:rPr lang="zh-CN" altLang="en-US" sz="1600" b="0" i="0">
                <a:solidFill>
                  <a:srgbClr val="000000"/>
                </a:solidFill>
                <a:latin typeface="微软雅黑" panose="020B0503020204020204" pitchFamily="34" charset="-122"/>
                <a:ea typeface="微软雅黑" panose="020B0503020204020204" pitchFamily="34" charset="-122"/>
              </a:rPr>
              <a:t>不要接近酸类物质 ； </a:t>
            </a:r>
          </a:p>
          <a:p>
            <a:pPr eaLnBrk="1" hangingPunct="1">
              <a:lnSpc>
                <a:spcPct val="150000"/>
              </a:lnSpc>
              <a:buClr>
                <a:srgbClr val="333399"/>
              </a:buClr>
              <a:buFont typeface="微软雅黑" panose="020B0503020204020204" pitchFamily="34" charset="-122"/>
              <a:buNone/>
            </a:pPr>
            <a:r>
              <a:rPr lang="zh-CN" altLang="en-US" sz="1600" b="0" i="0">
                <a:solidFill>
                  <a:srgbClr val="000000"/>
                </a:solidFill>
                <a:latin typeface="微软雅黑" panose="020B0503020204020204" pitchFamily="34" charset="-122"/>
                <a:ea typeface="微软雅黑" panose="020B0503020204020204" pitchFamily="34" charset="-122"/>
              </a:rPr>
              <a:t>（</a:t>
            </a:r>
            <a:r>
              <a:rPr lang="en-US" altLang="zh-CN" sz="1600" b="0" i="0">
                <a:solidFill>
                  <a:srgbClr val="000000"/>
                </a:solidFill>
                <a:latin typeface="微软雅黑" panose="020B0503020204020204" pitchFamily="34" charset="-122"/>
                <a:ea typeface="微软雅黑" panose="020B0503020204020204" pitchFamily="34" charset="-122"/>
              </a:rPr>
              <a:t>9</a:t>
            </a:r>
            <a:r>
              <a:rPr lang="zh-CN" altLang="en-US" sz="1600" b="0" i="0">
                <a:solidFill>
                  <a:srgbClr val="000000"/>
                </a:solidFill>
                <a:latin typeface="微软雅黑" panose="020B0503020204020204" pitchFamily="34" charset="-122"/>
                <a:ea typeface="微软雅黑" panose="020B0503020204020204" pitchFamily="34" charset="-122"/>
              </a:rPr>
              <a:t>）腐蚀性物品，包装必须严密，不允许泄漏，严禁与液化气体</a:t>
            </a:r>
            <a:endParaRPr lang="en-US" altLang="zh-CN" sz="1600" b="0" i="0">
              <a:solidFill>
                <a:srgbClr val="000000"/>
              </a:solidFill>
              <a:latin typeface="微软雅黑" panose="020B0503020204020204" pitchFamily="34" charset="-122"/>
              <a:ea typeface="微软雅黑" panose="020B0503020204020204" pitchFamily="34" charset="-122"/>
            </a:endParaRPr>
          </a:p>
          <a:p>
            <a:pPr eaLnBrk="1" hangingPunct="1">
              <a:lnSpc>
                <a:spcPct val="150000"/>
              </a:lnSpc>
              <a:buClr>
                <a:srgbClr val="333399"/>
              </a:buClr>
              <a:buFont typeface="微软雅黑" panose="020B0503020204020204" pitchFamily="34" charset="-122"/>
              <a:buNone/>
            </a:pPr>
            <a:r>
              <a:rPr lang="zh-CN" altLang="en-US" sz="1600" b="0" i="0">
                <a:solidFill>
                  <a:srgbClr val="000000"/>
                </a:solidFill>
                <a:latin typeface="微软雅黑" panose="020B0503020204020204" pitchFamily="34" charset="-122"/>
                <a:ea typeface="微软雅黑" panose="020B0503020204020204" pitchFamily="34" charset="-122"/>
              </a:rPr>
              <a:t>和其他物品共存，并可设置防泄漏托盘；</a:t>
            </a:r>
          </a:p>
          <a:p>
            <a:pPr eaLnBrk="1" hangingPunct="1">
              <a:lnSpc>
                <a:spcPct val="150000"/>
              </a:lnSpc>
              <a:buClr>
                <a:srgbClr val="333399"/>
              </a:buClr>
              <a:buFont typeface="微软雅黑" panose="020B0503020204020204" pitchFamily="34" charset="-122"/>
              <a:buNone/>
            </a:pPr>
            <a:r>
              <a:rPr lang="zh-CN" altLang="en-US" sz="1600" b="0" i="0">
                <a:solidFill>
                  <a:srgbClr val="000000"/>
                </a:solidFill>
                <a:latin typeface="微软雅黑" panose="020B0503020204020204" pitchFamily="34" charset="-122"/>
                <a:ea typeface="微软雅黑" panose="020B0503020204020204" pitchFamily="34" charset="-122"/>
              </a:rPr>
              <a:t>（</a:t>
            </a:r>
            <a:r>
              <a:rPr lang="en-US" altLang="zh-CN" sz="1600" b="0" i="0">
                <a:solidFill>
                  <a:srgbClr val="000000"/>
                </a:solidFill>
                <a:latin typeface="微软雅黑" panose="020B0503020204020204" pitchFamily="34" charset="-122"/>
                <a:ea typeface="微软雅黑" panose="020B0503020204020204" pitchFamily="34" charset="-122"/>
              </a:rPr>
              <a:t>10</a:t>
            </a:r>
            <a:r>
              <a:rPr lang="zh-CN" altLang="en-US" sz="1600" b="0" i="0">
                <a:solidFill>
                  <a:srgbClr val="000000"/>
                </a:solidFill>
                <a:latin typeface="微软雅黑" panose="020B0503020204020204" pitchFamily="34" charset="-122"/>
                <a:ea typeface="微软雅黑" panose="020B0503020204020204" pitchFamily="34" charset="-122"/>
              </a:rPr>
              <a:t>）灭火方式不同的物品不得储存在同一库房。 </a:t>
            </a:r>
          </a:p>
        </p:txBody>
      </p:sp>
      <p:pic>
        <p:nvPicPr>
          <p:cNvPr id="55303" name="Picture 8" descr="4238fc46fe869de66700ec14d673824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9400" y="3257550"/>
            <a:ext cx="1728788" cy="1379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4" name="Text Box 4"/>
          <p:cNvSpPr txBox="1">
            <a:spLocks noChangeArrowheads="1"/>
          </p:cNvSpPr>
          <p:nvPr/>
        </p:nvSpPr>
        <p:spPr bwMode="auto">
          <a:xfrm>
            <a:off x="931069" y="952500"/>
            <a:ext cx="611624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000" dirty="0">
                <a:solidFill>
                  <a:srgbClr val="14ABC6"/>
                </a:solidFill>
                <a:latin typeface="微软雅黑" panose="020B0503020204020204" pitchFamily="34" charset="-122"/>
                <a:ea typeface="微软雅黑" panose="020B0503020204020204" pitchFamily="34" charset="-122"/>
              </a:rPr>
              <a:t>问题九、危险化学品分类储存、禁忌储存的安全要求 ？</a:t>
            </a:r>
          </a:p>
        </p:txBody>
      </p:sp>
    </p:spTree>
    <p:custDataLst>
      <p:tags r:id="rId1"/>
    </p:custDataLst>
    <p:extLst>
      <p:ext uri="{BB962C8B-B14F-4D97-AF65-F5344CB8AC3E}">
        <p14:creationId xmlns:p14="http://schemas.microsoft.com/office/powerpoint/2010/main" val="3465738987"/>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6" name="Text Box 7"/>
          <p:cNvSpPr txBox="1">
            <a:spLocks noChangeArrowheads="1"/>
          </p:cNvSpPr>
          <p:nvPr/>
        </p:nvSpPr>
        <p:spPr bwMode="auto">
          <a:xfrm>
            <a:off x="944166" y="947737"/>
            <a:ext cx="561617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000">
                <a:solidFill>
                  <a:srgbClr val="14ABC6"/>
                </a:solidFill>
                <a:latin typeface="微软雅黑" panose="020B0503020204020204" pitchFamily="34" charset="-122"/>
                <a:ea typeface="微软雅黑" panose="020B0503020204020204" pitchFamily="34" charset="-122"/>
              </a:rPr>
              <a:t>问题十、危化品仓库日常安全管理的要求 ？</a:t>
            </a:r>
          </a:p>
        </p:txBody>
      </p:sp>
      <p:sp>
        <p:nvSpPr>
          <p:cNvPr id="56327" name="Rectangle 8"/>
          <p:cNvSpPr>
            <a:spLocks noChangeArrowheads="1"/>
          </p:cNvSpPr>
          <p:nvPr/>
        </p:nvSpPr>
        <p:spPr bwMode="auto">
          <a:xfrm>
            <a:off x="762000" y="1733550"/>
            <a:ext cx="7831931" cy="2807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b="1" i="1">
                <a:solidFill>
                  <a:srgbClr val="800080"/>
                </a:solidFill>
                <a:latin typeface="Times New Roman" panose="02020603050405020304" pitchFamily="18" charset="0"/>
                <a:ea typeface="楷体_GB2312" panose="02010609030101010101" pitchFamily="49" charset="-122"/>
              </a:defRPr>
            </a:lvl1pPr>
            <a:lvl2pPr eaLnBrk="0" hangingPunct="0">
              <a:defRPr sz="2400" b="1" i="1">
                <a:solidFill>
                  <a:srgbClr val="800080"/>
                </a:solidFill>
                <a:latin typeface="Times New Roman" panose="02020603050405020304" pitchFamily="18" charset="0"/>
                <a:ea typeface="楷体_GB2312" panose="02010609030101010101" pitchFamily="49" charset="-122"/>
              </a:defRPr>
            </a:lvl2pPr>
            <a:lvl3pPr eaLnBrk="0" hangingPunct="0">
              <a:defRPr sz="2400" b="1" i="1">
                <a:solidFill>
                  <a:srgbClr val="800080"/>
                </a:solidFill>
                <a:latin typeface="Times New Roman" panose="02020603050405020304" pitchFamily="18" charset="0"/>
                <a:ea typeface="楷体_GB2312" panose="02010609030101010101" pitchFamily="49" charset="-122"/>
              </a:defRPr>
            </a:lvl3pPr>
            <a:lvl4pPr eaLnBrk="0" hangingPunct="0">
              <a:defRPr sz="2400" b="1" i="1">
                <a:solidFill>
                  <a:srgbClr val="800080"/>
                </a:solidFill>
                <a:latin typeface="Times New Roman" panose="02020603050405020304" pitchFamily="18" charset="0"/>
                <a:ea typeface="楷体_GB2312" panose="02010609030101010101" pitchFamily="49" charset="-122"/>
              </a:defRPr>
            </a:lvl4pPr>
            <a:lvl5pPr eaLnBrk="0" hangingPunct="0">
              <a:defRPr sz="2400" b="1" i="1">
                <a:solidFill>
                  <a:srgbClr val="800080"/>
                </a:solidFill>
                <a:latin typeface="Times New Roman" panose="02020603050405020304" pitchFamily="18" charset="0"/>
                <a:ea typeface="楷体_GB2312" panose="02010609030101010101" pitchFamily="49" charset="-122"/>
              </a:defRPr>
            </a:lvl5pPr>
            <a:lvl6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6pPr>
            <a:lvl7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7pPr>
            <a:lvl8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8pPr>
            <a:lvl9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9pPr>
          </a:lstStyle>
          <a:p>
            <a:pPr eaLnBrk="1" hangingPunct="1">
              <a:lnSpc>
                <a:spcPct val="150000"/>
              </a:lnSpc>
              <a:buClr>
                <a:srgbClr val="333399"/>
              </a:buClr>
              <a:buFont typeface="微软雅黑" panose="020B0503020204020204" pitchFamily="34" charset="-122"/>
              <a:buNone/>
            </a:pPr>
            <a:r>
              <a:rPr lang="zh-CN" altLang="en-US" sz="1800" b="0" i="0" dirty="0">
                <a:solidFill>
                  <a:srgbClr val="000000"/>
                </a:solidFill>
                <a:latin typeface="微软雅黑" panose="020B0503020204020204" pitchFamily="34" charset="-122"/>
                <a:ea typeface="微软雅黑" panose="020B0503020204020204" pitchFamily="34" charset="-122"/>
              </a:rPr>
              <a:t>（</a:t>
            </a:r>
            <a:r>
              <a:rPr lang="en-US" altLang="zh-CN" sz="1800" b="0" i="0" dirty="0">
                <a:solidFill>
                  <a:srgbClr val="000000"/>
                </a:solidFill>
                <a:latin typeface="微软雅黑" panose="020B0503020204020204" pitchFamily="34" charset="-122"/>
                <a:ea typeface="微软雅黑" panose="020B0503020204020204" pitchFamily="34" charset="-122"/>
              </a:rPr>
              <a:t>1</a:t>
            </a:r>
            <a:r>
              <a:rPr lang="zh-CN" altLang="en-US" sz="1800" b="0" i="0" dirty="0">
                <a:solidFill>
                  <a:srgbClr val="000000"/>
                </a:solidFill>
                <a:latin typeface="微软雅黑" panose="020B0503020204020204" pitchFamily="34" charset="-122"/>
                <a:ea typeface="微软雅黑" panose="020B0503020204020204" pitchFamily="34" charset="-122"/>
              </a:rPr>
              <a:t>）化学危险品入库时，应严格检验物品质量、数量、包装情况、有无泄漏 ； </a:t>
            </a:r>
          </a:p>
          <a:p>
            <a:pPr eaLnBrk="1" hangingPunct="1">
              <a:lnSpc>
                <a:spcPct val="150000"/>
              </a:lnSpc>
              <a:buClr>
                <a:srgbClr val="333399"/>
              </a:buClr>
              <a:buFont typeface="微软雅黑" panose="020B0503020204020204" pitchFamily="34" charset="-122"/>
              <a:buNone/>
            </a:pPr>
            <a:r>
              <a:rPr lang="zh-CN" altLang="en-US" sz="1800" b="0" i="0" dirty="0">
                <a:solidFill>
                  <a:srgbClr val="000000"/>
                </a:solidFill>
                <a:latin typeface="微软雅黑" panose="020B0503020204020204" pitchFamily="34" charset="-122"/>
                <a:ea typeface="微软雅黑" panose="020B0503020204020204" pitchFamily="34" charset="-122"/>
              </a:rPr>
              <a:t>（</a:t>
            </a:r>
            <a:r>
              <a:rPr lang="en-US" altLang="zh-CN" sz="1800" b="0" i="0" dirty="0">
                <a:solidFill>
                  <a:srgbClr val="000000"/>
                </a:solidFill>
                <a:latin typeface="微软雅黑" panose="020B0503020204020204" pitchFamily="34" charset="-122"/>
                <a:ea typeface="微软雅黑" panose="020B0503020204020204" pitchFamily="34" charset="-122"/>
              </a:rPr>
              <a:t>2</a:t>
            </a:r>
            <a:r>
              <a:rPr lang="zh-CN" altLang="en-US" sz="1800" b="0" i="0" dirty="0">
                <a:solidFill>
                  <a:srgbClr val="000000"/>
                </a:solidFill>
                <a:latin typeface="微软雅黑" panose="020B0503020204020204" pitchFamily="34" charset="-122"/>
                <a:ea typeface="微软雅黑" panose="020B0503020204020204" pitchFamily="34" charset="-122"/>
              </a:rPr>
              <a:t>）化学危险品入库后应采取适当的养护措施，在贮存期内，定期检查，发现其品质变化、包装破损、渗漏、稳定剂短缺等，应及时处理 ；</a:t>
            </a:r>
          </a:p>
          <a:p>
            <a:pPr eaLnBrk="1" hangingPunct="1">
              <a:lnSpc>
                <a:spcPct val="150000"/>
              </a:lnSpc>
              <a:buClr>
                <a:srgbClr val="333399"/>
              </a:buClr>
              <a:buFont typeface="微软雅黑" panose="020B0503020204020204" pitchFamily="34" charset="-122"/>
              <a:buNone/>
            </a:pPr>
            <a:r>
              <a:rPr lang="zh-CN" altLang="en-US" sz="1800" b="0" i="0" dirty="0">
                <a:solidFill>
                  <a:srgbClr val="000000"/>
                </a:solidFill>
                <a:latin typeface="微软雅黑" panose="020B0503020204020204" pitchFamily="34" charset="-122"/>
                <a:ea typeface="微软雅黑" panose="020B0503020204020204" pitchFamily="34" charset="-122"/>
              </a:rPr>
              <a:t>（</a:t>
            </a:r>
            <a:r>
              <a:rPr lang="en-US" altLang="zh-CN" sz="1800" b="0" i="0" dirty="0">
                <a:solidFill>
                  <a:srgbClr val="000000"/>
                </a:solidFill>
                <a:latin typeface="微软雅黑" panose="020B0503020204020204" pitchFamily="34" charset="-122"/>
                <a:ea typeface="微软雅黑" panose="020B0503020204020204" pitchFamily="34" charset="-122"/>
              </a:rPr>
              <a:t>3</a:t>
            </a:r>
            <a:r>
              <a:rPr lang="zh-CN" altLang="en-US" sz="1800" b="0" i="0" dirty="0">
                <a:solidFill>
                  <a:srgbClr val="000000"/>
                </a:solidFill>
                <a:latin typeface="微软雅黑" panose="020B0503020204020204" pitchFamily="34" charset="-122"/>
                <a:ea typeface="微软雅黑" panose="020B0503020204020204" pitchFamily="34" charset="-122"/>
              </a:rPr>
              <a:t>）库房温度、湿度应严格控制、经常检查，发现变化及时调整 ；</a:t>
            </a:r>
          </a:p>
          <a:p>
            <a:pPr eaLnBrk="1" hangingPunct="1">
              <a:lnSpc>
                <a:spcPct val="150000"/>
              </a:lnSpc>
              <a:buClr>
                <a:srgbClr val="333399"/>
              </a:buClr>
              <a:buFont typeface="微软雅黑" panose="020B0503020204020204" pitchFamily="34" charset="-122"/>
              <a:buNone/>
            </a:pPr>
            <a:r>
              <a:rPr lang="zh-CN" altLang="en-US" sz="1800" b="0" i="0" dirty="0">
                <a:solidFill>
                  <a:srgbClr val="000000"/>
                </a:solidFill>
                <a:latin typeface="微软雅黑" panose="020B0503020204020204" pitchFamily="34" charset="-122"/>
                <a:ea typeface="微软雅黑" panose="020B0503020204020204" pitchFamily="34" charset="-122"/>
              </a:rPr>
              <a:t>（</a:t>
            </a:r>
            <a:r>
              <a:rPr lang="en-US" altLang="zh-CN" sz="1800" b="0" i="0" dirty="0">
                <a:solidFill>
                  <a:srgbClr val="000000"/>
                </a:solidFill>
                <a:latin typeface="微软雅黑" panose="020B0503020204020204" pitchFamily="34" charset="-122"/>
                <a:ea typeface="微软雅黑" panose="020B0503020204020204" pitchFamily="34" charset="-122"/>
              </a:rPr>
              <a:t>4</a:t>
            </a:r>
            <a:r>
              <a:rPr lang="zh-CN" altLang="en-US" sz="1800" b="0" i="0" dirty="0">
                <a:solidFill>
                  <a:srgbClr val="000000"/>
                </a:solidFill>
                <a:latin typeface="微软雅黑" panose="020B0503020204020204" pitchFamily="34" charset="-122"/>
                <a:ea typeface="微软雅黑" panose="020B0503020204020204" pitchFamily="34" charset="-122"/>
              </a:rPr>
              <a:t>）不得在库房内对贮存的危险化学品分装、改装、开箱（桶）检查作业 。</a:t>
            </a:r>
          </a:p>
        </p:txBody>
      </p:sp>
    </p:spTree>
    <p:custDataLst>
      <p:tags r:id="rId1"/>
    </p:custDataLst>
    <p:extLst>
      <p:ext uri="{BB962C8B-B14F-4D97-AF65-F5344CB8AC3E}">
        <p14:creationId xmlns:p14="http://schemas.microsoft.com/office/powerpoint/2010/main" val="3673655103"/>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标题 1"/>
          <p:cNvSpPr>
            <a:spLocks noGrp="1" noChangeArrowheads="1"/>
          </p:cNvSpPr>
          <p:nvPr>
            <p:ph type="title"/>
            <p:custDataLst>
              <p:tags r:id="rId2"/>
            </p:custDataLst>
          </p:nvPr>
        </p:nvSpPr>
        <p:spPr>
          <a:xfrm>
            <a:off x="1343025" y="2571750"/>
            <a:ext cx="6457950" cy="617935"/>
          </a:xfrm>
        </p:spPr>
        <p:txBody>
          <a:bodyPr/>
          <a:lstStyle/>
          <a:p>
            <a:r>
              <a:rPr lang="zh-CN" altLang="en-US" sz="3300" b="1">
                <a:latin typeface="微软雅黑" panose="020B0503020204020204" pitchFamily="34" charset="-122"/>
                <a:ea typeface="微软雅黑" panose="020B0503020204020204" pitchFamily="34" charset="-122"/>
              </a:rPr>
              <a:t>第一部分：仓库安全管理知识</a:t>
            </a:r>
          </a:p>
        </p:txBody>
      </p:sp>
    </p:spTree>
    <p:custDataLst>
      <p:tags r:id="rId1"/>
    </p:custDataLst>
    <p:extLst>
      <p:ext uri="{BB962C8B-B14F-4D97-AF65-F5344CB8AC3E}">
        <p14:creationId xmlns:p14="http://schemas.microsoft.com/office/powerpoint/2010/main" val="24506435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50" name="Rectangle 4"/>
          <p:cNvSpPr>
            <a:spLocks noChangeArrowheads="1"/>
          </p:cNvSpPr>
          <p:nvPr/>
        </p:nvSpPr>
        <p:spPr bwMode="auto">
          <a:xfrm>
            <a:off x="457200" y="1428750"/>
            <a:ext cx="8229600" cy="27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b="1" i="1">
                <a:solidFill>
                  <a:srgbClr val="800080"/>
                </a:solidFill>
                <a:latin typeface="Times New Roman" panose="02020603050405020304" pitchFamily="18" charset="0"/>
                <a:ea typeface="楷体_GB2312" panose="02010609030101010101" pitchFamily="49" charset="-122"/>
              </a:defRPr>
            </a:lvl1pPr>
            <a:lvl2pPr eaLnBrk="0" hangingPunct="0">
              <a:defRPr sz="2400" b="1" i="1">
                <a:solidFill>
                  <a:srgbClr val="800080"/>
                </a:solidFill>
                <a:latin typeface="Times New Roman" panose="02020603050405020304" pitchFamily="18" charset="0"/>
                <a:ea typeface="楷体_GB2312" panose="02010609030101010101" pitchFamily="49" charset="-122"/>
              </a:defRPr>
            </a:lvl2pPr>
            <a:lvl3pPr eaLnBrk="0" hangingPunct="0">
              <a:defRPr sz="2400" b="1" i="1">
                <a:solidFill>
                  <a:srgbClr val="800080"/>
                </a:solidFill>
                <a:latin typeface="Times New Roman" panose="02020603050405020304" pitchFamily="18" charset="0"/>
                <a:ea typeface="楷体_GB2312" panose="02010609030101010101" pitchFamily="49" charset="-122"/>
              </a:defRPr>
            </a:lvl3pPr>
            <a:lvl4pPr eaLnBrk="0" hangingPunct="0">
              <a:defRPr sz="2400" b="1" i="1">
                <a:solidFill>
                  <a:srgbClr val="800080"/>
                </a:solidFill>
                <a:latin typeface="Times New Roman" panose="02020603050405020304" pitchFamily="18" charset="0"/>
                <a:ea typeface="楷体_GB2312" panose="02010609030101010101" pitchFamily="49" charset="-122"/>
              </a:defRPr>
            </a:lvl4pPr>
            <a:lvl5pPr eaLnBrk="0" hangingPunct="0">
              <a:defRPr sz="2400" b="1" i="1">
                <a:solidFill>
                  <a:srgbClr val="800080"/>
                </a:solidFill>
                <a:latin typeface="Times New Roman" panose="02020603050405020304" pitchFamily="18" charset="0"/>
                <a:ea typeface="楷体_GB2312" panose="02010609030101010101" pitchFamily="49" charset="-122"/>
              </a:defRPr>
            </a:lvl5pPr>
            <a:lvl6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6pPr>
            <a:lvl7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7pPr>
            <a:lvl8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8pPr>
            <a:lvl9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9pPr>
          </a:lstStyle>
          <a:p>
            <a:pPr eaLnBrk="1" hangingPunct="1">
              <a:lnSpc>
                <a:spcPct val="150000"/>
              </a:lnSpc>
              <a:buClr>
                <a:srgbClr val="333399"/>
              </a:buClr>
              <a:buFont typeface="微软雅黑" panose="020B0503020204020204" pitchFamily="34" charset="-122"/>
              <a:buNone/>
            </a:pPr>
            <a:r>
              <a:rPr lang="zh-CN" altLang="en-US" sz="1600" b="0" i="0" dirty="0">
                <a:solidFill>
                  <a:srgbClr val="000000"/>
                </a:solidFill>
                <a:latin typeface="微软雅黑" panose="020B0503020204020204" pitchFamily="34" charset="-122"/>
                <a:ea typeface="微软雅黑" panose="020B0503020204020204" pitchFamily="34" charset="-122"/>
              </a:rPr>
              <a:t>（</a:t>
            </a:r>
            <a:r>
              <a:rPr lang="en-US" altLang="zh-CN" sz="1600" b="0" i="0" dirty="0">
                <a:solidFill>
                  <a:srgbClr val="000000"/>
                </a:solidFill>
                <a:latin typeface="微软雅黑" panose="020B0503020204020204" pitchFamily="34" charset="-122"/>
                <a:ea typeface="微软雅黑" panose="020B0503020204020204" pitchFamily="34" charset="-122"/>
              </a:rPr>
              <a:t>5</a:t>
            </a:r>
            <a:r>
              <a:rPr lang="zh-CN" altLang="en-US" sz="1600" b="0" i="0" dirty="0">
                <a:solidFill>
                  <a:srgbClr val="000000"/>
                </a:solidFill>
                <a:latin typeface="微软雅黑" panose="020B0503020204020204" pitchFamily="34" charset="-122"/>
                <a:ea typeface="微软雅黑" panose="020B0503020204020204" pitchFamily="34" charset="-122"/>
              </a:rPr>
              <a:t>）危险化学品专用仓库应有明显的安全标志和标识；</a:t>
            </a:r>
            <a:endParaRPr lang="en-US" altLang="zh-CN" sz="1600" b="0" i="0" dirty="0">
              <a:solidFill>
                <a:srgbClr val="000000"/>
              </a:solidFill>
              <a:latin typeface="微软雅黑" panose="020B0503020204020204" pitchFamily="34" charset="-122"/>
              <a:ea typeface="微软雅黑" panose="020B0503020204020204" pitchFamily="34" charset="-122"/>
            </a:endParaRPr>
          </a:p>
          <a:p>
            <a:pPr eaLnBrk="1" hangingPunct="1">
              <a:lnSpc>
                <a:spcPct val="150000"/>
              </a:lnSpc>
              <a:buClr>
                <a:srgbClr val="333399"/>
              </a:buClr>
              <a:buFont typeface="微软雅黑" panose="020B0503020204020204" pitchFamily="34" charset="-122"/>
              <a:buNone/>
            </a:pPr>
            <a:r>
              <a:rPr lang="zh-CN" altLang="en-US" sz="1600" b="0" i="0" dirty="0">
                <a:solidFill>
                  <a:srgbClr val="000000"/>
                </a:solidFill>
                <a:latin typeface="微软雅黑" panose="020B0503020204020204" pitchFamily="34" charset="-122"/>
                <a:ea typeface="微软雅黑" panose="020B0503020204020204" pitchFamily="34" charset="-122"/>
              </a:rPr>
              <a:t>（</a:t>
            </a:r>
            <a:r>
              <a:rPr lang="en-US" altLang="zh-CN" sz="1600" b="0" i="0" dirty="0">
                <a:solidFill>
                  <a:srgbClr val="000000"/>
                </a:solidFill>
                <a:latin typeface="微软雅黑" panose="020B0503020204020204" pitchFamily="34" charset="-122"/>
                <a:ea typeface="微软雅黑" panose="020B0503020204020204" pitchFamily="34" charset="-122"/>
              </a:rPr>
              <a:t>6</a:t>
            </a:r>
            <a:r>
              <a:rPr lang="zh-CN" altLang="en-US" sz="1600" b="0" i="0" dirty="0">
                <a:solidFill>
                  <a:srgbClr val="000000"/>
                </a:solidFill>
                <a:latin typeface="微软雅黑" panose="020B0503020204020204" pitchFamily="34" charset="-122"/>
                <a:ea typeface="微软雅黑" panose="020B0503020204020204" pitchFamily="34" charset="-122"/>
              </a:rPr>
              <a:t>）贮存的危险化学品应标明每一种危险化学品的名称、数量、危险特性和灭火方法；</a:t>
            </a:r>
          </a:p>
          <a:p>
            <a:pPr eaLnBrk="1" hangingPunct="1">
              <a:lnSpc>
                <a:spcPct val="150000"/>
              </a:lnSpc>
              <a:buClr>
                <a:srgbClr val="333399"/>
              </a:buClr>
              <a:buFont typeface="微软雅黑" panose="020B0503020204020204" pitchFamily="34" charset="-122"/>
              <a:buNone/>
            </a:pPr>
            <a:r>
              <a:rPr lang="zh-CN" altLang="en-US" sz="1600" b="0" i="0" dirty="0">
                <a:solidFill>
                  <a:srgbClr val="000000"/>
                </a:solidFill>
                <a:latin typeface="微软雅黑" panose="020B0503020204020204" pitchFamily="34" charset="-122"/>
                <a:ea typeface="微软雅黑" panose="020B0503020204020204" pitchFamily="34" charset="-122"/>
              </a:rPr>
              <a:t>（</a:t>
            </a:r>
            <a:r>
              <a:rPr lang="en-US" altLang="zh-CN" sz="1600" b="0" i="0" dirty="0">
                <a:solidFill>
                  <a:srgbClr val="000000"/>
                </a:solidFill>
                <a:latin typeface="微软雅黑" panose="020B0503020204020204" pitchFamily="34" charset="-122"/>
                <a:ea typeface="微软雅黑" panose="020B0503020204020204" pitchFamily="34" charset="-122"/>
              </a:rPr>
              <a:t>7</a:t>
            </a:r>
            <a:r>
              <a:rPr lang="zh-CN" altLang="en-US" sz="1600" b="0" i="0" dirty="0">
                <a:solidFill>
                  <a:srgbClr val="000000"/>
                </a:solidFill>
                <a:latin typeface="微软雅黑" panose="020B0503020204020204" pitchFamily="34" charset="-122"/>
                <a:ea typeface="微软雅黑" panose="020B0503020204020204" pitchFamily="34" charset="-122"/>
              </a:rPr>
              <a:t>）危险化学品储存仓库应由专人管理，核查登记出入库情况 ；</a:t>
            </a:r>
          </a:p>
          <a:p>
            <a:pPr eaLnBrk="1" hangingPunct="1">
              <a:lnSpc>
                <a:spcPct val="150000"/>
              </a:lnSpc>
              <a:buClr>
                <a:srgbClr val="333399"/>
              </a:buClr>
              <a:buFont typeface="微软雅黑" panose="020B0503020204020204" pitchFamily="34" charset="-122"/>
              <a:buNone/>
            </a:pPr>
            <a:r>
              <a:rPr lang="zh-CN" altLang="en-US" sz="1600" b="0" i="0" dirty="0">
                <a:solidFill>
                  <a:srgbClr val="000000"/>
                </a:solidFill>
                <a:latin typeface="微软雅黑" panose="020B0503020204020204" pitchFamily="34" charset="-122"/>
                <a:ea typeface="微软雅黑" panose="020B0503020204020204" pitchFamily="34" charset="-122"/>
              </a:rPr>
              <a:t>（</a:t>
            </a:r>
            <a:r>
              <a:rPr lang="en-US" altLang="zh-CN" sz="1600" b="0" i="0" dirty="0">
                <a:solidFill>
                  <a:srgbClr val="000000"/>
                </a:solidFill>
                <a:latin typeface="微软雅黑" panose="020B0503020204020204" pitchFamily="34" charset="-122"/>
                <a:ea typeface="微软雅黑" panose="020B0503020204020204" pitchFamily="34" charset="-122"/>
              </a:rPr>
              <a:t>8</a:t>
            </a:r>
            <a:r>
              <a:rPr lang="zh-CN" altLang="en-US" sz="1600" b="0" i="0" dirty="0">
                <a:solidFill>
                  <a:srgbClr val="000000"/>
                </a:solidFill>
                <a:latin typeface="微软雅黑" panose="020B0503020204020204" pitchFamily="34" charset="-122"/>
                <a:ea typeface="微软雅黑" panose="020B0503020204020204" pitchFamily="34" charset="-122"/>
              </a:rPr>
              <a:t>）装卸、搬运化学危险品时应按有关规定进行，做到轻装、轻卸。严禁摔、碰、撞、击、拖拉、倾倒和滚动 ；</a:t>
            </a:r>
          </a:p>
          <a:p>
            <a:pPr eaLnBrk="1" hangingPunct="1">
              <a:lnSpc>
                <a:spcPct val="150000"/>
              </a:lnSpc>
              <a:buClr>
                <a:srgbClr val="333399"/>
              </a:buClr>
              <a:buFont typeface="微软雅黑" panose="020B0503020204020204" pitchFamily="34" charset="-122"/>
              <a:buNone/>
            </a:pPr>
            <a:r>
              <a:rPr lang="zh-CN" altLang="en-US" sz="1600" b="0" i="0" dirty="0">
                <a:solidFill>
                  <a:srgbClr val="000000"/>
                </a:solidFill>
                <a:latin typeface="微软雅黑" panose="020B0503020204020204" pitchFamily="34" charset="-122"/>
                <a:ea typeface="微软雅黑" panose="020B0503020204020204" pitchFamily="34" charset="-122"/>
              </a:rPr>
              <a:t>（</a:t>
            </a:r>
            <a:r>
              <a:rPr lang="en-US" altLang="zh-CN" sz="1600" b="0" i="0" dirty="0">
                <a:solidFill>
                  <a:srgbClr val="000000"/>
                </a:solidFill>
                <a:latin typeface="微软雅黑" panose="020B0503020204020204" pitchFamily="34" charset="-122"/>
                <a:ea typeface="微软雅黑" panose="020B0503020204020204" pitchFamily="34" charset="-122"/>
              </a:rPr>
              <a:t>9</a:t>
            </a:r>
            <a:r>
              <a:rPr lang="zh-CN" altLang="en-US" sz="1600" b="0" i="0" dirty="0">
                <a:solidFill>
                  <a:srgbClr val="000000"/>
                </a:solidFill>
                <a:latin typeface="微软雅黑" panose="020B0503020204020204" pitchFamily="34" charset="-122"/>
                <a:ea typeface="微软雅黑" panose="020B0503020204020204" pitchFamily="34" charset="-122"/>
              </a:rPr>
              <a:t>）装卸对人身有毒害及腐蚀性的物品时，操作人员应根据危险性，穿戴相应的防护用品。 </a:t>
            </a:r>
          </a:p>
        </p:txBody>
      </p:sp>
      <p:sp>
        <p:nvSpPr>
          <p:cNvPr id="57351" name="Text Box 7"/>
          <p:cNvSpPr txBox="1">
            <a:spLocks noChangeArrowheads="1"/>
          </p:cNvSpPr>
          <p:nvPr/>
        </p:nvSpPr>
        <p:spPr bwMode="auto">
          <a:xfrm>
            <a:off x="609600" y="742950"/>
            <a:ext cx="561617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000" dirty="0">
                <a:solidFill>
                  <a:srgbClr val="14ABC6"/>
                </a:solidFill>
                <a:latin typeface="微软雅黑" panose="020B0503020204020204" pitchFamily="34" charset="-122"/>
                <a:ea typeface="微软雅黑" panose="020B0503020204020204" pitchFamily="34" charset="-122"/>
              </a:rPr>
              <a:t>问题十、危化品仓库日常安全管理的要求 ？</a:t>
            </a:r>
          </a:p>
        </p:txBody>
      </p:sp>
    </p:spTree>
    <p:custDataLst>
      <p:tags r:id="rId1"/>
    </p:custDataLst>
    <p:extLst>
      <p:ext uri="{BB962C8B-B14F-4D97-AF65-F5344CB8AC3E}">
        <p14:creationId xmlns:p14="http://schemas.microsoft.com/office/powerpoint/2010/main" val="2622657141"/>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4" name="Rectangle 6"/>
          <p:cNvSpPr>
            <a:spLocks noChangeArrowheads="1"/>
          </p:cNvSpPr>
          <p:nvPr/>
        </p:nvSpPr>
        <p:spPr bwMode="auto">
          <a:xfrm>
            <a:off x="609600" y="1733550"/>
            <a:ext cx="7772400" cy="2160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b="1" i="1">
                <a:solidFill>
                  <a:srgbClr val="800080"/>
                </a:solidFill>
                <a:latin typeface="Times New Roman" panose="02020603050405020304" pitchFamily="18" charset="0"/>
                <a:ea typeface="楷体_GB2312" panose="02010609030101010101" pitchFamily="49" charset="-122"/>
              </a:defRPr>
            </a:lvl1pPr>
            <a:lvl2pPr eaLnBrk="0" hangingPunct="0">
              <a:defRPr sz="2400" b="1" i="1">
                <a:solidFill>
                  <a:srgbClr val="800080"/>
                </a:solidFill>
                <a:latin typeface="Times New Roman" panose="02020603050405020304" pitchFamily="18" charset="0"/>
                <a:ea typeface="楷体_GB2312" panose="02010609030101010101" pitchFamily="49" charset="-122"/>
              </a:defRPr>
            </a:lvl2pPr>
            <a:lvl3pPr eaLnBrk="0" hangingPunct="0">
              <a:defRPr sz="2400" b="1" i="1">
                <a:solidFill>
                  <a:srgbClr val="800080"/>
                </a:solidFill>
                <a:latin typeface="Times New Roman" panose="02020603050405020304" pitchFamily="18" charset="0"/>
                <a:ea typeface="楷体_GB2312" panose="02010609030101010101" pitchFamily="49" charset="-122"/>
              </a:defRPr>
            </a:lvl3pPr>
            <a:lvl4pPr eaLnBrk="0" hangingPunct="0">
              <a:defRPr sz="2400" b="1" i="1">
                <a:solidFill>
                  <a:srgbClr val="800080"/>
                </a:solidFill>
                <a:latin typeface="Times New Roman" panose="02020603050405020304" pitchFamily="18" charset="0"/>
                <a:ea typeface="楷体_GB2312" panose="02010609030101010101" pitchFamily="49" charset="-122"/>
              </a:defRPr>
            </a:lvl4pPr>
            <a:lvl5pPr eaLnBrk="0" hangingPunct="0">
              <a:defRPr sz="2400" b="1" i="1">
                <a:solidFill>
                  <a:srgbClr val="800080"/>
                </a:solidFill>
                <a:latin typeface="Times New Roman" panose="02020603050405020304" pitchFamily="18" charset="0"/>
                <a:ea typeface="楷体_GB2312" panose="02010609030101010101" pitchFamily="49" charset="-122"/>
              </a:defRPr>
            </a:lvl5pPr>
            <a:lvl6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6pPr>
            <a:lvl7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7pPr>
            <a:lvl8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8pPr>
            <a:lvl9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9pPr>
          </a:lstStyle>
          <a:p>
            <a:pPr eaLnBrk="1" hangingPunct="1">
              <a:lnSpc>
                <a:spcPct val="150000"/>
              </a:lnSpc>
              <a:buClr>
                <a:srgbClr val="333399"/>
              </a:buClr>
              <a:buFont typeface="微软雅黑" panose="020B0503020204020204" pitchFamily="34" charset="-122"/>
              <a:buNone/>
            </a:pPr>
            <a:r>
              <a:rPr lang="zh-CN" altLang="en-US" sz="1800" b="0" i="0" dirty="0">
                <a:solidFill>
                  <a:srgbClr val="000000"/>
                </a:solidFill>
                <a:latin typeface="微软雅黑" panose="020B0503020204020204" pitchFamily="34" charset="-122"/>
                <a:ea typeface="微软雅黑" panose="020B0503020204020204" pitchFamily="34" charset="-122"/>
              </a:rPr>
              <a:t>（</a:t>
            </a:r>
            <a:r>
              <a:rPr lang="en-US" altLang="zh-CN" sz="1800" b="0" i="0" dirty="0">
                <a:solidFill>
                  <a:srgbClr val="000000"/>
                </a:solidFill>
                <a:latin typeface="微软雅黑" panose="020B0503020204020204" pitchFamily="34" charset="-122"/>
                <a:ea typeface="微软雅黑" panose="020B0503020204020204" pitchFamily="34" charset="-122"/>
              </a:rPr>
              <a:t>1</a:t>
            </a:r>
            <a:r>
              <a:rPr lang="zh-CN" altLang="en-US" sz="1800" b="0" i="0" dirty="0">
                <a:solidFill>
                  <a:srgbClr val="000000"/>
                </a:solidFill>
                <a:latin typeface="微软雅黑" panose="020B0503020204020204" pitchFamily="34" charset="-122"/>
                <a:ea typeface="微软雅黑" panose="020B0503020204020204" pitchFamily="34" charset="-122"/>
              </a:rPr>
              <a:t>）剧毒品库应在专用仓库内单独存放，且实行“五双”管理</a:t>
            </a:r>
            <a:endParaRPr lang="en-US" altLang="zh-CN" sz="1800" b="0" i="0" dirty="0">
              <a:solidFill>
                <a:srgbClr val="000000"/>
              </a:solidFill>
              <a:latin typeface="微软雅黑" panose="020B0503020204020204" pitchFamily="34" charset="-122"/>
              <a:ea typeface="微软雅黑" panose="020B0503020204020204" pitchFamily="34" charset="-122"/>
            </a:endParaRPr>
          </a:p>
          <a:p>
            <a:pPr eaLnBrk="1" hangingPunct="1">
              <a:lnSpc>
                <a:spcPct val="150000"/>
              </a:lnSpc>
              <a:buClr>
                <a:srgbClr val="333399"/>
              </a:buClr>
              <a:buFont typeface="微软雅黑" panose="020B0503020204020204" pitchFamily="34" charset="-122"/>
              <a:buNone/>
            </a:pPr>
            <a:r>
              <a:rPr lang="zh-CN" altLang="en-US" sz="1800" b="0" i="0" dirty="0">
                <a:solidFill>
                  <a:srgbClr val="000000"/>
                </a:solidFill>
                <a:latin typeface="微软雅黑" panose="020B0503020204020204" pitchFamily="34" charset="-122"/>
                <a:ea typeface="微软雅黑" panose="020B0503020204020204" pitchFamily="34" charset="-122"/>
              </a:rPr>
              <a:t>（双人验收、双人保管、双人发货、双把锁、双本账 ）；</a:t>
            </a:r>
          </a:p>
          <a:p>
            <a:pPr eaLnBrk="1" hangingPunct="1">
              <a:lnSpc>
                <a:spcPct val="150000"/>
              </a:lnSpc>
              <a:buClr>
                <a:srgbClr val="333399"/>
              </a:buClr>
              <a:buFont typeface="微软雅黑" panose="020B0503020204020204" pitchFamily="34" charset="-122"/>
              <a:buNone/>
            </a:pPr>
            <a:r>
              <a:rPr lang="zh-CN" altLang="en-US" sz="1800" b="0" i="0" dirty="0">
                <a:solidFill>
                  <a:srgbClr val="000000"/>
                </a:solidFill>
                <a:latin typeface="微软雅黑" panose="020B0503020204020204" pitchFamily="34" charset="-122"/>
                <a:ea typeface="微软雅黑" panose="020B0503020204020204" pitchFamily="34" charset="-122"/>
              </a:rPr>
              <a:t>（</a:t>
            </a:r>
            <a:r>
              <a:rPr lang="en-US" altLang="zh-CN" sz="1800" b="0" i="0" dirty="0">
                <a:solidFill>
                  <a:srgbClr val="000000"/>
                </a:solidFill>
                <a:latin typeface="微软雅黑" panose="020B0503020204020204" pitchFamily="34" charset="-122"/>
                <a:ea typeface="微软雅黑" panose="020B0503020204020204" pitchFamily="34" charset="-122"/>
              </a:rPr>
              <a:t>2</a:t>
            </a:r>
            <a:r>
              <a:rPr lang="zh-CN" altLang="en-US" sz="1800" b="0" i="0" dirty="0">
                <a:solidFill>
                  <a:srgbClr val="000000"/>
                </a:solidFill>
                <a:latin typeface="微软雅黑" panose="020B0503020204020204" pitchFamily="34" charset="-122"/>
                <a:ea typeface="微软雅黑" panose="020B0503020204020204" pitchFamily="34" charset="-122"/>
              </a:rPr>
              <a:t>）可挥性性剧毒品应足量设置有毒气体报警仪探头，探头安装位置是否合理；</a:t>
            </a:r>
          </a:p>
          <a:p>
            <a:pPr eaLnBrk="1" hangingPunct="1">
              <a:lnSpc>
                <a:spcPct val="150000"/>
              </a:lnSpc>
              <a:buClr>
                <a:srgbClr val="333399"/>
              </a:buClr>
              <a:buFont typeface="微软雅黑" panose="020B0503020204020204" pitchFamily="34" charset="-122"/>
              <a:buNone/>
            </a:pPr>
            <a:r>
              <a:rPr lang="zh-CN" altLang="en-US" sz="1800" b="0" i="0" dirty="0">
                <a:solidFill>
                  <a:srgbClr val="000000"/>
                </a:solidFill>
                <a:latin typeface="微软雅黑" panose="020B0503020204020204" pitchFamily="34" charset="-122"/>
                <a:ea typeface="微软雅黑" panose="020B0503020204020204" pitchFamily="34" charset="-122"/>
              </a:rPr>
              <a:t>（</a:t>
            </a:r>
            <a:r>
              <a:rPr lang="en-US" altLang="zh-CN" sz="1800" b="0" i="0" dirty="0">
                <a:solidFill>
                  <a:srgbClr val="000000"/>
                </a:solidFill>
                <a:latin typeface="微软雅黑" panose="020B0503020204020204" pitchFamily="34" charset="-122"/>
                <a:ea typeface="微软雅黑" panose="020B0503020204020204" pitchFamily="34" charset="-122"/>
              </a:rPr>
              <a:t>3</a:t>
            </a:r>
            <a:r>
              <a:rPr lang="zh-CN" altLang="en-US" sz="1800" b="0" i="0" dirty="0">
                <a:solidFill>
                  <a:srgbClr val="000000"/>
                </a:solidFill>
                <a:latin typeface="微软雅黑" panose="020B0503020204020204" pitchFamily="34" charset="-122"/>
                <a:ea typeface="微软雅黑" panose="020B0503020204020204" pitchFamily="34" charset="-122"/>
              </a:rPr>
              <a:t>）是否设应急防护及抢险用品存放柜，是否有防泄漏，防毒、消毒、中和与个体防毒面具等安全器材和设施。</a:t>
            </a:r>
          </a:p>
        </p:txBody>
      </p:sp>
      <p:sp>
        <p:nvSpPr>
          <p:cNvPr id="58375" name="Text Box 8"/>
          <p:cNvSpPr txBox="1">
            <a:spLocks noChangeArrowheads="1"/>
          </p:cNvSpPr>
          <p:nvPr/>
        </p:nvSpPr>
        <p:spPr bwMode="auto">
          <a:xfrm>
            <a:off x="944166" y="951310"/>
            <a:ext cx="561617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000" dirty="0">
                <a:solidFill>
                  <a:srgbClr val="14ABC6"/>
                </a:solidFill>
                <a:latin typeface="微软雅黑" panose="020B0503020204020204" pitchFamily="34" charset="-122"/>
                <a:ea typeface="微软雅黑" panose="020B0503020204020204" pitchFamily="34" charset="-122"/>
              </a:rPr>
              <a:t>问题十一、剧毒品库安全管理的要求 ？</a:t>
            </a:r>
          </a:p>
        </p:txBody>
      </p:sp>
    </p:spTree>
    <p:custDataLst>
      <p:tags r:id="rId1"/>
    </p:custDataLst>
    <p:extLst>
      <p:ext uri="{BB962C8B-B14F-4D97-AF65-F5344CB8AC3E}">
        <p14:creationId xmlns:p14="http://schemas.microsoft.com/office/powerpoint/2010/main" val="2879030340"/>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8" name="Text Box 7"/>
          <p:cNvSpPr txBox="1">
            <a:spLocks noChangeArrowheads="1"/>
          </p:cNvSpPr>
          <p:nvPr/>
        </p:nvSpPr>
        <p:spPr bwMode="auto">
          <a:xfrm>
            <a:off x="685800" y="514350"/>
            <a:ext cx="561617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000" dirty="0">
                <a:solidFill>
                  <a:srgbClr val="14ABC6"/>
                </a:solidFill>
                <a:latin typeface="微软雅黑" panose="020B0503020204020204" pitchFamily="34" charset="-122"/>
                <a:ea typeface="微软雅黑" panose="020B0503020204020204" pitchFamily="34" charset="-122"/>
              </a:rPr>
              <a:t>问题十二、货架贮存安全管理的要求？</a:t>
            </a:r>
          </a:p>
        </p:txBody>
      </p:sp>
      <p:sp>
        <p:nvSpPr>
          <p:cNvPr id="59399" name="Rectangle 8"/>
          <p:cNvSpPr>
            <a:spLocks noChangeArrowheads="1"/>
          </p:cNvSpPr>
          <p:nvPr/>
        </p:nvSpPr>
        <p:spPr bwMode="auto">
          <a:xfrm>
            <a:off x="1115616" y="1558529"/>
            <a:ext cx="6809184"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b="1" i="1">
                <a:solidFill>
                  <a:srgbClr val="800080"/>
                </a:solidFill>
                <a:latin typeface="Times New Roman" panose="02020603050405020304" pitchFamily="18" charset="0"/>
                <a:ea typeface="楷体_GB2312" panose="02010609030101010101" pitchFamily="49" charset="-122"/>
              </a:defRPr>
            </a:lvl1pPr>
            <a:lvl2pPr eaLnBrk="0" hangingPunct="0">
              <a:defRPr sz="2400" b="1" i="1">
                <a:solidFill>
                  <a:srgbClr val="800080"/>
                </a:solidFill>
                <a:latin typeface="Times New Roman" panose="02020603050405020304" pitchFamily="18" charset="0"/>
                <a:ea typeface="楷体_GB2312" panose="02010609030101010101" pitchFamily="49" charset="-122"/>
              </a:defRPr>
            </a:lvl2pPr>
            <a:lvl3pPr eaLnBrk="0" hangingPunct="0">
              <a:defRPr sz="2400" b="1" i="1">
                <a:solidFill>
                  <a:srgbClr val="800080"/>
                </a:solidFill>
                <a:latin typeface="Times New Roman" panose="02020603050405020304" pitchFamily="18" charset="0"/>
                <a:ea typeface="楷体_GB2312" panose="02010609030101010101" pitchFamily="49" charset="-122"/>
              </a:defRPr>
            </a:lvl3pPr>
            <a:lvl4pPr eaLnBrk="0" hangingPunct="0">
              <a:defRPr sz="2400" b="1" i="1">
                <a:solidFill>
                  <a:srgbClr val="800080"/>
                </a:solidFill>
                <a:latin typeface="Times New Roman" panose="02020603050405020304" pitchFamily="18" charset="0"/>
                <a:ea typeface="楷体_GB2312" panose="02010609030101010101" pitchFamily="49" charset="-122"/>
              </a:defRPr>
            </a:lvl4pPr>
            <a:lvl5pPr eaLnBrk="0" hangingPunct="0">
              <a:defRPr sz="2400" b="1" i="1">
                <a:solidFill>
                  <a:srgbClr val="800080"/>
                </a:solidFill>
                <a:latin typeface="Times New Roman" panose="02020603050405020304" pitchFamily="18" charset="0"/>
                <a:ea typeface="楷体_GB2312" panose="02010609030101010101" pitchFamily="49" charset="-122"/>
              </a:defRPr>
            </a:lvl5pPr>
            <a:lvl6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6pPr>
            <a:lvl7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7pPr>
            <a:lvl8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8pPr>
            <a:lvl9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9pPr>
          </a:lstStyle>
          <a:p>
            <a:pPr eaLnBrk="1" hangingPunct="1">
              <a:lnSpc>
                <a:spcPct val="150000"/>
              </a:lnSpc>
              <a:buClr>
                <a:srgbClr val="333399"/>
              </a:buClr>
              <a:buFont typeface="微软雅黑" panose="020B0503020204020204" pitchFamily="34" charset="-122"/>
              <a:buNone/>
            </a:pPr>
            <a:r>
              <a:rPr lang="zh-CN" altLang="en-US" sz="1600" b="0" i="0" dirty="0">
                <a:solidFill>
                  <a:srgbClr val="000000"/>
                </a:solidFill>
                <a:latin typeface="微软雅黑" panose="020B0503020204020204" pitchFamily="34" charset="-122"/>
                <a:ea typeface="微软雅黑" panose="020B0503020204020204" pitchFamily="34" charset="-122"/>
              </a:rPr>
              <a:t>（</a:t>
            </a:r>
            <a:r>
              <a:rPr lang="en-US" altLang="zh-CN" sz="1600" b="0" i="0" dirty="0">
                <a:solidFill>
                  <a:srgbClr val="000000"/>
                </a:solidFill>
                <a:latin typeface="微软雅黑" panose="020B0503020204020204" pitchFamily="34" charset="-122"/>
                <a:ea typeface="微软雅黑" panose="020B0503020204020204" pitchFamily="34" charset="-122"/>
              </a:rPr>
              <a:t>1</a:t>
            </a:r>
            <a:r>
              <a:rPr lang="zh-CN" altLang="en-US" sz="1600" b="0" i="0" dirty="0">
                <a:solidFill>
                  <a:srgbClr val="000000"/>
                </a:solidFill>
                <a:latin typeface="微软雅黑" panose="020B0503020204020204" pitchFamily="34" charset="-122"/>
                <a:ea typeface="微软雅黑" panose="020B0503020204020204" pitchFamily="34" charset="-122"/>
              </a:rPr>
              <a:t>）货架应安装防撞设施；</a:t>
            </a:r>
          </a:p>
          <a:p>
            <a:pPr eaLnBrk="1" hangingPunct="1">
              <a:lnSpc>
                <a:spcPct val="150000"/>
              </a:lnSpc>
              <a:buClr>
                <a:srgbClr val="333399"/>
              </a:buClr>
              <a:buFont typeface="微软雅黑" panose="020B0503020204020204" pitchFamily="34" charset="-122"/>
              <a:buNone/>
            </a:pPr>
            <a:r>
              <a:rPr lang="zh-CN" altLang="en-US" sz="1600" b="0" i="0" dirty="0">
                <a:solidFill>
                  <a:srgbClr val="000000"/>
                </a:solidFill>
                <a:latin typeface="微软雅黑" panose="020B0503020204020204" pitchFamily="34" charset="-122"/>
                <a:ea typeface="微软雅黑" panose="020B0503020204020204" pitchFamily="34" charset="-122"/>
              </a:rPr>
              <a:t>（</a:t>
            </a:r>
            <a:r>
              <a:rPr lang="en-US" altLang="zh-CN" sz="1600" b="0" i="0" dirty="0">
                <a:solidFill>
                  <a:srgbClr val="000000"/>
                </a:solidFill>
                <a:latin typeface="微软雅黑" panose="020B0503020204020204" pitchFamily="34" charset="-122"/>
                <a:ea typeface="微软雅黑" panose="020B0503020204020204" pitchFamily="34" charset="-122"/>
              </a:rPr>
              <a:t>2</a:t>
            </a:r>
            <a:r>
              <a:rPr lang="zh-CN" altLang="en-US" sz="1600" b="0" i="0" dirty="0">
                <a:solidFill>
                  <a:srgbClr val="000000"/>
                </a:solidFill>
                <a:latin typeface="微软雅黑" panose="020B0503020204020204" pitchFamily="34" charset="-122"/>
                <a:ea typeface="微软雅黑" panose="020B0503020204020204" pitchFamily="34" charset="-122"/>
              </a:rPr>
              <a:t>）货架的安装应与墙壁之间留出一个巡检通道；</a:t>
            </a:r>
          </a:p>
          <a:p>
            <a:pPr eaLnBrk="1" hangingPunct="1">
              <a:lnSpc>
                <a:spcPct val="150000"/>
              </a:lnSpc>
              <a:buClr>
                <a:srgbClr val="333399"/>
              </a:buClr>
              <a:buFont typeface="微软雅黑" panose="020B0503020204020204" pitchFamily="34" charset="-122"/>
              <a:buNone/>
            </a:pPr>
            <a:r>
              <a:rPr lang="zh-CN" altLang="en-US" sz="1600" b="0" i="0" dirty="0">
                <a:solidFill>
                  <a:srgbClr val="000000"/>
                </a:solidFill>
                <a:latin typeface="微软雅黑" panose="020B0503020204020204" pitchFamily="34" charset="-122"/>
                <a:ea typeface="微软雅黑" panose="020B0503020204020204" pitchFamily="34" charset="-122"/>
              </a:rPr>
              <a:t>（</a:t>
            </a:r>
            <a:r>
              <a:rPr lang="en-US" altLang="zh-CN" sz="1600" b="0" i="0" dirty="0">
                <a:solidFill>
                  <a:srgbClr val="000000"/>
                </a:solidFill>
                <a:latin typeface="微软雅黑" panose="020B0503020204020204" pitchFamily="34" charset="-122"/>
                <a:ea typeface="微软雅黑" panose="020B0503020204020204" pitchFamily="34" charset="-122"/>
              </a:rPr>
              <a:t>3</a:t>
            </a:r>
            <a:r>
              <a:rPr lang="zh-CN" altLang="en-US" sz="1600" b="0" i="0" dirty="0">
                <a:solidFill>
                  <a:srgbClr val="000000"/>
                </a:solidFill>
                <a:latin typeface="微软雅黑" panose="020B0503020204020204" pitchFamily="34" charset="-122"/>
                <a:ea typeface="微软雅黑" panose="020B0503020204020204" pitchFamily="34" charset="-122"/>
              </a:rPr>
              <a:t>）应确保货架所有固定锁扣安装到位，并定期检查；</a:t>
            </a:r>
          </a:p>
          <a:p>
            <a:pPr eaLnBrk="1" hangingPunct="1">
              <a:lnSpc>
                <a:spcPct val="150000"/>
              </a:lnSpc>
              <a:buClr>
                <a:srgbClr val="333399"/>
              </a:buClr>
              <a:buFont typeface="微软雅黑" panose="020B0503020204020204" pitchFamily="34" charset="-122"/>
              <a:buNone/>
            </a:pPr>
            <a:r>
              <a:rPr lang="zh-CN" altLang="en-US" sz="1600" b="0" i="0" dirty="0">
                <a:solidFill>
                  <a:srgbClr val="000000"/>
                </a:solidFill>
                <a:latin typeface="微软雅黑" panose="020B0503020204020204" pitchFamily="34" charset="-122"/>
                <a:ea typeface="微软雅黑" panose="020B0503020204020204" pitchFamily="34" charset="-122"/>
              </a:rPr>
              <a:t>（</a:t>
            </a:r>
            <a:r>
              <a:rPr lang="en-US" altLang="zh-CN" sz="1600" b="0" i="0" dirty="0">
                <a:solidFill>
                  <a:srgbClr val="000000"/>
                </a:solidFill>
                <a:latin typeface="微软雅黑" panose="020B0503020204020204" pitchFamily="34" charset="-122"/>
                <a:ea typeface="微软雅黑" panose="020B0503020204020204" pitchFamily="34" charset="-122"/>
              </a:rPr>
              <a:t>4</a:t>
            </a:r>
            <a:r>
              <a:rPr lang="zh-CN" altLang="en-US" sz="1600" b="0" i="0" dirty="0">
                <a:solidFill>
                  <a:srgbClr val="000000"/>
                </a:solidFill>
                <a:latin typeface="微软雅黑" panose="020B0503020204020204" pitchFamily="34" charset="-122"/>
                <a:ea typeface="微软雅黑" panose="020B0503020204020204" pitchFamily="34" charset="-122"/>
              </a:rPr>
              <a:t>）货物堆放到货架上时应确保货物固定完好，散货宜放在货架底部；</a:t>
            </a:r>
          </a:p>
        </p:txBody>
      </p:sp>
      <p:pic>
        <p:nvPicPr>
          <p:cNvPr id="59400" name="Picture 10" descr="_m_gw_Hnlh6C5-u1VSNDZRDpdEONAaAARacy2KqZlstoWFZQt2mSecJy-N_zXZhSt48MTnqaIla-ykZ1ZwkDA9Wn5n14uUZr1GhkZ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197" y="3187303"/>
            <a:ext cx="1489472" cy="1489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1" name="Picture 12" descr="1072445_ori"/>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41935" y="3187303"/>
            <a:ext cx="1997869" cy="1498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846303864"/>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2" name="Rectangle 4"/>
          <p:cNvSpPr>
            <a:spLocks noChangeArrowheads="1"/>
          </p:cNvSpPr>
          <p:nvPr/>
        </p:nvSpPr>
        <p:spPr bwMode="auto">
          <a:xfrm>
            <a:off x="685800" y="1229483"/>
            <a:ext cx="7620000" cy="216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b="1" i="1">
                <a:solidFill>
                  <a:srgbClr val="800080"/>
                </a:solidFill>
                <a:latin typeface="Times New Roman" panose="02020603050405020304" pitchFamily="18" charset="0"/>
                <a:ea typeface="楷体_GB2312" panose="02010609030101010101" pitchFamily="49" charset="-122"/>
              </a:defRPr>
            </a:lvl1pPr>
            <a:lvl2pPr eaLnBrk="0" hangingPunct="0">
              <a:defRPr sz="2400" b="1" i="1">
                <a:solidFill>
                  <a:srgbClr val="800080"/>
                </a:solidFill>
                <a:latin typeface="Times New Roman" panose="02020603050405020304" pitchFamily="18" charset="0"/>
                <a:ea typeface="楷体_GB2312" panose="02010609030101010101" pitchFamily="49" charset="-122"/>
              </a:defRPr>
            </a:lvl2pPr>
            <a:lvl3pPr eaLnBrk="0" hangingPunct="0">
              <a:defRPr sz="2400" b="1" i="1">
                <a:solidFill>
                  <a:srgbClr val="800080"/>
                </a:solidFill>
                <a:latin typeface="Times New Roman" panose="02020603050405020304" pitchFamily="18" charset="0"/>
                <a:ea typeface="楷体_GB2312" panose="02010609030101010101" pitchFamily="49" charset="-122"/>
              </a:defRPr>
            </a:lvl3pPr>
            <a:lvl4pPr eaLnBrk="0" hangingPunct="0">
              <a:defRPr sz="2400" b="1" i="1">
                <a:solidFill>
                  <a:srgbClr val="800080"/>
                </a:solidFill>
                <a:latin typeface="Times New Roman" panose="02020603050405020304" pitchFamily="18" charset="0"/>
                <a:ea typeface="楷体_GB2312" panose="02010609030101010101" pitchFamily="49" charset="-122"/>
              </a:defRPr>
            </a:lvl4pPr>
            <a:lvl5pPr eaLnBrk="0" hangingPunct="0">
              <a:defRPr sz="2400" b="1" i="1">
                <a:solidFill>
                  <a:srgbClr val="800080"/>
                </a:solidFill>
                <a:latin typeface="Times New Roman" panose="02020603050405020304" pitchFamily="18" charset="0"/>
                <a:ea typeface="楷体_GB2312" panose="02010609030101010101" pitchFamily="49" charset="-122"/>
              </a:defRPr>
            </a:lvl5pPr>
            <a:lvl6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6pPr>
            <a:lvl7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7pPr>
            <a:lvl8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8pPr>
            <a:lvl9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9pPr>
          </a:lstStyle>
          <a:p>
            <a:pPr eaLnBrk="1" hangingPunct="1">
              <a:lnSpc>
                <a:spcPct val="150000"/>
              </a:lnSpc>
              <a:buClr>
                <a:srgbClr val="333399"/>
              </a:buClr>
              <a:buFont typeface="微软雅黑" panose="020B0503020204020204" pitchFamily="34" charset="-122"/>
              <a:buNone/>
            </a:pPr>
            <a:r>
              <a:rPr lang="zh-CN" altLang="en-US" sz="1800" b="0" i="0" dirty="0">
                <a:solidFill>
                  <a:srgbClr val="000000"/>
                </a:solidFill>
                <a:latin typeface="微软雅黑" panose="020B0503020204020204" pitchFamily="34" charset="-122"/>
                <a:ea typeface="微软雅黑" panose="020B0503020204020204" pitchFamily="34" charset="-122"/>
              </a:rPr>
              <a:t>（</a:t>
            </a:r>
            <a:r>
              <a:rPr lang="en-US" altLang="zh-CN" sz="1800" b="0" i="0" dirty="0">
                <a:solidFill>
                  <a:srgbClr val="000000"/>
                </a:solidFill>
                <a:latin typeface="微软雅黑" panose="020B0503020204020204" pitchFamily="34" charset="-122"/>
                <a:ea typeface="微软雅黑" panose="020B0503020204020204" pitchFamily="34" charset="-122"/>
              </a:rPr>
              <a:t>5</a:t>
            </a:r>
            <a:r>
              <a:rPr lang="zh-CN" altLang="en-US" sz="1800" b="0" i="0" dirty="0">
                <a:solidFill>
                  <a:srgbClr val="000000"/>
                </a:solidFill>
                <a:latin typeface="微软雅黑" panose="020B0503020204020204" pitchFamily="34" charset="-122"/>
                <a:ea typeface="微软雅黑" panose="020B0503020204020204" pitchFamily="34" charset="-122"/>
              </a:rPr>
              <a:t>）员工进入货架堆放区应带安全帽；</a:t>
            </a:r>
          </a:p>
          <a:p>
            <a:pPr eaLnBrk="1" hangingPunct="1">
              <a:lnSpc>
                <a:spcPct val="150000"/>
              </a:lnSpc>
              <a:buClr>
                <a:srgbClr val="333399"/>
              </a:buClr>
              <a:buFont typeface="微软雅黑" panose="020B0503020204020204" pitchFamily="34" charset="-122"/>
              <a:buNone/>
            </a:pPr>
            <a:r>
              <a:rPr lang="zh-CN" altLang="en-US" sz="1800" b="0" i="0" dirty="0">
                <a:solidFill>
                  <a:srgbClr val="000000"/>
                </a:solidFill>
                <a:latin typeface="微软雅黑" panose="020B0503020204020204" pitchFamily="34" charset="-122"/>
                <a:ea typeface="微软雅黑" panose="020B0503020204020204" pitchFamily="34" charset="-122"/>
              </a:rPr>
              <a:t>（</a:t>
            </a:r>
            <a:r>
              <a:rPr lang="en-US" altLang="zh-CN" sz="1800" b="0" i="0" dirty="0">
                <a:solidFill>
                  <a:srgbClr val="000000"/>
                </a:solidFill>
                <a:latin typeface="微软雅黑" panose="020B0503020204020204" pitchFamily="34" charset="-122"/>
                <a:ea typeface="微软雅黑" panose="020B0503020204020204" pitchFamily="34" charset="-122"/>
              </a:rPr>
              <a:t>6</a:t>
            </a:r>
            <a:r>
              <a:rPr lang="zh-CN" altLang="en-US" sz="1800" b="0" i="0" dirty="0">
                <a:solidFill>
                  <a:srgbClr val="000000"/>
                </a:solidFill>
                <a:latin typeface="微软雅黑" panose="020B0503020204020204" pitchFamily="34" charset="-122"/>
                <a:ea typeface="微软雅黑" panose="020B0503020204020204" pitchFamily="34" charset="-122"/>
              </a:rPr>
              <a:t>）防上面重上面轻现象，保证仓储货架的稳重；</a:t>
            </a:r>
            <a:endParaRPr lang="en-US" altLang="zh-CN" sz="1800" b="0" i="0" dirty="0">
              <a:solidFill>
                <a:srgbClr val="000000"/>
              </a:solidFill>
              <a:latin typeface="微软雅黑" panose="020B0503020204020204" pitchFamily="34" charset="-122"/>
              <a:ea typeface="微软雅黑" panose="020B0503020204020204" pitchFamily="34" charset="-122"/>
            </a:endParaRPr>
          </a:p>
          <a:p>
            <a:pPr eaLnBrk="1" hangingPunct="1">
              <a:lnSpc>
                <a:spcPct val="150000"/>
              </a:lnSpc>
              <a:buClr>
                <a:srgbClr val="333399"/>
              </a:buClr>
              <a:buFont typeface="微软雅黑" panose="020B0503020204020204" pitchFamily="34" charset="-122"/>
              <a:buNone/>
            </a:pPr>
            <a:r>
              <a:rPr lang="zh-CN" altLang="en-US" sz="1800" b="0" i="0" dirty="0">
                <a:solidFill>
                  <a:srgbClr val="000000"/>
                </a:solidFill>
                <a:latin typeface="微软雅黑" panose="020B0503020204020204" pitchFamily="34" charset="-122"/>
                <a:ea typeface="微软雅黑" panose="020B0503020204020204" pitchFamily="34" charset="-122"/>
              </a:rPr>
              <a:t>（</a:t>
            </a:r>
            <a:r>
              <a:rPr lang="en-US" altLang="zh-CN" sz="1800" b="0" i="0" dirty="0">
                <a:solidFill>
                  <a:srgbClr val="000000"/>
                </a:solidFill>
                <a:latin typeface="微软雅黑" panose="020B0503020204020204" pitchFamily="34" charset="-122"/>
                <a:ea typeface="微软雅黑" panose="020B0503020204020204" pitchFamily="34" charset="-122"/>
              </a:rPr>
              <a:t>7</a:t>
            </a:r>
            <a:r>
              <a:rPr lang="zh-CN" altLang="en-US" sz="1800" b="0" i="0" dirty="0">
                <a:solidFill>
                  <a:srgbClr val="000000"/>
                </a:solidFill>
                <a:latin typeface="微软雅黑" panose="020B0503020204020204" pitchFamily="34" charset="-122"/>
                <a:ea typeface="微软雅黑" panose="020B0503020204020204" pitchFamily="34" charset="-122"/>
              </a:rPr>
              <a:t>）防止用不标准的地台板（卡板）在货架上使用；</a:t>
            </a:r>
          </a:p>
          <a:p>
            <a:pPr eaLnBrk="1" hangingPunct="1">
              <a:lnSpc>
                <a:spcPct val="150000"/>
              </a:lnSpc>
              <a:buClr>
                <a:srgbClr val="333399"/>
              </a:buClr>
              <a:buFont typeface="微软雅黑" panose="020B0503020204020204" pitchFamily="34" charset="-122"/>
              <a:buNone/>
            </a:pPr>
            <a:r>
              <a:rPr lang="zh-CN" altLang="en-US" sz="1800" b="0" i="0" dirty="0">
                <a:solidFill>
                  <a:srgbClr val="000000"/>
                </a:solidFill>
                <a:latin typeface="微软雅黑" panose="020B0503020204020204" pitchFamily="34" charset="-122"/>
                <a:ea typeface="微软雅黑" panose="020B0503020204020204" pitchFamily="34" charset="-122"/>
              </a:rPr>
              <a:t>（</a:t>
            </a:r>
            <a:r>
              <a:rPr lang="en-US" altLang="zh-CN" sz="1800" b="0" i="0" dirty="0">
                <a:solidFill>
                  <a:srgbClr val="000000"/>
                </a:solidFill>
                <a:latin typeface="微软雅黑" panose="020B0503020204020204" pitchFamily="34" charset="-122"/>
                <a:ea typeface="微软雅黑" panose="020B0503020204020204" pitchFamily="34" charset="-122"/>
              </a:rPr>
              <a:t>8</a:t>
            </a:r>
            <a:r>
              <a:rPr lang="zh-CN" altLang="en-US" sz="1800" b="0" i="0" dirty="0">
                <a:solidFill>
                  <a:srgbClr val="000000"/>
                </a:solidFill>
                <a:latin typeface="微软雅黑" panose="020B0503020204020204" pitchFamily="34" charset="-122"/>
                <a:ea typeface="微软雅黑" panose="020B0503020204020204" pitchFamily="34" charset="-122"/>
              </a:rPr>
              <a:t>）仓储货架上方有摆放货物时，操作人员尽量不要直接进入仓储货架底部，以免伤到工作人员；</a:t>
            </a:r>
          </a:p>
          <a:p>
            <a:pPr eaLnBrk="1" hangingPunct="1">
              <a:lnSpc>
                <a:spcPct val="150000"/>
              </a:lnSpc>
              <a:buClr>
                <a:srgbClr val="333399"/>
              </a:buClr>
              <a:buFont typeface="微软雅黑" panose="020B0503020204020204" pitchFamily="34" charset="-122"/>
              <a:buNone/>
            </a:pPr>
            <a:r>
              <a:rPr lang="zh-CN" altLang="en-US" sz="1800" b="0" i="0" dirty="0">
                <a:solidFill>
                  <a:srgbClr val="000000"/>
                </a:solidFill>
                <a:latin typeface="微软雅黑" panose="020B0503020204020204" pitchFamily="34" charset="-122"/>
                <a:ea typeface="微软雅黑" panose="020B0503020204020204" pitchFamily="34" charset="-122"/>
              </a:rPr>
              <a:t>（</a:t>
            </a:r>
            <a:r>
              <a:rPr lang="en-US" altLang="zh-CN" sz="1800" b="0" i="0" dirty="0">
                <a:solidFill>
                  <a:srgbClr val="000000"/>
                </a:solidFill>
                <a:latin typeface="微软雅黑" panose="020B0503020204020204" pitchFamily="34" charset="-122"/>
                <a:ea typeface="微软雅黑" panose="020B0503020204020204" pitchFamily="34" charset="-122"/>
              </a:rPr>
              <a:t>9</a:t>
            </a:r>
            <a:r>
              <a:rPr lang="zh-CN" altLang="en-US" sz="1800" b="0" i="0" dirty="0">
                <a:solidFill>
                  <a:srgbClr val="000000"/>
                </a:solidFill>
                <a:latin typeface="微软雅黑" panose="020B0503020204020204" pitchFamily="34" charset="-122"/>
                <a:ea typeface="微软雅黑" panose="020B0503020204020204" pitchFamily="34" charset="-122"/>
              </a:rPr>
              <a:t>）注意货架登高作业安全。</a:t>
            </a:r>
          </a:p>
        </p:txBody>
      </p:sp>
      <p:pic>
        <p:nvPicPr>
          <p:cNvPr id="60423" name="Picture 6" descr="u=2501720866,1300761672&amp;fm=0&amp;gp=0">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4131" y="3813573"/>
            <a:ext cx="1134666" cy="1259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4" name="Picture 8" descr="u=1494626573,153952861&amp;fm=0&amp;gp=0">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55369" y="3651648"/>
            <a:ext cx="1678781" cy="1259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5" name="Text Box 7"/>
          <p:cNvSpPr txBox="1">
            <a:spLocks noChangeArrowheads="1"/>
          </p:cNvSpPr>
          <p:nvPr/>
        </p:nvSpPr>
        <p:spPr bwMode="auto">
          <a:xfrm>
            <a:off x="609600" y="590550"/>
            <a:ext cx="561617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000" dirty="0">
                <a:solidFill>
                  <a:srgbClr val="14ABC6"/>
                </a:solidFill>
                <a:latin typeface="微软雅黑" panose="020B0503020204020204" pitchFamily="34" charset="-122"/>
                <a:ea typeface="微软雅黑" panose="020B0503020204020204" pitchFamily="34" charset="-122"/>
              </a:rPr>
              <a:t>问题十二、货架贮存安全管理的要求？</a:t>
            </a:r>
          </a:p>
        </p:txBody>
      </p:sp>
    </p:spTree>
    <p:custDataLst>
      <p:tags r:id="rId1"/>
    </p:custDataLst>
    <p:extLst>
      <p:ext uri="{BB962C8B-B14F-4D97-AF65-F5344CB8AC3E}">
        <p14:creationId xmlns:p14="http://schemas.microsoft.com/office/powerpoint/2010/main" val="248065953"/>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6" name="Text Box 4"/>
          <p:cNvSpPr txBox="1">
            <a:spLocks noChangeArrowheads="1"/>
          </p:cNvSpPr>
          <p:nvPr/>
        </p:nvSpPr>
        <p:spPr bwMode="auto">
          <a:xfrm>
            <a:off x="609600" y="590550"/>
            <a:ext cx="5616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000">
                <a:solidFill>
                  <a:srgbClr val="14ABC6"/>
                </a:solidFill>
                <a:latin typeface="微软雅黑" panose="020B0503020204020204" pitchFamily="34" charset="-122"/>
                <a:ea typeface="微软雅黑" panose="020B0503020204020204" pitchFamily="34" charset="-122"/>
              </a:rPr>
              <a:t>问题十三、气瓶安全管理的要求？</a:t>
            </a:r>
          </a:p>
        </p:txBody>
      </p:sp>
      <p:sp>
        <p:nvSpPr>
          <p:cNvPr id="61447" name="Rectangle 5"/>
          <p:cNvSpPr>
            <a:spLocks noChangeArrowheads="1"/>
          </p:cNvSpPr>
          <p:nvPr/>
        </p:nvSpPr>
        <p:spPr bwMode="auto">
          <a:xfrm>
            <a:off x="601132" y="1352550"/>
            <a:ext cx="7780867"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b="1" i="1">
                <a:solidFill>
                  <a:srgbClr val="800080"/>
                </a:solidFill>
                <a:latin typeface="Times New Roman" panose="02020603050405020304" pitchFamily="18" charset="0"/>
                <a:ea typeface="楷体_GB2312" panose="02010609030101010101" pitchFamily="49" charset="-122"/>
              </a:defRPr>
            </a:lvl1pPr>
            <a:lvl2pPr eaLnBrk="0" hangingPunct="0">
              <a:defRPr sz="2400" b="1" i="1">
                <a:solidFill>
                  <a:srgbClr val="800080"/>
                </a:solidFill>
                <a:latin typeface="Times New Roman" panose="02020603050405020304" pitchFamily="18" charset="0"/>
                <a:ea typeface="楷体_GB2312" panose="02010609030101010101" pitchFamily="49" charset="-122"/>
              </a:defRPr>
            </a:lvl2pPr>
            <a:lvl3pPr eaLnBrk="0" hangingPunct="0">
              <a:defRPr sz="2400" b="1" i="1">
                <a:solidFill>
                  <a:srgbClr val="800080"/>
                </a:solidFill>
                <a:latin typeface="Times New Roman" panose="02020603050405020304" pitchFamily="18" charset="0"/>
                <a:ea typeface="楷体_GB2312" panose="02010609030101010101" pitchFamily="49" charset="-122"/>
              </a:defRPr>
            </a:lvl3pPr>
            <a:lvl4pPr eaLnBrk="0" hangingPunct="0">
              <a:defRPr sz="2400" b="1" i="1">
                <a:solidFill>
                  <a:srgbClr val="800080"/>
                </a:solidFill>
                <a:latin typeface="Times New Roman" panose="02020603050405020304" pitchFamily="18" charset="0"/>
                <a:ea typeface="楷体_GB2312" panose="02010609030101010101" pitchFamily="49" charset="-122"/>
              </a:defRPr>
            </a:lvl4pPr>
            <a:lvl5pPr eaLnBrk="0" hangingPunct="0">
              <a:defRPr sz="2400" b="1" i="1">
                <a:solidFill>
                  <a:srgbClr val="800080"/>
                </a:solidFill>
                <a:latin typeface="Times New Roman" panose="02020603050405020304" pitchFamily="18" charset="0"/>
                <a:ea typeface="楷体_GB2312" panose="02010609030101010101" pitchFamily="49" charset="-122"/>
              </a:defRPr>
            </a:lvl5pPr>
            <a:lvl6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6pPr>
            <a:lvl7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7pPr>
            <a:lvl8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8pPr>
            <a:lvl9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9pPr>
          </a:lstStyle>
          <a:p>
            <a:pPr eaLnBrk="1" hangingPunct="1">
              <a:lnSpc>
                <a:spcPct val="150000"/>
              </a:lnSpc>
              <a:buClr>
                <a:srgbClr val="333399"/>
              </a:buClr>
              <a:buFont typeface="微软雅黑" panose="020B0503020204020204" pitchFamily="34" charset="-122"/>
              <a:buNone/>
            </a:pPr>
            <a:r>
              <a:rPr lang="zh-CN" altLang="en-US" sz="1800" b="0" i="0" dirty="0">
                <a:solidFill>
                  <a:srgbClr val="000000"/>
                </a:solidFill>
                <a:latin typeface="微软雅黑" panose="020B0503020204020204" pitchFamily="34" charset="-122"/>
                <a:ea typeface="微软雅黑" panose="020B0503020204020204" pitchFamily="34" charset="-122"/>
              </a:rPr>
              <a:t>（</a:t>
            </a:r>
            <a:r>
              <a:rPr lang="en-US" altLang="zh-CN" sz="1800" b="0" i="0" dirty="0">
                <a:solidFill>
                  <a:srgbClr val="000000"/>
                </a:solidFill>
                <a:latin typeface="微软雅黑" panose="020B0503020204020204" pitchFamily="34" charset="-122"/>
                <a:ea typeface="微软雅黑" panose="020B0503020204020204" pitchFamily="34" charset="-122"/>
              </a:rPr>
              <a:t>1</a:t>
            </a:r>
            <a:r>
              <a:rPr lang="zh-CN" altLang="en-US" sz="1800" b="0" i="0" dirty="0">
                <a:solidFill>
                  <a:srgbClr val="000000"/>
                </a:solidFill>
                <a:latin typeface="微软雅黑" panose="020B0503020204020204" pitchFamily="34" charset="-122"/>
                <a:ea typeface="微软雅黑" panose="020B0503020204020204" pitchFamily="34" charset="-122"/>
              </a:rPr>
              <a:t>）应设专用仓库储存，空瓶和实瓶分开储存。</a:t>
            </a:r>
          </a:p>
          <a:p>
            <a:pPr eaLnBrk="1" hangingPunct="1">
              <a:lnSpc>
                <a:spcPct val="150000"/>
              </a:lnSpc>
              <a:buClr>
                <a:srgbClr val="333399"/>
              </a:buClr>
              <a:buFont typeface="微软雅黑" panose="020B0503020204020204" pitchFamily="34" charset="-122"/>
              <a:buNone/>
            </a:pPr>
            <a:r>
              <a:rPr lang="zh-CN" altLang="en-US" sz="1800" b="0" i="0" dirty="0">
                <a:solidFill>
                  <a:srgbClr val="000000"/>
                </a:solidFill>
                <a:latin typeface="微软雅黑" panose="020B0503020204020204" pitchFamily="34" charset="-122"/>
                <a:ea typeface="微软雅黑" panose="020B0503020204020204" pitchFamily="34" charset="-122"/>
              </a:rPr>
              <a:t>（</a:t>
            </a:r>
            <a:r>
              <a:rPr lang="en-US" altLang="zh-CN" sz="1800" b="0" i="0" dirty="0">
                <a:solidFill>
                  <a:srgbClr val="000000"/>
                </a:solidFill>
                <a:latin typeface="微软雅黑" panose="020B0503020204020204" pitchFamily="34" charset="-122"/>
                <a:ea typeface="微软雅黑" panose="020B0503020204020204" pitchFamily="34" charset="-122"/>
              </a:rPr>
              <a:t>2</a:t>
            </a:r>
            <a:r>
              <a:rPr lang="zh-CN" altLang="en-US" sz="1800" b="0" i="0" dirty="0">
                <a:solidFill>
                  <a:srgbClr val="000000"/>
                </a:solidFill>
                <a:latin typeface="微软雅黑" panose="020B0503020204020204" pitchFamily="34" charset="-122"/>
                <a:ea typeface="微软雅黑" panose="020B0503020204020204" pitchFamily="34" charset="-122"/>
              </a:rPr>
              <a:t>）仓库内不得有地沟、暗道，严禁明火和其他热源，仓库内应通风、干燥，避免阳光直射；</a:t>
            </a:r>
          </a:p>
          <a:p>
            <a:pPr eaLnBrk="1" hangingPunct="1">
              <a:lnSpc>
                <a:spcPct val="150000"/>
              </a:lnSpc>
              <a:buClr>
                <a:srgbClr val="333399"/>
              </a:buClr>
              <a:buFont typeface="微软雅黑" panose="020B0503020204020204" pitchFamily="34" charset="-122"/>
              <a:buNone/>
            </a:pPr>
            <a:r>
              <a:rPr lang="zh-CN" altLang="en-US" sz="1800" b="0" i="0" dirty="0">
                <a:solidFill>
                  <a:srgbClr val="000000"/>
                </a:solidFill>
                <a:latin typeface="微软雅黑" panose="020B0503020204020204" pitchFamily="34" charset="-122"/>
                <a:ea typeface="微软雅黑" panose="020B0503020204020204" pitchFamily="34" charset="-122"/>
              </a:rPr>
              <a:t>（</a:t>
            </a:r>
            <a:r>
              <a:rPr lang="en-US" altLang="zh-CN" sz="1800" b="0" i="0" dirty="0">
                <a:solidFill>
                  <a:srgbClr val="000000"/>
                </a:solidFill>
                <a:latin typeface="微软雅黑" panose="020B0503020204020204" pitchFamily="34" charset="-122"/>
                <a:ea typeface="微软雅黑" panose="020B0503020204020204" pitchFamily="34" charset="-122"/>
              </a:rPr>
              <a:t>3</a:t>
            </a:r>
            <a:r>
              <a:rPr lang="zh-CN" altLang="en-US" sz="1800" b="0" i="0" dirty="0">
                <a:solidFill>
                  <a:srgbClr val="000000"/>
                </a:solidFill>
                <a:latin typeface="微软雅黑" panose="020B0503020204020204" pitchFamily="34" charset="-122"/>
                <a:ea typeface="微软雅黑" panose="020B0503020204020204" pitchFamily="34" charset="-122"/>
              </a:rPr>
              <a:t>）气瓶进库一律不得用电磁起动机械搬运，气瓶应旋紧瓶帽，套上两个防震圈，搬运、进库及堆放时不得敲击、碰撞、抛掷</a:t>
            </a:r>
            <a:r>
              <a:rPr lang="en-US" altLang="zh-CN" sz="1800" b="0" i="0" dirty="0">
                <a:solidFill>
                  <a:srgbClr val="000000"/>
                </a:solidFill>
                <a:latin typeface="微软雅黑" panose="020B0503020204020204" pitchFamily="34" charset="-122"/>
                <a:ea typeface="微软雅黑" panose="020B0503020204020204" pitchFamily="34" charset="-122"/>
              </a:rPr>
              <a:t>;</a:t>
            </a:r>
          </a:p>
          <a:p>
            <a:pPr eaLnBrk="1" hangingPunct="1">
              <a:lnSpc>
                <a:spcPct val="150000"/>
              </a:lnSpc>
              <a:buClr>
                <a:srgbClr val="333399"/>
              </a:buClr>
              <a:buFont typeface="微软雅黑" panose="020B0503020204020204" pitchFamily="34" charset="-122"/>
              <a:buNone/>
            </a:pPr>
            <a:r>
              <a:rPr lang="zh-CN" altLang="en-US" sz="1800" b="0" i="0" dirty="0">
                <a:solidFill>
                  <a:srgbClr val="000000"/>
                </a:solidFill>
                <a:latin typeface="微软雅黑" panose="020B0503020204020204" pitchFamily="34" charset="-122"/>
                <a:ea typeface="微软雅黑" panose="020B0503020204020204" pitchFamily="34" charset="-122"/>
              </a:rPr>
              <a:t>（</a:t>
            </a:r>
            <a:r>
              <a:rPr lang="en-US" altLang="zh-CN" sz="1800" b="0" i="0" dirty="0">
                <a:solidFill>
                  <a:srgbClr val="000000"/>
                </a:solidFill>
                <a:latin typeface="微软雅黑" panose="020B0503020204020204" pitchFamily="34" charset="-122"/>
                <a:ea typeface="微软雅黑" panose="020B0503020204020204" pitchFamily="34" charset="-122"/>
              </a:rPr>
              <a:t>4</a:t>
            </a:r>
            <a:r>
              <a:rPr lang="zh-CN" altLang="en-US" sz="1800" b="0" i="0" dirty="0">
                <a:solidFill>
                  <a:srgbClr val="000000"/>
                </a:solidFill>
                <a:latin typeface="微软雅黑" panose="020B0503020204020204" pitchFamily="34" charset="-122"/>
                <a:ea typeface="微软雅黑" panose="020B0503020204020204" pitchFamily="34" charset="-122"/>
              </a:rPr>
              <a:t>）盛装易发生聚合反应、分解反应或有腐蚀性气体的气瓶，必须规定储存期限，并执行先进先出的原则。</a:t>
            </a:r>
          </a:p>
        </p:txBody>
      </p:sp>
    </p:spTree>
    <p:custDataLst>
      <p:tags r:id="rId1"/>
    </p:custDataLst>
    <p:extLst>
      <p:ext uri="{BB962C8B-B14F-4D97-AF65-F5344CB8AC3E}">
        <p14:creationId xmlns:p14="http://schemas.microsoft.com/office/powerpoint/2010/main" val="3432671808"/>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70" name="Rectangle 4"/>
          <p:cNvSpPr>
            <a:spLocks noChangeArrowheads="1"/>
          </p:cNvSpPr>
          <p:nvPr/>
        </p:nvSpPr>
        <p:spPr bwMode="auto">
          <a:xfrm>
            <a:off x="1007268" y="1707356"/>
            <a:ext cx="7222331" cy="256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b="1" i="1">
                <a:solidFill>
                  <a:srgbClr val="800080"/>
                </a:solidFill>
                <a:latin typeface="Times New Roman" panose="02020603050405020304" pitchFamily="18" charset="0"/>
                <a:ea typeface="楷体_GB2312" panose="02010609030101010101" pitchFamily="49" charset="-122"/>
              </a:defRPr>
            </a:lvl1pPr>
            <a:lvl2pPr eaLnBrk="0" hangingPunct="0">
              <a:defRPr sz="2400" b="1" i="1">
                <a:solidFill>
                  <a:srgbClr val="800080"/>
                </a:solidFill>
                <a:latin typeface="Times New Roman" panose="02020603050405020304" pitchFamily="18" charset="0"/>
                <a:ea typeface="楷体_GB2312" panose="02010609030101010101" pitchFamily="49" charset="-122"/>
              </a:defRPr>
            </a:lvl2pPr>
            <a:lvl3pPr eaLnBrk="0" hangingPunct="0">
              <a:defRPr sz="2400" b="1" i="1">
                <a:solidFill>
                  <a:srgbClr val="800080"/>
                </a:solidFill>
                <a:latin typeface="Times New Roman" panose="02020603050405020304" pitchFamily="18" charset="0"/>
                <a:ea typeface="楷体_GB2312" panose="02010609030101010101" pitchFamily="49" charset="-122"/>
              </a:defRPr>
            </a:lvl3pPr>
            <a:lvl4pPr eaLnBrk="0" hangingPunct="0">
              <a:defRPr sz="2400" b="1" i="1">
                <a:solidFill>
                  <a:srgbClr val="800080"/>
                </a:solidFill>
                <a:latin typeface="Times New Roman" panose="02020603050405020304" pitchFamily="18" charset="0"/>
                <a:ea typeface="楷体_GB2312" panose="02010609030101010101" pitchFamily="49" charset="-122"/>
              </a:defRPr>
            </a:lvl4pPr>
            <a:lvl5pPr eaLnBrk="0" hangingPunct="0">
              <a:defRPr sz="2400" b="1" i="1">
                <a:solidFill>
                  <a:srgbClr val="800080"/>
                </a:solidFill>
                <a:latin typeface="Times New Roman" panose="02020603050405020304" pitchFamily="18" charset="0"/>
                <a:ea typeface="楷体_GB2312" panose="02010609030101010101" pitchFamily="49" charset="-122"/>
              </a:defRPr>
            </a:lvl5pPr>
            <a:lvl6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6pPr>
            <a:lvl7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7pPr>
            <a:lvl8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8pPr>
            <a:lvl9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9pPr>
          </a:lstStyle>
          <a:p>
            <a:pPr eaLnBrk="1" hangingPunct="1">
              <a:lnSpc>
                <a:spcPct val="150000"/>
              </a:lnSpc>
              <a:buClr>
                <a:srgbClr val="333399"/>
              </a:buClr>
              <a:buFont typeface="微软雅黑" panose="020B0503020204020204" pitchFamily="34" charset="-122"/>
              <a:buNone/>
            </a:pPr>
            <a:r>
              <a:rPr lang="zh-CN" altLang="en-US" sz="1800" b="0" i="0" dirty="0">
                <a:solidFill>
                  <a:srgbClr val="000000"/>
                </a:solidFill>
                <a:latin typeface="微软雅黑" panose="020B0503020204020204" pitchFamily="34" charset="-122"/>
                <a:ea typeface="微软雅黑" panose="020B0503020204020204" pitchFamily="34" charset="-122"/>
              </a:rPr>
              <a:t>（</a:t>
            </a:r>
            <a:r>
              <a:rPr lang="en-US" altLang="zh-CN" sz="1800" b="0" i="0" dirty="0">
                <a:solidFill>
                  <a:srgbClr val="000000"/>
                </a:solidFill>
                <a:latin typeface="微软雅黑" panose="020B0503020204020204" pitchFamily="34" charset="-122"/>
                <a:ea typeface="微软雅黑" panose="020B0503020204020204" pitchFamily="34" charset="-122"/>
              </a:rPr>
              <a:t>5</a:t>
            </a:r>
            <a:r>
              <a:rPr lang="zh-CN" altLang="en-US" sz="1800" b="0" i="0" dirty="0">
                <a:solidFill>
                  <a:srgbClr val="000000"/>
                </a:solidFill>
                <a:latin typeface="微软雅黑" panose="020B0503020204020204" pitchFamily="34" charset="-122"/>
                <a:ea typeface="微软雅黑" panose="020B0503020204020204" pitchFamily="34" charset="-122"/>
              </a:rPr>
              <a:t>）毒性气体气瓶和瓶内气体相互接触能引起燃烧、爆炸、产生毒物的气瓶应分开存放，并在现场设置防毒用具和灭火器材。</a:t>
            </a:r>
          </a:p>
          <a:p>
            <a:pPr eaLnBrk="1" hangingPunct="1">
              <a:lnSpc>
                <a:spcPct val="150000"/>
              </a:lnSpc>
              <a:buClr>
                <a:srgbClr val="333399"/>
              </a:buClr>
              <a:buFont typeface="微软雅黑" panose="020B0503020204020204" pitchFamily="34" charset="-122"/>
              <a:buNone/>
            </a:pPr>
            <a:r>
              <a:rPr lang="zh-CN" altLang="en-US" sz="1800" b="0" i="0" dirty="0">
                <a:solidFill>
                  <a:srgbClr val="000000"/>
                </a:solidFill>
                <a:latin typeface="微软雅黑" panose="020B0503020204020204" pitchFamily="34" charset="-122"/>
                <a:ea typeface="微软雅黑" panose="020B0503020204020204" pitchFamily="34" charset="-122"/>
              </a:rPr>
              <a:t>（</a:t>
            </a:r>
            <a:r>
              <a:rPr lang="en-US" altLang="zh-CN" sz="1800" b="0" i="0" dirty="0">
                <a:solidFill>
                  <a:srgbClr val="000000"/>
                </a:solidFill>
                <a:latin typeface="微软雅黑" panose="020B0503020204020204" pitchFamily="34" charset="-122"/>
                <a:ea typeface="微软雅黑" panose="020B0503020204020204" pitchFamily="34" charset="-122"/>
              </a:rPr>
              <a:t>6</a:t>
            </a:r>
            <a:r>
              <a:rPr lang="zh-CN" altLang="en-US" sz="1800" b="0" i="0" dirty="0">
                <a:solidFill>
                  <a:srgbClr val="000000"/>
                </a:solidFill>
                <a:latin typeface="微软雅黑" panose="020B0503020204020204" pitchFamily="34" charset="-122"/>
                <a:ea typeface="微软雅黑" panose="020B0503020204020204" pitchFamily="34" charset="-122"/>
              </a:rPr>
              <a:t>）气瓶放置应整齐，并戴好瓶帽，横放时，头部朝同一个方向，垛高不宜超过</a:t>
            </a:r>
            <a:r>
              <a:rPr lang="en-US" altLang="zh-CN" sz="1800" b="0" i="0" dirty="0">
                <a:solidFill>
                  <a:srgbClr val="000000"/>
                </a:solidFill>
                <a:latin typeface="微软雅黑" panose="020B0503020204020204" pitchFamily="34" charset="-122"/>
                <a:ea typeface="微软雅黑" panose="020B0503020204020204" pitchFamily="34" charset="-122"/>
              </a:rPr>
              <a:t>5</a:t>
            </a:r>
            <a:r>
              <a:rPr lang="zh-CN" altLang="en-US" sz="1800" b="0" i="0" dirty="0">
                <a:solidFill>
                  <a:srgbClr val="000000"/>
                </a:solidFill>
                <a:latin typeface="微软雅黑" panose="020B0503020204020204" pitchFamily="34" charset="-122"/>
                <a:ea typeface="微软雅黑" panose="020B0503020204020204" pitchFamily="34" charset="-122"/>
              </a:rPr>
              <a:t>层，特殊物质气瓶，如液氯钢瓶最高</a:t>
            </a:r>
            <a:r>
              <a:rPr lang="en-US" altLang="zh-CN" sz="1800" b="0" i="0" dirty="0">
                <a:solidFill>
                  <a:srgbClr val="000000"/>
                </a:solidFill>
                <a:latin typeface="微软雅黑" panose="020B0503020204020204" pitchFamily="34" charset="-122"/>
                <a:ea typeface="微软雅黑" panose="020B0503020204020204" pitchFamily="34" charset="-122"/>
              </a:rPr>
              <a:t>2</a:t>
            </a:r>
            <a:r>
              <a:rPr lang="zh-CN" altLang="en-US" sz="1800" b="0" i="0" dirty="0">
                <a:solidFill>
                  <a:srgbClr val="000000"/>
                </a:solidFill>
                <a:latin typeface="微软雅黑" panose="020B0503020204020204" pitchFamily="34" charset="-122"/>
                <a:ea typeface="微软雅黑" panose="020B0503020204020204" pitchFamily="34" charset="-122"/>
              </a:rPr>
              <a:t>层。</a:t>
            </a:r>
          </a:p>
          <a:p>
            <a:pPr eaLnBrk="1" hangingPunct="1">
              <a:lnSpc>
                <a:spcPct val="150000"/>
              </a:lnSpc>
              <a:buClr>
                <a:srgbClr val="333399"/>
              </a:buClr>
              <a:buFont typeface="微软雅黑" panose="020B0503020204020204" pitchFamily="34" charset="-122"/>
              <a:buNone/>
            </a:pPr>
            <a:r>
              <a:rPr lang="zh-CN" altLang="en-US" sz="1800" b="0" i="0" dirty="0">
                <a:solidFill>
                  <a:srgbClr val="000000"/>
                </a:solidFill>
                <a:latin typeface="微软雅黑" panose="020B0503020204020204" pitchFamily="34" charset="-122"/>
                <a:ea typeface="微软雅黑" panose="020B0503020204020204" pitchFamily="34" charset="-122"/>
              </a:rPr>
              <a:t>（</a:t>
            </a:r>
            <a:r>
              <a:rPr lang="en-US" altLang="zh-CN" sz="1800" b="0" i="0" dirty="0">
                <a:solidFill>
                  <a:srgbClr val="000000"/>
                </a:solidFill>
                <a:latin typeface="微软雅黑" panose="020B0503020204020204" pitchFamily="34" charset="-122"/>
                <a:ea typeface="微软雅黑" panose="020B0503020204020204" pitchFamily="34" charset="-122"/>
              </a:rPr>
              <a:t>7</a:t>
            </a:r>
            <a:r>
              <a:rPr lang="zh-CN" altLang="en-US" sz="1800" b="0" i="0" dirty="0">
                <a:solidFill>
                  <a:srgbClr val="000000"/>
                </a:solidFill>
                <a:latin typeface="微软雅黑" panose="020B0503020204020204" pitchFamily="34" charset="-122"/>
                <a:ea typeface="微软雅黑" panose="020B0503020204020204" pitchFamily="34" charset="-122"/>
              </a:rPr>
              <a:t>）退库的空瓶，应留有余压，永久气体气瓶的剩余压力应不小于</a:t>
            </a:r>
            <a:r>
              <a:rPr lang="en-US" altLang="zh-CN" sz="1800" b="0" i="0" dirty="0">
                <a:solidFill>
                  <a:srgbClr val="000000"/>
                </a:solidFill>
                <a:latin typeface="微软雅黑" panose="020B0503020204020204" pitchFamily="34" charset="-122"/>
                <a:ea typeface="微软雅黑" panose="020B0503020204020204" pitchFamily="34" charset="-122"/>
              </a:rPr>
              <a:t>0.05</a:t>
            </a:r>
            <a:r>
              <a:rPr lang="zh-CN" altLang="en-US" sz="1800" b="0" i="0" dirty="0">
                <a:solidFill>
                  <a:srgbClr val="000000"/>
                </a:solidFill>
                <a:latin typeface="微软雅黑" panose="020B0503020204020204" pitchFamily="34" charset="-122"/>
                <a:ea typeface="微软雅黑" panose="020B0503020204020204" pitchFamily="34" charset="-122"/>
              </a:rPr>
              <a:t>兆帕；液化气瓶留有不少于</a:t>
            </a:r>
            <a:r>
              <a:rPr lang="en-US" altLang="zh-CN" sz="1800" b="0" i="0" dirty="0">
                <a:solidFill>
                  <a:srgbClr val="000000"/>
                </a:solidFill>
                <a:latin typeface="微软雅黑" panose="020B0503020204020204" pitchFamily="34" charset="-122"/>
                <a:ea typeface="微软雅黑" panose="020B0503020204020204" pitchFamily="34" charset="-122"/>
              </a:rPr>
              <a:t>0.5-1.0%</a:t>
            </a:r>
            <a:r>
              <a:rPr lang="zh-CN" altLang="en-US" sz="1800" b="0" i="0" dirty="0">
                <a:solidFill>
                  <a:srgbClr val="000000"/>
                </a:solidFill>
                <a:latin typeface="微软雅黑" panose="020B0503020204020204" pitchFamily="34" charset="-122"/>
                <a:ea typeface="微软雅黑" panose="020B0503020204020204" pitchFamily="34" charset="-122"/>
              </a:rPr>
              <a:t>规定充装量的剩余气体。对于退库空瓶应逐个检查瓶阀，旋紧后再旋上瓶帽。</a:t>
            </a:r>
          </a:p>
        </p:txBody>
      </p:sp>
      <p:sp>
        <p:nvSpPr>
          <p:cNvPr id="62471" name="Text Box 4"/>
          <p:cNvSpPr txBox="1">
            <a:spLocks noChangeArrowheads="1"/>
          </p:cNvSpPr>
          <p:nvPr/>
        </p:nvSpPr>
        <p:spPr bwMode="auto">
          <a:xfrm>
            <a:off x="938212" y="934641"/>
            <a:ext cx="5616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000">
                <a:solidFill>
                  <a:srgbClr val="14ABC6"/>
                </a:solidFill>
                <a:latin typeface="微软雅黑" panose="020B0503020204020204" pitchFamily="34" charset="-122"/>
                <a:ea typeface="微软雅黑" panose="020B0503020204020204" pitchFamily="34" charset="-122"/>
              </a:rPr>
              <a:t>问题十三、气瓶安全管理的要求？</a:t>
            </a:r>
          </a:p>
        </p:txBody>
      </p:sp>
    </p:spTree>
    <p:custDataLst>
      <p:tags r:id="rId1"/>
    </p:custDataLst>
    <p:extLst>
      <p:ext uri="{BB962C8B-B14F-4D97-AF65-F5344CB8AC3E}">
        <p14:creationId xmlns:p14="http://schemas.microsoft.com/office/powerpoint/2010/main" val="2830338570"/>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标题 1"/>
          <p:cNvSpPr>
            <a:spLocks noGrp="1" noChangeArrowheads="1"/>
          </p:cNvSpPr>
          <p:nvPr>
            <p:ph type="title"/>
            <p:custDataLst>
              <p:tags r:id="rId2"/>
            </p:custDataLst>
          </p:nvPr>
        </p:nvSpPr>
        <p:spPr>
          <a:xfrm>
            <a:off x="1343025" y="2571750"/>
            <a:ext cx="6457950" cy="617935"/>
          </a:xfrm>
        </p:spPr>
        <p:txBody>
          <a:bodyPr/>
          <a:lstStyle/>
          <a:p>
            <a:r>
              <a:rPr lang="zh-CN" altLang="en-US" sz="3300" b="1">
                <a:latin typeface="微软雅黑" panose="020B0503020204020204" pitchFamily="34" charset="-122"/>
                <a:ea typeface="微软雅黑" panose="020B0503020204020204" pitchFamily="34" charset="-122"/>
              </a:rPr>
              <a:t>第二部分：储罐区安全管理知识</a:t>
            </a:r>
          </a:p>
        </p:txBody>
      </p:sp>
    </p:spTree>
    <p:custDataLst>
      <p:tags r:id="rId1"/>
    </p:custDataLst>
    <p:extLst>
      <p:ext uri="{BB962C8B-B14F-4D97-AF65-F5344CB8AC3E}">
        <p14:creationId xmlns:p14="http://schemas.microsoft.com/office/powerpoint/2010/main" val="31853775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8" name="Text Box 5"/>
          <p:cNvSpPr txBox="1">
            <a:spLocks noChangeArrowheads="1"/>
          </p:cNvSpPr>
          <p:nvPr/>
        </p:nvSpPr>
        <p:spPr bwMode="auto">
          <a:xfrm>
            <a:off x="931069" y="922735"/>
            <a:ext cx="5616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000">
                <a:solidFill>
                  <a:srgbClr val="14ABC6"/>
                </a:solidFill>
                <a:latin typeface="微软雅黑" panose="020B0503020204020204" pitchFamily="34" charset="-122"/>
                <a:ea typeface="微软雅黑" panose="020B0503020204020204" pitchFamily="34" charset="-122"/>
              </a:rPr>
              <a:t>问题一、常见室外储存设施有哪些？</a:t>
            </a:r>
          </a:p>
        </p:txBody>
      </p:sp>
      <p:sp>
        <p:nvSpPr>
          <p:cNvPr id="64519" name="Rectangle 11"/>
          <p:cNvSpPr>
            <a:spLocks noChangeArrowheads="1"/>
          </p:cNvSpPr>
          <p:nvPr/>
        </p:nvSpPr>
        <p:spPr bwMode="auto">
          <a:xfrm>
            <a:off x="2087166" y="1707357"/>
            <a:ext cx="4054078" cy="1470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b="1" i="1">
                <a:solidFill>
                  <a:srgbClr val="800080"/>
                </a:solidFill>
                <a:latin typeface="Times New Roman" panose="02020603050405020304" pitchFamily="18" charset="0"/>
                <a:ea typeface="楷体_GB2312" panose="02010609030101010101" pitchFamily="49" charset="-122"/>
              </a:defRPr>
            </a:lvl1pPr>
            <a:lvl2pPr eaLnBrk="0" hangingPunct="0">
              <a:defRPr sz="2400" b="1" i="1">
                <a:solidFill>
                  <a:srgbClr val="800080"/>
                </a:solidFill>
                <a:latin typeface="Times New Roman" panose="02020603050405020304" pitchFamily="18" charset="0"/>
                <a:ea typeface="楷体_GB2312" panose="02010609030101010101" pitchFamily="49" charset="-122"/>
              </a:defRPr>
            </a:lvl2pPr>
            <a:lvl3pPr eaLnBrk="0" hangingPunct="0">
              <a:defRPr sz="2400" b="1" i="1">
                <a:solidFill>
                  <a:srgbClr val="800080"/>
                </a:solidFill>
                <a:latin typeface="Times New Roman" panose="02020603050405020304" pitchFamily="18" charset="0"/>
                <a:ea typeface="楷体_GB2312" panose="02010609030101010101" pitchFamily="49" charset="-122"/>
              </a:defRPr>
            </a:lvl3pPr>
            <a:lvl4pPr eaLnBrk="0" hangingPunct="0">
              <a:defRPr sz="2400" b="1" i="1">
                <a:solidFill>
                  <a:srgbClr val="800080"/>
                </a:solidFill>
                <a:latin typeface="Times New Roman" panose="02020603050405020304" pitchFamily="18" charset="0"/>
                <a:ea typeface="楷体_GB2312" panose="02010609030101010101" pitchFamily="49" charset="-122"/>
              </a:defRPr>
            </a:lvl4pPr>
            <a:lvl5pPr eaLnBrk="0" hangingPunct="0">
              <a:defRPr sz="2400" b="1" i="1">
                <a:solidFill>
                  <a:srgbClr val="800080"/>
                </a:solidFill>
                <a:latin typeface="Times New Roman" panose="02020603050405020304" pitchFamily="18" charset="0"/>
                <a:ea typeface="楷体_GB2312" panose="02010609030101010101" pitchFamily="49" charset="-122"/>
              </a:defRPr>
            </a:lvl5pPr>
            <a:lvl6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6pPr>
            <a:lvl7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7pPr>
            <a:lvl8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8pPr>
            <a:lvl9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9pPr>
          </a:lstStyle>
          <a:p>
            <a:pPr eaLnBrk="1" hangingPunct="1">
              <a:lnSpc>
                <a:spcPct val="150000"/>
              </a:lnSpc>
              <a:buClr>
                <a:srgbClr val="333399"/>
              </a:buClr>
              <a:buFont typeface="微软雅黑" panose="020B0503020204020204" pitchFamily="34" charset="-122"/>
              <a:buNone/>
            </a:pPr>
            <a:r>
              <a:rPr lang="zh-CN" altLang="en-US" sz="1500" b="0" i="0">
                <a:solidFill>
                  <a:srgbClr val="000000"/>
                </a:solidFill>
                <a:latin typeface="微软雅黑" panose="020B0503020204020204" pitchFamily="34" charset="-122"/>
                <a:ea typeface="微软雅黑" panose="020B0503020204020204" pitchFamily="34" charset="-122"/>
              </a:rPr>
              <a:t>（</a:t>
            </a:r>
            <a:r>
              <a:rPr lang="en-US" altLang="zh-CN" sz="1500" b="0" i="0">
                <a:solidFill>
                  <a:srgbClr val="000000"/>
                </a:solidFill>
                <a:latin typeface="微软雅黑" panose="020B0503020204020204" pitchFamily="34" charset="-122"/>
                <a:ea typeface="微软雅黑" panose="020B0503020204020204" pitchFamily="34" charset="-122"/>
              </a:rPr>
              <a:t>1</a:t>
            </a:r>
            <a:r>
              <a:rPr lang="zh-CN" altLang="en-US" sz="1500" b="0" i="0">
                <a:solidFill>
                  <a:srgbClr val="000000"/>
                </a:solidFill>
                <a:latin typeface="微软雅黑" panose="020B0503020204020204" pitchFamily="34" charset="-122"/>
                <a:ea typeface="微软雅黑" panose="020B0503020204020204" pitchFamily="34" charset="-122"/>
              </a:rPr>
              <a:t>）甲、乙、丙类液体储罐区；</a:t>
            </a:r>
          </a:p>
          <a:p>
            <a:pPr eaLnBrk="1" hangingPunct="1">
              <a:lnSpc>
                <a:spcPct val="150000"/>
              </a:lnSpc>
              <a:buClr>
                <a:srgbClr val="333399"/>
              </a:buClr>
              <a:buFont typeface="微软雅黑" panose="020B0503020204020204" pitchFamily="34" charset="-122"/>
              <a:buNone/>
            </a:pPr>
            <a:r>
              <a:rPr lang="zh-CN" altLang="en-US" sz="1500" b="0" i="0">
                <a:solidFill>
                  <a:srgbClr val="000000"/>
                </a:solidFill>
                <a:latin typeface="微软雅黑" panose="020B0503020204020204" pitchFamily="34" charset="-122"/>
                <a:ea typeface="微软雅黑" panose="020B0503020204020204" pitchFamily="34" charset="-122"/>
              </a:rPr>
              <a:t>（</a:t>
            </a:r>
            <a:r>
              <a:rPr lang="en-US" altLang="zh-CN" sz="1500" b="0" i="0">
                <a:solidFill>
                  <a:srgbClr val="000000"/>
                </a:solidFill>
                <a:latin typeface="微软雅黑" panose="020B0503020204020204" pitchFamily="34" charset="-122"/>
                <a:ea typeface="微软雅黑" panose="020B0503020204020204" pitchFamily="34" charset="-122"/>
              </a:rPr>
              <a:t>2</a:t>
            </a:r>
            <a:r>
              <a:rPr lang="zh-CN" altLang="en-US" sz="1500" b="0" i="0">
                <a:solidFill>
                  <a:srgbClr val="000000"/>
                </a:solidFill>
                <a:latin typeface="微软雅黑" panose="020B0503020204020204" pitchFamily="34" charset="-122"/>
                <a:ea typeface="微软雅黑" panose="020B0503020204020204" pitchFamily="34" charset="-122"/>
              </a:rPr>
              <a:t>）液化石油气储罐区；</a:t>
            </a:r>
          </a:p>
          <a:p>
            <a:pPr eaLnBrk="1" hangingPunct="1">
              <a:lnSpc>
                <a:spcPct val="150000"/>
              </a:lnSpc>
              <a:buClr>
                <a:srgbClr val="333399"/>
              </a:buClr>
              <a:buFont typeface="微软雅黑" panose="020B0503020204020204" pitchFamily="34" charset="-122"/>
              <a:buNone/>
            </a:pPr>
            <a:r>
              <a:rPr lang="zh-CN" altLang="en-US" sz="1500" b="0" i="0">
                <a:solidFill>
                  <a:srgbClr val="000000"/>
                </a:solidFill>
                <a:latin typeface="微软雅黑" panose="020B0503020204020204" pitchFamily="34" charset="-122"/>
                <a:ea typeface="微软雅黑" panose="020B0503020204020204" pitchFamily="34" charset="-122"/>
              </a:rPr>
              <a:t>（</a:t>
            </a:r>
            <a:r>
              <a:rPr lang="en-US" altLang="zh-CN" sz="1500" b="0" i="0">
                <a:solidFill>
                  <a:srgbClr val="000000"/>
                </a:solidFill>
                <a:latin typeface="微软雅黑" panose="020B0503020204020204" pitchFamily="34" charset="-122"/>
                <a:ea typeface="微软雅黑" panose="020B0503020204020204" pitchFamily="34" charset="-122"/>
              </a:rPr>
              <a:t>3</a:t>
            </a:r>
            <a:r>
              <a:rPr lang="zh-CN" altLang="en-US" sz="1500" b="0" i="0">
                <a:solidFill>
                  <a:srgbClr val="000000"/>
                </a:solidFill>
                <a:latin typeface="微软雅黑" panose="020B0503020204020204" pitchFamily="34" charset="-122"/>
                <a:ea typeface="微软雅黑" panose="020B0503020204020204" pitchFamily="34" charset="-122"/>
              </a:rPr>
              <a:t>）可燃、助燃气体储罐区；</a:t>
            </a:r>
          </a:p>
          <a:p>
            <a:pPr eaLnBrk="1" hangingPunct="1">
              <a:lnSpc>
                <a:spcPct val="150000"/>
              </a:lnSpc>
              <a:buClr>
                <a:srgbClr val="333399"/>
              </a:buClr>
              <a:buFont typeface="微软雅黑" panose="020B0503020204020204" pitchFamily="34" charset="-122"/>
              <a:buNone/>
            </a:pPr>
            <a:r>
              <a:rPr lang="zh-CN" altLang="en-US" sz="1500" b="0" i="0">
                <a:solidFill>
                  <a:srgbClr val="000000"/>
                </a:solidFill>
                <a:latin typeface="微软雅黑" panose="020B0503020204020204" pitchFamily="34" charset="-122"/>
                <a:ea typeface="微软雅黑" panose="020B0503020204020204" pitchFamily="34" charset="-122"/>
              </a:rPr>
              <a:t>（</a:t>
            </a:r>
            <a:r>
              <a:rPr lang="en-US" altLang="zh-CN" sz="1500" b="0" i="0">
                <a:solidFill>
                  <a:srgbClr val="000000"/>
                </a:solidFill>
                <a:latin typeface="微软雅黑" panose="020B0503020204020204" pitchFamily="34" charset="-122"/>
                <a:ea typeface="微软雅黑" panose="020B0503020204020204" pitchFamily="34" charset="-122"/>
              </a:rPr>
              <a:t>4</a:t>
            </a:r>
            <a:r>
              <a:rPr lang="zh-CN" altLang="en-US" sz="1500" b="0" i="0">
                <a:solidFill>
                  <a:srgbClr val="000000"/>
                </a:solidFill>
                <a:latin typeface="微软雅黑" panose="020B0503020204020204" pitchFamily="34" charset="-122"/>
                <a:ea typeface="微软雅黑" panose="020B0503020204020204" pitchFamily="34" charset="-122"/>
              </a:rPr>
              <a:t>）可燃材料堆场。</a:t>
            </a:r>
          </a:p>
        </p:txBody>
      </p:sp>
      <p:sp>
        <p:nvSpPr>
          <p:cNvPr id="64520" name="Text Box 12"/>
          <p:cNvSpPr txBox="1">
            <a:spLocks noChangeArrowheads="1"/>
          </p:cNvSpPr>
          <p:nvPr/>
        </p:nvSpPr>
        <p:spPr bwMode="auto">
          <a:xfrm>
            <a:off x="2195513" y="3651648"/>
            <a:ext cx="5076825" cy="721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b="1" i="1">
                <a:solidFill>
                  <a:srgbClr val="800080"/>
                </a:solidFill>
                <a:latin typeface="Times New Roman" panose="02020603050405020304" pitchFamily="18" charset="0"/>
                <a:ea typeface="楷体_GB2312" panose="02010609030101010101" pitchFamily="49" charset="-122"/>
              </a:defRPr>
            </a:lvl1pPr>
            <a:lvl2pPr eaLnBrk="0" hangingPunct="0">
              <a:defRPr sz="2400" b="1" i="1">
                <a:solidFill>
                  <a:srgbClr val="800080"/>
                </a:solidFill>
                <a:latin typeface="Times New Roman" panose="02020603050405020304" pitchFamily="18" charset="0"/>
                <a:ea typeface="楷体_GB2312" panose="02010609030101010101" pitchFamily="49" charset="-122"/>
              </a:defRPr>
            </a:lvl2pPr>
            <a:lvl3pPr eaLnBrk="0" hangingPunct="0">
              <a:defRPr sz="2400" b="1" i="1">
                <a:solidFill>
                  <a:srgbClr val="800080"/>
                </a:solidFill>
                <a:latin typeface="Times New Roman" panose="02020603050405020304" pitchFamily="18" charset="0"/>
                <a:ea typeface="楷体_GB2312" panose="02010609030101010101" pitchFamily="49" charset="-122"/>
              </a:defRPr>
            </a:lvl3pPr>
            <a:lvl4pPr eaLnBrk="0" hangingPunct="0">
              <a:defRPr sz="2400" b="1" i="1">
                <a:solidFill>
                  <a:srgbClr val="800080"/>
                </a:solidFill>
                <a:latin typeface="Times New Roman" panose="02020603050405020304" pitchFamily="18" charset="0"/>
                <a:ea typeface="楷体_GB2312" panose="02010609030101010101" pitchFamily="49" charset="-122"/>
              </a:defRPr>
            </a:lvl4pPr>
            <a:lvl5pPr eaLnBrk="0" hangingPunct="0">
              <a:defRPr sz="2400" b="1" i="1">
                <a:solidFill>
                  <a:srgbClr val="800080"/>
                </a:solidFill>
                <a:latin typeface="Times New Roman" panose="02020603050405020304" pitchFamily="18" charset="0"/>
                <a:ea typeface="楷体_GB2312" panose="02010609030101010101" pitchFamily="49" charset="-122"/>
              </a:defRPr>
            </a:lvl5pPr>
            <a:lvl6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6pPr>
            <a:lvl7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7pPr>
            <a:lvl8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8pPr>
            <a:lvl9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9pPr>
          </a:lstStyle>
          <a:p>
            <a:pPr eaLnBrk="1" hangingPunct="1">
              <a:lnSpc>
                <a:spcPct val="150000"/>
              </a:lnSpc>
              <a:buClr>
                <a:srgbClr val="333399"/>
              </a:buClr>
              <a:buFont typeface="微软雅黑" panose="020B0503020204020204" pitchFamily="34" charset="-122"/>
              <a:buNone/>
            </a:pPr>
            <a:r>
              <a:rPr lang="zh-CN" altLang="en-US" sz="1500" b="0" i="0">
                <a:solidFill>
                  <a:srgbClr val="000000"/>
                </a:solidFill>
                <a:latin typeface="微软雅黑" panose="020B0503020204020204" pitchFamily="34" charset="-122"/>
                <a:ea typeface="微软雅黑" panose="020B0503020204020204" pitchFamily="34" charset="-122"/>
              </a:rPr>
              <a:t>涉及剧毒、易燃易爆化学品的储罐区，构成重大危险源的</a:t>
            </a:r>
            <a:endParaRPr lang="en-US" altLang="zh-CN" sz="1500" b="0" i="0">
              <a:solidFill>
                <a:srgbClr val="000000"/>
              </a:solidFill>
              <a:latin typeface="微软雅黑" panose="020B0503020204020204" pitchFamily="34" charset="-122"/>
              <a:ea typeface="微软雅黑" panose="020B0503020204020204" pitchFamily="34" charset="-122"/>
            </a:endParaRPr>
          </a:p>
          <a:p>
            <a:pPr eaLnBrk="1" hangingPunct="1">
              <a:lnSpc>
                <a:spcPct val="150000"/>
              </a:lnSpc>
              <a:buClr>
                <a:srgbClr val="333399"/>
              </a:buClr>
              <a:buFont typeface="微软雅黑" panose="020B0503020204020204" pitchFamily="34" charset="-122"/>
              <a:buNone/>
            </a:pPr>
            <a:r>
              <a:rPr lang="zh-CN" altLang="en-US" sz="1500" b="0" i="0">
                <a:solidFill>
                  <a:srgbClr val="000000"/>
                </a:solidFill>
                <a:latin typeface="微软雅黑" panose="020B0503020204020204" pitchFamily="34" charset="-122"/>
                <a:ea typeface="微软雅黑" panose="020B0503020204020204" pitchFamily="34" charset="-122"/>
              </a:rPr>
              <a:t>液化气体、剧毒液体等重点储罐。</a:t>
            </a:r>
          </a:p>
        </p:txBody>
      </p:sp>
      <p:sp>
        <p:nvSpPr>
          <p:cNvPr id="38918" name="Rectangle 13"/>
          <p:cNvSpPr/>
          <p:nvPr/>
        </p:nvSpPr>
        <p:spPr>
          <a:xfrm>
            <a:off x="2195512" y="3177778"/>
            <a:ext cx="3024188" cy="375047"/>
          </a:xfrm>
          <a:prstGeom prst="rect">
            <a:avLst/>
          </a:prstGeom>
          <a:noFill/>
          <a:ln w="9525">
            <a:noFill/>
          </a:ln>
        </p:spPr>
        <p:txBody>
          <a:bodyPr/>
          <a:lstStyle/>
          <a:p>
            <a:pPr marL="257175" indent="-257175">
              <a:lnSpc>
                <a:spcPct val="150000"/>
              </a:lnSpc>
              <a:buClr>
                <a:srgbClr val="333399"/>
              </a:buClr>
            </a:pPr>
            <a:r>
              <a:rPr lang="zh-CN" altLang="en-US" sz="1500" noProof="1">
                <a:solidFill>
                  <a:schemeClr val="dk1"/>
                </a:solidFill>
                <a:latin typeface="微软雅黑" panose="020B0503020204020204" charset="-122"/>
                <a:ea typeface="微软雅黑" panose="020B0503020204020204" charset="-122"/>
                <a:cs typeface="微软雅黑" panose="020B0503020204020204" charset="-122"/>
              </a:rPr>
              <a:t>其中危险程度较高的是：</a:t>
            </a:r>
          </a:p>
        </p:txBody>
      </p:sp>
      <p:sp>
        <p:nvSpPr>
          <p:cNvPr id="38919" name="矩形 4"/>
          <p:cNvSpPr/>
          <p:nvPr>
            <p:custDataLst>
              <p:tags r:id="rId2"/>
            </p:custDataLst>
          </p:nvPr>
        </p:nvSpPr>
        <p:spPr>
          <a:xfrm>
            <a:off x="2148391" y="4857750"/>
            <a:ext cx="184731" cy="323165"/>
          </a:xfrm>
          <a:prstGeom prst="rect">
            <a:avLst/>
          </a:prstGeom>
          <a:noFill/>
          <a:ln w="9525">
            <a:noFill/>
          </a:ln>
        </p:spPr>
        <p:txBody>
          <a:bodyPr wrap="none">
            <a:spAutoFit/>
          </a:bodyPr>
          <a:lstStyle/>
          <a:p>
            <a:pPr algn="ctr"/>
            <a:endParaRPr lang="zh-CN" altLang="en-US" sz="1500" noProof="1">
              <a:solidFill>
                <a:schemeClr val="dk1"/>
              </a:solidFill>
              <a:latin typeface="微软雅黑" panose="020B0503020204020204" charset="-122"/>
              <a:ea typeface="微软雅黑" panose="020B0503020204020204" charset="-122"/>
              <a:cs typeface="微软雅黑" panose="020B0503020204020204" charset="-122"/>
            </a:endParaRPr>
          </a:p>
        </p:txBody>
      </p:sp>
    </p:spTree>
    <p:custDataLst>
      <p:tags r:id="rId1"/>
    </p:custDataLst>
    <p:extLst>
      <p:ext uri="{BB962C8B-B14F-4D97-AF65-F5344CB8AC3E}">
        <p14:creationId xmlns:p14="http://schemas.microsoft.com/office/powerpoint/2010/main" val="523848669"/>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2" name="Text Box 4"/>
          <p:cNvSpPr txBox="1">
            <a:spLocks noChangeArrowheads="1"/>
          </p:cNvSpPr>
          <p:nvPr/>
        </p:nvSpPr>
        <p:spPr bwMode="auto">
          <a:xfrm>
            <a:off x="938212" y="951310"/>
            <a:ext cx="5616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000" dirty="0">
                <a:solidFill>
                  <a:srgbClr val="14ABC6"/>
                </a:solidFill>
                <a:latin typeface="微软雅黑" panose="020B0503020204020204" pitchFamily="34" charset="-122"/>
                <a:ea typeface="微软雅黑" panose="020B0503020204020204" pitchFamily="34" charset="-122"/>
              </a:rPr>
              <a:t>问题二、储罐区的总平面布置应注意哪些问题？</a:t>
            </a:r>
          </a:p>
        </p:txBody>
      </p:sp>
      <p:sp>
        <p:nvSpPr>
          <p:cNvPr id="65543" name="Rectangle 6"/>
          <p:cNvSpPr>
            <a:spLocks noChangeArrowheads="1"/>
          </p:cNvSpPr>
          <p:nvPr/>
        </p:nvSpPr>
        <p:spPr bwMode="auto">
          <a:xfrm>
            <a:off x="838200" y="1765697"/>
            <a:ext cx="7523560" cy="2808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b="1" i="1">
                <a:solidFill>
                  <a:srgbClr val="800080"/>
                </a:solidFill>
                <a:latin typeface="Times New Roman" panose="02020603050405020304" pitchFamily="18" charset="0"/>
                <a:ea typeface="楷体_GB2312" panose="02010609030101010101" pitchFamily="49" charset="-122"/>
              </a:defRPr>
            </a:lvl1pPr>
            <a:lvl2pPr eaLnBrk="0" hangingPunct="0">
              <a:defRPr sz="2400" b="1" i="1">
                <a:solidFill>
                  <a:srgbClr val="800080"/>
                </a:solidFill>
                <a:latin typeface="Times New Roman" panose="02020603050405020304" pitchFamily="18" charset="0"/>
                <a:ea typeface="楷体_GB2312" panose="02010609030101010101" pitchFamily="49" charset="-122"/>
              </a:defRPr>
            </a:lvl2pPr>
            <a:lvl3pPr eaLnBrk="0" hangingPunct="0">
              <a:defRPr sz="2400" b="1" i="1">
                <a:solidFill>
                  <a:srgbClr val="800080"/>
                </a:solidFill>
                <a:latin typeface="Times New Roman" panose="02020603050405020304" pitchFamily="18" charset="0"/>
                <a:ea typeface="楷体_GB2312" panose="02010609030101010101" pitchFamily="49" charset="-122"/>
              </a:defRPr>
            </a:lvl3pPr>
            <a:lvl4pPr eaLnBrk="0" hangingPunct="0">
              <a:defRPr sz="2400" b="1" i="1">
                <a:solidFill>
                  <a:srgbClr val="800080"/>
                </a:solidFill>
                <a:latin typeface="Times New Roman" panose="02020603050405020304" pitchFamily="18" charset="0"/>
                <a:ea typeface="楷体_GB2312" panose="02010609030101010101" pitchFamily="49" charset="-122"/>
              </a:defRPr>
            </a:lvl4pPr>
            <a:lvl5pPr eaLnBrk="0" hangingPunct="0">
              <a:defRPr sz="2400" b="1" i="1">
                <a:solidFill>
                  <a:srgbClr val="800080"/>
                </a:solidFill>
                <a:latin typeface="Times New Roman" panose="02020603050405020304" pitchFamily="18" charset="0"/>
                <a:ea typeface="楷体_GB2312" panose="02010609030101010101" pitchFamily="49" charset="-122"/>
              </a:defRPr>
            </a:lvl5pPr>
            <a:lvl6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6pPr>
            <a:lvl7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7pPr>
            <a:lvl8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8pPr>
            <a:lvl9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9pPr>
          </a:lstStyle>
          <a:p>
            <a:pPr eaLnBrk="1" hangingPunct="1">
              <a:lnSpc>
                <a:spcPct val="150000"/>
              </a:lnSpc>
              <a:buClr>
                <a:srgbClr val="333399"/>
              </a:buClr>
              <a:buFont typeface="微软雅黑" panose="020B0503020204020204" pitchFamily="34" charset="-122"/>
              <a:buNone/>
            </a:pPr>
            <a:r>
              <a:rPr lang="zh-CN" altLang="en-US" sz="1600" b="0" i="0" dirty="0">
                <a:solidFill>
                  <a:srgbClr val="000000"/>
                </a:solidFill>
                <a:latin typeface="微软雅黑" panose="020B0503020204020204" pitchFamily="34" charset="-122"/>
                <a:ea typeface="微软雅黑" panose="020B0503020204020204" pitchFamily="34" charset="-122"/>
              </a:rPr>
              <a:t>（</a:t>
            </a:r>
            <a:r>
              <a:rPr lang="en-US" altLang="zh-CN" sz="1600" b="0" i="0" dirty="0">
                <a:solidFill>
                  <a:srgbClr val="000000"/>
                </a:solidFill>
                <a:latin typeface="微软雅黑" panose="020B0503020204020204" pitchFamily="34" charset="-122"/>
                <a:ea typeface="微软雅黑" panose="020B0503020204020204" pitchFamily="34" charset="-122"/>
              </a:rPr>
              <a:t>1</a:t>
            </a:r>
            <a:r>
              <a:rPr lang="zh-CN" altLang="en-US" sz="1600" b="0" i="0" dirty="0">
                <a:solidFill>
                  <a:srgbClr val="000000"/>
                </a:solidFill>
                <a:latin typeface="微软雅黑" panose="020B0503020204020204" pitchFamily="34" charset="-122"/>
                <a:ea typeface="微软雅黑" panose="020B0503020204020204" pitchFamily="34" charset="-122"/>
              </a:rPr>
              <a:t>）甲、乙、丙类液体储罐区，液化石油气储罐区，可燃、助燃气体储罐区，应与装卸区、辅助生产区及办公区分开布置。 </a:t>
            </a:r>
          </a:p>
          <a:p>
            <a:pPr eaLnBrk="1" hangingPunct="1">
              <a:lnSpc>
                <a:spcPct val="150000"/>
              </a:lnSpc>
              <a:buClr>
                <a:srgbClr val="333399"/>
              </a:buClr>
              <a:buFont typeface="微软雅黑" panose="020B0503020204020204" pitchFamily="34" charset="-122"/>
              <a:buNone/>
            </a:pPr>
            <a:r>
              <a:rPr lang="zh-CN" altLang="en-US" sz="1600" b="0" i="0" dirty="0">
                <a:solidFill>
                  <a:srgbClr val="000000"/>
                </a:solidFill>
                <a:latin typeface="微软雅黑" panose="020B0503020204020204" pitchFamily="34" charset="-122"/>
                <a:ea typeface="微软雅黑" panose="020B0503020204020204" pitchFamily="34" charset="-122"/>
              </a:rPr>
              <a:t>（</a:t>
            </a:r>
            <a:r>
              <a:rPr lang="en-US" altLang="zh-CN" sz="1600" b="0" i="0" dirty="0">
                <a:solidFill>
                  <a:srgbClr val="000000"/>
                </a:solidFill>
                <a:latin typeface="微软雅黑" panose="020B0503020204020204" pitchFamily="34" charset="-122"/>
                <a:ea typeface="微软雅黑" panose="020B0503020204020204" pitchFamily="34" charset="-122"/>
              </a:rPr>
              <a:t>2</a:t>
            </a:r>
            <a:r>
              <a:rPr lang="zh-CN" altLang="en-US" sz="1600" b="0" i="0" dirty="0">
                <a:solidFill>
                  <a:srgbClr val="000000"/>
                </a:solidFill>
                <a:latin typeface="微软雅黑" panose="020B0503020204020204" pitchFamily="34" charset="-122"/>
                <a:ea typeface="微软雅黑" panose="020B0503020204020204" pitchFamily="34" charset="-122"/>
              </a:rPr>
              <a:t>）储罐区与周边企业、居民区、办公区域、架空电力线、明火、配电房、生产厂房、仓库以及与其泵房、装卸鹤管的安全间距应符合要求；</a:t>
            </a:r>
          </a:p>
          <a:p>
            <a:pPr eaLnBrk="1" hangingPunct="1">
              <a:lnSpc>
                <a:spcPct val="150000"/>
              </a:lnSpc>
              <a:buClr>
                <a:srgbClr val="333399"/>
              </a:buClr>
              <a:buFont typeface="微软雅黑" panose="020B0503020204020204" pitchFamily="34" charset="-122"/>
              <a:buNone/>
            </a:pPr>
            <a:r>
              <a:rPr lang="zh-CN" altLang="en-US" sz="1600" b="0" i="0" dirty="0">
                <a:solidFill>
                  <a:srgbClr val="000000"/>
                </a:solidFill>
                <a:latin typeface="微软雅黑" panose="020B0503020204020204" pitchFamily="34" charset="-122"/>
                <a:ea typeface="微软雅黑" panose="020B0503020204020204" pitchFamily="34" charset="-122"/>
              </a:rPr>
              <a:t>（</a:t>
            </a:r>
            <a:r>
              <a:rPr lang="en-US" altLang="zh-CN" sz="1600" b="0" i="0" dirty="0">
                <a:solidFill>
                  <a:srgbClr val="000000"/>
                </a:solidFill>
                <a:latin typeface="微软雅黑" panose="020B0503020204020204" pitchFamily="34" charset="-122"/>
                <a:ea typeface="微软雅黑" panose="020B0503020204020204" pitchFamily="34" charset="-122"/>
              </a:rPr>
              <a:t>3</a:t>
            </a:r>
            <a:r>
              <a:rPr lang="zh-CN" altLang="en-US" sz="1600" b="0" i="0" dirty="0">
                <a:solidFill>
                  <a:srgbClr val="000000"/>
                </a:solidFill>
                <a:latin typeface="微软雅黑" panose="020B0503020204020204" pitchFamily="34" charset="-122"/>
                <a:ea typeface="微软雅黑" panose="020B0503020204020204" pitchFamily="34" charset="-122"/>
              </a:rPr>
              <a:t>）储罐区中储罐与储罐之间的安全间距、储罐与防火堤之间的安全间距、储罐与厂外道路和厂内道路的安全间距等。</a:t>
            </a:r>
          </a:p>
        </p:txBody>
      </p:sp>
      <p:sp>
        <p:nvSpPr>
          <p:cNvPr id="39941" name="矩形 4"/>
          <p:cNvSpPr/>
          <p:nvPr>
            <p:custDataLst>
              <p:tags r:id="rId2"/>
            </p:custDataLst>
          </p:nvPr>
        </p:nvSpPr>
        <p:spPr>
          <a:xfrm>
            <a:off x="2148391" y="4857750"/>
            <a:ext cx="184731" cy="323165"/>
          </a:xfrm>
          <a:prstGeom prst="rect">
            <a:avLst/>
          </a:prstGeom>
          <a:noFill/>
          <a:ln w="9525">
            <a:noFill/>
          </a:ln>
        </p:spPr>
        <p:txBody>
          <a:bodyPr wrap="none">
            <a:spAutoFit/>
          </a:bodyPr>
          <a:lstStyle/>
          <a:p>
            <a:pPr algn="ctr"/>
            <a:endParaRPr lang="zh-CN" altLang="en-US" sz="1500" noProof="1">
              <a:solidFill>
                <a:schemeClr val="dk1"/>
              </a:solidFill>
              <a:latin typeface="微软雅黑" panose="020B0503020204020204" charset="-122"/>
              <a:ea typeface="微软雅黑" panose="020B0503020204020204" charset="-122"/>
              <a:cs typeface="微软雅黑" panose="020B0503020204020204" charset="-122"/>
            </a:endParaRPr>
          </a:p>
        </p:txBody>
      </p:sp>
    </p:spTree>
    <p:custDataLst>
      <p:tags r:id="rId1"/>
    </p:custDataLst>
    <p:extLst>
      <p:ext uri="{BB962C8B-B14F-4D97-AF65-F5344CB8AC3E}">
        <p14:creationId xmlns:p14="http://schemas.microsoft.com/office/powerpoint/2010/main" val="3531398639"/>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6" name="Rectangle 4"/>
          <p:cNvSpPr>
            <a:spLocks noChangeArrowheads="1"/>
          </p:cNvSpPr>
          <p:nvPr/>
        </p:nvSpPr>
        <p:spPr bwMode="auto">
          <a:xfrm>
            <a:off x="2074069" y="3898107"/>
            <a:ext cx="2430066" cy="702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b="1" i="1">
                <a:solidFill>
                  <a:srgbClr val="800080"/>
                </a:solidFill>
                <a:latin typeface="Times New Roman" panose="02020603050405020304" pitchFamily="18" charset="0"/>
                <a:ea typeface="楷体_GB2312" panose="02010609030101010101" pitchFamily="49" charset="-122"/>
              </a:defRPr>
            </a:lvl1pPr>
            <a:lvl2pPr eaLnBrk="0" hangingPunct="0">
              <a:defRPr sz="2400" b="1" i="1">
                <a:solidFill>
                  <a:srgbClr val="800080"/>
                </a:solidFill>
                <a:latin typeface="Times New Roman" panose="02020603050405020304" pitchFamily="18" charset="0"/>
                <a:ea typeface="楷体_GB2312" panose="02010609030101010101" pitchFamily="49" charset="-122"/>
              </a:defRPr>
            </a:lvl2pPr>
            <a:lvl3pPr eaLnBrk="0" hangingPunct="0">
              <a:defRPr sz="2400" b="1" i="1">
                <a:solidFill>
                  <a:srgbClr val="800080"/>
                </a:solidFill>
                <a:latin typeface="Times New Roman" panose="02020603050405020304" pitchFamily="18" charset="0"/>
                <a:ea typeface="楷体_GB2312" panose="02010609030101010101" pitchFamily="49" charset="-122"/>
              </a:defRPr>
            </a:lvl3pPr>
            <a:lvl4pPr eaLnBrk="0" hangingPunct="0">
              <a:defRPr sz="2400" b="1" i="1">
                <a:solidFill>
                  <a:srgbClr val="800080"/>
                </a:solidFill>
                <a:latin typeface="Times New Roman" panose="02020603050405020304" pitchFamily="18" charset="0"/>
                <a:ea typeface="楷体_GB2312" panose="02010609030101010101" pitchFamily="49" charset="-122"/>
              </a:defRPr>
            </a:lvl4pPr>
            <a:lvl5pPr eaLnBrk="0" hangingPunct="0">
              <a:defRPr sz="2400" b="1" i="1">
                <a:solidFill>
                  <a:srgbClr val="800080"/>
                </a:solidFill>
                <a:latin typeface="Times New Roman" panose="02020603050405020304" pitchFamily="18" charset="0"/>
                <a:ea typeface="楷体_GB2312" panose="02010609030101010101" pitchFamily="49" charset="-122"/>
              </a:defRPr>
            </a:lvl5pPr>
            <a:lvl6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6pPr>
            <a:lvl7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7pPr>
            <a:lvl8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8pPr>
            <a:lvl9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9pPr>
          </a:lstStyle>
          <a:p>
            <a:pPr eaLnBrk="1" hangingPunct="1">
              <a:lnSpc>
                <a:spcPct val="150000"/>
              </a:lnSpc>
              <a:buClr>
                <a:srgbClr val="333399"/>
              </a:buClr>
              <a:buFont typeface="微软雅黑" panose="020B0503020204020204" pitchFamily="34" charset="-122"/>
              <a:buNone/>
            </a:pPr>
            <a:r>
              <a:rPr lang="en-US" altLang="zh-CN" sz="1500" b="0" i="0">
                <a:solidFill>
                  <a:srgbClr val="000000"/>
                </a:solidFill>
                <a:latin typeface="微软雅黑" panose="020B0503020204020204" pitchFamily="34" charset="-122"/>
                <a:ea typeface="微软雅黑" panose="020B0503020204020204" pitchFamily="34" charset="-122"/>
              </a:rPr>
              <a:t>《</a:t>
            </a:r>
            <a:r>
              <a:rPr lang="zh-CN" altLang="en-US" sz="1500" b="0" i="0">
                <a:solidFill>
                  <a:srgbClr val="000000"/>
                </a:solidFill>
                <a:latin typeface="微软雅黑" panose="020B0503020204020204" pitchFamily="34" charset="-122"/>
                <a:ea typeface="微软雅黑" panose="020B0503020204020204" pitchFamily="34" charset="-122"/>
              </a:rPr>
              <a:t>建筑设计防火规范</a:t>
            </a:r>
            <a:r>
              <a:rPr lang="en-US" altLang="zh-CN" sz="1500" b="0" i="0">
                <a:solidFill>
                  <a:srgbClr val="000000"/>
                </a:solidFill>
                <a:latin typeface="微软雅黑" panose="020B0503020204020204" pitchFamily="34" charset="-122"/>
                <a:ea typeface="微软雅黑" panose="020B0503020204020204" pitchFamily="34" charset="-122"/>
              </a:rPr>
              <a:t>》</a:t>
            </a:r>
          </a:p>
          <a:p>
            <a:pPr eaLnBrk="1" hangingPunct="1">
              <a:lnSpc>
                <a:spcPct val="150000"/>
              </a:lnSpc>
              <a:buClr>
                <a:srgbClr val="333399"/>
              </a:buClr>
              <a:buFont typeface="微软雅黑" panose="020B0503020204020204" pitchFamily="34" charset="-122"/>
              <a:buNone/>
            </a:pPr>
            <a:r>
              <a:rPr lang="zh-CN" altLang="en-US" sz="1500" b="0" i="0">
                <a:solidFill>
                  <a:srgbClr val="000000"/>
                </a:solidFill>
                <a:latin typeface="微软雅黑" panose="020B0503020204020204" pitchFamily="34" charset="-122"/>
                <a:ea typeface="微软雅黑" panose="020B0503020204020204" pitchFamily="34" charset="-122"/>
              </a:rPr>
              <a:t>（</a:t>
            </a:r>
            <a:r>
              <a:rPr lang="en-US" altLang="zh-CN" sz="1500" b="0" i="0">
                <a:solidFill>
                  <a:srgbClr val="000000"/>
                </a:solidFill>
                <a:latin typeface="微软雅黑" panose="020B0503020204020204" pitchFamily="34" charset="-122"/>
                <a:ea typeface="微软雅黑" panose="020B0503020204020204" pitchFamily="34" charset="-122"/>
              </a:rPr>
              <a:t>GB50016-2006</a:t>
            </a:r>
            <a:r>
              <a:rPr lang="zh-CN" altLang="en-US" sz="1500" b="0" i="0">
                <a:solidFill>
                  <a:srgbClr val="000000"/>
                </a:solidFill>
                <a:latin typeface="微软雅黑" panose="020B0503020204020204" pitchFamily="34" charset="-122"/>
                <a:ea typeface="微软雅黑" panose="020B0503020204020204" pitchFamily="34" charset="-122"/>
              </a:rPr>
              <a:t>）</a:t>
            </a:r>
          </a:p>
        </p:txBody>
      </p:sp>
      <p:sp>
        <p:nvSpPr>
          <p:cNvPr id="66567" name="Text Box 9"/>
          <p:cNvSpPr txBox="1">
            <a:spLocks noChangeArrowheads="1"/>
          </p:cNvSpPr>
          <p:nvPr/>
        </p:nvSpPr>
        <p:spPr bwMode="auto">
          <a:xfrm>
            <a:off x="2087166" y="3426619"/>
            <a:ext cx="2214563" cy="375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b="1" i="1">
                <a:solidFill>
                  <a:srgbClr val="800080"/>
                </a:solidFill>
                <a:latin typeface="Times New Roman" panose="02020603050405020304" pitchFamily="18" charset="0"/>
                <a:ea typeface="楷体_GB2312" panose="02010609030101010101" pitchFamily="49" charset="-122"/>
              </a:defRPr>
            </a:lvl1pPr>
            <a:lvl2pPr eaLnBrk="0" hangingPunct="0">
              <a:defRPr sz="2400" b="1" i="1">
                <a:solidFill>
                  <a:srgbClr val="800080"/>
                </a:solidFill>
                <a:latin typeface="Times New Roman" panose="02020603050405020304" pitchFamily="18" charset="0"/>
                <a:ea typeface="楷体_GB2312" panose="02010609030101010101" pitchFamily="49" charset="-122"/>
              </a:defRPr>
            </a:lvl2pPr>
            <a:lvl3pPr eaLnBrk="0" hangingPunct="0">
              <a:defRPr sz="2400" b="1" i="1">
                <a:solidFill>
                  <a:srgbClr val="800080"/>
                </a:solidFill>
                <a:latin typeface="Times New Roman" panose="02020603050405020304" pitchFamily="18" charset="0"/>
                <a:ea typeface="楷体_GB2312" panose="02010609030101010101" pitchFamily="49" charset="-122"/>
              </a:defRPr>
            </a:lvl3pPr>
            <a:lvl4pPr eaLnBrk="0" hangingPunct="0">
              <a:defRPr sz="2400" b="1" i="1">
                <a:solidFill>
                  <a:srgbClr val="800080"/>
                </a:solidFill>
                <a:latin typeface="Times New Roman" panose="02020603050405020304" pitchFamily="18" charset="0"/>
                <a:ea typeface="楷体_GB2312" panose="02010609030101010101" pitchFamily="49" charset="-122"/>
              </a:defRPr>
            </a:lvl4pPr>
            <a:lvl5pPr eaLnBrk="0" hangingPunct="0">
              <a:defRPr sz="2400" b="1" i="1">
                <a:solidFill>
                  <a:srgbClr val="800080"/>
                </a:solidFill>
                <a:latin typeface="Times New Roman" panose="02020603050405020304" pitchFamily="18" charset="0"/>
                <a:ea typeface="楷体_GB2312" panose="02010609030101010101" pitchFamily="49" charset="-122"/>
              </a:defRPr>
            </a:lvl5pPr>
            <a:lvl6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6pPr>
            <a:lvl7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7pPr>
            <a:lvl8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8pPr>
            <a:lvl9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9pPr>
          </a:lstStyle>
          <a:p>
            <a:pPr eaLnBrk="1" hangingPunct="1">
              <a:lnSpc>
                <a:spcPct val="150000"/>
              </a:lnSpc>
              <a:buClr>
                <a:srgbClr val="333399"/>
              </a:buClr>
              <a:buFont typeface="微软雅黑" panose="020B0503020204020204" pitchFamily="34" charset="-122"/>
              <a:buNone/>
            </a:pPr>
            <a:r>
              <a:rPr lang="zh-CN" altLang="en-US" sz="1500" b="0" i="0">
                <a:solidFill>
                  <a:srgbClr val="000000"/>
                </a:solidFill>
                <a:latin typeface="微软雅黑" panose="020B0503020204020204" pitchFamily="34" charset="-122"/>
                <a:ea typeface="微软雅黑" panose="020B0503020204020204" pitchFamily="34" charset="-122"/>
              </a:rPr>
              <a:t>主要参考依据：</a:t>
            </a:r>
          </a:p>
        </p:txBody>
      </p:sp>
      <p:pic>
        <p:nvPicPr>
          <p:cNvPr id="66568" name="Picture 13" descr="czbj-about08-947"/>
          <p:cNvPicPr>
            <a:picLocks noChangeAspect="1" noChangeArrowheads="1"/>
          </p:cNvPicPr>
          <p:nvPr/>
        </p:nvPicPr>
        <p:blipFill>
          <a:blip r:embed="rId4">
            <a:extLst>
              <a:ext uri="{28A0092B-C50C-407E-A947-70E740481C1C}">
                <a14:useLocalDpi xmlns:a14="http://schemas.microsoft.com/office/drawing/2010/main" val="0"/>
              </a:ext>
            </a:extLst>
          </a:blip>
          <a:srcRect t="28334"/>
          <a:stretch>
            <a:fillRect/>
          </a:stretch>
        </p:blipFill>
        <p:spPr bwMode="auto">
          <a:xfrm>
            <a:off x="5257800" y="2906911"/>
            <a:ext cx="2496741" cy="1789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9" name="Rectangle 14"/>
          <p:cNvSpPr>
            <a:spLocks noChangeArrowheads="1"/>
          </p:cNvSpPr>
          <p:nvPr/>
        </p:nvSpPr>
        <p:spPr bwMode="auto">
          <a:xfrm>
            <a:off x="838200" y="1390650"/>
            <a:ext cx="7162799" cy="1350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b="1" i="1">
                <a:solidFill>
                  <a:srgbClr val="800080"/>
                </a:solidFill>
                <a:latin typeface="Times New Roman" panose="02020603050405020304" pitchFamily="18" charset="0"/>
                <a:ea typeface="楷体_GB2312" panose="02010609030101010101" pitchFamily="49" charset="-122"/>
              </a:defRPr>
            </a:lvl1pPr>
            <a:lvl2pPr eaLnBrk="0" hangingPunct="0">
              <a:defRPr sz="2400" b="1" i="1">
                <a:solidFill>
                  <a:srgbClr val="800080"/>
                </a:solidFill>
                <a:latin typeface="Times New Roman" panose="02020603050405020304" pitchFamily="18" charset="0"/>
                <a:ea typeface="楷体_GB2312" panose="02010609030101010101" pitchFamily="49" charset="-122"/>
              </a:defRPr>
            </a:lvl2pPr>
            <a:lvl3pPr eaLnBrk="0" hangingPunct="0">
              <a:defRPr sz="2400" b="1" i="1">
                <a:solidFill>
                  <a:srgbClr val="800080"/>
                </a:solidFill>
                <a:latin typeface="Times New Roman" panose="02020603050405020304" pitchFamily="18" charset="0"/>
                <a:ea typeface="楷体_GB2312" panose="02010609030101010101" pitchFamily="49" charset="-122"/>
              </a:defRPr>
            </a:lvl3pPr>
            <a:lvl4pPr eaLnBrk="0" hangingPunct="0">
              <a:defRPr sz="2400" b="1" i="1">
                <a:solidFill>
                  <a:srgbClr val="800080"/>
                </a:solidFill>
                <a:latin typeface="Times New Roman" panose="02020603050405020304" pitchFamily="18" charset="0"/>
                <a:ea typeface="楷体_GB2312" panose="02010609030101010101" pitchFamily="49" charset="-122"/>
              </a:defRPr>
            </a:lvl4pPr>
            <a:lvl5pPr eaLnBrk="0" hangingPunct="0">
              <a:defRPr sz="2400" b="1" i="1">
                <a:solidFill>
                  <a:srgbClr val="800080"/>
                </a:solidFill>
                <a:latin typeface="Times New Roman" panose="02020603050405020304" pitchFamily="18" charset="0"/>
                <a:ea typeface="楷体_GB2312" panose="02010609030101010101" pitchFamily="49" charset="-122"/>
              </a:defRPr>
            </a:lvl5pPr>
            <a:lvl6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6pPr>
            <a:lvl7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7pPr>
            <a:lvl8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8pPr>
            <a:lvl9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9pPr>
          </a:lstStyle>
          <a:p>
            <a:pPr eaLnBrk="1" hangingPunct="1">
              <a:lnSpc>
                <a:spcPct val="150000"/>
              </a:lnSpc>
              <a:buClr>
                <a:srgbClr val="333399"/>
              </a:buClr>
              <a:buFont typeface="微软雅黑" panose="020B0503020204020204" pitchFamily="34" charset="-122"/>
              <a:buNone/>
            </a:pPr>
            <a:r>
              <a:rPr lang="zh-CN" altLang="en-US" sz="1800" b="0" i="0" dirty="0">
                <a:solidFill>
                  <a:srgbClr val="000000"/>
                </a:solidFill>
                <a:latin typeface="微软雅黑" panose="020B0503020204020204" pitchFamily="34" charset="-122"/>
                <a:ea typeface="微软雅黑" panose="020B0503020204020204" pitchFamily="34" charset="-122"/>
              </a:rPr>
              <a:t>（</a:t>
            </a:r>
            <a:r>
              <a:rPr lang="en-US" altLang="zh-CN" sz="1800" b="0" i="0" dirty="0">
                <a:solidFill>
                  <a:srgbClr val="000000"/>
                </a:solidFill>
                <a:latin typeface="微软雅黑" panose="020B0503020204020204" pitchFamily="34" charset="-122"/>
                <a:ea typeface="微软雅黑" panose="020B0503020204020204" pitchFamily="34" charset="-122"/>
              </a:rPr>
              <a:t>4</a:t>
            </a:r>
            <a:r>
              <a:rPr lang="zh-CN" altLang="en-US" sz="1800" b="0" i="0" dirty="0">
                <a:solidFill>
                  <a:srgbClr val="000000"/>
                </a:solidFill>
                <a:latin typeface="微软雅黑" panose="020B0503020204020204" pitchFamily="34" charset="-122"/>
                <a:ea typeface="微软雅黑" panose="020B0503020204020204" pitchFamily="34" charset="-122"/>
              </a:rPr>
              <a:t>）甲、乙、丙类液体储罐区的每个防火堤内，宜布置火灾危险性类别相同或相近的储罐；</a:t>
            </a:r>
          </a:p>
          <a:p>
            <a:pPr eaLnBrk="1" hangingPunct="1">
              <a:lnSpc>
                <a:spcPct val="150000"/>
              </a:lnSpc>
              <a:buClr>
                <a:srgbClr val="333399"/>
              </a:buClr>
              <a:buFont typeface="微软雅黑" panose="020B0503020204020204" pitchFamily="34" charset="-122"/>
              <a:buNone/>
            </a:pPr>
            <a:r>
              <a:rPr lang="zh-CN" altLang="en-US" sz="1800" b="0" i="0" dirty="0">
                <a:solidFill>
                  <a:srgbClr val="000000"/>
                </a:solidFill>
                <a:latin typeface="微软雅黑" panose="020B0503020204020204" pitchFamily="34" charset="-122"/>
                <a:ea typeface="微软雅黑" panose="020B0503020204020204" pitchFamily="34" charset="-122"/>
              </a:rPr>
              <a:t>（</a:t>
            </a:r>
            <a:r>
              <a:rPr lang="en-US" altLang="zh-CN" sz="1800" b="0" i="0" dirty="0">
                <a:solidFill>
                  <a:srgbClr val="000000"/>
                </a:solidFill>
                <a:latin typeface="微软雅黑" panose="020B0503020204020204" pitchFamily="34" charset="-122"/>
                <a:ea typeface="微软雅黑" panose="020B0503020204020204" pitchFamily="34" charset="-122"/>
              </a:rPr>
              <a:t>5</a:t>
            </a:r>
            <a:r>
              <a:rPr lang="zh-CN" altLang="en-US" sz="1800" b="0" i="0" dirty="0">
                <a:solidFill>
                  <a:srgbClr val="000000"/>
                </a:solidFill>
                <a:latin typeface="微软雅黑" panose="020B0503020204020204" pitchFamily="34" charset="-122"/>
                <a:ea typeface="微软雅黑" panose="020B0503020204020204" pitchFamily="34" charset="-122"/>
              </a:rPr>
              <a:t>）沸溢性液体储罐与非沸溢性液体储罐不应布置在同一防火堤内。</a:t>
            </a:r>
          </a:p>
          <a:p>
            <a:pPr eaLnBrk="1" hangingPunct="1">
              <a:lnSpc>
                <a:spcPct val="150000"/>
              </a:lnSpc>
              <a:buClr>
                <a:srgbClr val="333399"/>
              </a:buClr>
              <a:buFont typeface="微软雅黑" panose="020B0503020204020204" pitchFamily="34" charset="-122"/>
              <a:buNone/>
            </a:pPr>
            <a:r>
              <a:rPr lang="zh-CN" altLang="en-US" sz="1800" b="0" i="0" dirty="0">
                <a:solidFill>
                  <a:srgbClr val="000000"/>
                </a:solidFill>
                <a:latin typeface="微软雅黑" panose="020B0503020204020204" pitchFamily="34" charset="-122"/>
                <a:ea typeface="微软雅黑" panose="020B0503020204020204" pitchFamily="34" charset="-122"/>
              </a:rPr>
              <a:t> </a:t>
            </a:r>
          </a:p>
        </p:txBody>
      </p:sp>
      <p:sp>
        <p:nvSpPr>
          <p:cNvPr id="66570" name="Text Box 4"/>
          <p:cNvSpPr txBox="1">
            <a:spLocks noChangeArrowheads="1"/>
          </p:cNvSpPr>
          <p:nvPr/>
        </p:nvSpPr>
        <p:spPr bwMode="auto">
          <a:xfrm>
            <a:off x="762000" y="528548"/>
            <a:ext cx="5616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000">
                <a:solidFill>
                  <a:srgbClr val="14ABC6"/>
                </a:solidFill>
                <a:latin typeface="微软雅黑" panose="020B0503020204020204" pitchFamily="34" charset="-122"/>
                <a:ea typeface="微软雅黑" panose="020B0503020204020204" pitchFamily="34" charset="-122"/>
              </a:rPr>
              <a:t>问题二、储罐区的总平面布置应注意哪些问题？</a:t>
            </a:r>
          </a:p>
        </p:txBody>
      </p:sp>
      <p:sp>
        <p:nvSpPr>
          <p:cNvPr id="40968" name="矩形 4"/>
          <p:cNvSpPr/>
          <p:nvPr>
            <p:custDataLst>
              <p:tags r:id="rId2"/>
            </p:custDataLst>
          </p:nvPr>
        </p:nvSpPr>
        <p:spPr>
          <a:xfrm>
            <a:off x="2148391" y="4857750"/>
            <a:ext cx="184731" cy="323165"/>
          </a:xfrm>
          <a:prstGeom prst="rect">
            <a:avLst/>
          </a:prstGeom>
          <a:noFill/>
          <a:ln w="9525">
            <a:noFill/>
          </a:ln>
        </p:spPr>
        <p:txBody>
          <a:bodyPr wrap="none">
            <a:spAutoFit/>
          </a:bodyPr>
          <a:lstStyle/>
          <a:p>
            <a:pPr algn="ctr"/>
            <a:endParaRPr lang="zh-CN" altLang="en-US" sz="1500" noProof="1">
              <a:solidFill>
                <a:schemeClr val="dk1"/>
              </a:solidFill>
              <a:latin typeface="微软雅黑" panose="020B0503020204020204" charset="-122"/>
              <a:ea typeface="微软雅黑" panose="020B0503020204020204" charset="-122"/>
              <a:cs typeface="微软雅黑" panose="020B0503020204020204" charset="-122"/>
            </a:endParaRPr>
          </a:p>
        </p:txBody>
      </p:sp>
    </p:spTree>
    <p:custDataLst>
      <p:tags r:id="rId1"/>
    </p:custDataLst>
    <p:extLst>
      <p:ext uri="{BB962C8B-B14F-4D97-AF65-F5344CB8AC3E}">
        <p14:creationId xmlns:p14="http://schemas.microsoft.com/office/powerpoint/2010/main" val="1584265286"/>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30"/>
          <p:cNvSpPr txBox="1">
            <a:spLocks noChangeArrowheads="1"/>
          </p:cNvSpPr>
          <p:nvPr/>
        </p:nvSpPr>
        <p:spPr bwMode="auto">
          <a:xfrm>
            <a:off x="575073" y="465535"/>
            <a:ext cx="5616178"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zh-CN" altLang="en-US" sz="2100">
                <a:solidFill>
                  <a:srgbClr val="14ABC6"/>
                </a:solidFill>
                <a:latin typeface="微软雅黑" panose="020B0503020204020204" pitchFamily="34" charset="-122"/>
                <a:ea typeface="微软雅黑" panose="020B0503020204020204" pitchFamily="34" charset="-122"/>
              </a:rPr>
              <a:t>问题一、什么是危化品仓库和非危化品库？</a:t>
            </a:r>
          </a:p>
        </p:txBody>
      </p:sp>
      <p:sp>
        <p:nvSpPr>
          <p:cNvPr id="30723" name="Rectangle 31"/>
          <p:cNvSpPr>
            <a:spLocks noChangeArrowheads="1"/>
          </p:cNvSpPr>
          <p:nvPr/>
        </p:nvSpPr>
        <p:spPr bwMode="auto">
          <a:xfrm>
            <a:off x="614363" y="1221582"/>
            <a:ext cx="7465219" cy="731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b="1" i="1">
                <a:solidFill>
                  <a:srgbClr val="800080"/>
                </a:solidFill>
                <a:latin typeface="Times New Roman" panose="02020603050405020304" pitchFamily="18" charset="0"/>
                <a:ea typeface="楷体_GB2312" panose="02010609030101010101" pitchFamily="49" charset="-122"/>
              </a:defRPr>
            </a:lvl1pPr>
            <a:lvl2pPr eaLnBrk="0" hangingPunct="0">
              <a:defRPr sz="2400" b="1" i="1">
                <a:solidFill>
                  <a:srgbClr val="800080"/>
                </a:solidFill>
                <a:latin typeface="Times New Roman" panose="02020603050405020304" pitchFamily="18" charset="0"/>
                <a:ea typeface="楷体_GB2312" panose="02010609030101010101" pitchFamily="49" charset="-122"/>
              </a:defRPr>
            </a:lvl2pPr>
            <a:lvl3pPr eaLnBrk="0" hangingPunct="0">
              <a:defRPr sz="2400" b="1" i="1">
                <a:solidFill>
                  <a:srgbClr val="800080"/>
                </a:solidFill>
                <a:latin typeface="Times New Roman" panose="02020603050405020304" pitchFamily="18" charset="0"/>
                <a:ea typeface="楷体_GB2312" panose="02010609030101010101" pitchFamily="49" charset="-122"/>
              </a:defRPr>
            </a:lvl3pPr>
            <a:lvl4pPr eaLnBrk="0" hangingPunct="0">
              <a:defRPr sz="2400" b="1" i="1">
                <a:solidFill>
                  <a:srgbClr val="800080"/>
                </a:solidFill>
                <a:latin typeface="Times New Roman" panose="02020603050405020304" pitchFamily="18" charset="0"/>
                <a:ea typeface="楷体_GB2312" panose="02010609030101010101" pitchFamily="49" charset="-122"/>
              </a:defRPr>
            </a:lvl4pPr>
            <a:lvl5pPr eaLnBrk="0" hangingPunct="0">
              <a:defRPr sz="2400" b="1" i="1">
                <a:solidFill>
                  <a:srgbClr val="800080"/>
                </a:solidFill>
                <a:latin typeface="Times New Roman" panose="02020603050405020304" pitchFamily="18" charset="0"/>
                <a:ea typeface="楷体_GB2312" panose="02010609030101010101" pitchFamily="49" charset="-122"/>
              </a:defRPr>
            </a:lvl5pPr>
            <a:lvl6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6pPr>
            <a:lvl7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7pPr>
            <a:lvl8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8pPr>
            <a:lvl9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9pPr>
          </a:lstStyle>
          <a:p>
            <a:pPr eaLnBrk="1" hangingPunct="1">
              <a:lnSpc>
                <a:spcPct val="150000"/>
              </a:lnSpc>
              <a:buClr>
                <a:srgbClr val="333399"/>
              </a:buClr>
              <a:buFont typeface="微软雅黑" panose="020B0503020204020204" pitchFamily="34" charset="-122"/>
              <a:buNone/>
            </a:pPr>
            <a:r>
              <a:rPr lang="zh-CN" altLang="en-US" sz="1500" b="0" i="0">
                <a:solidFill>
                  <a:srgbClr val="000000"/>
                </a:solidFill>
                <a:latin typeface="微软雅黑" panose="020B0503020204020204" pitchFamily="34" charset="-122"/>
                <a:ea typeface="微软雅黑" panose="020B0503020204020204" pitchFamily="34" charset="-122"/>
              </a:rPr>
              <a:t>危化品仓库即危险化学品仓库，其判断的依据是储存物料是否属于危险化学品。 </a:t>
            </a:r>
          </a:p>
        </p:txBody>
      </p:sp>
      <p:sp>
        <p:nvSpPr>
          <p:cNvPr id="30729" name="Rectangle 32"/>
          <p:cNvSpPr>
            <a:spLocks noChangeArrowheads="1"/>
          </p:cNvSpPr>
          <p:nvPr/>
        </p:nvSpPr>
        <p:spPr bwMode="auto">
          <a:xfrm>
            <a:off x="605790" y="2354693"/>
            <a:ext cx="8307229" cy="702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b="1" i="1">
                <a:solidFill>
                  <a:srgbClr val="800080"/>
                </a:solidFill>
                <a:latin typeface="Times New Roman" panose="02020603050405020304" pitchFamily="18" charset="0"/>
                <a:ea typeface="楷体_GB2312" panose="02010609030101010101" pitchFamily="49" charset="-122"/>
              </a:defRPr>
            </a:lvl1pPr>
            <a:lvl2pPr eaLnBrk="0" hangingPunct="0">
              <a:defRPr sz="2400" b="1" i="1">
                <a:solidFill>
                  <a:srgbClr val="800080"/>
                </a:solidFill>
                <a:latin typeface="Times New Roman" panose="02020603050405020304" pitchFamily="18" charset="0"/>
                <a:ea typeface="楷体_GB2312" panose="02010609030101010101" pitchFamily="49" charset="-122"/>
              </a:defRPr>
            </a:lvl2pPr>
            <a:lvl3pPr eaLnBrk="0" hangingPunct="0">
              <a:defRPr sz="2400" b="1" i="1">
                <a:solidFill>
                  <a:srgbClr val="800080"/>
                </a:solidFill>
                <a:latin typeface="Times New Roman" panose="02020603050405020304" pitchFamily="18" charset="0"/>
                <a:ea typeface="楷体_GB2312" panose="02010609030101010101" pitchFamily="49" charset="-122"/>
              </a:defRPr>
            </a:lvl3pPr>
            <a:lvl4pPr eaLnBrk="0" hangingPunct="0">
              <a:defRPr sz="2400" b="1" i="1">
                <a:solidFill>
                  <a:srgbClr val="800080"/>
                </a:solidFill>
                <a:latin typeface="Times New Roman" panose="02020603050405020304" pitchFamily="18" charset="0"/>
                <a:ea typeface="楷体_GB2312" panose="02010609030101010101" pitchFamily="49" charset="-122"/>
              </a:defRPr>
            </a:lvl4pPr>
            <a:lvl5pPr eaLnBrk="0" hangingPunct="0">
              <a:defRPr sz="2400" b="1" i="1">
                <a:solidFill>
                  <a:srgbClr val="800080"/>
                </a:solidFill>
                <a:latin typeface="Times New Roman" panose="02020603050405020304" pitchFamily="18" charset="0"/>
                <a:ea typeface="楷体_GB2312" panose="02010609030101010101" pitchFamily="49" charset="-122"/>
              </a:defRPr>
            </a:lvl5pPr>
            <a:lvl6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6pPr>
            <a:lvl7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7pPr>
            <a:lvl8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8pPr>
            <a:lvl9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9pPr>
          </a:lstStyle>
          <a:p>
            <a:pPr eaLnBrk="1" hangingPunct="1">
              <a:lnSpc>
                <a:spcPct val="150000"/>
              </a:lnSpc>
              <a:buClr>
                <a:srgbClr val="333399"/>
              </a:buClr>
              <a:buFont typeface="微软雅黑" panose="020B0503020204020204" pitchFamily="34" charset="-122"/>
              <a:buNone/>
            </a:pPr>
            <a:r>
              <a:rPr lang="zh-CN" altLang="en-US" sz="1500" b="0" i="0" dirty="0">
                <a:solidFill>
                  <a:srgbClr val="000000"/>
                </a:solidFill>
                <a:latin typeface="微软雅黑" panose="020B0503020204020204" pitchFamily="34" charset="-122"/>
                <a:ea typeface="微软雅黑" panose="020B0503020204020204" pitchFamily="34" charset="-122"/>
              </a:rPr>
              <a:t>化学品中具有易燃易爆、有毒有害、有腐蚀性等特性，会对人、设备、环境造成危害的化学品</a:t>
            </a:r>
          </a:p>
          <a:p>
            <a:pPr eaLnBrk="1" hangingPunct="1">
              <a:lnSpc>
                <a:spcPct val="150000"/>
              </a:lnSpc>
              <a:buClr>
                <a:srgbClr val="333399"/>
              </a:buClr>
              <a:buFont typeface="微软雅黑" panose="020B0503020204020204" pitchFamily="34" charset="-122"/>
              <a:buNone/>
            </a:pPr>
            <a:r>
              <a:rPr lang="zh-CN" altLang="en-US" sz="1500" b="0" i="0" dirty="0">
                <a:solidFill>
                  <a:srgbClr val="000000"/>
                </a:solidFill>
                <a:latin typeface="微软雅黑" panose="020B0503020204020204" pitchFamily="34" charset="-122"/>
                <a:ea typeface="微软雅黑" panose="020B0503020204020204" pitchFamily="34" charset="-122"/>
              </a:rPr>
              <a:t>叫危险化学品。</a:t>
            </a:r>
          </a:p>
        </p:txBody>
      </p:sp>
      <p:sp>
        <p:nvSpPr>
          <p:cNvPr id="5129" name="Rectangle 33"/>
          <p:cNvSpPr/>
          <p:nvPr/>
        </p:nvSpPr>
        <p:spPr bwMode="auto">
          <a:xfrm>
            <a:off x="481965" y="1952626"/>
            <a:ext cx="2759869" cy="300121"/>
          </a:xfrm>
          <a:prstGeom prst="rect">
            <a:avLst/>
          </a:prstGeom>
          <a:noFill/>
          <a:ln w="9525">
            <a:noFill/>
          </a:ln>
        </p:spPr>
        <p:txBody>
          <a:bodyPr>
            <a:spAutoFit/>
          </a:bodyPr>
          <a:lstStyle/>
          <a:p>
            <a:r>
              <a:rPr lang="zh-CN" altLang="en-US" sz="1350" noProof="1">
                <a:solidFill>
                  <a:schemeClr val="dk1"/>
                </a:solidFill>
                <a:latin typeface="微软雅黑" panose="020B0503020204020204" charset="-122"/>
                <a:ea typeface="微软雅黑" panose="020B0503020204020204" charset="-122"/>
                <a:cs typeface="微软雅黑" panose="020B0503020204020204" charset="-122"/>
              </a:rPr>
              <a:t>（</a:t>
            </a:r>
            <a:r>
              <a:rPr lang="en-US" altLang="zh-CN" sz="1350" noProof="1">
                <a:solidFill>
                  <a:schemeClr val="dk1"/>
                </a:solidFill>
                <a:latin typeface="微软雅黑" panose="020B0503020204020204" charset="-122"/>
                <a:ea typeface="微软雅黑" panose="020B0503020204020204" charset="-122"/>
                <a:cs typeface="微软雅黑" panose="020B0503020204020204" charset="-122"/>
              </a:rPr>
              <a:t>1</a:t>
            </a:r>
            <a:r>
              <a:rPr lang="zh-CN" altLang="en-US" sz="1350" noProof="1">
                <a:solidFill>
                  <a:schemeClr val="dk1"/>
                </a:solidFill>
                <a:latin typeface="微软雅黑" panose="020B0503020204020204" charset="-122"/>
                <a:ea typeface="微软雅黑" panose="020B0503020204020204" charset="-122"/>
                <a:cs typeface="微软雅黑" panose="020B0503020204020204" charset="-122"/>
              </a:rPr>
              <a:t>）危险化学品的定义</a:t>
            </a:r>
          </a:p>
        </p:txBody>
      </p:sp>
      <p:sp>
        <p:nvSpPr>
          <p:cNvPr id="30731" name="Rectangle 12"/>
          <p:cNvSpPr>
            <a:spLocks noChangeArrowheads="1"/>
          </p:cNvSpPr>
          <p:nvPr/>
        </p:nvSpPr>
        <p:spPr bwMode="auto">
          <a:xfrm>
            <a:off x="605790" y="3628064"/>
            <a:ext cx="3409950" cy="342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b="1" i="1">
                <a:solidFill>
                  <a:srgbClr val="800080"/>
                </a:solidFill>
                <a:latin typeface="Times New Roman" panose="02020603050405020304" pitchFamily="18" charset="0"/>
                <a:ea typeface="楷体_GB2312" panose="02010609030101010101" pitchFamily="49" charset="-122"/>
              </a:defRPr>
            </a:lvl1pPr>
            <a:lvl2pPr eaLnBrk="0" hangingPunct="0">
              <a:defRPr sz="2400" b="1" i="1">
                <a:solidFill>
                  <a:srgbClr val="800080"/>
                </a:solidFill>
                <a:latin typeface="Times New Roman" panose="02020603050405020304" pitchFamily="18" charset="0"/>
                <a:ea typeface="楷体_GB2312" panose="02010609030101010101" pitchFamily="49" charset="-122"/>
              </a:defRPr>
            </a:lvl2pPr>
            <a:lvl3pPr eaLnBrk="0" hangingPunct="0">
              <a:defRPr sz="2400" b="1" i="1">
                <a:solidFill>
                  <a:srgbClr val="800080"/>
                </a:solidFill>
                <a:latin typeface="Times New Roman" panose="02020603050405020304" pitchFamily="18" charset="0"/>
                <a:ea typeface="楷体_GB2312" panose="02010609030101010101" pitchFamily="49" charset="-122"/>
              </a:defRPr>
            </a:lvl3pPr>
            <a:lvl4pPr eaLnBrk="0" hangingPunct="0">
              <a:defRPr sz="2400" b="1" i="1">
                <a:solidFill>
                  <a:srgbClr val="800080"/>
                </a:solidFill>
                <a:latin typeface="Times New Roman" panose="02020603050405020304" pitchFamily="18" charset="0"/>
                <a:ea typeface="楷体_GB2312" panose="02010609030101010101" pitchFamily="49" charset="-122"/>
              </a:defRPr>
            </a:lvl4pPr>
            <a:lvl5pPr eaLnBrk="0" hangingPunct="0">
              <a:defRPr sz="2400" b="1" i="1">
                <a:solidFill>
                  <a:srgbClr val="800080"/>
                </a:solidFill>
                <a:latin typeface="Times New Roman" panose="02020603050405020304" pitchFamily="18" charset="0"/>
                <a:ea typeface="楷体_GB2312" panose="02010609030101010101" pitchFamily="49" charset="-122"/>
              </a:defRPr>
            </a:lvl5pPr>
            <a:lvl6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6pPr>
            <a:lvl7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7pPr>
            <a:lvl8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8pPr>
            <a:lvl9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9pPr>
          </a:lstStyle>
          <a:p>
            <a:pPr eaLnBrk="1" hangingPunct="1">
              <a:lnSpc>
                <a:spcPct val="150000"/>
              </a:lnSpc>
              <a:buClr>
                <a:srgbClr val="333399"/>
              </a:buClr>
              <a:buFont typeface="微软雅黑" panose="020B0503020204020204" pitchFamily="34" charset="-122"/>
              <a:buNone/>
            </a:pPr>
            <a:r>
              <a:rPr lang="en-US" altLang="zh-CN" sz="1500" b="0" i="0">
                <a:solidFill>
                  <a:srgbClr val="000000"/>
                </a:solidFill>
                <a:latin typeface="微软雅黑" panose="020B0503020204020204" pitchFamily="34" charset="-122"/>
                <a:ea typeface="微软雅黑" panose="020B0503020204020204" pitchFamily="34" charset="-122"/>
              </a:rPr>
              <a:t>《</a:t>
            </a:r>
            <a:r>
              <a:rPr lang="zh-CN" altLang="en-US" sz="1500" b="0" i="0">
                <a:solidFill>
                  <a:srgbClr val="000000"/>
                </a:solidFill>
                <a:latin typeface="微软雅黑" panose="020B0503020204020204" pitchFamily="34" charset="-122"/>
                <a:ea typeface="微软雅黑" panose="020B0503020204020204" pitchFamily="34" charset="-122"/>
              </a:rPr>
              <a:t>危险化学品名录</a:t>
            </a:r>
            <a:r>
              <a:rPr lang="en-US" altLang="zh-CN" sz="1500" b="0" i="0">
                <a:solidFill>
                  <a:srgbClr val="000000"/>
                </a:solidFill>
                <a:latin typeface="微软雅黑" panose="020B0503020204020204" pitchFamily="34" charset="-122"/>
                <a:ea typeface="微软雅黑" panose="020B0503020204020204" pitchFamily="34" charset="-122"/>
              </a:rPr>
              <a:t>》</a:t>
            </a:r>
            <a:r>
              <a:rPr lang="zh-CN" altLang="en-US" sz="1500" b="0" i="0">
                <a:solidFill>
                  <a:srgbClr val="000000"/>
                </a:solidFill>
                <a:latin typeface="微软雅黑" panose="020B0503020204020204" pitchFamily="34" charset="-122"/>
                <a:ea typeface="微软雅黑" panose="020B0503020204020204" pitchFamily="34" charset="-122"/>
              </a:rPr>
              <a:t>（</a:t>
            </a:r>
            <a:r>
              <a:rPr lang="en-US" altLang="zh-CN" sz="1500" b="0" i="0">
                <a:solidFill>
                  <a:srgbClr val="000000"/>
                </a:solidFill>
                <a:latin typeface="微软雅黑" panose="020B0503020204020204" pitchFamily="34" charset="-122"/>
                <a:ea typeface="微软雅黑" panose="020B0503020204020204" pitchFamily="34" charset="-122"/>
              </a:rPr>
              <a:t>2015</a:t>
            </a:r>
            <a:r>
              <a:rPr lang="zh-CN" altLang="en-US" sz="1500" b="0" i="0">
                <a:solidFill>
                  <a:srgbClr val="000000"/>
                </a:solidFill>
                <a:latin typeface="微软雅黑" panose="020B0503020204020204" pitchFamily="34" charset="-122"/>
                <a:ea typeface="微软雅黑" panose="020B0503020204020204" pitchFamily="34" charset="-122"/>
              </a:rPr>
              <a:t>版） </a:t>
            </a:r>
          </a:p>
        </p:txBody>
      </p:sp>
      <p:sp>
        <p:nvSpPr>
          <p:cNvPr id="5131" name="Rectangle 13"/>
          <p:cNvSpPr/>
          <p:nvPr/>
        </p:nvSpPr>
        <p:spPr bwMode="auto">
          <a:xfrm>
            <a:off x="457200" y="3216946"/>
            <a:ext cx="2921794" cy="300121"/>
          </a:xfrm>
          <a:prstGeom prst="rect">
            <a:avLst/>
          </a:prstGeom>
          <a:noFill/>
          <a:ln w="9525">
            <a:noFill/>
          </a:ln>
        </p:spPr>
        <p:txBody>
          <a:bodyPr>
            <a:spAutoFit/>
          </a:bodyPr>
          <a:lstStyle/>
          <a:p>
            <a:r>
              <a:rPr lang="zh-CN" altLang="en-US" sz="1350" noProof="1">
                <a:solidFill>
                  <a:schemeClr val="dk1"/>
                </a:solidFill>
                <a:latin typeface="微软雅黑" panose="020B0503020204020204" charset="-122"/>
                <a:ea typeface="微软雅黑" panose="020B0503020204020204" charset="-122"/>
                <a:cs typeface="微软雅黑" panose="020B0503020204020204" charset="-122"/>
              </a:rPr>
              <a:t>（</a:t>
            </a:r>
            <a:r>
              <a:rPr lang="en-US" altLang="zh-CN" sz="1350" noProof="1">
                <a:solidFill>
                  <a:schemeClr val="dk1"/>
                </a:solidFill>
                <a:latin typeface="微软雅黑" panose="020B0503020204020204" charset="-122"/>
                <a:ea typeface="微软雅黑" panose="020B0503020204020204" charset="-122"/>
                <a:cs typeface="微软雅黑" panose="020B0503020204020204" charset="-122"/>
              </a:rPr>
              <a:t>2</a:t>
            </a:r>
            <a:r>
              <a:rPr lang="zh-CN" altLang="en-US" sz="1350" noProof="1">
                <a:solidFill>
                  <a:schemeClr val="dk1"/>
                </a:solidFill>
                <a:latin typeface="微软雅黑" panose="020B0503020204020204" charset="-122"/>
                <a:ea typeface="微软雅黑" panose="020B0503020204020204" charset="-122"/>
                <a:cs typeface="微软雅黑" panose="020B0503020204020204" charset="-122"/>
              </a:rPr>
              <a:t>）确定危化品的依据</a:t>
            </a:r>
          </a:p>
        </p:txBody>
      </p:sp>
    </p:spTree>
    <p:custDataLst>
      <p:tags r:id="rId1"/>
    </p:custDataLst>
    <p:extLst>
      <p:ext uri="{BB962C8B-B14F-4D97-AF65-F5344CB8AC3E}">
        <p14:creationId xmlns:p14="http://schemas.microsoft.com/office/powerpoint/2010/main" val="2748722036"/>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90" name="Text Box 9"/>
          <p:cNvSpPr txBox="1">
            <a:spLocks noChangeArrowheads="1"/>
          </p:cNvSpPr>
          <p:nvPr/>
        </p:nvSpPr>
        <p:spPr bwMode="auto">
          <a:xfrm>
            <a:off x="751249" y="514350"/>
            <a:ext cx="759357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000">
                <a:solidFill>
                  <a:srgbClr val="14ABC6"/>
                </a:solidFill>
                <a:latin typeface="微软雅黑" panose="020B0503020204020204" pitchFamily="34" charset="-122"/>
                <a:ea typeface="微软雅黑" panose="020B0503020204020204" pitchFamily="34" charset="-122"/>
              </a:rPr>
              <a:t>问题三、储罐区防火墙、防火堤（围堰）的设置有哪些要求？</a:t>
            </a:r>
          </a:p>
        </p:txBody>
      </p:sp>
      <p:sp>
        <p:nvSpPr>
          <p:cNvPr id="67591" name="Rectangle 10"/>
          <p:cNvSpPr>
            <a:spLocks noChangeArrowheads="1"/>
          </p:cNvSpPr>
          <p:nvPr/>
        </p:nvSpPr>
        <p:spPr bwMode="auto">
          <a:xfrm>
            <a:off x="533400" y="1364456"/>
            <a:ext cx="7950765" cy="3131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b="1" i="1">
                <a:solidFill>
                  <a:srgbClr val="800080"/>
                </a:solidFill>
                <a:latin typeface="Times New Roman" panose="02020603050405020304" pitchFamily="18" charset="0"/>
                <a:ea typeface="楷体_GB2312" panose="02010609030101010101" pitchFamily="49" charset="-122"/>
              </a:defRPr>
            </a:lvl1pPr>
            <a:lvl2pPr eaLnBrk="0" hangingPunct="0">
              <a:defRPr sz="2400" b="1" i="1">
                <a:solidFill>
                  <a:srgbClr val="800080"/>
                </a:solidFill>
                <a:latin typeface="Times New Roman" panose="02020603050405020304" pitchFamily="18" charset="0"/>
                <a:ea typeface="楷体_GB2312" panose="02010609030101010101" pitchFamily="49" charset="-122"/>
              </a:defRPr>
            </a:lvl2pPr>
            <a:lvl3pPr eaLnBrk="0" hangingPunct="0">
              <a:defRPr sz="2400" b="1" i="1">
                <a:solidFill>
                  <a:srgbClr val="800080"/>
                </a:solidFill>
                <a:latin typeface="Times New Roman" panose="02020603050405020304" pitchFamily="18" charset="0"/>
                <a:ea typeface="楷体_GB2312" panose="02010609030101010101" pitchFamily="49" charset="-122"/>
              </a:defRPr>
            </a:lvl3pPr>
            <a:lvl4pPr eaLnBrk="0" hangingPunct="0">
              <a:defRPr sz="2400" b="1" i="1">
                <a:solidFill>
                  <a:srgbClr val="800080"/>
                </a:solidFill>
                <a:latin typeface="Times New Roman" panose="02020603050405020304" pitchFamily="18" charset="0"/>
                <a:ea typeface="楷体_GB2312" panose="02010609030101010101" pitchFamily="49" charset="-122"/>
              </a:defRPr>
            </a:lvl4pPr>
            <a:lvl5pPr eaLnBrk="0" hangingPunct="0">
              <a:defRPr sz="2400" b="1" i="1">
                <a:solidFill>
                  <a:srgbClr val="800080"/>
                </a:solidFill>
                <a:latin typeface="Times New Roman" panose="02020603050405020304" pitchFamily="18" charset="0"/>
                <a:ea typeface="楷体_GB2312" panose="02010609030101010101" pitchFamily="49" charset="-122"/>
              </a:defRPr>
            </a:lvl5pPr>
            <a:lvl6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6pPr>
            <a:lvl7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7pPr>
            <a:lvl8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8pPr>
            <a:lvl9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9pPr>
          </a:lstStyle>
          <a:p>
            <a:pPr eaLnBrk="1" hangingPunct="1">
              <a:lnSpc>
                <a:spcPct val="150000"/>
              </a:lnSpc>
              <a:buClr>
                <a:srgbClr val="333399"/>
              </a:buClr>
              <a:buFont typeface="微软雅黑" panose="020B0503020204020204" pitchFamily="34" charset="-122"/>
              <a:buNone/>
            </a:pPr>
            <a:r>
              <a:rPr lang="zh-CN" altLang="en-US" sz="1600" b="0" i="0" dirty="0">
                <a:solidFill>
                  <a:srgbClr val="000000"/>
                </a:solidFill>
                <a:latin typeface="微软雅黑" panose="020B0503020204020204" pitchFamily="34" charset="-122"/>
                <a:ea typeface="微软雅黑" panose="020B0503020204020204" pitchFamily="34" charset="-122"/>
              </a:rPr>
              <a:t>（</a:t>
            </a:r>
            <a:r>
              <a:rPr lang="en-US" altLang="zh-CN" sz="1600" b="0" i="0" dirty="0">
                <a:solidFill>
                  <a:srgbClr val="000000"/>
                </a:solidFill>
                <a:latin typeface="微软雅黑" panose="020B0503020204020204" pitchFamily="34" charset="-122"/>
                <a:ea typeface="微软雅黑" panose="020B0503020204020204" pitchFamily="34" charset="-122"/>
              </a:rPr>
              <a:t>1</a:t>
            </a:r>
            <a:r>
              <a:rPr lang="zh-CN" altLang="en-US" sz="1600" b="0" i="0" dirty="0">
                <a:solidFill>
                  <a:srgbClr val="000000"/>
                </a:solidFill>
                <a:latin typeface="微软雅黑" panose="020B0503020204020204" pitchFamily="34" charset="-122"/>
                <a:ea typeface="微软雅黑" panose="020B0503020204020204" pitchFamily="34" charset="-122"/>
              </a:rPr>
              <a:t>）液化石油气储罐组或储罐区四周应设置高度不小于</a:t>
            </a:r>
            <a:r>
              <a:rPr lang="en-US" altLang="zh-CN" sz="1600" b="0" i="0" dirty="0">
                <a:solidFill>
                  <a:srgbClr val="000000"/>
                </a:solidFill>
                <a:latin typeface="微软雅黑" panose="020B0503020204020204" pitchFamily="34" charset="-122"/>
                <a:ea typeface="微软雅黑" panose="020B0503020204020204" pitchFamily="34" charset="-122"/>
              </a:rPr>
              <a:t>1.0m </a:t>
            </a:r>
            <a:r>
              <a:rPr lang="zh-CN" altLang="en-US" sz="1600" b="0" i="0" dirty="0">
                <a:solidFill>
                  <a:srgbClr val="000000"/>
                </a:solidFill>
                <a:latin typeface="微软雅黑" panose="020B0503020204020204" pitchFamily="34" charset="-122"/>
                <a:ea typeface="微软雅黑" panose="020B0503020204020204" pitchFamily="34" charset="-122"/>
              </a:rPr>
              <a:t>的不燃烧体实体防护墙；</a:t>
            </a:r>
          </a:p>
          <a:p>
            <a:pPr eaLnBrk="1" hangingPunct="1">
              <a:lnSpc>
                <a:spcPct val="150000"/>
              </a:lnSpc>
              <a:buClr>
                <a:srgbClr val="333399"/>
              </a:buClr>
              <a:buFont typeface="微软雅黑" panose="020B0503020204020204" pitchFamily="34" charset="-122"/>
              <a:buNone/>
            </a:pPr>
            <a:r>
              <a:rPr lang="zh-CN" altLang="en-US" sz="1600" b="0" i="0" dirty="0">
                <a:solidFill>
                  <a:srgbClr val="000000"/>
                </a:solidFill>
                <a:latin typeface="微软雅黑" panose="020B0503020204020204" pitchFamily="34" charset="-122"/>
                <a:ea typeface="微软雅黑" panose="020B0503020204020204" pitchFamily="34" charset="-122"/>
              </a:rPr>
              <a:t>（</a:t>
            </a:r>
            <a:r>
              <a:rPr lang="en-US" altLang="zh-CN" sz="1600" b="0" i="0" dirty="0">
                <a:solidFill>
                  <a:srgbClr val="000000"/>
                </a:solidFill>
                <a:latin typeface="微软雅黑" panose="020B0503020204020204" pitchFamily="34" charset="-122"/>
                <a:ea typeface="微软雅黑" panose="020B0503020204020204" pitchFamily="34" charset="-122"/>
              </a:rPr>
              <a:t>2</a:t>
            </a:r>
            <a:r>
              <a:rPr lang="zh-CN" altLang="en-US" sz="1600" b="0" i="0" dirty="0">
                <a:solidFill>
                  <a:srgbClr val="000000"/>
                </a:solidFill>
                <a:latin typeface="微软雅黑" panose="020B0503020204020204" pitchFamily="34" charset="-122"/>
                <a:ea typeface="微软雅黑" panose="020B0503020204020204" pitchFamily="34" charset="-122"/>
              </a:rPr>
              <a:t>）甲、乙、丙类液体的地上式、半地下式储罐或储罐组，其四周应设置不燃烧体防火堤；</a:t>
            </a:r>
          </a:p>
          <a:p>
            <a:pPr eaLnBrk="1" hangingPunct="1">
              <a:lnSpc>
                <a:spcPct val="150000"/>
              </a:lnSpc>
              <a:buClr>
                <a:srgbClr val="333399"/>
              </a:buClr>
              <a:buFont typeface="微软雅黑" panose="020B0503020204020204" pitchFamily="34" charset="-122"/>
              <a:buNone/>
            </a:pPr>
            <a:r>
              <a:rPr lang="zh-CN" altLang="en-US" sz="1600" b="0" i="0" dirty="0">
                <a:solidFill>
                  <a:srgbClr val="000000"/>
                </a:solidFill>
                <a:latin typeface="微软雅黑" panose="020B0503020204020204" pitchFamily="34" charset="-122"/>
                <a:ea typeface="微软雅黑" panose="020B0503020204020204" pitchFamily="34" charset="-122"/>
              </a:rPr>
              <a:t>（</a:t>
            </a:r>
            <a:r>
              <a:rPr lang="en-US" altLang="zh-CN" sz="1600" b="0" i="0" dirty="0">
                <a:solidFill>
                  <a:srgbClr val="000000"/>
                </a:solidFill>
                <a:latin typeface="微软雅黑" panose="020B0503020204020204" pitchFamily="34" charset="-122"/>
                <a:ea typeface="微软雅黑" panose="020B0503020204020204" pitchFamily="34" charset="-122"/>
              </a:rPr>
              <a:t>3</a:t>
            </a:r>
            <a:r>
              <a:rPr lang="zh-CN" altLang="en-US" sz="1600" b="0" i="0" dirty="0">
                <a:solidFill>
                  <a:srgbClr val="000000"/>
                </a:solidFill>
                <a:latin typeface="微软雅黑" panose="020B0503020204020204" pitchFamily="34" charset="-122"/>
                <a:ea typeface="微软雅黑" panose="020B0503020204020204" pitchFamily="34" charset="-122"/>
              </a:rPr>
              <a:t>）防火堤的有效容量不应小于其中最大储罐的容量（固定顶罐要求大于一个最大油罐的容积；浮顶或内浮顶不应小于一个最大油罐容量的一半）；</a:t>
            </a:r>
          </a:p>
          <a:p>
            <a:pPr eaLnBrk="1" hangingPunct="1">
              <a:lnSpc>
                <a:spcPct val="150000"/>
              </a:lnSpc>
              <a:buClr>
                <a:srgbClr val="333399"/>
              </a:buClr>
              <a:buFont typeface="微软雅黑" panose="020B0503020204020204" pitchFamily="34" charset="-122"/>
              <a:buNone/>
            </a:pPr>
            <a:r>
              <a:rPr lang="zh-CN" altLang="en-US" sz="1600" b="0" i="0" dirty="0">
                <a:solidFill>
                  <a:srgbClr val="000000"/>
                </a:solidFill>
                <a:latin typeface="微软雅黑" panose="020B0503020204020204" pitchFamily="34" charset="-122"/>
                <a:ea typeface="微软雅黑" panose="020B0503020204020204" pitchFamily="34" charset="-122"/>
              </a:rPr>
              <a:t>（</a:t>
            </a:r>
            <a:r>
              <a:rPr lang="en-US" altLang="zh-CN" sz="1600" b="0" i="0" dirty="0">
                <a:solidFill>
                  <a:srgbClr val="000000"/>
                </a:solidFill>
                <a:latin typeface="微软雅黑" panose="020B0503020204020204" pitchFamily="34" charset="-122"/>
                <a:ea typeface="微软雅黑" panose="020B0503020204020204" pitchFamily="34" charset="-122"/>
              </a:rPr>
              <a:t>4</a:t>
            </a:r>
            <a:r>
              <a:rPr lang="zh-CN" altLang="en-US" sz="1600" b="0" i="0" dirty="0">
                <a:solidFill>
                  <a:srgbClr val="000000"/>
                </a:solidFill>
                <a:latin typeface="微软雅黑" panose="020B0503020204020204" pitchFamily="34" charset="-122"/>
                <a:ea typeface="微软雅黑" panose="020B0503020204020204" pitchFamily="34" charset="-122"/>
              </a:rPr>
              <a:t>）防火堤内侧基脚线至立式储罐外壁的水平距离不应小于罐壁高度的一半；</a:t>
            </a:r>
          </a:p>
        </p:txBody>
      </p:sp>
      <p:sp>
        <p:nvSpPr>
          <p:cNvPr id="41989" name="矩形 4"/>
          <p:cNvSpPr/>
          <p:nvPr>
            <p:custDataLst>
              <p:tags r:id="rId2"/>
            </p:custDataLst>
          </p:nvPr>
        </p:nvSpPr>
        <p:spPr>
          <a:xfrm>
            <a:off x="2148391" y="4857750"/>
            <a:ext cx="184731" cy="323165"/>
          </a:xfrm>
          <a:prstGeom prst="rect">
            <a:avLst/>
          </a:prstGeom>
          <a:noFill/>
          <a:ln w="9525">
            <a:noFill/>
          </a:ln>
        </p:spPr>
        <p:txBody>
          <a:bodyPr wrap="none">
            <a:spAutoFit/>
          </a:bodyPr>
          <a:lstStyle/>
          <a:p>
            <a:pPr algn="ctr"/>
            <a:endParaRPr lang="zh-CN" altLang="en-US" sz="1500" noProof="1">
              <a:solidFill>
                <a:schemeClr val="dk1"/>
              </a:solidFill>
              <a:latin typeface="微软雅黑" panose="020B0503020204020204" charset="-122"/>
              <a:ea typeface="微软雅黑" panose="020B0503020204020204" charset="-122"/>
              <a:cs typeface="微软雅黑" panose="020B0503020204020204" charset="-122"/>
            </a:endParaRPr>
          </a:p>
        </p:txBody>
      </p:sp>
    </p:spTree>
    <p:custDataLst>
      <p:tags r:id="rId1"/>
    </p:custDataLst>
    <p:extLst>
      <p:ext uri="{BB962C8B-B14F-4D97-AF65-F5344CB8AC3E}">
        <p14:creationId xmlns:p14="http://schemas.microsoft.com/office/powerpoint/2010/main" val="2348888034"/>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4" name="Rectangle 4"/>
          <p:cNvSpPr>
            <a:spLocks noChangeArrowheads="1"/>
          </p:cNvSpPr>
          <p:nvPr/>
        </p:nvSpPr>
        <p:spPr bwMode="auto">
          <a:xfrm>
            <a:off x="359590" y="1276350"/>
            <a:ext cx="85344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b="1" i="1">
                <a:solidFill>
                  <a:srgbClr val="800080"/>
                </a:solidFill>
                <a:latin typeface="Times New Roman" panose="02020603050405020304" pitchFamily="18" charset="0"/>
                <a:ea typeface="楷体_GB2312" panose="02010609030101010101" pitchFamily="49" charset="-122"/>
              </a:defRPr>
            </a:lvl1pPr>
            <a:lvl2pPr eaLnBrk="0" hangingPunct="0">
              <a:defRPr sz="2400" b="1" i="1">
                <a:solidFill>
                  <a:srgbClr val="800080"/>
                </a:solidFill>
                <a:latin typeface="Times New Roman" panose="02020603050405020304" pitchFamily="18" charset="0"/>
                <a:ea typeface="楷体_GB2312" panose="02010609030101010101" pitchFamily="49" charset="-122"/>
              </a:defRPr>
            </a:lvl2pPr>
            <a:lvl3pPr eaLnBrk="0" hangingPunct="0">
              <a:defRPr sz="2400" b="1" i="1">
                <a:solidFill>
                  <a:srgbClr val="800080"/>
                </a:solidFill>
                <a:latin typeface="Times New Roman" panose="02020603050405020304" pitchFamily="18" charset="0"/>
                <a:ea typeface="楷体_GB2312" panose="02010609030101010101" pitchFamily="49" charset="-122"/>
              </a:defRPr>
            </a:lvl3pPr>
            <a:lvl4pPr eaLnBrk="0" hangingPunct="0">
              <a:defRPr sz="2400" b="1" i="1">
                <a:solidFill>
                  <a:srgbClr val="800080"/>
                </a:solidFill>
                <a:latin typeface="Times New Roman" panose="02020603050405020304" pitchFamily="18" charset="0"/>
                <a:ea typeface="楷体_GB2312" panose="02010609030101010101" pitchFamily="49" charset="-122"/>
              </a:defRPr>
            </a:lvl4pPr>
            <a:lvl5pPr eaLnBrk="0" hangingPunct="0">
              <a:defRPr sz="2400" b="1" i="1">
                <a:solidFill>
                  <a:srgbClr val="800080"/>
                </a:solidFill>
                <a:latin typeface="Times New Roman" panose="02020603050405020304" pitchFamily="18" charset="0"/>
                <a:ea typeface="楷体_GB2312" panose="02010609030101010101" pitchFamily="49" charset="-122"/>
              </a:defRPr>
            </a:lvl5pPr>
            <a:lvl6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6pPr>
            <a:lvl7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7pPr>
            <a:lvl8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8pPr>
            <a:lvl9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9pPr>
          </a:lstStyle>
          <a:p>
            <a:pPr eaLnBrk="1" hangingPunct="1">
              <a:lnSpc>
                <a:spcPct val="150000"/>
              </a:lnSpc>
              <a:buClr>
                <a:srgbClr val="333399"/>
              </a:buClr>
              <a:buFont typeface="微软雅黑" panose="020B0503020204020204" pitchFamily="34" charset="-122"/>
              <a:buNone/>
            </a:pPr>
            <a:r>
              <a:rPr lang="zh-CN" altLang="en-US" sz="1800" b="0" i="0" dirty="0">
                <a:solidFill>
                  <a:srgbClr val="000000"/>
                </a:solidFill>
                <a:latin typeface="微软雅黑" panose="020B0503020204020204" pitchFamily="34" charset="-122"/>
                <a:ea typeface="微软雅黑" panose="020B0503020204020204" pitchFamily="34" charset="-122"/>
              </a:rPr>
              <a:t>（</a:t>
            </a:r>
            <a:r>
              <a:rPr lang="en-US" altLang="zh-CN" sz="1800" b="0" i="0" dirty="0">
                <a:solidFill>
                  <a:srgbClr val="000000"/>
                </a:solidFill>
                <a:latin typeface="微软雅黑" panose="020B0503020204020204" pitchFamily="34" charset="-122"/>
                <a:ea typeface="微软雅黑" panose="020B0503020204020204" pitchFamily="34" charset="-122"/>
              </a:rPr>
              <a:t>5</a:t>
            </a:r>
            <a:r>
              <a:rPr lang="zh-CN" altLang="en-US" sz="1800" b="0" i="0" dirty="0">
                <a:solidFill>
                  <a:srgbClr val="000000"/>
                </a:solidFill>
                <a:latin typeface="微软雅黑" panose="020B0503020204020204" pitchFamily="34" charset="-122"/>
                <a:ea typeface="微软雅黑" panose="020B0503020204020204" pitchFamily="34" charset="-122"/>
              </a:rPr>
              <a:t>）防火堤内的储罐布置不宜超过</a:t>
            </a:r>
            <a:r>
              <a:rPr lang="en-US" altLang="zh-CN" sz="1800" b="0" i="0" dirty="0">
                <a:solidFill>
                  <a:srgbClr val="000000"/>
                </a:solidFill>
                <a:latin typeface="微软雅黑" panose="020B0503020204020204" pitchFamily="34" charset="-122"/>
                <a:ea typeface="微软雅黑" panose="020B0503020204020204" pitchFamily="34" charset="-122"/>
              </a:rPr>
              <a:t>2 </a:t>
            </a:r>
            <a:r>
              <a:rPr lang="zh-CN" altLang="en-US" sz="1800" b="0" i="0" dirty="0">
                <a:solidFill>
                  <a:srgbClr val="000000"/>
                </a:solidFill>
                <a:latin typeface="微软雅黑" panose="020B0503020204020204" pitchFamily="34" charset="-122"/>
                <a:ea typeface="微软雅黑" panose="020B0503020204020204" pitchFamily="34" charset="-122"/>
              </a:rPr>
              <a:t>排，单罐容量小于等于</a:t>
            </a:r>
            <a:r>
              <a:rPr lang="en-US" altLang="zh-CN" sz="1800" b="0" i="0" dirty="0">
                <a:solidFill>
                  <a:srgbClr val="000000"/>
                </a:solidFill>
                <a:latin typeface="微软雅黑" panose="020B0503020204020204" pitchFamily="34" charset="-122"/>
                <a:ea typeface="微软雅黑" panose="020B0503020204020204" pitchFamily="34" charset="-122"/>
              </a:rPr>
              <a:t>1000m3 </a:t>
            </a:r>
            <a:r>
              <a:rPr lang="zh-CN" altLang="en-US" sz="1800" b="0" i="0" dirty="0">
                <a:solidFill>
                  <a:srgbClr val="000000"/>
                </a:solidFill>
                <a:latin typeface="微软雅黑" panose="020B0503020204020204" pitchFamily="34" charset="-122"/>
                <a:ea typeface="微软雅黑" panose="020B0503020204020204" pitchFamily="34" charset="-122"/>
              </a:rPr>
              <a:t>且闪点大于</a:t>
            </a:r>
            <a:r>
              <a:rPr lang="en-US" altLang="zh-CN" sz="1800" b="0" i="0" dirty="0">
                <a:solidFill>
                  <a:srgbClr val="000000"/>
                </a:solidFill>
                <a:latin typeface="微软雅黑" panose="020B0503020204020204" pitchFamily="34" charset="-122"/>
                <a:ea typeface="微软雅黑" panose="020B0503020204020204" pitchFamily="34" charset="-122"/>
              </a:rPr>
              <a:t>120℃</a:t>
            </a:r>
            <a:r>
              <a:rPr lang="zh-CN" altLang="en-US" sz="1800" b="0" i="0" dirty="0">
                <a:solidFill>
                  <a:srgbClr val="000000"/>
                </a:solidFill>
                <a:latin typeface="微软雅黑" panose="020B0503020204020204" pitchFamily="34" charset="-122"/>
                <a:ea typeface="微软雅黑" panose="020B0503020204020204" pitchFamily="34" charset="-122"/>
              </a:rPr>
              <a:t>的液体储罐不宜超过</a:t>
            </a:r>
            <a:r>
              <a:rPr lang="en-US" altLang="zh-CN" sz="1800" b="0" i="0" dirty="0">
                <a:solidFill>
                  <a:srgbClr val="000000"/>
                </a:solidFill>
                <a:latin typeface="微软雅黑" panose="020B0503020204020204" pitchFamily="34" charset="-122"/>
                <a:ea typeface="微软雅黑" panose="020B0503020204020204" pitchFamily="34" charset="-122"/>
              </a:rPr>
              <a:t>4 </a:t>
            </a:r>
            <a:r>
              <a:rPr lang="zh-CN" altLang="en-US" sz="1800" b="0" i="0" dirty="0">
                <a:solidFill>
                  <a:srgbClr val="000000"/>
                </a:solidFill>
                <a:latin typeface="微软雅黑" panose="020B0503020204020204" pitchFamily="34" charset="-122"/>
                <a:ea typeface="微软雅黑" panose="020B0503020204020204" pitchFamily="34" charset="-122"/>
              </a:rPr>
              <a:t>排；</a:t>
            </a:r>
          </a:p>
          <a:p>
            <a:pPr eaLnBrk="1" hangingPunct="1">
              <a:lnSpc>
                <a:spcPct val="150000"/>
              </a:lnSpc>
              <a:buClr>
                <a:srgbClr val="333399"/>
              </a:buClr>
              <a:buFont typeface="微软雅黑" panose="020B0503020204020204" pitchFamily="34" charset="-122"/>
              <a:buNone/>
            </a:pPr>
            <a:r>
              <a:rPr lang="zh-CN" altLang="en-US" sz="1800" b="0" i="0" dirty="0">
                <a:solidFill>
                  <a:srgbClr val="000000"/>
                </a:solidFill>
                <a:latin typeface="微软雅黑" panose="020B0503020204020204" pitchFamily="34" charset="-122"/>
                <a:ea typeface="微软雅黑" panose="020B0503020204020204" pitchFamily="34" charset="-122"/>
              </a:rPr>
              <a:t>（</a:t>
            </a:r>
            <a:r>
              <a:rPr lang="en-US" altLang="zh-CN" sz="1800" b="0" i="0" dirty="0">
                <a:solidFill>
                  <a:srgbClr val="000000"/>
                </a:solidFill>
                <a:latin typeface="微软雅黑" panose="020B0503020204020204" pitchFamily="34" charset="-122"/>
                <a:ea typeface="微软雅黑" panose="020B0503020204020204" pitchFamily="34" charset="-122"/>
              </a:rPr>
              <a:t>6</a:t>
            </a:r>
            <a:r>
              <a:rPr lang="zh-CN" altLang="en-US" sz="1800" b="0" i="0" dirty="0">
                <a:solidFill>
                  <a:srgbClr val="000000"/>
                </a:solidFill>
                <a:latin typeface="微软雅黑" panose="020B0503020204020204" pitchFamily="34" charset="-122"/>
                <a:ea typeface="微软雅黑" panose="020B0503020204020204" pitchFamily="34" charset="-122"/>
              </a:rPr>
              <a:t>）防火堤的设计高度应比计算高度高出</a:t>
            </a:r>
            <a:r>
              <a:rPr lang="en-US" altLang="zh-CN" sz="1800" b="0" i="0" dirty="0">
                <a:solidFill>
                  <a:srgbClr val="000000"/>
                </a:solidFill>
                <a:latin typeface="微软雅黑" panose="020B0503020204020204" pitchFamily="34" charset="-122"/>
                <a:ea typeface="微软雅黑" panose="020B0503020204020204" pitchFamily="34" charset="-122"/>
              </a:rPr>
              <a:t>0.2m</a:t>
            </a:r>
            <a:r>
              <a:rPr lang="zh-CN" altLang="en-US" sz="1800" b="0" i="0" dirty="0">
                <a:solidFill>
                  <a:srgbClr val="000000"/>
                </a:solidFill>
                <a:latin typeface="微软雅黑" panose="020B0503020204020204" pitchFamily="34" charset="-122"/>
                <a:ea typeface="微软雅黑" panose="020B0503020204020204" pitchFamily="34" charset="-122"/>
              </a:rPr>
              <a:t>，且其高度应为</a:t>
            </a:r>
            <a:r>
              <a:rPr lang="en-US" altLang="zh-CN" sz="1800" b="0" i="0" dirty="0">
                <a:solidFill>
                  <a:srgbClr val="000000"/>
                </a:solidFill>
                <a:latin typeface="微软雅黑" panose="020B0503020204020204" pitchFamily="34" charset="-122"/>
                <a:ea typeface="微软雅黑" panose="020B0503020204020204" pitchFamily="34" charset="-122"/>
              </a:rPr>
              <a:t>1.0</a:t>
            </a:r>
            <a:r>
              <a:rPr lang="zh-CN" altLang="en-US" sz="1800" b="0" i="0" dirty="0">
                <a:solidFill>
                  <a:srgbClr val="000000"/>
                </a:solidFill>
                <a:latin typeface="微软雅黑" panose="020B0503020204020204" pitchFamily="34" charset="-122"/>
                <a:ea typeface="微软雅黑" panose="020B0503020204020204" pitchFamily="34" charset="-122"/>
              </a:rPr>
              <a:t>～</a:t>
            </a:r>
            <a:r>
              <a:rPr lang="en-US" altLang="zh-CN" sz="1800" b="0" i="0" dirty="0">
                <a:solidFill>
                  <a:srgbClr val="000000"/>
                </a:solidFill>
                <a:latin typeface="微软雅黑" panose="020B0503020204020204" pitchFamily="34" charset="-122"/>
                <a:ea typeface="微软雅黑" panose="020B0503020204020204" pitchFamily="34" charset="-122"/>
              </a:rPr>
              <a:t>2.2m</a:t>
            </a:r>
            <a:r>
              <a:rPr lang="zh-CN" altLang="en-US" sz="1800" b="0" i="0" dirty="0">
                <a:solidFill>
                  <a:srgbClr val="000000"/>
                </a:solidFill>
                <a:latin typeface="微软雅黑" panose="020B0503020204020204" pitchFamily="34" charset="-122"/>
                <a:ea typeface="微软雅黑" panose="020B0503020204020204" pitchFamily="34" charset="-122"/>
              </a:rPr>
              <a:t>，并应在防火堤的适当位置设置灭火时便于消防队员进出防火堤的踏步；</a:t>
            </a:r>
          </a:p>
          <a:p>
            <a:pPr eaLnBrk="1" hangingPunct="1">
              <a:lnSpc>
                <a:spcPct val="150000"/>
              </a:lnSpc>
              <a:buClr>
                <a:srgbClr val="333399"/>
              </a:buClr>
              <a:buFont typeface="微软雅黑" panose="020B0503020204020204" pitchFamily="34" charset="-122"/>
              <a:buNone/>
            </a:pPr>
            <a:r>
              <a:rPr lang="zh-CN" altLang="en-US" sz="1800" b="0" i="0" dirty="0">
                <a:solidFill>
                  <a:srgbClr val="000000"/>
                </a:solidFill>
                <a:latin typeface="微软雅黑" panose="020B0503020204020204" pitchFamily="34" charset="-122"/>
                <a:ea typeface="微软雅黑" panose="020B0503020204020204" pitchFamily="34" charset="-122"/>
              </a:rPr>
              <a:t>（</a:t>
            </a:r>
            <a:r>
              <a:rPr lang="en-US" altLang="zh-CN" sz="1800" b="0" i="0" dirty="0">
                <a:solidFill>
                  <a:srgbClr val="000000"/>
                </a:solidFill>
                <a:latin typeface="微软雅黑" panose="020B0503020204020204" pitchFamily="34" charset="-122"/>
                <a:ea typeface="微软雅黑" panose="020B0503020204020204" pitchFamily="34" charset="-122"/>
              </a:rPr>
              <a:t>7</a:t>
            </a:r>
            <a:r>
              <a:rPr lang="zh-CN" altLang="en-US" sz="1800" b="0" i="0" dirty="0">
                <a:solidFill>
                  <a:srgbClr val="000000"/>
                </a:solidFill>
                <a:latin typeface="微软雅黑" panose="020B0503020204020204" pitchFamily="34" charset="-122"/>
                <a:ea typeface="微软雅黑" panose="020B0503020204020204" pitchFamily="34" charset="-122"/>
              </a:rPr>
              <a:t>）油罐组防火堤的人行踏步不应少于两处，且应处于不同的方位上；高于</a:t>
            </a:r>
            <a:r>
              <a:rPr lang="en-US" altLang="zh-CN" sz="1800" b="0" i="0" dirty="0">
                <a:solidFill>
                  <a:srgbClr val="000000"/>
                </a:solidFill>
                <a:latin typeface="微软雅黑" panose="020B0503020204020204" pitchFamily="34" charset="-122"/>
                <a:ea typeface="微软雅黑" panose="020B0503020204020204" pitchFamily="34" charset="-122"/>
              </a:rPr>
              <a:t>1.5m</a:t>
            </a:r>
            <a:r>
              <a:rPr lang="zh-CN" altLang="en-US" sz="1800" b="0" i="0" dirty="0">
                <a:solidFill>
                  <a:srgbClr val="000000"/>
                </a:solidFill>
                <a:latin typeface="微软雅黑" panose="020B0503020204020204" pitchFamily="34" charset="-122"/>
                <a:ea typeface="微软雅黑" panose="020B0503020204020204" pitchFamily="34" charset="-122"/>
              </a:rPr>
              <a:t>的防火堤人行踏步应该设置护栏； </a:t>
            </a:r>
          </a:p>
          <a:p>
            <a:pPr eaLnBrk="1" hangingPunct="1">
              <a:lnSpc>
                <a:spcPct val="150000"/>
              </a:lnSpc>
              <a:buClr>
                <a:srgbClr val="333399"/>
              </a:buClr>
              <a:buFont typeface="微软雅黑" panose="020B0503020204020204" pitchFamily="34" charset="-122"/>
              <a:buNone/>
            </a:pPr>
            <a:r>
              <a:rPr lang="zh-CN" altLang="en-US" sz="1800" b="0" i="0" dirty="0">
                <a:solidFill>
                  <a:srgbClr val="000000"/>
                </a:solidFill>
                <a:latin typeface="微软雅黑" panose="020B0503020204020204" pitchFamily="34" charset="-122"/>
                <a:ea typeface="微软雅黑" panose="020B0503020204020204" pitchFamily="34" charset="-122"/>
              </a:rPr>
              <a:t>（</a:t>
            </a:r>
            <a:r>
              <a:rPr lang="en-US" altLang="zh-CN" sz="1800" b="0" i="0" dirty="0">
                <a:solidFill>
                  <a:srgbClr val="000000"/>
                </a:solidFill>
                <a:latin typeface="微软雅黑" panose="020B0503020204020204" pitchFamily="34" charset="-122"/>
                <a:ea typeface="微软雅黑" panose="020B0503020204020204" pitchFamily="34" charset="-122"/>
              </a:rPr>
              <a:t>8</a:t>
            </a:r>
            <a:r>
              <a:rPr lang="zh-CN" altLang="en-US" sz="1800" b="0" i="0" dirty="0">
                <a:solidFill>
                  <a:srgbClr val="000000"/>
                </a:solidFill>
                <a:latin typeface="微软雅黑" panose="020B0503020204020204" pitchFamily="34" charset="-122"/>
                <a:ea typeface="微软雅黑" panose="020B0503020204020204" pitchFamily="34" charset="-122"/>
              </a:rPr>
              <a:t>）沸溢性液体地上式、半地下式储罐，每个储罐应设置一个防火堤或防火隔堤；</a:t>
            </a:r>
          </a:p>
        </p:txBody>
      </p:sp>
      <p:sp>
        <p:nvSpPr>
          <p:cNvPr id="68615" name="Text Box 9"/>
          <p:cNvSpPr txBox="1">
            <a:spLocks noChangeArrowheads="1"/>
          </p:cNvSpPr>
          <p:nvPr/>
        </p:nvSpPr>
        <p:spPr bwMode="auto">
          <a:xfrm>
            <a:off x="566163" y="514350"/>
            <a:ext cx="81212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400">
                <a:solidFill>
                  <a:srgbClr val="14ABC6"/>
                </a:solidFill>
                <a:latin typeface="微软雅黑" panose="020B0503020204020204" pitchFamily="34" charset="-122"/>
                <a:ea typeface="微软雅黑" panose="020B0503020204020204" pitchFamily="34" charset="-122"/>
              </a:rPr>
              <a:t>问题三、储罐区防火墙、防火堤（围堰）的设置有哪些要求？</a:t>
            </a:r>
          </a:p>
        </p:txBody>
      </p:sp>
      <p:sp>
        <p:nvSpPr>
          <p:cNvPr id="43013" name="矩形 4"/>
          <p:cNvSpPr/>
          <p:nvPr>
            <p:custDataLst>
              <p:tags r:id="rId2"/>
            </p:custDataLst>
          </p:nvPr>
        </p:nvSpPr>
        <p:spPr>
          <a:xfrm>
            <a:off x="2148391" y="4857750"/>
            <a:ext cx="184731" cy="323165"/>
          </a:xfrm>
          <a:prstGeom prst="rect">
            <a:avLst/>
          </a:prstGeom>
          <a:noFill/>
          <a:ln w="9525">
            <a:noFill/>
          </a:ln>
        </p:spPr>
        <p:txBody>
          <a:bodyPr wrap="none">
            <a:spAutoFit/>
          </a:bodyPr>
          <a:lstStyle/>
          <a:p>
            <a:pPr algn="ctr"/>
            <a:endParaRPr lang="zh-CN" altLang="en-US" sz="1500" noProof="1">
              <a:solidFill>
                <a:schemeClr val="dk1"/>
              </a:solidFill>
              <a:latin typeface="微软雅黑" panose="020B0503020204020204" charset="-122"/>
              <a:ea typeface="微软雅黑" panose="020B0503020204020204" charset="-122"/>
              <a:cs typeface="微软雅黑" panose="020B0503020204020204" charset="-122"/>
            </a:endParaRPr>
          </a:p>
        </p:txBody>
      </p:sp>
    </p:spTree>
    <p:custDataLst>
      <p:tags r:id="rId1"/>
    </p:custDataLst>
    <p:extLst>
      <p:ext uri="{BB962C8B-B14F-4D97-AF65-F5344CB8AC3E}">
        <p14:creationId xmlns:p14="http://schemas.microsoft.com/office/powerpoint/2010/main" val="1719346284"/>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8" name="Rectangle 4"/>
          <p:cNvSpPr>
            <a:spLocks noChangeArrowheads="1"/>
          </p:cNvSpPr>
          <p:nvPr/>
        </p:nvSpPr>
        <p:spPr bwMode="auto">
          <a:xfrm>
            <a:off x="890586" y="1777898"/>
            <a:ext cx="7720014" cy="2591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b="1" i="1">
                <a:solidFill>
                  <a:srgbClr val="800080"/>
                </a:solidFill>
                <a:latin typeface="Times New Roman" panose="02020603050405020304" pitchFamily="18" charset="0"/>
                <a:ea typeface="楷体_GB2312" panose="02010609030101010101" pitchFamily="49" charset="-122"/>
              </a:defRPr>
            </a:lvl1pPr>
            <a:lvl2pPr eaLnBrk="0" hangingPunct="0">
              <a:defRPr sz="2400" b="1" i="1">
                <a:solidFill>
                  <a:srgbClr val="800080"/>
                </a:solidFill>
                <a:latin typeface="Times New Roman" panose="02020603050405020304" pitchFamily="18" charset="0"/>
                <a:ea typeface="楷体_GB2312" panose="02010609030101010101" pitchFamily="49" charset="-122"/>
              </a:defRPr>
            </a:lvl2pPr>
            <a:lvl3pPr eaLnBrk="0" hangingPunct="0">
              <a:defRPr sz="2400" b="1" i="1">
                <a:solidFill>
                  <a:srgbClr val="800080"/>
                </a:solidFill>
                <a:latin typeface="Times New Roman" panose="02020603050405020304" pitchFamily="18" charset="0"/>
                <a:ea typeface="楷体_GB2312" panose="02010609030101010101" pitchFamily="49" charset="-122"/>
              </a:defRPr>
            </a:lvl3pPr>
            <a:lvl4pPr eaLnBrk="0" hangingPunct="0">
              <a:defRPr sz="2400" b="1" i="1">
                <a:solidFill>
                  <a:srgbClr val="800080"/>
                </a:solidFill>
                <a:latin typeface="Times New Roman" panose="02020603050405020304" pitchFamily="18" charset="0"/>
                <a:ea typeface="楷体_GB2312" panose="02010609030101010101" pitchFamily="49" charset="-122"/>
              </a:defRPr>
            </a:lvl4pPr>
            <a:lvl5pPr eaLnBrk="0" hangingPunct="0">
              <a:defRPr sz="2400" b="1" i="1">
                <a:solidFill>
                  <a:srgbClr val="800080"/>
                </a:solidFill>
                <a:latin typeface="Times New Roman" panose="02020603050405020304" pitchFamily="18" charset="0"/>
                <a:ea typeface="楷体_GB2312" panose="02010609030101010101" pitchFamily="49" charset="-122"/>
              </a:defRPr>
            </a:lvl5pPr>
            <a:lvl6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6pPr>
            <a:lvl7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7pPr>
            <a:lvl8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8pPr>
            <a:lvl9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9pPr>
          </a:lstStyle>
          <a:p>
            <a:pPr eaLnBrk="1" hangingPunct="1">
              <a:lnSpc>
                <a:spcPct val="150000"/>
              </a:lnSpc>
              <a:buClr>
                <a:srgbClr val="333399"/>
              </a:buClr>
              <a:buFont typeface="微软雅黑" panose="020B0503020204020204" pitchFamily="34" charset="-122"/>
              <a:buNone/>
            </a:pPr>
            <a:r>
              <a:rPr lang="zh-CN" altLang="en-US" sz="1600" b="0" i="0" dirty="0">
                <a:solidFill>
                  <a:srgbClr val="000000"/>
                </a:solidFill>
                <a:latin typeface="微软雅黑" panose="020B0503020204020204" pitchFamily="34" charset="-122"/>
                <a:ea typeface="微软雅黑" panose="020B0503020204020204" pitchFamily="34" charset="-122"/>
              </a:rPr>
              <a:t>（</a:t>
            </a:r>
            <a:r>
              <a:rPr lang="en-US" altLang="zh-CN" sz="1600" b="0" i="0" dirty="0">
                <a:solidFill>
                  <a:srgbClr val="000000"/>
                </a:solidFill>
                <a:latin typeface="微软雅黑" panose="020B0503020204020204" pitchFamily="34" charset="-122"/>
                <a:ea typeface="微软雅黑" panose="020B0503020204020204" pitchFamily="34" charset="-122"/>
              </a:rPr>
              <a:t>9</a:t>
            </a:r>
            <a:r>
              <a:rPr lang="zh-CN" altLang="en-US" sz="1600" b="0" i="0" dirty="0">
                <a:solidFill>
                  <a:srgbClr val="000000"/>
                </a:solidFill>
                <a:latin typeface="微软雅黑" panose="020B0503020204020204" pitchFamily="34" charset="-122"/>
                <a:ea typeface="微软雅黑" panose="020B0503020204020204" pitchFamily="34" charset="-122"/>
              </a:rPr>
              <a:t>）严禁在防火堤上开洞，管道穿越防火堤处应采用非燃烧材料严密填实；</a:t>
            </a:r>
          </a:p>
          <a:p>
            <a:pPr eaLnBrk="1" hangingPunct="1">
              <a:lnSpc>
                <a:spcPct val="150000"/>
              </a:lnSpc>
              <a:buClr>
                <a:srgbClr val="333399"/>
              </a:buClr>
              <a:buFont typeface="微软雅黑" panose="020B0503020204020204" pitchFamily="34" charset="-122"/>
              <a:buNone/>
            </a:pPr>
            <a:r>
              <a:rPr lang="zh-CN" altLang="en-US" sz="1600" b="0" i="0" dirty="0">
                <a:solidFill>
                  <a:srgbClr val="000000"/>
                </a:solidFill>
                <a:latin typeface="微软雅黑" panose="020B0503020204020204" pitchFamily="34" charset="-122"/>
                <a:ea typeface="微软雅黑" panose="020B0503020204020204" pitchFamily="34" charset="-122"/>
              </a:rPr>
              <a:t>（</a:t>
            </a:r>
            <a:r>
              <a:rPr lang="en-US" altLang="zh-CN" sz="1600" b="0" i="0" dirty="0">
                <a:solidFill>
                  <a:srgbClr val="000000"/>
                </a:solidFill>
                <a:latin typeface="微软雅黑" panose="020B0503020204020204" pitchFamily="34" charset="-122"/>
                <a:ea typeface="微软雅黑" panose="020B0503020204020204" pitchFamily="34" charset="-122"/>
              </a:rPr>
              <a:t>10</a:t>
            </a:r>
            <a:r>
              <a:rPr lang="zh-CN" altLang="en-US" sz="1600" b="0" i="0" dirty="0">
                <a:solidFill>
                  <a:srgbClr val="000000"/>
                </a:solidFill>
                <a:latin typeface="微软雅黑" panose="020B0503020204020204" pitchFamily="34" charset="-122"/>
                <a:ea typeface="微软雅黑" panose="020B0503020204020204" pitchFamily="34" charset="-122"/>
              </a:rPr>
              <a:t>）含油污水排水管应在防火堤的出口处设置水封设施，雨水排水管应设置阀门等封闭、隔离装置；</a:t>
            </a:r>
          </a:p>
          <a:p>
            <a:pPr eaLnBrk="1" hangingPunct="1">
              <a:lnSpc>
                <a:spcPct val="150000"/>
              </a:lnSpc>
              <a:buClr>
                <a:srgbClr val="333399"/>
              </a:buClr>
              <a:buFont typeface="微软雅黑" panose="020B0503020204020204" pitchFamily="34" charset="-122"/>
              <a:buNone/>
            </a:pPr>
            <a:r>
              <a:rPr lang="zh-CN" altLang="en-US" sz="1600" b="0" i="0" dirty="0">
                <a:solidFill>
                  <a:srgbClr val="000000"/>
                </a:solidFill>
                <a:latin typeface="微软雅黑" panose="020B0503020204020204" pitchFamily="34" charset="-122"/>
                <a:ea typeface="微软雅黑" panose="020B0503020204020204" pitchFamily="34" charset="-122"/>
              </a:rPr>
              <a:t>（</a:t>
            </a:r>
            <a:r>
              <a:rPr lang="en-US" altLang="zh-CN" sz="1600" b="0" i="0" dirty="0">
                <a:solidFill>
                  <a:srgbClr val="000000"/>
                </a:solidFill>
                <a:latin typeface="微软雅黑" panose="020B0503020204020204" pitchFamily="34" charset="-122"/>
                <a:ea typeface="微软雅黑" panose="020B0503020204020204" pitchFamily="34" charset="-122"/>
              </a:rPr>
              <a:t>11</a:t>
            </a:r>
            <a:r>
              <a:rPr lang="zh-CN" altLang="en-US" sz="1600" b="0" i="0" dirty="0">
                <a:solidFill>
                  <a:srgbClr val="000000"/>
                </a:solidFill>
                <a:latin typeface="微软雅黑" panose="020B0503020204020204" pitchFamily="34" charset="-122"/>
                <a:ea typeface="微软雅黑" panose="020B0503020204020204" pitchFamily="34" charset="-122"/>
              </a:rPr>
              <a:t>）防火堤内不能设置机泵及配电箱；</a:t>
            </a:r>
          </a:p>
          <a:p>
            <a:pPr eaLnBrk="1" hangingPunct="1">
              <a:lnSpc>
                <a:spcPct val="150000"/>
              </a:lnSpc>
              <a:buClr>
                <a:srgbClr val="333399"/>
              </a:buClr>
              <a:buFont typeface="微软雅黑" panose="020B0503020204020204" pitchFamily="34" charset="-122"/>
              <a:buNone/>
            </a:pPr>
            <a:r>
              <a:rPr lang="zh-CN" altLang="en-US" sz="1600" b="0" i="0" dirty="0">
                <a:solidFill>
                  <a:srgbClr val="000000"/>
                </a:solidFill>
                <a:latin typeface="微软雅黑" panose="020B0503020204020204" pitchFamily="34" charset="-122"/>
                <a:ea typeface="微软雅黑" panose="020B0503020204020204" pitchFamily="34" charset="-122"/>
              </a:rPr>
              <a:t>（</a:t>
            </a:r>
            <a:r>
              <a:rPr lang="en-US" altLang="zh-CN" sz="1600" b="0" i="0" dirty="0">
                <a:solidFill>
                  <a:srgbClr val="000000"/>
                </a:solidFill>
                <a:latin typeface="微软雅黑" panose="020B0503020204020204" pitchFamily="34" charset="-122"/>
                <a:ea typeface="微软雅黑" panose="020B0503020204020204" pitchFamily="34" charset="-122"/>
              </a:rPr>
              <a:t>12</a:t>
            </a:r>
            <a:r>
              <a:rPr lang="zh-CN" altLang="en-US" sz="1600" b="0" i="0" dirty="0">
                <a:solidFill>
                  <a:srgbClr val="000000"/>
                </a:solidFill>
                <a:latin typeface="微软雅黑" panose="020B0503020204020204" pitchFamily="34" charset="-122"/>
                <a:ea typeface="微软雅黑" panose="020B0503020204020204" pitchFamily="34" charset="-122"/>
              </a:rPr>
              <a:t>）酸碱储罐区基础、地面和围堰应做防腐处理，酸碱储罐之间应用隔堤作隔离。</a:t>
            </a:r>
          </a:p>
          <a:p>
            <a:pPr eaLnBrk="1" hangingPunct="1">
              <a:lnSpc>
                <a:spcPct val="150000"/>
              </a:lnSpc>
              <a:buClr>
                <a:srgbClr val="333399"/>
              </a:buClr>
              <a:buFont typeface="微软雅黑" panose="020B0503020204020204" pitchFamily="34" charset="-122"/>
              <a:buNone/>
            </a:pPr>
            <a:endParaRPr lang="zh-CN" altLang="en-US" sz="1600" b="0" i="0" dirty="0">
              <a:solidFill>
                <a:srgbClr val="000000"/>
              </a:solidFill>
              <a:latin typeface="微软雅黑" panose="020B0503020204020204" pitchFamily="34" charset="-122"/>
              <a:ea typeface="微软雅黑" panose="020B0503020204020204" pitchFamily="34" charset="-122"/>
            </a:endParaRPr>
          </a:p>
        </p:txBody>
      </p:sp>
      <p:sp>
        <p:nvSpPr>
          <p:cNvPr id="69639" name="Text Box 9"/>
          <p:cNvSpPr txBox="1">
            <a:spLocks noChangeArrowheads="1"/>
          </p:cNvSpPr>
          <p:nvPr/>
        </p:nvSpPr>
        <p:spPr bwMode="auto">
          <a:xfrm>
            <a:off x="890587" y="894160"/>
            <a:ext cx="711041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000">
                <a:solidFill>
                  <a:srgbClr val="14ABC6"/>
                </a:solidFill>
                <a:latin typeface="微软雅黑" panose="020B0503020204020204" pitchFamily="34" charset="-122"/>
                <a:ea typeface="微软雅黑" panose="020B0503020204020204" pitchFamily="34" charset="-122"/>
              </a:rPr>
              <a:t>问题三、储罐区防火墙、防火堤（围堰）的设置有哪些要求？</a:t>
            </a:r>
          </a:p>
        </p:txBody>
      </p:sp>
      <p:sp>
        <p:nvSpPr>
          <p:cNvPr id="44037" name="矩形 4"/>
          <p:cNvSpPr/>
          <p:nvPr>
            <p:custDataLst>
              <p:tags r:id="rId2"/>
            </p:custDataLst>
          </p:nvPr>
        </p:nvSpPr>
        <p:spPr>
          <a:xfrm>
            <a:off x="2148391" y="4857750"/>
            <a:ext cx="184731" cy="323165"/>
          </a:xfrm>
          <a:prstGeom prst="rect">
            <a:avLst/>
          </a:prstGeom>
          <a:noFill/>
          <a:ln w="9525">
            <a:noFill/>
          </a:ln>
        </p:spPr>
        <p:txBody>
          <a:bodyPr wrap="none">
            <a:spAutoFit/>
          </a:bodyPr>
          <a:lstStyle/>
          <a:p>
            <a:pPr algn="ctr"/>
            <a:endParaRPr lang="zh-CN" altLang="en-US" sz="1500" noProof="1">
              <a:solidFill>
                <a:schemeClr val="dk1"/>
              </a:solidFill>
              <a:latin typeface="微软雅黑" panose="020B0503020204020204" charset="-122"/>
              <a:ea typeface="微软雅黑" panose="020B0503020204020204" charset="-122"/>
              <a:cs typeface="微软雅黑" panose="020B0503020204020204" charset="-122"/>
            </a:endParaRPr>
          </a:p>
        </p:txBody>
      </p:sp>
    </p:spTree>
    <p:custDataLst>
      <p:tags r:id="rId1"/>
    </p:custDataLst>
    <p:extLst>
      <p:ext uri="{BB962C8B-B14F-4D97-AF65-F5344CB8AC3E}">
        <p14:creationId xmlns:p14="http://schemas.microsoft.com/office/powerpoint/2010/main" val="4158511852"/>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2" name="Text Box 4"/>
          <p:cNvSpPr txBox="1">
            <a:spLocks noChangeArrowheads="1"/>
          </p:cNvSpPr>
          <p:nvPr/>
        </p:nvSpPr>
        <p:spPr bwMode="auto">
          <a:xfrm>
            <a:off x="919162" y="953691"/>
            <a:ext cx="59388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000">
                <a:solidFill>
                  <a:srgbClr val="14ABC6"/>
                </a:solidFill>
                <a:latin typeface="微软雅黑" panose="020B0503020204020204" pitchFamily="34" charset="-122"/>
                <a:ea typeface="微软雅黑" panose="020B0503020204020204" pitchFamily="34" charset="-122"/>
              </a:rPr>
              <a:t>问题四、易燃易爆储罐区防雷防静电的措施有哪些？</a:t>
            </a:r>
          </a:p>
        </p:txBody>
      </p:sp>
      <p:sp>
        <p:nvSpPr>
          <p:cNvPr id="70663" name="Rectangle 5"/>
          <p:cNvSpPr>
            <a:spLocks noChangeArrowheads="1"/>
          </p:cNvSpPr>
          <p:nvPr/>
        </p:nvSpPr>
        <p:spPr bwMode="auto">
          <a:xfrm>
            <a:off x="919162" y="1885950"/>
            <a:ext cx="7234238" cy="2160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b="1" i="1">
                <a:solidFill>
                  <a:srgbClr val="800080"/>
                </a:solidFill>
                <a:latin typeface="Times New Roman" panose="02020603050405020304" pitchFamily="18" charset="0"/>
                <a:ea typeface="楷体_GB2312" panose="02010609030101010101" pitchFamily="49" charset="-122"/>
              </a:defRPr>
            </a:lvl1pPr>
            <a:lvl2pPr eaLnBrk="0" hangingPunct="0">
              <a:defRPr sz="2400" b="1" i="1">
                <a:solidFill>
                  <a:srgbClr val="800080"/>
                </a:solidFill>
                <a:latin typeface="Times New Roman" panose="02020603050405020304" pitchFamily="18" charset="0"/>
                <a:ea typeface="楷体_GB2312" panose="02010609030101010101" pitchFamily="49" charset="-122"/>
              </a:defRPr>
            </a:lvl2pPr>
            <a:lvl3pPr eaLnBrk="0" hangingPunct="0">
              <a:defRPr sz="2400" b="1" i="1">
                <a:solidFill>
                  <a:srgbClr val="800080"/>
                </a:solidFill>
                <a:latin typeface="Times New Roman" panose="02020603050405020304" pitchFamily="18" charset="0"/>
                <a:ea typeface="楷体_GB2312" panose="02010609030101010101" pitchFamily="49" charset="-122"/>
              </a:defRPr>
            </a:lvl3pPr>
            <a:lvl4pPr eaLnBrk="0" hangingPunct="0">
              <a:defRPr sz="2400" b="1" i="1">
                <a:solidFill>
                  <a:srgbClr val="800080"/>
                </a:solidFill>
                <a:latin typeface="Times New Roman" panose="02020603050405020304" pitchFamily="18" charset="0"/>
                <a:ea typeface="楷体_GB2312" panose="02010609030101010101" pitchFamily="49" charset="-122"/>
              </a:defRPr>
            </a:lvl4pPr>
            <a:lvl5pPr eaLnBrk="0" hangingPunct="0">
              <a:defRPr sz="2400" b="1" i="1">
                <a:solidFill>
                  <a:srgbClr val="800080"/>
                </a:solidFill>
                <a:latin typeface="Times New Roman" panose="02020603050405020304" pitchFamily="18" charset="0"/>
                <a:ea typeface="楷体_GB2312" panose="02010609030101010101" pitchFamily="49" charset="-122"/>
              </a:defRPr>
            </a:lvl5pPr>
            <a:lvl6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6pPr>
            <a:lvl7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7pPr>
            <a:lvl8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8pPr>
            <a:lvl9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9pPr>
          </a:lstStyle>
          <a:p>
            <a:pPr eaLnBrk="1" hangingPunct="1">
              <a:lnSpc>
                <a:spcPct val="150000"/>
              </a:lnSpc>
              <a:buClr>
                <a:srgbClr val="333399"/>
              </a:buClr>
              <a:buFont typeface="微软雅黑" panose="020B0503020204020204" pitchFamily="34" charset="-122"/>
              <a:buNone/>
            </a:pPr>
            <a:r>
              <a:rPr lang="zh-CN" altLang="en-US" sz="1800" b="0" i="0" dirty="0">
                <a:solidFill>
                  <a:srgbClr val="000000"/>
                </a:solidFill>
                <a:latin typeface="微软雅黑" panose="020B0503020204020204" pitchFamily="34" charset="-122"/>
                <a:ea typeface="微软雅黑" panose="020B0503020204020204" pitchFamily="34" charset="-122"/>
              </a:rPr>
              <a:t>（</a:t>
            </a:r>
            <a:r>
              <a:rPr lang="en-US" altLang="zh-CN" sz="1800" b="0" i="0" dirty="0">
                <a:solidFill>
                  <a:srgbClr val="000000"/>
                </a:solidFill>
                <a:latin typeface="微软雅黑" panose="020B0503020204020204" pitchFamily="34" charset="-122"/>
                <a:ea typeface="微软雅黑" panose="020B0503020204020204" pitchFamily="34" charset="-122"/>
              </a:rPr>
              <a:t>1</a:t>
            </a:r>
            <a:r>
              <a:rPr lang="zh-CN" altLang="en-US" sz="1800" b="0" i="0" dirty="0">
                <a:solidFill>
                  <a:srgbClr val="000000"/>
                </a:solidFill>
                <a:latin typeface="微软雅黑" panose="020B0503020204020204" pitchFamily="34" charset="-122"/>
                <a:ea typeface="微软雅黑" panose="020B0503020204020204" pitchFamily="34" charset="-122"/>
              </a:rPr>
              <a:t>）储罐的上罐扶梯入口处、装卸作业区内操作平台的扶梯入口处，应设消除人体静电装置；</a:t>
            </a:r>
          </a:p>
          <a:p>
            <a:pPr eaLnBrk="1" hangingPunct="1">
              <a:lnSpc>
                <a:spcPct val="150000"/>
              </a:lnSpc>
              <a:buClr>
                <a:srgbClr val="333399"/>
              </a:buClr>
              <a:buFont typeface="微软雅黑" panose="020B0503020204020204" pitchFamily="34" charset="-122"/>
              <a:buNone/>
            </a:pPr>
            <a:r>
              <a:rPr lang="zh-CN" altLang="en-US" sz="1800" b="0" i="0" dirty="0">
                <a:solidFill>
                  <a:srgbClr val="000000"/>
                </a:solidFill>
                <a:latin typeface="微软雅黑" panose="020B0503020204020204" pitchFamily="34" charset="-122"/>
                <a:ea typeface="微软雅黑" panose="020B0503020204020204" pitchFamily="34" charset="-122"/>
              </a:rPr>
              <a:t>（</a:t>
            </a:r>
            <a:r>
              <a:rPr lang="en-US" altLang="zh-CN" sz="1800" b="0" i="0" dirty="0">
                <a:solidFill>
                  <a:srgbClr val="000000"/>
                </a:solidFill>
                <a:latin typeface="微软雅黑" panose="020B0503020204020204" pitchFamily="34" charset="-122"/>
                <a:ea typeface="微软雅黑" panose="020B0503020204020204" pitchFamily="34" charset="-122"/>
              </a:rPr>
              <a:t>2</a:t>
            </a:r>
            <a:r>
              <a:rPr lang="zh-CN" altLang="en-US" sz="1800" b="0" i="0" dirty="0">
                <a:solidFill>
                  <a:srgbClr val="000000"/>
                </a:solidFill>
                <a:latin typeface="微软雅黑" panose="020B0503020204020204" pitchFamily="34" charset="-122"/>
                <a:ea typeface="微软雅黑" panose="020B0503020204020204" pitchFamily="34" charset="-122"/>
              </a:rPr>
              <a:t>）对爆炸、火灾危险场所内可能产生静电危险的设备和管道，均应采取静电接地措施；</a:t>
            </a:r>
          </a:p>
          <a:p>
            <a:pPr eaLnBrk="1" hangingPunct="1">
              <a:lnSpc>
                <a:spcPct val="150000"/>
              </a:lnSpc>
              <a:buClr>
                <a:srgbClr val="333399"/>
              </a:buClr>
              <a:buFont typeface="微软雅黑" panose="020B0503020204020204" pitchFamily="34" charset="-122"/>
              <a:buNone/>
            </a:pPr>
            <a:r>
              <a:rPr lang="zh-CN" altLang="en-US" sz="1800" b="0" i="0" dirty="0">
                <a:solidFill>
                  <a:srgbClr val="000000"/>
                </a:solidFill>
                <a:latin typeface="微软雅黑" panose="020B0503020204020204" pitchFamily="34" charset="-122"/>
                <a:ea typeface="微软雅黑" panose="020B0503020204020204" pitchFamily="34" charset="-122"/>
              </a:rPr>
              <a:t>（</a:t>
            </a:r>
            <a:r>
              <a:rPr lang="en-US" altLang="zh-CN" sz="1800" b="0" i="0" dirty="0">
                <a:solidFill>
                  <a:srgbClr val="000000"/>
                </a:solidFill>
                <a:latin typeface="微软雅黑" panose="020B0503020204020204" pitchFamily="34" charset="-122"/>
                <a:ea typeface="微软雅黑" panose="020B0503020204020204" pitchFamily="34" charset="-122"/>
              </a:rPr>
              <a:t>3</a:t>
            </a:r>
            <a:r>
              <a:rPr lang="zh-CN" altLang="en-US" sz="1800" b="0" i="0" dirty="0">
                <a:solidFill>
                  <a:srgbClr val="000000"/>
                </a:solidFill>
                <a:latin typeface="微软雅黑" panose="020B0503020204020204" pitchFamily="34" charset="-122"/>
                <a:ea typeface="微软雅黑" panose="020B0503020204020204" pitchFamily="34" charset="-122"/>
              </a:rPr>
              <a:t>）储存甲、乙、丙</a:t>
            </a:r>
            <a:r>
              <a:rPr lang="en-US" altLang="zh-CN" sz="1800" b="0" i="0" dirty="0">
                <a:solidFill>
                  <a:srgbClr val="000000"/>
                </a:solidFill>
                <a:latin typeface="微软雅黑" panose="020B0503020204020204" pitchFamily="34" charset="-122"/>
                <a:ea typeface="微软雅黑" panose="020B0503020204020204" pitchFamily="34" charset="-122"/>
              </a:rPr>
              <a:t>A</a:t>
            </a:r>
            <a:r>
              <a:rPr lang="zh-CN" altLang="en-US" sz="1800" b="0" i="0" dirty="0">
                <a:solidFill>
                  <a:srgbClr val="000000"/>
                </a:solidFill>
                <a:latin typeface="微软雅黑" panose="020B0503020204020204" pitchFamily="34" charset="-122"/>
                <a:ea typeface="微软雅黑" panose="020B0503020204020204" pitchFamily="34" charset="-122"/>
              </a:rPr>
              <a:t>类油品的钢油罐，应采取防静电措施；钢油罐的防雷接地装置可兼作防静电接地装置；</a:t>
            </a:r>
          </a:p>
          <a:p>
            <a:pPr eaLnBrk="1" hangingPunct="1">
              <a:lnSpc>
                <a:spcPct val="150000"/>
              </a:lnSpc>
              <a:buClr>
                <a:srgbClr val="333399"/>
              </a:buClr>
              <a:buFont typeface="微软雅黑" panose="020B0503020204020204" pitchFamily="34" charset="-122"/>
              <a:buNone/>
            </a:pPr>
            <a:endParaRPr lang="zh-CN" altLang="en-US" sz="1800" b="0" i="0" dirty="0">
              <a:solidFill>
                <a:srgbClr val="000000"/>
              </a:solidFill>
              <a:latin typeface="微软雅黑" panose="020B0503020204020204" pitchFamily="34" charset="-122"/>
              <a:ea typeface="微软雅黑" panose="020B0503020204020204" pitchFamily="34" charset="-122"/>
            </a:endParaRPr>
          </a:p>
        </p:txBody>
      </p:sp>
      <p:sp>
        <p:nvSpPr>
          <p:cNvPr id="45061" name="矩形 4"/>
          <p:cNvSpPr/>
          <p:nvPr>
            <p:custDataLst>
              <p:tags r:id="rId2"/>
            </p:custDataLst>
          </p:nvPr>
        </p:nvSpPr>
        <p:spPr>
          <a:xfrm>
            <a:off x="2148391" y="4857750"/>
            <a:ext cx="184731" cy="323165"/>
          </a:xfrm>
          <a:prstGeom prst="rect">
            <a:avLst/>
          </a:prstGeom>
          <a:noFill/>
          <a:ln w="9525">
            <a:noFill/>
          </a:ln>
        </p:spPr>
        <p:txBody>
          <a:bodyPr wrap="none">
            <a:spAutoFit/>
          </a:bodyPr>
          <a:lstStyle/>
          <a:p>
            <a:pPr algn="ctr"/>
            <a:endParaRPr lang="zh-CN" altLang="en-US" sz="1500" noProof="1">
              <a:solidFill>
                <a:schemeClr val="dk1"/>
              </a:solidFill>
              <a:latin typeface="微软雅黑" panose="020B0503020204020204" charset="-122"/>
              <a:ea typeface="微软雅黑" panose="020B0503020204020204" charset="-122"/>
              <a:cs typeface="微软雅黑" panose="020B0503020204020204" charset="-122"/>
            </a:endParaRPr>
          </a:p>
        </p:txBody>
      </p:sp>
    </p:spTree>
    <p:custDataLst>
      <p:tags r:id="rId1"/>
    </p:custDataLst>
    <p:extLst>
      <p:ext uri="{BB962C8B-B14F-4D97-AF65-F5344CB8AC3E}">
        <p14:creationId xmlns:p14="http://schemas.microsoft.com/office/powerpoint/2010/main" val="4156104139"/>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6" name="Rectangle 4"/>
          <p:cNvSpPr>
            <a:spLocks noChangeArrowheads="1"/>
          </p:cNvSpPr>
          <p:nvPr/>
        </p:nvSpPr>
        <p:spPr bwMode="auto">
          <a:xfrm>
            <a:off x="685800" y="1581181"/>
            <a:ext cx="7767638" cy="1403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b="1" i="1">
                <a:solidFill>
                  <a:srgbClr val="800080"/>
                </a:solidFill>
                <a:latin typeface="Times New Roman" panose="02020603050405020304" pitchFamily="18" charset="0"/>
                <a:ea typeface="楷体_GB2312" panose="02010609030101010101" pitchFamily="49" charset="-122"/>
              </a:defRPr>
            </a:lvl1pPr>
            <a:lvl2pPr eaLnBrk="0" hangingPunct="0">
              <a:defRPr sz="2400" b="1" i="1">
                <a:solidFill>
                  <a:srgbClr val="800080"/>
                </a:solidFill>
                <a:latin typeface="Times New Roman" panose="02020603050405020304" pitchFamily="18" charset="0"/>
                <a:ea typeface="楷体_GB2312" panose="02010609030101010101" pitchFamily="49" charset="-122"/>
              </a:defRPr>
            </a:lvl2pPr>
            <a:lvl3pPr eaLnBrk="0" hangingPunct="0">
              <a:defRPr sz="2400" b="1" i="1">
                <a:solidFill>
                  <a:srgbClr val="800080"/>
                </a:solidFill>
                <a:latin typeface="Times New Roman" panose="02020603050405020304" pitchFamily="18" charset="0"/>
                <a:ea typeface="楷体_GB2312" panose="02010609030101010101" pitchFamily="49" charset="-122"/>
              </a:defRPr>
            </a:lvl3pPr>
            <a:lvl4pPr eaLnBrk="0" hangingPunct="0">
              <a:defRPr sz="2400" b="1" i="1">
                <a:solidFill>
                  <a:srgbClr val="800080"/>
                </a:solidFill>
                <a:latin typeface="Times New Roman" panose="02020603050405020304" pitchFamily="18" charset="0"/>
                <a:ea typeface="楷体_GB2312" panose="02010609030101010101" pitchFamily="49" charset="-122"/>
              </a:defRPr>
            </a:lvl4pPr>
            <a:lvl5pPr eaLnBrk="0" hangingPunct="0">
              <a:defRPr sz="2400" b="1" i="1">
                <a:solidFill>
                  <a:srgbClr val="800080"/>
                </a:solidFill>
                <a:latin typeface="Times New Roman" panose="02020603050405020304" pitchFamily="18" charset="0"/>
                <a:ea typeface="楷体_GB2312" panose="02010609030101010101" pitchFamily="49" charset="-122"/>
              </a:defRPr>
            </a:lvl5pPr>
            <a:lvl6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6pPr>
            <a:lvl7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7pPr>
            <a:lvl8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8pPr>
            <a:lvl9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9pPr>
          </a:lstStyle>
          <a:p>
            <a:pPr eaLnBrk="1" hangingPunct="1">
              <a:lnSpc>
                <a:spcPct val="150000"/>
              </a:lnSpc>
              <a:buClr>
                <a:srgbClr val="333399"/>
              </a:buClr>
              <a:buFont typeface="微软雅黑" panose="020B0503020204020204" pitchFamily="34" charset="-122"/>
              <a:buNone/>
            </a:pPr>
            <a:r>
              <a:rPr lang="zh-CN" altLang="en-US" sz="1600" b="0" i="0" dirty="0">
                <a:solidFill>
                  <a:srgbClr val="000000"/>
                </a:solidFill>
                <a:latin typeface="微软雅黑" panose="020B0503020204020204" pitchFamily="34" charset="-122"/>
                <a:ea typeface="微软雅黑" panose="020B0503020204020204" pitchFamily="34" charset="-122"/>
              </a:rPr>
              <a:t>（</a:t>
            </a:r>
            <a:r>
              <a:rPr lang="en-US" altLang="zh-CN" sz="1600" b="0" i="0" dirty="0">
                <a:solidFill>
                  <a:srgbClr val="000000"/>
                </a:solidFill>
                <a:latin typeface="微软雅黑" panose="020B0503020204020204" pitchFamily="34" charset="-122"/>
                <a:ea typeface="微软雅黑" panose="020B0503020204020204" pitchFamily="34" charset="-122"/>
              </a:rPr>
              <a:t>4</a:t>
            </a:r>
            <a:r>
              <a:rPr lang="zh-CN" altLang="en-US" sz="1600" b="0" i="0" dirty="0">
                <a:solidFill>
                  <a:srgbClr val="000000"/>
                </a:solidFill>
                <a:latin typeface="微软雅黑" panose="020B0503020204020204" pitchFamily="34" charset="-122"/>
                <a:ea typeface="微软雅黑" panose="020B0503020204020204" pitchFamily="34" charset="-122"/>
              </a:rPr>
              <a:t>）甲、乙、丙</a:t>
            </a:r>
            <a:r>
              <a:rPr lang="en-US" altLang="zh-CN" sz="1600" b="0" i="0" dirty="0">
                <a:solidFill>
                  <a:srgbClr val="000000"/>
                </a:solidFill>
                <a:latin typeface="微软雅黑" panose="020B0503020204020204" pitchFamily="34" charset="-122"/>
                <a:ea typeface="微软雅黑" panose="020B0503020204020204" pitchFamily="34" charset="-122"/>
              </a:rPr>
              <a:t>A</a:t>
            </a:r>
            <a:r>
              <a:rPr lang="zh-CN" altLang="en-US" sz="1600" b="0" i="0" dirty="0">
                <a:solidFill>
                  <a:srgbClr val="000000"/>
                </a:solidFill>
                <a:latin typeface="微软雅黑" panose="020B0503020204020204" pitchFamily="34" charset="-122"/>
                <a:ea typeface="微软雅黑" panose="020B0503020204020204" pitchFamily="34" charset="-122"/>
              </a:rPr>
              <a:t>类油品的汽车油罐车或油桶罐装设施，应设置与油罐车或油桶跨接的防静电接地装置；</a:t>
            </a:r>
          </a:p>
          <a:p>
            <a:pPr eaLnBrk="1" hangingPunct="1">
              <a:lnSpc>
                <a:spcPct val="150000"/>
              </a:lnSpc>
              <a:buClr>
                <a:srgbClr val="333399"/>
              </a:buClr>
              <a:buFont typeface="微软雅黑" panose="020B0503020204020204" pitchFamily="34" charset="-122"/>
              <a:buNone/>
            </a:pPr>
            <a:r>
              <a:rPr lang="zh-CN" altLang="en-US" sz="1600" b="0" i="0" dirty="0">
                <a:solidFill>
                  <a:srgbClr val="000000"/>
                </a:solidFill>
                <a:latin typeface="微软雅黑" panose="020B0503020204020204" pitchFamily="34" charset="-122"/>
                <a:ea typeface="微软雅黑" panose="020B0503020204020204" pitchFamily="34" charset="-122"/>
              </a:rPr>
              <a:t>（</a:t>
            </a:r>
            <a:r>
              <a:rPr lang="en-US" altLang="zh-CN" sz="1600" b="0" i="0" dirty="0">
                <a:solidFill>
                  <a:srgbClr val="000000"/>
                </a:solidFill>
                <a:latin typeface="微软雅黑" panose="020B0503020204020204" pitchFamily="34" charset="-122"/>
                <a:ea typeface="微软雅黑" panose="020B0503020204020204" pitchFamily="34" charset="-122"/>
              </a:rPr>
              <a:t>5</a:t>
            </a:r>
            <a:r>
              <a:rPr lang="zh-CN" altLang="en-US" sz="1600" b="0" i="0" dirty="0">
                <a:solidFill>
                  <a:srgbClr val="000000"/>
                </a:solidFill>
                <a:latin typeface="微软雅黑" panose="020B0503020204020204" pitchFamily="34" charset="-122"/>
                <a:ea typeface="微软雅黑" panose="020B0503020204020204" pitchFamily="34" charset="-122"/>
              </a:rPr>
              <a:t>）油品装卸场所用于跨接的防静电接地装置，宜采用能检测接地状况的防静电接地仪器； </a:t>
            </a:r>
          </a:p>
          <a:p>
            <a:pPr eaLnBrk="1" hangingPunct="1">
              <a:lnSpc>
                <a:spcPct val="150000"/>
              </a:lnSpc>
              <a:buClr>
                <a:srgbClr val="333399"/>
              </a:buClr>
              <a:buFont typeface="微软雅黑" panose="020B0503020204020204" pitchFamily="34" charset="-122"/>
              <a:buNone/>
            </a:pPr>
            <a:r>
              <a:rPr lang="zh-CN" altLang="en-US" sz="1600" b="0" i="0" dirty="0">
                <a:solidFill>
                  <a:srgbClr val="000000"/>
                </a:solidFill>
                <a:latin typeface="微软雅黑" panose="020B0503020204020204" pitchFamily="34" charset="-122"/>
                <a:ea typeface="微软雅黑" panose="020B0503020204020204" pitchFamily="34" charset="-122"/>
              </a:rPr>
              <a:t> </a:t>
            </a:r>
          </a:p>
        </p:txBody>
      </p:sp>
      <p:pic>
        <p:nvPicPr>
          <p:cNvPr id="71687" name="Picture 5" descr="2008121211131106513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0" y="3218260"/>
            <a:ext cx="1341835" cy="111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8" name="Picture 6" descr="20071119108221779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87166" y="3224213"/>
            <a:ext cx="1476375" cy="1108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9" name="Text Box 7"/>
          <p:cNvSpPr txBox="1">
            <a:spLocks noChangeArrowheads="1"/>
          </p:cNvSpPr>
          <p:nvPr/>
        </p:nvSpPr>
        <p:spPr bwMode="auto">
          <a:xfrm>
            <a:off x="2466976" y="4351735"/>
            <a:ext cx="885824" cy="375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b="1" i="1">
                <a:solidFill>
                  <a:srgbClr val="800080"/>
                </a:solidFill>
                <a:latin typeface="Times New Roman" panose="02020603050405020304" pitchFamily="18" charset="0"/>
                <a:ea typeface="楷体_GB2312" panose="02010609030101010101" pitchFamily="49" charset="-122"/>
              </a:defRPr>
            </a:lvl1pPr>
            <a:lvl2pPr eaLnBrk="0" hangingPunct="0">
              <a:defRPr sz="2400" b="1" i="1">
                <a:solidFill>
                  <a:srgbClr val="800080"/>
                </a:solidFill>
                <a:latin typeface="Times New Roman" panose="02020603050405020304" pitchFamily="18" charset="0"/>
                <a:ea typeface="楷体_GB2312" panose="02010609030101010101" pitchFamily="49" charset="-122"/>
              </a:defRPr>
            </a:lvl2pPr>
            <a:lvl3pPr eaLnBrk="0" hangingPunct="0">
              <a:defRPr sz="2400" b="1" i="1">
                <a:solidFill>
                  <a:srgbClr val="800080"/>
                </a:solidFill>
                <a:latin typeface="Times New Roman" panose="02020603050405020304" pitchFamily="18" charset="0"/>
                <a:ea typeface="楷体_GB2312" panose="02010609030101010101" pitchFamily="49" charset="-122"/>
              </a:defRPr>
            </a:lvl3pPr>
            <a:lvl4pPr eaLnBrk="0" hangingPunct="0">
              <a:defRPr sz="2400" b="1" i="1">
                <a:solidFill>
                  <a:srgbClr val="800080"/>
                </a:solidFill>
                <a:latin typeface="Times New Roman" panose="02020603050405020304" pitchFamily="18" charset="0"/>
                <a:ea typeface="楷体_GB2312" panose="02010609030101010101" pitchFamily="49" charset="-122"/>
              </a:defRPr>
            </a:lvl4pPr>
            <a:lvl5pPr eaLnBrk="0" hangingPunct="0">
              <a:defRPr sz="2400" b="1" i="1">
                <a:solidFill>
                  <a:srgbClr val="800080"/>
                </a:solidFill>
                <a:latin typeface="Times New Roman" panose="02020603050405020304" pitchFamily="18" charset="0"/>
                <a:ea typeface="楷体_GB2312" panose="02010609030101010101" pitchFamily="49" charset="-122"/>
              </a:defRPr>
            </a:lvl5pPr>
            <a:lvl6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6pPr>
            <a:lvl7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7pPr>
            <a:lvl8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8pPr>
            <a:lvl9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9pPr>
          </a:lstStyle>
          <a:p>
            <a:pPr eaLnBrk="1" hangingPunct="1">
              <a:lnSpc>
                <a:spcPct val="150000"/>
              </a:lnSpc>
              <a:buClr>
                <a:srgbClr val="333399"/>
              </a:buClr>
            </a:pPr>
            <a:r>
              <a:rPr lang="zh-CN" altLang="en-US" sz="1500" b="0" i="0" dirty="0">
                <a:solidFill>
                  <a:srgbClr val="000000"/>
                </a:solidFill>
                <a:latin typeface="微软雅黑" panose="020B0503020204020204" pitchFamily="34" charset="-122"/>
                <a:ea typeface="微软雅黑" panose="020B0503020204020204" pitchFamily="34" charset="-122"/>
              </a:rPr>
              <a:t>静电夹</a:t>
            </a:r>
          </a:p>
        </p:txBody>
      </p:sp>
      <p:sp>
        <p:nvSpPr>
          <p:cNvPr id="71690" name="Text Box 8"/>
          <p:cNvSpPr txBox="1">
            <a:spLocks noChangeArrowheads="1"/>
          </p:cNvSpPr>
          <p:nvPr/>
        </p:nvSpPr>
        <p:spPr bwMode="auto">
          <a:xfrm>
            <a:off x="5069682" y="4351735"/>
            <a:ext cx="2093118" cy="375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b="1" i="1">
                <a:solidFill>
                  <a:srgbClr val="800080"/>
                </a:solidFill>
                <a:latin typeface="Times New Roman" panose="02020603050405020304" pitchFamily="18" charset="0"/>
                <a:ea typeface="楷体_GB2312" panose="02010609030101010101" pitchFamily="49" charset="-122"/>
              </a:defRPr>
            </a:lvl1pPr>
            <a:lvl2pPr eaLnBrk="0" hangingPunct="0">
              <a:defRPr sz="2400" b="1" i="1">
                <a:solidFill>
                  <a:srgbClr val="800080"/>
                </a:solidFill>
                <a:latin typeface="Times New Roman" panose="02020603050405020304" pitchFamily="18" charset="0"/>
                <a:ea typeface="楷体_GB2312" panose="02010609030101010101" pitchFamily="49" charset="-122"/>
              </a:defRPr>
            </a:lvl2pPr>
            <a:lvl3pPr eaLnBrk="0" hangingPunct="0">
              <a:defRPr sz="2400" b="1" i="1">
                <a:solidFill>
                  <a:srgbClr val="800080"/>
                </a:solidFill>
                <a:latin typeface="Times New Roman" panose="02020603050405020304" pitchFamily="18" charset="0"/>
                <a:ea typeface="楷体_GB2312" panose="02010609030101010101" pitchFamily="49" charset="-122"/>
              </a:defRPr>
            </a:lvl3pPr>
            <a:lvl4pPr eaLnBrk="0" hangingPunct="0">
              <a:defRPr sz="2400" b="1" i="1">
                <a:solidFill>
                  <a:srgbClr val="800080"/>
                </a:solidFill>
                <a:latin typeface="Times New Roman" panose="02020603050405020304" pitchFamily="18" charset="0"/>
                <a:ea typeface="楷体_GB2312" panose="02010609030101010101" pitchFamily="49" charset="-122"/>
              </a:defRPr>
            </a:lvl4pPr>
            <a:lvl5pPr eaLnBrk="0" hangingPunct="0">
              <a:defRPr sz="2400" b="1" i="1">
                <a:solidFill>
                  <a:srgbClr val="800080"/>
                </a:solidFill>
                <a:latin typeface="Times New Roman" panose="02020603050405020304" pitchFamily="18" charset="0"/>
                <a:ea typeface="楷体_GB2312" panose="02010609030101010101" pitchFamily="49" charset="-122"/>
              </a:defRPr>
            </a:lvl5pPr>
            <a:lvl6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6pPr>
            <a:lvl7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7pPr>
            <a:lvl8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8pPr>
            <a:lvl9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9pPr>
          </a:lstStyle>
          <a:p>
            <a:pPr eaLnBrk="1" hangingPunct="1">
              <a:lnSpc>
                <a:spcPct val="150000"/>
              </a:lnSpc>
              <a:buClr>
                <a:srgbClr val="333399"/>
              </a:buClr>
              <a:buFont typeface="微软雅黑" panose="020B0503020204020204" pitchFamily="34" charset="-122"/>
              <a:buNone/>
            </a:pPr>
            <a:r>
              <a:rPr lang="zh-CN" altLang="en-US" sz="1500" b="0" i="0" dirty="0">
                <a:solidFill>
                  <a:srgbClr val="000000"/>
                </a:solidFill>
                <a:latin typeface="微软雅黑" panose="020B0503020204020204" pitchFamily="34" charset="-122"/>
                <a:ea typeface="微软雅黑" panose="020B0503020204020204" pitchFamily="34" charset="-122"/>
              </a:rPr>
              <a:t>带报警功能的静电夹</a:t>
            </a:r>
          </a:p>
        </p:txBody>
      </p:sp>
      <p:sp>
        <p:nvSpPr>
          <p:cNvPr id="71691" name="Text Box 4"/>
          <p:cNvSpPr txBox="1">
            <a:spLocks noChangeArrowheads="1"/>
          </p:cNvSpPr>
          <p:nvPr/>
        </p:nvSpPr>
        <p:spPr bwMode="auto">
          <a:xfrm>
            <a:off x="919162" y="953691"/>
            <a:ext cx="61674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000">
                <a:solidFill>
                  <a:srgbClr val="14ABC6"/>
                </a:solidFill>
                <a:latin typeface="微软雅黑" panose="020B0503020204020204" pitchFamily="34" charset="-122"/>
                <a:ea typeface="微软雅黑" panose="020B0503020204020204" pitchFamily="34" charset="-122"/>
              </a:rPr>
              <a:t>问题四、易燃易爆储罐区防雷防静电的措施有哪些？</a:t>
            </a:r>
          </a:p>
        </p:txBody>
      </p:sp>
      <p:sp>
        <p:nvSpPr>
          <p:cNvPr id="46089" name="矩形 4"/>
          <p:cNvSpPr/>
          <p:nvPr>
            <p:custDataLst>
              <p:tags r:id="rId2"/>
            </p:custDataLst>
          </p:nvPr>
        </p:nvSpPr>
        <p:spPr>
          <a:xfrm>
            <a:off x="2148391" y="4857750"/>
            <a:ext cx="184731" cy="323165"/>
          </a:xfrm>
          <a:prstGeom prst="rect">
            <a:avLst/>
          </a:prstGeom>
          <a:noFill/>
          <a:ln w="9525">
            <a:noFill/>
          </a:ln>
        </p:spPr>
        <p:txBody>
          <a:bodyPr wrap="none">
            <a:spAutoFit/>
          </a:bodyPr>
          <a:lstStyle/>
          <a:p>
            <a:pPr algn="ctr"/>
            <a:endParaRPr lang="zh-CN" altLang="en-US" sz="1500" noProof="1">
              <a:solidFill>
                <a:schemeClr val="dk1"/>
              </a:solidFill>
              <a:latin typeface="微软雅黑" panose="020B0503020204020204" charset="-122"/>
              <a:ea typeface="微软雅黑" panose="020B0503020204020204" charset="-122"/>
              <a:cs typeface="微软雅黑" panose="020B0503020204020204" charset="-122"/>
            </a:endParaRPr>
          </a:p>
        </p:txBody>
      </p:sp>
    </p:spTree>
    <p:custDataLst>
      <p:tags r:id="rId1"/>
    </p:custDataLst>
    <p:extLst>
      <p:ext uri="{BB962C8B-B14F-4D97-AF65-F5344CB8AC3E}">
        <p14:creationId xmlns:p14="http://schemas.microsoft.com/office/powerpoint/2010/main" val="3985994958"/>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10" name="Rectangle 4"/>
          <p:cNvSpPr>
            <a:spLocks noChangeArrowheads="1"/>
          </p:cNvSpPr>
          <p:nvPr/>
        </p:nvSpPr>
        <p:spPr bwMode="auto">
          <a:xfrm>
            <a:off x="1024864" y="1822849"/>
            <a:ext cx="7204735" cy="1458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b="1" i="1">
                <a:solidFill>
                  <a:srgbClr val="800080"/>
                </a:solidFill>
                <a:latin typeface="Times New Roman" panose="02020603050405020304" pitchFamily="18" charset="0"/>
                <a:ea typeface="楷体_GB2312" panose="02010609030101010101" pitchFamily="49" charset="-122"/>
              </a:defRPr>
            </a:lvl1pPr>
            <a:lvl2pPr eaLnBrk="0" hangingPunct="0">
              <a:defRPr sz="2400" b="1" i="1">
                <a:solidFill>
                  <a:srgbClr val="800080"/>
                </a:solidFill>
                <a:latin typeface="Times New Roman" panose="02020603050405020304" pitchFamily="18" charset="0"/>
                <a:ea typeface="楷体_GB2312" panose="02010609030101010101" pitchFamily="49" charset="-122"/>
              </a:defRPr>
            </a:lvl2pPr>
            <a:lvl3pPr eaLnBrk="0" hangingPunct="0">
              <a:defRPr sz="2400" b="1" i="1">
                <a:solidFill>
                  <a:srgbClr val="800080"/>
                </a:solidFill>
                <a:latin typeface="Times New Roman" panose="02020603050405020304" pitchFamily="18" charset="0"/>
                <a:ea typeface="楷体_GB2312" panose="02010609030101010101" pitchFamily="49" charset="-122"/>
              </a:defRPr>
            </a:lvl3pPr>
            <a:lvl4pPr eaLnBrk="0" hangingPunct="0">
              <a:defRPr sz="2400" b="1" i="1">
                <a:solidFill>
                  <a:srgbClr val="800080"/>
                </a:solidFill>
                <a:latin typeface="Times New Roman" panose="02020603050405020304" pitchFamily="18" charset="0"/>
                <a:ea typeface="楷体_GB2312" panose="02010609030101010101" pitchFamily="49" charset="-122"/>
              </a:defRPr>
            </a:lvl4pPr>
            <a:lvl5pPr eaLnBrk="0" hangingPunct="0">
              <a:defRPr sz="2400" b="1" i="1">
                <a:solidFill>
                  <a:srgbClr val="800080"/>
                </a:solidFill>
                <a:latin typeface="Times New Roman" panose="02020603050405020304" pitchFamily="18" charset="0"/>
                <a:ea typeface="楷体_GB2312" panose="02010609030101010101" pitchFamily="49" charset="-122"/>
              </a:defRPr>
            </a:lvl5pPr>
            <a:lvl6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6pPr>
            <a:lvl7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7pPr>
            <a:lvl8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8pPr>
            <a:lvl9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9pPr>
          </a:lstStyle>
          <a:p>
            <a:pPr eaLnBrk="1" hangingPunct="1">
              <a:lnSpc>
                <a:spcPct val="150000"/>
              </a:lnSpc>
              <a:buClr>
                <a:srgbClr val="333399"/>
              </a:buClr>
              <a:buFont typeface="微软雅黑" panose="020B0503020204020204" pitchFamily="34" charset="-122"/>
              <a:buNone/>
            </a:pPr>
            <a:r>
              <a:rPr lang="zh-CN" altLang="en-US" sz="1600" b="0" i="0" dirty="0">
                <a:solidFill>
                  <a:srgbClr val="000000"/>
                </a:solidFill>
                <a:latin typeface="微软雅黑" panose="020B0503020204020204" pitchFamily="34" charset="-122"/>
                <a:ea typeface="微软雅黑" panose="020B0503020204020204" pitchFamily="34" charset="-122"/>
              </a:rPr>
              <a:t>（</a:t>
            </a:r>
            <a:r>
              <a:rPr lang="en-US" altLang="zh-CN" sz="1600" b="0" i="0" dirty="0">
                <a:solidFill>
                  <a:srgbClr val="000000"/>
                </a:solidFill>
                <a:latin typeface="微软雅黑" panose="020B0503020204020204" pitchFamily="34" charset="-122"/>
                <a:ea typeface="微软雅黑" panose="020B0503020204020204" pitchFamily="34" charset="-122"/>
              </a:rPr>
              <a:t>6</a:t>
            </a:r>
            <a:r>
              <a:rPr lang="zh-CN" altLang="en-US" sz="1600" b="0" i="0" dirty="0">
                <a:solidFill>
                  <a:srgbClr val="000000"/>
                </a:solidFill>
                <a:latin typeface="微软雅黑" panose="020B0503020204020204" pitchFamily="34" charset="-122"/>
                <a:ea typeface="微软雅黑" panose="020B0503020204020204" pitchFamily="34" charset="-122"/>
              </a:rPr>
              <a:t>）地上或管沟敷设的输油管道的始端、末端、分支处以及直线段每隔</a:t>
            </a:r>
            <a:r>
              <a:rPr lang="en-US" altLang="zh-CN" sz="1600" b="0" i="0" dirty="0">
                <a:solidFill>
                  <a:srgbClr val="000000"/>
                </a:solidFill>
                <a:latin typeface="微软雅黑" panose="020B0503020204020204" pitchFamily="34" charset="-122"/>
                <a:ea typeface="微软雅黑" panose="020B0503020204020204" pitchFamily="34" charset="-122"/>
              </a:rPr>
              <a:t>200</a:t>
            </a:r>
            <a:r>
              <a:rPr lang="zh-CN" altLang="en-US" sz="1600" b="0" i="0" dirty="0">
                <a:solidFill>
                  <a:srgbClr val="000000"/>
                </a:solidFill>
                <a:latin typeface="微软雅黑" panose="020B0503020204020204" pitchFamily="34" charset="-122"/>
                <a:ea typeface="微软雅黑" panose="020B0503020204020204" pitchFamily="34" charset="-122"/>
              </a:rPr>
              <a:t>～</a:t>
            </a:r>
            <a:r>
              <a:rPr lang="en-US" altLang="zh-CN" sz="1600" b="0" i="0" dirty="0">
                <a:solidFill>
                  <a:srgbClr val="000000"/>
                </a:solidFill>
                <a:latin typeface="微软雅黑" panose="020B0503020204020204" pitchFamily="34" charset="-122"/>
                <a:ea typeface="微软雅黑" panose="020B0503020204020204" pitchFamily="34" charset="-122"/>
              </a:rPr>
              <a:t>300</a:t>
            </a:r>
            <a:r>
              <a:rPr lang="zh-CN" altLang="en-US" sz="1600" b="0" i="0" dirty="0">
                <a:solidFill>
                  <a:srgbClr val="000000"/>
                </a:solidFill>
                <a:latin typeface="微软雅黑" panose="020B0503020204020204" pitchFamily="34" charset="-122"/>
                <a:ea typeface="微软雅黑" panose="020B0503020204020204" pitchFamily="34" charset="-122"/>
              </a:rPr>
              <a:t>米处，应设置防静电和防感应雷的接地装置；</a:t>
            </a:r>
          </a:p>
          <a:p>
            <a:pPr eaLnBrk="1" hangingPunct="1">
              <a:lnSpc>
                <a:spcPct val="150000"/>
              </a:lnSpc>
              <a:buClr>
                <a:srgbClr val="333399"/>
              </a:buClr>
              <a:buFont typeface="微软雅黑" panose="020B0503020204020204" pitchFamily="34" charset="-122"/>
              <a:buNone/>
            </a:pPr>
            <a:r>
              <a:rPr lang="zh-CN" altLang="en-US" sz="1600" b="0" i="0" dirty="0">
                <a:solidFill>
                  <a:srgbClr val="000000"/>
                </a:solidFill>
                <a:latin typeface="微软雅黑" panose="020B0503020204020204" pitchFamily="34" charset="-122"/>
                <a:ea typeface="微软雅黑" panose="020B0503020204020204" pitchFamily="34" charset="-122"/>
              </a:rPr>
              <a:t>（</a:t>
            </a:r>
            <a:r>
              <a:rPr lang="en-US" altLang="zh-CN" sz="1600" b="0" i="0" dirty="0">
                <a:solidFill>
                  <a:srgbClr val="000000"/>
                </a:solidFill>
                <a:latin typeface="微软雅黑" panose="020B0503020204020204" pitchFamily="34" charset="-122"/>
                <a:ea typeface="微软雅黑" panose="020B0503020204020204" pitchFamily="34" charset="-122"/>
              </a:rPr>
              <a:t>7</a:t>
            </a:r>
            <a:r>
              <a:rPr lang="zh-CN" altLang="en-US" sz="1600" b="0" i="0" dirty="0">
                <a:solidFill>
                  <a:srgbClr val="000000"/>
                </a:solidFill>
                <a:latin typeface="微软雅黑" panose="020B0503020204020204" pitchFamily="34" charset="-122"/>
                <a:ea typeface="微软雅黑" panose="020B0503020204020204" pitchFamily="34" charset="-122"/>
              </a:rPr>
              <a:t>）移动式的接地连接线，宜采用绝缘附套导线，通过防爆开关，将接地装置与油品装卸设施相连。</a:t>
            </a:r>
          </a:p>
        </p:txBody>
      </p:sp>
      <p:sp>
        <p:nvSpPr>
          <p:cNvPr id="47107" name="Rectangle 5"/>
          <p:cNvSpPr/>
          <p:nvPr/>
        </p:nvSpPr>
        <p:spPr>
          <a:xfrm>
            <a:off x="1295400" y="3690938"/>
            <a:ext cx="5943600" cy="378619"/>
          </a:xfrm>
          <a:prstGeom prst="rect">
            <a:avLst/>
          </a:prstGeom>
          <a:noFill/>
          <a:ln w="9525">
            <a:noFill/>
          </a:ln>
        </p:spPr>
        <p:txBody>
          <a:bodyPr/>
          <a:lstStyle/>
          <a:p>
            <a:pPr marL="257175" indent="-257175">
              <a:lnSpc>
                <a:spcPct val="150000"/>
              </a:lnSpc>
              <a:buClr>
                <a:srgbClr val="333399"/>
              </a:buClr>
            </a:pPr>
            <a:r>
              <a:rPr lang="zh-CN" altLang="en-US" sz="2000" b="1" noProof="1">
                <a:solidFill>
                  <a:schemeClr val="dk1"/>
                </a:solidFill>
                <a:latin typeface="微软雅黑" panose="020B0503020204020204" charset="-122"/>
                <a:ea typeface="微软雅黑" panose="020B0503020204020204" charset="-122"/>
                <a:cs typeface="微软雅黑" panose="020B0503020204020204" charset="-122"/>
              </a:rPr>
              <a:t>易燃易爆储罐区防雷防静电检测每年二次。</a:t>
            </a:r>
          </a:p>
        </p:txBody>
      </p:sp>
      <p:sp>
        <p:nvSpPr>
          <p:cNvPr id="72712" name="Text Box 4"/>
          <p:cNvSpPr txBox="1">
            <a:spLocks noChangeArrowheads="1"/>
          </p:cNvSpPr>
          <p:nvPr/>
        </p:nvSpPr>
        <p:spPr bwMode="auto">
          <a:xfrm>
            <a:off x="919162" y="953691"/>
            <a:ext cx="59388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000">
                <a:solidFill>
                  <a:srgbClr val="14ABC6"/>
                </a:solidFill>
                <a:latin typeface="微软雅黑" panose="020B0503020204020204" pitchFamily="34" charset="-122"/>
                <a:ea typeface="微软雅黑" panose="020B0503020204020204" pitchFamily="34" charset="-122"/>
              </a:rPr>
              <a:t>问题四、易燃易爆储罐区防雷防静电的措施有哪些？</a:t>
            </a:r>
          </a:p>
        </p:txBody>
      </p:sp>
      <p:sp>
        <p:nvSpPr>
          <p:cNvPr id="47110" name="矩形 4"/>
          <p:cNvSpPr/>
          <p:nvPr>
            <p:custDataLst>
              <p:tags r:id="rId2"/>
            </p:custDataLst>
          </p:nvPr>
        </p:nvSpPr>
        <p:spPr>
          <a:xfrm>
            <a:off x="2148391" y="4857750"/>
            <a:ext cx="184731" cy="323165"/>
          </a:xfrm>
          <a:prstGeom prst="rect">
            <a:avLst/>
          </a:prstGeom>
          <a:noFill/>
          <a:ln w="9525">
            <a:noFill/>
          </a:ln>
        </p:spPr>
        <p:txBody>
          <a:bodyPr wrap="none">
            <a:spAutoFit/>
          </a:bodyPr>
          <a:lstStyle/>
          <a:p>
            <a:pPr algn="ctr"/>
            <a:endParaRPr lang="zh-CN" altLang="en-US" sz="1500" noProof="1">
              <a:solidFill>
                <a:schemeClr val="dk1"/>
              </a:solidFill>
              <a:latin typeface="微软雅黑" panose="020B0503020204020204" charset="-122"/>
              <a:ea typeface="微软雅黑" panose="020B0503020204020204" charset="-122"/>
              <a:cs typeface="微软雅黑" panose="020B0503020204020204" charset="-122"/>
            </a:endParaRPr>
          </a:p>
        </p:txBody>
      </p:sp>
    </p:spTree>
    <p:custDataLst>
      <p:tags r:id="rId1"/>
    </p:custDataLst>
    <p:extLst>
      <p:ext uri="{BB962C8B-B14F-4D97-AF65-F5344CB8AC3E}">
        <p14:creationId xmlns:p14="http://schemas.microsoft.com/office/powerpoint/2010/main" val="2697058884"/>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4" name="Text Box 4"/>
          <p:cNvSpPr txBox="1">
            <a:spLocks noChangeArrowheads="1"/>
          </p:cNvSpPr>
          <p:nvPr/>
        </p:nvSpPr>
        <p:spPr bwMode="auto">
          <a:xfrm>
            <a:off x="939404" y="956072"/>
            <a:ext cx="561617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000">
                <a:solidFill>
                  <a:srgbClr val="14ABC6"/>
                </a:solidFill>
                <a:latin typeface="微软雅黑" panose="020B0503020204020204" pitchFamily="34" charset="-122"/>
                <a:ea typeface="微软雅黑" panose="020B0503020204020204" pitchFamily="34" charset="-122"/>
              </a:rPr>
              <a:t>问题五、储罐常用安全附件的安装及管理要求？</a:t>
            </a:r>
          </a:p>
        </p:txBody>
      </p:sp>
      <p:sp>
        <p:nvSpPr>
          <p:cNvPr id="73735" name="Rectangle 5"/>
          <p:cNvSpPr>
            <a:spLocks noChangeArrowheads="1"/>
          </p:cNvSpPr>
          <p:nvPr/>
        </p:nvSpPr>
        <p:spPr bwMode="auto">
          <a:xfrm>
            <a:off x="685800" y="1657350"/>
            <a:ext cx="75438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b="1" i="1">
                <a:solidFill>
                  <a:srgbClr val="800080"/>
                </a:solidFill>
                <a:latin typeface="Times New Roman" panose="02020603050405020304" pitchFamily="18" charset="0"/>
                <a:ea typeface="楷体_GB2312" panose="02010609030101010101" pitchFamily="49" charset="-122"/>
              </a:defRPr>
            </a:lvl1pPr>
            <a:lvl2pPr eaLnBrk="0" hangingPunct="0">
              <a:defRPr sz="2400" b="1" i="1">
                <a:solidFill>
                  <a:srgbClr val="800080"/>
                </a:solidFill>
                <a:latin typeface="Times New Roman" panose="02020603050405020304" pitchFamily="18" charset="0"/>
                <a:ea typeface="楷体_GB2312" panose="02010609030101010101" pitchFamily="49" charset="-122"/>
              </a:defRPr>
            </a:lvl2pPr>
            <a:lvl3pPr eaLnBrk="0" hangingPunct="0">
              <a:defRPr sz="2400" b="1" i="1">
                <a:solidFill>
                  <a:srgbClr val="800080"/>
                </a:solidFill>
                <a:latin typeface="Times New Roman" panose="02020603050405020304" pitchFamily="18" charset="0"/>
                <a:ea typeface="楷体_GB2312" panose="02010609030101010101" pitchFamily="49" charset="-122"/>
              </a:defRPr>
            </a:lvl3pPr>
            <a:lvl4pPr eaLnBrk="0" hangingPunct="0">
              <a:defRPr sz="2400" b="1" i="1">
                <a:solidFill>
                  <a:srgbClr val="800080"/>
                </a:solidFill>
                <a:latin typeface="Times New Roman" panose="02020603050405020304" pitchFamily="18" charset="0"/>
                <a:ea typeface="楷体_GB2312" panose="02010609030101010101" pitchFamily="49" charset="-122"/>
              </a:defRPr>
            </a:lvl4pPr>
            <a:lvl5pPr eaLnBrk="0" hangingPunct="0">
              <a:defRPr sz="2400" b="1" i="1">
                <a:solidFill>
                  <a:srgbClr val="800080"/>
                </a:solidFill>
                <a:latin typeface="Times New Roman" panose="02020603050405020304" pitchFamily="18" charset="0"/>
                <a:ea typeface="楷体_GB2312" panose="02010609030101010101" pitchFamily="49" charset="-122"/>
              </a:defRPr>
            </a:lvl5pPr>
            <a:lvl6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6pPr>
            <a:lvl7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7pPr>
            <a:lvl8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8pPr>
            <a:lvl9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9pPr>
          </a:lstStyle>
          <a:p>
            <a:pPr eaLnBrk="1" hangingPunct="1">
              <a:lnSpc>
                <a:spcPct val="150000"/>
              </a:lnSpc>
              <a:buClr>
                <a:srgbClr val="333399"/>
              </a:buClr>
              <a:buFont typeface="微软雅黑" panose="020B0503020204020204" pitchFamily="34" charset="-122"/>
              <a:buNone/>
            </a:pPr>
            <a:r>
              <a:rPr lang="zh-CN" altLang="en-US" sz="1800" b="0" i="0" dirty="0">
                <a:solidFill>
                  <a:srgbClr val="000000"/>
                </a:solidFill>
                <a:latin typeface="微软雅黑" panose="020B0503020204020204" pitchFamily="34" charset="-122"/>
                <a:ea typeface="微软雅黑" panose="020B0503020204020204" pitchFamily="34" charset="-122"/>
              </a:rPr>
              <a:t>（</a:t>
            </a:r>
            <a:r>
              <a:rPr lang="en-US" altLang="zh-CN" sz="1800" b="0" i="0" dirty="0">
                <a:solidFill>
                  <a:srgbClr val="000000"/>
                </a:solidFill>
                <a:latin typeface="微软雅黑" panose="020B0503020204020204" pitchFamily="34" charset="-122"/>
                <a:ea typeface="微软雅黑" panose="020B0503020204020204" pitchFamily="34" charset="-122"/>
              </a:rPr>
              <a:t>1</a:t>
            </a:r>
            <a:r>
              <a:rPr lang="zh-CN" altLang="en-US" sz="1800" b="0" i="0" dirty="0">
                <a:solidFill>
                  <a:srgbClr val="000000"/>
                </a:solidFill>
                <a:latin typeface="微软雅黑" panose="020B0503020204020204" pitchFamily="34" charset="-122"/>
                <a:ea typeface="微软雅黑" panose="020B0503020204020204" pitchFamily="34" charset="-122"/>
              </a:rPr>
              <a:t>）安全阀：液化烃的储罐应设安全阀 ，安全阀应按规定定期检查，并至少每年校验一次；</a:t>
            </a:r>
          </a:p>
          <a:p>
            <a:pPr eaLnBrk="1" hangingPunct="1">
              <a:lnSpc>
                <a:spcPct val="150000"/>
              </a:lnSpc>
              <a:buClr>
                <a:srgbClr val="333399"/>
              </a:buClr>
              <a:buFont typeface="微软雅黑" panose="020B0503020204020204" pitchFamily="34" charset="-122"/>
              <a:buNone/>
            </a:pPr>
            <a:r>
              <a:rPr lang="zh-CN" altLang="en-US" sz="1800" b="0" i="0" dirty="0">
                <a:solidFill>
                  <a:srgbClr val="000000"/>
                </a:solidFill>
                <a:latin typeface="微软雅黑" panose="020B0503020204020204" pitchFamily="34" charset="-122"/>
                <a:ea typeface="微软雅黑" panose="020B0503020204020204" pitchFamily="34" charset="-122"/>
              </a:rPr>
              <a:t>（</a:t>
            </a:r>
            <a:r>
              <a:rPr lang="en-US" altLang="zh-CN" sz="1800" b="0" i="0" dirty="0">
                <a:solidFill>
                  <a:srgbClr val="000000"/>
                </a:solidFill>
                <a:latin typeface="微软雅黑" panose="020B0503020204020204" pitchFamily="34" charset="-122"/>
                <a:ea typeface="微软雅黑" panose="020B0503020204020204" pitchFamily="34" charset="-122"/>
              </a:rPr>
              <a:t>2</a:t>
            </a:r>
            <a:r>
              <a:rPr lang="zh-CN" altLang="en-US" sz="1800" b="0" i="0" dirty="0">
                <a:solidFill>
                  <a:srgbClr val="000000"/>
                </a:solidFill>
                <a:latin typeface="微软雅黑" panose="020B0503020204020204" pitchFamily="34" charset="-122"/>
                <a:ea typeface="微软雅黑" panose="020B0503020204020204" pitchFamily="34" charset="-122"/>
              </a:rPr>
              <a:t>）呼吸阀：甲、乙类液体的固定顶罐的通气管上应设呼吸阀 ；储存甲、乙类油品的固定顶油罐和地上卧式油罐的通气管上应装设呼吸阀 ，呼吸阀应定期检查，并每年做一次校验；</a:t>
            </a:r>
          </a:p>
        </p:txBody>
      </p:sp>
      <p:sp>
        <p:nvSpPr>
          <p:cNvPr id="48133" name="矩形 4"/>
          <p:cNvSpPr/>
          <p:nvPr>
            <p:custDataLst>
              <p:tags r:id="rId2"/>
            </p:custDataLst>
          </p:nvPr>
        </p:nvSpPr>
        <p:spPr>
          <a:xfrm>
            <a:off x="2148391" y="4857750"/>
            <a:ext cx="184731" cy="323165"/>
          </a:xfrm>
          <a:prstGeom prst="rect">
            <a:avLst/>
          </a:prstGeom>
          <a:noFill/>
          <a:ln w="9525">
            <a:noFill/>
          </a:ln>
        </p:spPr>
        <p:txBody>
          <a:bodyPr wrap="none">
            <a:spAutoFit/>
          </a:bodyPr>
          <a:lstStyle/>
          <a:p>
            <a:pPr algn="ctr"/>
            <a:endParaRPr lang="zh-CN" altLang="en-US" sz="1500" noProof="1">
              <a:solidFill>
                <a:schemeClr val="dk1"/>
              </a:solidFill>
              <a:latin typeface="微软雅黑" panose="020B0503020204020204" charset="-122"/>
              <a:ea typeface="微软雅黑" panose="020B0503020204020204" charset="-122"/>
              <a:cs typeface="微软雅黑" panose="020B0503020204020204" charset="-122"/>
            </a:endParaRPr>
          </a:p>
        </p:txBody>
      </p:sp>
    </p:spTree>
    <p:custDataLst>
      <p:tags r:id="rId1"/>
    </p:custDataLst>
    <p:extLst>
      <p:ext uri="{BB962C8B-B14F-4D97-AF65-F5344CB8AC3E}">
        <p14:creationId xmlns:p14="http://schemas.microsoft.com/office/powerpoint/2010/main" val="2053033193"/>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8" name="Rectangle 4"/>
          <p:cNvSpPr>
            <a:spLocks noChangeArrowheads="1"/>
          </p:cNvSpPr>
          <p:nvPr/>
        </p:nvSpPr>
        <p:spPr bwMode="auto">
          <a:xfrm>
            <a:off x="990600" y="1428750"/>
            <a:ext cx="70866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b="1" i="1">
                <a:solidFill>
                  <a:srgbClr val="800080"/>
                </a:solidFill>
                <a:latin typeface="Times New Roman" panose="02020603050405020304" pitchFamily="18" charset="0"/>
                <a:ea typeface="楷体_GB2312" panose="02010609030101010101" pitchFamily="49" charset="-122"/>
              </a:defRPr>
            </a:lvl1pPr>
            <a:lvl2pPr eaLnBrk="0" hangingPunct="0">
              <a:defRPr sz="2400" b="1" i="1">
                <a:solidFill>
                  <a:srgbClr val="800080"/>
                </a:solidFill>
                <a:latin typeface="Times New Roman" panose="02020603050405020304" pitchFamily="18" charset="0"/>
                <a:ea typeface="楷体_GB2312" panose="02010609030101010101" pitchFamily="49" charset="-122"/>
              </a:defRPr>
            </a:lvl2pPr>
            <a:lvl3pPr eaLnBrk="0" hangingPunct="0">
              <a:defRPr sz="2400" b="1" i="1">
                <a:solidFill>
                  <a:srgbClr val="800080"/>
                </a:solidFill>
                <a:latin typeface="Times New Roman" panose="02020603050405020304" pitchFamily="18" charset="0"/>
                <a:ea typeface="楷体_GB2312" panose="02010609030101010101" pitchFamily="49" charset="-122"/>
              </a:defRPr>
            </a:lvl3pPr>
            <a:lvl4pPr eaLnBrk="0" hangingPunct="0">
              <a:defRPr sz="2400" b="1" i="1">
                <a:solidFill>
                  <a:srgbClr val="800080"/>
                </a:solidFill>
                <a:latin typeface="Times New Roman" panose="02020603050405020304" pitchFamily="18" charset="0"/>
                <a:ea typeface="楷体_GB2312" panose="02010609030101010101" pitchFamily="49" charset="-122"/>
              </a:defRPr>
            </a:lvl4pPr>
            <a:lvl5pPr eaLnBrk="0" hangingPunct="0">
              <a:defRPr sz="2400" b="1" i="1">
                <a:solidFill>
                  <a:srgbClr val="800080"/>
                </a:solidFill>
                <a:latin typeface="Times New Roman" panose="02020603050405020304" pitchFamily="18" charset="0"/>
                <a:ea typeface="楷体_GB2312" panose="02010609030101010101" pitchFamily="49" charset="-122"/>
              </a:defRPr>
            </a:lvl5pPr>
            <a:lvl6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6pPr>
            <a:lvl7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7pPr>
            <a:lvl8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8pPr>
            <a:lvl9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9pPr>
          </a:lstStyle>
          <a:p>
            <a:pPr eaLnBrk="1" hangingPunct="1">
              <a:lnSpc>
                <a:spcPct val="150000"/>
              </a:lnSpc>
              <a:buClr>
                <a:srgbClr val="333399"/>
              </a:buClr>
              <a:buFont typeface="微软雅黑" panose="020B0503020204020204" pitchFamily="34" charset="-122"/>
              <a:buNone/>
            </a:pPr>
            <a:r>
              <a:rPr lang="zh-CN" altLang="en-US" sz="1800" b="0" i="0" dirty="0">
                <a:solidFill>
                  <a:srgbClr val="000000"/>
                </a:solidFill>
                <a:latin typeface="微软雅黑" panose="020B0503020204020204" pitchFamily="34" charset="-122"/>
                <a:ea typeface="微软雅黑" panose="020B0503020204020204" pitchFamily="34" charset="-122"/>
              </a:rPr>
              <a:t>（</a:t>
            </a:r>
            <a:r>
              <a:rPr lang="en-US" altLang="zh-CN" sz="1800" b="0" i="0" dirty="0">
                <a:solidFill>
                  <a:srgbClr val="000000"/>
                </a:solidFill>
                <a:latin typeface="微软雅黑" panose="020B0503020204020204" pitchFamily="34" charset="-122"/>
                <a:ea typeface="微软雅黑" panose="020B0503020204020204" pitchFamily="34" charset="-122"/>
              </a:rPr>
              <a:t>3</a:t>
            </a:r>
            <a:r>
              <a:rPr lang="zh-CN" altLang="en-US" sz="1800" b="0" i="0" dirty="0">
                <a:solidFill>
                  <a:srgbClr val="000000"/>
                </a:solidFill>
                <a:latin typeface="微软雅黑" panose="020B0503020204020204" pitchFamily="34" charset="-122"/>
                <a:ea typeface="微软雅黑" panose="020B0503020204020204" pitchFamily="34" charset="-122"/>
              </a:rPr>
              <a:t>）阻火器：储存甲、乙、丙</a:t>
            </a:r>
            <a:r>
              <a:rPr lang="en-US" altLang="zh-CN" sz="1800" b="0" i="0" dirty="0">
                <a:solidFill>
                  <a:srgbClr val="000000"/>
                </a:solidFill>
                <a:latin typeface="微软雅黑" panose="020B0503020204020204" pitchFamily="34" charset="-122"/>
                <a:ea typeface="微软雅黑" panose="020B0503020204020204" pitchFamily="34" charset="-122"/>
              </a:rPr>
              <a:t>A</a:t>
            </a:r>
            <a:r>
              <a:rPr lang="zh-CN" altLang="en-US" sz="1800" b="0" i="0" dirty="0">
                <a:solidFill>
                  <a:srgbClr val="000000"/>
                </a:solidFill>
                <a:latin typeface="微软雅黑" panose="020B0503020204020204" pitchFamily="34" charset="-122"/>
                <a:ea typeface="微软雅黑" panose="020B0503020204020204" pitchFamily="34" charset="-122"/>
              </a:rPr>
              <a:t>类油品的固定顶罐、储存甲、乙类油品的卧式油罐 、储存丙</a:t>
            </a:r>
            <a:r>
              <a:rPr lang="en-US" altLang="zh-CN" sz="1800" b="0" i="0" dirty="0">
                <a:solidFill>
                  <a:srgbClr val="000000"/>
                </a:solidFill>
                <a:latin typeface="微软雅黑" panose="020B0503020204020204" pitchFamily="34" charset="-122"/>
                <a:ea typeface="微软雅黑" panose="020B0503020204020204" pitchFamily="34" charset="-122"/>
              </a:rPr>
              <a:t>A</a:t>
            </a:r>
            <a:r>
              <a:rPr lang="zh-CN" altLang="en-US" sz="1800" b="0" i="0" dirty="0">
                <a:solidFill>
                  <a:srgbClr val="000000"/>
                </a:solidFill>
                <a:latin typeface="微软雅黑" panose="020B0503020204020204" pitchFamily="34" charset="-122"/>
                <a:ea typeface="微软雅黑" panose="020B0503020204020204" pitchFamily="34" charset="-122"/>
              </a:rPr>
              <a:t>类油品的地上卧式油罐的通气管上必须装设阻火器，阻火器每半年检查一次，检查阻火芯件是否阻塞、变形、腐蚀；</a:t>
            </a:r>
          </a:p>
          <a:p>
            <a:pPr eaLnBrk="1" hangingPunct="1">
              <a:lnSpc>
                <a:spcPct val="150000"/>
              </a:lnSpc>
              <a:buClr>
                <a:srgbClr val="333399"/>
              </a:buClr>
              <a:buFont typeface="微软雅黑" panose="020B0503020204020204" pitchFamily="34" charset="-122"/>
              <a:buNone/>
            </a:pPr>
            <a:r>
              <a:rPr lang="zh-CN" altLang="en-US" sz="1800" b="0" i="0" dirty="0">
                <a:solidFill>
                  <a:srgbClr val="000000"/>
                </a:solidFill>
                <a:latin typeface="微软雅黑" panose="020B0503020204020204" pitchFamily="34" charset="-122"/>
                <a:ea typeface="微软雅黑" panose="020B0503020204020204" pitchFamily="34" charset="-122"/>
              </a:rPr>
              <a:t>（</a:t>
            </a:r>
            <a:r>
              <a:rPr lang="en-US" altLang="zh-CN" sz="1800" b="0" i="0" dirty="0">
                <a:solidFill>
                  <a:srgbClr val="000000"/>
                </a:solidFill>
                <a:latin typeface="微软雅黑" panose="020B0503020204020204" pitchFamily="34" charset="-122"/>
                <a:ea typeface="微软雅黑" panose="020B0503020204020204" pitchFamily="34" charset="-122"/>
              </a:rPr>
              <a:t>4</a:t>
            </a:r>
            <a:r>
              <a:rPr lang="zh-CN" altLang="en-US" sz="1800" b="0" i="0" dirty="0">
                <a:solidFill>
                  <a:srgbClr val="000000"/>
                </a:solidFill>
                <a:latin typeface="微软雅黑" panose="020B0503020204020204" pitchFamily="34" charset="-122"/>
                <a:ea typeface="微软雅黑" panose="020B0503020204020204" pitchFamily="34" charset="-122"/>
              </a:rPr>
              <a:t>）液位计和高液位报警器：可燃液体的储罐应设液位计，易燃易爆储罐应设高液位报警和高高液位自动联锁切断进料措施，并定期检查和测试；</a:t>
            </a:r>
          </a:p>
        </p:txBody>
      </p:sp>
      <p:sp>
        <p:nvSpPr>
          <p:cNvPr id="74759" name="Text Box 4"/>
          <p:cNvSpPr txBox="1">
            <a:spLocks noChangeArrowheads="1"/>
          </p:cNvSpPr>
          <p:nvPr/>
        </p:nvSpPr>
        <p:spPr bwMode="auto">
          <a:xfrm>
            <a:off x="609600" y="514350"/>
            <a:ext cx="561617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000">
                <a:solidFill>
                  <a:srgbClr val="14ABC6"/>
                </a:solidFill>
                <a:latin typeface="微软雅黑" panose="020B0503020204020204" pitchFamily="34" charset="-122"/>
                <a:ea typeface="微软雅黑" panose="020B0503020204020204" pitchFamily="34" charset="-122"/>
              </a:rPr>
              <a:t>问题五、储罐常用安全附件的安装及管理要求？</a:t>
            </a:r>
          </a:p>
        </p:txBody>
      </p:sp>
      <p:sp>
        <p:nvSpPr>
          <p:cNvPr id="49157" name="矩形 4"/>
          <p:cNvSpPr/>
          <p:nvPr>
            <p:custDataLst>
              <p:tags r:id="rId2"/>
            </p:custDataLst>
          </p:nvPr>
        </p:nvSpPr>
        <p:spPr>
          <a:xfrm>
            <a:off x="2148391" y="4857750"/>
            <a:ext cx="184731" cy="323165"/>
          </a:xfrm>
          <a:prstGeom prst="rect">
            <a:avLst/>
          </a:prstGeom>
          <a:noFill/>
          <a:ln w="9525">
            <a:noFill/>
          </a:ln>
        </p:spPr>
        <p:txBody>
          <a:bodyPr wrap="none">
            <a:spAutoFit/>
          </a:bodyPr>
          <a:lstStyle/>
          <a:p>
            <a:pPr algn="ctr"/>
            <a:endParaRPr lang="zh-CN" altLang="en-US" sz="1500" noProof="1">
              <a:solidFill>
                <a:schemeClr val="dk1"/>
              </a:solidFill>
              <a:latin typeface="微软雅黑" panose="020B0503020204020204" charset="-122"/>
              <a:ea typeface="微软雅黑" panose="020B0503020204020204" charset="-122"/>
              <a:cs typeface="微软雅黑" panose="020B0503020204020204" charset="-122"/>
            </a:endParaRPr>
          </a:p>
        </p:txBody>
      </p:sp>
    </p:spTree>
    <p:custDataLst>
      <p:tags r:id="rId1"/>
    </p:custDataLst>
    <p:extLst>
      <p:ext uri="{BB962C8B-B14F-4D97-AF65-F5344CB8AC3E}">
        <p14:creationId xmlns:p14="http://schemas.microsoft.com/office/powerpoint/2010/main" val="1458350693"/>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2" name="Rectangle 5"/>
          <p:cNvSpPr>
            <a:spLocks noChangeArrowheads="1"/>
          </p:cNvSpPr>
          <p:nvPr/>
        </p:nvSpPr>
        <p:spPr bwMode="auto">
          <a:xfrm>
            <a:off x="939404" y="1962150"/>
            <a:ext cx="7366396" cy="1512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b="1" i="1">
                <a:solidFill>
                  <a:srgbClr val="800080"/>
                </a:solidFill>
                <a:latin typeface="Times New Roman" panose="02020603050405020304" pitchFamily="18" charset="0"/>
                <a:ea typeface="楷体_GB2312" panose="02010609030101010101" pitchFamily="49" charset="-122"/>
              </a:defRPr>
            </a:lvl1pPr>
            <a:lvl2pPr eaLnBrk="0" hangingPunct="0">
              <a:defRPr sz="2400" b="1" i="1">
                <a:solidFill>
                  <a:srgbClr val="800080"/>
                </a:solidFill>
                <a:latin typeface="Times New Roman" panose="02020603050405020304" pitchFamily="18" charset="0"/>
                <a:ea typeface="楷体_GB2312" panose="02010609030101010101" pitchFamily="49" charset="-122"/>
              </a:defRPr>
            </a:lvl2pPr>
            <a:lvl3pPr eaLnBrk="0" hangingPunct="0">
              <a:defRPr sz="2400" b="1" i="1">
                <a:solidFill>
                  <a:srgbClr val="800080"/>
                </a:solidFill>
                <a:latin typeface="Times New Roman" panose="02020603050405020304" pitchFamily="18" charset="0"/>
                <a:ea typeface="楷体_GB2312" panose="02010609030101010101" pitchFamily="49" charset="-122"/>
              </a:defRPr>
            </a:lvl3pPr>
            <a:lvl4pPr eaLnBrk="0" hangingPunct="0">
              <a:defRPr sz="2400" b="1" i="1">
                <a:solidFill>
                  <a:srgbClr val="800080"/>
                </a:solidFill>
                <a:latin typeface="Times New Roman" panose="02020603050405020304" pitchFamily="18" charset="0"/>
                <a:ea typeface="楷体_GB2312" panose="02010609030101010101" pitchFamily="49" charset="-122"/>
              </a:defRPr>
            </a:lvl4pPr>
            <a:lvl5pPr eaLnBrk="0" hangingPunct="0">
              <a:defRPr sz="2400" b="1" i="1">
                <a:solidFill>
                  <a:srgbClr val="800080"/>
                </a:solidFill>
                <a:latin typeface="Times New Roman" panose="02020603050405020304" pitchFamily="18" charset="0"/>
                <a:ea typeface="楷体_GB2312" panose="02010609030101010101" pitchFamily="49" charset="-122"/>
              </a:defRPr>
            </a:lvl5pPr>
            <a:lvl6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6pPr>
            <a:lvl7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7pPr>
            <a:lvl8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8pPr>
            <a:lvl9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9pPr>
          </a:lstStyle>
          <a:p>
            <a:pPr eaLnBrk="1" hangingPunct="1">
              <a:lnSpc>
                <a:spcPct val="150000"/>
              </a:lnSpc>
              <a:buClr>
                <a:srgbClr val="333399"/>
              </a:buClr>
              <a:buFont typeface="微软雅黑" panose="020B0503020204020204" pitchFamily="34" charset="-122"/>
              <a:buNone/>
            </a:pPr>
            <a:r>
              <a:rPr lang="zh-CN" altLang="en-US" sz="1800" b="0" i="0" dirty="0">
                <a:solidFill>
                  <a:srgbClr val="000000"/>
                </a:solidFill>
                <a:latin typeface="微软雅黑" panose="020B0503020204020204" pitchFamily="34" charset="-122"/>
                <a:ea typeface="微软雅黑" panose="020B0503020204020204" pitchFamily="34" charset="-122"/>
              </a:rPr>
              <a:t>（</a:t>
            </a:r>
            <a:r>
              <a:rPr lang="en-US" altLang="zh-CN" sz="1800" b="0" i="0" dirty="0">
                <a:solidFill>
                  <a:srgbClr val="000000"/>
                </a:solidFill>
                <a:latin typeface="微软雅黑" panose="020B0503020204020204" pitchFamily="34" charset="-122"/>
                <a:ea typeface="微软雅黑" panose="020B0503020204020204" pitchFamily="34" charset="-122"/>
              </a:rPr>
              <a:t>5</a:t>
            </a:r>
            <a:r>
              <a:rPr lang="zh-CN" altLang="en-US" sz="1800" b="0" i="0" dirty="0">
                <a:solidFill>
                  <a:srgbClr val="000000"/>
                </a:solidFill>
                <a:latin typeface="微软雅黑" panose="020B0503020204020204" pitchFamily="34" charset="-122"/>
                <a:ea typeface="微软雅黑" panose="020B0503020204020204" pitchFamily="34" charset="-122"/>
              </a:rPr>
              <a:t>）温度计：液化烃的储罐、可燃液体的储罐应设温度计，温度计应定期检查和校验；</a:t>
            </a:r>
          </a:p>
          <a:p>
            <a:pPr eaLnBrk="1" hangingPunct="1">
              <a:lnSpc>
                <a:spcPct val="150000"/>
              </a:lnSpc>
              <a:buClr>
                <a:srgbClr val="333399"/>
              </a:buClr>
              <a:buFont typeface="微软雅黑" panose="020B0503020204020204" pitchFamily="34" charset="-122"/>
              <a:buNone/>
            </a:pPr>
            <a:r>
              <a:rPr lang="zh-CN" altLang="en-US" sz="1800" b="0" i="0" dirty="0">
                <a:solidFill>
                  <a:srgbClr val="000000"/>
                </a:solidFill>
                <a:latin typeface="微软雅黑" panose="020B0503020204020204" pitchFamily="34" charset="-122"/>
                <a:ea typeface="微软雅黑" panose="020B0503020204020204" pitchFamily="34" charset="-122"/>
              </a:rPr>
              <a:t>（</a:t>
            </a:r>
            <a:r>
              <a:rPr lang="en-US" altLang="zh-CN" sz="1800" b="0" i="0" dirty="0">
                <a:solidFill>
                  <a:srgbClr val="000000"/>
                </a:solidFill>
                <a:latin typeface="微软雅黑" panose="020B0503020204020204" pitchFamily="34" charset="-122"/>
                <a:ea typeface="微软雅黑" panose="020B0503020204020204" pitchFamily="34" charset="-122"/>
              </a:rPr>
              <a:t>6</a:t>
            </a:r>
            <a:r>
              <a:rPr lang="zh-CN" altLang="en-US" sz="1800" b="0" i="0" dirty="0">
                <a:solidFill>
                  <a:srgbClr val="000000"/>
                </a:solidFill>
                <a:latin typeface="微软雅黑" panose="020B0503020204020204" pitchFamily="34" charset="-122"/>
                <a:ea typeface="微软雅黑" panose="020B0503020204020204" pitchFamily="34" charset="-122"/>
              </a:rPr>
              <a:t>）压力表：液化烃的储罐、有惰性气体（如氮气）防护的储罐应设压力表，压力表应按规定定期检查和校验。 </a:t>
            </a:r>
          </a:p>
        </p:txBody>
      </p:sp>
      <p:sp>
        <p:nvSpPr>
          <p:cNvPr id="75783" name="Text Box 4"/>
          <p:cNvSpPr txBox="1">
            <a:spLocks noChangeArrowheads="1"/>
          </p:cNvSpPr>
          <p:nvPr/>
        </p:nvSpPr>
        <p:spPr bwMode="auto">
          <a:xfrm>
            <a:off x="939404" y="956072"/>
            <a:ext cx="561617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000">
                <a:solidFill>
                  <a:srgbClr val="14ABC6"/>
                </a:solidFill>
                <a:latin typeface="微软雅黑" panose="020B0503020204020204" pitchFamily="34" charset="-122"/>
                <a:ea typeface="微软雅黑" panose="020B0503020204020204" pitchFamily="34" charset="-122"/>
              </a:rPr>
              <a:t>问题五、储罐常用安全附件的安装及管理要求？</a:t>
            </a:r>
          </a:p>
        </p:txBody>
      </p:sp>
      <p:sp>
        <p:nvSpPr>
          <p:cNvPr id="50181" name="矩形 4"/>
          <p:cNvSpPr/>
          <p:nvPr>
            <p:custDataLst>
              <p:tags r:id="rId2"/>
            </p:custDataLst>
          </p:nvPr>
        </p:nvSpPr>
        <p:spPr>
          <a:xfrm>
            <a:off x="2148391" y="4857750"/>
            <a:ext cx="184731" cy="323165"/>
          </a:xfrm>
          <a:prstGeom prst="rect">
            <a:avLst/>
          </a:prstGeom>
          <a:noFill/>
          <a:ln w="9525">
            <a:noFill/>
          </a:ln>
        </p:spPr>
        <p:txBody>
          <a:bodyPr wrap="none">
            <a:spAutoFit/>
          </a:bodyPr>
          <a:lstStyle/>
          <a:p>
            <a:pPr algn="ctr"/>
            <a:endParaRPr lang="zh-CN" altLang="en-US" sz="1500" noProof="1">
              <a:solidFill>
                <a:schemeClr val="dk1"/>
              </a:solidFill>
              <a:latin typeface="微软雅黑" panose="020B0503020204020204" charset="-122"/>
              <a:ea typeface="微软雅黑" panose="020B0503020204020204" charset="-122"/>
              <a:cs typeface="微软雅黑" panose="020B0503020204020204" charset="-122"/>
            </a:endParaRPr>
          </a:p>
        </p:txBody>
      </p:sp>
    </p:spTree>
    <p:custDataLst>
      <p:tags r:id="rId1"/>
    </p:custDataLst>
    <p:extLst>
      <p:ext uri="{BB962C8B-B14F-4D97-AF65-F5344CB8AC3E}">
        <p14:creationId xmlns:p14="http://schemas.microsoft.com/office/powerpoint/2010/main" val="3617103637"/>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6" name="Rectangle 4"/>
          <p:cNvSpPr>
            <a:spLocks noChangeArrowheads="1"/>
          </p:cNvSpPr>
          <p:nvPr/>
        </p:nvSpPr>
        <p:spPr bwMode="auto">
          <a:xfrm>
            <a:off x="914400" y="1428750"/>
            <a:ext cx="74676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b="1" i="1">
                <a:solidFill>
                  <a:srgbClr val="800080"/>
                </a:solidFill>
                <a:latin typeface="Times New Roman" panose="02020603050405020304" pitchFamily="18" charset="0"/>
                <a:ea typeface="楷体_GB2312" panose="02010609030101010101" pitchFamily="49" charset="-122"/>
              </a:defRPr>
            </a:lvl1pPr>
            <a:lvl2pPr eaLnBrk="0" hangingPunct="0">
              <a:defRPr sz="2400" b="1" i="1">
                <a:solidFill>
                  <a:srgbClr val="800080"/>
                </a:solidFill>
                <a:latin typeface="Times New Roman" panose="02020603050405020304" pitchFamily="18" charset="0"/>
                <a:ea typeface="楷体_GB2312" panose="02010609030101010101" pitchFamily="49" charset="-122"/>
              </a:defRPr>
            </a:lvl2pPr>
            <a:lvl3pPr eaLnBrk="0" hangingPunct="0">
              <a:defRPr sz="2400" b="1" i="1">
                <a:solidFill>
                  <a:srgbClr val="800080"/>
                </a:solidFill>
                <a:latin typeface="Times New Roman" panose="02020603050405020304" pitchFamily="18" charset="0"/>
                <a:ea typeface="楷体_GB2312" panose="02010609030101010101" pitchFamily="49" charset="-122"/>
              </a:defRPr>
            </a:lvl3pPr>
            <a:lvl4pPr eaLnBrk="0" hangingPunct="0">
              <a:defRPr sz="2400" b="1" i="1">
                <a:solidFill>
                  <a:srgbClr val="800080"/>
                </a:solidFill>
                <a:latin typeface="Times New Roman" panose="02020603050405020304" pitchFamily="18" charset="0"/>
                <a:ea typeface="楷体_GB2312" panose="02010609030101010101" pitchFamily="49" charset="-122"/>
              </a:defRPr>
            </a:lvl4pPr>
            <a:lvl5pPr eaLnBrk="0" hangingPunct="0">
              <a:defRPr sz="2400" b="1" i="1">
                <a:solidFill>
                  <a:srgbClr val="800080"/>
                </a:solidFill>
                <a:latin typeface="Times New Roman" panose="02020603050405020304" pitchFamily="18" charset="0"/>
                <a:ea typeface="楷体_GB2312" panose="02010609030101010101" pitchFamily="49" charset="-122"/>
              </a:defRPr>
            </a:lvl5pPr>
            <a:lvl6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6pPr>
            <a:lvl7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7pPr>
            <a:lvl8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8pPr>
            <a:lvl9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9pPr>
          </a:lstStyle>
          <a:p>
            <a:pPr eaLnBrk="1" hangingPunct="1">
              <a:lnSpc>
                <a:spcPct val="150000"/>
              </a:lnSpc>
              <a:buClr>
                <a:srgbClr val="333399"/>
              </a:buClr>
              <a:buFont typeface="微软雅黑" panose="020B0503020204020204" pitchFamily="34" charset="-122"/>
              <a:buNone/>
            </a:pPr>
            <a:r>
              <a:rPr lang="zh-CN" altLang="en-US" sz="1800" b="0" i="0" dirty="0">
                <a:solidFill>
                  <a:srgbClr val="000000"/>
                </a:solidFill>
                <a:latin typeface="微软雅黑" panose="020B0503020204020204" pitchFamily="34" charset="-122"/>
                <a:ea typeface="微软雅黑" panose="020B0503020204020204" pitchFamily="34" charset="-122"/>
              </a:rPr>
              <a:t>（</a:t>
            </a:r>
            <a:r>
              <a:rPr lang="en-US" altLang="zh-CN" sz="1800" b="0" i="0" dirty="0">
                <a:solidFill>
                  <a:srgbClr val="000000"/>
                </a:solidFill>
                <a:latin typeface="微软雅黑" panose="020B0503020204020204" pitchFamily="34" charset="-122"/>
                <a:ea typeface="微软雅黑" panose="020B0503020204020204" pitchFamily="34" charset="-122"/>
              </a:rPr>
              <a:t>1</a:t>
            </a:r>
            <a:r>
              <a:rPr lang="zh-CN" altLang="en-US" sz="1800" b="0" i="0" dirty="0">
                <a:solidFill>
                  <a:srgbClr val="000000"/>
                </a:solidFill>
                <a:latin typeface="微软雅黑" panose="020B0503020204020204" pitchFamily="34" charset="-122"/>
                <a:ea typeface="微软雅黑" panose="020B0503020204020204" pitchFamily="34" charset="-122"/>
              </a:rPr>
              <a:t>）液化石油气及闪点低于</a:t>
            </a:r>
            <a:r>
              <a:rPr lang="en-US" altLang="zh-CN" sz="1800" b="0" i="0" dirty="0">
                <a:solidFill>
                  <a:srgbClr val="000000"/>
                </a:solidFill>
                <a:latin typeface="微软雅黑" panose="020B0503020204020204" pitchFamily="34" charset="-122"/>
                <a:ea typeface="微软雅黑" panose="020B0503020204020204" pitchFamily="34" charset="-122"/>
              </a:rPr>
              <a:t>28℃</a:t>
            </a:r>
            <a:r>
              <a:rPr lang="zh-CN" altLang="en-US" sz="1800" b="0" i="0" dirty="0">
                <a:solidFill>
                  <a:srgbClr val="000000"/>
                </a:solidFill>
                <a:latin typeface="微软雅黑" panose="020B0503020204020204" pitchFamily="34" charset="-122"/>
                <a:ea typeface="微软雅黑" panose="020B0503020204020204" pitchFamily="34" charset="-122"/>
              </a:rPr>
              <a:t>，沸点低于</a:t>
            </a:r>
            <a:r>
              <a:rPr lang="en-US" altLang="zh-CN" sz="1800" b="0" i="0" dirty="0">
                <a:solidFill>
                  <a:srgbClr val="000000"/>
                </a:solidFill>
                <a:latin typeface="微软雅黑" panose="020B0503020204020204" pitchFamily="34" charset="-122"/>
                <a:ea typeface="微软雅黑" panose="020B0503020204020204" pitchFamily="34" charset="-122"/>
              </a:rPr>
              <a:t>85℃</a:t>
            </a:r>
            <a:r>
              <a:rPr lang="zh-CN" altLang="en-US" sz="1800" b="0" i="0" dirty="0">
                <a:solidFill>
                  <a:srgbClr val="000000"/>
                </a:solidFill>
                <a:latin typeface="微软雅黑" panose="020B0503020204020204" pitchFamily="34" charset="-122"/>
                <a:ea typeface="微软雅黑" panose="020B0503020204020204" pitchFamily="34" charset="-122"/>
              </a:rPr>
              <a:t>的易燃液体储罐，无绝热措施时，应设冷水喷淋设施，以达到降温的目的；</a:t>
            </a:r>
          </a:p>
          <a:p>
            <a:pPr eaLnBrk="1" hangingPunct="1">
              <a:lnSpc>
                <a:spcPct val="150000"/>
              </a:lnSpc>
              <a:buClr>
                <a:srgbClr val="333399"/>
              </a:buClr>
              <a:buFont typeface="微软雅黑" panose="020B0503020204020204" pitchFamily="34" charset="-122"/>
              <a:buNone/>
            </a:pPr>
            <a:r>
              <a:rPr lang="zh-CN" altLang="en-US" sz="1800" b="0" i="0" dirty="0">
                <a:solidFill>
                  <a:srgbClr val="000000"/>
                </a:solidFill>
                <a:latin typeface="微软雅黑" panose="020B0503020204020204" pitchFamily="34" charset="-122"/>
                <a:ea typeface="微软雅黑" panose="020B0503020204020204" pitchFamily="34" charset="-122"/>
              </a:rPr>
              <a:t>（</a:t>
            </a:r>
            <a:r>
              <a:rPr lang="en-US" altLang="zh-CN" sz="1800" b="0" i="0" dirty="0">
                <a:solidFill>
                  <a:srgbClr val="000000"/>
                </a:solidFill>
                <a:latin typeface="微软雅黑" panose="020B0503020204020204" pitchFamily="34" charset="-122"/>
                <a:ea typeface="微软雅黑" panose="020B0503020204020204" pitchFamily="34" charset="-122"/>
              </a:rPr>
              <a:t>2</a:t>
            </a:r>
            <a:r>
              <a:rPr lang="zh-CN" altLang="en-US" sz="1800" b="0" i="0" dirty="0">
                <a:solidFill>
                  <a:srgbClr val="000000"/>
                </a:solidFill>
                <a:latin typeface="微软雅黑" panose="020B0503020204020204" pitchFamily="34" charset="-122"/>
                <a:ea typeface="微软雅黑" panose="020B0503020204020204" pitchFamily="34" charset="-122"/>
              </a:rPr>
              <a:t>） 槽车充装环节，应采用金属软管或以金属万向管道充装系统代替充装软管</a:t>
            </a:r>
            <a:r>
              <a:rPr lang="en-US" altLang="zh-CN" sz="1800" b="0" i="0" dirty="0">
                <a:solidFill>
                  <a:srgbClr val="000000"/>
                </a:solidFill>
                <a:latin typeface="微软雅黑" panose="020B0503020204020204" pitchFamily="34" charset="-122"/>
                <a:ea typeface="微软雅黑" panose="020B0503020204020204" pitchFamily="34" charset="-122"/>
              </a:rPr>
              <a:t>[</a:t>
            </a:r>
            <a:r>
              <a:rPr lang="zh-CN" altLang="en-US" sz="1800" b="0" i="0" dirty="0">
                <a:solidFill>
                  <a:srgbClr val="000000"/>
                </a:solidFill>
                <a:latin typeface="微软雅黑" panose="020B0503020204020204" pitchFamily="34" charset="-122"/>
                <a:ea typeface="微软雅黑" panose="020B0503020204020204" pitchFamily="34" charset="-122"/>
              </a:rPr>
              <a:t>安监总管三（</a:t>
            </a:r>
            <a:r>
              <a:rPr lang="en-US" altLang="zh-CN" sz="1800" b="0" i="0" dirty="0">
                <a:solidFill>
                  <a:srgbClr val="000000"/>
                </a:solidFill>
                <a:latin typeface="微软雅黑" panose="020B0503020204020204" pitchFamily="34" charset="-122"/>
                <a:ea typeface="微软雅黑" panose="020B0503020204020204" pitchFamily="34" charset="-122"/>
              </a:rPr>
              <a:t>2010</a:t>
            </a:r>
            <a:r>
              <a:rPr lang="zh-CN" altLang="en-US" sz="1800" b="0" i="0" dirty="0">
                <a:solidFill>
                  <a:srgbClr val="000000"/>
                </a:solidFill>
                <a:latin typeface="微软雅黑" panose="020B0503020204020204" pitchFamily="34" charset="-122"/>
                <a:ea typeface="微软雅黑" panose="020B0503020204020204" pitchFamily="34" charset="-122"/>
              </a:rPr>
              <a:t>）</a:t>
            </a:r>
            <a:r>
              <a:rPr lang="en-US" altLang="zh-CN" sz="1800" b="0" i="0" dirty="0">
                <a:solidFill>
                  <a:srgbClr val="000000"/>
                </a:solidFill>
                <a:latin typeface="微软雅黑" panose="020B0503020204020204" pitchFamily="34" charset="-122"/>
                <a:ea typeface="微软雅黑" panose="020B0503020204020204" pitchFamily="34" charset="-122"/>
              </a:rPr>
              <a:t>186</a:t>
            </a:r>
            <a:r>
              <a:rPr lang="zh-CN" altLang="en-US" sz="1800" b="0" i="0" dirty="0">
                <a:solidFill>
                  <a:srgbClr val="000000"/>
                </a:solidFill>
                <a:latin typeface="微软雅黑" panose="020B0503020204020204" pitchFamily="34" charset="-122"/>
                <a:ea typeface="微软雅黑" panose="020B0503020204020204" pitchFamily="34" charset="-122"/>
              </a:rPr>
              <a:t>号</a:t>
            </a:r>
            <a:r>
              <a:rPr lang="en-US" altLang="zh-CN" sz="1800" b="0" i="0" dirty="0">
                <a:solidFill>
                  <a:srgbClr val="000000"/>
                </a:solidFill>
                <a:latin typeface="微软雅黑" panose="020B0503020204020204" pitchFamily="34" charset="-122"/>
                <a:ea typeface="微软雅黑" panose="020B0503020204020204" pitchFamily="34" charset="-122"/>
              </a:rPr>
              <a:t>]</a:t>
            </a:r>
            <a:r>
              <a:rPr lang="zh-CN" altLang="en-US" sz="1800" b="0" i="0" dirty="0">
                <a:solidFill>
                  <a:srgbClr val="000000"/>
                </a:solidFill>
                <a:latin typeface="微软雅黑" panose="020B0503020204020204" pitchFamily="34" charset="-122"/>
                <a:ea typeface="微软雅黑" panose="020B0503020204020204" pitchFamily="34" charset="-122"/>
              </a:rPr>
              <a:t>，槽车应停放在规定区域，设置止滑垫，同时卸料时做好静电接地；</a:t>
            </a:r>
          </a:p>
          <a:p>
            <a:pPr eaLnBrk="1" hangingPunct="1">
              <a:lnSpc>
                <a:spcPct val="150000"/>
              </a:lnSpc>
              <a:buClr>
                <a:srgbClr val="333399"/>
              </a:buClr>
              <a:buFont typeface="微软雅黑" panose="020B0503020204020204" pitchFamily="34" charset="-122"/>
              <a:buNone/>
            </a:pPr>
            <a:r>
              <a:rPr lang="zh-CN" altLang="en-US" sz="1800" b="0" i="0" dirty="0">
                <a:solidFill>
                  <a:srgbClr val="000000"/>
                </a:solidFill>
                <a:latin typeface="微软雅黑" panose="020B0503020204020204" pitchFamily="34" charset="-122"/>
                <a:ea typeface="微软雅黑" panose="020B0503020204020204" pitchFamily="34" charset="-122"/>
              </a:rPr>
              <a:t>（</a:t>
            </a:r>
            <a:r>
              <a:rPr lang="en-US" altLang="zh-CN" sz="1800" b="0" i="0" dirty="0">
                <a:solidFill>
                  <a:srgbClr val="000000"/>
                </a:solidFill>
                <a:latin typeface="微软雅黑" panose="020B0503020204020204" pitchFamily="34" charset="-122"/>
                <a:ea typeface="微软雅黑" panose="020B0503020204020204" pitchFamily="34" charset="-122"/>
              </a:rPr>
              <a:t>3</a:t>
            </a:r>
            <a:r>
              <a:rPr lang="zh-CN" altLang="en-US" sz="1800" b="0" i="0" dirty="0">
                <a:solidFill>
                  <a:srgbClr val="000000"/>
                </a:solidFill>
                <a:latin typeface="微软雅黑" panose="020B0503020204020204" pitchFamily="34" charset="-122"/>
                <a:ea typeface="微软雅黑" panose="020B0503020204020204" pitchFamily="34" charset="-122"/>
              </a:rPr>
              <a:t>）易燃、可燃液体和可燃气体储罐区内，不应有与储罐无关的管道、电缆等穿越 ；</a:t>
            </a:r>
          </a:p>
        </p:txBody>
      </p:sp>
      <p:sp>
        <p:nvSpPr>
          <p:cNvPr id="76807" name="Text Box 5"/>
          <p:cNvSpPr txBox="1">
            <a:spLocks noChangeArrowheads="1"/>
          </p:cNvSpPr>
          <p:nvPr/>
        </p:nvSpPr>
        <p:spPr bwMode="auto">
          <a:xfrm>
            <a:off x="685800" y="514350"/>
            <a:ext cx="561617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000" dirty="0">
                <a:solidFill>
                  <a:srgbClr val="14ABC6"/>
                </a:solidFill>
                <a:latin typeface="微软雅黑" panose="020B0503020204020204" pitchFamily="34" charset="-122"/>
                <a:ea typeface="微软雅黑" panose="020B0503020204020204" pitchFamily="34" charset="-122"/>
              </a:rPr>
              <a:t>问题六、储罐区其它防火防爆的措施？</a:t>
            </a:r>
          </a:p>
        </p:txBody>
      </p:sp>
      <p:sp>
        <p:nvSpPr>
          <p:cNvPr id="51205" name="矩形 4"/>
          <p:cNvSpPr/>
          <p:nvPr>
            <p:custDataLst>
              <p:tags r:id="rId2"/>
            </p:custDataLst>
          </p:nvPr>
        </p:nvSpPr>
        <p:spPr>
          <a:xfrm>
            <a:off x="2148391" y="4857750"/>
            <a:ext cx="184731" cy="323165"/>
          </a:xfrm>
          <a:prstGeom prst="rect">
            <a:avLst/>
          </a:prstGeom>
          <a:noFill/>
          <a:ln w="9525">
            <a:noFill/>
          </a:ln>
        </p:spPr>
        <p:txBody>
          <a:bodyPr wrap="none">
            <a:spAutoFit/>
          </a:bodyPr>
          <a:lstStyle/>
          <a:p>
            <a:pPr algn="ctr"/>
            <a:endParaRPr lang="zh-CN" altLang="en-US" sz="1500" noProof="1">
              <a:solidFill>
                <a:schemeClr val="dk1"/>
              </a:solidFill>
              <a:latin typeface="微软雅黑" panose="020B0503020204020204" charset="-122"/>
              <a:ea typeface="微软雅黑" panose="020B0503020204020204" charset="-122"/>
              <a:cs typeface="微软雅黑" panose="020B0503020204020204" charset="-122"/>
            </a:endParaRPr>
          </a:p>
        </p:txBody>
      </p:sp>
    </p:spTree>
    <p:custDataLst>
      <p:tags r:id="rId1"/>
    </p:custDataLst>
    <p:extLst>
      <p:ext uri="{BB962C8B-B14F-4D97-AF65-F5344CB8AC3E}">
        <p14:creationId xmlns:p14="http://schemas.microsoft.com/office/powerpoint/2010/main" val="405156338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750" name="组合 1"/>
          <p:cNvGrpSpPr>
            <a:grpSpLocks/>
          </p:cNvGrpSpPr>
          <p:nvPr/>
        </p:nvGrpSpPr>
        <p:grpSpPr bwMode="auto">
          <a:xfrm>
            <a:off x="521494" y="410766"/>
            <a:ext cx="5615702" cy="4280777"/>
            <a:chOff x="1887" y="1892"/>
            <a:chExt cx="11792" cy="8987"/>
          </a:xfrm>
        </p:grpSpPr>
        <p:sp>
          <p:nvSpPr>
            <p:cNvPr id="6146" name="AutoShape 14"/>
            <p:cNvSpPr/>
            <p:nvPr/>
          </p:nvSpPr>
          <p:spPr>
            <a:xfrm>
              <a:off x="1985" y="3312"/>
              <a:ext cx="8903" cy="715"/>
            </a:xfrm>
            <a:prstGeom prst="roundRect">
              <a:avLst>
                <a:gd name="adj" fmla="val 21667"/>
              </a:avLst>
            </a:prstGeom>
            <a:noFill/>
            <a:ln w="9525">
              <a:noFill/>
            </a:ln>
          </p:spPr>
          <p:txBody>
            <a:bodyPr>
              <a:spAutoFit/>
            </a:bodyPr>
            <a:lstStyle/>
            <a:p>
              <a:r>
                <a:rPr lang="zh-CN" altLang="en-US" sz="1350" noProof="1">
                  <a:solidFill>
                    <a:schemeClr val="dk1"/>
                  </a:solidFill>
                  <a:latin typeface="微软雅黑" panose="020B0503020204020204" charset="-122"/>
                  <a:ea typeface="微软雅黑" panose="020B0503020204020204" charset="-122"/>
                  <a:cs typeface="微软雅黑" panose="020B0503020204020204" charset="-122"/>
                </a:rPr>
                <a:t>（</a:t>
              </a:r>
              <a:r>
                <a:rPr lang="en-US" altLang="zh-CN" sz="1350" noProof="1">
                  <a:solidFill>
                    <a:schemeClr val="dk1"/>
                  </a:solidFill>
                  <a:latin typeface="微软雅黑" panose="020B0503020204020204" charset="-122"/>
                  <a:ea typeface="微软雅黑" panose="020B0503020204020204" charset="-122"/>
                  <a:cs typeface="微软雅黑" panose="020B0503020204020204" charset="-122"/>
                </a:rPr>
                <a:t>3</a:t>
              </a:r>
              <a:r>
                <a:rPr lang="zh-CN" altLang="en-US" sz="1350" noProof="1">
                  <a:solidFill>
                    <a:schemeClr val="dk1"/>
                  </a:solidFill>
                  <a:latin typeface="微软雅黑" panose="020B0503020204020204" charset="-122"/>
                  <a:ea typeface="微软雅黑" panose="020B0503020204020204" charset="-122"/>
                  <a:cs typeface="微软雅黑" panose="020B0503020204020204" charset="-122"/>
                </a:rPr>
                <a:t>）危化品的分类</a:t>
              </a:r>
            </a:p>
          </p:txBody>
        </p:sp>
        <p:sp>
          <p:nvSpPr>
            <p:cNvPr id="31752" name="Rectangle 15"/>
            <p:cNvSpPr>
              <a:spLocks noChangeArrowheads="1"/>
            </p:cNvSpPr>
            <p:nvPr/>
          </p:nvSpPr>
          <p:spPr bwMode="auto">
            <a:xfrm>
              <a:off x="2342" y="4614"/>
              <a:ext cx="10377" cy="5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b="1" i="1">
                  <a:solidFill>
                    <a:srgbClr val="800080"/>
                  </a:solidFill>
                  <a:latin typeface="Times New Roman" panose="02020603050405020304" pitchFamily="18" charset="0"/>
                  <a:ea typeface="楷体_GB2312" panose="02010609030101010101" pitchFamily="49" charset="-122"/>
                </a:defRPr>
              </a:lvl1pPr>
              <a:lvl2pPr eaLnBrk="0" hangingPunct="0">
                <a:defRPr sz="2400" b="1" i="1">
                  <a:solidFill>
                    <a:srgbClr val="800080"/>
                  </a:solidFill>
                  <a:latin typeface="Times New Roman" panose="02020603050405020304" pitchFamily="18" charset="0"/>
                  <a:ea typeface="楷体_GB2312" panose="02010609030101010101" pitchFamily="49" charset="-122"/>
                </a:defRPr>
              </a:lvl2pPr>
              <a:lvl3pPr eaLnBrk="0" hangingPunct="0">
                <a:defRPr sz="2400" b="1" i="1">
                  <a:solidFill>
                    <a:srgbClr val="800080"/>
                  </a:solidFill>
                  <a:latin typeface="Times New Roman" panose="02020603050405020304" pitchFamily="18" charset="0"/>
                  <a:ea typeface="楷体_GB2312" panose="02010609030101010101" pitchFamily="49" charset="-122"/>
                </a:defRPr>
              </a:lvl3pPr>
              <a:lvl4pPr eaLnBrk="0" hangingPunct="0">
                <a:defRPr sz="2400" b="1" i="1">
                  <a:solidFill>
                    <a:srgbClr val="800080"/>
                  </a:solidFill>
                  <a:latin typeface="Times New Roman" panose="02020603050405020304" pitchFamily="18" charset="0"/>
                  <a:ea typeface="楷体_GB2312" panose="02010609030101010101" pitchFamily="49" charset="-122"/>
                </a:defRPr>
              </a:lvl4pPr>
              <a:lvl5pPr eaLnBrk="0" hangingPunct="0">
                <a:defRPr sz="2400" b="1" i="1">
                  <a:solidFill>
                    <a:srgbClr val="800080"/>
                  </a:solidFill>
                  <a:latin typeface="Times New Roman" panose="02020603050405020304" pitchFamily="18" charset="0"/>
                  <a:ea typeface="楷体_GB2312" panose="02010609030101010101" pitchFamily="49" charset="-122"/>
                </a:defRPr>
              </a:lvl5pPr>
              <a:lvl6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6pPr>
              <a:lvl7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7pPr>
              <a:lvl8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8pPr>
              <a:lvl9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9pPr>
            </a:lstStyle>
            <a:p>
              <a:pPr eaLnBrk="1" hangingPunct="1">
                <a:lnSpc>
                  <a:spcPct val="150000"/>
                </a:lnSpc>
                <a:buClr>
                  <a:srgbClr val="333399"/>
                </a:buClr>
                <a:buFont typeface="微软雅黑" panose="020B0503020204020204" pitchFamily="34" charset="-122"/>
                <a:buNone/>
              </a:pPr>
              <a:r>
                <a:rPr lang="zh-CN" altLang="en-US" sz="1500" b="0" i="0" dirty="0">
                  <a:solidFill>
                    <a:srgbClr val="000000"/>
                  </a:solidFill>
                  <a:latin typeface="微软雅黑" panose="020B0503020204020204" pitchFamily="34" charset="-122"/>
                  <a:ea typeface="微软雅黑" panose="020B0503020204020204" pitchFamily="34" charset="-122"/>
                </a:rPr>
                <a:t>第</a:t>
              </a:r>
              <a:r>
                <a:rPr lang="en-US" altLang="zh-CN" sz="1500" b="0" i="0" dirty="0">
                  <a:solidFill>
                    <a:srgbClr val="000000"/>
                  </a:solidFill>
                  <a:latin typeface="微软雅黑" panose="020B0503020204020204" pitchFamily="34" charset="-122"/>
                  <a:ea typeface="微软雅黑" panose="020B0503020204020204" pitchFamily="34" charset="-122"/>
                </a:rPr>
                <a:t>1 </a:t>
              </a:r>
              <a:r>
                <a:rPr lang="zh-CN" altLang="en-US" sz="1500" b="0" i="0" dirty="0">
                  <a:solidFill>
                    <a:srgbClr val="000000"/>
                  </a:solidFill>
                  <a:latin typeface="微软雅黑" panose="020B0503020204020204" pitchFamily="34" charset="-122"/>
                  <a:ea typeface="微软雅黑" panose="020B0503020204020204" pitchFamily="34" charset="-122"/>
                </a:rPr>
                <a:t>类：爆炸品；		</a:t>
              </a:r>
            </a:p>
            <a:p>
              <a:pPr eaLnBrk="1" hangingPunct="1">
                <a:lnSpc>
                  <a:spcPct val="150000"/>
                </a:lnSpc>
                <a:buClr>
                  <a:srgbClr val="333399"/>
                </a:buClr>
                <a:buFont typeface="微软雅黑" panose="020B0503020204020204" pitchFamily="34" charset="-122"/>
                <a:buNone/>
              </a:pPr>
              <a:r>
                <a:rPr lang="zh-CN" altLang="en-US" sz="1500" b="0" i="0" dirty="0">
                  <a:solidFill>
                    <a:srgbClr val="000000"/>
                  </a:solidFill>
                  <a:latin typeface="微软雅黑" panose="020B0503020204020204" pitchFamily="34" charset="-122"/>
                  <a:ea typeface="微软雅黑" panose="020B0503020204020204" pitchFamily="34" charset="-122"/>
                </a:rPr>
                <a:t>第</a:t>
              </a:r>
              <a:r>
                <a:rPr lang="en-US" altLang="zh-CN" sz="1500" b="0" i="0" dirty="0">
                  <a:solidFill>
                    <a:srgbClr val="000000"/>
                  </a:solidFill>
                  <a:latin typeface="微软雅黑" panose="020B0503020204020204" pitchFamily="34" charset="-122"/>
                  <a:ea typeface="微软雅黑" panose="020B0503020204020204" pitchFamily="34" charset="-122"/>
                </a:rPr>
                <a:t>2</a:t>
              </a:r>
              <a:r>
                <a:rPr lang="zh-CN" altLang="en-US" sz="1500" b="0" i="0" dirty="0">
                  <a:solidFill>
                    <a:srgbClr val="000000"/>
                  </a:solidFill>
                  <a:latin typeface="微软雅黑" panose="020B0503020204020204" pitchFamily="34" charset="-122"/>
                  <a:ea typeface="微软雅黑" panose="020B0503020204020204" pitchFamily="34" charset="-122"/>
                </a:rPr>
                <a:t>类：压缩气体和液化气体；</a:t>
              </a:r>
            </a:p>
            <a:p>
              <a:pPr eaLnBrk="1" hangingPunct="1">
                <a:lnSpc>
                  <a:spcPct val="150000"/>
                </a:lnSpc>
                <a:buClr>
                  <a:srgbClr val="333399"/>
                </a:buClr>
                <a:buFont typeface="微软雅黑" panose="020B0503020204020204" pitchFamily="34" charset="-122"/>
                <a:buNone/>
              </a:pPr>
              <a:r>
                <a:rPr lang="zh-CN" altLang="en-US" sz="1500" b="0" i="0" dirty="0">
                  <a:solidFill>
                    <a:srgbClr val="000000"/>
                  </a:solidFill>
                  <a:latin typeface="微软雅黑" panose="020B0503020204020204" pitchFamily="34" charset="-122"/>
                  <a:ea typeface="微软雅黑" panose="020B0503020204020204" pitchFamily="34" charset="-122"/>
                </a:rPr>
                <a:t>第</a:t>
              </a:r>
              <a:r>
                <a:rPr lang="en-US" altLang="zh-CN" sz="1500" b="0" i="0" dirty="0">
                  <a:solidFill>
                    <a:srgbClr val="000000"/>
                  </a:solidFill>
                  <a:latin typeface="微软雅黑" panose="020B0503020204020204" pitchFamily="34" charset="-122"/>
                  <a:ea typeface="微软雅黑" panose="020B0503020204020204" pitchFamily="34" charset="-122"/>
                </a:rPr>
                <a:t>3</a:t>
              </a:r>
              <a:r>
                <a:rPr lang="zh-CN" altLang="en-US" sz="1500" b="0" i="0" dirty="0">
                  <a:solidFill>
                    <a:srgbClr val="000000"/>
                  </a:solidFill>
                  <a:latin typeface="微软雅黑" panose="020B0503020204020204" pitchFamily="34" charset="-122"/>
                  <a:ea typeface="微软雅黑" panose="020B0503020204020204" pitchFamily="34" charset="-122"/>
                </a:rPr>
                <a:t>类：易燃液体；		</a:t>
              </a:r>
            </a:p>
            <a:p>
              <a:pPr eaLnBrk="1" hangingPunct="1">
                <a:lnSpc>
                  <a:spcPct val="150000"/>
                </a:lnSpc>
                <a:buClr>
                  <a:srgbClr val="333399"/>
                </a:buClr>
                <a:buFont typeface="微软雅黑" panose="020B0503020204020204" pitchFamily="34" charset="-122"/>
                <a:buNone/>
              </a:pPr>
              <a:r>
                <a:rPr lang="zh-CN" altLang="en-US" sz="1500" b="0" i="0" dirty="0">
                  <a:solidFill>
                    <a:srgbClr val="000000"/>
                  </a:solidFill>
                  <a:latin typeface="微软雅黑" panose="020B0503020204020204" pitchFamily="34" charset="-122"/>
                  <a:ea typeface="微软雅黑" panose="020B0503020204020204" pitchFamily="34" charset="-122"/>
                </a:rPr>
                <a:t>第</a:t>
              </a:r>
              <a:r>
                <a:rPr lang="en-US" altLang="zh-CN" sz="1500" b="0" i="0" dirty="0">
                  <a:solidFill>
                    <a:srgbClr val="000000"/>
                  </a:solidFill>
                  <a:latin typeface="微软雅黑" panose="020B0503020204020204" pitchFamily="34" charset="-122"/>
                  <a:ea typeface="微软雅黑" panose="020B0503020204020204" pitchFamily="34" charset="-122"/>
                </a:rPr>
                <a:t>4</a:t>
              </a:r>
              <a:r>
                <a:rPr lang="zh-CN" altLang="en-US" sz="1500" b="0" i="0" dirty="0">
                  <a:solidFill>
                    <a:srgbClr val="000000"/>
                  </a:solidFill>
                  <a:latin typeface="微软雅黑" panose="020B0503020204020204" pitchFamily="34" charset="-122"/>
                  <a:ea typeface="微软雅黑" panose="020B0503020204020204" pitchFamily="34" charset="-122"/>
                </a:rPr>
                <a:t>类：易燃固体、自燃物品和遇湿易燃物品；</a:t>
              </a:r>
            </a:p>
            <a:p>
              <a:pPr eaLnBrk="1" hangingPunct="1">
                <a:lnSpc>
                  <a:spcPct val="150000"/>
                </a:lnSpc>
                <a:buClr>
                  <a:srgbClr val="333399"/>
                </a:buClr>
                <a:buFont typeface="微软雅黑" panose="020B0503020204020204" pitchFamily="34" charset="-122"/>
                <a:buNone/>
              </a:pPr>
              <a:r>
                <a:rPr lang="zh-CN" altLang="en-US" sz="1500" b="0" i="0" dirty="0">
                  <a:solidFill>
                    <a:srgbClr val="000000"/>
                  </a:solidFill>
                  <a:latin typeface="微软雅黑" panose="020B0503020204020204" pitchFamily="34" charset="-122"/>
                  <a:ea typeface="微软雅黑" panose="020B0503020204020204" pitchFamily="34" charset="-122"/>
                </a:rPr>
                <a:t>第</a:t>
              </a:r>
              <a:r>
                <a:rPr lang="en-US" altLang="zh-CN" sz="1500" b="0" i="0" dirty="0">
                  <a:solidFill>
                    <a:srgbClr val="000000"/>
                  </a:solidFill>
                  <a:latin typeface="微软雅黑" panose="020B0503020204020204" pitchFamily="34" charset="-122"/>
                  <a:ea typeface="微软雅黑" panose="020B0503020204020204" pitchFamily="34" charset="-122"/>
                </a:rPr>
                <a:t>5</a:t>
              </a:r>
              <a:r>
                <a:rPr lang="zh-CN" altLang="en-US" sz="1500" b="0" i="0" dirty="0">
                  <a:solidFill>
                    <a:srgbClr val="000000"/>
                  </a:solidFill>
                  <a:latin typeface="微软雅黑" panose="020B0503020204020204" pitchFamily="34" charset="-122"/>
                  <a:ea typeface="微软雅黑" panose="020B0503020204020204" pitchFamily="34" charset="-122"/>
                </a:rPr>
                <a:t>类：氧化剂和有机过氧化物；	</a:t>
              </a:r>
            </a:p>
            <a:p>
              <a:pPr eaLnBrk="1" hangingPunct="1">
                <a:lnSpc>
                  <a:spcPct val="150000"/>
                </a:lnSpc>
                <a:buClr>
                  <a:srgbClr val="333399"/>
                </a:buClr>
                <a:buFont typeface="微软雅黑" panose="020B0503020204020204" pitchFamily="34" charset="-122"/>
                <a:buNone/>
              </a:pPr>
              <a:r>
                <a:rPr lang="zh-CN" altLang="en-US" sz="1500" b="0" i="0" dirty="0">
                  <a:solidFill>
                    <a:srgbClr val="000000"/>
                  </a:solidFill>
                  <a:latin typeface="微软雅黑" panose="020B0503020204020204" pitchFamily="34" charset="-122"/>
                  <a:ea typeface="微软雅黑" panose="020B0503020204020204" pitchFamily="34" charset="-122"/>
                </a:rPr>
                <a:t>第</a:t>
              </a:r>
              <a:r>
                <a:rPr lang="en-US" altLang="zh-CN" sz="1500" b="0" i="0" dirty="0">
                  <a:solidFill>
                    <a:srgbClr val="000000"/>
                  </a:solidFill>
                  <a:latin typeface="微软雅黑" panose="020B0503020204020204" pitchFamily="34" charset="-122"/>
                  <a:ea typeface="微软雅黑" panose="020B0503020204020204" pitchFamily="34" charset="-122"/>
                </a:rPr>
                <a:t>6</a:t>
              </a:r>
              <a:r>
                <a:rPr lang="zh-CN" altLang="en-US" sz="1500" b="0" i="0" dirty="0">
                  <a:solidFill>
                    <a:srgbClr val="000000"/>
                  </a:solidFill>
                  <a:latin typeface="微软雅黑" panose="020B0503020204020204" pitchFamily="34" charset="-122"/>
                  <a:ea typeface="微软雅黑" panose="020B0503020204020204" pitchFamily="34" charset="-122"/>
                </a:rPr>
                <a:t>类：毒害品；</a:t>
              </a:r>
            </a:p>
            <a:p>
              <a:pPr eaLnBrk="1" hangingPunct="1">
                <a:lnSpc>
                  <a:spcPct val="150000"/>
                </a:lnSpc>
                <a:buClr>
                  <a:srgbClr val="333399"/>
                </a:buClr>
                <a:buFont typeface="微软雅黑" panose="020B0503020204020204" pitchFamily="34" charset="-122"/>
                <a:buNone/>
              </a:pPr>
              <a:r>
                <a:rPr lang="zh-CN" altLang="en-US" sz="1500" b="0" i="0" dirty="0">
                  <a:solidFill>
                    <a:srgbClr val="000000"/>
                  </a:solidFill>
                  <a:latin typeface="微软雅黑" panose="020B0503020204020204" pitchFamily="34" charset="-122"/>
                  <a:ea typeface="微软雅黑" panose="020B0503020204020204" pitchFamily="34" charset="-122"/>
                </a:rPr>
                <a:t>第</a:t>
              </a:r>
              <a:r>
                <a:rPr lang="en-US" altLang="zh-CN" sz="1500" b="0" i="0" dirty="0">
                  <a:solidFill>
                    <a:srgbClr val="000000"/>
                  </a:solidFill>
                  <a:latin typeface="微软雅黑" panose="020B0503020204020204" pitchFamily="34" charset="-122"/>
                  <a:ea typeface="微软雅黑" panose="020B0503020204020204" pitchFamily="34" charset="-122"/>
                </a:rPr>
                <a:t>7</a:t>
              </a:r>
              <a:r>
                <a:rPr lang="zh-CN" altLang="en-US" sz="1500" b="0" i="0" dirty="0">
                  <a:solidFill>
                    <a:srgbClr val="000000"/>
                  </a:solidFill>
                  <a:latin typeface="微软雅黑" panose="020B0503020204020204" pitchFamily="34" charset="-122"/>
                  <a:ea typeface="微软雅黑" panose="020B0503020204020204" pitchFamily="34" charset="-122"/>
                </a:rPr>
                <a:t>类：放射性化学品；</a:t>
              </a:r>
            </a:p>
            <a:p>
              <a:pPr eaLnBrk="1" hangingPunct="1">
                <a:lnSpc>
                  <a:spcPct val="150000"/>
                </a:lnSpc>
                <a:buClr>
                  <a:srgbClr val="333399"/>
                </a:buClr>
                <a:buFont typeface="微软雅黑" panose="020B0503020204020204" pitchFamily="34" charset="-122"/>
                <a:buNone/>
              </a:pPr>
              <a:r>
                <a:rPr lang="zh-CN" altLang="en-US" sz="1500" b="0" i="0" dirty="0">
                  <a:solidFill>
                    <a:srgbClr val="000000"/>
                  </a:solidFill>
                  <a:latin typeface="微软雅黑" panose="020B0503020204020204" pitchFamily="34" charset="-122"/>
                  <a:ea typeface="微软雅黑" panose="020B0503020204020204" pitchFamily="34" charset="-122"/>
                </a:rPr>
                <a:t>第</a:t>
              </a:r>
              <a:r>
                <a:rPr lang="en-US" altLang="zh-CN" sz="1500" b="0" i="0" dirty="0">
                  <a:solidFill>
                    <a:srgbClr val="000000"/>
                  </a:solidFill>
                  <a:latin typeface="微软雅黑" panose="020B0503020204020204" pitchFamily="34" charset="-122"/>
                  <a:ea typeface="微软雅黑" panose="020B0503020204020204" pitchFamily="34" charset="-122"/>
                </a:rPr>
                <a:t>8</a:t>
              </a:r>
              <a:r>
                <a:rPr lang="zh-CN" altLang="en-US" sz="1500" b="0" i="0" dirty="0">
                  <a:solidFill>
                    <a:srgbClr val="000000"/>
                  </a:solidFill>
                  <a:latin typeface="微软雅黑" panose="020B0503020204020204" pitchFamily="34" charset="-122"/>
                  <a:ea typeface="微软雅黑" panose="020B0503020204020204" pitchFamily="34" charset="-122"/>
                </a:rPr>
                <a:t>类：腐蚀品 </a:t>
              </a:r>
            </a:p>
          </p:txBody>
        </p:sp>
        <p:sp>
          <p:nvSpPr>
            <p:cNvPr id="31753" name="Text Box 30"/>
            <p:cNvSpPr txBox="1">
              <a:spLocks noChangeArrowheads="1"/>
            </p:cNvSpPr>
            <p:nvPr/>
          </p:nvSpPr>
          <p:spPr bwMode="auto">
            <a:xfrm>
              <a:off x="1887" y="1892"/>
              <a:ext cx="11792" cy="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zh-CN" altLang="en-US" sz="2100">
                  <a:solidFill>
                    <a:srgbClr val="14ABC6"/>
                  </a:solidFill>
                  <a:latin typeface="微软雅黑" panose="020B0503020204020204" pitchFamily="34" charset="-122"/>
                  <a:ea typeface="微软雅黑" panose="020B0503020204020204" pitchFamily="34" charset="-122"/>
                </a:rPr>
                <a:t>问题一、什么是危化品仓库和非危化品库？</a:t>
              </a:r>
            </a:p>
          </p:txBody>
        </p:sp>
        <p:sp>
          <p:nvSpPr>
            <p:cNvPr id="6150" name="矩形 4"/>
            <p:cNvSpPr/>
            <p:nvPr>
              <p:custDataLst>
                <p:tags r:id="rId2"/>
              </p:custDataLst>
            </p:nvPr>
          </p:nvSpPr>
          <p:spPr>
            <a:xfrm>
              <a:off x="4513" y="10201"/>
              <a:ext cx="388" cy="678"/>
            </a:xfrm>
            <a:prstGeom prst="rect">
              <a:avLst/>
            </a:prstGeom>
            <a:noFill/>
            <a:ln w="9525">
              <a:noFill/>
            </a:ln>
          </p:spPr>
          <p:txBody>
            <a:bodyPr wrap="none">
              <a:spAutoFit/>
            </a:bodyPr>
            <a:lstStyle/>
            <a:p>
              <a:pPr algn="ctr"/>
              <a:endParaRPr lang="zh-CN" altLang="en-US" sz="1500" noProof="1">
                <a:solidFill>
                  <a:schemeClr val="dk1"/>
                </a:solidFill>
                <a:latin typeface="微软雅黑" panose="020B0503020204020204" charset="-122"/>
                <a:ea typeface="微软雅黑" panose="020B0503020204020204" charset="-122"/>
                <a:cs typeface="微软雅黑" panose="020B0503020204020204" charset="-122"/>
              </a:endParaRPr>
            </a:p>
          </p:txBody>
        </p:sp>
      </p:grpSp>
    </p:spTree>
    <p:custDataLst>
      <p:tags r:id="rId1"/>
    </p:custDataLst>
    <p:extLst>
      <p:ext uri="{BB962C8B-B14F-4D97-AF65-F5344CB8AC3E}">
        <p14:creationId xmlns:p14="http://schemas.microsoft.com/office/powerpoint/2010/main" val="3814245032"/>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30" name="Rectangle 4"/>
          <p:cNvSpPr>
            <a:spLocks noChangeArrowheads="1"/>
          </p:cNvSpPr>
          <p:nvPr/>
        </p:nvSpPr>
        <p:spPr bwMode="auto">
          <a:xfrm>
            <a:off x="533400" y="1885950"/>
            <a:ext cx="8109347" cy="1727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b="1" i="1">
                <a:solidFill>
                  <a:srgbClr val="800080"/>
                </a:solidFill>
                <a:latin typeface="Times New Roman" panose="02020603050405020304" pitchFamily="18" charset="0"/>
                <a:ea typeface="楷体_GB2312" panose="02010609030101010101" pitchFamily="49" charset="-122"/>
              </a:defRPr>
            </a:lvl1pPr>
            <a:lvl2pPr eaLnBrk="0" hangingPunct="0">
              <a:defRPr sz="2400" b="1" i="1">
                <a:solidFill>
                  <a:srgbClr val="800080"/>
                </a:solidFill>
                <a:latin typeface="Times New Roman" panose="02020603050405020304" pitchFamily="18" charset="0"/>
                <a:ea typeface="楷体_GB2312" panose="02010609030101010101" pitchFamily="49" charset="-122"/>
              </a:defRPr>
            </a:lvl2pPr>
            <a:lvl3pPr eaLnBrk="0" hangingPunct="0">
              <a:defRPr sz="2400" b="1" i="1">
                <a:solidFill>
                  <a:srgbClr val="800080"/>
                </a:solidFill>
                <a:latin typeface="Times New Roman" panose="02020603050405020304" pitchFamily="18" charset="0"/>
                <a:ea typeface="楷体_GB2312" panose="02010609030101010101" pitchFamily="49" charset="-122"/>
              </a:defRPr>
            </a:lvl3pPr>
            <a:lvl4pPr eaLnBrk="0" hangingPunct="0">
              <a:defRPr sz="2400" b="1" i="1">
                <a:solidFill>
                  <a:srgbClr val="800080"/>
                </a:solidFill>
                <a:latin typeface="Times New Roman" panose="02020603050405020304" pitchFamily="18" charset="0"/>
                <a:ea typeface="楷体_GB2312" panose="02010609030101010101" pitchFamily="49" charset="-122"/>
              </a:defRPr>
            </a:lvl4pPr>
            <a:lvl5pPr eaLnBrk="0" hangingPunct="0">
              <a:defRPr sz="2400" b="1" i="1">
                <a:solidFill>
                  <a:srgbClr val="800080"/>
                </a:solidFill>
                <a:latin typeface="Times New Roman" panose="02020603050405020304" pitchFamily="18" charset="0"/>
                <a:ea typeface="楷体_GB2312" panose="02010609030101010101" pitchFamily="49" charset="-122"/>
              </a:defRPr>
            </a:lvl5pPr>
            <a:lvl6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6pPr>
            <a:lvl7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7pPr>
            <a:lvl8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8pPr>
            <a:lvl9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9pPr>
          </a:lstStyle>
          <a:p>
            <a:pPr eaLnBrk="1" hangingPunct="1">
              <a:lnSpc>
                <a:spcPct val="150000"/>
              </a:lnSpc>
              <a:buClr>
                <a:srgbClr val="333399"/>
              </a:buClr>
              <a:buFont typeface="微软雅黑" panose="020B0503020204020204" pitchFamily="34" charset="-122"/>
              <a:buNone/>
            </a:pPr>
            <a:r>
              <a:rPr lang="zh-CN" altLang="en-US" sz="1800" b="0" i="0" dirty="0">
                <a:solidFill>
                  <a:srgbClr val="000000"/>
                </a:solidFill>
                <a:latin typeface="微软雅黑" panose="020B0503020204020204" pitchFamily="34" charset="-122"/>
                <a:ea typeface="微软雅黑" panose="020B0503020204020204" pitchFamily="34" charset="-122"/>
              </a:rPr>
              <a:t>（</a:t>
            </a:r>
            <a:r>
              <a:rPr lang="en-US" altLang="zh-CN" sz="1800" b="0" i="0" dirty="0">
                <a:solidFill>
                  <a:srgbClr val="000000"/>
                </a:solidFill>
                <a:latin typeface="微软雅黑" panose="020B0503020204020204" pitchFamily="34" charset="-122"/>
                <a:ea typeface="微软雅黑" panose="020B0503020204020204" pitchFamily="34" charset="-122"/>
              </a:rPr>
              <a:t>4</a:t>
            </a:r>
            <a:r>
              <a:rPr lang="zh-CN" altLang="en-US" sz="1800" b="0" i="0" dirty="0">
                <a:solidFill>
                  <a:srgbClr val="000000"/>
                </a:solidFill>
                <a:latin typeface="微软雅黑" panose="020B0503020204020204" pitchFamily="34" charset="-122"/>
                <a:ea typeface="微软雅黑" panose="020B0503020204020204" pitchFamily="34" charset="-122"/>
              </a:rPr>
              <a:t>）储罐区照明设施齐全，但需符合防爆规定，灌装动力设备应采用相应等级的防爆电器；</a:t>
            </a:r>
          </a:p>
          <a:p>
            <a:pPr eaLnBrk="1" hangingPunct="1">
              <a:lnSpc>
                <a:spcPct val="150000"/>
              </a:lnSpc>
              <a:buClr>
                <a:srgbClr val="333399"/>
              </a:buClr>
              <a:buFont typeface="微软雅黑" panose="020B0503020204020204" pitchFamily="34" charset="-122"/>
              <a:buNone/>
            </a:pPr>
            <a:r>
              <a:rPr lang="zh-CN" altLang="en-US" sz="1800" b="0" i="0" dirty="0">
                <a:solidFill>
                  <a:srgbClr val="000000"/>
                </a:solidFill>
                <a:latin typeface="微软雅黑" panose="020B0503020204020204" pitchFamily="34" charset="-122"/>
                <a:ea typeface="微软雅黑" panose="020B0503020204020204" pitchFamily="34" charset="-122"/>
              </a:rPr>
              <a:t>（</a:t>
            </a:r>
            <a:r>
              <a:rPr lang="en-US" altLang="zh-CN" sz="1800" b="0" i="0" dirty="0">
                <a:solidFill>
                  <a:srgbClr val="000000"/>
                </a:solidFill>
                <a:latin typeface="微软雅黑" panose="020B0503020204020204" pitchFamily="34" charset="-122"/>
                <a:ea typeface="微软雅黑" panose="020B0503020204020204" pitchFamily="34" charset="-122"/>
              </a:rPr>
              <a:t>5</a:t>
            </a:r>
            <a:r>
              <a:rPr lang="zh-CN" altLang="en-US" sz="1800" b="0" i="0" dirty="0">
                <a:solidFill>
                  <a:srgbClr val="000000"/>
                </a:solidFill>
                <a:latin typeface="微软雅黑" panose="020B0503020204020204" pitchFamily="34" charset="-122"/>
                <a:ea typeface="微软雅黑" panose="020B0503020204020204" pitchFamily="34" charset="-122"/>
              </a:rPr>
              <a:t>）储罐区无脏、乱、差、锈、漏，无杂物、杂草等易燃物，不种植油性植物；</a:t>
            </a:r>
          </a:p>
          <a:p>
            <a:pPr eaLnBrk="1" hangingPunct="1">
              <a:lnSpc>
                <a:spcPct val="150000"/>
              </a:lnSpc>
              <a:buClr>
                <a:srgbClr val="333399"/>
              </a:buClr>
              <a:buFont typeface="微软雅黑" panose="020B0503020204020204" pitchFamily="34" charset="-122"/>
              <a:buNone/>
            </a:pPr>
            <a:r>
              <a:rPr lang="zh-CN" altLang="en-US" sz="1800" b="0" i="0" dirty="0">
                <a:solidFill>
                  <a:srgbClr val="000000"/>
                </a:solidFill>
                <a:latin typeface="微软雅黑" panose="020B0503020204020204" pitchFamily="34" charset="-122"/>
                <a:ea typeface="微软雅黑" panose="020B0503020204020204" pitchFamily="34" charset="-122"/>
              </a:rPr>
              <a:t>（</a:t>
            </a:r>
            <a:r>
              <a:rPr lang="en-US" altLang="zh-CN" sz="1800" b="0" i="0" dirty="0">
                <a:solidFill>
                  <a:srgbClr val="000000"/>
                </a:solidFill>
                <a:latin typeface="微软雅黑" panose="020B0503020204020204" pitchFamily="34" charset="-122"/>
                <a:ea typeface="微软雅黑" panose="020B0503020204020204" pitchFamily="34" charset="-122"/>
              </a:rPr>
              <a:t>6</a:t>
            </a:r>
            <a:r>
              <a:rPr lang="zh-CN" altLang="en-US" sz="1800" b="0" i="0" dirty="0">
                <a:solidFill>
                  <a:srgbClr val="000000"/>
                </a:solidFill>
                <a:latin typeface="微软雅黑" panose="020B0503020204020204" pitchFamily="34" charset="-122"/>
                <a:ea typeface="微软雅黑" panose="020B0503020204020204" pitchFamily="34" charset="-122"/>
              </a:rPr>
              <a:t>）液氧储罐周围</a:t>
            </a:r>
            <a:r>
              <a:rPr lang="en-US" altLang="zh-CN" sz="1800" b="0" i="0" dirty="0">
                <a:solidFill>
                  <a:srgbClr val="000000"/>
                </a:solidFill>
                <a:latin typeface="微软雅黑" panose="020B0503020204020204" pitchFamily="34" charset="-122"/>
                <a:ea typeface="微软雅黑" panose="020B0503020204020204" pitchFamily="34" charset="-122"/>
              </a:rPr>
              <a:t>5.0m </a:t>
            </a:r>
            <a:r>
              <a:rPr lang="zh-CN" altLang="en-US" sz="1800" b="0" i="0" dirty="0">
                <a:solidFill>
                  <a:srgbClr val="000000"/>
                </a:solidFill>
                <a:latin typeface="微软雅黑" panose="020B0503020204020204" pitchFamily="34" charset="-122"/>
                <a:ea typeface="微软雅黑" panose="020B0503020204020204" pitchFamily="34" charset="-122"/>
              </a:rPr>
              <a:t>范围内不应有可燃物和设置沥青路面。</a:t>
            </a:r>
          </a:p>
        </p:txBody>
      </p:sp>
      <p:sp>
        <p:nvSpPr>
          <p:cNvPr id="77831" name="Text Box 5"/>
          <p:cNvSpPr txBox="1">
            <a:spLocks noChangeArrowheads="1"/>
          </p:cNvSpPr>
          <p:nvPr/>
        </p:nvSpPr>
        <p:spPr bwMode="auto">
          <a:xfrm>
            <a:off x="932260" y="948928"/>
            <a:ext cx="561617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000">
                <a:solidFill>
                  <a:srgbClr val="14ABC6"/>
                </a:solidFill>
                <a:latin typeface="微软雅黑" panose="020B0503020204020204" pitchFamily="34" charset="-122"/>
                <a:ea typeface="微软雅黑" panose="020B0503020204020204" pitchFamily="34" charset="-122"/>
              </a:rPr>
              <a:t>问题六、储罐区其它防火防爆的措施？</a:t>
            </a:r>
          </a:p>
        </p:txBody>
      </p:sp>
      <p:sp>
        <p:nvSpPr>
          <p:cNvPr id="52229" name="矩形 4"/>
          <p:cNvSpPr/>
          <p:nvPr>
            <p:custDataLst>
              <p:tags r:id="rId2"/>
            </p:custDataLst>
          </p:nvPr>
        </p:nvSpPr>
        <p:spPr>
          <a:xfrm>
            <a:off x="2148391" y="4857750"/>
            <a:ext cx="184731" cy="323165"/>
          </a:xfrm>
          <a:prstGeom prst="rect">
            <a:avLst/>
          </a:prstGeom>
          <a:noFill/>
          <a:ln w="9525">
            <a:noFill/>
          </a:ln>
        </p:spPr>
        <p:txBody>
          <a:bodyPr wrap="none">
            <a:spAutoFit/>
          </a:bodyPr>
          <a:lstStyle/>
          <a:p>
            <a:pPr algn="ctr"/>
            <a:endParaRPr lang="zh-CN" altLang="en-US" sz="1500" noProof="1">
              <a:solidFill>
                <a:schemeClr val="dk1"/>
              </a:solidFill>
              <a:latin typeface="微软雅黑" panose="020B0503020204020204" charset="-122"/>
              <a:ea typeface="微软雅黑" panose="020B0503020204020204" charset="-122"/>
              <a:cs typeface="微软雅黑" panose="020B0503020204020204" charset="-122"/>
            </a:endParaRPr>
          </a:p>
        </p:txBody>
      </p:sp>
    </p:spTree>
    <p:custDataLst>
      <p:tags r:id="rId1"/>
    </p:custDataLst>
    <p:extLst>
      <p:ext uri="{BB962C8B-B14F-4D97-AF65-F5344CB8AC3E}">
        <p14:creationId xmlns:p14="http://schemas.microsoft.com/office/powerpoint/2010/main" val="3886824916"/>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4" name="Text Box 4"/>
          <p:cNvSpPr txBox="1">
            <a:spLocks noChangeArrowheads="1"/>
          </p:cNvSpPr>
          <p:nvPr/>
        </p:nvSpPr>
        <p:spPr bwMode="auto">
          <a:xfrm>
            <a:off x="944166" y="935831"/>
            <a:ext cx="561617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000">
                <a:solidFill>
                  <a:srgbClr val="14ABC6"/>
                </a:solidFill>
                <a:latin typeface="微软雅黑" panose="020B0503020204020204" pitchFamily="34" charset="-122"/>
                <a:ea typeface="微软雅黑" panose="020B0503020204020204" pitchFamily="34" charset="-122"/>
              </a:rPr>
              <a:t>问题七、储罐区自动控制和安全联锁的要求？</a:t>
            </a:r>
          </a:p>
        </p:txBody>
      </p:sp>
      <p:sp>
        <p:nvSpPr>
          <p:cNvPr id="78855" name="Text Box 5"/>
          <p:cNvSpPr txBox="1">
            <a:spLocks noChangeArrowheads="1"/>
          </p:cNvSpPr>
          <p:nvPr/>
        </p:nvSpPr>
        <p:spPr bwMode="auto">
          <a:xfrm>
            <a:off x="1125802" y="3113485"/>
            <a:ext cx="634179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b="1" i="1">
                <a:solidFill>
                  <a:srgbClr val="800080"/>
                </a:solidFill>
                <a:latin typeface="Times New Roman" panose="02020603050405020304" pitchFamily="18" charset="0"/>
                <a:ea typeface="楷体_GB2312" panose="02010609030101010101" pitchFamily="49" charset="-122"/>
              </a:defRPr>
            </a:lvl1pPr>
            <a:lvl2pPr eaLnBrk="0" hangingPunct="0">
              <a:defRPr sz="2400" b="1" i="1">
                <a:solidFill>
                  <a:srgbClr val="800080"/>
                </a:solidFill>
                <a:latin typeface="Times New Roman" panose="02020603050405020304" pitchFamily="18" charset="0"/>
                <a:ea typeface="楷体_GB2312" panose="02010609030101010101" pitchFamily="49" charset="-122"/>
              </a:defRPr>
            </a:lvl2pPr>
            <a:lvl3pPr eaLnBrk="0" hangingPunct="0">
              <a:defRPr sz="2400" b="1" i="1">
                <a:solidFill>
                  <a:srgbClr val="800080"/>
                </a:solidFill>
                <a:latin typeface="Times New Roman" panose="02020603050405020304" pitchFamily="18" charset="0"/>
                <a:ea typeface="楷体_GB2312" panose="02010609030101010101" pitchFamily="49" charset="-122"/>
              </a:defRPr>
            </a:lvl3pPr>
            <a:lvl4pPr eaLnBrk="0" hangingPunct="0">
              <a:defRPr sz="2400" b="1" i="1">
                <a:solidFill>
                  <a:srgbClr val="800080"/>
                </a:solidFill>
                <a:latin typeface="Times New Roman" panose="02020603050405020304" pitchFamily="18" charset="0"/>
                <a:ea typeface="楷体_GB2312" panose="02010609030101010101" pitchFamily="49" charset="-122"/>
              </a:defRPr>
            </a:lvl4pPr>
            <a:lvl5pPr eaLnBrk="0" hangingPunct="0">
              <a:defRPr sz="2400" b="1" i="1">
                <a:solidFill>
                  <a:srgbClr val="800080"/>
                </a:solidFill>
                <a:latin typeface="Times New Roman" panose="02020603050405020304" pitchFamily="18" charset="0"/>
                <a:ea typeface="楷体_GB2312" panose="02010609030101010101" pitchFamily="49" charset="-122"/>
              </a:defRPr>
            </a:lvl5pPr>
            <a:lvl6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6pPr>
            <a:lvl7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7pPr>
            <a:lvl8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8pPr>
            <a:lvl9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9pPr>
          </a:lstStyle>
          <a:p>
            <a:pPr eaLnBrk="1" hangingPunct="1">
              <a:lnSpc>
                <a:spcPct val="150000"/>
              </a:lnSpc>
              <a:buClr>
                <a:srgbClr val="333399"/>
              </a:buClr>
              <a:buFont typeface="微软雅黑" panose="020B0503020204020204" pitchFamily="34" charset="-122"/>
              <a:buNone/>
            </a:pPr>
            <a:r>
              <a:rPr lang="zh-CN" altLang="en-US" sz="1800" b="0" i="0" dirty="0">
                <a:solidFill>
                  <a:srgbClr val="000000"/>
                </a:solidFill>
                <a:latin typeface="微软雅黑" panose="020B0503020204020204" pitchFamily="34" charset="-122"/>
                <a:ea typeface="微软雅黑" panose="020B0503020204020204" pitchFamily="34" charset="-122"/>
              </a:rPr>
              <a:t>涉及剧毒、易燃易爆化学品的储罐区、库区；</a:t>
            </a:r>
          </a:p>
          <a:p>
            <a:pPr eaLnBrk="1" hangingPunct="1">
              <a:lnSpc>
                <a:spcPct val="150000"/>
              </a:lnSpc>
              <a:buClr>
                <a:srgbClr val="333399"/>
              </a:buClr>
              <a:buFont typeface="微软雅黑" panose="020B0503020204020204" pitchFamily="34" charset="-122"/>
              <a:buNone/>
            </a:pPr>
            <a:r>
              <a:rPr lang="zh-CN" altLang="en-US" sz="1800" b="0" i="0" dirty="0">
                <a:solidFill>
                  <a:srgbClr val="000000"/>
                </a:solidFill>
                <a:latin typeface="微软雅黑" panose="020B0503020204020204" pitchFamily="34" charset="-122"/>
                <a:ea typeface="微软雅黑" panose="020B0503020204020204" pitchFamily="34" charset="-122"/>
              </a:rPr>
              <a:t>构成重大危险源的液化气体、剧毒液体等重点储罐。</a:t>
            </a:r>
          </a:p>
        </p:txBody>
      </p:sp>
      <p:sp>
        <p:nvSpPr>
          <p:cNvPr id="78856" name="Text Box 6"/>
          <p:cNvSpPr txBox="1">
            <a:spLocks noChangeArrowheads="1"/>
          </p:cNvSpPr>
          <p:nvPr/>
        </p:nvSpPr>
        <p:spPr bwMode="auto">
          <a:xfrm>
            <a:off x="1125802" y="1962150"/>
            <a:ext cx="7179998" cy="72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b="1" i="1">
                <a:solidFill>
                  <a:srgbClr val="800080"/>
                </a:solidFill>
                <a:latin typeface="Times New Roman" panose="02020603050405020304" pitchFamily="18" charset="0"/>
                <a:ea typeface="楷体_GB2312" panose="02010609030101010101" pitchFamily="49" charset="-122"/>
              </a:defRPr>
            </a:lvl1pPr>
            <a:lvl2pPr eaLnBrk="0" hangingPunct="0">
              <a:defRPr sz="2400" b="1" i="1">
                <a:solidFill>
                  <a:srgbClr val="800080"/>
                </a:solidFill>
                <a:latin typeface="Times New Roman" panose="02020603050405020304" pitchFamily="18" charset="0"/>
                <a:ea typeface="楷体_GB2312" panose="02010609030101010101" pitchFamily="49" charset="-122"/>
              </a:defRPr>
            </a:lvl2pPr>
            <a:lvl3pPr eaLnBrk="0" hangingPunct="0">
              <a:defRPr sz="2400" b="1" i="1">
                <a:solidFill>
                  <a:srgbClr val="800080"/>
                </a:solidFill>
                <a:latin typeface="Times New Roman" panose="02020603050405020304" pitchFamily="18" charset="0"/>
                <a:ea typeface="楷体_GB2312" panose="02010609030101010101" pitchFamily="49" charset="-122"/>
              </a:defRPr>
            </a:lvl3pPr>
            <a:lvl4pPr eaLnBrk="0" hangingPunct="0">
              <a:defRPr sz="2400" b="1" i="1">
                <a:solidFill>
                  <a:srgbClr val="800080"/>
                </a:solidFill>
                <a:latin typeface="Times New Roman" panose="02020603050405020304" pitchFamily="18" charset="0"/>
                <a:ea typeface="楷体_GB2312" panose="02010609030101010101" pitchFamily="49" charset="-122"/>
              </a:defRPr>
            </a:lvl4pPr>
            <a:lvl5pPr eaLnBrk="0" hangingPunct="0">
              <a:defRPr sz="2400" b="1" i="1">
                <a:solidFill>
                  <a:srgbClr val="800080"/>
                </a:solidFill>
                <a:latin typeface="Times New Roman" panose="02020603050405020304" pitchFamily="18" charset="0"/>
                <a:ea typeface="楷体_GB2312" panose="02010609030101010101" pitchFamily="49" charset="-122"/>
              </a:defRPr>
            </a:lvl5pPr>
            <a:lvl6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6pPr>
            <a:lvl7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7pPr>
            <a:lvl8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8pPr>
            <a:lvl9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9pPr>
          </a:lstStyle>
          <a:p>
            <a:pPr eaLnBrk="1" hangingPunct="1">
              <a:lnSpc>
                <a:spcPct val="150000"/>
              </a:lnSpc>
              <a:buClr>
                <a:srgbClr val="333399"/>
              </a:buClr>
              <a:buFont typeface="微软雅黑" panose="020B0503020204020204" pitchFamily="34" charset="-122"/>
              <a:buNone/>
            </a:pPr>
            <a:r>
              <a:rPr lang="zh-CN" altLang="en-US" sz="1800" b="0" i="0" dirty="0">
                <a:solidFill>
                  <a:srgbClr val="000000"/>
                </a:solidFill>
                <a:latin typeface="微软雅黑" panose="020B0503020204020204" pitchFamily="34" charset="-122"/>
                <a:ea typeface="微软雅黑" panose="020B0503020204020204" pitchFamily="34" charset="-122"/>
              </a:rPr>
              <a:t>根据苏安监</a:t>
            </a:r>
            <a:r>
              <a:rPr lang="en-US" altLang="zh-CN" sz="1800" b="0" i="0" dirty="0">
                <a:solidFill>
                  <a:srgbClr val="000000"/>
                </a:solidFill>
                <a:latin typeface="微软雅黑" panose="020B0503020204020204" pitchFamily="34" charset="-122"/>
                <a:ea typeface="微软雅黑" panose="020B0503020204020204" pitchFamily="34" charset="-122"/>
              </a:rPr>
              <a:t>[2009]109</a:t>
            </a:r>
            <a:r>
              <a:rPr lang="zh-CN" altLang="en-US" sz="1800" b="0" i="0" dirty="0">
                <a:solidFill>
                  <a:srgbClr val="000000"/>
                </a:solidFill>
                <a:latin typeface="微软雅黑" panose="020B0503020204020204" pitchFamily="34" charset="-122"/>
                <a:ea typeface="微软雅黑" panose="020B0503020204020204" pitchFamily="34" charset="-122"/>
              </a:rPr>
              <a:t>号</a:t>
            </a:r>
            <a:r>
              <a:rPr lang="en-US" altLang="zh-CN" sz="1800" b="0" i="0" dirty="0">
                <a:solidFill>
                  <a:srgbClr val="000000"/>
                </a:solidFill>
                <a:latin typeface="微软雅黑" panose="020B0503020204020204" pitchFamily="34" charset="-122"/>
                <a:ea typeface="微软雅黑" panose="020B0503020204020204" pitchFamily="34" charset="-122"/>
              </a:rPr>
              <a:t>《</a:t>
            </a:r>
            <a:r>
              <a:rPr lang="zh-CN" altLang="en-US" sz="1800" b="0" i="0" dirty="0">
                <a:solidFill>
                  <a:srgbClr val="000000"/>
                </a:solidFill>
                <a:latin typeface="微软雅黑" panose="020B0503020204020204" pitchFamily="34" charset="-122"/>
                <a:ea typeface="微软雅黑" panose="020B0503020204020204" pitchFamily="34" charset="-122"/>
              </a:rPr>
              <a:t>关于规范化工自动控制技术改造工作的意见</a:t>
            </a:r>
            <a:r>
              <a:rPr lang="en-US" altLang="zh-CN" sz="1800" b="0" i="0" dirty="0">
                <a:solidFill>
                  <a:srgbClr val="000000"/>
                </a:solidFill>
                <a:latin typeface="微软雅黑" panose="020B0503020204020204" pitchFamily="34" charset="-122"/>
                <a:ea typeface="微软雅黑" panose="020B0503020204020204" pitchFamily="34" charset="-122"/>
              </a:rPr>
              <a:t>》</a:t>
            </a:r>
            <a:r>
              <a:rPr lang="zh-CN" altLang="en-US" sz="1800" b="0" i="0" dirty="0">
                <a:solidFill>
                  <a:srgbClr val="000000"/>
                </a:solidFill>
                <a:latin typeface="微软雅黑" panose="020B0503020204020204" pitchFamily="34" charset="-122"/>
                <a:ea typeface="微软雅黑" panose="020B0503020204020204" pitchFamily="34" charset="-122"/>
              </a:rPr>
              <a:t>下列储罐需采取自动控制和安全联锁：</a:t>
            </a:r>
          </a:p>
        </p:txBody>
      </p:sp>
      <p:sp>
        <p:nvSpPr>
          <p:cNvPr id="53254" name="矩形 4"/>
          <p:cNvSpPr/>
          <p:nvPr>
            <p:custDataLst>
              <p:tags r:id="rId2"/>
            </p:custDataLst>
          </p:nvPr>
        </p:nvSpPr>
        <p:spPr>
          <a:xfrm>
            <a:off x="2148391" y="4857750"/>
            <a:ext cx="184731" cy="323165"/>
          </a:xfrm>
          <a:prstGeom prst="rect">
            <a:avLst/>
          </a:prstGeom>
          <a:noFill/>
          <a:ln w="9525">
            <a:noFill/>
          </a:ln>
        </p:spPr>
        <p:txBody>
          <a:bodyPr wrap="none">
            <a:spAutoFit/>
          </a:bodyPr>
          <a:lstStyle/>
          <a:p>
            <a:pPr algn="ctr"/>
            <a:endParaRPr lang="zh-CN" altLang="en-US" sz="1500" noProof="1">
              <a:solidFill>
                <a:schemeClr val="dk1"/>
              </a:solidFill>
              <a:latin typeface="微软雅黑" panose="020B0503020204020204" charset="-122"/>
              <a:ea typeface="微软雅黑" panose="020B0503020204020204" charset="-122"/>
              <a:cs typeface="微软雅黑" panose="020B0503020204020204" charset="-122"/>
            </a:endParaRPr>
          </a:p>
        </p:txBody>
      </p:sp>
    </p:spTree>
    <p:custDataLst>
      <p:tags r:id="rId1"/>
    </p:custDataLst>
    <p:extLst>
      <p:ext uri="{BB962C8B-B14F-4D97-AF65-F5344CB8AC3E}">
        <p14:creationId xmlns:p14="http://schemas.microsoft.com/office/powerpoint/2010/main" val="1565202515"/>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8" name="Rectangle 4"/>
          <p:cNvSpPr>
            <a:spLocks noChangeArrowheads="1"/>
          </p:cNvSpPr>
          <p:nvPr/>
        </p:nvSpPr>
        <p:spPr bwMode="auto">
          <a:xfrm>
            <a:off x="533400" y="1504950"/>
            <a:ext cx="8229600" cy="318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b="1" i="1">
                <a:solidFill>
                  <a:srgbClr val="800080"/>
                </a:solidFill>
                <a:latin typeface="Times New Roman" panose="02020603050405020304" pitchFamily="18" charset="0"/>
                <a:ea typeface="楷体_GB2312" panose="02010609030101010101" pitchFamily="49" charset="-122"/>
              </a:defRPr>
            </a:lvl1pPr>
            <a:lvl2pPr eaLnBrk="0" hangingPunct="0">
              <a:defRPr sz="2400" b="1" i="1">
                <a:solidFill>
                  <a:srgbClr val="800080"/>
                </a:solidFill>
                <a:latin typeface="Times New Roman" panose="02020603050405020304" pitchFamily="18" charset="0"/>
                <a:ea typeface="楷体_GB2312" panose="02010609030101010101" pitchFamily="49" charset="-122"/>
              </a:defRPr>
            </a:lvl2pPr>
            <a:lvl3pPr eaLnBrk="0" hangingPunct="0">
              <a:defRPr sz="2400" b="1" i="1">
                <a:solidFill>
                  <a:srgbClr val="800080"/>
                </a:solidFill>
                <a:latin typeface="Times New Roman" panose="02020603050405020304" pitchFamily="18" charset="0"/>
                <a:ea typeface="楷体_GB2312" panose="02010609030101010101" pitchFamily="49" charset="-122"/>
              </a:defRPr>
            </a:lvl3pPr>
            <a:lvl4pPr eaLnBrk="0" hangingPunct="0">
              <a:defRPr sz="2400" b="1" i="1">
                <a:solidFill>
                  <a:srgbClr val="800080"/>
                </a:solidFill>
                <a:latin typeface="Times New Roman" panose="02020603050405020304" pitchFamily="18" charset="0"/>
                <a:ea typeface="楷体_GB2312" panose="02010609030101010101" pitchFamily="49" charset="-122"/>
              </a:defRPr>
            </a:lvl4pPr>
            <a:lvl5pPr eaLnBrk="0" hangingPunct="0">
              <a:defRPr sz="2400" b="1" i="1">
                <a:solidFill>
                  <a:srgbClr val="800080"/>
                </a:solidFill>
                <a:latin typeface="Times New Roman" panose="02020603050405020304" pitchFamily="18" charset="0"/>
                <a:ea typeface="楷体_GB2312" panose="02010609030101010101" pitchFamily="49" charset="-122"/>
              </a:defRPr>
            </a:lvl5pPr>
            <a:lvl6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6pPr>
            <a:lvl7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7pPr>
            <a:lvl8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8pPr>
            <a:lvl9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9pPr>
          </a:lstStyle>
          <a:p>
            <a:pPr eaLnBrk="1" hangingPunct="1">
              <a:lnSpc>
                <a:spcPct val="150000"/>
              </a:lnSpc>
              <a:buClr>
                <a:srgbClr val="333399"/>
              </a:buClr>
              <a:buFont typeface="微软雅黑" panose="020B0503020204020204" pitchFamily="34" charset="-122"/>
              <a:buNone/>
            </a:pPr>
            <a:r>
              <a:rPr lang="zh-CN" altLang="en-US" sz="1600" b="0" i="0" dirty="0">
                <a:solidFill>
                  <a:srgbClr val="000000"/>
                </a:solidFill>
                <a:latin typeface="微软雅黑" panose="020B0503020204020204" pitchFamily="34" charset="-122"/>
                <a:ea typeface="微软雅黑" panose="020B0503020204020204" pitchFamily="34" charset="-122"/>
              </a:rPr>
              <a:t>（</a:t>
            </a:r>
            <a:r>
              <a:rPr lang="en-US" altLang="zh-CN" sz="1600" b="0" i="0" dirty="0">
                <a:solidFill>
                  <a:srgbClr val="000000"/>
                </a:solidFill>
                <a:latin typeface="微软雅黑" panose="020B0503020204020204" pitchFamily="34" charset="-122"/>
                <a:ea typeface="微软雅黑" panose="020B0503020204020204" pitchFamily="34" charset="-122"/>
              </a:rPr>
              <a:t>1</a:t>
            </a:r>
            <a:r>
              <a:rPr lang="zh-CN" altLang="en-US" sz="1600" b="0" i="0" dirty="0">
                <a:solidFill>
                  <a:srgbClr val="000000"/>
                </a:solidFill>
                <a:latin typeface="微软雅黑" panose="020B0503020204020204" pitchFamily="34" charset="-122"/>
                <a:ea typeface="微软雅黑" panose="020B0503020204020204" pitchFamily="34" charset="-122"/>
              </a:rPr>
              <a:t>）易燃易爆储罐区应设置高低液位、温度、压力超限报警，气体泄漏检测报警和火灾报警系统；</a:t>
            </a:r>
          </a:p>
          <a:p>
            <a:pPr eaLnBrk="1" hangingPunct="1">
              <a:lnSpc>
                <a:spcPct val="150000"/>
              </a:lnSpc>
              <a:buClr>
                <a:srgbClr val="333399"/>
              </a:buClr>
              <a:buFont typeface="微软雅黑" panose="020B0503020204020204" pitchFamily="34" charset="-122"/>
              <a:buNone/>
            </a:pPr>
            <a:r>
              <a:rPr lang="zh-CN" altLang="en-US" sz="1600" b="0" i="0" dirty="0">
                <a:solidFill>
                  <a:srgbClr val="000000"/>
                </a:solidFill>
                <a:latin typeface="微软雅黑" panose="020B0503020204020204" pitchFamily="34" charset="-122"/>
                <a:ea typeface="微软雅黑" panose="020B0503020204020204" pitchFamily="34" charset="-122"/>
              </a:rPr>
              <a:t>（</a:t>
            </a:r>
            <a:r>
              <a:rPr lang="en-US" altLang="zh-CN" sz="1600" b="0" i="0" dirty="0">
                <a:solidFill>
                  <a:srgbClr val="000000"/>
                </a:solidFill>
                <a:latin typeface="微软雅黑" panose="020B0503020204020204" pitchFamily="34" charset="-122"/>
                <a:ea typeface="微软雅黑" panose="020B0503020204020204" pitchFamily="34" charset="-122"/>
              </a:rPr>
              <a:t>2</a:t>
            </a:r>
            <a:r>
              <a:rPr lang="zh-CN" altLang="en-US" sz="1600" b="0" i="0" dirty="0">
                <a:solidFill>
                  <a:srgbClr val="000000"/>
                </a:solidFill>
                <a:latin typeface="微软雅黑" panose="020B0503020204020204" pitchFamily="34" charset="-122"/>
                <a:ea typeface="微软雅黑" panose="020B0503020204020204" pitchFamily="34" charset="-122"/>
              </a:rPr>
              <a:t>）构成重大危险源的液化气体、剧毒液体等重点储罐必须设计紧急切断系统（与关键控制参数如温度、压力、有毒有害易燃易爆气体浓度报警联锁）；</a:t>
            </a:r>
          </a:p>
          <a:p>
            <a:pPr eaLnBrk="1" hangingPunct="1">
              <a:lnSpc>
                <a:spcPct val="150000"/>
              </a:lnSpc>
              <a:buClr>
                <a:srgbClr val="333399"/>
              </a:buClr>
              <a:buFont typeface="微软雅黑" panose="020B0503020204020204" pitchFamily="34" charset="-122"/>
              <a:buNone/>
            </a:pPr>
            <a:r>
              <a:rPr lang="zh-CN" altLang="en-US" sz="1600" b="0" i="0" dirty="0">
                <a:solidFill>
                  <a:srgbClr val="000000"/>
                </a:solidFill>
                <a:latin typeface="微软雅黑" panose="020B0503020204020204" pitchFamily="34" charset="-122"/>
                <a:ea typeface="微软雅黑" panose="020B0503020204020204" pitchFamily="34" charset="-122"/>
              </a:rPr>
              <a:t>（</a:t>
            </a:r>
            <a:r>
              <a:rPr lang="en-US" altLang="zh-CN" sz="1600" b="0" i="0" dirty="0">
                <a:solidFill>
                  <a:srgbClr val="000000"/>
                </a:solidFill>
                <a:latin typeface="微软雅黑" panose="020B0503020204020204" pitchFamily="34" charset="-122"/>
                <a:ea typeface="微软雅黑" panose="020B0503020204020204" pitchFamily="34" charset="-122"/>
              </a:rPr>
              <a:t>3</a:t>
            </a:r>
            <a:r>
              <a:rPr lang="zh-CN" altLang="en-US" sz="1600" b="0" i="0" dirty="0">
                <a:solidFill>
                  <a:srgbClr val="000000"/>
                </a:solidFill>
                <a:latin typeface="微软雅黑" panose="020B0503020204020204" pitchFamily="34" charset="-122"/>
                <a:ea typeface="微软雅黑" panose="020B0503020204020204" pitchFamily="34" charset="-122"/>
              </a:rPr>
              <a:t>）构成重大危险源的储罐区涉及的压力、温度、液位、泄漏报警等重要参数的测量要有远传和连续记录 ；</a:t>
            </a:r>
          </a:p>
          <a:p>
            <a:pPr eaLnBrk="1" hangingPunct="1">
              <a:lnSpc>
                <a:spcPct val="150000"/>
              </a:lnSpc>
              <a:buClr>
                <a:srgbClr val="333399"/>
              </a:buClr>
              <a:buFont typeface="微软雅黑" panose="020B0503020204020204" pitchFamily="34" charset="-122"/>
              <a:buNone/>
            </a:pPr>
            <a:r>
              <a:rPr lang="zh-CN" altLang="en-US" sz="1600" b="0" i="0" dirty="0">
                <a:solidFill>
                  <a:srgbClr val="000000"/>
                </a:solidFill>
                <a:latin typeface="微软雅黑" panose="020B0503020204020204" pitchFamily="34" charset="-122"/>
                <a:ea typeface="微软雅黑" panose="020B0503020204020204" pitchFamily="34" charset="-122"/>
              </a:rPr>
              <a:t>（</a:t>
            </a:r>
            <a:r>
              <a:rPr lang="en-US" altLang="zh-CN" sz="1600" b="0" i="0" dirty="0">
                <a:solidFill>
                  <a:srgbClr val="000000"/>
                </a:solidFill>
                <a:latin typeface="微软雅黑" panose="020B0503020204020204" pitchFamily="34" charset="-122"/>
                <a:ea typeface="微软雅黑" panose="020B0503020204020204" pitchFamily="34" charset="-122"/>
              </a:rPr>
              <a:t>4</a:t>
            </a:r>
            <a:r>
              <a:rPr lang="zh-CN" altLang="en-US" sz="1600" b="0" i="0" dirty="0">
                <a:solidFill>
                  <a:srgbClr val="000000"/>
                </a:solidFill>
                <a:latin typeface="微软雅黑" panose="020B0503020204020204" pitchFamily="34" charset="-122"/>
                <a:ea typeface="微软雅黑" panose="020B0503020204020204" pitchFamily="34" charset="-122"/>
              </a:rPr>
              <a:t>）设置必要的视频监控系统，但不能以视频监控代替压力、温度、液位、泄漏报警等自动监控措施。</a:t>
            </a:r>
          </a:p>
        </p:txBody>
      </p:sp>
      <p:sp>
        <p:nvSpPr>
          <p:cNvPr id="54275" name="Text Box 5"/>
          <p:cNvSpPr txBox="1"/>
          <p:nvPr/>
        </p:nvSpPr>
        <p:spPr>
          <a:xfrm>
            <a:off x="618437" y="1061379"/>
            <a:ext cx="2538413" cy="375047"/>
          </a:xfrm>
          <a:prstGeom prst="rect">
            <a:avLst/>
          </a:prstGeom>
          <a:noFill/>
          <a:ln w="9525">
            <a:noFill/>
          </a:ln>
        </p:spPr>
        <p:txBody>
          <a:bodyPr/>
          <a:lstStyle/>
          <a:p>
            <a:pPr marL="257175" indent="-257175">
              <a:lnSpc>
                <a:spcPct val="150000"/>
              </a:lnSpc>
              <a:buClr>
                <a:srgbClr val="333399"/>
              </a:buClr>
            </a:pPr>
            <a:r>
              <a:rPr lang="zh-CN" altLang="en-US" sz="1500" b="1" noProof="1">
                <a:solidFill>
                  <a:srgbClr val="FF0000"/>
                </a:solidFill>
                <a:latin typeface="微软雅黑" panose="020B0503020204020204" charset="-122"/>
                <a:ea typeface="微软雅黑" panose="020B0503020204020204" charset="-122"/>
                <a:cs typeface="微软雅黑" panose="020B0503020204020204" charset="-122"/>
              </a:rPr>
              <a:t>具体要求：</a:t>
            </a:r>
          </a:p>
        </p:txBody>
      </p:sp>
      <p:sp>
        <p:nvSpPr>
          <p:cNvPr id="79880" name="Text Box 4"/>
          <p:cNvSpPr txBox="1">
            <a:spLocks noChangeArrowheads="1"/>
          </p:cNvSpPr>
          <p:nvPr/>
        </p:nvSpPr>
        <p:spPr bwMode="auto">
          <a:xfrm>
            <a:off x="683419" y="592745"/>
            <a:ext cx="561617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000">
                <a:solidFill>
                  <a:srgbClr val="14ABC6"/>
                </a:solidFill>
                <a:latin typeface="微软雅黑" panose="020B0503020204020204" pitchFamily="34" charset="-122"/>
                <a:ea typeface="微软雅黑" panose="020B0503020204020204" pitchFamily="34" charset="-122"/>
              </a:rPr>
              <a:t>问题七、储罐区自动控制和安全联锁的要求？</a:t>
            </a:r>
          </a:p>
        </p:txBody>
      </p:sp>
      <p:sp>
        <p:nvSpPr>
          <p:cNvPr id="54278" name="矩形 4"/>
          <p:cNvSpPr/>
          <p:nvPr>
            <p:custDataLst>
              <p:tags r:id="rId2"/>
            </p:custDataLst>
          </p:nvPr>
        </p:nvSpPr>
        <p:spPr>
          <a:xfrm>
            <a:off x="1887644" y="4514664"/>
            <a:ext cx="184731" cy="323165"/>
          </a:xfrm>
          <a:prstGeom prst="rect">
            <a:avLst/>
          </a:prstGeom>
          <a:noFill/>
          <a:ln w="9525">
            <a:noFill/>
          </a:ln>
        </p:spPr>
        <p:txBody>
          <a:bodyPr wrap="none">
            <a:spAutoFit/>
          </a:bodyPr>
          <a:lstStyle/>
          <a:p>
            <a:pPr algn="ctr"/>
            <a:endParaRPr lang="zh-CN" altLang="en-US" sz="1500" noProof="1">
              <a:solidFill>
                <a:schemeClr val="dk1"/>
              </a:solidFill>
              <a:latin typeface="微软雅黑" panose="020B0503020204020204" charset="-122"/>
              <a:ea typeface="微软雅黑" panose="020B0503020204020204" charset="-122"/>
              <a:cs typeface="微软雅黑" panose="020B0503020204020204" charset="-122"/>
            </a:endParaRPr>
          </a:p>
        </p:txBody>
      </p:sp>
    </p:spTree>
    <p:custDataLst>
      <p:tags r:id="rId1"/>
    </p:custDataLst>
    <p:extLst>
      <p:ext uri="{BB962C8B-B14F-4D97-AF65-F5344CB8AC3E}">
        <p14:creationId xmlns:p14="http://schemas.microsoft.com/office/powerpoint/2010/main" val="2726781688"/>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Text Box 4"/>
          <p:cNvSpPr txBox="1"/>
          <p:nvPr/>
        </p:nvSpPr>
        <p:spPr>
          <a:xfrm>
            <a:off x="677333" y="514350"/>
            <a:ext cx="8058422" cy="400110"/>
          </a:xfrm>
          <a:prstGeom prst="rect">
            <a:avLst/>
          </a:prstGeom>
          <a:noFill/>
          <a:ln w="9525">
            <a:noFill/>
          </a:ln>
        </p:spPr>
        <p:txBody>
          <a:bodyPr wrap="square">
            <a:spAutoFit/>
          </a:bodyPr>
          <a:lstStyle/>
          <a:p>
            <a:r>
              <a:rPr lang="zh-CN" altLang="en-US" sz="2000" noProof="1">
                <a:solidFill>
                  <a:schemeClr val="dk1"/>
                </a:solidFill>
                <a:latin typeface="微软雅黑" panose="020B0503020204020204" charset="-122"/>
                <a:ea typeface="微软雅黑" panose="020B0503020204020204" charset="-122"/>
                <a:cs typeface="微软雅黑" panose="020B0503020204020204" charset="-122"/>
              </a:rPr>
              <a:t>问题八、储罐区可燃气体、有毒气体检测报警仪的安装与使用有何要求？</a:t>
            </a:r>
          </a:p>
        </p:txBody>
      </p:sp>
      <p:sp>
        <p:nvSpPr>
          <p:cNvPr id="80903" name="Rectangle 5"/>
          <p:cNvSpPr>
            <a:spLocks noChangeArrowheads="1"/>
          </p:cNvSpPr>
          <p:nvPr/>
        </p:nvSpPr>
        <p:spPr bwMode="auto">
          <a:xfrm>
            <a:off x="685800" y="1428750"/>
            <a:ext cx="7848600" cy="1408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b="1" i="1">
                <a:solidFill>
                  <a:srgbClr val="800080"/>
                </a:solidFill>
                <a:latin typeface="Times New Roman" panose="02020603050405020304" pitchFamily="18" charset="0"/>
                <a:ea typeface="楷体_GB2312" panose="02010609030101010101" pitchFamily="49" charset="-122"/>
              </a:defRPr>
            </a:lvl1pPr>
            <a:lvl2pPr eaLnBrk="0" hangingPunct="0">
              <a:defRPr sz="2400" b="1" i="1">
                <a:solidFill>
                  <a:srgbClr val="800080"/>
                </a:solidFill>
                <a:latin typeface="Times New Roman" panose="02020603050405020304" pitchFamily="18" charset="0"/>
                <a:ea typeface="楷体_GB2312" panose="02010609030101010101" pitchFamily="49" charset="-122"/>
              </a:defRPr>
            </a:lvl2pPr>
            <a:lvl3pPr eaLnBrk="0" hangingPunct="0">
              <a:defRPr sz="2400" b="1" i="1">
                <a:solidFill>
                  <a:srgbClr val="800080"/>
                </a:solidFill>
                <a:latin typeface="Times New Roman" panose="02020603050405020304" pitchFamily="18" charset="0"/>
                <a:ea typeface="楷体_GB2312" panose="02010609030101010101" pitchFamily="49" charset="-122"/>
              </a:defRPr>
            </a:lvl3pPr>
            <a:lvl4pPr eaLnBrk="0" hangingPunct="0">
              <a:defRPr sz="2400" b="1" i="1">
                <a:solidFill>
                  <a:srgbClr val="800080"/>
                </a:solidFill>
                <a:latin typeface="Times New Roman" panose="02020603050405020304" pitchFamily="18" charset="0"/>
                <a:ea typeface="楷体_GB2312" panose="02010609030101010101" pitchFamily="49" charset="-122"/>
              </a:defRPr>
            </a:lvl4pPr>
            <a:lvl5pPr eaLnBrk="0" hangingPunct="0">
              <a:defRPr sz="2400" b="1" i="1">
                <a:solidFill>
                  <a:srgbClr val="800080"/>
                </a:solidFill>
                <a:latin typeface="Times New Roman" panose="02020603050405020304" pitchFamily="18" charset="0"/>
                <a:ea typeface="楷体_GB2312" panose="02010609030101010101" pitchFamily="49" charset="-122"/>
              </a:defRPr>
            </a:lvl5pPr>
            <a:lvl6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6pPr>
            <a:lvl7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7pPr>
            <a:lvl8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8pPr>
            <a:lvl9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9pPr>
          </a:lstStyle>
          <a:p>
            <a:pPr eaLnBrk="1" hangingPunct="1">
              <a:lnSpc>
                <a:spcPct val="150000"/>
              </a:lnSpc>
              <a:buClr>
                <a:srgbClr val="333399"/>
              </a:buClr>
              <a:buFont typeface="微软雅黑" panose="020B0503020204020204" pitchFamily="34" charset="-122"/>
              <a:buNone/>
            </a:pPr>
            <a:r>
              <a:rPr lang="zh-CN" altLang="en-US" sz="1600" b="0" i="0" dirty="0">
                <a:solidFill>
                  <a:srgbClr val="000000"/>
                </a:solidFill>
                <a:latin typeface="微软雅黑" panose="020B0503020204020204" pitchFamily="34" charset="-122"/>
                <a:ea typeface="微软雅黑" panose="020B0503020204020204" pitchFamily="34" charset="-122"/>
              </a:rPr>
              <a:t>（</a:t>
            </a:r>
            <a:r>
              <a:rPr lang="en-US" altLang="zh-CN" sz="1600" b="0" i="0" dirty="0">
                <a:solidFill>
                  <a:srgbClr val="000000"/>
                </a:solidFill>
                <a:latin typeface="微软雅黑" panose="020B0503020204020204" pitchFamily="34" charset="-122"/>
                <a:ea typeface="微软雅黑" panose="020B0503020204020204" pitchFamily="34" charset="-122"/>
              </a:rPr>
              <a:t>1</a:t>
            </a:r>
            <a:r>
              <a:rPr lang="zh-CN" altLang="en-US" sz="1600" b="0" i="0" dirty="0">
                <a:solidFill>
                  <a:srgbClr val="000000"/>
                </a:solidFill>
                <a:latin typeface="微软雅黑" panose="020B0503020204020204" pitchFamily="34" charset="-122"/>
                <a:ea typeface="微软雅黑" panose="020B0503020204020204" pitchFamily="34" charset="-122"/>
              </a:rPr>
              <a:t>）液化烃、甲</a:t>
            </a:r>
            <a:r>
              <a:rPr lang="en-US" altLang="zh-CN" sz="1600" b="0" i="0" dirty="0">
                <a:solidFill>
                  <a:srgbClr val="000000"/>
                </a:solidFill>
                <a:latin typeface="微软雅黑" panose="020B0503020204020204" pitchFamily="34" charset="-122"/>
                <a:ea typeface="微软雅黑" panose="020B0503020204020204" pitchFamily="34" charset="-122"/>
              </a:rPr>
              <a:t>B</a:t>
            </a:r>
            <a:r>
              <a:rPr lang="zh-CN" altLang="en-US" sz="1600" b="0" i="0" dirty="0">
                <a:solidFill>
                  <a:srgbClr val="000000"/>
                </a:solidFill>
                <a:latin typeface="微软雅黑" panose="020B0503020204020204" pitchFamily="34" charset="-122"/>
                <a:ea typeface="微软雅黑" panose="020B0503020204020204" pitchFamily="34" charset="-122"/>
              </a:rPr>
              <a:t>、乙</a:t>
            </a:r>
            <a:r>
              <a:rPr lang="en-US" altLang="zh-CN" sz="1600" b="0" i="0" dirty="0">
                <a:solidFill>
                  <a:srgbClr val="000000"/>
                </a:solidFill>
                <a:latin typeface="微软雅黑" panose="020B0503020204020204" pitchFamily="34" charset="-122"/>
                <a:ea typeface="微软雅黑" panose="020B0503020204020204" pitchFamily="34" charset="-122"/>
              </a:rPr>
              <a:t>A</a:t>
            </a:r>
            <a:r>
              <a:rPr lang="zh-CN" altLang="en-US" sz="1600" b="0" i="0" dirty="0">
                <a:solidFill>
                  <a:srgbClr val="000000"/>
                </a:solidFill>
                <a:latin typeface="微软雅黑" panose="020B0503020204020204" pitchFamily="34" charset="-122"/>
                <a:ea typeface="微软雅黑" panose="020B0503020204020204" pitchFamily="34" charset="-122"/>
              </a:rPr>
              <a:t>类易燃易爆储罐区及装卸作业区应设置可燃气体检测报警仪；</a:t>
            </a:r>
          </a:p>
          <a:p>
            <a:pPr eaLnBrk="1" hangingPunct="1">
              <a:lnSpc>
                <a:spcPct val="150000"/>
              </a:lnSpc>
              <a:buClr>
                <a:srgbClr val="333399"/>
              </a:buClr>
              <a:buFont typeface="微软雅黑" panose="020B0503020204020204" pitchFamily="34" charset="-122"/>
              <a:buNone/>
            </a:pPr>
            <a:r>
              <a:rPr lang="zh-CN" altLang="en-US" sz="1600" b="0" i="0" dirty="0">
                <a:solidFill>
                  <a:srgbClr val="000000"/>
                </a:solidFill>
                <a:latin typeface="微软雅黑" panose="020B0503020204020204" pitchFamily="34" charset="-122"/>
                <a:ea typeface="微软雅黑" panose="020B0503020204020204" pitchFamily="34" charset="-122"/>
              </a:rPr>
              <a:t>（</a:t>
            </a:r>
            <a:r>
              <a:rPr lang="en-US" altLang="zh-CN" sz="1600" b="0" i="0" dirty="0">
                <a:solidFill>
                  <a:srgbClr val="000000"/>
                </a:solidFill>
                <a:latin typeface="微软雅黑" panose="020B0503020204020204" pitchFamily="34" charset="-122"/>
                <a:ea typeface="微软雅黑" panose="020B0503020204020204" pitchFamily="34" charset="-122"/>
              </a:rPr>
              <a:t>2</a:t>
            </a:r>
            <a:r>
              <a:rPr lang="zh-CN" altLang="en-US" sz="1600" b="0" i="0" dirty="0">
                <a:solidFill>
                  <a:srgbClr val="000000"/>
                </a:solidFill>
                <a:latin typeface="微软雅黑" panose="020B0503020204020204" pitchFamily="34" charset="-122"/>
                <a:ea typeface="微软雅黑" panose="020B0503020204020204" pitchFamily="34" charset="-122"/>
              </a:rPr>
              <a:t>）可燃气体检测器的有效覆盖水平平面半径，室内宜为</a:t>
            </a:r>
            <a:r>
              <a:rPr lang="en-US" altLang="zh-CN" sz="1600" b="0" i="0" dirty="0">
                <a:solidFill>
                  <a:srgbClr val="000000"/>
                </a:solidFill>
                <a:latin typeface="微软雅黑" panose="020B0503020204020204" pitchFamily="34" charset="-122"/>
                <a:ea typeface="微软雅黑" panose="020B0503020204020204" pitchFamily="34" charset="-122"/>
              </a:rPr>
              <a:t>7.5m</a:t>
            </a:r>
            <a:r>
              <a:rPr lang="zh-CN" altLang="en-US" sz="1600" b="0" i="0" dirty="0">
                <a:solidFill>
                  <a:srgbClr val="000000"/>
                </a:solidFill>
                <a:latin typeface="微软雅黑" panose="020B0503020204020204" pitchFamily="34" charset="-122"/>
                <a:ea typeface="微软雅黑" panose="020B0503020204020204" pitchFamily="34" charset="-122"/>
              </a:rPr>
              <a:t>；</a:t>
            </a:r>
            <a:endParaRPr lang="en-US" altLang="zh-CN" sz="1600" b="0" i="0" dirty="0">
              <a:solidFill>
                <a:srgbClr val="000000"/>
              </a:solidFill>
              <a:latin typeface="微软雅黑" panose="020B0503020204020204" pitchFamily="34" charset="-122"/>
              <a:ea typeface="微软雅黑" panose="020B0503020204020204" pitchFamily="34" charset="-122"/>
            </a:endParaRPr>
          </a:p>
          <a:p>
            <a:pPr eaLnBrk="1" hangingPunct="1">
              <a:lnSpc>
                <a:spcPct val="150000"/>
              </a:lnSpc>
              <a:buClr>
                <a:srgbClr val="333399"/>
              </a:buClr>
              <a:buFont typeface="微软雅黑" panose="020B0503020204020204" pitchFamily="34" charset="-122"/>
              <a:buNone/>
            </a:pPr>
            <a:r>
              <a:rPr lang="zh-CN" altLang="en-US" sz="1600" b="0" i="0" dirty="0">
                <a:solidFill>
                  <a:srgbClr val="000000"/>
                </a:solidFill>
                <a:latin typeface="微软雅黑" panose="020B0503020204020204" pitchFamily="34" charset="-122"/>
                <a:ea typeface="微软雅黑" panose="020B0503020204020204" pitchFamily="34" charset="-122"/>
              </a:rPr>
              <a:t>室外宜为</a:t>
            </a:r>
            <a:r>
              <a:rPr lang="en-US" altLang="zh-CN" sz="1600" b="0" i="0" dirty="0">
                <a:solidFill>
                  <a:srgbClr val="000000"/>
                </a:solidFill>
                <a:latin typeface="微软雅黑" panose="020B0503020204020204" pitchFamily="34" charset="-122"/>
                <a:ea typeface="微软雅黑" panose="020B0503020204020204" pitchFamily="34" charset="-122"/>
              </a:rPr>
              <a:t>15m</a:t>
            </a:r>
            <a:r>
              <a:rPr lang="zh-CN" altLang="en-US" sz="1600" b="0" i="0" dirty="0">
                <a:solidFill>
                  <a:srgbClr val="000000"/>
                </a:solidFill>
                <a:latin typeface="微软雅黑" panose="020B0503020204020204" pitchFamily="34" charset="-122"/>
                <a:ea typeface="微软雅黑" panose="020B0503020204020204" pitchFamily="34" charset="-122"/>
              </a:rPr>
              <a:t>。在有效覆盖面积内，可设一台检测器；</a:t>
            </a:r>
          </a:p>
        </p:txBody>
      </p:sp>
      <p:pic>
        <p:nvPicPr>
          <p:cNvPr id="80904" name="Picture 6" descr="RBK型可燃气体报警器"/>
          <p:cNvPicPr>
            <a:picLocks noChangeAspect="1" noChangeArrowheads="1"/>
          </p:cNvPicPr>
          <p:nvPr/>
        </p:nvPicPr>
        <p:blipFill>
          <a:blip r:embed="rId4">
            <a:extLst>
              <a:ext uri="{28A0092B-C50C-407E-A947-70E740481C1C}">
                <a14:useLocalDpi xmlns:a14="http://schemas.microsoft.com/office/drawing/2010/main" val="0"/>
              </a:ext>
            </a:extLst>
          </a:blip>
          <a:srcRect l="10347" t="18285" r="4102" b="12334"/>
          <a:stretch>
            <a:fillRect/>
          </a:stretch>
        </p:blipFill>
        <p:spPr bwMode="auto">
          <a:xfrm>
            <a:off x="3032523" y="3165872"/>
            <a:ext cx="3078956" cy="1413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2" name="矩形 4"/>
          <p:cNvSpPr/>
          <p:nvPr>
            <p:custDataLst>
              <p:tags r:id="rId2"/>
            </p:custDataLst>
          </p:nvPr>
        </p:nvSpPr>
        <p:spPr>
          <a:xfrm>
            <a:off x="2148391" y="4857750"/>
            <a:ext cx="184731" cy="323165"/>
          </a:xfrm>
          <a:prstGeom prst="rect">
            <a:avLst/>
          </a:prstGeom>
          <a:noFill/>
          <a:ln w="9525">
            <a:noFill/>
          </a:ln>
        </p:spPr>
        <p:txBody>
          <a:bodyPr wrap="none">
            <a:spAutoFit/>
          </a:bodyPr>
          <a:lstStyle/>
          <a:p>
            <a:pPr algn="ctr"/>
            <a:endParaRPr lang="zh-CN" altLang="en-US" sz="1500" noProof="1">
              <a:solidFill>
                <a:schemeClr val="dk1"/>
              </a:solidFill>
              <a:latin typeface="微软雅黑" panose="020B0503020204020204" charset="-122"/>
              <a:ea typeface="微软雅黑" panose="020B0503020204020204" charset="-122"/>
              <a:cs typeface="微软雅黑" panose="020B0503020204020204" charset="-122"/>
            </a:endParaRPr>
          </a:p>
        </p:txBody>
      </p:sp>
    </p:spTree>
    <p:custDataLst>
      <p:tags r:id="rId1"/>
    </p:custDataLst>
    <p:extLst>
      <p:ext uri="{BB962C8B-B14F-4D97-AF65-F5344CB8AC3E}">
        <p14:creationId xmlns:p14="http://schemas.microsoft.com/office/powerpoint/2010/main" val="3978019892"/>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6" name="Rectangle 4"/>
          <p:cNvSpPr>
            <a:spLocks noChangeArrowheads="1"/>
          </p:cNvSpPr>
          <p:nvPr/>
        </p:nvSpPr>
        <p:spPr bwMode="auto">
          <a:xfrm>
            <a:off x="651933" y="1751175"/>
            <a:ext cx="7832232" cy="1835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b="1" i="1">
                <a:solidFill>
                  <a:srgbClr val="800080"/>
                </a:solidFill>
                <a:latin typeface="Times New Roman" panose="02020603050405020304" pitchFamily="18" charset="0"/>
                <a:ea typeface="楷体_GB2312" panose="02010609030101010101" pitchFamily="49" charset="-122"/>
              </a:defRPr>
            </a:lvl1pPr>
            <a:lvl2pPr eaLnBrk="0" hangingPunct="0">
              <a:defRPr sz="2400" b="1" i="1">
                <a:solidFill>
                  <a:srgbClr val="800080"/>
                </a:solidFill>
                <a:latin typeface="Times New Roman" panose="02020603050405020304" pitchFamily="18" charset="0"/>
                <a:ea typeface="楷体_GB2312" panose="02010609030101010101" pitchFamily="49" charset="-122"/>
              </a:defRPr>
            </a:lvl2pPr>
            <a:lvl3pPr eaLnBrk="0" hangingPunct="0">
              <a:defRPr sz="2400" b="1" i="1">
                <a:solidFill>
                  <a:srgbClr val="800080"/>
                </a:solidFill>
                <a:latin typeface="Times New Roman" panose="02020603050405020304" pitchFamily="18" charset="0"/>
                <a:ea typeface="楷体_GB2312" panose="02010609030101010101" pitchFamily="49" charset="-122"/>
              </a:defRPr>
            </a:lvl3pPr>
            <a:lvl4pPr eaLnBrk="0" hangingPunct="0">
              <a:defRPr sz="2400" b="1" i="1">
                <a:solidFill>
                  <a:srgbClr val="800080"/>
                </a:solidFill>
                <a:latin typeface="Times New Roman" panose="02020603050405020304" pitchFamily="18" charset="0"/>
                <a:ea typeface="楷体_GB2312" panose="02010609030101010101" pitchFamily="49" charset="-122"/>
              </a:defRPr>
            </a:lvl4pPr>
            <a:lvl5pPr eaLnBrk="0" hangingPunct="0">
              <a:defRPr sz="2400" b="1" i="1">
                <a:solidFill>
                  <a:srgbClr val="800080"/>
                </a:solidFill>
                <a:latin typeface="Times New Roman" panose="02020603050405020304" pitchFamily="18" charset="0"/>
                <a:ea typeface="楷体_GB2312" panose="02010609030101010101" pitchFamily="49" charset="-122"/>
              </a:defRPr>
            </a:lvl5pPr>
            <a:lvl6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6pPr>
            <a:lvl7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7pPr>
            <a:lvl8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8pPr>
            <a:lvl9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9pPr>
          </a:lstStyle>
          <a:p>
            <a:pPr eaLnBrk="1" hangingPunct="1">
              <a:lnSpc>
                <a:spcPct val="150000"/>
              </a:lnSpc>
              <a:buClr>
                <a:srgbClr val="333399"/>
              </a:buClr>
              <a:buFont typeface="微软雅黑" panose="020B0503020204020204" pitchFamily="34" charset="-122"/>
              <a:buNone/>
            </a:pPr>
            <a:r>
              <a:rPr lang="zh-CN" altLang="en-US" sz="1800" b="0" i="0" dirty="0">
                <a:solidFill>
                  <a:srgbClr val="000000"/>
                </a:solidFill>
                <a:latin typeface="微软雅黑" panose="020B0503020204020204" pitchFamily="34" charset="-122"/>
                <a:ea typeface="微软雅黑" panose="020B0503020204020204" pitchFamily="34" charset="-122"/>
              </a:rPr>
              <a:t>（</a:t>
            </a:r>
            <a:r>
              <a:rPr lang="en-US" altLang="zh-CN" sz="1800" b="0" i="0" dirty="0">
                <a:solidFill>
                  <a:srgbClr val="000000"/>
                </a:solidFill>
                <a:latin typeface="微软雅黑" panose="020B0503020204020204" pitchFamily="34" charset="-122"/>
                <a:ea typeface="微软雅黑" panose="020B0503020204020204" pitchFamily="34" charset="-122"/>
              </a:rPr>
              <a:t>3</a:t>
            </a:r>
            <a:r>
              <a:rPr lang="zh-CN" altLang="en-US" sz="1800" b="0" i="0" dirty="0">
                <a:solidFill>
                  <a:srgbClr val="000000"/>
                </a:solidFill>
                <a:latin typeface="微软雅黑" panose="020B0503020204020204" pitchFamily="34" charset="-122"/>
                <a:ea typeface="微软雅黑" panose="020B0503020204020204" pitchFamily="34" charset="-122"/>
              </a:rPr>
              <a:t>）检测比空气重的可燃气体检测器，其安装高度应距地坪</a:t>
            </a:r>
            <a:r>
              <a:rPr lang="en-US" altLang="zh-CN" sz="1800" b="0" i="0" dirty="0">
                <a:solidFill>
                  <a:srgbClr val="000000"/>
                </a:solidFill>
                <a:latin typeface="微软雅黑" panose="020B0503020204020204" pitchFamily="34" charset="-122"/>
                <a:ea typeface="微软雅黑" panose="020B0503020204020204" pitchFamily="34" charset="-122"/>
              </a:rPr>
              <a:t>0.3~0.6m</a:t>
            </a:r>
            <a:r>
              <a:rPr lang="zh-CN" altLang="en-US" sz="1800" b="0" i="0" dirty="0">
                <a:solidFill>
                  <a:srgbClr val="000000"/>
                </a:solidFill>
                <a:latin typeface="微软雅黑" panose="020B0503020204020204" pitchFamily="34" charset="-122"/>
                <a:ea typeface="微软雅黑" panose="020B0503020204020204" pitchFamily="34" charset="-122"/>
              </a:rPr>
              <a:t>；检测比空气轻的可燃气体检测器，其安装高度宜高出释放源</a:t>
            </a:r>
            <a:r>
              <a:rPr lang="en-US" altLang="zh-CN" sz="1800" b="0" i="0" dirty="0">
                <a:solidFill>
                  <a:srgbClr val="000000"/>
                </a:solidFill>
                <a:latin typeface="微软雅黑" panose="020B0503020204020204" pitchFamily="34" charset="-122"/>
                <a:ea typeface="微软雅黑" panose="020B0503020204020204" pitchFamily="34" charset="-122"/>
              </a:rPr>
              <a:t>0.5~2m</a:t>
            </a:r>
            <a:r>
              <a:rPr lang="zh-CN" altLang="en-US" sz="1800" b="0" i="0" dirty="0">
                <a:solidFill>
                  <a:srgbClr val="000000"/>
                </a:solidFill>
                <a:latin typeface="微软雅黑" panose="020B0503020204020204" pitchFamily="34" charset="-122"/>
                <a:ea typeface="微软雅黑" panose="020B0503020204020204" pitchFamily="34" charset="-122"/>
              </a:rPr>
              <a:t>； </a:t>
            </a:r>
          </a:p>
          <a:p>
            <a:pPr eaLnBrk="1" hangingPunct="1">
              <a:lnSpc>
                <a:spcPct val="150000"/>
              </a:lnSpc>
              <a:buClr>
                <a:srgbClr val="333399"/>
              </a:buClr>
              <a:buFont typeface="微软雅黑" panose="020B0503020204020204" pitchFamily="34" charset="-122"/>
              <a:buNone/>
            </a:pPr>
            <a:r>
              <a:rPr lang="zh-CN" altLang="en-US" sz="1800" b="0" i="0" dirty="0">
                <a:solidFill>
                  <a:srgbClr val="000000"/>
                </a:solidFill>
                <a:latin typeface="微软雅黑" panose="020B0503020204020204" pitchFamily="34" charset="-122"/>
                <a:ea typeface="微软雅黑" panose="020B0503020204020204" pitchFamily="34" charset="-122"/>
              </a:rPr>
              <a:t>（</a:t>
            </a:r>
            <a:r>
              <a:rPr lang="en-US" altLang="zh-CN" sz="1800" b="0" i="0" dirty="0">
                <a:solidFill>
                  <a:srgbClr val="000000"/>
                </a:solidFill>
                <a:latin typeface="微软雅黑" panose="020B0503020204020204" pitchFamily="34" charset="-122"/>
                <a:ea typeface="微软雅黑" panose="020B0503020204020204" pitchFamily="34" charset="-122"/>
              </a:rPr>
              <a:t>4</a:t>
            </a:r>
            <a:r>
              <a:rPr lang="zh-CN" altLang="en-US" sz="1800" b="0" i="0" dirty="0">
                <a:solidFill>
                  <a:srgbClr val="000000"/>
                </a:solidFill>
                <a:latin typeface="微软雅黑" panose="020B0503020204020204" pitchFamily="34" charset="-122"/>
                <a:ea typeface="微软雅黑" panose="020B0503020204020204" pitchFamily="34" charset="-122"/>
              </a:rPr>
              <a:t>）涉及有毒气体的，有毒气体检测器距释放源距离室外不大于</a:t>
            </a:r>
            <a:r>
              <a:rPr lang="en-US" altLang="zh-CN" sz="1800" b="0" i="0" dirty="0">
                <a:solidFill>
                  <a:srgbClr val="000000"/>
                </a:solidFill>
                <a:latin typeface="微软雅黑" panose="020B0503020204020204" pitchFamily="34" charset="-122"/>
                <a:ea typeface="微软雅黑" panose="020B0503020204020204" pitchFamily="34" charset="-122"/>
              </a:rPr>
              <a:t>2m</a:t>
            </a:r>
            <a:r>
              <a:rPr lang="zh-CN" altLang="en-US" sz="1800" b="0" i="0" dirty="0">
                <a:solidFill>
                  <a:srgbClr val="000000"/>
                </a:solidFill>
                <a:latin typeface="微软雅黑" panose="020B0503020204020204" pitchFamily="34" charset="-122"/>
                <a:ea typeface="微软雅黑" panose="020B0503020204020204" pitchFamily="34" charset="-122"/>
              </a:rPr>
              <a:t>，室内不大于</a:t>
            </a:r>
            <a:r>
              <a:rPr lang="en-US" altLang="zh-CN" sz="1800" b="0" i="0" dirty="0">
                <a:solidFill>
                  <a:srgbClr val="000000"/>
                </a:solidFill>
                <a:latin typeface="微软雅黑" panose="020B0503020204020204" pitchFamily="34" charset="-122"/>
                <a:ea typeface="微软雅黑" panose="020B0503020204020204" pitchFamily="34" charset="-122"/>
              </a:rPr>
              <a:t>1m</a:t>
            </a:r>
            <a:r>
              <a:rPr lang="zh-CN" altLang="en-US" sz="1800" b="0" i="0" dirty="0">
                <a:solidFill>
                  <a:srgbClr val="000000"/>
                </a:solidFill>
                <a:latin typeface="微软雅黑" panose="020B0503020204020204" pitchFamily="34" charset="-122"/>
                <a:ea typeface="微软雅黑" panose="020B0503020204020204" pitchFamily="34" charset="-122"/>
              </a:rPr>
              <a:t>；</a:t>
            </a:r>
          </a:p>
          <a:p>
            <a:pPr eaLnBrk="1" hangingPunct="1">
              <a:lnSpc>
                <a:spcPct val="150000"/>
              </a:lnSpc>
              <a:buClr>
                <a:srgbClr val="333399"/>
              </a:buClr>
              <a:buFont typeface="微软雅黑" panose="020B0503020204020204" pitchFamily="34" charset="-122"/>
              <a:buNone/>
            </a:pPr>
            <a:r>
              <a:rPr lang="zh-CN" altLang="en-US" sz="1800" b="0" i="0" dirty="0">
                <a:solidFill>
                  <a:srgbClr val="000000"/>
                </a:solidFill>
                <a:latin typeface="微软雅黑" panose="020B0503020204020204" pitchFamily="34" charset="-122"/>
                <a:ea typeface="微软雅黑" panose="020B0503020204020204" pitchFamily="34" charset="-122"/>
              </a:rPr>
              <a:t>  </a:t>
            </a:r>
          </a:p>
        </p:txBody>
      </p:sp>
      <p:sp>
        <p:nvSpPr>
          <p:cNvPr id="56325" name="矩形 4"/>
          <p:cNvSpPr/>
          <p:nvPr>
            <p:custDataLst>
              <p:tags r:id="rId2"/>
            </p:custDataLst>
          </p:nvPr>
        </p:nvSpPr>
        <p:spPr>
          <a:xfrm>
            <a:off x="2148391" y="4857750"/>
            <a:ext cx="184731" cy="323165"/>
          </a:xfrm>
          <a:prstGeom prst="rect">
            <a:avLst/>
          </a:prstGeom>
          <a:noFill/>
          <a:ln w="9525">
            <a:noFill/>
          </a:ln>
        </p:spPr>
        <p:txBody>
          <a:bodyPr wrap="none">
            <a:spAutoFit/>
          </a:bodyPr>
          <a:lstStyle/>
          <a:p>
            <a:pPr algn="ctr"/>
            <a:endParaRPr lang="zh-CN" altLang="en-US" sz="1500" noProof="1">
              <a:solidFill>
                <a:schemeClr val="dk1"/>
              </a:solidFill>
              <a:latin typeface="微软雅黑" panose="020B0503020204020204" charset="-122"/>
              <a:ea typeface="微软雅黑" panose="020B0503020204020204" charset="-122"/>
              <a:cs typeface="微软雅黑" panose="020B0503020204020204" charset="-122"/>
            </a:endParaRPr>
          </a:p>
        </p:txBody>
      </p:sp>
      <p:sp>
        <p:nvSpPr>
          <p:cNvPr id="10" name="Text Box 4"/>
          <p:cNvSpPr txBox="1"/>
          <p:nvPr/>
        </p:nvSpPr>
        <p:spPr>
          <a:xfrm>
            <a:off x="677333" y="514350"/>
            <a:ext cx="8058422" cy="400110"/>
          </a:xfrm>
          <a:prstGeom prst="rect">
            <a:avLst/>
          </a:prstGeom>
          <a:noFill/>
          <a:ln w="9525">
            <a:noFill/>
          </a:ln>
        </p:spPr>
        <p:txBody>
          <a:bodyPr wrap="square">
            <a:spAutoFit/>
          </a:bodyPr>
          <a:lstStyle/>
          <a:p>
            <a:r>
              <a:rPr lang="zh-CN" altLang="en-US" sz="2000" noProof="1">
                <a:solidFill>
                  <a:schemeClr val="dk1"/>
                </a:solidFill>
                <a:latin typeface="微软雅黑" panose="020B0503020204020204" charset="-122"/>
                <a:ea typeface="微软雅黑" panose="020B0503020204020204" charset="-122"/>
                <a:cs typeface="微软雅黑" panose="020B0503020204020204" charset="-122"/>
              </a:rPr>
              <a:t>问题八、储罐区可燃气体、有毒气体检测报警仪的安装与使用有何要求？</a:t>
            </a:r>
          </a:p>
        </p:txBody>
      </p:sp>
    </p:spTree>
    <p:custDataLst>
      <p:tags r:id="rId1"/>
    </p:custDataLst>
    <p:extLst>
      <p:ext uri="{BB962C8B-B14F-4D97-AF65-F5344CB8AC3E}">
        <p14:creationId xmlns:p14="http://schemas.microsoft.com/office/powerpoint/2010/main" val="3595087836"/>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50" name="Rectangle 4"/>
          <p:cNvSpPr>
            <a:spLocks noChangeArrowheads="1"/>
          </p:cNvSpPr>
          <p:nvPr/>
        </p:nvSpPr>
        <p:spPr bwMode="auto">
          <a:xfrm>
            <a:off x="762000" y="1343452"/>
            <a:ext cx="7924800" cy="1727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b="1" i="1">
                <a:solidFill>
                  <a:srgbClr val="800080"/>
                </a:solidFill>
                <a:latin typeface="Times New Roman" panose="02020603050405020304" pitchFamily="18" charset="0"/>
                <a:ea typeface="楷体_GB2312" panose="02010609030101010101" pitchFamily="49" charset="-122"/>
              </a:defRPr>
            </a:lvl1pPr>
            <a:lvl2pPr eaLnBrk="0" hangingPunct="0">
              <a:defRPr sz="2400" b="1" i="1">
                <a:solidFill>
                  <a:srgbClr val="800080"/>
                </a:solidFill>
                <a:latin typeface="Times New Roman" panose="02020603050405020304" pitchFamily="18" charset="0"/>
                <a:ea typeface="楷体_GB2312" panose="02010609030101010101" pitchFamily="49" charset="-122"/>
              </a:defRPr>
            </a:lvl2pPr>
            <a:lvl3pPr eaLnBrk="0" hangingPunct="0">
              <a:defRPr sz="2400" b="1" i="1">
                <a:solidFill>
                  <a:srgbClr val="800080"/>
                </a:solidFill>
                <a:latin typeface="Times New Roman" panose="02020603050405020304" pitchFamily="18" charset="0"/>
                <a:ea typeface="楷体_GB2312" panose="02010609030101010101" pitchFamily="49" charset="-122"/>
              </a:defRPr>
            </a:lvl3pPr>
            <a:lvl4pPr eaLnBrk="0" hangingPunct="0">
              <a:defRPr sz="2400" b="1" i="1">
                <a:solidFill>
                  <a:srgbClr val="800080"/>
                </a:solidFill>
                <a:latin typeface="Times New Roman" panose="02020603050405020304" pitchFamily="18" charset="0"/>
                <a:ea typeface="楷体_GB2312" panose="02010609030101010101" pitchFamily="49" charset="-122"/>
              </a:defRPr>
            </a:lvl4pPr>
            <a:lvl5pPr eaLnBrk="0" hangingPunct="0">
              <a:defRPr sz="2400" b="1" i="1">
                <a:solidFill>
                  <a:srgbClr val="800080"/>
                </a:solidFill>
                <a:latin typeface="Times New Roman" panose="02020603050405020304" pitchFamily="18" charset="0"/>
                <a:ea typeface="楷体_GB2312" panose="02010609030101010101" pitchFamily="49" charset="-122"/>
              </a:defRPr>
            </a:lvl5pPr>
            <a:lvl6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6pPr>
            <a:lvl7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7pPr>
            <a:lvl8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8pPr>
            <a:lvl9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9pPr>
          </a:lstStyle>
          <a:p>
            <a:pPr eaLnBrk="1" hangingPunct="1">
              <a:lnSpc>
                <a:spcPct val="150000"/>
              </a:lnSpc>
              <a:buClr>
                <a:srgbClr val="333399"/>
              </a:buClr>
              <a:buFont typeface="微软雅黑" panose="020B0503020204020204" pitchFamily="34" charset="-122"/>
              <a:buNone/>
            </a:pPr>
            <a:r>
              <a:rPr lang="zh-CN" altLang="en-US" sz="1600" b="0" i="0" dirty="0">
                <a:solidFill>
                  <a:srgbClr val="000000"/>
                </a:solidFill>
                <a:latin typeface="微软雅黑" panose="020B0503020204020204" pitchFamily="34" charset="-122"/>
                <a:ea typeface="微软雅黑" panose="020B0503020204020204" pitchFamily="34" charset="-122"/>
              </a:rPr>
              <a:t>（</a:t>
            </a:r>
            <a:r>
              <a:rPr lang="en-US" altLang="zh-CN" sz="1600" b="0" i="0" dirty="0">
                <a:solidFill>
                  <a:srgbClr val="000000"/>
                </a:solidFill>
                <a:latin typeface="微软雅黑" panose="020B0503020204020204" pitchFamily="34" charset="-122"/>
                <a:ea typeface="微软雅黑" panose="020B0503020204020204" pitchFamily="34" charset="-122"/>
              </a:rPr>
              <a:t>5</a:t>
            </a:r>
            <a:r>
              <a:rPr lang="zh-CN" altLang="en-US" sz="1600" b="0" i="0" dirty="0">
                <a:solidFill>
                  <a:srgbClr val="000000"/>
                </a:solidFill>
                <a:latin typeface="微软雅黑" panose="020B0503020204020204" pitchFamily="34" charset="-122"/>
                <a:ea typeface="微软雅黑" panose="020B0503020204020204" pitchFamily="34" charset="-122"/>
              </a:rPr>
              <a:t>）可燃气体检测报警仪、有毒气体检测报警仪定期检测：每周按动报警器自检试验系统按钮一次，检查指示系统运行状况；每两周进行一次外观检查；每半年用标准气体对可燃气体检测报警器进行检定，观察报警情况和稳定值；每年不少于一次的定期标定。</a:t>
            </a:r>
          </a:p>
        </p:txBody>
      </p:sp>
      <p:sp>
        <p:nvSpPr>
          <p:cNvPr id="57347" name="Text Box 6"/>
          <p:cNvSpPr txBox="1"/>
          <p:nvPr/>
        </p:nvSpPr>
        <p:spPr>
          <a:xfrm>
            <a:off x="914400" y="3220854"/>
            <a:ext cx="2214563" cy="373856"/>
          </a:xfrm>
          <a:prstGeom prst="rect">
            <a:avLst/>
          </a:prstGeom>
          <a:noFill/>
          <a:ln w="9525">
            <a:noFill/>
          </a:ln>
        </p:spPr>
        <p:txBody>
          <a:bodyPr/>
          <a:lstStyle/>
          <a:p>
            <a:pPr marL="257175" indent="-257175">
              <a:lnSpc>
                <a:spcPct val="150000"/>
              </a:lnSpc>
              <a:buClr>
                <a:srgbClr val="333399"/>
              </a:buClr>
            </a:pPr>
            <a:r>
              <a:rPr lang="zh-CN" altLang="en-US" sz="1500" noProof="1">
                <a:solidFill>
                  <a:schemeClr val="dk1"/>
                </a:solidFill>
                <a:latin typeface="微软雅黑" panose="020B0503020204020204" charset="-122"/>
                <a:ea typeface="微软雅黑" panose="020B0503020204020204" charset="-122"/>
                <a:cs typeface="微软雅黑" panose="020B0503020204020204" charset="-122"/>
              </a:rPr>
              <a:t>主要参考依据：</a:t>
            </a:r>
          </a:p>
        </p:txBody>
      </p:sp>
      <p:sp>
        <p:nvSpPr>
          <p:cNvPr id="82952" name="Rectangle 7"/>
          <p:cNvSpPr>
            <a:spLocks noChangeArrowheads="1"/>
          </p:cNvSpPr>
          <p:nvPr/>
        </p:nvSpPr>
        <p:spPr bwMode="auto">
          <a:xfrm>
            <a:off x="914400" y="3612569"/>
            <a:ext cx="7772400" cy="721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b="1" i="1">
                <a:solidFill>
                  <a:srgbClr val="800080"/>
                </a:solidFill>
                <a:latin typeface="Times New Roman" panose="02020603050405020304" pitchFamily="18" charset="0"/>
                <a:ea typeface="楷体_GB2312" panose="02010609030101010101" pitchFamily="49" charset="-122"/>
              </a:defRPr>
            </a:lvl1pPr>
            <a:lvl2pPr eaLnBrk="0" hangingPunct="0">
              <a:defRPr sz="2400" b="1" i="1">
                <a:solidFill>
                  <a:srgbClr val="800080"/>
                </a:solidFill>
                <a:latin typeface="Times New Roman" panose="02020603050405020304" pitchFamily="18" charset="0"/>
                <a:ea typeface="楷体_GB2312" panose="02010609030101010101" pitchFamily="49" charset="-122"/>
              </a:defRPr>
            </a:lvl2pPr>
            <a:lvl3pPr eaLnBrk="0" hangingPunct="0">
              <a:defRPr sz="2400" b="1" i="1">
                <a:solidFill>
                  <a:srgbClr val="800080"/>
                </a:solidFill>
                <a:latin typeface="Times New Roman" panose="02020603050405020304" pitchFamily="18" charset="0"/>
                <a:ea typeface="楷体_GB2312" panose="02010609030101010101" pitchFamily="49" charset="-122"/>
              </a:defRPr>
            </a:lvl3pPr>
            <a:lvl4pPr eaLnBrk="0" hangingPunct="0">
              <a:defRPr sz="2400" b="1" i="1">
                <a:solidFill>
                  <a:srgbClr val="800080"/>
                </a:solidFill>
                <a:latin typeface="Times New Roman" panose="02020603050405020304" pitchFamily="18" charset="0"/>
                <a:ea typeface="楷体_GB2312" panose="02010609030101010101" pitchFamily="49" charset="-122"/>
              </a:defRPr>
            </a:lvl4pPr>
            <a:lvl5pPr eaLnBrk="0" hangingPunct="0">
              <a:defRPr sz="2400" b="1" i="1">
                <a:solidFill>
                  <a:srgbClr val="800080"/>
                </a:solidFill>
                <a:latin typeface="Times New Roman" panose="02020603050405020304" pitchFamily="18" charset="0"/>
                <a:ea typeface="楷体_GB2312" panose="02010609030101010101" pitchFamily="49" charset="-122"/>
              </a:defRPr>
            </a:lvl5pPr>
            <a:lvl6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6pPr>
            <a:lvl7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7pPr>
            <a:lvl8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8pPr>
            <a:lvl9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9pPr>
          </a:lstStyle>
          <a:p>
            <a:pPr eaLnBrk="1" hangingPunct="1">
              <a:lnSpc>
                <a:spcPct val="150000"/>
              </a:lnSpc>
              <a:buClr>
                <a:srgbClr val="333399"/>
              </a:buClr>
              <a:buFont typeface="微软雅黑" panose="020B0503020204020204" pitchFamily="34" charset="-122"/>
              <a:buNone/>
            </a:pPr>
            <a:r>
              <a:rPr lang="en-US" altLang="zh-CN" sz="1500" b="0" i="0" dirty="0">
                <a:solidFill>
                  <a:srgbClr val="000000"/>
                </a:solidFill>
                <a:latin typeface="微软雅黑" panose="020B0503020204020204" pitchFamily="34" charset="-122"/>
                <a:ea typeface="微软雅黑" panose="020B0503020204020204" pitchFamily="34" charset="-122"/>
              </a:rPr>
              <a:t>《</a:t>
            </a:r>
            <a:r>
              <a:rPr lang="zh-CN" altLang="en-US" sz="1500" b="0" i="0" dirty="0">
                <a:solidFill>
                  <a:srgbClr val="000000"/>
                </a:solidFill>
                <a:latin typeface="微软雅黑" panose="020B0503020204020204" pitchFamily="34" charset="-122"/>
                <a:ea typeface="微软雅黑" panose="020B0503020204020204" pitchFamily="34" charset="-122"/>
              </a:rPr>
              <a:t>石油化工企业可燃气体和有毒气体检测报警设计规范</a:t>
            </a:r>
            <a:r>
              <a:rPr lang="en-US" altLang="zh-CN" sz="1500" b="0" i="0" dirty="0">
                <a:solidFill>
                  <a:srgbClr val="000000"/>
                </a:solidFill>
                <a:latin typeface="微软雅黑" panose="020B0503020204020204" pitchFamily="34" charset="-122"/>
                <a:ea typeface="微软雅黑" panose="020B0503020204020204" pitchFamily="34" charset="-122"/>
              </a:rPr>
              <a:t>》 GB 50493-2009 </a:t>
            </a:r>
          </a:p>
        </p:txBody>
      </p:sp>
      <p:sp>
        <p:nvSpPr>
          <p:cNvPr id="57351" name="矩形 4"/>
          <p:cNvSpPr/>
          <p:nvPr>
            <p:custDataLst>
              <p:tags r:id="rId2"/>
            </p:custDataLst>
          </p:nvPr>
        </p:nvSpPr>
        <p:spPr>
          <a:xfrm>
            <a:off x="2148391" y="4857750"/>
            <a:ext cx="184731" cy="323165"/>
          </a:xfrm>
          <a:prstGeom prst="rect">
            <a:avLst/>
          </a:prstGeom>
          <a:noFill/>
          <a:ln w="9525">
            <a:noFill/>
          </a:ln>
        </p:spPr>
        <p:txBody>
          <a:bodyPr wrap="none">
            <a:spAutoFit/>
          </a:bodyPr>
          <a:lstStyle/>
          <a:p>
            <a:pPr algn="ctr"/>
            <a:endParaRPr lang="zh-CN" altLang="en-US" sz="1500" noProof="1">
              <a:solidFill>
                <a:schemeClr val="dk1"/>
              </a:solidFill>
              <a:latin typeface="微软雅黑" panose="020B0503020204020204" charset="-122"/>
              <a:ea typeface="微软雅黑" panose="020B0503020204020204" charset="-122"/>
              <a:cs typeface="微软雅黑" panose="020B0503020204020204" charset="-122"/>
            </a:endParaRPr>
          </a:p>
        </p:txBody>
      </p:sp>
      <p:sp>
        <p:nvSpPr>
          <p:cNvPr id="11" name="Text Box 4"/>
          <p:cNvSpPr txBox="1"/>
          <p:nvPr/>
        </p:nvSpPr>
        <p:spPr>
          <a:xfrm>
            <a:off x="677333" y="514350"/>
            <a:ext cx="8058422" cy="400110"/>
          </a:xfrm>
          <a:prstGeom prst="rect">
            <a:avLst/>
          </a:prstGeom>
          <a:noFill/>
          <a:ln w="9525">
            <a:noFill/>
          </a:ln>
        </p:spPr>
        <p:txBody>
          <a:bodyPr wrap="square">
            <a:spAutoFit/>
          </a:bodyPr>
          <a:lstStyle/>
          <a:p>
            <a:r>
              <a:rPr lang="zh-CN" altLang="en-US" sz="2000" noProof="1">
                <a:solidFill>
                  <a:schemeClr val="dk1"/>
                </a:solidFill>
                <a:latin typeface="微软雅黑" panose="020B0503020204020204" charset="-122"/>
                <a:ea typeface="微软雅黑" panose="020B0503020204020204" charset="-122"/>
                <a:cs typeface="微软雅黑" panose="020B0503020204020204" charset="-122"/>
              </a:rPr>
              <a:t>问题八、储罐区可燃气体、有毒气体检测报警仪的安装与使用有何要求？</a:t>
            </a:r>
          </a:p>
        </p:txBody>
      </p:sp>
    </p:spTree>
    <p:custDataLst>
      <p:tags r:id="rId1"/>
    </p:custDataLst>
    <p:extLst>
      <p:ext uri="{BB962C8B-B14F-4D97-AF65-F5344CB8AC3E}">
        <p14:creationId xmlns:p14="http://schemas.microsoft.com/office/powerpoint/2010/main" val="2155954758"/>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4" name="Text Box 4"/>
          <p:cNvSpPr txBox="1">
            <a:spLocks noChangeArrowheads="1"/>
          </p:cNvSpPr>
          <p:nvPr/>
        </p:nvSpPr>
        <p:spPr bwMode="auto">
          <a:xfrm>
            <a:off x="609600" y="590550"/>
            <a:ext cx="5616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000">
                <a:solidFill>
                  <a:srgbClr val="14ABC6"/>
                </a:solidFill>
                <a:latin typeface="微软雅黑" panose="020B0503020204020204" pitchFamily="34" charset="-122"/>
                <a:ea typeface="微软雅黑" panose="020B0503020204020204" pitchFamily="34" charset="-122"/>
              </a:rPr>
              <a:t>问题九、储罐区安全警示标识、标志等有何要求？</a:t>
            </a:r>
          </a:p>
        </p:txBody>
      </p:sp>
      <p:sp>
        <p:nvSpPr>
          <p:cNvPr id="83975" name="Rectangle 5"/>
          <p:cNvSpPr>
            <a:spLocks noChangeArrowheads="1"/>
          </p:cNvSpPr>
          <p:nvPr/>
        </p:nvSpPr>
        <p:spPr bwMode="auto">
          <a:xfrm>
            <a:off x="2064544" y="1631157"/>
            <a:ext cx="4906566" cy="1156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b="1" i="1">
                <a:solidFill>
                  <a:srgbClr val="800080"/>
                </a:solidFill>
                <a:latin typeface="Times New Roman" panose="02020603050405020304" pitchFamily="18" charset="0"/>
                <a:ea typeface="楷体_GB2312" panose="02010609030101010101" pitchFamily="49" charset="-122"/>
              </a:defRPr>
            </a:lvl1pPr>
            <a:lvl2pPr eaLnBrk="0" hangingPunct="0">
              <a:defRPr sz="2400" b="1" i="1">
                <a:solidFill>
                  <a:srgbClr val="800080"/>
                </a:solidFill>
                <a:latin typeface="Times New Roman" panose="02020603050405020304" pitchFamily="18" charset="0"/>
                <a:ea typeface="楷体_GB2312" panose="02010609030101010101" pitchFamily="49" charset="-122"/>
              </a:defRPr>
            </a:lvl2pPr>
            <a:lvl3pPr eaLnBrk="0" hangingPunct="0">
              <a:defRPr sz="2400" b="1" i="1">
                <a:solidFill>
                  <a:srgbClr val="800080"/>
                </a:solidFill>
                <a:latin typeface="Times New Roman" panose="02020603050405020304" pitchFamily="18" charset="0"/>
                <a:ea typeface="楷体_GB2312" panose="02010609030101010101" pitchFamily="49" charset="-122"/>
              </a:defRPr>
            </a:lvl3pPr>
            <a:lvl4pPr eaLnBrk="0" hangingPunct="0">
              <a:defRPr sz="2400" b="1" i="1">
                <a:solidFill>
                  <a:srgbClr val="800080"/>
                </a:solidFill>
                <a:latin typeface="Times New Roman" panose="02020603050405020304" pitchFamily="18" charset="0"/>
                <a:ea typeface="楷体_GB2312" panose="02010609030101010101" pitchFamily="49" charset="-122"/>
              </a:defRPr>
            </a:lvl4pPr>
            <a:lvl5pPr eaLnBrk="0" hangingPunct="0">
              <a:defRPr sz="2400" b="1" i="1">
                <a:solidFill>
                  <a:srgbClr val="800080"/>
                </a:solidFill>
                <a:latin typeface="Times New Roman" panose="02020603050405020304" pitchFamily="18" charset="0"/>
                <a:ea typeface="楷体_GB2312" panose="02010609030101010101" pitchFamily="49" charset="-122"/>
              </a:defRPr>
            </a:lvl5pPr>
            <a:lvl6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6pPr>
            <a:lvl7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7pPr>
            <a:lvl8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8pPr>
            <a:lvl9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9pPr>
          </a:lstStyle>
          <a:p>
            <a:pPr eaLnBrk="1" hangingPunct="1">
              <a:lnSpc>
                <a:spcPct val="150000"/>
              </a:lnSpc>
              <a:buClr>
                <a:srgbClr val="333399"/>
              </a:buClr>
              <a:buFont typeface="微软雅黑" panose="020B0503020204020204" pitchFamily="34" charset="-122"/>
              <a:buNone/>
            </a:pPr>
            <a:r>
              <a:rPr lang="zh-CN" altLang="en-US" sz="1500" b="0" i="0">
                <a:solidFill>
                  <a:srgbClr val="000000"/>
                </a:solidFill>
                <a:latin typeface="微软雅黑" panose="020B0503020204020204" pitchFamily="34" charset="-122"/>
                <a:ea typeface="微软雅黑" panose="020B0503020204020204" pitchFamily="34" charset="-122"/>
              </a:rPr>
              <a:t>（</a:t>
            </a:r>
            <a:r>
              <a:rPr lang="en-US" altLang="zh-CN" sz="1500" b="0" i="0">
                <a:solidFill>
                  <a:srgbClr val="000000"/>
                </a:solidFill>
                <a:latin typeface="微软雅黑" panose="020B0503020204020204" pitchFamily="34" charset="-122"/>
                <a:ea typeface="微软雅黑" panose="020B0503020204020204" pitchFamily="34" charset="-122"/>
              </a:rPr>
              <a:t>1</a:t>
            </a:r>
            <a:r>
              <a:rPr lang="zh-CN" altLang="en-US" sz="1500" b="0" i="0">
                <a:solidFill>
                  <a:srgbClr val="000000"/>
                </a:solidFill>
                <a:latin typeface="微软雅黑" panose="020B0503020204020204" pitchFamily="34" charset="-122"/>
                <a:ea typeface="微软雅黑" panose="020B0503020204020204" pitchFamily="34" charset="-122"/>
              </a:rPr>
              <a:t>）储罐区储罐应加以编号，并与罐区分布图相一致；</a:t>
            </a:r>
          </a:p>
          <a:p>
            <a:pPr eaLnBrk="1" hangingPunct="1">
              <a:lnSpc>
                <a:spcPct val="150000"/>
              </a:lnSpc>
              <a:buClr>
                <a:srgbClr val="333399"/>
              </a:buClr>
              <a:buFont typeface="微软雅黑" panose="020B0503020204020204" pitchFamily="34" charset="-122"/>
              <a:buNone/>
            </a:pPr>
            <a:r>
              <a:rPr lang="zh-CN" altLang="en-US" sz="1500" b="0" i="0">
                <a:solidFill>
                  <a:srgbClr val="000000"/>
                </a:solidFill>
                <a:latin typeface="微软雅黑" panose="020B0503020204020204" pitchFamily="34" charset="-122"/>
                <a:ea typeface="微软雅黑" panose="020B0503020204020204" pitchFamily="34" charset="-122"/>
              </a:rPr>
              <a:t>（</a:t>
            </a:r>
            <a:r>
              <a:rPr lang="en-US" altLang="zh-CN" sz="1500" b="0" i="0">
                <a:solidFill>
                  <a:srgbClr val="000000"/>
                </a:solidFill>
                <a:latin typeface="微软雅黑" panose="020B0503020204020204" pitchFamily="34" charset="-122"/>
                <a:ea typeface="微软雅黑" panose="020B0503020204020204" pitchFamily="34" charset="-122"/>
              </a:rPr>
              <a:t>2</a:t>
            </a:r>
            <a:r>
              <a:rPr lang="zh-CN" altLang="en-US" sz="1500" b="0" i="0">
                <a:solidFill>
                  <a:srgbClr val="000000"/>
                </a:solidFill>
                <a:latin typeface="微软雅黑" panose="020B0503020204020204" pitchFamily="34" charset="-122"/>
                <a:ea typeface="微软雅黑" panose="020B0503020204020204" pitchFamily="34" charset="-122"/>
              </a:rPr>
              <a:t>）储罐区应设置安全警示牌、危险品周知卡；</a:t>
            </a:r>
          </a:p>
          <a:p>
            <a:pPr eaLnBrk="1" hangingPunct="1">
              <a:lnSpc>
                <a:spcPct val="150000"/>
              </a:lnSpc>
              <a:buClr>
                <a:srgbClr val="333399"/>
              </a:buClr>
              <a:buFont typeface="微软雅黑" panose="020B0503020204020204" pitchFamily="34" charset="-122"/>
              <a:buNone/>
            </a:pPr>
            <a:r>
              <a:rPr lang="zh-CN" altLang="en-US" sz="1500" b="0" i="0">
                <a:solidFill>
                  <a:srgbClr val="000000"/>
                </a:solidFill>
                <a:latin typeface="微软雅黑" panose="020B0503020204020204" pitchFamily="34" charset="-122"/>
                <a:ea typeface="微软雅黑" panose="020B0503020204020204" pitchFamily="34" charset="-122"/>
              </a:rPr>
              <a:t>（</a:t>
            </a:r>
            <a:r>
              <a:rPr lang="en-US" altLang="zh-CN" sz="1500" b="0" i="0">
                <a:solidFill>
                  <a:srgbClr val="000000"/>
                </a:solidFill>
                <a:latin typeface="微软雅黑" panose="020B0503020204020204" pitchFamily="34" charset="-122"/>
                <a:ea typeface="微软雅黑" panose="020B0503020204020204" pitchFamily="34" charset="-122"/>
              </a:rPr>
              <a:t>3</a:t>
            </a:r>
            <a:r>
              <a:rPr lang="zh-CN" altLang="en-US" sz="1500" b="0" i="0">
                <a:solidFill>
                  <a:srgbClr val="000000"/>
                </a:solidFill>
                <a:latin typeface="微软雅黑" panose="020B0503020204020204" pitchFamily="34" charset="-122"/>
                <a:ea typeface="微软雅黑" panose="020B0503020204020204" pitchFamily="34" charset="-122"/>
              </a:rPr>
              <a:t>）构成重大危险源的，应有重大危险源标识。</a:t>
            </a:r>
          </a:p>
          <a:p>
            <a:pPr eaLnBrk="1" hangingPunct="1">
              <a:lnSpc>
                <a:spcPct val="150000"/>
              </a:lnSpc>
              <a:buClr>
                <a:srgbClr val="333399"/>
              </a:buClr>
              <a:buFont typeface="微软雅黑" panose="020B0503020204020204" pitchFamily="34" charset="-122"/>
              <a:buNone/>
            </a:pPr>
            <a:endParaRPr lang="zh-CN" altLang="en-US" sz="1500" b="0" i="0">
              <a:solidFill>
                <a:srgbClr val="000000"/>
              </a:solidFill>
              <a:latin typeface="微软雅黑" panose="020B0503020204020204" pitchFamily="34" charset="-122"/>
              <a:ea typeface="微软雅黑" panose="020B0503020204020204" pitchFamily="34" charset="-122"/>
            </a:endParaRPr>
          </a:p>
        </p:txBody>
      </p:sp>
      <p:pic>
        <p:nvPicPr>
          <p:cNvPr id="83976" name="Picture 7" descr="image04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19312" y="2950369"/>
            <a:ext cx="2376488" cy="1687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7" name="Rectangle 8"/>
          <p:cNvSpPr>
            <a:spLocks noChangeArrowheads="1"/>
          </p:cNvSpPr>
          <p:nvPr/>
        </p:nvSpPr>
        <p:spPr bwMode="auto">
          <a:xfrm>
            <a:off x="4631532" y="3245644"/>
            <a:ext cx="2784872"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b="1" i="1">
                <a:solidFill>
                  <a:srgbClr val="800080"/>
                </a:solidFill>
                <a:latin typeface="Times New Roman" panose="02020603050405020304" pitchFamily="18" charset="0"/>
                <a:ea typeface="楷体_GB2312" panose="02010609030101010101" pitchFamily="49" charset="-122"/>
              </a:defRPr>
            </a:lvl1pPr>
            <a:lvl2pPr eaLnBrk="0" hangingPunct="0">
              <a:defRPr sz="2400" b="1" i="1">
                <a:solidFill>
                  <a:srgbClr val="800080"/>
                </a:solidFill>
                <a:latin typeface="Times New Roman" panose="02020603050405020304" pitchFamily="18" charset="0"/>
                <a:ea typeface="楷体_GB2312" panose="02010609030101010101" pitchFamily="49" charset="-122"/>
              </a:defRPr>
            </a:lvl2pPr>
            <a:lvl3pPr eaLnBrk="0" hangingPunct="0">
              <a:defRPr sz="2400" b="1" i="1">
                <a:solidFill>
                  <a:srgbClr val="800080"/>
                </a:solidFill>
                <a:latin typeface="Times New Roman" panose="02020603050405020304" pitchFamily="18" charset="0"/>
                <a:ea typeface="楷体_GB2312" panose="02010609030101010101" pitchFamily="49" charset="-122"/>
              </a:defRPr>
            </a:lvl3pPr>
            <a:lvl4pPr eaLnBrk="0" hangingPunct="0">
              <a:defRPr sz="2400" b="1" i="1">
                <a:solidFill>
                  <a:srgbClr val="800080"/>
                </a:solidFill>
                <a:latin typeface="Times New Roman" panose="02020603050405020304" pitchFamily="18" charset="0"/>
                <a:ea typeface="楷体_GB2312" panose="02010609030101010101" pitchFamily="49" charset="-122"/>
              </a:defRPr>
            </a:lvl4pPr>
            <a:lvl5pPr eaLnBrk="0" hangingPunct="0">
              <a:defRPr sz="2400" b="1" i="1">
                <a:solidFill>
                  <a:srgbClr val="800080"/>
                </a:solidFill>
                <a:latin typeface="Times New Roman" panose="02020603050405020304" pitchFamily="18" charset="0"/>
                <a:ea typeface="楷体_GB2312" panose="02010609030101010101" pitchFamily="49" charset="-122"/>
              </a:defRPr>
            </a:lvl5pPr>
            <a:lvl6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6pPr>
            <a:lvl7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7pPr>
            <a:lvl8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8pPr>
            <a:lvl9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9pPr>
          </a:lstStyle>
          <a:p>
            <a:pPr eaLnBrk="1" hangingPunct="1">
              <a:lnSpc>
                <a:spcPct val="150000"/>
              </a:lnSpc>
              <a:buClr>
                <a:srgbClr val="333399"/>
              </a:buClr>
              <a:buFont typeface="微软雅黑" panose="020B0503020204020204" pitchFamily="34" charset="-122"/>
              <a:buNone/>
            </a:pPr>
            <a:r>
              <a:rPr lang="zh-CN" altLang="en-US" sz="1500" b="0" i="0">
                <a:solidFill>
                  <a:srgbClr val="000000"/>
                </a:solidFill>
                <a:latin typeface="微软雅黑" panose="020B0503020204020204" pitchFamily="34" charset="-122"/>
                <a:ea typeface="微软雅黑" panose="020B0503020204020204" pitchFamily="34" charset="-122"/>
              </a:rPr>
              <a:t>包括：基本的理化特性、基本</a:t>
            </a:r>
            <a:endParaRPr lang="en-US" altLang="zh-CN" sz="1500" b="0" i="0">
              <a:solidFill>
                <a:srgbClr val="000000"/>
              </a:solidFill>
              <a:latin typeface="微软雅黑" panose="020B0503020204020204" pitchFamily="34" charset="-122"/>
              <a:ea typeface="微软雅黑" panose="020B0503020204020204" pitchFamily="34" charset="-122"/>
            </a:endParaRPr>
          </a:p>
          <a:p>
            <a:pPr eaLnBrk="1" hangingPunct="1">
              <a:lnSpc>
                <a:spcPct val="150000"/>
              </a:lnSpc>
              <a:buClr>
                <a:srgbClr val="333399"/>
              </a:buClr>
              <a:buFont typeface="微软雅黑" panose="020B0503020204020204" pitchFamily="34" charset="-122"/>
              <a:buNone/>
            </a:pPr>
            <a:r>
              <a:rPr lang="zh-CN" altLang="en-US" sz="1500" b="0" i="0">
                <a:solidFill>
                  <a:srgbClr val="000000"/>
                </a:solidFill>
                <a:latin typeface="微软雅黑" panose="020B0503020204020204" pitchFamily="34" charset="-122"/>
                <a:ea typeface="微软雅黑" panose="020B0503020204020204" pitchFamily="34" charset="-122"/>
              </a:rPr>
              <a:t>的化学危险、危害性、泄漏应</a:t>
            </a:r>
            <a:endParaRPr lang="en-US" altLang="zh-CN" sz="1500" b="0" i="0">
              <a:solidFill>
                <a:srgbClr val="000000"/>
              </a:solidFill>
              <a:latin typeface="微软雅黑" panose="020B0503020204020204" pitchFamily="34" charset="-122"/>
              <a:ea typeface="微软雅黑" panose="020B0503020204020204" pitchFamily="34" charset="-122"/>
            </a:endParaRPr>
          </a:p>
          <a:p>
            <a:pPr eaLnBrk="1" hangingPunct="1">
              <a:lnSpc>
                <a:spcPct val="150000"/>
              </a:lnSpc>
              <a:buClr>
                <a:srgbClr val="333399"/>
              </a:buClr>
              <a:buFont typeface="微软雅黑" panose="020B0503020204020204" pitchFamily="34" charset="-122"/>
              <a:buNone/>
            </a:pPr>
            <a:r>
              <a:rPr lang="zh-CN" altLang="en-US" sz="1500" b="0" i="0">
                <a:solidFill>
                  <a:srgbClr val="000000"/>
                </a:solidFill>
                <a:latin typeface="微软雅黑" panose="020B0503020204020204" pitchFamily="34" charset="-122"/>
                <a:ea typeface="微软雅黑" panose="020B0503020204020204" pitchFamily="34" charset="-122"/>
              </a:rPr>
              <a:t>急处置、灭火方法和灭火剂等。</a:t>
            </a:r>
          </a:p>
        </p:txBody>
      </p:sp>
      <p:sp>
        <p:nvSpPr>
          <p:cNvPr id="58375" name="AutoShape 9"/>
          <p:cNvSpPr/>
          <p:nvPr>
            <p:custDataLst>
              <p:tags r:id="rId2"/>
            </p:custDataLst>
          </p:nvPr>
        </p:nvSpPr>
        <p:spPr>
          <a:xfrm>
            <a:off x="4495801" y="2968228"/>
            <a:ext cx="594122" cy="232172"/>
          </a:xfrm>
          <a:prstGeom prst="curvedDownArrow">
            <a:avLst>
              <a:gd name="adj1" fmla="val 51179"/>
              <a:gd name="adj2" fmla="val 102359"/>
              <a:gd name="adj3" fmla="val 33333"/>
            </a:avLst>
          </a:prstGeom>
          <a:solidFill>
            <a:schemeClr val="accent1"/>
          </a:solidFill>
          <a:ln w="9525" cap="flat" cmpd="sng">
            <a:solidFill>
              <a:srgbClr val="008000"/>
            </a:solidFill>
            <a:prstDash val="solid"/>
            <a:miter/>
            <a:headEnd type="none" w="med" len="med"/>
            <a:tailEnd type="none" w="med" len="med"/>
          </a:ln>
        </p:spPr>
        <p:txBody>
          <a:bodyPr wrap="none" anchor="ctr"/>
          <a:lstStyle/>
          <a:p>
            <a:pPr algn="ctr"/>
            <a:endParaRPr lang="zh-CN" altLang="en-US" sz="1350" noProof="1">
              <a:solidFill>
                <a:schemeClr val="dk1"/>
              </a:solidFill>
              <a:latin typeface="微软雅黑" panose="020B0503020204020204" charset="-122"/>
              <a:ea typeface="微软雅黑" panose="020B0503020204020204" charset="-122"/>
              <a:cs typeface="微软雅黑" panose="020B0503020204020204" charset="-122"/>
            </a:endParaRPr>
          </a:p>
        </p:txBody>
      </p:sp>
      <p:sp>
        <p:nvSpPr>
          <p:cNvPr id="58376" name="矩形 4"/>
          <p:cNvSpPr/>
          <p:nvPr>
            <p:custDataLst>
              <p:tags r:id="rId3"/>
            </p:custDataLst>
          </p:nvPr>
        </p:nvSpPr>
        <p:spPr>
          <a:xfrm>
            <a:off x="2148391" y="4857750"/>
            <a:ext cx="184731" cy="323165"/>
          </a:xfrm>
          <a:prstGeom prst="rect">
            <a:avLst/>
          </a:prstGeom>
          <a:noFill/>
          <a:ln w="9525">
            <a:noFill/>
          </a:ln>
        </p:spPr>
        <p:txBody>
          <a:bodyPr wrap="none">
            <a:spAutoFit/>
          </a:bodyPr>
          <a:lstStyle/>
          <a:p>
            <a:pPr algn="ctr"/>
            <a:endParaRPr lang="zh-CN" altLang="en-US" sz="1500" noProof="1">
              <a:solidFill>
                <a:schemeClr val="dk1"/>
              </a:solidFill>
              <a:latin typeface="微软雅黑" panose="020B0503020204020204" charset="-122"/>
              <a:ea typeface="微软雅黑" panose="020B0503020204020204" charset="-122"/>
              <a:cs typeface="微软雅黑" panose="020B0503020204020204" charset="-122"/>
            </a:endParaRPr>
          </a:p>
        </p:txBody>
      </p:sp>
    </p:spTree>
    <p:custDataLst>
      <p:tags r:id="rId1"/>
    </p:custDataLst>
    <p:extLst>
      <p:ext uri="{BB962C8B-B14F-4D97-AF65-F5344CB8AC3E}">
        <p14:creationId xmlns:p14="http://schemas.microsoft.com/office/powerpoint/2010/main" val="2274623305"/>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8" name="Rectangle 4"/>
          <p:cNvSpPr>
            <a:spLocks noChangeArrowheads="1"/>
          </p:cNvSpPr>
          <p:nvPr/>
        </p:nvSpPr>
        <p:spPr bwMode="auto">
          <a:xfrm>
            <a:off x="762000" y="2172656"/>
            <a:ext cx="5805488" cy="2106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b="1" i="1">
                <a:solidFill>
                  <a:srgbClr val="800080"/>
                </a:solidFill>
                <a:latin typeface="Times New Roman" panose="02020603050405020304" pitchFamily="18" charset="0"/>
                <a:ea typeface="楷体_GB2312" panose="02010609030101010101" pitchFamily="49" charset="-122"/>
              </a:defRPr>
            </a:lvl1pPr>
            <a:lvl2pPr eaLnBrk="0" hangingPunct="0">
              <a:defRPr sz="2400" b="1" i="1">
                <a:solidFill>
                  <a:srgbClr val="800080"/>
                </a:solidFill>
                <a:latin typeface="Times New Roman" panose="02020603050405020304" pitchFamily="18" charset="0"/>
                <a:ea typeface="楷体_GB2312" panose="02010609030101010101" pitchFamily="49" charset="-122"/>
              </a:defRPr>
            </a:lvl2pPr>
            <a:lvl3pPr eaLnBrk="0" hangingPunct="0">
              <a:defRPr sz="2400" b="1" i="1">
                <a:solidFill>
                  <a:srgbClr val="800080"/>
                </a:solidFill>
                <a:latin typeface="Times New Roman" panose="02020603050405020304" pitchFamily="18" charset="0"/>
                <a:ea typeface="楷体_GB2312" panose="02010609030101010101" pitchFamily="49" charset="-122"/>
              </a:defRPr>
            </a:lvl3pPr>
            <a:lvl4pPr eaLnBrk="0" hangingPunct="0">
              <a:defRPr sz="2400" b="1" i="1">
                <a:solidFill>
                  <a:srgbClr val="800080"/>
                </a:solidFill>
                <a:latin typeface="Times New Roman" panose="02020603050405020304" pitchFamily="18" charset="0"/>
                <a:ea typeface="楷体_GB2312" panose="02010609030101010101" pitchFamily="49" charset="-122"/>
              </a:defRPr>
            </a:lvl4pPr>
            <a:lvl5pPr eaLnBrk="0" hangingPunct="0">
              <a:defRPr sz="2400" b="1" i="1">
                <a:solidFill>
                  <a:srgbClr val="800080"/>
                </a:solidFill>
                <a:latin typeface="Times New Roman" panose="02020603050405020304" pitchFamily="18" charset="0"/>
                <a:ea typeface="楷体_GB2312" panose="02010609030101010101" pitchFamily="49" charset="-122"/>
              </a:defRPr>
            </a:lvl5pPr>
            <a:lvl6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6pPr>
            <a:lvl7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7pPr>
            <a:lvl8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8pPr>
            <a:lvl9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9pPr>
          </a:lstStyle>
          <a:p>
            <a:pPr eaLnBrk="1" hangingPunct="1">
              <a:lnSpc>
                <a:spcPct val="150000"/>
              </a:lnSpc>
              <a:buClr>
                <a:srgbClr val="333399"/>
              </a:buClr>
              <a:buFont typeface="微软雅黑" panose="020B0503020204020204" pitchFamily="34" charset="-122"/>
              <a:buNone/>
            </a:pPr>
            <a:r>
              <a:rPr lang="zh-CN" altLang="en-US" sz="1500" b="0" i="0">
                <a:solidFill>
                  <a:srgbClr val="000000"/>
                </a:solidFill>
                <a:latin typeface="微软雅黑" panose="020B0503020204020204" pitchFamily="34" charset="-122"/>
                <a:ea typeface="微软雅黑" panose="020B0503020204020204" pitchFamily="34" charset="-122"/>
              </a:rPr>
              <a:t>色标含义：</a:t>
            </a:r>
          </a:p>
          <a:p>
            <a:pPr eaLnBrk="1" hangingPunct="1">
              <a:lnSpc>
                <a:spcPct val="150000"/>
              </a:lnSpc>
              <a:buClr>
                <a:srgbClr val="333399"/>
              </a:buClr>
              <a:buFont typeface="微软雅黑" panose="020B0503020204020204" pitchFamily="34" charset="-122"/>
              <a:buNone/>
            </a:pPr>
            <a:r>
              <a:rPr lang="zh-CN" altLang="en-US" sz="1500" b="0" i="0">
                <a:solidFill>
                  <a:srgbClr val="000000"/>
                </a:solidFill>
                <a:latin typeface="微软雅黑" panose="020B0503020204020204" pitchFamily="34" charset="-122"/>
                <a:ea typeface="微软雅黑" panose="020B0503020204020204" pitchFamily="34" charset="-122"/>
              </a:rPr>
              <a:t>绿色</a:t>
            </a:r>
            <a:r>
              <a:rPr lang="en-US" altLang="zh-CN" sz="1500" b="0" i="0">
                <a:solidFill>
                  <a:srgbClr val="000000"/>
                </a:solidFill>
                <a:latin typeface="微软雅黑" panose="020B0503020204020204" pitchFamily="34" charset="-122"/>
                <a:ea typeface="微软雅黑" panose="020B0503020204020204" pitchFamily="34" charset="-122"/>
              </a:rPr>
              <a:t>——</a:t>
            </a:r>
            <a:r>
              <a:rPr lang="zh-CN" altLang="en-US" sz="1500" b="0" i="0">
                <a:solidFill>
                  <a:srgbClr val="000000"/>
                </a:solidFill>
                <a:latin typeface="微软雅黑" panose="020B0503020204020204" pitchFamily="34" charset="-122"/>
                <a:ea typeface="微软雅黑" panose="020B0503020204020204" pitchFamily="34" charset="-122"/>
              </a:rPr>
              <a:t>水；铝色</a:t>
            </a:r>
            <a:r>
              <a:rPr lang="en-US" altLang="zh-CN" sz="1500" b="0" i="0">
                <a:solidFill>
                  <a:srgbClr val="000000"/>
                </a:solidFill>
                <a:latin typeface="微软雅黑" panose="020B0503020204020204" pitchFamily="34" charset="-122"/>
                <a:ea typeface="微软雅黑" panose="020B0503020204020204" pitchFamily="34" charset="-122"/>
              </a:rPr>
              <a:t>——</a:t>
            </a:r>
            <a:r>
              <a:rPr lang="zh-CN" altLang="en-US" sz="1500" b="0" i="0">
                <a:solidFill>
                  <a:srgbClr val="000000"/>
                </a:solidFill>
                <a:latin typeface="微软雅黑" panose="020B0503020204020204" pitchFamily="34" charset="-122"/>
                <a:ea typeface="微软雅黑" panose="020B0503020204020204" pitchFamily="34" charset="-122"/>
              </a:rPr>
              <a:t>蒸汽；棕色</a:t>
            </a:r>
            <a:r>
              <a:rPr lang="en-US" altLang="zh-CN" sz="1500" b="0" i="0">
                <a:solidFill>
                  <a:srgbClr val="000000"/>
                </a:solidFill>
                <a:latin typeface="微软雅黑" panose="020B0503020204020204" pitchFamily="34" charset="-122"/>
                <a:ea typeface="微软雅黑" panose="020B0503020204020204" pitchFamily="34" charset="-122"/>
              </a:rPr>
              <a:t>——</a:t>
            </a:r>
            <a:r>
              <a:rPr lang="zh-CN" altLang="en-US" sz="1500" b="0" i="0">
                <a:solidFill>
                  <a:srgbClr val="000000"/>
                </a:solidFill>
                <a:latin typeface="微软雅黑" panose="020B0503020204020204" pitchFamily="34" charset="-122"/>
                <a:ea typeface="微软雅黑" panose="020B0503020204020204" pitchFamily="34" charset="-122"/>
              </a:rPr>
              <a:t>矿物油、植物油和动物油；</a:t>
            </a:r>
            <a:endParaRPr lang="en-US" altLang="zh-CN" sz="1500" b="0" i="0">
              <a:solidFill>
                <a:srgbClr val="000000"/>
              </a:solidFill>
              <a:latin typeface="微软雅黑" panose="020B0503020204020204" pitchFamily="34" charset="-122"/>
              <a:ea typeface="微软雅黑" panose="020B0503020204020204" pitchFamily="34" charset="-122"/>
            </a:endParaRPr>
          </a:p>
          <a:p>
            <a:pPr eaLnBrk="1" hangingPunct="1">
              <a:lnSpc>
                <a:spcPct val="150000"/>
              </a:lnSpc>
              <a:buClr>
                <a:srgbClr val="333399"/>
              </a:buClr>
              <a:buFont typeface="微软雅黑" panose="020B0503020204020204" pitchFamily="34" charset="-122"/>
              <a:buNone/>
            </a:pPr>
            <a:r>
              <a:rPr lang="zh-CN" altLang="en-US" sz="1500" b="0" i="0">
                <a:solidFill>
                  <a:srgbClr val="000000"/>
                </a:solidFill>
                <a:latin typeface="微软雅黑" panose="020B0503020204020204" pitchFamily="34" charset="-122"/>
                <a:ea typeface="微软雅黑" panose="020B0503020204020204" pitchFamily="34" charset="-122"/>
              </a:rPr>
              <a:t>易燃液体；黄褐色</a:t>
            </a:r>
            <a:r>
              <a:rPr lang="en-US" altLang="zh-CN" sz="1500" b="0" i="0">
                <a:solidFill>
                  <a:srgbClr val="000000"/>
                </a:solidFill>
                <a:latin typeface="微软雅黑" panose="020B0503020204020204" pitchFamily="34" charset="-122"/>
                <a:ea typeface="微软雅黑" panose="020B0503020204020204" pitchFamily="34" charset="-122"/>
              </a:rPr>
              <a:t>——</a:t>
            </a:r>
            <a:r>
              <a:rPr lang="zh-CN" altLang="en-US" sz="1500" b="0" i="0">
                <a:solidFill>
                  <a:srgbClr val="000000"/>
                </a:solidFill>
                <a:latin typeface="微软雅黑" panose="020B0503020204020204" pitchFamily="34" charset="-122"/>
                <a:ea typeface="微软雅黑" panose="020B0503020204020204" pitchFamily="34" charset="-122"/>
              </a:rPr>
              <a:t>气态或液态气体（空气和氧气除外）；紫</a:t>
            </a:r>
            <a:endParaRPr lang="en-US" altLang="zh-CN" sz="1500" b="0" i="0">
              <a:solidFill>
                <a:srgbClr val="000000"/>
              </a:solidFill>
              <a:latin typeface="微软雅黑" panose="020B0503020204020204" pitchFamily="34" charset="-122"/>
              <a:ea typeface="微软雅黑" panose="020B0503020204020204" pitchFamily="34" charset="-122"/>
            </a:endParaRPr>
          </a:p>
          <a:p>
            <a:pPr eaLnBrk="1" hangingPunct="1">
              <a:lnSpc>
                <a:spcPct val="150000"/>
              </a:lnSpc>
              <a:buClr>
                <a:srgbClr val="333399"/>
              </a:buClr>
              <a:buFont typeface="微软雅黑" panose="020B0503020204020204" pitchFamily="34" charset="-122"/>
              <a:buNone/>
            </a:pPr>
            <a:r>
              <a:rPr lang="zh-CN" altLang="en-US" sz="1500" b="0" i="0">
                <a:solidFill>
                  <a:srgbClr val="000000"/>
                </a:solidFill>
                <a:latin typeface="微软雅黑" panose="020B0503020204020204" pitchFamily="34" charset="-122"/>
                <a:ea typeface="微软雅黑" panose="020B0503020204020204" pitchFamily="34" charset="-122"/>
              </a:rPr>
              <a:t>色</a:t>
            </a:r>
            <a:r>
              <a:rPr lang="en-US" altLang="zh-CN" sz="1500" b="0" i="0">
                <a:solidFill>
                  <a:srgbClr val="000000"/>
                </a:solidFill>
                <a:latin typeface="微软雅黑" panose="020B0503020204020204" pitchFamily="34" charset="-122"/>
                <a:ea typeface="微软雅黑" panose="020B0503020204020204" pitchFamily="34" charset="-122"/>
              </a:rPr>
              <a:t>——</a:t>
            </a:r>
            <a:r>
              <a:rPr lang="zh-CN" altLang="en-US" sz="1500" b="0" i="0">
                <a:solidFill>
                  <a:srgbClr val="000000"/>
                </a:solidFill>
                <a:latin typeface="微软雅黑" panose="020B0503020204020204" pitchFamily="34" charset="-122"/>
                <a:ea typeface="微软雅黑" panose="020B0503020204020204" pitchFamily="34" charset="-122"/>
              </a:rPr>
              <a:t>酸或碱；浅蓝色</a:t>
            </a:r>
            <a:r>
              <a:rPr lang="en-US" altLang="zh-CN" sz="1500" b="0" i="0">
                <a:solidFill>
                  <a:srgbClr val="000000"/>
                </a:solidFill>
                <a:latin typeface="微软雅黑" panose="020B0503020204020204" pitchFamily="34" charset="-122"/>
                <a:ea typeface="微软雅黑" panose="020B0503020204020204" pitchFamily="34" charset="-122"/>
              </a:rPr>
              <a:t>——</a:t>
            </a:r>
            <a:r>
              <a:rPr lang="zh-CN" altLang="en-US" sz="1500" b="0" i="0">
                <a:solidFill>
                  <a:srgbClr val="000000"/>
                </a:solidFill>
                <a:latin typeface="微软雅黑" panose="020B0503020204020204" pitchFamily="34" charset="-122"/>
                <a:ea typeface="微软雅黑" panose="020B0503020204020204" pitchFamily="34" charset="-122"/>
              </a:rPr>
              <a:t>空气或氧气；黑色</a:t>
            </a:r>
            <a:r>
              <a:rPr lang="en-US" altLang="zh-CN" sz="1500" b="0" i="0">
                <a:solidFill>
                  <a:srgbClr val="000000"/>
                </a:solidFill>
                <a:latin typeface="微软雅黑" panose="020B0503020204020204" pitchFamily="34" charset="-122"/>
                <a:ea typeface="微软雅黑" panose="020B0503020204020204" pitchFamily="34" charset="-122"/>
              </a:rPr>
              <a:t>——</a:t>
            </a:r>
            <a:r>
              <a:rPr lang="zh-CN" altLang="en-US" sz="1500" b="0" i="0">
                <a:solidFill>
                  <a:srgbClr val="000000"/>
                </a:solidFill>
                <a:latin typeface="微软雅黑" panose="020B0503020204020204" pitchFamily="34" charset="-122"/>
                <a:ea typeface="微软雅黑" panose="020B0503020204020204" pitchFamily="34" charset="-122"/>
              </a:rPr>
              <a:t>其他液体；</a:t>
            </a:r>
          </a:p>
          <a:p>
            <a:pPr eaLnBrk="1" hangingPunct="1">
              <a:lnSpc>
                <a:spcPct val="150000"/>
              </a:lnSpc>
              <a:buClr>
                <a:srgbClr val="333399"/>
              </a:buClr>
              <a:buFont typeface="微软雅黑" panose="020B0503020204020204" pitchFamily="34" charset="-122"/>
              <a:buNone/>
            </a:pPr>
            <a:r>
              <a:rPr lang="zh-CN" altLang="en-US" sz="1500" b="0" i="0">
                <a:solidFill>
                  <a:srgbClr val="000000"/>
                </a:solidFill>
                <a:latin typeface="微软雅黑" panose="020B0503020204020204" pitchFamily="34" charset="-122"/>
                <a:ea typeface="微软雅黑" panose="020B0503020204020204" pitchFamily="34" charset="-122"/>
              </a:rPr>
              <a:t>色标形式：整体涂刷、色环或色胶带缠绕；</a:t>
            </a:r>
          </a:p>
          <a:p>
            <a:pPr eaLnBrk="1" hangingPunct="1">
              <a:lnSpc>
                <a:spcPct val="150000"/>
              </a:lnSpc>
              <a:buClr>
                <a:srgbClr val="333399"/>
              </a:buClr>
              <a:buFont typeface="微软雅黑" panose="020B0503020204020204" pitchFamily="34" charset="-122"/>
              <a:buNone/>
            </a:pPr>
            <a:r>
              <a:rPr lang="zh-CN" altLang="en-US" sz="1500" b="0" i="0">
                <a:solidFill>
                  <a:srgbClr val="000000"/>
                </a:solidFill>
                <a:latin typeface="微软雅黑" panose="020B0503020204020204" pitchFamily="34" charset="-122"/>
                <a:ea typeface="微软雅黑" panose="020B0503020204020204" pitchFamily="34" charset="-122"/>
              </a:rPr>
              <a:t>介质名称：全称或化学符号，中英文对照（外企）。</a:t>
            </a:r>
          </a:p>
        </p:txBody>
      </p:sp>
      <p:sp>
        <p:nvSpPr>
          <p:cNvPr id="84999" name="Rectangle 5"/>
          <p:cNvSpPr>
            <a:spLocks noChangeArrowheads="1"/>
          </p:cNvSpPr>
          <p:nvPr/>
        </p:nvSpPr>
        <p:spPr bwMode="auto">
          <a:xfrm>
            <a:off x="524271" y="1322844"/>
            <a:ext cx="4158854"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b="1" i="1">
                <a:solidFill>
                  <a:srgbClr val="800080"/>
                </a:solidFill>
                <a:latin typeface="Times New Roman" panose="02020603050405020304" pitchFamily="18" charset="0"/>
                <a:ea typeface="楷体_GB2312" panose="02010609030101010101" pitchFamily="49" charset="-122"/>
              </a:defRPr>
            </a:lvl1pPr>
            <a:lvl2pPr eaLnBrk="0" hangingPunct="0">
              <a:defRPr sz="2400" b="1" i="1">
                <a:solidFill>
                  <a:srgbClr val="800080"/>
                </a:solidFill>
                <a:latin typeface="Times New Roman" panose="02020603050405020304" pitchFamily="18" charset="0"/>
                <a:ea typeface="楷体_GB2312" panose="02010609030101010101" pitchFamily="49" charset="-122"/>
              </a:defRPr>
            </a:lvl2pPr>
            <a:lvl3pPr eaLnBrk="0" hangingPunct="0">
              <a:defRPr sz="2400" b="1" i="1">
                <a:solidFill>
                  <a:srgbClr val="800080"/>
                </a:solidFill>
                <a:latin typeface="Times New Roman" panose="02020603050405020304" pitchFamily="18" charset="0"/>
                <a:ea typeface="楷体_GB2312" panose="02010609030101010101" pitchFamily="49" charset="-122"/>
              </a:defRPr>
            </a:lvl3pPr>
            <a:lvl4pPr eaLnBrk="0" hangingPunct="0">
              <a:defRPr sz="2400" b="1" i="1">
                <a:solidFill>
                  <a:srgbClr val="800080"/>
                </a:solidFill>
                <a:latin typeface="Times New Roman" panose="02020603050405020304" pitchFamily="18" charset="0"/>
                <a:ea typeface="楷体_GB2312" panose="02010609030101010101" pitchFamily="49" charset="-122"/>
              </a:defRPr>
            </a:lvl4pPr>
            <a:lvl5pPr eaLnBrk="0" hangingPunct="0">
              <a:defRPr sz="2400" b="1" i="1">
                <a:solidFill>
                  <a:srgbClr val="800080"/>
                </a:solidFill>
                <a:latin typeface="Times New Roman" panose="02020603050405020304" pitchFamily="18" charset="0"/>
                <a:ea typeface="楷体_GB2312" panose="02010609030101010101" pitchFamily="49" charset="-122"/>
              </a:defRPr>
            </a:lvl5pPr>
            <a:lvl6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6pPr>
            <a:lvl7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7pPr>
            <a:lvl8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8pPr>
            <a:lvl9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9pPr>
          </a:lstStyle>
          <a:p>
            <a:pPr eaLnBrk="1" hangingPunct="1">
              <a:lnSpc>
                <a:spcPct val="150000"/>
              </a:lnSpc>
              <a:buClr>
                <a:srgbClr val="333399"/>
              </a:buClr>
              <a:buFont typeface="微软雅黑" panose="020B0503020204020204" pitchFamily="34" charset="-122"/>
              <a:buNone/>
            </a:pPr>
            <a:r>
              <a:rPr lang="zh-CN" altLang="en-US" sz="1500" b="0" i="0" dirty="0">
                <a:solidFill>
                  <a:srgbClr val="000000"/>
                </a:solidFill>
                <a:latin typeface="微软雅黑" panose="020B0503020204020204" pitchFamily="34" charset="-122"/>
                <a:ea typeface="微软雅黑" panose="020B0503020204020204" pitchFamily="34" charset="-122"/>
              </a:rPr>
              <a:t>（</a:t>
            </a:r>
            <a:r>
              <a:rPr lang="en-US" altLang="zh-CN" sz="1500" b="0" i="0" dirty="0">
                <a:solidFill>
                  <a:srgbClr val="000000"/>
                </a:solidFill>
                <a:latin typeface="微软雅黑" panose="020B0503020204020204" pitchFamily="34" charset="-122"/>
                <a:ea typeface="微软雅黑" panose="020B0503020204020204" pitchFamily="34" charset="-122"/>
              </a:rPr>
              <a:t>4</a:t>
            </a:r>
            <a:r>
              <a:rPr lang="zh-CN" altLang="en-US" sz="1500" b="0" i="0" dirty="0">
                <a:solidFill>
                  <a:srgbClr val="000000"/>
                </a:solidFill>
                <a:latin typeface="微软雅黑" panose="020B0503020204020204" pitchFamily="34" charset="-122"/>
                <a:ea typeface="微软雅黑" panose="020B0503020204020204" pitchFamily="34" charset="-122"/>
              </a:rPr>
              <a:t>）管道应有色标、标注介质与流向；</a:t>
            </a:r>
          </a:p>
        </p:txBody>
      </p:sp>
      <p:sp>
        <p:nvSpPr>
          <p:cNvPr id="85000" name="Text Box 4"/>
          <p:cNvSpPr txBox="1">
            <a:spLocks noChangeArrowheads="1"/>
          </p:cNvSpPr>
          <p:nvPr/>
        </p:nvSpPr>
        <p:spPr bwMode="auto">
          <a:xfrm>
            <a:off x="609600" y="590550"/>
            <a:ext cx="5616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000">
                <a:solidFill>
                  <a:srgbClr val="14ABC6"/>
                </a:solidFill>
                <a:latin typeface="微软雅黑" panose="020B0503020204020204" pitchFamily="34" charset="-122"/>
                <a:ea typeface="微软雅黑" panose="020B0503020204020204" pitchFamily="34" charset="-122"/>
              </a:rPr>
              <a:t>问题九、储罐区安全警示标识、标志等有何要求？</a:t>
            </a:r>
          </a:p>
        </p:txBody>
      </p:sp>
      <p:sp>
        <p:nvSpPr>
          <p:cNvPr id="59398" name="矩形 4"/>
          <p:cNvSpPr/>
          <p:nvPr>
            <p:custDataLst>
              <p:tags r:id="rId2"/>
            </p:custDataLst>
          </p:nvPr>
        </p:nvSpPr>
        <p:spPr>
          <a:xfrm>
            <a:off x="2148391" y="4857750"/>
            <a:ext cx="184731" cy="323165"/>
          </a:xfrm>
          <a:prstGeom prst="rect">
            <a:avLst/>
          </a:prstGeom>
          <a:noFill/>
          <a:ln w="9525">
            <a:noFill/>
          </a:ln>
        </p:spPr>
        <p:txBody>
          <a:bodyPr wrap="none">
            <a:spAutoFit/>
          </a:bodyPr>
          <a:lstStyle/>
          <a:p>
            <a:pPr algn="ctr"/>
            <a:endParaRPr lang="zh-CN" altLang="en-US" sz="1500" noProof="1">
              <a:solidFill>
                <a:schemeClr val="dk1"/>
              </a:solidFill>
              <a:latin typeface="微软雅黑" panose="020B0503020204020204" charset="-122"/>
              <a:ea typeface="微软雅黑" panose="020B0503020204020204" charset="-122"/>
              <a:cs typeface="微软雅黑" panose="020B0503020204020204" charset="-122"/>
            </a:endParaRPr>
          </a:p>
        </p:txBody>
      </p:sp>
    </p:spTree>
    <p:custDataLst>
      <p:tags r:id="rId1"/>
    </p:custDataLst>
    <p:extLst>
      <p:ext uri="{BB962C8B-B14F-4D97-AF65-F5344CB8AC3E}">
        <p14:creationId xmlns:p14="http://schemas.microsoft.com/office/powerpoint/2010/main" val="2995784735"/>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22" name="Text Box 4"/>
          <p:cNvSpPr txBox="1">
            <a:spLocks noChangeArrowheads="1"/>
          </p:cNvSpPr>
          <p:nvPr/>
        </p:nvSpPr>
        <p:spPr bwMode="auto">
          <a:xfrm>
            <a:off x="890587" y="948928"/>
            <a:ext cx="5616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000">
                <a:solidFill>
                  <a:srgbClr val="14ABC6"/>
                </a:solidFill>
                <a:latin typeface="微软雅黑" panose="020B0503020204020204" pitchFamily="34" charset="-122"/>
                <a:ea typeface="微软雅黑" panose="020B0503020204020204" pitchFamily="34" charset="-122"/>
              </a:rPr>
              <a:t>问题十、危险化学品储罐区作业安全有何要求？</a:t>
            </a:r>
          </a:p>
        </p:txBody>
      </p:sp>
      <p:sp>
        <p:nvSpPr>
          <p:cNvPr id="60420" name="Rectangle 5"/>
          <p:cNvSpPr/>
          <p:nvPr/>
        </p:nvSpPr>
        <p:spPr>
          <a:xfrm>
            <a:off x="890587" y="1580585"/>
            <a:ext cx="4158853" cy="342900"/>
          </a:xfrm>
          <a:prstGeom prst="rect">
            <a:avLst/>
          </a:prstGeom>
          <a:noFill/>
          <a:ln w="9525">
            <a:noFill/>
          </a:ln>
        </p:spPr>
        <p:txBody>
          <a:bodyPr/>
          <a:lstStyle/>
          <a:p>
            <a:pPr marL="257175" indent="-257175">
              <a:lnSpc>
                <a:spcPct val="150000"/>
              </a:lnSpc>
              <a:buClr>
                <a:srgbClr val="333399"/>
              </a:buClr>
            </a:pPr>
            <a:r>
              <a:rPr lang="zh-CN" altLang="en-US" sz="1500" noProof="1">
                <a:solidFill>
                  <a:schemeClr val="dk1"/>
                </a:solidFill>
                <a:latin typeface="微软雅黑" panose="020B0503020204020204" charset="-122"/>
                <a:ea typeface="微软雅黑" panose="020B0503020204020204" charset="-122"/>
                <a:cs typeface="微软雅黑" panose="020B0503020204020204" charset="-122"/>
              </a:rPr>
              <a:t>危险化学品储罐区作业包括：</a:t>
            </a:r>
          </a:p>
        </p:txBody>
      </p:sp>
      <p:sp>
        <p:nvSpPr>
          <p:cNvPr id="86024" name="Rectangle 6"/>
          <p:cNvSpPr>
            <a:spLocks noChangeArrowheads="1"/>
          </p:cNvSpPr>
          <p:nvPr/>
        </p:nvSpPr>
        <p:spPr bwMode="auto">
          <a:xfrm>
            <a:off x="890587" y="2193132"/>
            <a:ext cx="7262813" cy="2259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b="1" i="1">
                <a:solidFill>
                  <a:srgbClr val="800080"/>
                </a:solidFill>
                <a:latin typeface="Times New Roman" panose="02020603050405020304" pitchFamily="18" charset="0"/>
                <a:ea typeface="楷体_GB2312" panose="02010609030101010101" pitchFamily="49" charset="-122"/>
              </a:defRPr>
            </a:lvl1pPr>
            <a:lvl2pPr eaLnBrk="0" hangingPunct="0">
              <a:defRPr sz="2400" b="1" i="1">
                <a:solidFill>
                  <a:srgbClr val="800080"/>
                </a:solidFill>
                <a:latin typeface="Times New Roman" panose="02020603050405020304" pitchFamily="18" charset="0"/>
                <a:ea typeface="楷体_GB2312" panose="02010609030101010101" pitchFamily="49" charset="-122"/>
              </a:defRPr>
            </a:lvl2pPr>
            <a:lvl3pPr eaLnBrk="0" hangingPunct="0">
              <a:defRPr sz="2400" b="1" i="1">
                <a:solidFill>
                  <a:srgbClr val="800080"/>
                </a:solidFill>
                <a:latin typeface="Times New Roman" panose="02020603050405020304" pitchFamily="18" charset="0"/>
                <a:ea typeface="楷体_GB2312" panose="02010609030101010101" pitchFamily="49" charset="-122"/>
              </a:defRPr>
            </a:lvl3pPr>
            <a:lvl4pPr eaLnBrk="0" hangingPunct="0">
              <a:defRPr sz="2400" b="1" i="1">
                <a:solidFill>
                  <a:srgbClr val="800080"/>
                </a:solidFill>
                <a:latin typeface="Times New Roman" panose="02020603050405020304" pitchFamily="18" charset="0"/>
                <a:ea typeface="楷体_GB2312" panose="02010609030101010101" pitchFamily="49" charset="-122"/>
              </a:defRPr>
            </a:lvl4pPr>
            <a:lvl5pPr eaLnBrk="0" hangingPunct="0">
              <a:defRPr sz="2400" b="1" i="1">
                <a:solidFill>
                  <a:srgbClr val="800080"/>
                </a:solidFill>
                <a:latin typeface="Times New Roman" panose="02020603050405020304" pitchFamily="18" charset="0"/>
                <a:ea typeface="楷体_GB2312" panose="02010609030101010101" pitchFamily="49" charset="-122"/>
              </a:defRPr>
            </a:lvl5pPr>
            <a:lvl6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6pPr>
            <a:lvl7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7pPr>
            <a:lvl8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8pPr>
            <a:lvl9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9pPr>
          </a:lstStyle>
          <a:p>
            <a:pPr eaLnBrk="1" hangingPunct="1">
              <a:lnSpc>
                <a:spcPct val="150000"/>
              </a:lnSpc>
              <a:buClr>
                <a:srgbClr val="333399"/>
              </a:buClr>
              <a:buFont typeface="微软雅黑" panose="020B0503020204020204" pitchFamily="34" charset="-122"/>
              <a:buNone/>
            </a:pPr>
            <a:r>
              <a:rPr lang="zh-CN" altLang="en-US" sz="1600" b="0" i="0" dirty="0">
                <a:solidFill>
                  <a:srgbClr val="000000"/>
                </a:solidFill>
                <a:latin typeface="微软雅黑" panose="020B0503020204020204" pitchFamily="34" charset="-122"/>
                <a:ea typeface="微软雅黑" panose="020B0503020204020204" pitchFamily="34" charset="-122"/>
              </a:rPr>
              <a:t>（</a:t>
            </a:r>
            <a:r>
              <a:rPr lang="en-US" altLang="zh-CN" sz="1600" b="0" i="0" dirty="0">
                <a:solidFill>
                  <a:srgbClr val="000000"/>
                </a:solidFill>
                <a:latin typeface="微软雅黑" panose="020B0503020204020204" pitchFamily="34" charset="-122"/>
                <a:ea typeface="微软雅黑" panose="020B0503020204020204" pitchFamily="34" charset="-122"/>
              </a:rPr>
              <a:t>1</a:t>
            </a:r>
            <a:r>
              <a:rPr lang="zh-CN" altLang="en-US" sz="1600" b="0" i="0" dirty="0">
                <a:solidFill>
                  <a:srgbClr val="000000"/>
                </a:solidFill>
                <a:latin typeface="微软雅黑" panose="020B0503020204020204" pitchFamily="34" charset="-122"/>
                <a:ea typeface="微软雅黑" panose="020B0503020204020204" pitchFamily="34" charset="-122"/>
              </a:rPr>
              <a:t>）检维修作业（罐区内动火作业、进入受限空间作业、盲板抽堵作业、高处作业、断路作业、吊装作业、动土作业、设备检修作业、临时用电作业等危险性作业）；</a:t>
            </a:r>
          </a:p>
          <a:p>
            <a:pPr eaLnBrk="1" hangingPunct="1">
              <a:lnSpc>
                <a:spcPct val="150000"/>
              </a:lnSpc>
              <a:buClr>
                <a:srgbClr val="333399"/>
              </a:buClr>
              <a:buFont typeface="微软雅黑" panose="020B0503020204020204" pitchFamily="34" charset="-122"/>
              <a:buNone/>
            </a:pPr>
            <a:r>
              <a:rPr lang="zh-CN" altLang="en-US" sz="1600" b="0" i="0" dirty="0">
                <a:solidFill>
                  <a:srgbClr val="000000"/>
                </a:solidFill>
                <a:latin typeface="微软雅黑" panose="020B0503020204020204" pitchFamily="34" charset="-122"/>
                <a:ea typeface="微软雅黑" panose="020B0503020204020204" pitchFamily="34" charset="-122"/>
              </a:rPr>
              <a:t>（</a:t>
            </a:r>
            <a:r>
              <a:rPr lang="en-US" altLang="zh-CN" sz="1600" b="0" i="0" dirty="0">
                <a:solidFill>
                  <a:srgbClr val="000000"/>
                </a:solidFill>
                <a:latin typeface="微软雅黑" panose="020B0503020204020204" pitchFamily="34" charset="-122"/>
                <a:ea typeface="微软雅黑" panose="020B0503020204020204" pitchFamily="34" charset="-122"/>
              </a:rPr>
              <a:t>2</a:t>
            </a:r>
            <a:r>
              <a:rPr lang="zh-CN" altLang="en-US" sz="1600" b="0" i="0" dirty="0">
                <a:solidFill>
                  <a:srgbClr val="000000"/>
                </a:solidFill>
                <a:latin typeface="微软雅黑" panose="020B0503020204020204" pitchFamily="34" charset="-122"/>
                <a:ea typeface="微软雅黑" panose="020B0503020204020204" pitchFamily="34" charset="-122"/>
              </a:rPr>
              <a:t>）吹扫作业（介质为蒸汽、水、空气、惰性气体、化学溶等） ；</a:t>
            </a:r>
          </a:p>
          <a:p>
            <a:pPr eaLnBrk="1" hangingPunct="1">
              <a:lnSpc>
                <a:spcPct val="150000"/>
              </a:lnSpc>
              <a:buClr>
                <a:srgbClr val="333399"/>
              </a:buClr>
              <a:buFont typeface="微软雅黑" panose="020B0503020204020204" pitchFamily="34" charset="-122"/>
              <a:buNone/>
            </a:pPr>
            <a:r>
              <a:rPr lang="zh-CN" altLang="en-US" sz="1600" b="0" i="0" dirty="0">
                <a:solidFill>
                  <a:srgbClr val="000000"/>
                </a:solidFill>
                <a:latin typeface="微软雅黑" panose="020B0503020204020204" pitchFamily="34" charset="-122"/>
                <a:ea typeface="微软雅黑" panose="020B0503020204020204" pitchFamily="34" charset="-122"/>
              </a:rPr>
              <a:t>（</a:t>
            </a:r>
            <a:r>
              <a:rPr lang="en-US" altLang="zh-CN" sz="1600" b="0" i="0" dirty="0">
                <a:solidFill>
                  <a:srgbClr val="000000"/>
                </a:solidFill>
                <a:latin typeface="微软雅黑" panose="020B0503020204020204" pitchFamily="34" charset="-122"/>
                <a:ea typeface="微软雅黑" panose="020B0503020204020204" pitchFamily="34" charset="-122"/>
              </a:rPr>
              <a:t>3</a:t>
            </a:r>
            <a:r>
              <a:rPr lang="zh-CN" altLang="en-US" sz="1600" b="0" i="0" dirty="0">
                <a:solidFill>
                  <a:srgbClr val="000000"/>
                </a:solidFill>
                <a:latin typeface="微软雅黑" panose="020B0503020204020204" pitchFamily="34" charset="-122"/>
                <a:ea typeface="微软雅黑" panose="020B0503020204020204" pitchFamily="34" charset="-122"/>
              </a:rPr>
              <a:t>）清线作业；</a:t>
            </a:r>
          </a:p>
          <a:p>
            <a:pPr eaLnBrk="1" hangingPunct="1">
              <a:lnSpc>
                <a:spcPct val="150000"/>
              </a:lnSpc>
              <a:buClr>
                <a:srgbClr val="333399"/>
              </a:buClr>
              <a:buFont typeface="微软雅黑" panose="020B0503020204020204" pitchFamily="34" charset="-122"/>
              <a:buNone/>
            </a:pPr>
            <a:r>
              <a:rPr lang="zh-CN" altLang="en-US" sz="1600" b="0" i="0" dirty="0">
                <a:solidFill>
                  <a:srgbClr val="000000"/>
                </a:solidFill>
                <a:latin typeface="微软雅黑" panose="020B0503020204020204" pitchFamily="34" charset="-122"/>
                <a:ea typeface="微软雅黑" panose="020B0503020204020204" pitchFamily="34" charset="-122"/>
              </a:rPr>
              <a:t>（</a:t>
            </a:r>
            <a:r>
              <a:rPr lang="en-US" altLang="zh-CN" sz="1600" b="0" i="0" dirty="0">
                <a:solidFill>
                  <a:srgbClr val="000000"/>
                </a:solidFill>
                <a:latin typeface="微软雅黑" panose="020B0503020204020204" pitchFamily="34" charset="-122"/>
                <a:ea typeface="微软雅黑" panose="020B0503020204020204" pitchFamily="34" charset="-122"/>
              </a:rPr>
              <a:t>4</a:t>
            </a:r>
            <a:r>
              <a:rPr lang="zh-CN" altLang="en-US" sz="1600" b="0" i="0" dirty="0">
                <a:solidFill>
                  <a:srgbClr val="000000"/>
                </a:solidFill>
                <a:latin typeface="微软雅黑" panose="020B0503020204020204" pitchFamily="34" charset="-122"/>
                <a:ea typeface="微软雅黑" panose="020B0503020204020204" pitchFamily="34" charset="-122"/>
              </a:rPr>
              <a:t>）清罐作业。</a:t>
            </a:r>
          </a:p>
        </p:txBody>
      </p:sp>
      <p:sp>
        <p:nvSpPr>
          <p:cNvPr id="60422" name="矩形 4"/>
          <p:cNvSpPr/>
          <p:nvPr>
            <p:custDataLst>
              <p:tags r:id="rId2"/>
            </p:custDataLst>
          </p:nvPr>
        </p:nvSpPr>
        <p:spPr>
          <a:xfrm>
            <a:off x="2148391" y="4857750"/>
            <a:ext cx="184731" cy="323165"/>
          </a:xfrm>
          <a:prstGeom prst="rect">
            <a:avLst/>
          </a:prstGeom>
          <a:noFill/>
          <a:ln w="9525">
            <a:noFill/>
          </a:ln>
        </p:spPr>
        <p:txBody>
          <a:bodyPr wrap="none">
            <a:spAutoFit/>
          </a:bodyPr>
          <a:lstStyle/>
          <a:p>
            <a:pPr algn="ctr"/>
            <a:endParaRPr lang="zh-CN" altLang="en-US" sz="1500" noProof="1">
              <a:solidFill>
                <a:schemeClr val="dk1"/>
              </a:solidFill>
              <a:latin typeface="微软雅黑" panose="020B0503020204020204" charset="-122"/>
              <a:ea typeface="微软雅黑" panose="020B0503020204020204" charset="-122"/>
              <a:cs typeface="微软雅黑" panose="020B0503020204020204" charset="-122"/>
            </a:endParaRPr>
          </a:p>
        </p:txBody>
      </p:sp>
    </p:spTree>
    <p:custDataLst>
      <p:tags r:id="rId1"/>
    </p:custDataLst>
    <p:extLst>
      <p:ext uri="{BB962C8B-B14F-4D97-AF65-F5344CB8AC3E}">
        <p14:creationId xmlns:p14="http://schemas.microsoft.com/office/powerpoint/2010/main" val="683236012"/>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6" name="Rectangle 5"/>
          <p:cNvSpPr>
            <a:spLocks noChangeArrowheads="1"/>
          </p:cNvSpPr>
          <p:nvPr/>
        </p:nvSpPr>
        <p:spPr bwMode="auto">
          <a:xfrm>
            <a:off x="839984" y="1663928"/>
            <a:ext cx="731341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b="1" i="1">
                <a:solidFill>
                  <a:srgbClr val="800080"/>
                </a:solidFill>
                <a:latin typeface="Times New Roman" panose="02020603050405020304" pitchFamily="18" charset="0"/>
                <a:ea typeface="楷体_GB2312" panose="02010609030101010101" pitchFamily="49" charset="-122"/>
              </a:defRPr>
            </a:lvl1pPr>
            <a:lvl2pPr eaLnBrk="0" hangingPunct="0">
              <a:defRPr sz="2400" b="1" i="1">
                <a:solidFill>
                  <a:srgbClr val="800080"/>
                </a:solidFill>
                <a:latin typeface="Times New Roman" panose="02020603050405020304" pitchFamily="18" charset="0"/>
                <a:ea typeface="楷体_GB2312" panose="02010609030101010101" pitchFamily="49" charset="-122"/>
              </a:defRPr>
            </a:lvl2pPr>
            <a:lvl3pPr eaLnBrk="0" hangingPunct="0">
              <a:defRPr sz="2400" b="1" i="1">
                <a:solidFill>
                  <a:srgbClr val="800080"/>
                </a:solidFill>
                <a:latin typeface="Times New Roman" panose="02020603050405020304" pitchFamily="18" charset="0"/>
                <a:ea typeface="楷体_GB2312" panose="02010609030101010101" pitchFamily="49" charset="-122"/>
              </a:defRPr>
            </a:lvl3pPr>
            <a:lvl4pPr eaLnBrk="0" hangingPunct="0">
              <a:defRPr sz="2400" b="1" i="1">
                <a:solidFill>
                  <a:srgbClr val="800080"/>
                </a:solidFill>
                <a:latin typeface="Times New Roman" panose="02020603050405020304" pitchFamily="18" charset="0"/>
                <a:ea typeface="楷体_GB2312" panose="02010609030101010101" pitchFamily="49" charset="-122"/>
              </a:defRPr>
            </a:lvl4pPr>
            <a:lvl5pPr eaLnBrk="0" hangingPunct="0">
              <a:defRPr sz="2400" b="1" i="1">
                <a:solidFill>
                  <a:srgbClr val="800080"/>
                </a:solidFill>
                <a:latin typeface="Times New Roman" panose="02020603050405020304" pitchFamily="18" charset="0"/>
                <a:ea typeface="楷体_GB2312" panose="02010609030101010101" pitchFamily="49" charset="-122"/>
              </a:defRPr>
            </a:lvl5pPr>
            <a:lvl6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6pPr>
            <a:lvl7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7pPr>
            <a:lvl8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8pPr>
            <a:lvl9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9pPr>
          </a:lstStyle>
          <a:p>
            <a:pPr marL="0" indent="0" eaLnBrk="1" hangingPunct="1">
              <a:lnSpc>
                <a:spcPct val="150000"/>
              </a:lnSpc>
              <a:buClr>
                <a:srgbClr val="333399"/>
              </a:buClr>
              <a:buFont typeface="微软雅黑" panose="020B0503020204020204" pitchFamily="34" charset="-122"/>
              <a:buNone/>
            </a:pPr>
            <a:r>
              <a:rPr lang="zh-CN" altLang="en-US" sz="1800" b="0" i="0" dirty="0">
                <a:solidFill>
                  <a:srgbClr val="000000"/>
                </a:solidFill>
                <a:latin typeface="微软雅黑" panose="020B0503020204020204" pitchFamily="34" charset="-122"/>
                <a:ea typeface="微软雅黑" panose="020B0503020204020204" pitchFamily="34" charset="-122"/>
              </a:rPr>
              <a:t>危险化学品储罐区检维修作业、吹扫作业、清线作业、清罐作业等，作业前办理相应的作业票 。</a:t>
            </a:r>
          </a:p>
        </p:txBody>
      </p:sp>
      <p:sp>
        <p:nvSpPr>
          <p:cNvPr id="61443" name="Text Box 8"/>
          <p:cNvSpPr txBox="1"/>
          <p:nvPr/>
        </p:nvSpPr>
        <p:spPr>
          <a:xfrm>
            <a:off x="839984" y="2834595"/>
            <a:ext cx="2214563" cy="373856"/>
          </a:xfrm>
          <a:prstGeom prst="rect">
            <a:avLst/>
          </a:prstGeom>
          <a:noFill/>
          <a:ln w="9525">
            <a:noFill/>
          </a:ln>
        </p:spPr>
        <p:txBody>
          <a:bodyPr/>
          <a:lstStyle/>
          <a:p>
            <a:pPr marL="257175" indent="-257175">
              <a:lnSpc>
                <a:spcPct val="150000"/>
              </a:lnSpc>
              <a:buClr>
                <a:srgbClr val="333399"/>
              </a:buClr>
            </a:pPr>
            <a:r>
              <a:rPr lang="zh-CN" altLang="en-US" sz="1500" noProof="1">
                <a:solidFill>
                  <a:schemeClr val="dk1"/>
                </a:solidFill>
                <a:latin typeface="微软雅黑" panose="020B0503020204020204" charset="-122"/>
                <a:ea typeface="微软雅黑" panose="020B0503020204020204" charset="-122"/>
                <a:cs typeface="微软雅黑" panose="020B0503020204020204" charset="-122"/>
              </a:rPr>
              <a:t>主要参考依据：</a:t>
            </a:r>
          </a:p>
        </p:txBody>
      </p:sp>
      <p:sp>
        <p:nvSpPr>
          <p:cNvPr id="87048" name="Rectangle 9"/>
          <p:cNvSpPr>
            <a:spLocks noChangeArrowheads="1"/>
          </p:cNvSpPr>
          <p:nvPr/>
        </p:nvSpPr>
        <p:spPr bwMode="auto">
          <a:xfrm>
            <a:off x="757832" y="3217976"/>
            <a:ext cx="4860131" cy="369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b="1" i="1">
                <a:solidFill>
                  <a:srgbClr val="800080"/>
                </a:solidFill>
                <a:latin typeface="Times New Roman" panose="02020603050405020304" pitchFamily="18" charset="0"/>
                <a:ea typeface="楷体_GB2312" panose="02010609030101010101" pitchFamily="49" charset="-122"/>
              </a:defRPr>
            </a:lvl1pPr>
            <a:lvl2pPr eaLnBrk="0" hangingPunct="0">
              <a:defRPr sz="2400" b="1" i="1">
                <a:solidFill>
                  <a:srgbClr val="800080"/>
                </a:solidFill>
                <a:latin typeface="Times New Roman" panose="02020603050405020304" pitchFamily="18" charset="0"/>
                <a:ea typeface="楷体_GB2312" panose="02010609030101010101" pitchFamily="49" charset="-122"/>
              </a:defRPr>
            </a:lvl2pPr>
            <a:lvl3pPr eaLnBrk="0" hangingPunct="0">
              <a:defRPr sz="2400" b="1" i="1">
                <a:solidFill>
                  <a:srgbClr val="800080"/>
                </a:solidFill>
                <a:latin typeface="Times New Roman" panose="02020603050405020304" pitchFamily="18" charset="0"/>
                <a:ea typeface="楷体_GB2312" panose="02010609030101010101" pitchFamily="49" charset="-122"/>
              </a:defRPr>
            </a:lvl3pPr>
            <a:lvl4pPr eaLnBrk="0" hangingPunct="0">
              <a:defRPr sz="2400" b="1" i="1">
                <a:solidFill>
                  <a:srgbClr val="800080"/>
                </a:solidFill>
                <a:latin typeface="Times New Roman" panose="02020603050405020304" pitchFamily="18" charset="0"/>
                <a:ea typeface="楷体_GB2312" panose="02010609030101010101" pitchFamily="49" charset="-122"/>
              </a:defRPr>
            </a:lvl4pPr>
            <a:lvl5pPr eaLnBrk="0" hangingPunct="0">
              <a:defRPr sz="2400" b="1" i="1">
                <a:solidFill>
                  <a:srgbClr val="800080"/>
                </a:solidFill>
                <a:latin typeface="Times New Roman" panose="02020603050405020304" pitchFamily="18" charset="0"/>
                <a:ea typeface="楷体_GB2312" panose="02010609030101010101" pitchFamily="49" charset="-122"/>
              </a:defRPr>
            </a:lvl5pPr>
            <a:lvl6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6pPr>
            <a:lvl7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7pPr>
            <a:lvl8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8pPr>
            <a:lvl9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9pPr>
          </a:lstStyle>
          <a:p>
            <a:pPr eaLnBrk="1" hangingPunct="1">
              <a:lnSpc>
                <a:spcPct val="150000"/>
              </a:lnSpc>
              <a:buClr>
                <a:srgbClr val="333399"/>
              </a:buClr>
              <a:buFont typeface="微软雅黑" panose="020B0503020204020204" pitchFamily="34" charset="-122"/>
              <a:buNone/>
            </a:pPr>
            <a:r>
              <a:rPr lang="en-US" altLang="zh-CN" sz="1500" b="0" i="0">
                <a:solidFill>
                  <a:srgbClr val="000000"/>
                </a:solidFill>
                <a:latin typeface="微软雅黑" panose="020B0503020204020204" pitchFamily="34" charset="-122"/>
                <a:ea typeface="微软雅黑" panose="020B0503020204020204" pitchFamily="34" charset="-122"/>
              </a:rPr>
              <a:t>《</a:t>
            </a:r>
            <a:r>
              <a:rPr lang="zh-CN" altLang="zh-CN" sz="1500" b="0" i="0">
                <a:solidFill>
                  <a:srgbClr val="000000"/>
                </a:solidFill>
                <a:latin typeface="微软雅黑" panose="020B0503020204020204" pitchFamily="34" charset="-122"/>
                <a:ea typeface="微软雅黑" panose="020B0503020204020204" pitchFamily="34" charset="-122"/>
              </a:rPr>
              <a:t>危险化学品储罐区作业安全通则</a:t>
            </a:r>
            <a:r>
              <a:rPr lang="en-US" altLang="zh-CN" sz="1500" b="0" i="0">
                <a:solidFill>
                  <a:srgbClr val="000000"/>
                </a:solidFill>
                <a:latin typeface="微软雅黑" panose="020B0503020204020204" pitchFamily="34" charset="-122"/>
                <a:ea typeface="微软雅黑" panose="020B0503020204020204" pitchFamily="34" charset="-122"/>
              </a:rPr>
              <a:t>》 AQ3018—2008</a:t>
            </a:r>
          </a:p>
          <a:p>
            <a:pPr eaLnBrk="1" hangingPunct="1">
              <a:lnSpc>
                <a:spcPct val="150000"/>
              </a:lnSpc>
              <a:buClr>
                <a:srgbClr val="333399"/>
              </a:buClr>
              <a:buFont typeface="微软雅黑" panose="020B0503020204020204" pitchFamily="34" charset="-122"/>
              <a:buNone/>
            </a:pPr>
            <a:endParaRPr lang="en-US" altLang="zh-CN" sz="1500" b="0" i="0">
              <a:solidFill>
                <a:srgbClr val="000000"/>
              </a:solidFill>
              <a:latin typeface="微软雅黑" panose="020B0503020204020204" pitchFamily="34" charset="-122"/>
              <a:ea typeface="微软雅黑" panose="020B0503020204020204" pitchFamily="34" charset="-122"/>
            </a:endParaRPr>
          </a:p>
        </p:txBody>
      </p:sp>
      <p:sp>
        <p:nvSpPr>
          <p:cNvPr id="87049" name="Text Box 4"/>
          <p:cNvSpPr txBox="1">
            <a:spLocks noChangeArrowheads="1"/>
          </p:cNvSpPr>
          <p:nvPr/>
        </p:nvSpPr>
        <p:spPr bwMode="auto">
          <a:xfrm>
            <a:off x="890587" y="948928"/>
            <a:ext cx="5616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000">
                <a:solidFill>
                  <a:srgbClr val="14ABC6"/>
                </a:solidFill>
                <a:latin typeface="微软雅黑" panose="020B0503020204020204" pitchFamily="34" charset="-122"/>
                <a:ea typeface="微软雅黑" panose="020B0503020204020204" pitchFamily="34" charset="-122"/>
              </a:rPr>
              <a:t>问题十、危险化学品储罐区作业安全有何要求？</a:t>
            </a:r>
          </a:p>
        </p:txBody>
      </p:sp>
      <p:sp>
        <p:nvSpPr>
          <p:cNvPr id="61447" name="矩形 4"/>
          <p:cNvSpPr/>
          <p:nvPr>
            <p:custDataLst>
              <p:tags r:id="rId2"/>
            </p:custDataLst>
          </p:nvPr>
        </p:nvSpPr>
        <p:spPr>
          <a:xfrm>
            <a:off x="2148391" y="4857750"/>
            <a:ext cx="184731" cy="323165"/>
          </a:xfrm>
          <a:prstGeom prst="rect">
            <a:avLst/>
          </a:prstGeom>
          <a:noFill/>
          <a:ln w="9525">
            <a:noFill/>
          </a:ln>
        </p:spPr>
        <p:txBody>
          <a:bodyPr wrap="none">
            <a:spAutoFit/>
          </a:bodyPr>
          <a:lstStyle/>
          <a:p>
            <a:pPr algn="ctr"/>
            <a:endParaRPr lang="zh-CN" altLang="en-US" sz="1500" noProof="1">
              <a:solidFill>
                <a:schemeClr val="dk1"/>
              </a:solidFill>
              <a:latin typeface="微软雅黑" panose="020B0503020204020204" charset="-122"/>
              <a:ea typeface="微软雅黑" panose="020B0503020204020204" charset="-122"/>
              <a:cs typeface="微软雅黑" panose="020B0503020204020204" charset="-122"/>
            </a:endParaRPr>
          </a:p>
        </p:txBody>
      </p:sp>
    </p:spTree>
    <p:custDataLst>
      <p:tags r:id="rId1"/>
    </p:custDataLst>
    <p:extLst>
      <p:ext uri="{BB962C8B-B14F-4D97-AF65-F5344CB8AC3E}">
        <p14:creationId xmlns:p14="http://schemas.microsoft.com/office/powerpoint/2010/main" val="1962465824"/>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4" name="Rectangle 7"/>
          <p:cNvSpPr>
            <a:spLocks noChangeArrowheads="1"/>
          </p:cNvSpPr>
          <p:nvPr/>
        </p:nvSpPr>
        <p:spPr bwMode="auto">
          <a:xfrm>
            <a:off x="2063354" y="2733675"/>
            <a:ext cx="6421040" cy="731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b="1" i="1">
                <a:solidFill>
                  <a:srgbClr val="800080"/>
                </a:solidFill>
                <a:latin typeface="Times New Roman" panose="02020603050405020304" pitchFamily="18" charset="0"/>
                <a:ea typeface="楷体_GB2312" panose="02010609030101010101" pitchFamily="49" charset="-122"/>
              </a:defRPr>
            </a:lvl1pPr>
            <a:lvl2pPr eaLnBrk="0" hangingPunct="0">
              <a:defRPr sz="2400" b="1" i="1">
                <a:solidFill>
                  <a:srgbClr val="800080"/>
                </a:solidFill>
                <a:latin typeface="Times New Roman" panose="02020603050405020304" pitchFamily="18" charset="0"/>
                <a:ea typeface="楷体_GB2312" panose="02010609030101010101" pitchFamily="49" charset="-122"/>
              </a:defRPr>
            </a:lvl2pPr>
            <a:lvl3pPr eaLnBrk="0" hangingPunct="0">
              <a:defRPr sz="2400" b="1" i="1">
                <a:solidFill>
                  <a:srgbClr val="800080"/>
                </a:solidFill>
                <a:latin typeface="Times New Roman" panose="02020603050405020304" pitchFamily="18" charset="0"/>
                <a:ea typeface="楷体_GB2312" panose="02010609030101010101" pitchFamily="49" charset="-122"/>
              </a:defRPr>
            </a:lvl3pPr>
            <a:lvl4pPr eaLnBrk="0" hangingPunct="0">
              <a:defRPr sz="2400" b="1" i="1">
                <a:solidFill>
                  <a:srgbClr val="800080"/>
                </a:solidFill>
                <a:latin typeface="Times New Roman" panose="02020603050405020304" pitchFamily="18" charset="0"/>
                <a:ea typeface="楷体_GB2312" panose="02010609030101010101" pitchFamily="49" charset="-122"/>
              </a:defRPr>
            </a:lvl4pPr>
            <a:lvl5pPr eaLnBrk="0" hangingPunct="0">
              <a:defRPr sz="2400" b="1" i="1">
                <a:solidFill>
                  <a:srgbClr val="800080"/>
                </a:solidFill>
                <a:latin typeface="Times New Roman" panose="02020603050405020304" pitchFamily="18" charset="0"/>
                <a:ea typeface="楷体_GB2312" panose="02010609030101010101" pitchFamily="49" charset="-122"/>
              </a:defRPr>
            </a:lvl5pPr>
            <a:lvl6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6pPr>
            <a:lvl7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7pPr>
            <a:lvl8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8pPr>
            <a:lvl9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9pPr>
          </a:lstStyle>
          <a:p>
            <a:pPr eaLnBrk="1" hangingPunct="1">
              <a:lnSpc>
                <a:spcPct val="150000"/>
              </a:lnSpc>
              <a:buClr>
                <a:srgbClr val="333399"/>
              </a:buClr>
              <a:buFont typeface="微软雅黑" panose="020B0503020204020204" pitchFamily="34" charset="-122"/>
              <a:buNone/>
            </a:pPr>
            <a:r>
              <a:rPr lang="zh-CN" altLang="en-US" sz="1500" b="0" i="0">
                <a:solidFill>
                  <a:srgbClr val="000000"/>
                </a:solidFill>
                <a:latin typeface="微软雅黑" panose="020B0503020204020204" pitchFamily="34" charset="-122"/>
                <a:ea typeface="微软雅黑" panose="020B0503020204020204" pitchFamily="34" charset="-122"/>
              </a:rPr>
              <a:t>危险化学品必须储存于危化品仓库；非危仓库不得储存危险化学品。</a:t>
            </a:r>
          </a:p>
        </p:txBody>
      </p:sp>
      <p:sp>
        <p:nvSpPr>
          <p:cNvPr id="7171" name="Text Box 9"/>
          <p:cNvSpPr txBox="1"/>
          <p:nvPr/>
        </p:nvSpPr>
        <p:spPr>
          <a:xfrm>
            <a:off x="1152525" y="2324100"/>
            <a:ext cx="944166" cy="300082"/>
          </a:xfrm>
          <a:prstGeom prst="rect">
            <a:avLst/>
          </a:prstGeom>
          <a:noFill/>
          <a:ln w="9525">
            <a:noFill/>
          </a:ln>
        </p:spPr>
        <p:txBody>
          <a:bodyPr>
            <a:spAutoFit/>
          </a:bodyPr>
          <a:lstStyle/>
          <a:p>
            <a:r>
              <a:rPr lang="zh-CN" altLang="en-US" sz="1350" noProof="1">
                <a:solidFill>
                  <a:schemeClr val="dk1"/>
                </a:solidFill>
                <a:latin typeface="微软雅黑" panose="020B0503020204020204" charset="-122"/>
                <a:ea typeface="微软雅黑" panose="020B0503020204020204" charset="-122"/>
                <a:cs typeface="微软雅黑" panose="020B0503020204020204" charset="-122"/>
              </a:rPr>
              <a:t>注意：</a:t>
            </a:r>
          </a:p>
        </p:txBody>
      </p:sp>
      <p:pic>
        <p:nvPicPr>
          <p:cNvPr id="32776" name="图片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222" y="2002632"/>
            <a:ext cx="1042988" cy="2808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7" name="Text Box 30"/>
          <p:cNvSpPr txBox="1">
            <a:spLocks noChangeArrowheads="1"/>
          </p:cNvSpPr>
          <p:nvPr/>
        </p:nvSpPr>
        <p:spPr bwMode="auto">
          <a:xfrm>
            <a:off x="898923" y="901303"/>
            <a:ext cx="5616178"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zh-CN" altLang="en-US" sz="2100">
                <a:solidFill>
                  <a:srgbClr val="14ABC6"/>
                </a:solidFill>
                <a:latin typeface="微软雅黑" panose="020B0503020204020204" pitchFamily="34" charset="-122"/>
                <a:ea typeface="微软雅黑" panose="020B0503020204020204" pitchFamily="34" charset="-122"/>
              </a:rPr>
              <a:t>问题一、什么是危化品仓库和非危化品库？</a:t>
            </a:r>
          </a:p>
        </p:txBody>
      </p:sp>
    </p:spTree>
    <p:custDataLst>
      <p:tags r:id="rId1"/>
    </p:custDataLst>
    <p:extLst>
      <p:ext uri="{BB962C8B-B14F-4D97-AF65-F5344CB8AC3E}">
        <p14:creationId xmlns:p14="http://schemas.microsoft.com/office/powerpoint/2010/main" val="2655559318"/>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70" name="Text Box 4"/>
          <p:cNvSpPr txBox="1">
            <a:spLocks noChangeArrowheads="1"/>
          </p:cNvSpPr>
          <p:nvPr/>
        </p:nvSpPr>
        <p:spPr bwMode="auto">
          <a:xfrm>
            <a:off x="890587" y="922735"/>
            <a:ext cx="747117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000">
                <a:solidFill>
                  <a:srgbClr val="14ABC6"/>
                </a:solidFill>
                <a:latin typeface="微软雅黑" panose="020B0503020204020204" pitchFamily="34" charset="-122"/>
                <a:ea typeface="微软雅黑" panose="020B0503020204020204" pitchFamily="34" charset="-122"/>
              </a:rPr>
              <a:t>问题十一、仓库和储罐区个体防护及应急救援设施有何要求？</a:t>
            </a:r>
          </a:p>
        </p:txBody>
      </p:sp>
      <p:sp>
        <p:nvSpPr>
          <p:cNvPr id="88071" name="Rectangle 7"/>
          <p:cNvSpPr>
            <a:spLocks noChangeArrowheads="1"/>
          </p:cNvSpPr>
          <p:nvPr/>
        </p:nvSpPr>
        <p:spPr bwMode="auto">
          <a:xfrm>
            <a:off x="1067990" y="1743076"/>
            <a:ext cx="5238750" cy="721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b="1" i="1">
                <a:solidFill>
                  <a:srgbClr val="800080"/>
                </a:solidFill>
                <a:latin typeface="Times New Roman" panose="02020603050405020304" pitchFamily="18" charset="0"/>
                <a:ea typeface="楷体_GB2312" panose="02010609030101010101" pitchFamily="49" charset="-122"/>
              </a:defRPr>
            </a:lvl1pPr>
            <a:lvl2pPr eaLnBrk="0" hangingPunct="0">
              <a:defRPr sz="2400" b="1" i="1">
                <a:solidFill>
                  <a:srgbClr val="800080"/>
                </a:solidFill>
                <a:latin typeface="Times New Roman" panose="02020603050405020304" pitchFamily="18" charset="0"/>
                <a:ea typeface="楷体_GB2312" panose="02010609030101010101" pitchFamily="49" charset="-122"/>
              </a:defRPr>
            </a:lvl2pPr>
            <a:lvl3pPr eaLnBrk="0" hangingPunct="0">
              <a:defRPr sz="2400" b="1" i="1">
                <a:solidFill>
                  <a:srgbClr val="800080"/>
                </a:solidFill>
                <a:latin typeface="Times New Roman" panose="02020603050405020304" pitchFamily="18" charset="0"/>
                <a:ea typeface="楷体_GB2312" panose="02010609030101010101" pitchFamily="49" charset="-122"/>
              </a:defRPr>
            </a:lvl3pPr>
            <a:lvl4pPr eaLnBrk="0" hangingPunct="0">
              <a:defRPr sz="2400" b="1" i="1">
                <a:solidFill>
                  <a:srgbClr val="800080"/>
                </a:solidFill>
                <a:latin typeface="Times New Roman" panose="02020603050405020304" pitchFamily="18" charset="0"/>
                <a:ea typeface="楷体_GB2312" panose="02010609030101010101" pitchFamily="49" charset="-122"/>
              </a:defRPr>
            </a:lvl4pPr>
            <a:lvl5pPr eaLnBrk="0" hangingPunct="0">
              <a:defRPr sz="2400" b="1" i="1">
                <a:solidFill>
                  <a:srgbClr val="800080"/>
                </a:solidFill>
                <a:latin typeface="Times New Roman" panose="02020603050405020304" pitchFamily="18" charset="0"/>
                <a:ea typeface="楷体_GB2312" panose="02010609030101010101" pitchFamily="49" charset="-122"/>
              </a:defRPr>
            </a:lvl5pPr>
            <a:lvl6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6pPr>
            <a:lvl7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7pPr>
            <a:lvl8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8pPr>
            <a:lvl9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9pPr>
          </a:lstStyle>
          <a:p>
            <a:pPr eaLnBrk="1" hangingPunct="1">
              <a:lnSpc>
                <a:spcPct val="150000"/>
              </a:lnSpc>
              <a:buClr>
                <a:srgbClr val="333399"/>
              </a:buClr>
              <a:buFont typeface="微软雅黑" panose="020B0503020204020204" pitchFamily="34" charset="-122"/>
              <a:buNone/>
            </a:pPr>
            <a:r>
              <a:rPr lang="zh-CN" altLang="en-US" sz="1500" b="0" i="0">
                <a:solidFill>
                  <a:srgbClr val="000000"/>
                </a:solidFill>
                <a:latin typeface="微软雅黑" panose="020B0503020204020204" pitchFamily="34" charset="-122"/>
                <a:ea typeface="微软雅黑" panose="020B0503020204020204" pitchFamily="34" charset="-122"/>
              </a:rPr>
              <a:t>（</a:t>
            </a:r>
            <a:r>
              <a:rPr lang="en-US" altLang="zh-CN" sz="1500" b="0" i="0">
                <a:solidFill>
                  <a:srgbClr val="000000"/>
                </a:solidFill>
                <a:latin typeface="微软雅黑" panose="020B0503020204020204" pitchFamily="34" charset="-122"/>
                <a:ea typeface="微软雅黑" panose="020B0503020204020204" pitchFamily="34" charset="-122"/>
              </a:rPr>
              <a:t>1</a:t>
            </a:r>
            <a:r>
              <a:rPr lang="zh-CN" altLang="en-US" sz="1500" b="0" i="0">
                <a:solidFill>
                  <a:srgbClr val="000000"/>
                </a:solidFill>
                <a:latin typeface="微软雅黑" panose="020B0503020204020204" pitchFamily="34" charset="-122"/>
                <a:ea typeface="微软雅黑" panose="020B0503020204020204" pitchFamily="34" charset="-122"/>
              </a:rPr>
              <a:t>）在有毒物质、腐蚀性物质储存的仓库和储罐区应按规定</a:t>
            </a:r>
            <a:endParaRPr lang="en-US" altLang="zh-CN" sz="1500" b="0" i="0">
              <a:solidFill>
                <a:srgbClr val="000000"/>
              </a:solidFill>
              <a:latin typeface="微软雅黑" panose="020B0503020204020204" pitchFamily="34" charset="-122"/>
              <a:ea typeface="微软雅黑" panose="020B0503020204020204" pitchFamily="34" charset="-122"/>
            </a:endParaRPr>
          </a:p>
          <a:p>
            <a:pPr eaLnBrk="1" hangingPunct="1">
              <a:lnSpc>
                <a:spcPct val="150000"/>
              </a:lnSpc>
              <a:buClr>
                <a:srgbClr val="333399"/>
              </a:buClr>
              <a:buFont typeface="微软雅黑" panose="020B0503020204020204" pitchFamily="34" charset="-122"/>
              <a:buNone/>
            </a:pPr>
            <a:r>
              <a:rPr lang="zh-CN" altLang="en-US" sz="1500" b="0" i="0">
                <a:solidFill>
                  <a:srgbClr val="000000"/>
                </a:solidFill>
                <a:latin typeface="微软雅黑" panose="020B0503020204020204" pitchFamily="34" charset="-122"/>
                <a:ea typeface="微软雅黑" panose="020B0503020204020204" pitchFamily="34" charset="-122"/>
              </a:rPr>
              <a:t>设置洗眼器、冲淋设施并有效适用；</a:t>
            </a:r>
          </a:p>
        </p:txBody>
      </p:sp>
      <p:pic>
        <p:nvPicPr>
          <p:cNvPr id="88072" name="Picture 8" descr="P06102515302047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37497" y="2374107"/>
            <a:ext cx="721519" cy="1512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73" name="Picture 9" descr="2abba4a4ccc20f2cf8b936675b78146c"/>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74507" y="2374107"/>
            <a:ext cx="1212056" cy="1512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1" name="Text Box 10"/>
          <p:cNvSpPr txBox="1"/>
          <p:nvPr/>
        </p:nvSpPr>
        <p:spPr>
          <a:xfrm>
            <a:off x="1067990" y="2669382"/>
            <a:ext cx="2052638" cy="375047"/>
          </a:xfrm>
          <a:prstGeom prst="rect">
            <a:avLst/>
          </a:prstGeom>
          <a:noFill/>
          <a:ln w="9525">
            <a:noFill/>
          </a:ln>
        </p:spPr>
        <p:txBody>
          <a:bodyPr/>
          <a:lstStyle/>
          <a:p>
            <a:pPr marL="257175" indent="-257175">
              <a:lnSpc>
                <a:spcPct val="150000"/>
              </a:lnSpc>
              <a:buClr>
                <a:srgbClr val="333399"/>
              </a:buClr>
            </a:pPr>
            <a:r>
              <a:rPr lang="zh-CN" altLang="en-US" sz="1500" noProof="1">
                <a:solidFill>
                  <a:schemeClr val="dk1"/>
                </a:solidFill>
                <a:latin typeface="微软雅黑" panose="020B0503020204020204" charset="-122"/>
                <a:ea typeface="微软雅黑" panose="020B0503020204020204" charset="-122"/>
                <a:cs typeface="微软雅黑" panose="020B0503020204020204" charset="-122"/>
              </a:rPr>
              <a:t>常见问题：</a:t>
            </a:r>
          </a:p>
        </p:txBody>
      </p:sp>
      <p:sp>
        <p:nvSpPr>
          <p:cNvPr id="88075" name="Rectangle 11"/>
          <p:cNvSpPr>
            <a:spLocks noChangeArrowheads="1"/>
          </p:cNvSpPr>
          <p:nvPr/>
        </p:nvSpPr>
        <p:spPr bwMode="auto">
          <a:xfrm>
            <a:off x="1066800" y="3105150"/>
            <a:ext cx="437554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b="1" i="1">
                <a:solidFill>
                  <a:srgbClr val="800080"/>
                </a:solidFill>
                <a:latin typeface="Times New Roman" panose="02020603050405020304" pitchFamily="18" charset="0"/>
                <a:ea typeface="楷体_GB2312" panose="02010609030101010101" pitchFamily="49" charset="-122"/>
              </a:defRPr>
            </a:lvl1pPr>
            <a:lvl2pPr eaLnBrk="0" hangingPunct="0">
              <a:defRPr sz="2400" b="1" i="1">
                <a:solidFill>
                  <a:srgbClr val="800080"/>
                </a:solidFill>
                <a:latin typeface="Times New Roman" panose="02020603050405020304" pitchFamily="18" charset="0"/>
                <a:ea typeface="楷体_GB2312" panose="02010609030101010101" pitchFamily="49" charset="-122"/>
              </a:defRPr>
            </a:lvl2pPr>
            <a:lvl3pPr eaLnBrk="0" hangingPunct="0">
              <a:defRPr sz="2400" b="1" i="1">
                <a:solidFill>
                  <a:srgbClr val="800080"/>
                </a:solidFill>
                <a:latin typeface="Times New Roman" panose="02020603050405020304" pitchFamily="18" charset="0"/>
                <a:ea typeface="楷体_GB2312" panose="02010609030101010101" pitchFamily="49" charset="-122"/>
              </a:defRPr>
            </a:lvl3pPr>
            <a:lvl4pPr eaLnBrk="0" hangingPunct="0">
              <a:defRPr sz="2400" b="1" i="1">
                <a:solidFill>
                  <a:srgbClr val="800080"/>
                </a:solidFill>
                <a:latin typeface="Times New Roman" panose="02020603050405020304" pitchFamily="18" charset="0"/>
                <a:ea typeface="楷体_GB2312" panose="02010609030101010101" pitchFamily="49" charset="-122"/>
              </a:defRPr>
            </a:lvl4pPr>
            <a:lvl5pPr eaLnBrk="0" hangingPunct="0">
              <a:defRPr sz="2400" b="1" i="1">
                <a:solidFill>
                  <a:srgbClr val="800080"/>
                </a:solidFill>
                <a:latin typeface="Times New Roman" panose="02020603050405020304" pitchFamily="18" charset="0"/>
                <a:ea typeface="楷体_GB2312" panose="02010609030101010101" pitchFamily="49" charset="-122"/>
              </a:defRPr>
            </a:lvl5pPr>
            <a:lvl6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6pPr>
            <a:lvl7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7pPr>
            <a:lvl8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8pPr>
            <a:lvl9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9pPr>
          </a:lstStyle>
          <a:p>
            <a:pPr eaLnBrk="1" hangingPunct="1">
              <a:lnSpc>
                <a:spcPct val="150000"/>
              </a:lnSpc>
              <a:buClr>
                <a:srgbClr val="333399"/>
              </a:buClr>
              <a:buFont typeface="微软雅黑" panose="020B0503020204020204" pitchFamily="34" charset="-122"/>
              <a:buNone/>
            </a:pPr>
            <a:r>
              <a:rPr lang="zh-CN" altLang="en-US" sz="1500" b="0" i="0">
                <a:solidFill>
                  <a:srgbClr val="000000"/>
                </a:solidFill>
                <a:latin typeface="微软雅黑" panose="020B0503020204020204" pitchFamily="34" charset="-122"/>
                <a:ea typeface="微软雅黑" panose="020B0503020204020204" pitchFamily="34" charset="-122"/>
              </a:rPr>
              <a:t>洗眼器、冲淋设施不足（服务半径</a:t>
            </a:r>
            <a:r>
              <a:rPr lang="en-US" altLang="zh-CN" sz="1500" b="0" i="0">
                <a:solidFill>
                  <a:srgbClr val="000000"/>
                </a:solidFill>
                <a:latin typeface="微软雅黑" panose="020B0503020204020204" pitchFamily="34" charset="-122"/>
                <a:ea typeface="微软雅黑" panose="020B0503020204020204" pitchFamily="34" charset="-122"/>
              </a:rPr>
              <a:t>15m</a:t>
            </a:r>
            <a:r>
              <a:rPr lang="zh-CN" altLang="en-US" sz="1500" b="0" i="0">
                <a:solidFill>
                  <a:srgbClr val="000000"/>
                </a:solidFill>
                <a:latin typeface="微软雅黑" panose="020B0503020204020204" pitchFamily="34" charset="-122"/>
                <a:ea typeface="微软雅黑" panose="020B0503020204020204" pitchFamily="34" charset="-122"/>
              </a:rPr>
              <a:t>）；</a:t>
            </a:r>
          </a:p>
          <a:p>
            <a:pPr eaLnBrk="1" hangingPunct="1">
              <a:lnSpc>
                <a:spcPct val="150000"/>
              </a:lnSpc>
              <a:buClr>
                <a:srgbClr val="333399"/>
              </a:buClr>
              <a:buFont typeface="微软雅黑" panose="020B0503020204020204" pitchFamily="34" charset="-122"/>
              <a:buNone/>
            </a:pPr>
            <a:r>
              <a:rPr lang="zh-CN" altLang="en-US" sz="1500" b="0" i="0">
                <a:solidFill>
                  <a:srgbClr val="000000"/>
                </a:solidFill>
                <a:latin typeface="微软雅黑" panose="020B0503020204020204" pitchFamily="34" charset="-122"/>
                <a:ea typeface="微软雅黑" panose="020B0503020204020204" pitchFamily="34" charset="-122"/>
              </a:rPr>
              <a:t>洗眼器、冲淋设施失效。</a:t>
            </a:r>
          </a:p>
        </p:txBody>
      </p:sp>
    </p:spTree>
    <p:custDataLst>
      <p:tags r:id="rId1"/>
    </p:custDataLst>
    <p:extLst>
      <p:ext uri="{BB962C8B-B14F-4D97-AF65-F5344CB8AC3E}">
        <p14:creationId xmlns:p14="http://schemas.microsoft.com/office/powerpoint/2010/main" val="1510862041"/>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4" name="Rectangle 5"/>
          <p:cNvSpPr>
            <a:spLocks noChangeArrowheads="1"/>
          </p:cNvSpPr>
          <p:nvPr/>
        </p:nvSpPr>
        <p:spPr bwMode="auto">
          <a:xfrm>
            <a:off x="943570" y="1407320"/>
            <a:ext cx="7133630" cy="831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b="1" i="1">
                <a:solidFill>
                  <a:srgbClr val="800080"/>
                </a:solidFill>
                <a:latin typeface="Times New Roman" panose="02020603050405020304" pitchFamily="18" charset="0"/>
                <a:ea typeface="楷体_GB2312" panose="02010609030101010101" pitchFamily="49" charset="-122"/>
              </a:defRPr>
            </a:lvl1pPr>
            <a:lvl2pPr eaLnBrk="0" hangingPunct="0">
              <a:defRPr sz="2400" b="1" i="1">
                <a:solidFill>
                  <a:srgbClr val="800080"/>
                </a:solidFill>
                <a:latin typeface="Times New Roman" panose="02020603050405020304" pitchFamily="18" charset="0"/>
                <a:ea typeface="楷体_GB2312" panose="02010609030101010101" pitchFamily="49" charset="-122"/>
              </a:defRPr>
            </a:lvl2pPr>
            <a:lvl3pPr eaLnBrk="0" hangingPunct="0">
              <a:defRPr sz="2400" b="1" i="1">
                <a:solidFill>
                  <a:srgbClr val="800080"/>
                </a:solidFill>
                <a:latin typeface="Times New Roman" panose="02020603050405020304" pitchFamily="18" charset="0"/>
                <a:ea typeface="楷体_GB2312" panose="02010609030101010101" pitchFamily="49" charset="-122"/>
              </a:defRPr>
            </a:lvl3pPr>
            <a:lvl4pPr eaLnBrk="0" hangingPunct="0">
              <a:defRPr sz="2400" b="1" i="1">
                <a:solidFill>
                  <a:srgbClr val="800080"/>
                </a:solidFill>
                <a:latin typeface="Times New Roman" panose="02020603050405020304" pitchFamily="18" charset="0"/>
                <a:ea typeface="楷体_GB2312" panose="02010609030101010101" pitchFamily="49" charset="-122"/>
              </a:defRPr>
            </a:lvl4pPr>
            <a:lvl5pPr eaLnBrk="0" hangingPunct="0">
              <a:defRPr sz="2400" b="1" i="1">
                <a:solidFill>
                  <a:srgbClr val="800080"/>
                </a:solidFill>
                <a:latin typeface="Times New Roman" panose="02020603050405020304" pitchFamily="18" charset="0"/>
                <a:ea typeface="楷体_GB2312" panose="02010609030101010101" pitchFamily="49" charset="-122"/>
              </a:defRPr>
            </a:lvl5pPr>
            <a:lvl6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6pPr>
            <a:lvl7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7pPr>
            <a:lvl8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8pPr>
            <a:lvl9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9pPr>
          </a:lstStyle>
          <a:p>
            <a:pPr eaLnBrk="1" hangingPunct="1">
              <a:lnSpc>
                <a:spcPct val="150000"/>
              </a:lnSpc>
              <a:buClr>
                <a:srgbClr val="333399"/>
              </a:buClr>
              <a:buFont typeface="微软雅黑" panose="020B0503020204020204" pitchFamily="34" charset="-122"/>
              <a:buNone/>
            </a:pPr>
            <a:r>
              <a:rPr lang="zh-CN" altLang="en-US" sz="1500" b="0" i="0" dirty="0">
                <a:solidFill>
                  <a:srgbClr val="000000"/>
                </a:solidFill>
                <a:latin typeface="微软雅黑" panose="020B0503020204020204" pitchFamily="34" charset="-122"/>
                <a:ea typeface="微软雅黑" panose="020B0503020204020204" pitchFamily="34" charset="-122"/>
              </a:rPr>
              <a:t>（</a:t>
            </a:r>
            <a:r>
              <a:rPr lang="en-US" altLang="zh-CN" sz="1500" b="0" i="0" dirty="0">
                <a:solidFill>
                  <a:srgbClr val="000000"/>
                </a:solidFill>
                <a:latin typeface="微软雅黑" panose="020B0503020204020204" pitchFamily="34" charset="-122"/>
                <a:ea typeface="微软雅黑" panose="020B0503020204020204" pitchFamily="34" charset="-122"/>
              </a:rPr>
              <a:t>2</a:t>
            </a:r>
            <a:r>
              <a:rPr lang="zh-CN" altLang="en-US" sz="1500" b="0" i="0" dirty="0">
                <a:solidFill>
                  <a:srgbClr val="000000"/>
                </a:solidFill>
                <a:latin typeface="微软雅黑" panose="020B0503020204020204" pitchFamily="34" charset="-122"/>
                <a:ea typeface="微软雅黑" panose="020B0503020204020204" pitchFamily="34" charset="-122"/>
              </a:rPr>
              <a:t>）仓库和储罐区应设置个体防护用品并正常保养，注意配置是否合理规范，是否按规定设置护品柜、应急柜。</a:t>
            </a:r>
          </a:p>
          <a:p>
            <a:pPr eaLnBrk="1" hangingPunct="1">
              <a:lnSpc>
                <a:spcPct val="150000"/>
              </a:lnSpc>
              <a:buClr>
                <a:srgbClr val="333399"/>
              </a:buClr>
              <a:buFont typeface="微软雅黑" panose="020B0503020204020204" pitchFamily="34" charset="-122"/>
              <a:buNone/>
            </a:pPr>
            <a:endParaRPr lang="zh-CN" altLang="en-US" sz="1500" b="0" i="0" dirty="0">
              <a:solidFill>
                <a:srgbClr val="000000"/>
              </a:solidFill>
              <a:latin typeface="微软雅黑" panose="020B0503020204020204" pitchFamily="34" charset="-122"/>
              <a:ea typeface="微软雅黑" panose="020B0503020204020204" pitchFamily="34" charset="-122"/>
            </a:endParaRPr>
          </a:p>
        </p:txBody>
      </p:sp>
      <p:sp>
        <p:nvSpPr>
          <p:cNvPr id="89095" name="Rectangle 8"/>
          <p:cNvSpPr>
            <a:spLocks noChangeArrowheads="1"/>
          </p:cNvSpPr>
          <p:nvPr/>
        </p:nvSpPr>
        <p:spPr bwMode="auto">
          <a:xfrm>
            <a:off x="1066800" y="2275285"/>
            <a:ext cx="7162800" cy="721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b="1" i="1">
                <a:solidFill>
                  <a:srgbClr val="800080"/>
                </a:solidFill>
                <a:latin typeface="Times New Roman" panose="02020603050405020304" pitchFamily="18" charset="0"/>
                <a:ea typeface="楷体_GB2312" panose="02010609030101010101" pitchFamily="49" charset="-122"/>
              </a:defRPr>
            </a:lvl1pPr>
            <a:lvl2pPr eaLnBrk="0" hangingPunct="0">
              <a:defRPr sz="2400" b="1" i="1">
                <a:solidFill>
                  <a:srgbClr val="800080"/>
                </a:solidFill>
                <a:latin typeface="Times New Roman" panose="02020603050405020304" pitchFamily="18" charset="0"/>
                <a:ea typeface="楷体_GB2312" panose="02010609030101010101" pitchFamily="49" charset="-122"/>
              </a:defRPr>
            </a:lvl2pPr>
            <a:lvl3pPr eaLnBrk="0" hangingPunct="0">
              <a:defRPr sz="2400" b="1" i="1">
                <a:solidFill>
                  <a:srgbClr val="800080"/>
                </a:solidFill>
                <a:latin typeface="Times New Roman" panose="02020603050405020304" pitchFamily="18" charset="0"/>
                <a:ea typeface="楷体_GB2312" panose="02010609030101010101" pitchFamily="49" charset="-122"/>
              </a:defRPr>
            </a:lvl3pPr>
            <a:lvl4pPr eaLnBrk="0" hangingPunct="0">
              <a:defRPr sz="2400" b="1" i="1">
                <a:solidFill>
                  <a:srgbClr val="800080"/>
                </a:solidFill>
                <a:latin typeface="Times New Roman" panose="02020603050405020304" pitchFamily="18" charset="0"/>
                <a:ea typeface="楷体_GB2312" panose="02010609030101010101" pitchFamily="49" charset="-122"/>
              </a:defRPr>
            </a:lvl4pPr>
            <a:lvl5pPr eaLnBrk="0" hangingPunct="0">
              <a:defRPr sz="2400" b="1" i="1">
                <a:solidFill>
                  <a:srgbClr val="800080"/>
                </a:solidFill>
                <a:latin typeface="Times New Roman" panose="02020603050405020304" pitchFamily="18" charset="0"/>
                <a:ea typeface="楷体_GB2312" panose="02010609030101010101" pitchFamily="49" charset="-122"/>
              </a:defRPr>
            </a:lvl5pPr>
            <a:lvl6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6pPr>
            <a:lvl7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7pPr>
            <a:lvl8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8pPr>
            <a:lvl9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9pPr>
          </a:lstStyle>
          <a:p>
            <a:pPr eaLnBrk="1" hangingPunct="1">
              <a:lnSpc>
                <a:spcPct val="150000"/>
              </a:lnSpc>
              <a:buClr>
                <a:srgbClr val="333399"/>
              </a:buClr>
              <a:buFont typeface="微软雅黑" panose="020B0503020204020204" pitchFamily="34" charset="-122"/>
              <a:buNone/>
            </a:pPr>
            <a:r>
              <a:rPr lang="zh-CN" altLang="en-US" sz="1500" b="0" i="0" dirty="0">
                <a:solidFill>
                  <a:srgbClr val="000000"/>
                </a:solidFill>
                <a:latin typeface="微软雅黑" panose="020B0503020204020204" pitchFamily="34" charset="-122"/>
                <a:ea typeface="微软雅黑" panose="020B0503020204020204" pitchFamily="34" charset="-122"/>
              </a:rPr>
              <a:t>如：安全眼镜、工作靴、手套、空气呼吸器、防护服、应急药品、吸油毡等。</a:t>
            </a:r>
          </a:p>
        </p:txBody>
      </p:sp>
      <p:pic>
        <p:nvPicPr>
          <p:cNvPr id="89096" name="Picture 11" descr="56553"/>
          <p:cNvPicPr>
            <a:picLocks noChangeAspect="1" noChangeArrowheads="1"/>
          </p:cNvPicPr>
          <p:nvPr/>
        </p:nvPicPr>
        <p:blipFill>
          <a:blip r:embed="rId4" cstate="print">
            <a:extLst>
              <a:ext uri="{28A0092B-C50C-407E-A947-70E740481C1C}">
                <a14:useLocalDpi xmlns:a14="http://schemas.microsoft.com/office/drawing/2010/main" val="0"/>
              </a:ext>
            </a:extLst>
          </a:blip>
          <a:srcRect l="7542"/>
          <a:stretch>
            <a:fillRect/>
          </a:stretch>
        </p:blipFill>
        <p:spPr bwMode="auto">
          <a:xfrm>
            <a:off x="5489973" y="3061097"/>
            <a:ext cx="1382315" cy="1494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7" name="Picture 12" descr="20108522394041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25241" y="3070622"/>
            <a:ext cx="1980009" cy="1484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8" name="Text Box 13"/>
          <p:cNvSpPr txBox="1">
            <a:spLocks noChangeArrowheads="1"/>
          </p:cNvSpPr>
          <p:nvPr/>
        </p:nvSpPr>
        <p:spPr bwMode="auto">
          <a:xfrm>
            <a:off x="2519363" y="4442223"/>
            <a:ext cx="1241822" cy="373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b="1" i="1">
                <a:solidFill>
                  <a:srgbClr val="800080"/>
                </a:solidFill>
                <a:latin typeface="Times New Roman" panose="02020603050405020304" pitchFamily="18" charset="0"/>
                <a:ea typeface="楷体_GB2312" panose="02010609030101010101" pitchFamily="49" charset="-122"/>
              </a:defRPr>
            </a:lvl1pPr>
            <a:lvl2pPr eaLnBrk="0" hangingPunct="0">
              <a:defRPr sz="2400" b="1" i="1">
                <a:solidFill>
                  <a:srgbClr val="800080"/>
                </a:solidFill>
                <a:latin typeface="Times New Roman" panose="02020603050405020304" pitchFamily="18" charset="0"/>
                <a:ea typeface="楷体_GB2312" panose="02010609030101010101" pitchFamily="49" charset="-122"/>
              </a:defRPr>
            </a:lvl2pPr>
            <a:lvl3pPr eaLnBrk="0" hangingPunct="0">
              <a:defRPr sz="2400" b="1" i="1">
                <a:solidFill>
                  <a:srgbClr val="800080"/>
                </a:solidFill>
                <a:latin typeface="Times New Roman" panose="02020603050405020304" pitchFamily="18" charset="0"/>
                <a:ea typeface="楷体_GB2312" panose="02010609030101010101" pitchFamily="49" charset="-122"/>
              </a:defRPr>
            </a:lvl3pPr>
            <a:lvl4pPr eaLnBrk="0" hangingPunct="0">
              <a:defRPr sz="2400" b="1" i="1">
                <a:solidFill>
                  <a:srgbClr val="800080"/>
                </a:solidFill>
                <a:latin typeface="Times New Roman" panose="02020603050405020304" pitchFamily="18" charset="0"/>
                <a:ea typeface="楷体_GB2312" panose="02010609030101010101" pitchFamily="49" charset="-122"/>
              </a:defRPr>
            </a:lvl4pPr>
            <a:lvl5pPr eaLnBrk="0" hangingPunct="0">
              <a:defRPr sz="2400" b="1" i="1">
                <a:solidFill>
                  <a:srgbClr val="800080"/>
                </a:solidFill>
                <a:latin typeface="Times New Roman" panose="02020603050405020304" pitchFamily="18" charset="0"/>
                <a:ea typeface="楷体_GB2312" panose="02010609030101010101" pitchFamily="49" charset="-122"/>
              </a:defRPr>
            </a:lvl5pPr>
            <a:lvl6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6pPr>
            <a:lvl7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7pPr>
            <a:lvl8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8pPr>
            <a:lvl9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9pPr>
          </a:lstStyle>
          <a:p>
            <a:pPr eaLnBrk="1" hangingPunct="1">
              <a:lnSpc>
                <a:spcPct val="150000"/>
              </a:lnSpc>
              <a:buClr>
                <a:srgbClr val="333399"/>
              </a:buClr>
              <a:buFont typeface="微软雅黑" panose="020B0503020204020204" pitchFamily="34" charset="-122"/>
              <a:buNone/>
            </a:pPr>
            <a:r>
              <a:rPr lang="zh-CN" altLang="en-US" sz="1500" b="0" i="0">
                <a:solidFill>
                  <a:srgbClr val="000000"/>
                </a:solidFill>
                <a:latin typeface="微软雅黑" panose="020B0503020204020204" pitchFamily="34" charset="-122"/>
                <a:ea typeface="微软雅黑" panose="020B0503020204020204" pitchFamily="34" charset="-122"/>
              </a:rPr>
              <a:t>吸油毡</a:t>
            </a:r>
          </a:p>
        </p:txBody>
      </p:sp>
      <p:sp>
        <p:nvSpPr>
          <p:cNvPr id="89099" name="Text Box 4"/>
          <p:cNvSpPr txBox="1">
            <a:spLocks noChangeArrowheads="1"/>
          </p:cNvSpPr>
          <p:nvPr/>
        </p:nvSpPr>
        <p:spPr bwMode="auto">
          <a:xfrm>
            <a:off x="890587" y="922735"/>
            <a:ext cx="775216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000">
                <a:solidFill>
                  <a:srgbClr val="14ABC6"/>
                </a:solidFill>
                <a:latin typeface="微软雅黑" panose="020B0503020204020204" pitchFamily="34" charset="-122"/>
                <a:ea typeface="微软雅黑" panose="020B0503020204020204" pitchFamily="34" charset="-122"/>
              </a:rPr>
              <a:t>问题十一、仓库和储罐区个体防护及应急救援设施有何要求？</a:t>
            </a:r>
          </a:p>
        </p:txBody>
      </p:sp>
      <p:sp>
        <p:nvSpPr>
          <p:cNvPr id="63497" name="矩形 4"/>
          <p:cNvSpPr/>
          <p:nvPr>
            <p:custDataLst>
              <p:tags r:id="rId2"/>
            </p:custDataLst>
          </p:nvPr>
        </p:nvSpPr>
        <p:spPr>
          <a:xfrm>
            <a:off x="2148391" y="4857750"/>
            <a:ext cx="184731" cy="323165"/>
          </a:xfrm>
          <a:prstGeom prst="rect">
            <a:avLst/>
          </a:prstGeom>
          <a:noFill/>
          <a:ln w="9525">
            <a:noFill/>
          </a:ln>
        </p:spPr>
        <p:txBody>
          <a:bodyPr wrap="none">
            <a:spAutoFit/>
          </a:bodyPr>
          <a:lstStyle/>
          <a:p>
            <a:pPr algn="ctr"/>
            <a:endParaRPr lang="zh-CN" altLang="en-US" sz="1500" noProof="1">
              <a:solidFill>
                <a:schemeClr val="dk1"/>
              </a:solidFill>
              <a:latin typeface="微软雅黑" panose="020B0503020204020204" charset="-122"/>
              <a:ea typeface="微软雅黑" panose="020B0503020204020204" charset="-122"/>
              <a:cs typeface="微软雅黑" panose="020B0503020204020204" charset="-122"/>
            </a:endParaRPr>
          </a:p>
        </p:txBody>
      </p:sp>
    </p:spTree>
    <p:custDataLst>
      <p:tags r:id="rId1"/>
    </p:custDataLst>
    <p:extLst>
      <p:ext uri="{BB962C8B-B14F-4D97-AF65-F5344CB8AC3E}">
        <p14:creationId xmlns:p14="http://schemas.microsoft.com/office/powerpoint/2010/main" val="4028496180"/>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8" name="Rectangle 4"/>
          <p:cNvSpPr>
            <a:spLocks noChangeArrowheads="1"/>
          </p:cNvSpPr>
          <p:nvPr/>
        </p:nvSpPr>
        <p:spPr bwMode="auto">
          <a:xfrm>
            <a:off x="1879997" y="2847976"/>
            <a:ext cx="3070622" cy="1107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b="1" i="1">
                <a:solidFill>
                  <a:srgbClr val="800080"/>
                </a:solidFill>
                <a:latin typeface="Times New Roman" panose="02020603050405020304" pitchFamily="18" charset="0"/>
                <a:ea typeface="楷体_GB2312" panose="02010609030101010101" pitchFamily="49" charset="-122"/>
              </a:defRPr>
            </a:lvl1pPr>
            <a:lvl2pPr eaLnBrk="0" hangingPunct="0">
              <a:defRPr sz="2400" b="1" i="1">
                <a:solidFill>
                  <a:srgbClr val="800080"/>
                </a:solidFill>
                <a:latin typeface="Times New Roman" panose="02020603050405020304" pitchFamily="18" charset="0"/>
                <a:ea typeface="楷体_GB2312" panose="02010609030101010101" pitchFamily="49" charset="-122"/>
              </a:defRPr>
            </a:lvl2pPr>
            <a:lvl3pPr eaLnBrk="0" hangingPunct="0">
              <a:defRPr sz="2400" b="1" i="1">
                <a:solidFill>
                  <a:srgbClr val="800080"/>
                </a:solidFill>
                <a:latin typeface="Times New Roman" panose="02020603050405020304" pitchFamily="18" charset="0"/>
                <a:ea typeface="楷体_GB2312" panose="02010609030101010101" pitchFamily="49" charset="-122"/>
              </a:defRPr>
            </a:lvl3pPr>
            <a:lvl4pPr eaLnBrk="0" hangingPunct="0">
              <a:defRPr sz="2400" b="1" i="1">
                <a:solidFill>
                  <a:srgbClr val="800080"/>
                </a:solidFill>
                <a:latin typeface="Times New Roman" panose="02020603050405020304" pitchFamily="18" charset="0"/>
                <a:ea typeface="楷体_GB2312" panose="02010609030101010101" pitchFamily="49" charset="-122"/>
              </a:defRPr>
            </a:lvl4pPr>
            <a:lvl5pPr eaLnBrk="0" hangingPunct="0">
              <a:defRPr sz="2400" b="1" i="1">
                <a:solidFill>
                  <a:srgbClr val="800080"/>
                </a:solidFill>
                <a:latin typeface="Times New Roman" panose="02020603050405020304" pitchFamily="18" charset="0"/>
                <a:ea typeface="楷体_GB2312" panose="02010609030101010101" pitchFamily="49" charset="-122"/>
              </a:defRPr>
            </a:lvl5pPr>
            <a:lvl6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6pPr>
            <a:lvl7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7pPr>
            <a:lvl8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8pPr>
            <a:lvl9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9pPr>
          </a:lstStyle>
          <a:p>
            <a:pPr eaLnBrk="1" hangingPunct="1">
              <a:lnSpc>
                <a:spcPct val="150000"/>
              </a:lnSpc>
              <a:buClr>
                <a:srgbClr val="333399"/>
              </a:buClr>
              <a:buFont typeface="微软雅黑" panose="020B0503020204020204" pitchFamily="34" charset="-122"/>
              <a:buNone/>
            </a:pPr>
            <a:r>
              <a:rPr lang="zh-CN" altLang="en-US" sz="1500" b="0" i="0">
                <a:solidFill>
                  <a:srgbClr val="000000"/>
                </a:solidFill>
                <a:latin typeface="微软雅黑" panose="020B0503020204020204" pitchFamily="34" charset="-122"/>
                <a:ea typeface="微软雅黑" panose="020B0503020204020204" pitchFamily="34" charset="-122"/>
              </a:rPr>
              <a:t>工业毒液、废液油水分离处理；</a:t>
            </a:r>
          </a:p>
          <a:p>
            <a:pPr eaLnBrk="1" hangingPunct="1">
              <a:lnSpc>
                <a:spcPct val="150000"/>
              </a:lnSpc>
              <a:buClr>
                <a:srgbClr val="333399"/>
              </a:buClr>
              <a:buFont typeface="微软雅黑" panose="020B0503020204020204" pitchFamily="34" charset="-122"/>
              <a:buNone/>
            </a:pPr>
            <a:r>
              <a:rPr lang="zh-CN" altLang="en-US" sz="1500" b="0" i="0">
                <a:solidFill>
                  <a:srgbClr val="000000"/>
                </a:solidFill>
                <a:latin typeface="微软雅黑" panose="020B0503020204020204" pitchFamily="34" charset="-122"/>
                <a:ea typeface="微软雅黑" panose="020B0503020204020204" pitchFamily="34" charset="-122"/>
              </a:rPr>
              <a:t>原油、成品油、有机物的突发水污</a:t>
            </a:r>
            <a:endParaRPr lang="en-US" altLang="zh-CN" sz="1500" b="0" i="0">
              <a:solidFill>
                <a:srgbClr val="000000"/>
              </a:solidFill>
              <a:latin typeface="微软雅黑" panose="020B0503020204020204" pitchFamily="34" charset="-122"/>
              <a:ea typeface="微软雅黑" panose="020B0503020204020204" pitchFamily="34" charset="-122"/>
            </a:endParaRPr>
          </a:p>
          <a:p>
            <a:pPr eaLnBrk="1" hangingPunct="1">
              <a:lnSpc>
                <a:spcPct val="150000"/>
              </a:lnSpc>
              <a:buClr>
                <a:srgbClr val="333399"/>
              </a:buClr>
              <a:buFont typeface="微软雅黑" panose="020B0503020204020204" pitchFamily="34" charset="-122"/>
              <a:buNone/>
            </a:pPr>
            <a:r>
              <a:rPr lang="zh-CN" altLang="en-US" sz="1500" b="0" i="0">
                <a:solidFill>
                  <a:srgbClr val="000000"/>
                </a:solidFill>
                <a:latin typeface="微软雅黑" panose="020B0503020204020204" pitchFamily="34" charset="-122"/>
                <a:ea typeface="微软雅黑" panose="020B0503020204020204" pitchFamily="34" charset="-122"/>
              </a:rPr>
              <a:t>染事故快速处置。</a:t>
            </a:r>
          </a:p>
        </p:txBody>
      </p:sp>
      <p:pic>
        <p:nvPicPr>
          <p:cNvPr id="90119" name="Picture 5" descr="20108522394041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12544" y="2057400"/>
            <a:ext cx="2106216" cy="1579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20" name="Text Box 6"/>
          <p:cNvSpPr txBox="1">
            <a:spLocks noChangeArrowheads="1"/>
          </p:cNvSpPr>
          <p:nvPr/>
        </p:nvSpPr>
        <p:spPr bwMode="auto">
          <a:xfrm>
            <a:off x="5875735" y="3863579"/>
            <a:ext cx="8096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b="1" i="1">
                <a:solidFill>
                  <a:srgbClr val="800080"/>
                </a:solidFill>
                <a:latin typeface="Times New Roman" panose="02020603050405020304" pitchFamily="18" charset="0"/>
                <a:ea typeface="楷体_GB2312" panose="02010609030101010101" pitchFamily="49" charset="-122"/>
              </a:defRPr>
            </a:lvl1pPr>
            <a:lvl2pPr eaLnBrk="0" hangingPunct="0">
              <a:defRPr sz="2400" b="1" i="1">
                <a:solidFill>
                  <a:srgbClr val="800080"/>
                </a:solidFill>
                <a:latin typeface="Times New Roman" panose="02020603050405020304" pitchFamily="18" charset="0"/>
                <a:ea typeface="楷体_GB2312" panose="02010609030101010101" pitchFamily="49" charset="-122"/>
              </a:defRPr>
            </a:lvl2pPr>
            <a:lvl3pPr eaLnBrk="0" hangingPunct="0">
              <a:defRPr sz="2400" b="1" i="1">
                <a:solidFill>
                  <a:srgbClr val="800080"/>
                </a:solidFill>
                <a:latin typeface="Times New Roman" panose="02020603050405020304" pitchFamily="18" charset="0"/>
                <a:ea typeface="楷体_GB2312" panose="02010609030101010101" pitchFamily="49" charset="-122"/>
              </a:defRPr>
            </a:lvl3pPr>
            <a:lvl4pPr eaLnBrk="0" hangingPunct="0">
              <a:defRPr sz="2400" b="1" i="1">
                <a:solidFill>
                  <a:srgbClr val="800080"/>
                </a:solidFill>
                <a:latin typeface="Times New Roman" panose="02020603050405020304" pitchFamily="18" charset="0"/>
                <a:ea typeface="楷体_GB2312" panose="02010609030101010101" pitchFamily="49" charset="-122"/>
              </a:defRPr>
            </a:lvl4pPr>
            <a:lvl5pPr eaLnBrk="0" hangingPunct="0">
              <a:defRPr sz="2400" b="1" i="1">
                <a:solidFill>
                  <a:srgbClr val="800080"/>
                </a:solidFill>
                <a:latin typeface="Times New Roman" panose="02020603050405020304" pitchFamily="18" charset="0"/>
                <a:ea typeface="楷体_GB2312" panose="02010609030101010101" pitchFamily="49" charset="-122"/>
              </a:defRPr>
            </a:lvl5pPr>
            <a:lvl6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6pPr>
            <a:lvl7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7pPr>
            <a:lvl8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8pPr>
            <a:lvl9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9pPr>
          </a:lstStyle>
          <a:p>
            <a:pPr eaLnBrk="1" hangingPunct="1">
              <a:lnSpc>
                <a:spcPct val="150000"/>
              </a:lnSpc>
              <a:buClr>
                <a:srgbClr val="333399"/>
              </a:buClr>
              <a:buFont typeface="微软雅黑" panose="020B0503020204020204" pitchFamily="34" charset="-122"/>
              <a:buNone/>
            </a:pPr>
            <a:r>
              <a:rPr lang="zh-CN" altLang="en-US" sz="1500" b="0" i="0">
                <a:solidFill>
                  <a:srgbClr val="000000"/>
                </a:solidFill>
                <a:latin typeface="微软雅黑" panose="020B0503020204020204" pitchFamily="34" charset="-122"/>
                <a:ea typeface="微软雅黑" panose="020B0503020204020204" pitchFamily="34" charset="-122"/>
              </a:rPr>
              <a:t>吸油毡</a:t>
            </a:r>
          </a:p>
        </p:txBody>
      </p:sp>
      <p:sp>
        <p:nvSpPr>
          <p:cNvPr id="90121" name="Text Box 7"/>
          <p:cNvSpPr txBox="1">
            <a:spLocks noChangeArrowheads="1"/>
          </p:cNvSpPr>
          <p:nvPr/>
        </p:nvSpPr>
        <p:spPr bwMode="auto">
          <a:xfrm>
            <a:off x="1871663" y="2316957"/>
            <a:ext cx="3340894" cy="375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b="1" i="1">
                <a:solidFill>
                  <a:srgbClr val="800080"/>
                </a:solidFill>
                <a:latin typeface="Times New Roman" panose="02020603050405020304" pitchFamily="18" charset="0"/>
                <a:ea typeface="楷体_GB2312" panose="02010609030101010101" pitchFamily="49" charset="-122"/>
              </a:defRPr>
            </a:lvl1pPr>
            <a:lvl2pPr eaLnBrk="0" hangingPunct="0">
              <a:defRPr sz="2400" b="1" i="1">
                <a:solidFill>
                  <a:srgbClr val="800080"/>
                </a:solidFill>
                <a:latin typeface="Times New Roman" panose="02020603050405020304" pitchFamily="18" charset="0"/>
                <a:ea typeface="楷体_GB2312" panose="02010609030101010101" pitchFamily="49" charset="-122"/>
              </a:defRPr>
            </a:lvl2pPr>
            <a:lvl3pPr eaLnBrk="0" hangingPunct="0">
              <a:defRPr sz="2400" b="1" i="1">
                <a:solidFill>
                  <a:srgbClr val="800080"/>
                </a:solidFill>
                <a:latin typeface="Times New Roman" panose="02020603050405020304" pitchFamily="18" charset="0"/>
                <a:ea typeface="楷体_GB2312" panose="02010609030101010101" pitchFamily="49" charset="-122"/>
              </a:defRPr>
            </a:lvl3pPr>
            <a:lvl4pPr eaLnBrk="0" hangingPunct="0">
              <a:defRPr sz="2400" b="1" i="1">
                <a:solidFill>
                  <a:srgbClr val="800080"/>
                </a:solidFill>
                <a:latin typeface="Times New Roman" panose="02020603050405020304" pitchFamily="18" charset="0"/>
                <a:ea typeface="楷体_GB2312" panose="02010609030101010101" pitchFamily="49" charset="-122"/>
              </a:defRPr>
            </a:lvl4pPr>
            <a:lvl5pPr eaLnBrk="0" hangingPunct="0">
              <a:defRPr sz="2400" b="1" i="1">
                <a:solidFill>
                  <a:srgbClr val="800080"/>
                </a:solidFill>
                <a:latin typeface="Times New Roman" panose="02020603050405020304" pitchFamily="18" charset="0"/>
                <a:ea typeface="楷体_GB2312" panose="02010609030101010101" pitchFamily="49" charset="-122"/>
              </a:defRPr>
            </a:lvl5pPr>
            <a:lvl6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6pPr>
            <a:lvl7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7pPr>
            <a:lvl8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8pPr>
            <a:lvl9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9pPr>
          </a:lstStyle>
          <a:p>
            <a:pPr eaLnBrk="1" hangingPunct="1">
              <a:lnSpc>
                <a:spcPct val="150000"/>
              </a:lnSpc>
              <a:buClr>
                <a:srgbClr val="333399"/>
              </a:buClr>
              <a:buFont typeface="微软雅黑" panose="020B0503020204020204" pitchFamily="34" charset="-122"/>
              <a:buNone/>
            </a:pPr>
            <a:r>
              <a:rPr lang="zh-CN" altLang="en-US" sz="1500" b="0" i="0">
                <a:solidFill>
                  <a:srgbClr val="000000"/>
                </a:solidFill>
                <a:latin typeface="微软雅黑" panose="020B0503020204020204" pitchFamily="34" charset="-122"/>
                <a:ea typeface="微软雅黑" panose="020B0503020204020204" pitchFamily="34" charset="-122"/>
              </a:rPr>
              <a:t>举例：吸油毡如“吸油宝”产品</a:t>
            </a:r>
          </a:p>
        </p:txBody>
      </p:sp>
      <p:sp>
        <p:nvSpPr>
          <p:cNvPr id="90122" name="Text Box 4"/>
          <p:cNvSpPr txBox="1">
            <a:spLocks noChangeArrowheads="1"/>
          </p:cNvSpPr>
          <p:nvPr/>
        </p:nvSpPr>
        <p:spPr bwMode="auto">
          <a:xfrm>
            <a:off x="890587" y="922735"/>
            <a:ext cx="775216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000">
                <a:solidFill>
                  <a:srgbClr val="14ABC6"/>
                </a:solidFill>
                <a:latin typeface="微软雅黑" panose="020B0503020204020204" pitchFamily="34" charset="-122"/>
                <a:ea typeface="微软雅黑" panose="020B0503020204020204" pitchFamily="34" charset="-122"/>
              </a:rPr>
              <a:t>问题十一、仓库和储罐区个体防护及应急救援设施有何要求？</a:t>
            </a:r>
          </a:p>
        </p:txBody>
      </p:sp>
      <p:sp>
        <p:nvSpPr>
          <p:cNvPr id="64520" name="矩形 4"/>
          <p:cNvSpPr/>
          <p:nvPr>
            <p:custDataLst>
              <p:tags r:id="rId2"/>
            </p:custDataLst>
          </p:nvPr>
        </p:nvSpPr>
        <p:spPr>
          <a:xfrm>
            <a:off x="2148391" y="4857750"/>
            <a:ext cx="184731" cy="323165"/>
          </a:xfrm>
          <a:prstGeom prst="rect">
            <a:avLst/>
          </a:prstGeom>
          <a:noFill/>
          <a:ln w="9525">
            <a:noFill/>
          </a:ln>
        </p:spPr>
        <p:txBody>
          <a:bodyPr wrap="none">
            <a:spAutoFit/>
          </a:bodyPr>
          <a:lstStyle/>
          <a:p>
            <a:pPr algn="ctr"/>
            <a:endParaRPr lang="zh-CN" altLang="en-US" sz="1500" noProof="1">
              <a:solidFill>
                <a:schemeClr val="dk1"/>
              </a:solidFill>
              <a:latin typeface="微软雅黑" panose="020B0503020204020204" charset="-122"/>
              <a:ea typeface="微软雅黑" panose="020B0503020204020204" charset="-122"/>
              <a:cs typeface="微软雅黑" panose="020B0503020204020204" charset="-122"/>
            </a:endParaRPr>
          </a:p>
        </p:txBody>
      </p:sp>
    </p:spTree>
    <p:custDataLst>
      <p:tags r:id="rId1"/>
    </p:custDataLst>
    <p:extLst>
      <p:ext uri="{BB962C8B-B14F-4D97-AF65-F5344CB8AC3E}">
        <p14:creationId xmlns:p14="http://schemas.microsoft.com/office/powerpoint/2010/main" val="1291637618"/>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42" name="Rectangle 4"/>
          <p:cNvSpPr>
            <a:spLocks noChangeArrowheads="1"/>
          </p:cNvSpPr>
          <p:nvPr/>
        </p:nvSpPr>
        <p:spPr bwMode="auto">
          <a:xfrm>
            <a:off x="1871663" y="2547938"/>
            <a:ext cx="3918347" cy="1489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b="1" i="1">
                <a:solidFill>
                  <a:srgbClr val="800080"/>
                </a:solidFill>
                <a:latin typeface="Times New Roman" panose="02020603050405020304" pitchFamily="18" charset="0"/>
                <a:ea typeface="楷体_GB2312" panose="02010609030101010101" pitchFamily="49" charset="-122"/>
              </a:defRPr>
            </a:lvl1pPr>
            <a:lvl2pPr eaLnBrk="0" hangingPunct="0">
              <a:defRPr sz="2400" b="1" i="1">
                <a:solidFill>
                  <a:srgbClr val="800080"/>
                </a:solidFill>
                <a:latin typeface="Times New Roman" panose="02020603050405020304" pitchFamily="18" charset="0"/>
                <a:ea typeface="楷体_GB2312" panose="02010609030101010101" pitchFamily="49" charset="-122"/>
              </a:defRPr>
            </a:lvl2pPr>
            <a:lvl3pPr eaLnBrk="0" hangingPunct="0">
              <a:defRPr sz="2400" b="1" i="1">
                <a:solidFill>
                  <a:srgbClr val="800080"/>
                </a:solidFill>
                <a:latin typeface="Times New Roman" panose="02020603050405020304" pitchFamily="18" charset="0"/>
                <a:ea typeface="楷体_GB2312" panose="02010609030101010101" pitchFamily="49" charset="-122"/>
              </a:defRPr>
            </a:lvl3pPr>
            <a:lvl4pPr eaLnBrk="0" hangingPunct="0">
              <a:defRPr sz="2400" b="1" i="1">
                <a:solidFill>
                  <a:srgbClr val="800080"/>
                </a:solidFill>
                <a:latin typeface="Times New Roman" panose="02020603050405020304" pitchFamily="18" charset="0"/>
                <a:ea typeface="楷体_GB2312" panose="02010609030101010101" pitchFamily="49" charset="-122"/>
              </a:defRPr>
            </a:lvl4pPr>
            <a:lvl5pPr eaLnBrk="0" hangingPunct="0">
              <a:defRPr sz="2400" b="1" i="1">
                <a:solidFill>
                  <a:srgbClr val="800080"/>
                </a:solidFill>
                <a:latin typeface="Times New Roman" panose="02020603050405020304" pitchFamily="18" charset="0"/>
                <a:ea typeface="楷体_GB2312" panose="02010609030101010101" pitchFamily="49" charset="-122"/>
              </a:defRPr>
            </a:lvl5pPr>
            <a:lvl6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6pPr>
            <a:lvl7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7pPr>
            <a:lvl8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8pPr>
            <a:lvl9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9pPr>
          </a:lstStyle>
          <a:p>
            <a:pPr eaLnBrk="1" hangingPunct="1">
              <a:lnSpc>
                <a:spcPct val="150000"/>
              </a:lnSpc>
              <a:buClr>
                <a:srgbClr val="333399"/>
              </a:buClr>
              <a:buFont typeface="微软雅黑" panose="020B0503020204020204" pitchFamily="34" charset="-122"/>
              <a:buNone/>
            </a:pPr>
            <a:r>
              <a:rPr lang="zh-CN" altLang="en-US" sz="1500" b="0" i="0">
                <a:solidFill>
                  <a:srgbClr val="000000"/>
                </a:solidFill>
                <a:latin typeface="微软雅黑" panose="020B0503020204020204" pitchFamily="34" charset="-122"/>
                <a:ea typeface="微软雅黑" panose="020B0503020204020204" pitchFamily="34" charset="-122"/>
              </a:rPr>
              <a:t>个人防护用品数量不足；</a:t>
            </a:r>
          </a:p>
          <a:p>
            <a:pPr eaLnBrk="1" hangingPunct="1">
              <a:lnSpc>
                <a:spcPct val="150000"/>
              </a:lnSpc>
              <a:buClr>
                <a:srgbClr val="333399"/>
              </a:buClr>
              <a:buFont typeface="微软雅黑" panose="020B0503020204020204" pitchFamily="34" charset="-122"/>
              <a:buNone/>
            </a:pPr>
            <a:r>
              <a:rPr lang="zh-CN" altLang="en-US" sz="1500" b="0" i="0">
                <a:solidFill>
                  <a:srgbClr val="000000"/>
                </a:solidFill>
                <a:latin typeface="微软雅黑" panose="020B0503020204020204" pitchFamily="34" charset="-122"/>
                <a:ea typeface="微软雅黑" panose="020B0503020204020204" pitchFamily="34" charset="-122"/>
              </a:rPr>
              <a:t>个人防护用品的设置与现场需求不符；</a:t>
            </a:r>
          </a:p>
          <a:p>
            <a:pPr eaLnBrk="1" hangingPunct="1">
              <a:lnSpc>
                <a:spcPct val="150000"/>
              </a:lnSpc>
              <a:buClr>
                <a:srgbClr val="333399"/>
              </a:buClr>
              <a:buFont typeface="微软雅黑" panose="020B0503020204020204" pitchFamily="34" charset="-122"/>
              <a:buNone/>
            </a:pPr>
            <a:r>
              <a:rPr lang="zh-CN" altLang="en-US" sz="1500" b="0" i="0">
                <a:solidFill>
                  <a:srgbClr val="000000"/>
                </a:solidFill>
                <a:latin typeface="微软雅黑" panose="020B0503020204020204" pitchFamily="34" charset="-122"/>
                <a:ea typeface="微软雅黑" panose="020B0503020204020204" pitchFamily="34" charset="-122"/>
              </a:rPr>
              <a:t>个人防护用品清洁与维护不到位</a:t>
            </a:r>
          </a:p>
          <a:p>
            <a:pPr eaLnBrk="1" hangingPunct="1">
              <a:lnSpc>
                <a:spcPct val="150000"/>
              </a:lnSpc>
              <a:buClr>
                <a:srgbClr val="333399"/>
              </a:buClr>
              <a:buFont typeface="微软雅黑" panose="020B0503020204020204" pitchFamily="34" charset="-122"/>
              <a:buNone/>
            </a:pPr>
            <a:r>
              <a:rPr lang="zh-CN" altLang="en-US" sz="1500" b="0" i="0">
                <a:solidFill>
                  <a:srgbClr val="000000"/>
                </a:solidFill>
                <a:latin typeface="微软雅黑" panose="020B0503020204020204" pitchFamily="34" charset="-122"/>
                <a:ea typeface="微软雅黑" panose="020B0503020204020204" pitchFamily="34" charset="-122"/>
              </a:rPr>
              <a:t>应急柜上锁，不方便使用等。</a:t>
            </a:r>
          </a:p>
        </p:txBody>
      </p:sp>
      <p:sp>
        <p:nvSpPr>
          <p:cNvPr id="65539" name="Text Box 5"/>
          <p:cNvSpPr txBox="1"/>
          <p:nvPr/>
        </p:nvSpPr>
        <p:spPr>
          <a:xfrm>
            <a:off x="1871663" y="2115741"/>
            <a:ext cx="1782366" cy="375047"/>
          </a:xfrm>
          <a:prstGeom prst="rect">
            <a:avLst/>
          </a:prstGeom>
          <a:noFill/>
          <a:ln w="9525">
            <a:noFill/>
          </a:ln>
        </p:spPr>
        <p:txBody>
          <a:bodyPr/>
          <a:lstStyle/>
          <a:p>
            <a:pPr marL="257175" indent="-257175">
              <a:lnSpc>
                <a:spcPct val="150000"/>
              </a:lnSpc>
              <a:buClr>
                <a:srgbClr val="333399"/>
              </a:buClr>
            </a:pPr>
            <a:r>
              <a:rPr lang="zh-CN" altLang="en-US" sz="1500" noProof="1">
                <a:solidFill>
                  <a:schemeClr val="dk1"/>
                </a:solidFill>
                <a:latin typeface="微软雅黑" panose="020B0503020204020204" charset="-122"/>
                <a:ea typeface="微软雅黑" panose="020B0503020204020204" charset="-122"/>
                <a:cs typeface="微软雅黑" panose="020B0503020204020204" charset="-122"/>
              </a:rPr>
              <a:t>常见问题：</a:t>
            </a:r>
          </a:p>
        </p:txBody>
      </p:sp>
      <p:pic>
        <p:nvPicPr>
          <p:cNvPr id="91144" name="Picture 6" descr="24325_G_126025404176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81625" y="2085975"/>
            <a:ext cx="1969294" cy="1969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45" name="Text Box 4"/>
          <p:cNvSpPr txBox="1">
            <a:spLocks noChangeArrowheads="1"/>
          </p:cNvSpPr>
          <p:nvPr/>
        </p:nvSpPr>
        <p:spPr bwMode="auto">
          <a:xfrm>
            <a:off x="890587" y="922735"/>
            <a:ext cx="726281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000" dirty="0">
                <a:solidFill>
                  <a:srgbClr val="14ABC6"/>
                </a:solidFill>
                <a:latin typeface="微软雅黑" panose="020B0503020204020204" pitchFamily="34" charset="-122"/>
                <a:ea typeface="微软雅黑" panose="020B0503020204020204" pitchFamily="34" charset="-122"/>
              </a:rPr>
              <a:t>问题十一、仓库和储罐区个体防护及应急救援设施有何要求？</a:t>
            </a:r>
          </a:p>
        </p:txBody>
      </p:sp>
      <p:sp>
        <p:nvSpPr>
          <p:cNvPr id="65543" name="矩形 4"/>
          <p:cNvSpPr/>
          <p:nvPr>
            <p:custDataLst>
              <p:tags r:id="rId2"/>
            </p:custDataLst>
          </p:nvPr>
        </p:nvSpPr>
        <p:spPr>
          <a:xfrm>
            <a:off x="2148391" y="4857750"/>
            <a:ext cx="184731" cy="323165"/>
          </a:xfrm>
          <a:prstGeom prst="rect">
            <a:avLst/>
          </a:prstGeom>
          <a:noFill/>
          <a:ln w="9525">
            <a:noFill/>
          </a:ln>
        </p:spPr>
        <p:txBody>
          <a:bodyPr wrap="none">
            <a:spAutoFit/>
          </a:bodyPr>
          <a:lstStyle/>
          <a:p>
            <a:pPr algn="ctr"/>
            <a:endParaRPr lang="zh-CN" altLang="en-US" sz="1500" noProof="1">
              <a:solidFill>
                <a:schemeClr val="dk1"/>
              </a:solidFill>
              <a:latin typeface="微软雅黑" panose="020B0503020204020204" charset="-122"/>
              <a:ea typeface="微软雅黑" panose="020B0503020204020204" charset="-122"/>
              <a:cs typeface="微软雅黑" panose="020B0503020204020204" charset="-122"/>
            </a:endParaRPr>
          </a:p>
        </p:txBody>
      </p:sp>
    </p:spTree>
    <p:custDataLst>
      <p:tags r:id="rId1"/>
    </p:custDataLst>
    <p:extLst>
      <p:ext uri="{BB962C8B-B14F-4D97-AF65-F5344CB8AC3E}">
        <p14:creationId xmlns:p14="http://schemas.microsoft.com/office/powerpoint/2010/main" val="4110244995"/>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8" name="矩形 7"/>
          <p:cNvSpPr/>
          <p:nvPr/>
        </p:nvSpPr>
        <p:spPr>
          <a:xfrm>
            <a:off x="0" y="838200"/>
            <a:ext cx="9140889" cy="3276600"/>
          </a:xfrm>
          <a:prstGeom prst="rect">
            <a:avLst/>
          </a:prstGeom>
          <a:solidFill>
            <a:srgbClr val="0B5F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p:nvGrpSpPr>
        <p:grpSpPr>
          <a:xfrm>
            <a:off x="4191000" y="1"/>
            <a:ext cx="3806535" cy="4552950"/>
            <a:chOff x="3478369" y="1"/>
            <a:chExt cx="3806535" cy="4552950"/>
          </a:xfrm>
          <a:solidFill>
            <a:srgbClr val="FFC000"/>
          </a:solidFill>
        </p:grpSpPr>
        <p:sp>
          <p:nvSpPr>
            <p:cNvPr id="3" name="平行四边形 2"/>
            <p:cNvSpPr/>
            <p:nvPr/>
          </p:nvSpPr>
          <p:spPr>
            <a:xfrm flipH="1">
              <a:off x="3478369" y="1"/>
              <a:ext cx="3806535" cy="4552950"/>
            </a:xfrm>
            <a:prstGeom prst="parallelogram">
              <a:avLst>
                <a:gd name="adj" fmla="val 7530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直角三角形 8"/>
            <p:cNvSpPr/>
            <p:nvPr/>
          </p:nvSpPr>
          <p:spPr>
            <a:xfrm flipH="1">
              <a:off x="5490275" y="4116249"/>
              <a:ext cx="849824" cy="428786"/>
            </a:xfrm>
            <a:custGeom>
              <a:avLst/>
              <a:gdLst>
                <a:gd name="connsiteX0" fmla="*/ 0 w 457200"/>
                <a:gd name="connsiteY0" fmla="*/ 457200 h 457200"/>
                <a:gd name="connsiteX1" fmla="*/ 0 w 457200"/>
                <a:gd name="connsiteY1" fmla="*/ 0 h 457200"/>
                <a:gd name="connsiteX2" fmla="*/ 457200 w 457200"/>
                <a:gd name="connsiteY2" fmla="*/ 457200 h 457200"/>
                <a:gd name="connsiteX3" fmla="*/ 0 w 457200"/>
                <a:gd name="connsiteY3" fmla="*/ 457200 h 457200"/>
                <a:gd name="connsiteX0" fmla="*/ 0 w 457200"/>
                <a:gd name="connsiteY0" fmla="*/ 421037 h 421037"/>
                <a:gd name="connsiteX1" fmla="*/ 247973 w 457200"/>
                <a:gd name="connsiteY1" fmla="*/ 0 h 421037"/>
                <a:gd name="connsiteX2" fmla="*/ 457200 w 457200"/>
                <a:gd name="connsiteY2" fmla="*/ 421037 h 421037"/>
                <a:gd name="connsiteX3" fmla="*/ 0 w 457200"/>
                <a:gd name="connsiteY3" fmla="*/ 421037 h 421037"/>
                <a:gd name="connsiteX0" fmla="*/ 0 w 834325"/>
                <a:gd name="connsiteY0" fmla="*/ 423620 h 423620"/>
                <a:gd name="connsiteX1" fmla="*/ 247973 w 834325"/>
                <a:gd name="connsiteY1" fmla="*/ 2583 h 423620"/>
                <a:gd name="connsiteX2" fmla="*/ 834325 w 834325"/>
                <a:gd name="connsiteY2" fmla="*/ 0 h 423620"/>
                <a:gd name="connsiteX3" fmla="*/ 0 w 834325"/>
                <a:gd name="connsiteY3" fmla="*/ 423620 h 423620"/>
                <a:gd name="connsiteX0" fmla="*/ 0 w 849824"/>
                <a:gd name="connsiteY0" fmla="*/ 428786 h 428786"/>
                <a:gd name="connsiteX1" fmla="*/ 263472 w 849824"/>
                <a:gd name="connsiteY1" fmla="*/ 2583 h 428786"/>
                <a:gd name="connsiteX2" fmla="*/ 849824 w 849824"/>
                <a:gd name="connsiteY2" fmla="*/ 0 h 428786"/>
                <a:gd name="connsiteX3" fmla="*/ 0 w 849824"/>
                <a:gd name="connsiteY3" fmla="*/ 428786 h 428786"/>
              </a:gdLst>
              <a:ahLst/>
              <a:cxnLst>
                <a:cxn ang="0">
                  <a:pos x="connsiteX0" y="connsiteY0"/>
                </a:cxn>
                <a:cxn ang="0">
                  <a:pos x="connsiteX1" y="connsiteY1"/>
                </a:cxn>
                <a:cxn ang="0">
                  <a:pos x="connsiteX2" y="connsiteY2"/>
                </a:cxn>
                <a:cxn ang="0">
                  <a:pos x="connsiteX3" y="connsiteY3"/>
                </a:cxn>
              </a:cxnLst>
              <a:rect l="l" t="t" r="r" b="b"/>
              <a:pathLst>
                <a:path w="849824" h="428786">
                  <a:moveTo>
                    <a:pt x="0" y="428786"/>
                  </a:moveTo>
                  <a:lnTo>
                    <a:pt x="263472" y="2583"/>
                  </a:lnTo>
                  <a:lnTo>
                    <a:pt x="849824" y="0"/>
                  </a:lnTo>
                  <a:lnTo>
                    <a:pt x="0" y="428786"/>
                  </a:lnTo>
                  <a:close/>
                </a:path>
              </a:pathLst>
            </a:custGeom>
            <a:solidFill>
              <a:srgbClr val="8A6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2" name="文本框 31"/>
          <p:cNvSpPr txBox="1"/>
          <p:nvPr/>
        </p:nvSpPr>
        <p:spPr>
          <a:xfrm>
            <a:off x="1371246" y="1962150"/>
            <a:ext cx="3352800" cy="877163"/>
          </a:xfrm>
          <a:prstGeom prst="rect">
            <a:avLst/>
          </a:prstGeom>
          <a:noFill/>
        </p:spPr>
        <p:txBody>
          <a:bodyPr wrap="square" rtlCol="0">
            <a:spAutoFit/>
          </a:bodyPr>
          <a:lstStyle/>
          <a:p>
            <a:r>
              <a:rPr lang="en-US" altLang="zh-CN" sz="5100" b="1" dirty="0">
                <a:solidFill>
                  <a:schemeClr val="bg1"/>
                </a:solidFill>
                <a:latin typeface="微软雅黑" panose="020B0503020204020204" pitchFamily="34" charset="-122"/>
                <a:ea typeface="微软雅黑" panose="020B0503020204020204" pitchFamily="34" charset="-122"/>
                <a:cs typeface="Ebrima" panose="02000000000000000000" pitchFamily="2" charset="0"/>
              </a:rPr>
              <a:t>THANKS</a:t>
            </a:r>
            <a:endParaRPr lang="zh-CN" altLang="en-US" sz="5100" b="1" dirty="0">
              <a:solidFill>
                <a:schemeClr val="bg1"/>
              </a:solidFill>
              <a:latin typeface="微软雅黑" panose="020B0503020204020204" pitchFamily="34" charset="-122"/>
              <a:ea typeface="微软雅黑" panose="020B0503020204020204" pitchFamily="34" charset="-122"/>
              <a:cs typeface="Ebrima" panose="02000000000000000000" pitchFamily="2" charset="0"/>
            </a:endParaRPr>
          </a:p>
        </p:txBody>
      </p:sp>
      <p:sp>
        <p:nvSpPr>
          <p:cNvPr id="11" name="任意多边形 10"/>
          <p:cNvSpPr/>
          <p:nvPr/>
        </p:nvSpPr>
        <p:spPr>
          <a:xfrm>
            <a:off x="5791200" y="1047750"/>
            <a:ext cx="3349689" cy="2895600"/>
          </a:xfrm>
          <a:custGeom>
            <a:avLst/>
            <a:gdLst>
              <a:gd name="connsiteX0" fmla="*/ 0 w 3349689"/>
              <a:gd name="connsiteY0" fmla="*/ 0 h 2895600"/>
              <a:gd name="connsiteX1" fmla="*/ 1828800 w 3349689"/>
              <a:gd name="connsiteY1" fmla="*/ 0 h 2895600"/>
              <a:gd name="connsiteX2" fmla="*/ 3349689 w 3349689"/>
              <a:gd name="connsiteY2" fmla="*/ 0 h 2895600"/>
              <a:gd name="connsiteX3" fmla="*/ 3349689 w 3349689"/>
              <a:gd name="connsiteY3" fmla="*/ 2895600 h 2895600"/>
              <a:gd name="connsiteX4" fmla="*/ 1828800 w 3349689"/>
              <a:gd name="connsiteY4" fmla="*/ 2895600 h 289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9689" h="2895600">
                <a:moveTo>
                  <a:pt x="0" y="0"/>
                </a:moveTo>
                <a:lnTo>
                  <a:pt x="1828800" y="0"/>
                </a:lnTo>
                <a:lnTo>
                  <a:pt x="3349689" y="0"/>
                </a:lnTo>
                <a:lnTo>
                  <a:pt x="3349689" y="2895600"/>
                </a:lnTo>
                <a:lnTo>
                  <a:pt x="1828800" y="2895600"/>
                </a:lnTo>
                <a:close/>
              </a:path>
            </a:pathLst>
          </a:custGeom>
          <a:blipFill>
            <a:blip r:embed="rId3"/>
            <a:stretch>
              <a:fillRect l="-4000" t="-15000" r="-1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724982398"/>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8" name="Text Box 8"/>
          <p:cNvSpPr txBox="1">
            <a:spLocks noChangeArrowheads="1"/>
          </p:cNvSpPr>
          <p:nvPr/>
        </p:nvSpPr>
        <p:spPr bwMode="auto">
          <a:xfrm>
            <a:off x="909637" y="925116"/>
            <a:ext cx="5616179"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zh-CN" altLang="en-US" sz="2100">
                <a:solidFill>
                  <a:srgbClr val="14ABC6"/>
                </a:solidFill>
                <a:latin typeface="微软雅黑" panose="020B0503020204020204" pitchFamily="34" charset="-122"/>
                <a:ea typeface="微软雅黑" panose="020B0503020204020204" pitchFamily="34" charset="-122"/>
              </a:rPr>
              <a:t>问题二、仓库的火灾危险等级分为哪几类？</a:t>
            </a:r>
          </a:p>
        </p:txBody>
      </p:sp>
      <p:sp>
        <p:nvSpPr>
          <p:cNvPr id="33799" name="Rectangle 328"/>
          <p:cNvSpPr>
            <a:spLocks noChangeArrowheads="1"/>
          </p:cNvSpPr>
          <p:nvPr/>
        </p:nvSpPr>
        <p:spPr bwMode="auto">
          <a:xfrm>
            <a:off x="2039541" y="1875235"/>
            <a:ext cx="5064919" cy="710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b="1" i="1">
                <a:solidFill>
                  <a:srgbClr val="800080"/>
                </a:solidFill>
                <a:latin typeface="Times New Roman" panose="02020603050405020304" pitchFamily="18" charset="0"/>
                <a:ea typeface="楷体_GB2312" panose="02010609030101010101" pitchFamily="49" charset="-122"/>
              </a:defRPr>
            </a:lvl1pPr>
            <a:lvl2pPr eaLnBrk="0" hangingPunct="0">
              <a:defRPr sz="2400" b="1" i="1">
                <a:solidFill>
                  <a:srgbClr val="800080"/>
                </a:solidFill>
                <a:latin typeface="Times New Roman" panose="02020603050405020304" pitchFamily="18" charset="0"/>
                <a:ea typeface="楷体_GB2312" panose="02010609030101010101" pitchFamily="49" charset="-122"/>
              </a:defRPr>
            </a:lvl2pPr>
            <a:lvl3pPr eaLnBrk="0" hangingPunct="0">
              <a:defRPr sz="2400" b="1" i="1">
                <a:solidFill>
                  <a:srgbClr val="800080"/>
                </a:solidFill>
                <a:latin typeface="Times New Roman" panose="02020603050405020304" pitchFamily="18" charset="0"/>
                <a:ea typeface="楷体_GB2312" panose="02010609030101010101" pitchFamily="49" charset="-122"/>
              </a:defRPr>
            </a:lvl3pPr>
            <a:lvl4pPr eaLnBrk="0" hangingPunct="0">
              <a:defRPr sz="2400" b="1" i="1">
                <a:solidFill>
                  <a:srgbClr val="800080"/>
                </a:solidFill>
                <a:latin typeface="Times New Roman" panose="02020603050405020304" pitchFamily="18" charset="0"/>
                <a:ea typeface="楷体_GB2312" panose="02010609030101010101" pitchFamily="49" charset="-122"/>
              </a:defRPr>
            </a:lvl4pPr>
            <a:lvl5pPr eaLnBrk="0" hangingPunct="0">
              <a:defRPr sz="2400" b="1" i="1">
                <a:solidFill>
                  <a:srgbClr val="800080"/>
                </a:solidFill>
                <a:latin typeface="Times New Roman" panose="02020603050405020304" pitchFamily="18" charset="0"/>
                <a:ea typeface="楷体_GB2312" panose="02010609030101010101" pitchFamily="49" charset="-122"/>
              </a:defRPr>
            </a:lvl5pPr>
            <a:lvl6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6pPr>
            <a:lvl7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7pPr>
            <a:lvl8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8pPr>
            <a:lvl9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9pPr>
          </a:lstStyle>
          <a:p>
            <a:pPr eaLnBrk="1" hangingPunct="1">
              <a:lnSpc>
                <a:spcPct val="150000"/>
              </a:lnSpc>
              <a:buClr>
                <a:srgbClr val="333399"/>
              </a:buClr>
              <a:buFont typeface="微软雅黑" panose="020B0503020204020204" pitchFamily="34" charset="-122"/>
              <a:buNone/>
            </a:pPr>
            <a:r>
              <a:rPr lang="zh-CN" altLang="en-US" sz="1500" b="0" i="0">
                <a:solidFill>
                  <a:srgbClr val="000000"/>
                </a:solidFill>
                <a:latin typeface="微软雅黑" panose="020B0503020204020204" pitchFamily="34" charset="-122"/>
                <a:ea typeface="微软雅黑" panose="020B0503020204020204" pitchFamily="34" charset="-122"/>
              </a:rPr>
              <a:t>参照</a:t>
            </a:r>
            <a:r>
              <a:rPr lang="en-US" altLang="zh-CN" sz="1500" b="0" i="0">
                <a:solidFill>
                  <a:srgbClr val="000000"/>
                </a:solidFill>
                <a:latin typeface="微软雅黑" panose="020B0503020204020204" pitchFamily="34" charset="-122"/>
                <a:ea typeface="微软雅黑" panose="020B0503020204020204" pitchFamily="34" charset="-122"/>
              </a:rPr>
              <a:t>《</a:t>
            </a:r>
            <a:r>
              <a:rPr lang="zh-CN" altLang="en-US" sz="1500" b="0" i="0">
                <a:solidFill>
                  <a:srgbClr val="000000"/>
                </a:solidFill>
                <a:latin typeface="微软雅黑" panose="020B0503020204020204" pitchFamily="34" charset="-122"/>
                <a:ea typeface="微软雅黑" panose="020B0503020204020204" pitchFamily="34" charset="-122"/>
              </a:rPr>
              <a:t>建筑设计防火规范</a:t>
            </a:r>
            <a:r>
              <a:rPr lang="en-US" altLang="zh-CN" sz="1500" b="0" i="0">
                <a:solidFill>
                  <a:srgbClr val="000000"/>
                </a:solidFill>
                <a:latin typeface="微软雅黑" panose="020B0503020204020204" pitchFamily="34" charset="-122"/>
                <a:ea typeface="微软雅黑" panose="020B0503020204020204" pitchFamily="34" charset="-122"/>
              </a:rPr>
              <a:t>》GB50016-2018</a:t>
            </a:r>
            <a:r>
              <a:rPr lang="zh-CN" altLang="en-US" sz="1500" b="0" i="0">
                <a:solidFill>
                  <a:srgbClr val="000000"/>
                </a:solidFill>
                <a:latin typeface="微软雅黑" panose="020B0503020204020204" pitchFamily="34" charset="-122"/>
                <a:ea typeface="微软雅黑" panose="020B0503020204020204" pitchFamily="34" charset="-122"/>
              </a:rPr>
              <a:t>，根据储存物</a:t>
            </a:r>
            <a:endParaRPr lang="en-US" altLang="zh-CN" sz="1500" b="0" i="0">
              <a:solidFill>
                <a:srgbClr val="000000"/>
              </a:solidFill>
              <a:latin typeface="微软雅黑" panose="020B0503020204020204" pitchFamily="34" charset="-122"/>
              <a:ea typeface="微软雅黑" panose="020B0503020204020204" pitchFamily="34" charset="-122"/>
            </a:endParaRPr>
          </a:p>
          <a:p>
            <a:pPr eaLnBrk="1" hangingPunct="1">
              <a:lnSpc>
                <a:spcPct val="150000"/>
              </a:lnSpc>
              <a:buClr>
                <a:srgbClr val="333399"/>
              </a:buClr>
              <a:buFont typeface="微软雅黑" panose="020B0503020204020204" pitchFamily="34" charset="-122"/>
              <a:buNone/>
            </a:pPr>
            <a:r>
              <a:rPr lang="zh-CN" altLang="en-US" sz="1500" b="0" i="0">
                <a:solidFill>
                  <a:srgbClr val="000000"/>
                </a:solidFill>
                <a:latin typeface="微软雅黑" panose="020B0503020204020204" pitchFamily="34" charset="-122"/>
                <a:ea typeface="微软雅黑" panose="020B0503020204020204" pitchFamily="34" charset="-122"/>
              </a:rPr>
              <a:t>料的不同可将仓库的火灾危险等级分为：</a:t>
            </a:r>
          </a:p>
        </p:txBody>
      </p:sp>
      <p:sp>
        <p:nvSpPr>
          <p:cNvPr id="33800" name="Rectangle 329"/>
          <p:cNvSpPr>
            <a:spLocks noChangeArrowheads="1"/>
          </p:cNvSpPr>
          <p:nvPr/>
        </p:nvSpPr>
        <p:spPr bwMode="auto">
          <a:xfrm>
            <a:off x="2039541" y="2705100"/>
            <a:ext cx="4275534"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b="1" i="1">
                <a:solidFill>
                  <a:srgbClr val="800080"/>
                </a:solidFill>
                <a:latin typeface="Times New Roman" panose="02020603050405020304" pitchFamily="18" charset="0"/>
                <a:ea typeface="楷体_GB2312" panose="02010609030101010101" pitchFamily="49" charset="-122"/>
              </a:defRPr>
            </a:lvl1pPr>
            <a:lvl2pPr eaLnBrk="0" hangingPunct="0">
              <a:defRPr sz="2400" b="1" i="1">
                <a:solidFill>
                  <a:srgbClr val="800080"/>
                </a:solidFill>
                <a:latin typeface="Times New Roman" panose="02020603050405020304" pitchFamily="18" charset="0"/>
                <a:ea typeface="楷体_GB2312" panose="02010609030101010101" pitchFamily="49" charset="-122"/>
              </a:defRPr>
            </a:lvl2pPr>
            <a:lvl3pPr eaLnBrk="0" hangingPunct="0">
              <a:defRPr sz="2400" b="1" i="1">
                <a:solidFill>
                  <a:srgbClr val="800080"/>
                </a:solidFill>
                <a:latin typeface="Times New Roman" panose="02020603050405020304" pitchFamily="18" charset="0"/>
                <a:ea typeface="楷体_GB2312" panose="02010609030101010101" pitchFamily="49" charset="-122"/>
              </a:defRPr>
            </a:lvl3pPr>
            <a:lvl4pPr eaLnBrk="0" hangingPunct="0">
              <a:defRPr sz="2400" b="1" i="1">
                <a:solidFill>
                  <a:srgbClr val="800080"/>
                </a:solidFill>
                <a:latin typeface="Times New Roman" panose="02020603050405020304" pitchFamily="18" charset="0"/>
                <a:ea typeface="楷体_GB2312" panose="02010609030101010101" pitchFamily="49" charset="-122"/>
              </a:defRPr>
            </a:lvl4pPr>
            <a:lvl5pPr eaLnBrk="0" hangingPunct="0">
              <a:defRPr sz="2400" b="1" i="1">
                <a:solidFill>
                  <a:srgbClr val="800080"/>
                </a:solidFill>
                <a:latin typeface="Times New Roman" panose="02020603050405020304" pitchFamily="18" charset="0"/>
                <a:ea typeface="楷体_GB2312" panose="02010609030101010101" pitchFamily="49" charset="-122"/>
              </a:defRPr>
            </a:lvl5pPr>
            <a:lvl6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6pPr>
            <a:lvl7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7pPr>
            <a:lvl8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8pPr>
            <a:lvl9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9pPr>
          </a:lstStyle>
          <a:p>
            <a:pPr eaLnBrk="1" hangingPunct="1">
              <a:lnSpc>
                <a:spcPct val="150000"/>
              </a:lnSpc>
              <a:buClr>
                <a:srgbClr val="333399"/>
              </a:buClr>
              <a:buFont typeface="微软雅黑" panose="020B0503020204020204" pitchFamily="34" charset="-122"/>
              <a:buNone/>
            </a:pPr>
            <a:r>
              <a:rPr lang="zh-CN" altLang="en-US" sz="1500" b="0" i="0">
                <a:solidFill>
                  <a:srgbClr val="000000"/>
                </a:solidFill>
                <a:latin typeface="微软雅黑" panose="020B0503020204020204" pitchFamily="34" charset="-122"/>
                <a:ea typeface="微软雅黑" panose="020B0503020204020204" pitchFamily="34" charset="-122"/>
              </a:rPr>
              <a:t>甲类、乙类、丙类、丁类和戊类仓库。</a:t>
            </a:r>
          </a:p>
        </p:txBody>
      </p:sp>
      <p:sp>
        <p:nvSpPr>
          <p:cNvPr id="8198" name="Text Box 332"/>
          <p:cNvSpPr txBox="1"/>
          <p:nvPr/>
        </p:nvSpPr>
        <p:spPr>
          <a:xfrm>
            <a:off x="1066800" y="3672959"/>
            <a:ext cx="1458515" cy="369332"/>
          </a:xfrm>
          <a:prstGeom prst="rect">
            <a:avLst/>
          </a:prstGeom>
          <a:noFill/>
          <a:ln w="9525">
            <a:noFill/>
          </a:ln>
        </p:spPr>
        <p:txBody>
          <a:bodyPr>
            <a:spAutoFit/>
          </a:bodyPr>
          <a:lstStyle/>
          <a:p>
            <a:r>
              <a:rPr lang="zh-CN" altLang="en-US" noProof="1">
                <a:solidFill>
                  <a:schemeClr val="dk1"/>
                </a:solidFill>
                <a:latin typeface="微软雅黑" panose="020B0503020204020204" charset="-122"/>
                <a:ea typeface="微软雅黑" panose="020B0503020204020204" charset="-122"/>
                <a:cs typeface="微软雅黑" panose="020B0503020204020204" charset="-122"/>
              </a:rPr>
              <a:t>注意：</a:t>
            </a:r>
          </a:p>
        </p:txBody>
      </p:sp>
      <p:sp>
        <p:nvSpPr>
          <p:cNvPr id="33802" name="Rectangle 333"/>
          <p:cNvSpPr>
            <a:spLocks noChangeArrowheads="1"/>
          </p:cNvSpPr>
          <p:nvPr/>
        </p:nvSpPr>
        <p:spPr bwMode="auto">
          <a:xfrm>
            <a:off x="2039541" y="3857625"/>
            <a:ext cx="4750594"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b="1" i="1">
                <a:solidFill>
                  <a:srgbClr val="800080"/>
                </a:solidFill>
                <a:latin typeface="Times New Roman" panose="02020603050405020304" pitchFamily="18" charset="0"/>
                <a:ea typeface="楷体_GB2312" panose="02010609030101010101" pitchFamily="49" charset="-122"/>
              </a:defRPr>
            </a:lvl1pPr>
            <a:lvl2pPr eaLnBrk="0" hangingPunct="0">
              <a:defRPr sz="2400" b="1" i="1">
                <a:solidFill>
                  <a:srgbClr val="800080"/>
                </a:solidFill>
                <a:latin typeface="Times New Roman" panose="02020603050405020304" pitchFamily="18" charset="0"/>
                <a:ea typeface="楷体_GB2312" panose="02010609030101010101" pitchFamily="49" charset="-122"/>
              </a:defRPr>
            </a:lvl2pPr>
            <a:lvl3pPr eaLnBrk="0" hangingPunct="0">
              <a:defRPr sz="2400" b="1" i="1">
                <a:solidFill>
                  <a:srgbClr val="800080"/>
                </a:solidFill>
                <a:latin typeface="Times New Roman" panose="02020603050405020304" pitchFamily="18" charset="0"/>
                <a:ea typeface="楷体_GB2312" panose="02010609030101010101" pitchFamily="49" charset="-122"/>
              </a:defRPr>
            </a:lvl3pPr>
            <a:lvl4pPr eaLnBrk="0" hangingPunct="0">
              <a:defRPr sz="2400" b="1" i="1">
                <a:solidFill>
                  <a:srgbClr val="800080"/>
                </a:solidFill>
                <a:latin typeface="Times New Roman" panose="02020603050405020304" pitchFamily="18" charset="0"/>
                <a:ea typeface="楷体_GB2312" panose="02010609030101010101" pitchFamily="49" charset="-122"/>
              </a:defRPr>
            </a:lvl4pPr>
            <a:lvl5pPr eaLnBrk="0" hangingPunct="0">
              <a:defRPr sz="2400" b="1" i="1">
                <a:solidFill>
                  <a:srgbClr val="800080"/>
                </a:solidFill>
                <a:latin typeface="Times New Roman" panose="02020603050405020304" pitchFamily="18" charset="0"/>
                <a:ea typeface="楷体_GB2312" panose="02010609030101010101" pitchFamily="49" charset="-122"/>
              </a:defRPr>
            </a:lvl5pPr>
            <a:lvl6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6pPr>
            <a:lvl7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7pPr>
            <a:lvl8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8pPr>
            <a:lvl9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9pPr>
          </a:lstStyle>
          <a:p>
            <a:pPr eaLnBrk="1" hangingPunct="1">
              <a:lnSpc>
                <a:spcPct val="150000"/>
              </a:lnSpc>
              <a:buClr>
                <a:srgbClr val="333399"/>
              </a:buClr>
              <a:buFont typeface="微软雅黑" panose="020B0503020204020204" pitchFamily="34" charset="-122"/>
              <a:buNone/>
            </a:pPr>
            <a:r>
              <a:rPr lang="zh-CN" altLang="en-US" sz="1500" b="0" i="0">
                <a:solidFill>
                  <a:srgbClr val="000000"/>
                </a:solidFill>
                <a:latin typeface="微软雅黑" panose="020B0503020204020204" pitchFamily="34" charset="-122"/>
                <a:ea typeface="微软雅黑" panose="020B0503020204020204" pitchFamily="34" charset="-122"/>
              </a:rPr>
              <a:t>非危化学品仓库亦要考虑其火灾危险性分类。</a:t>
            </a:r>
          </a:p>
        </p:txBody>
      </p:sp>
    </p:spTree>
    <p:custDataLst>
      <p:tags r:id="rId1"/>
    </p:custDataLst>
    <p:extLst>
      <p:ext uri="{BB962C8B-B14F-4D97-AF65-F5344CB8AC3E}">
        <p14:creationId xmlns:p14="http://schemas.microsoft.com/office/powerpoint/2010/main" val="1242067884"/>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2" name="Text Box 69"/>
          <p:cNvSpPr txBox="1">
            <a:spLocks noChangeArrowheads="1"/>
          </p:cNvSpPr>
          <p:nvPr/>
        </p:nvSpPr>
        <p:spPr bwMode="auto">
          <a:xfrm>
            <a:off x="921544" y="913210"/>
            <a:ext cx="5616179"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zh-CN" altLang="en-US" sz="2100">
                <a:solidFill>
                  <a:srgbClr val="14ABC6"/>
                </a:solidFill>
                <a:latin typeface="微软雅黑" panose="020B0503020204020204" pitchFamily="34" charset="-122"/>
                <a:ea typeface="微软雅黑" panose="020B0503020204020204" pitchFamily="34" charset="-122"/>
              </a:rPr>
              <a:t>问题三、仓库的总平面布置应注意哪些问题？</a:t>
            </a:r>
          </a:p>
        </p:txBody>
      </p:sp>
      <p:sp>
        <p:nvSpPr>
          <p:cNvPr id="34823" name="Rectangle 70"/>
          <p:cNvSpPr>
            <a:spLocks noChangeArrowheads="1"/>
          </p:cNvSpPr>
          <p:nvPr/>
        </p:nvSpPr>
        <p:spPr bwMode="auto">
          <a:xfrm>
            <a:off x="1944291" y="2463404"/>
            <a:ext cx="561617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b="1" i="1">
                <a:solidFill>
                  <a:srgbClr val="800080"/>
                </a:solidFill>
                <a:latin typeface="Times New Roman" panose="02020603050405020304" pitchFamily="18" charset="0"/>
                <a:ea typeface="楷体_GB2312" panose="02010609030101010101" pitchFamily="49" charset="-122"/>
              </a:defRPr>
            </a:lvl1pPr>
            <a:lvl2pPr eaLnBrk="0" hangingPunct="0">
              <a:defRPr sz="2400" b="1" i="1">
                <a:solidFill>
                  <a:srgbClr val="800080"/>
                </a:solidFill>
                <a:latin typeface="Times New Roman" panose="02020603050405020304" pitchFamily="18" charset="0"/>
                <a:ea typeface="楷体_GB2312" panose="02010609030101010101" pitchFamily="49" charset="-122"/>
              </a:defRPr>
            </a:lvl2pPr>
            <a:lvl3pPr eaLnBrk="0" hangingPunct="0">
              <a:defRPr sz="2400" b="1" i="1">
                <a:solidFill>
                  <a:srgbClr val="800080"/>
                </a:solidFill>
                <a:latin typeface="Times New Roman" panose="02020603050405020304" pitchFamily="18" charset="0"/>
                <a:ea typeface="楷体_GB2312" panose="02010609030101010101" pitchFamily="49" charset="-122"/>
              </a:defRPr>
            </a:lvl3pPr>
            <a:lvl4pPr eaLnBrk="0" hangingPunct="0">
              <a:defRPr sz="2400" b="1" i="1">
                <a:solidFill>
                  <a:srgbClr val="800080"/>
                </a:solidFill>
                <a:latin typeface="Times New Roman" panose="02020603050405020304" pitchFamily="18" charset="0"/>
                <a:ea typeface="楷体_GB2312" panose="02010609030101010101" pitchFamily="49" charset="-122"/>
              </a:defRPr>
            </a:lvl4pPr>
            <a:lvl5pPr eaLnBrk="0" hangingPunct="0">
              <a:defRPr sz="2400" b="1" i="1">
                <a:solidFill>
                  <a:srgbClr val="800080"/>
                </a:solidFill>
                <a:latin typeface="Times New Roman" panose="02020603050405020304" pitchFamily="18" charset="0"/>
                <a:ea typeface="楷体_GB2312" panose="02010609030101010101" pitchFamily="49" charset="-122"/>
              </a:defRPr>
            </a:lvl5pPr>
            <a:lvl6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6pPr>
            <a:lvl7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7pPr>
            <a:lvl8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8pPr>
            <a:lvl9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9pPr>
          </a:lstStyle>
          <a:p>
            <a:pPr eaLnBrk="1" hangingPunct="1">
              <a:lnSpc>
                <a:spcPct val="150000"/>
              </a:lnSpc>
              <a:buClr>
                <a:srgbClr val="333399"/>
              </a:buClr>
              <a:buFont typeface="微软雅黑" panose="020B0503020204020204" pitchFamily="34" charset="-122"/>
              <a:buNone/>
            </a:pPr>
            <a:r>
              <a:rPr lang="zh-CN" altLang="en-US" sz="1500" b="0" i="0">
                <a:solidFill>
                  <a:srgbClr val="000000"/>
                </a:solidFill>
                <a:latin typeface="微软雅黑" panose="020B0503020204020204" pitchFamily="34" charset="-122"/>
                <a:ea typeface="微软雅黑" panose="020B0503020204020204" pitchFamily="34" charset="-122"/>
              </a:rPr>
              <a:t>即仓库与其它建筑、明火或者散发火花地点、铁路、主次道路及</a:t>
            </a:r>
            <a:endParaRPr lang="en-US" altLang="zh-CN" sz="1500" b="0" i="0">
              <a:solidFill>
                <a:srgbClr val="000000"/>
              </a:solidFill>
              <a:latin typeface="微软雅黑" panose="020B0503020204020204" pitchFamily="34" charset="-122"/>
              <a:ea typeface="微软雅黑" panose="020B0503020204020204" pitchFamily="34" charset="-122"/>
            </a:endParaRPr>
          </a:p>
          <a:p>
            <a:pPr eaLnBrk="1" hangingPunct="1">
              <a:lnSpc>
                <a:spcPct val="150000"/>
              </a:lnSpc>
              <a:buClr>
                <a:srgbClr val="333399"/>
              </a:buClr>
              <a:buFont typeface="微软雅黑" panose="020B0503020204020204" pitchFamily="34" charset="-122"/>
              <a:buNone/>
            </a:pPr>
            <a:r>
              <a:rPr lang="zh-CN" altLang="en-US" sz="1500" b="0" i="0">
                <a:solidFill>
                  <a:srgbClr val="000000"/>
                </a:solidFill>
                <a:latin typeface="微软雅黑" panose="020B0503020204020204" pitchFamily="34" charset="-122"/>
                <a:ea typeface="微软雅黑" panose="020B0503020204020204" pitchFamily="34" charset="-122"/>
              </a:rPr>
              <a:t>架空电力线的防火间距要求。</a:t>
            </a:r>
          </a:p>
        </p:txBody>
      </p:sp>
      <p:sp>
        <p:nvSpPr>
          <p:cNvPr id="34824" name="Rectangle 71"/>
          <p:cNvSpPr>
            <a:spLocks noChangeArrowheads="1"/>
          </p:cNvSpPr>
          <p:nvPr/>
        </p:nvSpPr>
        <p:spPr bwMode="auto">
          <a:xfrm>
            <a:off x="1944291" y="3436144"/>
            <a:ext cx="4267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b="1" i="1">
                <a:solidFill>
                  <a:srgbClr val="800080"/>
                </a:solidFill>
                <a:latin typeface="Times New Roman" panose="02020603050405020304" pitchFamily="18" charset="0"/>
                <a:ea typeface="楷体_GB2312" panose="02010609030101010101" pitchFamily="49" charset="-122"/>
              </a:defRPr>
            </a:lvl1pPr>
            <a:lvl2pPr eaLnBrk="0" hangingPunct="0">
              <a:defRPr sz="2400" b="1" i="1">
                <a:solidFill>
                  <a:srgbClr val="800080"/>
                </a:solidFill>
                <a:latin typeface="Times New Roman" panose="02020603050405020304" pitchFamily="18" charset="0"/>
                <a:ea typeface="楷体_GB2312" panose="02010609030101010101" pitchFamily="49" charset="-122"/>
              </a:defRPr>
            </a:lvl2pPr>
            <a:lvl3pPr eaLnBrk="0" hangingPunct="0">
              <a:defRPr sz="2400" b="1" i="1">
                <a:solidFill>
                  <a:srgbClr val="800080"/>
                </a:solidFill>
                <a:latin typeface="Times New Roman" panose="02020603050405020304" pitchFamily="18" charset="0"/>
                <a:ea typeface="楷体_GB2312" panose="02010609030101010101" pitchFamily="49" charset="-122"/>
              </a:defRPr>
            </a:lvl3pPr>
            <a:lvl4pPr eaLnBrk="0" hangingPunct="0">
              <a:defRPr sz="2400" b="1" i="1">
                <a:solidFill>
                  <a:srgbClr val="800080"/>
                </a:solidFill>
                <a:latin typeface="Times New Roman" panose="02020603050405020304" pitchFamily="18" charset="0"/>
                <a:ea typeface="楷体_GB2312" panose="02010609030101010101" pitchFamily="49" charset="-122"/>
              </a:defRPr>
            </a:lvl4pPr>
            <a:lvl5pPr eaLnBrk="0" hangingPunct="0">
              <a:defRPr sz="2400" b="1" i="1">
                <a:solidFill>
                  <a:srgbClr val="800080"/>
                </a:solidFill>
                <a:latin typeface="Times New Roman" panose="02020603050405020304" pitchFamily="18" charset="0"/>
                <a:ea typeface="楷体_GB2312" panose="02010609030101010101" pitchFamily="49" charset="-122"/>
              </a:defRPr>
            </a:lvl5pPr>
            <a:lvl6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6pPr>
            <a:lvl7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7pPr>
            <a:lvl8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8pPr>
            <a:lvl9pPr eaLnBrk="0" fontAlgn="base" hangingPunct="0">
              <a:spcBef>
                <a:spcPct val="0"/>
              </a:spcBef>
              <a:spcAft>
                <a:spcPct val="0"/>
              </a:spcAft>
              <a:defRPr sz="2400" b="1" i="1">
                <a:solidFill>
                  <a:srgbClr val="800080"/>
                </a:solidFill>
                <a:latin typeface="Times New Roman" panose="02020603050405020304" pitchFamily="18" charset="0"/>
                <a:ea typeface="楷体_GB2312" panose="02010609030101010101" pitchFamily="49" charset="-122"/>
              </a:defRPr>
            </a:lvl9pPr>
          </a:lstStyle>
          <a:p>
            <a:pPr eaLnBrk="1" hangingPunct="1">
              <a:lnSpc>
                <a:spcPct val="150000"/>
              </a:lnSpc>
              <a:buClr>
                <a:srgbClr val="333399"/>
              </a:buClr>
              <a:buFont typeface="微软雅黑" panose="020B0503020204020204" pitchFamily="34" charset="-122"/>
              <a:buNone/>
            </a:pPr>
            <a:r>
              <a:rPr lang="zh-CN" altLang="en-US" sz="1500" b="0" i="0">
                <a:solidFill>
                  <a:srgbClr val="000000"/>
                </a:solidFill>
                <a:latin typeface="微软雅黑" panose="020B0503020204020204" pitchFamily="34" charset="-122"/>
                <a:ea typeface="微软雅黑" panose="020B0503020204020204" pitchFamily="34" charset="-122"/>
              </a:rPr>
              <a:t>参照</a:t>
            </a:r>
            <a:r>
              <a:rPr lang="en-US" altLang="zh-CN" sz="1500" b="0" i="0">
                <a:solidFill>
                  <a:srgbClr val="000000"/>
                </a:solidFill>
                <a:latin typeface="微软雅黑" panose="020B0503020204020204" pitchFamily="34" charset="-122"/>
                <a:ea typeface="微软雅黑" panose="020B0503020204020204" pitchFamily="34" charset="-122"/>
              </a:rPr>
              <a:t>《</a:t>
            </a:r>
            <a:r>
              <a:rPr lang="zh-CN" altLang="en-US" sz="1500" b="0" i="0">
                <a:solidFill>
                  <a:srgbClr val="000000"/>
                </a:solidFill>
                <a:latin typeface="微软雅黑" panose="020B0503020204020204" pitchFamily="34" charset="-122"/>
                <a:ea typeface="微软雅黑" panose="020B0503020204020204" pitchFamily="34" charset="-122"/>
              </a:rPr>
              <a:t>建筑设计防火规范</a:t>
            </a:r>
            <a:r>
              <a:rPr lang="en-US" altLang="zh-CN" sz="1500" b="0" i="0">
                <a:solidFill>
                  <a:srgbClr val="000000"/>
                </a:solidFill>
                <a:latin typeface="微软雅黑" panose="020B0503020204020204" pitchFamily="34" charset="-122"/>
                <a:ea typeface="微软雅黑" panose="020B0503020204020204" pitchFamily="34" charset="-122"/>
              </a:rPr>
              <a:t>》GB50016-2014 </a:t>
            </a:r>
          </a:p>
          <a:p>
            <a:pPr eaLnBrk="1" hangingPunct="1">
              <a:lnSpc>
                <a:spcPct val="150000"/>
              </a:lnSpc>
              <a:buClr>
                <a:srgbClr val="333399"/>
              </a:buClr>
              <a:buFont typeface="微软雅黑" panose="020B0503020204020204" pitchFamily="34" charset="-122"/>
              <a:buNone/>
            </a:pPr>
            <a:r>
              <a:rPr lang="en-US" altLang="zh-CN" sz="1500" b="0" i="0">
                <a:solidFill>
                  <a:srgbClr val="000000"/>
                </a:solidFill>
                <a:latin typeface="微软雅黑" panose="020B0503020204020204" pitchFamily="34" charset="-122"/>
                <a:ea typeface="微软雅黑" panose="020B0503020204020204" pitchFamily="34" charset="-122"/>
              </a:rPr>
              <a:t>3.5 </a:t>
            </a:r>
            <a:r>
              <a:rPr lang="zh-CN" altLang="en-US" sz="1500" b="0" i="0">
                <a:solidFill>
                  <a:srgbClr val="000000"/>
                </a:solidFill>
                <a:latin typeface="微软雅黑" panose="020B0503020204020204" pitchFamily="34" charset="-122"/>
                <a:ea typeface="微软雅黑" panose="020B0503020204020204" pitchFamily="34" charset="-122"/>
              </a:rPr>
              <a:t>仓库的防火间距</a:t>
            </a:r>
          </a:p>
        </p:txBody>
      </p:sp>
      <p:sp>
        <p:nvSpPr>
          <p:cNvPr id="9222" name="矩形 1"/>
          <p:cNvSpPr/>
          <p:nvPr/>
        </p:nvSpPr>
        <p:spPr>
          <a:xfrm>
            <a:off x="714375" y="1875235"/>
            <a:ext cx="2121694" cy="300082"/>
          </a:xfrm>
          <a:prstGeom prst="rect">
            <a:avLst/>
          </a:prstGeom>
          <a:noFill/>
          <a:ln w="9525">
            <a:noFill/>
          </a:ln>
        </p:spPr>
        <p:txBody>
          <a:bodyPr>
            <a:spAutoFit/>
          </a:bodyPr>
          <a:lstStyle/>
          <a:p>
            <a:r>
              <a:rPr lang="zh-CN" altLang="en-US" sz="1350" noProof="1">
                <a:solidFill>
                  <a:schemeClr val="dk1"/>
                </a:solidFill>
                <a:latin typeface="微软雅黑" panose="020B0503020204020204" charset="-122"/>
                <a:ea typeface="微软雅黑" panose="020B0503020204020204" charset="-122"/>
                <a:cs typeface="微软雅黑" panose="020B0503020204020204" charset="-122"/>
              </a:rPr>
              <a:t>（</a:t>
            </a:r>
            <a:r>
              <a:rPr lang="en-US" altLang="zh-CN" sz="1350" noProof="1">
                <a:solidFill>
                  <a:schemeClr val="dk1"/>
                </a:solidFill>
                <a:latin typeface="微软雅黑" panose="020B0503020204020204" charset="-122"/>
                <a:ea typeface="微软雅黑" panose="020B0503020204020204" charset="-122"/>
                <a:cs typeface="微软雅黑" panose="020B0503020204020204" charset="-122"/>
              </a:rPr>
              <a:t>1</a:t>
            </a:r>
            <a:r>
              <a:rPr lang="zh-CN" altLang="en-US" sz="1350" noProof="1">
                <a:solidFill>
                  <a:schemeClr val="dk1"/>
                </a:solidFill>
                <a:latin typeface="微软雅黑" panose="020B0503020204020204" charset="-122"/>
                <a:ea typeface="微软雅黑" panose="020B0503020204020204" charset="-122"/>
                <a:cs typeface="微软雅黑" panose="020B0503020204020204" charset="-122"/>
              </a:rPr>
              <a:t>）防火间距要求</a:t>
            </a:r>
          </a:p>
        </p:txBody>
      </p:sp>
    </p:spTree>
    <p:custDataLst>
      <p:tags r:id="rId1"/>
    </p:custDataLst>
    <p:extLst>
      <p:ext uri="{BB962C8B-B14F-4D97-AF65-F5344CB8AC3E}">
        <p14:creationId xmlns:p14="http://schemas.microsoft.com/office/powerpoint/2010/main" val="22265616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6" name="AutoShape 12"/>
          <p:cNvSpPr>
            <a:spLocks noChangeAspect="1" noTextEdit="1"/>
          </p:cNvSpPr>
          <p:nvPr>
            <p:custDataLst>
              <p:tags r:id="rId2"/>
            </p:custDataLst>
          </p:nvPr>
        </p:nvSpPr>
        <p:spPr>
          <a:xfrm>
            <a:off x="2465785" y="1776413"/>
            <a:ext cx="4212431" cy="2759869"/>
          </a:xfrm>
          <a:prstGeom prst="rect">
            <a:avLst/>
          </a:prstGeom>
          <a:noFill/>
          <a:ln w="9525">
            <a:noFill/>
          </a:ln>
        </p:spPr>
        <p:txBody>
          <a:bodyPr/>
          <a:lstStyle/>
          <a:p>
            <a:endParaRPr lang="zh-CN" altLang="en-US" sz="1350" noProof="1">
              <a:solidFill>
                <a:schemeClr val="dk1"/>
              </a:solidFill>
              <a:latin typeface="微软雅黑" panose="020B0503020204020204" charset="-122"/>
              <a:ea typeface="微软雅黑" panose="020B0503020204020204" charset="-122"/>
              <a:cs typeface="微软雅黑" panose="020B0503020204020204" charset="-122"/>
            </a:endParaRPr>
          </a:p>
        </p:txBody>
      </p:sp>
      <p:pic>
        <p:nvPicPr>
          <p:cNvPr id="35847"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819024"/>
            <a:ext cx="6248400" cy="4096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8" name="Text Box 69"/>
          <p:cNvSpPr txBox="1">
            <a:spLocks noChangeArrowheads="1"/>
          </p:cNvSpPr>
          <p:nvPr/>
        </p:nvSpPr>
        <p:spPr bwMode="auto">
          <a:xfrm>
            <a:off x="533400" y="285750"/>
            <a:ext cx="5616179"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zh-CN" altLang="en-US" sz="2100" dirty="0">
                <a:solidFill>
                  <a:srgbClr val="14ABC6"/>
                </a:solidFill>
                <a:latin typeface="微软雅黑" panose="020B0503020204020204" pitchFamily="34" charset="-122"/>
                <a:ea typeface="微软雅黑" panose="020B0503020204020204" pitchFamily="34" charset="-122"/>
              </a:rPr>
              <a:t>问题三、仓库的总平面布置应注意哪些问题？</a:t>
            </a:r>
          </a:p>
        </p:txBody>
      </p:sp>
      <p:sp>
        <p:nvSpPr>
          <p:cNvPr id="10245" name="矩形 4"/>
          <p:cNvSpPr/>
          <p:nvPr>
            <p:custDataLst>
              <p:tags r:id="rId3"/>
            </p:custDataLst>
          </p:nvPr>
        </p:nvSpPr>
        <p:spPr>
          <a:xfrm>
            <a:off x="2148391" y="4857750"/>
            <a:ext cx="184731" cy="323165"/>
          </a:xfrm>
          <a:prstGeom prst="rect">
            <a:avLst/>
          </a:prstGeom>
          <a:noFill/>
          <a:ln w="9525">
            <a:noFill/>
          </a:ln>
        </p:spPr>
        <p:txBody>
          <a:bodyPr wrap="none">
            <a:spAutoFit/>
          </a:bodyPr>
          <a:lstStyle/>
          <a:p>
            <a:pPr algn="ctr"/>
            <a:endParaRPr lang="zh-CN" altLang="en-US" sz="1500" noProof="1">
              <a:solidFill>
                <a:schemeClr val="dk1"/>
              </a:solidFill>
              <a:latin typeface="微软雅黑" panose="020B0503020204020204" charset="-122"/>
              <a:ea typeface="微软雅黑" panose="020B0503020204020204" charset="-122"/>
              <a:cs typeface="微软雅黑" panose="020B0503020204020204" charset="-122"/>
            </a:endParaRPr>
          </a:p>
        </p:txBody>
      </p:sp>
    </p:spTree>
    <p:custDataLst>
      <p:tags r:id="rId1"/>
    </p:custDataLst>
    <p:extLst>
      <p:ext uri="{BB962C8B-B14F-4D97-AF65-F5344CB8AC3E}">
        <p14:creationId xmlns:p14="http://schemas.microsoft.com/office/powerpoint/2010/main" val="622681949"/>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82ADB108-2F67-4B4E-A97E-19ABB6FAC58E"/>
  <p:tag name="ISPRING_SCORM_RATE_SLIDES" val="1"/>
  <p:tag name="ISPRINGONLINEFOLDERID" val="0"/>
  <p:tag name="ISPRINGONLINEFOLDERPATH" val="Content List"/>
  <p:tag name="ISPRINGCLOUDFOLDERID" val="0"/>
  <p:tag name="ISPRINGCLOUDFOLDERPATH" val="Repository"/>
  <p:tag name="ISPRING_PLAYERS_CUSTOMIZATION" val="UEsDBBQAAgAIAJCuo0gOaiROYgQAAAURAAAdAAAAdW5pdmVyc2FsL2NvbW1vbl9tZXNzYWdlcy5sbmetWG1v2zYQ/l6g/4EQUGADtrQd0KIYEge0xNhEZMmV6DjZMAiMxNhEKDHVi9vs037Nfth+yY6UncR9gaQkgG2YlO+54909d0cfHn/JFdqIspK6OHLeHrxxkChSnclideQs2MmvHxxU1bzIuNKFOHIK7aDj0csXh4oXq4avBHx/+QKhw1xUFSyrkVndr5HMjpz5OHHD2RwHF4kfTsJkTCfOyNX5DS9uka9X+qff3n/48vbd+58PX2/l+sDEM+z7+0DIIr170wMoYFHoJ4BG/CQg58wZmc9hcuGC+TQgzmj7ZZj0PCJnzsh8dsotoogELIl96pGExkkQMusLnzDiOaML3aA13whUa7SR4jOq1wLiWMtSoErJzD5INWwUjehS5oUzTIMkIjGLqMtoGDijWJfl7S8Wljf1WpegrkKZrPilEpnVCRljn9+UogLVvIaMQvCq1xJ+qXMui4NO1RFe0mCSsDD044QE3m7HGZEiQ17JjZqBKBGOSQQAJa9E+QjZxGaZFUdYqWEIUzqZ+vBmxoSpXK0VvOuhdswJxGAuii4pyBESQXbF8TKMPOM0UIU4uuFV9VmX2V5+PAxUFzAN3BBS0GUPwJnB2AFDjCXUjbIUad0FNiNxjCckGYfnkMjAu3CIRHgKdDsdInFBYqAIibtkAnxGJ9gkvKHYLv93/Eq5SWd1i3iagpxx30bqpoId41JggWVadTBMTUw+LiBsFPs/oHGLCt61q5XcCLCjzETZqQgqi0s8k0UfF/SP5ARTn3gJpJUXLhNmS57RmPNbVOga8WzDi1SgS5HyBnL9Fp5lMrPPTJyt/k+N/BvxeltVXm0LUuCR81dD7dmrYd8xq6nAproW+U3dpdo4bGv+Y6wwOf1DE/oc/XH6Y5cEOKLh80Smknmj2qr75PjcWTY0Rp1GPNFT/aP13JbEbW0dUyhYY6n7SxDopqZ/QANU/aVocAKK5m2JhhpOi6sBOoNwCxBo9FiMM3DVngln4MIB8ksyjimD2WgpLitZd44dlo1tgL4f2hTmPCVqcU/GS3GlYcJRgm/a6QO6kI10Z0AfDDd7rYJR5oPJAQCu2uQBSCVzsD/rgbmYkZ0H2gK/d5KlblRmyavktS3y4NsmF9+OTVelzu2u4tUuedsmc/wUK9rDRa3S+YD2f8e/3vF5QL/HRykmOHKniYsDl5hB33BV9RQCChhX+CxOfDw24sCFnNfpGprplW6KrCdQO6t75AQD2PbMseBluv7vn397YnxlSbuLtru/DwIBYpsqSO7A/gx0Laq/ukAYHu/L2UUfqe3dZifX86rDKGThs9wheNtacp3D1kG3XkjybdAwY9idzoAHsU173ZQwug1BmOHoFGqZncKd0YyX11AImdZqEIp1tUnAepj2++tlUytZiCGyT2sl5sCMzhPsefauDeRTMr1ue2YGN4p0e+lWcOnuC+ZOcQB19is8kcl6IKBtTbsqBERv1/c033zbqe5Wlf3D4vD1g/8v/gdQSwMEFAACAAgAkK6jSAh+CyMpAwAAhgwAACcAAAB1bml2ZXJzYWwvZmxhc2hfcHVibGlzaGluZ19zZXR0aW5ncy54bWzVV91u2jAUvucpLE+9LGk7unYooaoKaNVaQIVt7VVlYkOsOnYW21B6tafZg+1JdhwDBbXr0h+kTQgRn5/v/J+Y8Og2FWjCcs2VjPBudQcjJmNFuRxH+MugvX2IkTZEUiKUZBGWCqOjRiXM7FBwnfSZMSCqEcBIXc9MhBNjsnoQTKfTKtdZ7rhKWAP4uhqrNMhyppk0LA8yQWbwY2YZ03iOUAIAvqmSc7VGpYJQ6JHOFbWCIU7Bc8ldUES0BdEJDrzYkMQ341xZSU+UUDnKx8MIvzs8dp+FjIdq8pRJlxPdAKIjmzqhlDsviOjzO4YSxscJuHtQw2jKqUkivFdzKCAdPEQpsH3oxKGcKMiBNHP4lBlCiSH+6O0Zdmv0guBJdCZJyuMBcJCLP8LNwfWnq17r4uy08/l60O2eDU573olCJ1jHCYN1QyE4pGwes6WdkBhD4gT8Bp0REZqFwSppITZScs05d0ZDJSD3hRa0UTpktENStlKN/g2XbZDcxWgEgYhZhI9zTgRG3BDB46WytkNtuCmq3l6VRIAF7cnQeR/fm/fZiROSa7bq1oKjXc7jxjdlBUUzZZHgNwwZhSB+m8JTwtBqcdAoV2lBhfYxSAsOFiecTRk9KnI6B/yToSswkVrQhF7NBDPewnfL79CQjVQOuIxMoLOBzrXHrz4LOCNa34OShY9b/bPTZuv6tNNsXW65AAmdEBk/ExwKztLMbASfzJBUZqEH6YiJ1awoCuW04JWJrfryMmieWuHL/NbFWIHeYEk2Y+U5hfmrB6XNJmRSDKIbrgIaRpBDSTwmMGJYF1xaVhYwJhIpKWaIxLDWtBvrCVdWA8UPsIfWL/fQ6yMui9MYVhtYzCnLS0Hu7O69r+1/ODj8WK8Gv3783H5Sab7we4I4c37jnzy58pdr/+E2DAO3pR9f2ia3/+bO7l20vpbJa6d1OShV0la/FFy3jFT3cxmpC/+S6a28YEq5AEtp7IcM1pLgKTeMvmWLvaBNXvVu9z22mTbZYMyvGY3/JmR/Wl4T1+6FYfDoxdVxUi55ColwK3F5223s13bgpvkoq1IBtPX/Do3Kb1BLAwQUAAIACACQrqNItfwJZLoCAABVCgAAIQAAAHVuaXZlcnNhbC9mbGFzaF9za2luX3NldHRpbmdzLnhtbJVWbW/iMAz+fr8Ccd/p7pWd1CExxkmTdrfpNu172po2Ik2qJGXHv784TdYEKPSwJhH7eWzHsc1StaV88WEySXPBhHwGrSkvFWq8bkKLm2nWai34LBdcA9czLmRN2HTx8af9pIlFXmKJHcixnA3JoQ8zt58xFBfj2xxliJCLuiF8/yBKMctIvi2laHlxMbVq34BklG8N8urHfLUeDMCo0vca6iin9TXKOEojQSnAlL6vUS6yGMmA+UhX9jOS04c6f/sD2o4qqi1t+QlliNaQEuIiXy9RhvHceI9fZY5ynqDhrzbQL59RBqGM7EHGzu++ogwyRNM2/9MjjRQlFjTmnH/Edw4TpDDjh1ldoVwk4IUw0MVXcOWxd70LQO5rOPcpjqsU7AnrerAQ8NEzBgstW0gTf+psqhJvj6028wGLDWHKAEJVD3oyST+RVnk3sa7H/YE3yovQl9P0kFfB2hpWXcKBu1jf41erW7srQqfvuiBDCTunDFLslT3yt6nrETJQ9shnRgt45Gx/nMGhqSP5R74l7jnP199YgRNzLJzVn7wVIz3g6KogVafwmFoUsFCYzgutAd8tTayuSyk5yinlZEdLoqngvxCX7e1lVJocGFyvne6sVFPN4FTD2RzNmg7LZc9xPzpr3JDdz0J/ue480WaL30yJ1iSvavOzpKYTxzNjYgozTU4zcE8aOMh7vhEBx8YeItVEbkG+CMHGhuFCgxrrXnTDNQRPk6AGaXK6yqlzcqr8vK0zkGvzahSUr3Ks7IAVLStm/vQrhTcoDhgD1o6qK+OPE/rel4HCNQEQmVe+a7tDZ6lbpimDHfjhDxT2ykN3S5Xp0qGGW+oH2Oiw5ZxmVE+6XdH3SrxDAv0J/KtJK3J8YBnR9ppkyt4smny/hvtcosXs1xk2X7jJ7Nn1UuTY2I8raJT47+Q/UEsDBBQAAgAIAJCuo0gqlg9n/gIAAJcLAAAmAAAAdW5pdmVyc2FsL2h0bWxfcHVibGlzaGluZ19zZXR0aW5ncy54bWzNlm9PGjEYwN/zKZouvpRT56YjdxgjGIlOiLBNX5lyLVxjr721PfB8tU+zD7ZPsqdXQIiOnUaWhRDo0z6/51/7tOHRfSrQhGnDlYzwbn0HIyZjRbkcR/jL4HT7ECNjiaREKMkiLBVGR81amOVDwU3SZ9bCUoMAI00jsxFOrM0aQTCdTuvcZNrNKpFb4Jt6rNIg08wwaZkOMkEK+LFFxgyeESoA4JsqOVNr1moIhZ70WdFcMMQpeC65C4qIM5sKHPhVQxLfjbXKJT1RQmmkx8MIvzs8dp/5Gk9q8ZRJlxLTBKET2wahlDsniOjzB4YSxscJeHuwj9GUU5tEeG/fUWB18JRSsn3kxFFOFKRA2hk+ZZZQYokfenuW3VszF3gRLSRJeTyAGeTCj3BrcHt202tfXXQuz28H3e7FoNPzTpQ6wSonDFYNheCQynXMFnZCYi2JE/AbdEZEGBYGy6L5spGSK865MRoqAakvtTAagaeiiPCx5kRgxC0RPF7MWqLHzJ5yATE43d36SFr8CPTxxgnRhi0bms8Yl8W4+U3lgqJC5UjwO4asQhBRnsK/hKHldKORVmkpFcRYZASnDE04mzJ6VGZpBvyToRswkeagCZsvE8x6C99z/oCGbKQ0cBmZwFYFOTeeX38ROCPGPELJ3Met/kWn1b7tXLba11suQEInRMYvhEMJWZrZjfBJgaSycz1IR0xyw8qiUE7LuSqx1V9fBsPTXPgyv3UxltAbLMlmrLykMH/1oLLZhEzKg+gOV4mGI8ihJJ4JEzEcdy5zVhUYE4mUFAUiMTQq4471hKvcgMQfYI82r/fQ6yMuy9EYbg6wqCnTlZA7u3vv9z98PDj81KgHv3783F6rNGvhPUGcOd/DT9Y28UUjf9oNw8D1zufbsNX5v+rCvav21yqZumxfDyoVqd2vhOtWWdU9r7Lqyl8bvaUro5IL0GbG/thAoxE85ZbRt9w0ryj8+vvXb4s3KvwGo1i7ff/fIPxo8dxaeV+FwbMPwBrIVx/TzdpvUEsDBBQAAgAIAJCuo0hocVKRmgEAAB8GAAAfAAAAdW5pdmVyc2FsL2h0bWxfc2tpbl9zZXR0aW5ncy5qc42UTW/CMAyG7/wKlF0nxD5hu6HBpEkcJo3btEMoplSkSZWkHR3iv68OX03qjsUX8vLkdewq3na61WIR6z53t+6327/7e6cBalbncO3rokVPUWdGJAuYJSmIRAILkOJ49CTvzgRlzKQznZcfaGtqfkzhP0suTB3PCAtNaIY6XBDgN6FtqMM/J7FTq2tfU63R89xaJXuRkhak7UmlU+4YdvXqVr3EAFYF6AvokkfgmQ7caiPPjg8DjDoXqTTjspyqWPXmPFrHWuVy0ZZ/VWagq0++3gP9p8HLxLMTibFvFtIw8WSI0U5mGoyBQ97HCQYJCz4HUfPtu/UH6hk3CwroIjGJPdKjG4w6nfEYGl0ajjB8TFZejW4OMJqchY3dE3e3GB4heAm6YTW+x/BAleXZPz5gplWMHWmgzZ6fUKH4IpHxIXUfg+Twsmjb1r1zoe76Y+Y9IRU8oRX1/NK22RGChgCtN5aOeU2Qd0rZCUqURA5FaNS0Kug5YsM5gvvPLuPW8miVVuOhGo5VG7heg54pJarbf126Z5irs/sFUEsDBBQAAgAIAJCuo0g9PC/RwQAAAOUBAAAaAAAAdW5pdmVyc2FsL2kxOG5fcHJlc2V0cy54bWydkbEKwjAQhvc+RbjdxG6lJHUT3Bx0lpqmGmkvJZdaH9+UinSRgEMg//F9PyQnd6++Y0/jyTpUkPMtMIPaNRZvCs6n/aYARqHGpu4cGgXogO2qTNq8wKM3ZAKxWIGk4B7CUAoxTRO3NPjYQK4bQywmrl0v4ukditkUw6LC4pb2L/szgyrLGJPX0XbhgFW8x7QgjLxWMDsXjdxi60D8AhqTAEyqwVACaH0CeAwJwI8rQIrvm+ekRwrxo2KQYrWeKnsDUEsDBBQAAgAIAJCuo0izv7NQbQAAAHIAAAAcAAAAdW5pdmVyc2FsL2xvY2FsX3NldHRpbmdzLnhtbA3MPQ6DMAxA4Z1TWJ7K0L+NgcDGWFUqPYAVLITk2CixqnJ7sr3h0+vHfxL4cS6bacDn7YHAGm3ZdA34nadrh1CcdCEx5YBqCOPQ9GKR5MPuFRbYhQ7OM6cazi9KVb4zF1Ynr2e4RNuPFu9DcwJQSwMEFAACAAgARJRXRyO0Tvv7AgAAsAgAABQAAAB1bml2ZXJzYWwvcGxheWVyLnhtbK1V30/bMBB+LtL+h8jv2C0dA6oExJDQHsaE1LHtrTKJm3hN4sx2COWv39nO76VsSHtolZzv++58993Fv3rOUu+JScVFHqAFniOP5aGIeB4H6OHr7fE5urp8d+QXKd0z6fEoQGXODYCmyIuYCiUvNIDvqU4C1DNgYEZeIbmQXO+B+xS420gnS/TuaAYuuQpQonWxIqSqKswVIPJYibQ0JAqHIiOFZIrlmkni0kBeg13pv6Phl4mc6H3BVA9Z6LcHrklajmfFByTVEgsZk5P5fEF+3H1ehwnL6DHPlaZ5yJAHlZzZUj7ScHcnojJlythmvktyzbQ2SVjbzNcrvjjPPSXDADmHTcaUojFTOM1jRByWTID9bUpVUvOoAa3hVTte81q/jXnfNG62c6RzLsrHlKsEjvqQzjoJ9Mkwqp/Z61oFPTQKujVMyJPsV8kli+zrt1aM8wVyAVvF2TyxqkI4gKdbGmoh9zcAAxXVHcRt07BrGraglgO30dcdBWpuu2VUl5I1pZr5Tzxi4guVkhpZXGpZMp+MjDWWDME+cVeum9Q1xE90lp7+Q2+M36g1P9VrnbGA/9GYT0DU1oTnEXu+5eCjWQY11QyKbWxYFyk2MbucVPmY9XQ9MLkc66bARTxNZcxgDCOqKens5BCUSarAJSzlCNs7OAhOeJyk8NOTDOPTgzQZlbtJht7BQXAqwt0EtDW3ZSTjOo7E1CrIJxPrxA9LpUXGX6w8B3tGr6wOXxu55ui64O3B2fyPURzEaAZziyZWl3nq7avm8N7MqVadz6ZwloFaYR6YLgvn1cxCWYx8IralZapv+jk1+7AHHeU8NR3TXN9B76Ja8xfmVTwyX7rF0tQkYUYzAfpwvuwxQD9huwzCW9OhiFuRN3XAmNg3928r2mz5unWu64c67EMNnzirHMbN1EdQRyxFmUejHuKi+4ioFHbatWTUS9kWbrQ4AZGKIkDv4aG+88XpRXfls8VFg7V53bvALpc3rPQ64U5BpNZ1exG/3g3w+BtQSwMEFAACAAgAkK6jSIyYS/o+CAAAjyAAACkAAAB1bml2ZXJzYWwvc2tpbl9jdXN0b21pemF0aW9uX3NldHRpbmdzLnhtbLVa627iShL+v0/RYnWks9IqXMwtK4aVL01iDTEc7CQzu1qhBneCFdvNsRtmOOLHPs0+2D7JVrftYBMgdmYWT6JxddVX1XXrCxnEL16ob2LOAu8Pwj0W2pRzL3yOh39CaLBkPoumEY0pj+sHyqMXuuybGT4xQQNqzEnoksjVxWg8bKCR/KB+T+0bfXhra+0W6rVxC/eRgTs6jF0rxrWiw5jRauqD+hFEghvRJQ35adRBvTD6VsAMYxpxM3Tp96FS5M4PFWdwExHXA7542G2LZ59p3Rtt8aB2s9Pr4H1LVRSli/SO0TQa+17vuqc2EW60Ow1lr/VbSktBzU6ned3dN3utjgJvo+suoLTxdRe1e+12y9i3cAukkapqRkvf95TrZlMFbbh/re9HI63XaKBms6m0jX2nq4y0BgJuBTBUpS8cqBiKpnT3qqY2+woa6SNt1N5jA3f1Duq3cLfR2Lc1TWk0Ds49zC7vrgO19HQyd74DeDIEJ0dFbtVPJNdguYkiYHZosPYJpygkAf1UkzkZcpmx6NclW+/+UksTVCZzxp7ZVaQmRCALsOEJrEFdjmRs0q58YeTpyHM/1RYbzll4tWQhB6irkEUB8WvDPye5k86sjCTb0qiK3BNZ0oO6nvyUFUt1QT7Dc0loyYI1CXdj9syuFmT58hyxTeiWMnO1W9PI98IX4G5c93R8UZHvxdzkNCjYh/viKS+2hnjGVJjXxeIpJemTBfUzjQ35qSB3UPm+R45Et17scSmqNsVzSXRNnmkxAH1VPJdlQtBSjFpPPO8LcfqdA7siyr91kd0nOxoVlSTt8qIUW2/WVfNpHbFn4eyi3PuBfpXzGXSf8FlY2BBPKSExQaGwVJRSt8n5G0eM6etxLxkEoAWCm28uKUlCTrW5PrmbqtbX+XhyM5lr5k1tqCdViURZ/trq9r83O13oXKlcSST7Th2Pi1hIgnUa5bAsZzYZzwEQj+cW/uLUhuJ3ZdHJvTM2LVwbpv+pDDCd4YfaUPwuI3o/m2HLmdtj08Bz055bE0f6ZYwdbNSGX9kGrciWIs7Q1qPfEF9RBO3ZiyiKfc+VA6Jle+GGltBnTO5U05rPsO3MTN0xJ1ZtaLMo2v1VIpMNX0HyrEiMXC8mC5+6Ui2kiBxf51co+MdXHnCygHjhVRntM/XRtG7mzmQytufYMjJKbYhDFxkREZqqA81UG88AIyKwjn9MfC6zTyIg1fcrg9yaN7dj+HGEIbfe88qHH/4Ba6YYQjKlYQlBSBw8g6yz7cfJzBA+BIWIoDWJ428scgtJkw9dCWzT0ieQmrqTw3cETIYNgffCJaQOXfISeHfYttUbPNcmXyDHoTYnFYUmn6EkP1cU+optqCFslxCz1AfzRhUVIcowK5CsBpdE5Lu/Q2S5BDnhza3HNjFQhIehTGQ1xleVNdn4t3sIpKmOz1R7AgzOlm/P3paCKZELy1wJXdCGdGyI7Prt3vzHfKSaY2zMId2MyePckV1SKA3IDoWMI+JuSbikaEGXZAOVsIMx13PlmIi8NOH3jfcHIjztP7+krcsy8JdfPmBSoeGdsAz2y6AMtilr/p524bZ0Bh80ROT6WSvKOODDJtg6ttSZOfk5IYq9YOMnXfpnBOrVuKrBeteOH/dX+bD9H4yxkxasmdDRNI9VEsKwEoslBxZPv5KgaY1AXXpYhIYvTqiVAKxJimEx9AMwD+C5giEP4NFqEI9Ys00HNluPdCFOHyWEZa0mUTsdb3FG9Ckc0F9LdUGfGOyXfEq2yUYG1i4Z/jJRzm2VCkuLYzpjMNwCzOckqQDV9wJxhioHe3+HM1ckq0FhPo9s47uyun3vRa4I4OdNQN/uw54iFkiqT+Isr5NF6e8/aEgyxVmid1ptA/FaoKVjlavPH4qYjdWZfjvXVUvH4kQh6tkvLwfVIXwyduz5WNUEApRJQPhyBavwkzjnlcdKTgQGHqmAl07epiRarv777/+UhzmyJ6GilPq3qjhQ/KJr4le8f1qM0/hfJXAcVSuKypeSgumBKhMtf75yTEjQn3JkIcmyFLBAXHGVUg0lkIZRdRxVv72DKrFlUbBNBHvBiiB36uwzND65168N70j0Ao3TYcyvCiQ9L3KTV7bhcMTdcN8LaUXxH16JxOQdczpXDUOe/aFGfW/5kiy/Lhxg0ms+5LPnKnj6rWpBdz6CpK7Hq2PKxS3rWtASkvdDQ9ieXOteCYcLFZ9AD+eF+5mQR8yfiputt1e5wCAu4iCNhzwSR/rsLc8Rr9i3NHbDJ+LHwJYnHbNOwYap2CymkEXaMfdM1I6bx00px4wPzId1QU+mk4Mu0o+ldF2TN795Ba+0N5bDMSsdypl+IB7zW/Q7f8OfIx7z22JNmcC57q1Nx0N50ew6TiNRnl4mdsBDQ9mlUp7srcgjLBiLa9k4N5GUUOQMmEuHcm10vICm5SxoeYPrZywehK/blzshs9jJacfia4fCwCF965fzd8A97tPzyS3nASWYd7V8P1UBKc+pEki+Pjh2RkJFfLemn2pwECHLlej0cQ2lGJ9qwp3JNzTn5NZZPxPtLCcprbksGsh+Ltt5JZWh6OLVVLGk2C8LDepv/DSoX4rQIIU9H8BwEyxohCEHPOhyaYSKxDz7KrsKe5A70iO5M6N5AL4C7BDOSFkl5AiFxJLbqqxakpf8OOwtuefTLc1aVY6Qc87l+Q9iqI7Lya3yMX3i+fROKZWrIO11h1ws9sAc/ayUPJHllRyNVCw6ThaxnP2JbpUtPgcbTyxHWZsW6Z7v0IwfRb1+QhXwnvP+oJ5fZqFHvfmW9ZgGooB39m8O/gdQSwMEFAACAAgAkK6jSCqKN+aHEQAA8GEAABcAAAB1bml2ZXJzYWwvdW5pdmVyc2FsLnBuZ+3d+VeS2f8AcEszJ2eizcwsbZq0xQXUGjMXWmzSkXKd1FLR1GwzNTMUWVKnsUUldcpdmlzaJW3S3MAlJdSgCZXSlAqFEJUQkR0+9J2az4x+5g/4nvNwDni49znPva/73NUf3lzyOrDvm0WrF2lpaX3j7ubqo6WlA9PS0o7T09WkqHZb7tP8mRfvs2+3VhV1DVfzRSdq1/5dWlrVOH1F2ALN969i3QLjtbQWt396zyPH3I7Q0gq74O66yy8xZGIIfuVBpJIsUOajtJzPH9AGteV+tHya9SNk04+uznrL59ssmXgGKf/ouv5F2jL9+Xt0Lnl5KrRTkJWBFJlobZNiSH7uQT2fdujRUcI2JuOX/fUcWml9FaOnNIlP6yE+LlBIpume9vxm8TC7BDFcL5Gyi2Jk3K9XhZ6fp/v3j7c/rF6lLDvkti2bizvMgrpI3qYZS7uuuNw01P4a0qL194/7Nl7REYoneuamWEV1wM2Vtv/MhrTsTNbucxsjP6BB1U3KsPt3YCb7MiNmlXcjPeWEWd0Y72xQIk4fQZss+Gf2+ZRI7b4fTyuVfKwhDFY1p7rnU8Df+FnUV1ha5ZlFjWTMzv8QuRPivcTAVXd2Rr7REliTd2LZnPvNay1n/PwsogdtN0tz1fghxHvpT3Nv9RBCuZezjNMzt+yWNte9fkuNZpfR0lbuv9R355D97Batn6e/3MB7b8ScOunnNm3ZHEfNmG0P0bWE+bkaZM++XpOMNLBZ0AsgAASAABAAAkAACAABIAAEgAAQAAJAAAgAASAABIAAEAACQAAIAAEgAASAABAAAkAACAABIAAEgAAQAAJAAAgAASAABIAAEAACQAAIAAEgAASAABAAAkAACAABIAAEgAAQAAJAAAgAASAABIAAEAACQAAIAAEgAASAABAA4v8RIkXaNvKI5jIo+R/RAs+nqO1ju8MS0+bG0dM9bb8uP+BVwCqb2WEBW3rOh77PbDNeMCeioJ750YNHD85OhcT+e/v+W/I12ObIOXV9dh5MmWc+v2zn3RezylirKTr1Umib1uwq+QucYS7SkdznHuDm35OmKBvtcU5Tz9gpC0221+NFZ/q6/cFRzU1rx/IY3qP/LNDaHqJEzayA5gXLbfs4jSJhHUkZPe0Q06wSbWVxGSrMLUkiWVUMDclHSd6lF5mqJeSNhm7WjU3IJN7oTFa7qck/YynCtflE+SRFVaH+dtdNF84DRjTlnDO1Hu1CYgedgFSzRfAdeGk7K3TqTTyt5CdLo/TDYARy+0kT9QXDkFe9tG04ebupKlZIdeSjJuLgaFHfczBGcOUKnuYiH7/LecwWC7d3Y5c0CTqN4SVKPlYtH6RikGBRYiP10eSpN0yoWkobNAE3M4J/qHovDkAGmqCn/3geSeD8VlqFLDi6t3Zc/sJROE3N//L0c1JkHtO+ykWXtnmHcuNKk9gFHTQzXtz1Ulq9S9PkzN30ZXEQB8bqn8Din0jVjI3ViKEERsfG7pOl4mbxsPwx+d4rH1IIvphBi8EIiwzVjWxpUnG7WuveI4KXT5SqmY/mv1cz6g9KViG8QY3yyUZEZxWyAVmMHEA2xYFHb65/qgcWqfMmTxVlC2rWTiUHzdT08g4R9gS6XG8OB9PvP1uMPRxQw333V4Wpr3cqR4dYOCgmPLz14hoPxNkqm4iJ7mAE6hoz57vF5ifhL3xRTWZOlHbe8h7ZyBMVYj/kTiSl1jP/pDdEuSHhvlZOXgdrUpzO0PuWpTgR7J1drkrW+UXw8HJ4gr+IaVDfWZL51taE4JTR4b3gIvf9iDFT0tn/wbb0XF42GotDru28ya3JqwjhvJMGtI7suH6cfCg7ST7An+iud7D/3K+2m2mLmq08BfG99zAF16mKu1iSLwqTwPDgPJx5l0opZX6VhOK2DbR442NppJHwQbPA/CCmqSWrO6hS7BX2myrZpGbLhgzRvguEpXu3pMLwmMTbXjbwKxlmf1TZU4N/mFE6j4ktbnmAuy9u8QAzBxBbBk34n2oSkL12akfyAC/58Ll+auGXDm7nxRx8vwJaDe3s/n26NjaDKewt5QzwOTVnD4piWyNoobaLEdGQO6RWPBZ7RbqgbyM3vOMhe8qJGoaFnGpsXApjC0JXw2oXXK9Pj8aRVmw4Z2QEphNJ5IG8SO6o49PBhOblziOR07+nNzs7QDnkz2Ph1rEbRCeWOZaZIyW/9kDEBpvmMbnMW8StUVzLfqcgSH1laM1Esm+G/t2rPiBDjyoxqMBX37wxQ8+cp349tY0/7UQVEUscYjjPP98Q8bJlv8r81uDNpy8DmdyrcSUkrJJO8eBUT8e2jqxOdUdvplbx432qy4mGXYUxeg1nC0xKlWF+8IN2mX50fpgPyUXJwFUy2yOQVJGZHx0rPYYC5coeC5RenSz4jDPM2u7MB371TGQ1hKJITI4P+WsaPG6cOPGYMYDanBUja1CCA+FYpSjtJmWtvnnRa9zx4w3jYekr7oQ37TksNHPIU8Y/EF1KWpArIIz0qk/Lb6XjBDUIbGkC1cCmU1xWgHH368hpyFt06LsTmedtlZUE+q07HLvM9QY7Kj3tQJvoQritbduBqWQYicsrzBvtTaWYqj6mP8C29MnTg/kLG4pmZPiZhdGTZOXnKRetm6UkbDWZSuLa4M9RXtlg+b6o4XTVycJUSop+ruznxAbXV7pnGXmHMsAdd9I9sdbOpAr7+SC4OusJtYE4UoHJ2mlLJazvSAyw2tdJ8NQUe3EzS1CJsH//g/P93V2R6vnPX+ad6uu+rjJhFRH7u5vZkfWWA2tObEniBPJ7hzHyiSunGya4OrkiIqjZ3pN///NC9jbomzVTnnoM+JvnWNWYP0k2Fk6XPUmSfTSEo+KEvb6e0RiVEM+cEfBqOb6kGYWQBkddaJWohbgkXlJf+xg2F1fGi8ubtEBjRBKRZk7Yjh4Q2PbzvEkhBHoVo84khOMPwpeGK5HOTJlItiaUQecnr2SNOo/IC/TMF+rmml01mQQZ6bocVmYRhwUYGfcWPLOH3f1IFtP6dPDXus1/BdK11YxVi5mvtFnH2XABRJXsmibLT2Dg7Jko4T1mMoPVC1/cz9/mMlmivpLDJ6lVHblZq7KbrD1ijCnCQjx561u/p7dNWYxOeOLp5BKe1A9211S0A8eoe++uXMWpFnqpxeeDecLHBBqRSXOFLIWttBh5aVySLtc+SWmJ5D+zTiZvyn/4OKK73Sjs8/p3J6VuGMm7EWCrSj2NWgY9uITuOb4PUoBZBo9jaSY+otVZGP7oILkdq+TBwSbYhuHbHF/olsL7mfPo5MPI5FecpCwcgycy9iRZ5AfNKMj0Xl7wHxE6ZUmrVnMcm9PQIZNS+q+ZFcICaJCmPke2brbF8UHVe1IpAb/2qBGDwojMbX+F/a1LuSfxj6u9kFUtu43bVbcgVyaCqgS4ugfW1zXXB8NYbh25Mm/4+xrPDQFTJJqwWLWAc9FVrpMrayY7ZO3tqh19Vp3q/jpgh2mr67pL2eW3nTB8aHntECm07Wex/l9jLGHVq416Pfijlk5jy8Uyh91uVusrW8tduKZMRLhqe/idmuj9zpk64ddsiWqK3iIhmB4oR1qVCAY4dnAkg3cIfLikVaKyEDVYod2pKDPb9d7OE2erbZXKLAPYmPhT4Rv0zDUrN/R7kmIUDN4Jw/YT+tpfts9IVFc/nNgJCSPdQxPs5X9WJ4iQgk5tqQ2tsTqbEROww+U30+oyk7rdu9HqHG5eXgaccAyidAjGZbzwUTsS19wiRkQyGeGUQRcawjKykxdM4FRdoCgSHjBOypIPkFZEMfLe6JnDMazOzW1JrQOih2jrRKfny0oFHy9/e0GkkvOZTjOvwos2lia+r8WDoIqP7EamcrKDpbeRIV8cO7EW2URvMGwd+X2yfTBd/mWHVHTibfY+k9eO32fgAjn6uVLSQTt1TvFSEDsulOtxZkxchLHrFYxuF2LdzaVrErkhuZxtzril9p3iYCO4jx0839JZfdkqPNhWrbJiHccZwLo6X0oD8i0tYS6yD2XPxSS1cv/e7NQGHofuCUULtoueiLZyW5NRWLcE21g3SAGxzITeGUwj0AuQwc2gsC9bKeLpt9f8Q+pzQs+8tl8zpJlSO/Ne9qivFW9jPjnb4PdaFLnF49sjE26hE8LXM2YOopP0C89qwZT6cSmj5qhr+fFNher4HvIi88jv0EWC/fCoeRX9G0AukrcV1RGrvcfieMdfpoklqvO8iNAJR7Y3h9x2SpV1CCI4R+dOdPK6HP9cJeRGiZrdH+iyuUf31WD1j1TJqnP3rc9peoXTzYxId2cVqqJmhvWBt8hcJM/ALk48DCnAuh9QIhZky8YyZDUVAmevMWkGI1kFnr/2u/xfL6GHS3Vy3SFJrEx7a2Ivu0azkUgfiqc5F2meEaKIpJyIwZS+NlKw7Un1kpcWUAR+V3PaIKeke/p4DmJatPiMYnn4YGnVsM3h/HFxa/tv4g/cks8V/bo4LcVTs2U98lU26usd6DeyDeqaWG9TUwarR21WtEiLZdzaLxxcCeok7MeSLn/FYnDUT0/LdlgOecoUnTwbKE72snjpnrG4sXeNIcwdBNmVP5CSabxX1S1jWpQs0o2FAmXuYyVY6Uce4Z6qdQ6CFGiG5NEqkbMH27vcWuyJldE7aDK1MB06/WJPEV4xsvEIpaAjZ+mTpzmjob/THPPQaZR82UQheJG5i5djb9mtqIufu17M2wd1wwOO+ePLDQ6MHr9+Ct/VnVQCJvMIJKK/5Z1HTeGaXRHo2IQTV7MNbpREZVfuKl/0CuXgQ/oeXVwoRskHmSthOrnGjX6BSHLj9EceMhmOdHBSsLGxI1lDNp8b52ttcPO0T+OxmhF1g4s19BqTU88pHXS8rmf+iA8/w28WY6Kda3jdp9gWuTFo3mHNmWB9/riksoshWhzPBemBxPNWfNmSv+hu0Uyaw1sKLaXEKly35zvxHaxBFBPcYcQ5FmYr1fGEcKXOASh3KlfTS4j80DzV+Y8fQ0zX1ceIv2w9TDGSd7uYtAgmzoPfS7cqIPmCGSUSNBMtHkrrN1tp/oj0DfNTj9Y0rkWuVGwjMHPgrD2kk8tamLuHyO0fQFSJki2V8969czl25MtgkRnd5odVz4R3xWObzJgclewBWgpPnnhsIX3T0haxbP8YfuHwzH44HCMdJdx0V6qjmdOPVUlhmi6d9Mvy1hFJaznxXOyEYx3alP+C4Bkka+9ol6NjR6lDDn/W2Z7ckoByauCTq/2lZz2OEqbEO/o4Cdfwhk81z0dVKVm1kMSOwasVHCgcBbo8jTdQURHER1IRAWuVX/xODJF2w1Vnwkn8Zz9duGGqeLtwIeN1uOe3vIlGDK4Cuk7zvFAvWNZDZp9buVx3zEI7S1DPvuNEk5Wu9YjywcVvAfNtQrIaWBV2biYmC3PjreJPWtBxmOmy5+0gaNOOwl5WP31D+mRcczxfs1f85eMqrFufsOkywXM8cWNIFP/KlyUoNyVcbTZsM3/nlBMDRU2uwtMIDunhCrMTa2DUpYFnYj8Fy68k5lE+9WmPMsp/p6yS4T8Sg5WtXX8/KHKO3VDdnAginXhfc+zhTPxwvAKFibZ06ITf7GwtH96UJbLvOLl4PboYrZqpn++GhubKfH6WMaV5HxTjUdBGiW0WMj/gPehyvCKtrbvH6r/HPn9tzrR0vJCGpdOSGkmqS/LmVPcp42IhizjVZVG0zxR91lf95uN0lPKQ83gx3B7cCF03+8j/KnonpEBJb3uYmN4654Cr6eFHNrfPSbbTZNgvilkx5ywOAZmrZQzSmsv2X+vO/fEAj/8L1i9nqs+tG970b8H6RR2G8O1L/se9W1rydO9eezOg4Kdfu8RX8Rx32s25IsowsxwTpJlzBJo+ts/dZ/mcf3DceJBy4jsW2b+1HPNOs+Dw2UIaNCYZ8mNhYdfs3yeAavftvnsJhlWYFhB7mn9T60K1NC/3vQdcq3aHpv4HUEsDBBQAAgAIAJCuo0iV7pF+SwAAAGsAAAAbAAAAdW5pdmVyc2FsL3VuaXZlcnNhbC5wbmcueG1ss7GvyM1RKEstKs7Mz7NVMtQzULK34+WyKShKLctMLVeoAIoBBSFASaESyDVCcMszU0oygEIG5mYIwYzUzPSMElslCwNzuKA+0EwAUEsBAgAAFAACAAgAkK6jSA5qJE5iBAAABREAAB0AAAAAAAAAAQAAAAAAAAAAAHVuaXZlcnNhbC9jb21tb25fbWVzc2FnZXMubG5nUEsBAgAAFAACAAgAkK6jSAh+CyMpAwAAhgwAACcAAAAAAAAAAQAAAAAAnQQAAHVuaXZlcnNhbC9mbGFzaF9wdWJsaXNoaW5nX3NldHRpbmdzLnhtbFBLAQIAABQAAgAIAJCuo0i1/AlkugIAAFUKAAAhAAAAAAAAAAEAAAAAAAsIAAB1bml2ZXJzYWwvZmxhc2hfc2tpbl9zZXR0aW5ncy54bWxQSwECAAAUAAIACACQrqNIKpYPZ/4CAACXCwAAJgAAAAAAAAABAAAAAAAECwAAdW5pdmVyc2FsL2h0bWxfcHVibGlzaGluZ19zZXR0aW5ncy54bWxQSwECAAAUAAIACACQrqNIaHFSkZoBAAAfBgAAHwAAAAAAAAABAAAAAABGDgAAdW5pdmVyc2FsL2h0bWxfc2tpbl9zZXR0aW5ncy5qc1BLAQIAABQAAgAIAJCuo0g9PC/RwQAAAOUBAAAaAAAAAAAAAAEAAAAAAB0QAAB1bml2ZXJzYWwvaTE4bl9wcmVzZXRzLnhtbFBLAQIAABQAAgAIAJCuo0izv7NQbQAAAHIAAAAcAAAAAAAAAAEAAAAAABYRAAB1bml2ZXJzYWwvbG9jYWxfc2V0dGluZ3MueG1sUEsBAgAAFAACAAgARJRXRyO0Tvv7AgAAsAgAABQAAAAAAAAAAQAAAAAAvREAAHVuaXZlcnNhbC9wbGF5ZXIueG1sUEsBAgAAFAACAAgAkK6jSIyYS/o+CAAAjyAAACkAAAAAAAAAAQAAAAAA6hQAAHVuaXZlcnNhbC9za2luX2N1c3RvbWl6YXRpb25fc2V0dGluZ3MueG1sUEsBAgAAFAACAAgAkK6jSCqKN+aHEQAA8GEAABcAAAAAAAAAAAAAAAAAbx0AAHVuaXZlcnNhbC91bml2ZXJzYWwucG5nUEsBAgAAFAACAAgAkK6jSJXukX5LAAAAawAAABsAAAAAAAAAAQAAAAAAKy8AAHVuaXZlcnNhbC91bml2ZXJzYWwucG5nLnhtbFBLBQYAAAAACwALAEkDAACvLwAAAAA="/>
  <p:tag name="ISPRING_PRESENTATION_TITLE" val="1"/>
  <p:tag name="ISPRING_SCORM_ENDPOINT" val="&lt;endpoint&gt;&lt;enable&gt;0&lt;/enable&gt;&lt;lrs&gt;http://&lt;/lrs&gt;&lt;auth&gt;0&lt;/auth&gt;&lt;login&gt;&lt;/login&gt;&lt;password&gt;&lt;/password&gt;&lt;key&gt;&lt;/key&gt;&lt;name&gt;&lt;/name&gt;&lt;email&gt;&lt;/email&gt;&lt;/endpoint&gt;&#10;"/>
</p:tagLst>
</file>

<file path=ppt/tags/tag10.xml><?xml version="1.0" encoding="utf-8"?>
<p:tagLst xmlns:a="http://schemas.openxmlformats.org/drawingml/2006/main" xmlns:r="http://schemas.openxmlformats.org/officeDocument/2006/relationships" xmlns:p="http://schemas.openxmlformats.org/presentationml/2006/main">
  <p:tag name="PA" val="v3.0.1"/>
</p:tagLst>
</file>

<file path=ppt/tags/tag100.xml><?xml version="1.0" encoding="utf-8"?>
<p:tagLst xmlns:a="http://schemas.openxmlformats.org/drawingml/2006/main" xmlns:r="http://schemas.openxmlformats.org/officeDocument/2006/relationships" xmlns:p="http://schemas.openxmlformats.org/presentationml/2006/main">
  <p:tag name="NORDRI TOOLS WATERMARK" val="ry0yhubk"/>
</p:tagLst>
</file>

<file path=ppt/tags/tag101.xml><?xml version="1.0" encoding="utf-8"?>
<p:tagLst xmlns:a="http://schemas.openxmlformats.org/drawingml/2006/main" xmlns:r="http://schemas.openxmlformats.org/officeDocument/2006/relationships" xmlns:p="http://schemas.openxmlformats.org/presentationml/2006/main">
  <p:tag name="KSO_WM_SLIDE_BK_DARK_LIGHT" val="2"/>
  <p:tag name="KSO_WM_SLIDE_BACKGROUND_TYPE" val="general"/>
</p:tagLst>
</file>

<file path=ppt/tags/tag102.xml><?xml version="1.0" encoding="utf-8"?>
<p:tagLst xmlns:a="http://schemas.openxmlformats.org/drawingml/2006/main" xmlns:r="http://schemas.openxmlformats.org/officeDocument/2006/relationships" xmlns:p="http://schemas.openxmlformats.org/presentationml/2006/main">
  <p:tag name="NORDRI TOOLS WATERMARK" val="ry0yhubk"/>
</p:tagLst>
</file>

<file path=ppt/tags/tag103.xml><?xml version="1.0" encoding="utf-8"?>
<p:tagLst xmlns:a="http://schemas.openxmlformats.org/drawingml/2006/main" xmlns:r="http://schemas.openxmlformats.org/officeDocument/2006/relationships" xmlns:p="http://schemas.openxmlformats.org/presentationml/2006/main">
  <p:tag name="KSO_WM_SLIDE_BK_DARK_LIGHT" val="2"/>
  <p:tag name="KSO_WM_SLIDE_BACKGROUND_TYPE" val="general"/>
</p:tagLst>
</file>

<file path=ppt/tags/tag104.xml><?xml version="1.0" encoding="utf-8"?>
<p:tagLst xmlns:a="http://schemas.openxmlformats.org/drawingml/2006/main" xmlns:r="http://schemas.openxmlformats.org/officeDocument/2006/relationships" xmlns:p="http://schemas.openxmlformats.org/presentationml/2006/main">
  <p:tag name="NORDRI TOOLS WATERMARK" val="ry0yhubk"/>
</p:tagLst>
</file>

<file path=ppt/tags/tag105.xml><?xml version="1.0" encoding="utf-8"?>
<p:tagLst xmlns:a="http://schemas.openxmlformats.org/drawingml/2006/main" xmlns:r="http://schemas.openxmlformats.org/officeDocument/2006/relationships" xmlns:p="http://schemas.openxmlformats.org/presentationml/2006/main">
  <p:tag name="KSO_WM_SLIDE_BK_DARK_LIGHT" val="2"/>
  <p:tag name="KSO_WM_SLIDE_BACKGROUND_TYPE" val="general"/>
</p:tagLst>
</file>

<file path=ppt/tags/tag106.xml><?xml version="1.0" encoding="utf-8"?>
<p:tagLst xmlns:a="http://schemas.openxmlformats.org/drawingml/2006/main" xmlns:r="http://schemas.openxmlformats.org/officeDocument/2006/relationships" xmlns:p="http://schemas.openxmlformats.org/presentationml/2006/main">
  <p:tag name="NORDRI TOOLS WATERMARK" val="ry0yhubk"/>
</p:tagLst>
</file>

<file path=ppt/tags/tag107.xml><?xml version="1.0" encoding="utf-8"?>
<p:tagLst xmlns:a="http://schemas.openxmlformats.org/drawingml/2006/main" xmlns:r="http://schemas.openxmlformats.org/officeDocument/2006/relationships" xmlns:p="http://schemas.openxmlformats.org/presentationml/2006/main">
  <p:tag name="KSO_WM_SLIDE_BK_DARK_LIGHT" val="2"/>
  <p:tag name="KSO_WM_SLIDE_BACKGROUND_TYPE" val="general"/>
</p:tagLst>
</file>

<file path=ppt/tags/tag108.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109.xml><?xml version="1.0" encoding="utf-8"?>
<p:tagLst xmlns:a="http://schemas.openxmlformats.org/drawingml/2006/main" xmlns:r="http://schemas.openxmlformats.org/officeDocument/2006/relationships" xmlns:p="http://schemas.openxmlformats.org/presentationml/2006/main">
  <p:tag name="NORDRI TOOLS WATERMARK" val="ry0yhubk"/>
</p:tagLst>
</file>

<file path=ppt/tags/tag11.xml><?xml version="1.0" encoding="utf-8"?>
<p:tagLst xmlns:a="http://schemas.openxmlformats.org/drawingml/2006/main" xmlns:r="http://schemas.openxmlformats.org/officeDocument/2006/relationships" xmlns:p="http://schemas.openxmlformats.org/presentationml/2006/main">
  <p:tag name="KSO_WM_SLIDE_ID" val="custom20205294_4"/>
  <p:tag name="KSO_WM_TEMPLATE_SUBCATEGORY" val="0"/>
  <p:tag name="KSO_WM_TEMPLATE_MASTER_TYPE" val="1"/>
  <p:tag name="KSO_WM_TEMPLATE_COLOR_TYPE" val="1"/>
  <p:tag name="KSO_WM_SLIDE_TYPE" val="contents"/>
  <p:tag name="KSO_WM_SLIDE_SUBTYPE" val="diag"/>
  <p:tag name="KSO_WM_SLIDE_ITEM_CNT" val="4"/>
  <p:tag name="KSO_WM_SLIDE_INDEX" val="4"/>
  <p:tag name="KSO_WM_DIAGRAM_GROUP_CODE" val="l1-1"/>
  <p:tag name="KSO_WM_SLIDE_DIAGTYPE" val="l"/>
  <p:tag name="KSO_WM_TAG_VERSION" val="1.0"/>
  <p:tag name="KSO_WM_BEAUTIFY_FLAG" val="#wm#"/>
  <p:tag name="KSO_WM_TEMPLATE_CATEGORY" val="custom"/>
  <p:tag name="KSO_WM_TEMPLATE_INDEX" val="20205294"/>
  <p:tag name="KSO_WM_SLIDE_LAYOUT" val="a_b_l"/>
  <p:tag name="KSO_WM_SLIDE_LAYOUT_CNT" val="1_1_1"/>
  <p:tag name="KSO_WM_SPECIAL_SOURCE" val="bdnull"/>
</p:tagLst>
</file>

<file path=ppt/tags/tag110.xml><?xml version="1.0" encoding="utf-8"?>
<p:tagLst xmlns:a="http://schemas.openxmlformats.org/drawingml/2006/main" xmlns:r="http://schemas.openxmlformats.org/officeDocument/2006/relationships" xmlns:p="http://schemas.openxmlformats.org/presentationml/2006/main">
  <p:tag name="KSO_WM_SLIDE_BK_DARK_LIGHT" val="2"/>
  <p:tag name="KSO_WM_SLIDE_BACKGROUND_TYPE" val="general"/>
</p:tagLst>
</file>

<file path=ppt/tags/tag111.xml><?xml version="1.0" encoding="utf-8"?>
<p:tagLst xmlns:a="http://schemas.openxmlformats.org/drawingml/2006/main" xmlns:r="http://schemas.openxmlformats.org/officeDocument/2006/relationships" xmlns:p="http://schemas.openxmlformats.org/presentationml/2006/main">
  <p:tag name="NORDRI TOOLS WATERMARK" val="ry0yhubk"/>
</p:tagLst>
</file>

<file path=ppt/tags/tag112.xml><?xml version="1.0" encoding="utf-8"?>
<p:tagLst xmlns:a="http://schemas.openxmlformats.org/drawingml/2006/main" xmlns:r="http://schemas.openxmlformats.org/officeDocument/2006/relationships" xmlns:p="http://schemas.openxmlformats.org/presentationml/2006/main">
  <p:tag name="KSO_WM_SLIDE_BK_DARK_LIGHT" val="2"/>
  <p:tag name="KSO_WM_SLIDE_BACKGROUND_TYPE" val="general"/>
</p:tagLst>
</file>

<file path=ppt/tags/tag113.xml><?xml version="1.0" encoding="utf-8"?>
<p:tagLst xmlns:a="http://schemas.openxmlformats.org/drawingml/2006/main" xmlns:r="http://schemas.openxmlformats.org/officeDocument/2006/relationships" xmlns:p="http://schemas.openxmlformats.org/presentationml/2006/main">
  <p:tag name="NORDRI TOOLS WATERMARK" val="ry0yhubk"/>
</p:tagLst>
</file>

<file path=ppt/tags/tag114.xml><?xml version="1.0" encoding="utf-8"?>
<p:tagLst xmlns:a="http://schemas.openxmlformats.org/drawingml/2006/main" xmlns:r="http://schemas.openxmlformats.org/officeDocument/2006/relationships" xmlns:p="http://schemas.openxmlformats.org/presentationml/2006/main">
  <p:tag name="KSO_WM_SLIDE_BK_DARK_LIGHT" val="2"/>
  <p:tag name="KSO_WM_SLIDE_BACKGROUND_TYPE" val="general"/>
</p:tagLst>
</file>

<file path=ppt/tags/tag115.xml><?xml version="1.0" encoding="utf-8"?>
<p:tagLst xmlns:a="http://schemas.openxmlformats.org/drawingml/2006/main" xmlns:r="http://schemas.openxmlformats.org/officeDocument/2006/relationships" xmlns:p="http://schemas.openxmlformats.org/presentationml/2006/main">
  <p:tag name="NORDRI TOOLS WATERMARK" val="ry0yhubk"/>
</p:tagLst>
</file>

<file path=ppt/tags/tag116.xml><?xml version="1.0" encoding="utf-8"?>
<p:tagLst xmlns:a="http://schemas.openxmlformats.org/drawingml/2006/main" xmlns:r="http://schemas.openxmlformats.org/officeDocument/2006/relationships" xmlns:p="http://schemas.openxmlformats.org/presentationml/2006/main">
  <p:tag name="KSO_WM_SLIDE_BK_DARK_LIGHT" val="2"/>
  <p:tag name="KSO_WM_SLIDE_BACKGROUND_TYPE" val="general"/>
</p:tagLst>
</file>

<file path=ppt/tags/tag117.xml><?xml version="1.0" encoding="utf-8"?>
<p:tagLst xmlns:a="http://schemas.openxmlformats.org/drawingml/2006/main" xmlns:r="http://schemas.openxmlformats.org/officeDocument/2006/relationships" xmlns:p="http://schemas.openxmlformats.org/presentationml/2006/main">
  <p:tag name="KSO_WM_SLIDE_BK_DARK_LIGHT" val="2"/>
  <p:tag name="KSO_WM_SLIDE_BACKGROUND_TYPE" val="general"/>
</p:tagLst>
</file>

<file path=ppt/tags/tag118.xml><?xml version="1.0" encoding="utf-8"?>
<p:tagLst xmlns:a="http://schemas.openxmlformats.org/drawingml/2006/main" xmlns:r="http://schemas.openxmlformats.org/officeDocument/2006/relationships" xmlns:p="http://schemas.openxmlformats.org/presentationml/2006/main">
  <p:tag name="NORDRI TOOLS WATERMARK" val="ry0yhubk"/>
</p:tagLst>
</file>

<file path=ppt/tags/tag119.xml><?xml version="1.0" encoding="utf-8"?>
<p:tagLst xmlns:a="http://schemas.openxmlformats.org/drawingml/2006/main" xmlns:r="http://schemas.openxmlformats.org/officeDocument/2006/relationships" xmlns:p="http://schemas.openxmlformats.org/presentationml/2006/main">
  <p:tag name="KSO_WM_SLIDE_BK_DARK_LIGHT" val="2"/>
  <p:tag name="KSO_WM_SLIDE_BACKGROUND_TYPE" val="general"/>
</p:tagLst>
</file>

<file path=ppt/tags/tag12.xml><?xml version="1.0" encoding="utf-8"?>
<p:tagLst xmlns:a="http://schemas.openxmlformats.org/drawingml/2006/main" xmlns:r="http://schemas.openxmlformats.org/officeDocument/2006/relationships" xmlns:p="http://schemas.openxmlformats.org/presentationml/2006/main">
  <p:tag name="KSO_WM_UNIT_ISCONTENTSTITLE" val="1"/>
  <p:tag name="KSO_WM_UNIT_ISNUMDGMTITLE" val="0"/>
  <p:tag name="KSO_WM_UNIT_PRESET_TEXT" val="目&#10;录"/>
  <p:tag name="KSO_WM_UNIT_NOCLEAR" val="0"/>
  <p:tag name="KSO_WM_UNIT_VALUE" val="2"/>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custom20205294_4*a*1"/>
  <p:tag name="KSO_WM_TEMPLATE_CATEGORY" val="custom"/>
  <p:tag name="KSO_WM_TEMPLATE_INDEX" val="20205294"/>
  <p:tag name="KSO_WM_UNIT_LAYERLEVEL" val="1"/>
  <p:tag name="KSO_WM_TAG_VERSION" val="1.0"/>
  <p:tag name="KSO_WM_BEAUTIFY_FLAG" val="#wm#"/>
  <p:tag name="KSO_WM_UNIT_TEXT_FILL_FORE_SCHEMECOLOR_INDEX" val="14"/>
  <p:tag name="KSO_WM_UNIT_TEXT_FILL_TYPE" val="1"/>
  <p:tag name="KSO_WM_UNIT_USESOURCEFORMAT_APPLY" val="1"/>
</p:tagLst>
</file>

<file path=ppt/tags/tag120.xml><?xml version="1.0" encoding="utf-8"?>
<p:tagLst xmlns:a="http://schemas.openxmlformats.org/drawingml/2006/main" xmlns:r="http://schemas.openxmlformats.org/officeDocument/2006/relationships" xmlns:p="http://schemas.openxmlformats.org/presentationml/2006/main">
  <p:tag name="NORDRI TOOLS WATERMARK" val="ry0yhubk"/>
</p:tagLst>
</file>

<file path=ppt/tags/tag121.xml><?xml version="1.0" encoding="utf-8"?>
<p:tagLst xmlns:a="http://schemas.openxmlformats.org/drawingml/2006/main" xmlns:r="http://schemas.openxmlformats.org/officeDocument/2006/relationships" xmlns:p="http://schemas.openxmlformats.org/presentationml/2006/main">
  <p:tag name="KSO_WM_SLIDE_BK_DARK_LIGHT" val="2"/>
  <p:tag name="KSO_WM_SLIDE_BACKGROUND_TYPE" val="general"/>
</p:tagLst>
</file>

<file path=ppt/tags/tag122.xml><?xml version="1.0" encoding="utf-8"?>
<p:tagLst xmlns:a="http://schemas.openxmlformats.org/drawingml/2006/main" xmlns:r="http://schemas.openxmlformats.org/officeDocument/2006/relationships" xmlns:p="http://schemas.openxmlformats.org/presentationml/2006/main">
  <p:tag name="NORDRI TOOLS WATERMARK" val="ry0yhubk"/>
</p:tagLst>
</file>

<file path=ppt/tags/tag13.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CONTENTS"/>
  <p:tag name="KSO_WM_UNIT_NOCLEAR" val="0"/>
  <p:tag name="KSO_WM_UNIT_VALUE" val="5"/>
  <p:tag name="KSO_WM_UNIT_HIGHLIGHT" val="0"/>
  <p:tag name="KSO_WM_UNIT_COMPATIBLE" val="0"/>
  <p:tag name="KSO_WM_UNIT_DIAGRAM_ISNUMVISUAL" val="0"/>
  <p:tag name="KSO_WM_UNIT_DIAGRAM_ISREFERUNIT" val="0"/>
  <p:tag name="KSO_WM_DIAGRAM_GROUP_CODE" val="l1-1"/>
  <p:tag name="KSO_WM_UNIT_TYPE" val="b"/>
  <p:tag name="KSO_WM_UNIT_INDEX" val="1"/>
  <p:tag name="KSO_WM_UNIT_ID" val="custom20205294_4*b*1"/>
  <p:tag name="KSO_WM_TEMPLATE_CATEGORY" val="custom"/>
  <p:tag name="KSO_WM_TEMPLATE_INDEX" val="20205294"/>
  <p:tag name="KSO_WM_UNIT_LAYERLEVEL" val="1"/>
  <p:tag name="KSO_WM_TAG_VERSION" val="1.0"/>
  <p:tag name="KSO_WM_BEAUTIFY_FLAG" val="#wm#"/>
  <p:tag name="KSO_WM_UNIT_TEXT_FILL_FORE_SCHEMECOLOR_INDEX" val="14"/>
  <p:tag name="KSO_WM_UNIT_TEXT_FILL_TYPE" val="1"/>
  <p:tag name="KSO_WM_UNIT_USESOURCEFORMAT_APPLY" val="1"/>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ID" val="custom20205294_4*l_h_i*1_1_1"/>
  <p:tag name="KSO_WM_TEMPLATE_CATEGORY" val="custom"/>
  <p:tag name="KSO_WM_TEMPLATE_INDEX" val="20205294"/>
  <p:tag name="KSO_WM_UNIT_LAYERLEVEL" val="1_1_1"/>
  <p:tag name="KSO_WM_TAG_VERSION" val="1.0"/>
  <p:tag name="KSO_WM_BEAUTIFY_FLAG" val="#wm#"/>
  <p:tag name="KSO_WM_UNIT_TEXT_FILL_FORE_SCHEMECOLOR_INDEX" val="5"/>
  <p:tag name="KSO_WM_UNIT_TEXT_FILL_TYPE" val="1"/>
  <p:tag name="KSO_WM_UNIT_USESOURCEFORMAT_APPLY" val="1"/>
</p:tagLst>
</file>

<file path=ppt/tags/tag15.xml><?xml version="1.0" encoding="utf-8"?>
<p:tagLst xmlns:a="http://schemas.openxmlformats.org/drawingml/2006/main" xmlns:r="http://schemas.openxmlformats.org/officeDocument/2006/relationships" xmlns:p="http://schemas.openxmlformats.org/presentationml/2006/main">
  <p:tag name="KSO_WM_UNIT_PRESET_TEXT" val="单击此处添加文本具体内容"/>
  <p:tag name="KSO_WM_UNIT_NOCLEAR" val="0"/>
  <p:tag name="KSO_WM_UNIT_VALUE" val="13"/>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custom20205294_4*l_h_f*1_1_1"/>
  <p:tag name="KSO_WM_TEMPLATE_CATEGORY" val="custom"/>
  <p:tag name="KSO_WM_TEMPLATE_INDEX" val="20205294"/>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1"/>
  <p:tag name="KSO_WM_UNIT_ID" val="custom20205294_4*l_h_i*1_2_1"/>
  <p:tag name="KSO_WM_TEMPLATE_CATEGORY" val="custom"/>
  <p:tag name="KSO_WM_TEMPLATE_INDEX" val="20205294"/>
  <p:tag name="KSO_WM_UNIT_LAYERLEVEL" val="1_1_1"/>
  <p:tag name="KSO_WM_TAG_VERSION" val="1.0"/>
  <p:tag name="KSO_WM_BEAUTIFY_FLAG" val="#wm#"/>
  <p:tag name="KSO_WM_UNIT_TEXT_FILL_FORE_SCHEMECOLOR_INDEX" val="5"/>
  <p:tag name="KSO_WM_UNIT_TEXT_FILL_TYPE" val="1"/>
  <p:tag name="KSO_WM_UNIT_USESOURCEFORMAT_APPLY" val="1"/>
</p:tagLst>
</file>

<file path=ppt/tags/tag17.xml><?xml version="1.0" encoding="utf-8"?>
<p:tagLst xmlns:a="http://schemas.openxmlformats.org/drawingml/2006/main" xmlns:r="http://schemas.openxmlformats.org/officeDocument/2006/relationships" xmlns:p="http://schemas.openxmlformats.org/presentationml/2006/main">
  <p:tag name="KSO_WM_UNIT_PRESET_TEXT" val="单击此处添加文本具体内容"/>
  <p:tag name="KSO_WM_UNIT_NOCLEAR" val="0"/>
  <p:tag name="KSO_WM_UNIT_VALUE" val="13"/>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custom20205294_4*l_h_f*1_2_1"/>
  <p:tag name="KSO_WM_TEMPLATE_CATEGORY" val="custom"/>
  <p:tag name="KSO_WM_TEMPLATE_INDEX" val="20205294"/>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18.xml><?xml version="1.0" encoding="utf-8"?>
<p:tagLst xmlns:a="http://schemas.openxmlformats.org/drawingml/2006/main" xmlns:r="http://schemas.openxmlformats.org/officeDocument/2006/relationships" xmlns:p="http://schemas.openxmlformats.org/presentationml/2006/main">
  <p:tag name="KSO_WM_SLIDE_ID" val="custom20205294_7"/>
  <p:tag name="KSO_WM_TEMPLATE_SUBCATEGORY" val="0"/>
  <p:tag name="KSO_WM_TEMPLATE_MASTER_TYPE" val="1"/>
  <p:tag name="KSO_WM_TEMPLATE_COLOR_TYPE" val="1"/>
  <p:tag name="KSO_WM_SLIDE_ITEM_CNT" val="0"/>
  <p:tag name="KSO_WM_SLIDE_INDEX" val="7"/>
  <p:tag name="KSO_WM_TAG_VERSION" val="1.0"/>
  <p:tag name="KSO_WM_BEAUTIFY_FLAG" val="#wm#"/>
  <p:tag name="KSO_WM_TEMPLATE_CATEGORY" val="custom"/>
  <p:tag name="KSO_WM_TEMPLATE_INDEX" val="20205294"/>
  <p:tag name="KSO_WM_SLIDE_TYPE" val="sectionTitle"/>
  <p:tag name="KSO_WM_SLIDE_SUBTYPE" val="pureTxt"/>
  <p:tag name="KSO_WM_SLIDE_LAYOUT" val="a_e"/>
  <p:tag name="KSO_WM_SLIDE_LAYOUT_CNT" val="1_1"/>
  <p:tag name="KSO_WM_SPECIAL_SOURCE" val="bdnull"/>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5294_7*a*1"/>
  <p:tag name="KSO_WM_TEMPLATE_CATEGORY" val="custom"/>
  <p:tag name="KSO_WM_TEMPLATE_INDEX" val="20205294"/>
  <p:tag name="KSO_WM_UNIT_LAYERLEVEL" val="1"/>
  <p:tag name="KSO_WM_TAG_VERSION" val="1.0"/>
  <p:tag name="KSO_WM_BEAUTIFY_FLAG" val="#wm#"/>
  <p:tag name="KSO_WM_UNIT_ISCONTENTSTITLE" val="0"/>
  <p:tag name="KSO_WM_UNIT_ISNUMDGMTITLE" val="0"/>
  <p:tag name="KSO_WM_UNIT_PRESET_TEXT" val="单击此处添加标题"/>
  <p:tag name="KSO_WM_UNIT_NOCLEAR" val="0"/>
  <p:tag name="KSO_WM_UNIT_VALUE" val="11"/>
  <p:tag name="KSO_WM_UNIT_TYPE" val="a"/>
  <p:tag name="KSO_WM_UNIT_INDEX" val="1"/>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0.xml><?xml version="1.0" encoding="utf-8"?>
<p:tagLst xmlns:a="http://schemas.openxmlformats.org/drawingml/2006/main" xmlns:r="http://schemas.openxmlformats.org/officeDocument/2006/relationships" xmlns:p="http://schemas.openxmlformats.org/presentationml/2006/main">
  <p:tag name="KSO_WM_SLIDE_BK_DARK_LIGHT" val="2"/>
  <p:tag name="KSO_WM_SLIDE_BACKGROUND_TYPE" val="general"/>
</p:tagLst>
</file>

<file path=ppt/tags/tag21.xml><?xml version="1.0" encoding="utf-8"?>
<p:tagLst xmlns:a="http://schemas.openxmlformats.org/drawingml/2006/main" xmlns:r="http://schemas.openxmlformats.org/officeDocument/2006/relationships" xmlns:p="http://schemas.openxmlformats.org/presentationml/2006/main">
  <p:tag name="KSO_WM_SLIDE_BK_DARK_LIGHT" val="2"/>
  <p:tag name="KSO_WM_SLIDE_BACKGROUND_TYPE" val="general"/>
</p:tagLst>
</file>

<file path=ppt/tags/tag22.xml><?xml version="1.0" encoding="utf-8"?>
<p:tagLst xmlns:a="http://schemas.openxmlformats.org/drawingml/2006/main" xmlns:r="http://schemas.openxmlformats.org/officeDocument/2006/relationships" xmlns:p="http://schemas.openxmlformats.org/presentationml/2006/main">
  <p:tag name="NORDRI TOOLS WATERMARK" val="ry0yhubk"/>
</p:tagLst>
</file>

<file path=ppt/tags/tag23.xml><?xml version="1.0" encoding="utf-8"?>
<p:tagLst xmlns:a="http://schemas.openxmlformats.org/drawingml/2006/main" xmlns:r="http://schemas.openxmlformats.org/officeDocument/2006/relationships" xmlns:p="http://schemas.openxmlformats.org/presentationml/2006/main">
  <p:tag name="KSO_WM_SLIDE_BK_DARK_LIGHT" val="2"/>
  <p:tag name="KSO_WM_SLIDE_BACKGROUND_TYPE" val="general"/>
</p:tagLst>
</file>

<file path=ppt/tags/tag24.xml><?xml version="1.0" encoding="utf-8"?>
<p:tagLst xmlns:a="http://schemas.openxmlformats.org/drawingml/2006/main" xmlns:r="http://schemas.openxmlformats.org/officeDocument/2006/relationships" xmlns:p="http://schemas.openxmlformats.org/presentationml/2006/main">
  <p:tag name="KSO_WM_SLIDE_BK_DARK_LIGHT" val="2"/>
  <p:tag name="KSO_WM_SLIDE_BACKGROUND_TYPE" val="general"/>
</p:tagLst>
</file>

<file path=ppt/tags/tag25.xml><?xml version="1.0" encoding="utf-8"?>
<p:tagLst xmlns:a="http://schemas.openxmlformats.org/drawingml/2006/main" xmlns:r="http://schemas.openxmlformats.org/officeDocument/2006/relationships" xmlns:p="http://schemas.openxmlformats.org/presentationml/2006/main">
  <p:tag name="KSO_WM_SLIDE_BK_DARK_LIGHT" val="2"/>
  <p:tag name="KSO_WM_SLIDE_BACKGROUND_TYPE" val="general"/>
</p:tagLst>
</file>

<file path=ppt/tags/tag26.xml><?xml version="1.0" encoding="utf-8"?>
<p:tagLst xmlns:a="http://schemas.openxmlformats.org/drawingml/2006/main" xmlns:r="http://schemas.openxmlformats.org/officeDocument/2006/relationships" xmlns:p="http://schemas.openxmlformats.org/presentationml/2006/main">
  <p:tag name="KSO_WM_SLIDE_BK_DARK_LIGHT" val="2"/>
  <p:tag name="KSO_WM_SLIDE_BACKGROUND_TYPE" val="general"/>
</p:tagLst>
</file>

<file path=ppt/tags/tag27.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28.xml><?xml version="1.0" encoding="utf-8"?>
<p:tagLst xmlns:a="http://schemas.openxmlformats.org/drawingml/2006/main" xmlns:r="http://schemas.openxmlformats.org/officeDocument/2006/relationships" xmlns:p="http://schemas.openxmlformats.org/presentationml/2006/main">
  <p:tag name="NORDRI TOOLS WATERMARK" val="ry0yhubk"/>
</p:tagLst>
</file>

<file path=ppt/tags/tag29.xml><?xml version="1.0" encoding="utf-8"?>
<p:tagLst xmlns:a="http://schemas.openxmlformats.org/drawingml/2006/main" xmlns:r="http://schemas.openxmlformats.org/officeDocument/2006/relationships" xmlns:p="http://schemas.openxmlformats.org/presentationml/2006/main">
  <p:tag name="KSO_WM_SLIDE_BK_DARK_LIGHT" val="2"/>
  <p:tag name="KSO_WM_SLIDE_BACKGROUND_TYPE" val="general"/>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NORDRI TOOLS WATERMARK" val="ry0yhubk"/>
</p:tagLst>
</file>

<file path=ppt/tags/tag31.xml><?xml version="1.0" encoding="utf-8"?>
<p:tagLst xmlns:a="http://schemas.openxmlformats.org/drawingml/2006/main" xmlns:r="http://schemas.openxmlformats.org/officeDocument/2006/relationships" xmlns:p="http://schemas.openxmlformats.org/presentationml/2006/main">
  <p:tag name="KSO_WM_SLIDE_BK_DARK_LIGHT" val="2"/>
  <p:tag name="KSO_WM_SLIDE_BACKGROUND_TYPE" val="general"/>
</p:tagLst>
</file>

<file path=ppt/tags/tag32.xml><?xml version="1.0" encoding="utf-8"?>
<p:tagLst xmlns:a="http://schemas.openxmlformats.org/drawingml/2006/main" xmlns:r="http://schemas.openxmlformats.org/officeDocument/2006/relationships" xmlns:p="http://schemas.openxmlformats.org/presentationml/2006/main">
  <p:tag name="NORDRI TOOLS WATERMARK" val="ry0yhubk"/>
</p:tagLst>
</file>

<file path=ppt/tags/tag33.xml><?xml version="1.0" encoding="utf-8"?>
<p:tagLst xmlns:a="http://schemas.openxmlformats.org/drawingml/2006/main" xmlns:r="http://schemas.openxmlformats.org/officeDocument/2006/relationships" xmlns:p="http://schemas.openxmlformats.org/presentationml/2006/main">
  <p:tag name="KSO_WM_SLIDE_BK_DARK_LIGHT" val="2"/>
  <p:tag name="KSO_WM_SLIDE_BACKGROUND_TYPE" val="general"/>
</p:tagLst>
</file>

<file path=ppt/tags/tag34.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35.xml><?xml version="1.0" encoding="utf-8"?>
<p:tagLst xmlns:a="http://schemas.openxmlformats.org/drawingml/2006/main" xmlns:r="http://schemas.openxmlformats.org/officeDocument/2006/relationships" xmlns:p="http://schemas.openxmlformats.org/presentationml/2006/main">
  <p:tag name="NORDRI TOOLS WATERMARK" val="ry0yhubk"/>
</p:tagLst>
</file>

<file path=ppt/tags/tag36.xml><?xml version="1.0" encoding="utf-8"?>
<p:tagLst xmlns:a="http://schemas.openxmlformats.org/drawingml/2006/main" xmlns:r="http://schemas.openxmlformats.org/officeDocument/2006/relationships" xmlns:p="http://schemas.openxmlformats.org/presentationml/2006/main">
  <p:tag name="KSO_WM_SLIDE_BK_DARK_LIGHT" val="2"/>
  <p:tag name="KSO_WM_SLIDE_BACKGROUND_TYPE" val="general"/>
</p:tagLst>
</file>

<file path=ppt/tags/tag37.xml><?xml version="1.0" encoding="utf-8"?>
<p:tagLst xmlns:a="http://schemas.openxmlformats.org/drawingml/2006/main" xmlns:r="http://schemas.openxmlformats.org/officeDocument/2006/relationships" xmlns:p="http://schemas.openxmlformats.org/presentationml/2006/main">
  <p:tag name="NORDRI TOOLS WATERMARK" val="ry0yhubk"/>
</p:tagLst>
</file>

<file path=ppt/tags/tag38.xml><?xml version="1.0" encoding="utf-8"?>
<p:tagLst xmlns:a="http://schemas.openxmlformats.org/drawingml/2006/main" xmlns:r="http://schemas.openxmlformats.org/officeDocument/2006/relationships" xmlns:p="http://schemas.openxmlformats.org/presentationml/2006/main">
  <p:tag name="KSO_WM_SLIDE_BK_DARK_LIGHT" val="2"/>
  <p:tag name="KSO_WM_SLIDE_BACKGROUND_TYPE" val="general"/>
</p:tagLst>
</file>

<file path=ppt/tags/tag39.xml><?xml version="1.0" encoding="utf-8"?>
<p:tagLst xmlns:a="http://schemas.openxmlformats.org/drawingml/2006/main" xmlns:r="http://schemas.openxmlformats.org/officeDocument/2006/relationships" xmlns:p="http://schemas.openxmlformats.org/presentationml/2006/main">
  <p:tag name="NORDRI TOOLS WATERMARK" val="ry0yhubk"/>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SLIDE_BK_DARK_LIGHT" val="2"/>
  <p:tag name="KSO_WM_SLIDE_BACKGROUND_TYPE" val="general"/>
</p:tagLst>
</file>

<file path=ppt/tags/tag41.xml><?xml version="1.0" encoding="utf-8"?>
<p:tagLst xmlns:a="http://schemas.openxmlformats.org/drawingml/2006/main" xmlns:r="http://schemas.openxmlformats.org/officeDocument/2006/relationships" xmlns:p="http://schemas.openxmlformats.org/presentationml/2006/main">
  <p:tag name="NORDRI TOOLS WATERMARK" val="ry0yhubk"/>
</p:tagLst>
</file>

<file path=ppt/tags/tag42.xml><?xml version="1.0" encoding="utf-8"?>
<p:tagLst xmlns:a="http://schemas.openxmlformats.org/drawingml/2006/main" xmlns:r="http://schemas.openxmlformats.org/officeDocument/2006/relationships" xmlns:p="http://schemas.openxmlformats.org/presentationml/2006/main">
  <p:tag name="KSO_WM_SLIDE_BK_DARK_LIGHT" val="2"/>
  <p:tag name="KSO_WM_SLIDE_BACKGROUND_TYPE" val="general"/>
</p:tagLst>
</file>

<file path=ppt/tags/tag43.xml><?xml version="1.0" encoding="utf-8"?>
<p:tagLst xmlns:a="http://schemas.openxmlformats.org/drawingml/2006/main" xmlns:r="http://schemas.openxmlformats.org/officeDocument/2006/relationships" xmlns:p="http://schemas.openxmlformats.org/presentationml/2006/main">
  <p:tag name="NORDRI TOOLS WATERMARK" val="ry0yhubk"/>
</p:tagLst>
</file>

<file path=ppt/tags/tag44.xml><?xml version="1.0" encoding="utf-8"?>
<p:tagLst xmlns:a="http://schemas.openxmlformats.org/drawingml/2006/main" xmlns:r="http://schemas.openxmlformats.org/officeDocument/2006/relationships" xmlns:p="http://schemas.openxmlformats.org/presentationml/2006/main">
  <p:tag name="KSO_WM_SLIDE_BK_DARK_LIGHT" val="2"/>
  <p:tag name="KSO_WM_SLIDE_BACKGROUND_TYPE" val="general"/>
</p:tagLst>
</file>

<file path=ppt/tags/tag45.xml><?xml version="1.0" encoding="utf-8"?>
<p:tagLst xmlns:a="http://schemas.openxmlformats.org/drawingml/2006/main" xmlns:r="http://schemas.openxmlformats.org/officeDocument/2006/relationships" xmlns:p="http://schemas.openxmlformats.org/presentationml/2006/main">
  <p:tag name="NORDRI TOOLS WATERMARK" val="ry0yhubk"/>
</p:tagLst>
</file>

<file path=ppt/tags/tag46.xml><?xml version="1.0" encoding="utf-8"?>
<p:tagLst xmlns:a="http://schemas.openxmlformats.org/drawingml/2006/main" xmlns:r="http://schemas.openxmlformats.org/officeDocument/2006/relationships" xmlns:p="http://schemas.openxmlformats.org/presentationml/2006/main">
  <p:tag name="KSO_WM_SLIDE_BK_DARK_LIGHT" val="2"/>
  <p:tag name="KSO_WM_SLIDE_BACKGROUND_TYPE" val="general"/>
</p:tagLst>
</file>

<file path=ppt/tags/tag47.xml><?xml version="1.0" encoding="utf-8"?>
<p:tagLst xmlns:a="http://schemas.openxmlformats.org/drawingml/2006/main" xmlns:r="http://schemas.openxmlformats.org/officeDocument/2006/relationships" xmlns:p="http://schemas.openxmlformats.org/presentationml/2006/main">
  <p:tag name="NORDRI TOOLS WATERMARK" val="ry0yhubk"/>
</p:tagLst>
</file>

<file path=ppt/tags/tag48.xml><?xml version="1.0" encoding="utf-8"?>
<p:tagLst xmlns:a="http://schemas.openxmlformats.org/drawingml/2006/main" xmlns:r="http://schemas.openxmlformats.org/officeDocument/2006/relationships" xmlns:p="http://schemas.openxmlformats.org/presentationml/2006/main">
  <p:tag name="KSO_WM_SLIDE_BK_DARK_LIGHT" val="2"/>
  <p:tag name="KSO_WM_SLIDE_BACKGROUND_TYPE" val="general"/>
</p:tagLst>
</file>

<file path=ppt/tags/tag49.xml><?xml version="1.0" encoding="utf-8"?>
<p:tagLst xmlns:a="http://schemas.openxmlformats.org/drawingml/2006/main" xmlns:r="http://schemas.openxmlformats.org/officeDocument/2006/relationships" xmlns:p="http://schemas.openxmlformats.org/presentationml/2006/main">
  <p:tag name="NORDRI TOOLS WATERMARK" val="ry0yhubk"/>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SLIDE_BK_DARK_LIGHT" val="2"/>
  <p:tag name="KSO_WM_SLIDE_BACKGROUND_TYPE" val="general"/>
</p:tagLst>
</file>

<file path=ppt/tags/tag51.xml><?xml version="1.0" encoding="utf-8"?>
<p:tagLst xmlns:a="http://schemas.openxmlformats.org/drawingml/2006/main" xmlns:r="http://schemas.openxmlformats.org/officeDocument/2006/relationships" xmlns:p="http://schemas.openxmlformats.org/presentationml/2006/main">
  <p:tag name="NORDRI TOOLS WATERMARK" val="ry0yhubk"/>
</p:tagLst>
</file>

<file path=ppt/tags/tag52.xml><?xml version="1.0" encoding="utf-8"?>
<p:tagLst xmlns:a="http://schemas.openxmlformats.org/drawingml/2006/main" xmlns:r="http://schemas.openxmlformats.org/officeDocument/2006/relationships" xmlns:p="http://schemas.openxmlformats.org/presentationml/2006/main">
  <p:tag name="KSO_WM_SLIDE_BK_DARK_LIGHT" val="2"/>
  <p:tag name="KSO_WM_SLIDE_BACKGROUND_TYPE" val="general"/>
</p:tagLst>
</file>

<file path=ppt/tags/tag53.xml><?xml version="1.0" encoding="utf-8"?>
<p:tagLst xmlns:a="http://schemas.openxmlformats.org/drawingml/2006/main" xmlns:r="http://schemas.openxmlformats.org/officeDocument/2006/relationships" xmlns:p="http://schemas.openxmlformats.org/presentationml/2006/main">
  <p:tag name="KSO_WM_SLIDE_BK_DARK_LIGHT" val="2"/>
  <p:tag name="KSO_WM_SLIDE_BACKGROUND_TYPE" val="general"/>
</p:tagLst>
</file>

<file path=ppt/tags/tag54.xml><?xml version="1.0" encoding="utf-8"?>
<p:tagLst xmlns:a="http://schemas.openxmlformats.org/drawingml/2006/main" xmlns:r="http://schemas.openxmlformats.org/officeDocument/2006/relationships" xmlns:p="http://schemas.openxmlformats.org/presentationml/2006/main">
  <p:tag name="KSO_WM_SLIDE_BK_DARK_LIGHT" val="2"/>
  <p:tag name="KSO_WM_SLIDE_BACKGROUND_TYPE" val="general"/>
</p:tagLst>
</file>

<file path=ppt/tags/tag55.xml><?xml version="1.0" encoding="utf-8"?>
<p:tagLst xmlns:a="http://schemas.openxmlformats.org/drawingml/2006/main" xmlns:r="http://schemas.openxmlformats.org/officeDocument/2006/relationships" xmlns:p="http://schemas.openxmlformats.org/presentationml/2006/main">
  <p:tag name="KSO_WM_SLIDE_BK_DARK_LIGHT" val="2"/>
  <p:tag name="KSO_WM_SLIDE_BACKGROUND_TYPE" val="general"/>
</p:tagLst>
</file>

<file path=ppt/tags/tag56.xml><?xml version="1.0" encoding="utf-8"?>
<p:tagLst xmlns:a="http://schemas.openxmlformats.org/drawingml/2006/main" xmlns:r="http://schemas.openxmlformats.org/officeDocument/2006/relationships" xmlns:p="http://schemas.openxmlformats.org/presentationml/2006/main">
  <p:tag name="KSO_WM_SLIDE_BK_DARK_LIGHT" val="2"/>
  <p:tag name="KSO_WM_SLIDE_BACKGROUND_TYPE" val="general"/>
</p:tagLst>
</file>

<file path=ppt/tags/tag57.xml><?xml version="1.0" encoding="utf-8"?>
<p:tagLst xmlns:a="http://schemas.openxmlformats.org/drawingml/2006/main" xmlns:r="http://schemas.openxmlformats.org/officeDocument/2006/relationships" xmlns:p="http://schemas.openxmlformats.org/presentationml/2006/main">
  <p:tag name="KSO_WM_SLIDE_BK_DARK_LIGHT" val="2"/>
  <p:tag name="KSO_WM_SLIDE_BACKGROUND_TYPE" val="general"/>
</p:tagLst>
</file>

<file path=ppt/tags/tag58.xml><?xml version="1.0" encoding="utf-8"?>
<p:tagLst xmlns:a="http://schemas.openxmlformats.org/drawingml/2006/main" xmlns:r="http://schemas.openxmlformats.org/officeDocument/2006/relationships" xmlns:p="http://schemas.openxmlformats.org/presentationml/2006/main">
  <p:tag name="KSO_WM_SLIDE_BK_DARK_LIGHT" val="2"/>
  <p:tag name="KSO_WM_SLIDE_BACKGROUND_TYPE" val="general"/>
</p:tagLst>
</file>

<file path=ppt/tags/tag59.xml><?xml version="1.0" encoding="utf-8"?>
<p:tagLst xmlns:a="http://schemas.openxmlformats.org/drawingml/2006/main" xmlns:r="http://schemas.openxmlformats.org/officeDocument/2006/relationships" xmlns:p="http://schemas.openxmlformats.org/presentationml/2006/main">
  <p:tag name="KSO_WM_SLIDE_BK_DARK_LIGHT" val="2"/>
  <p:tag name="KSO_WM_SLIDE_BACKGROUND_TYPE" val="general"/>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SLIDE_BK_DARK_LIGHT" val="2"/>
  <p:tag name="KSO_WM_SLIDE_BACKGROUND_TYPE" val="general"/>
</p:tagLst>
</file>

<file path=ppt/tags/tag61.xml><?xml version="1.0" encoding="utf-8"?>
<p:tagLst xmlns:a="http://schemas.openxmlformats.org/drawingml/2006/main" xmlns:r="http://schemas.openxmlformats.org/officeDocument/2006/relationships" xmlns:p="http://schemas.openxmlformats.org/presentationml/2006/main">
  <p:tag name="KSO_WM_SLIDE_BK_DARK_LIGHT" val="2"/>
  <p:tag name="KSO_WM_SLIDE_BACKGROUND_TYPE" val="general"/>
</p:tagLst>
</file>

<file path=ppt/tags/tag62.xml><?xml version="1.0" encoding="utf-8"?>
<p:tagLst xmlns:a="http://schemas.openxmlformats.org/drawingml/2006/main" xmlns:r="http://schemas.openxmlformats.org/officeDocument/2006/relationships" xmlns:p="http://schemas.openxmlformats.org/presentationml/2006/main">
  <p:tag name="KSO_WM_SLIDE_BK_DARK_LIGHT" val="2"/>
  <p:tag name="KSO_WM_SLIDE_BACKGROUND_TYPE" val="general"/>
</p:tagLst>
</file>

<file path=ppt/tags/tag63.xml><?xml version="1.0" encoding="utf-8"?>
<p:tagLst xmlns:a="http://schemas.openxmlformats.org/drawingml/2006/main" xmlns:r="http://schemas.openxmlformats.org/officeDocument/2006/relationships" xmlns:p="http://schemas.openxmlformats.org/presentationml/2006/main">
  <p:tag name="KSO_WM_SLIDE_BK_DARK_LIGHT" val="2"/>
  <p:tag name="KSO_WM_SLIDE_BACKGROUND_TYPE" val="general"/>
</p:tagLst>
</file>

<file path=ppt/tags/tag64.xml><?xml version="1.0" encoding="utf-8"?>
<p:tagLst xmlns:a="http://schemas.openxmlformats.org/drawingml/2006/main" xmlns:r="http://schemas.openxmlformats.org/officeDocument/2006/relationships" xmlns:p="http://schemas.openxmlformats.org/presentationml/2006/main">
  <p:tag name="KSO_WM_SLIDE_BK_DARK_LIGHT" val="2"/>
  <p:tag name="KSO_WM_SLIDE_BACKGROUND_TYPE" val="general"/>
</p:tagLst>
</file>

<file path=ppt/tags/tag65.xml><?xml version="1.0" encoding="utf-8"?>
<p:tagLst xmlns:a="http://schemas.openxmlformats.org/drawingml/2006/main" xmlns:r="http://schemas.openxmlformats.org/officeDocument/2006/relationships" xmlns:p="http://schemas.openxmlformats.org/presentationml/2006/main">
  <p:tag name="KSO_WM_SLIDE_BK_DARK_LIGHT" val="2"/>
  <p:tag name="KSO_WM_SLIDE_BACKGROUND_TYPE" val="general"/>
</p:tagLst>
</file>

<file path=ppt/tags/tag66.xml><?xml version="1.0" encoding="utf-8"?>
<p:tagLst xmlns:a="http://schemas.openxmlformats.org/drawingml/2006/main" xmlns:r="http://schemas.openxmlformats.org/officeDocument/2006/relationships" xmlns:p="http://schemas.openxmlformats.org/presentationml/2006/main">
  <p:tag name="KSO_WM_SLIDE_BK_DARK_LIGHT" val="2"/>
  <p:tag name="KSO_WM_SLIDE_BACKGROUND_TYPE" val="general"/>
</p:tagLst>
</file>

<file path=ppt/tags/tag67.xml><?xml version="1.0" encoding="utf-8"?>
<p:tagLst xmlns:a="http://schemas.openxmlformats.org/drawingml/2006/main" xmlns:r="http://schemas.openxmlformats.org/officeDocument/2006/relationships" xmlns:p="http://schemas.openxmlformats.org/presentationml/2006/main">
  <p:tag name="KSO_WM_SLIDE_ID" val="custom20205294_7"/>
  <p:tag name="KSO_WM_TEMPLATE_SUBCATEGORY" val="0"/>
  <p:tag name="KSO_WM_TEMPLATE_MASTER_TYPE" val="1"/>
  <p:tag name="KSO_WM_TEMPLATE_COLOR_TYPE" val="1"/>
  <p:tag name="KSO_WM_SLIDE_ITEM_CNT" val="0"/>
  <p:tag name="KSO_WM_SLIDE_INDEX" val="7"/>
  <p:tag name="KSO_WM_TAG_VERSION" val="1.0"/>
  <p:tag name="KSO_WM_BEAUTIFY_FLAG" val="#wm#"/>
  <p:tag name="KSO_WM_TEMPLATE_CATEGORY" val="custom"/>
  <p:tag name="KSO_WM_TEMPLATE_INDEX" val="20205294"/>
  <p:tag name="KSO_WM_SLIDE_TYPE" val="sectionTitle"/>
  <p:tag name="KSO_WM_SLIDE_SUBTYPE" val="pureTxt"/>
  <p:tag name="KSO_WM_SLIDE_LAYOUT" val="a_e"/>
  <p:tag name="KSO_WM_SLIDE_LAYOUT_CNT" val="1_1"/>
  <p:tag name="KSO_WM_SPECIAL_SOURCE" val="bdnull"/>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5294_7*a*1"/>
  <p:tag name="KSO_WM_TEMPLATE_CATEGORY" val="custom"/>
  <p:tag name="KSO_WM_TEMPLATE_INDEX" val="20205294"/>
  <p:tag name="KSO_WM_UNIT_LAYERLEVEL" val="1"/>
  <p:tag name="KSO_WM_TAG_VERSION" val="1.0"/>
  <p:tag name="KSO_WM_BEAUTIFY_FLAG" val="#wm#"/>
  <p:tag name="KSO_WM_UNIT_ISCONTENTSTITLE" val="0"/>
  <p:tag name="KSO_WM_UNIT_ISNUMDGMTITLE" val="0"/>
  <p:tag name="KSO_WM_UNIT_PRESET_TEXT" val="单击此处添加标题"/>
  <p:tag name="KSO_WM_UNIT_NOCLEAR" val="0"/>
  <p:tag name="KSO_WM_UNIT_VALUE" val="11"/>
  <p:tag name="KSO_WM_UNIT_TYPE" val="a"/>
  <p:tag name="KSO_WM_UNIT_INDEX" val="1"/>
</p:tagLst>
</file>

<file path=ppt/tags/tag69.xml><?xml version="1.0" encoding="utf-8"?>
<p:tagLst xmlns:a="http://schemas.openxmlformats.org/drawingml/2006/main" xmlns:r="http://schemas.openxmlformats.org/officeDocument/2006/relationships" xmlns:p="http://schemas.openxmlformats.org/presentationml/2006/main">
  <p:tag name="KSO_WM_SLIDE_BK_DARK_LIGHT" val="2"/>
  <p:tag name="KSO_WM_SLIDE_BACKGROUND_TYPE" val="general"/>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NORDRI TOOLS WATERMARK" val="ry0yhubk"/>
</p:tagLst>
</file>

<file path=ppt/tags/tag71.xml><?xml version="1.0" encoding="utf-8"?>
<p:tagLst xmlns:a="http://schemas.openxmlformats.org/drawingml/2006/main" xmlns:r="http://schemas.openxmlformats.org/officeDocument/2006/relationships" xmlns:p="http://schemas.openxmlformats.org/presentationml/2006/main">
  <p:tag name="KSO_WM_SLIDE_BK_DARK_LIGHT" val="2"/>
  <p:tag name="KSO_WM_SLIDE_BACKGROUND_TYPE" val="general"/>
</p:tagLst>
</file>

<file path=ppt/tags/tag72.xml><?xml version="1.0" encoding="utf-8"?>
<p:tagLst xmlns:a="http://schemas.openxmlformats.org/drawingml/2006/main" xmlns:r="http://schemas.openxmlformats.org/officeDocument/2006/relationships" xmlns:p="http://schemas.openxmlformats.org/presentationml/2006/main">
  <p:tag name="NORDRI TOOLS WATERMARK" val="ry0yhubk"/>
</p:tagLst>
</file>

<file path=ppt/tags/tag73.xml><?xml version="1.0" encoding="utf-8"?>
<p:tagLst xmlns:a="http://schemas.openxmlformats.org/drawingml/2006/main" xmlns:r="http://schemas.openxmlformats.org/officeDocument/2006/relationships" xmlns:p="http://schemas.openxmlformats.org/presentationml/2006/main">
  <p:tag name="KSO_WM_SLIDE_BK_DARK_LIGHT" val="2"/>
  <p:tag name="KSO_WM_SLIDE_BACKGROUND_TYPE" val="general"/>
</p:tagLst>
</file>

<file path=ppt/tags/tag74.xml><?xml version="1.0" encoding="utf-8"?>
<p:tagLst xmlns:a="http://schemas.openxmlformats.org/drawingml/2006/main" xmlns:r="http://schemas.openxmlformats.org/officeDocument/2006/relationships" xmlns:p="http://schemas.openxmlformats.org/presentationml/2006/main">
  <p:tag name="NORDRI TOOLS WATERMARK" val="ry0yhubk"/>
</p:tagLst>
</file>

<file path=ppt/tags/tag75.xml><?xml version="1.0" encoding="utf-8"?>
<p:tagLst xmlns:a="http://schemas.openxmlformats.org/drawingml/2006/main" xmlns:r="http://schemas.openxmlformats.org/officeDocument/2006/relationships" xmlns:p="http://schemas.openxmlformats.org/presentationml/2006/main">
  <p:tag name="KSO_WM_SLIDE_BK_DARK_LIGHT" val="2"/>
  <p:tag name="KSO_WM_SLIDE_BACKGROUND_TYPE" val="general"/>
</p:tagLst>
</file>

<file path=ppt/tags/tag76.xml><?xml version="1.0" encoding="utf-8"?>
<p:tagLst xmlns:a="http://schemas.openxmlformats.org/drawingml/2006/main" xmlns:r="http://schemas.openxmlformats.org/officeDocument/2006/relationships" xmlns:p="http://schemas.openxmlformats.org/presentationml/2006/main">
  <p:tag name="NORDRI TOOLS WATERMARK" val="ry0yhubk"/>
</p:tagLst>
</file>

<file path=ppt/tags/tag77.xml><?xml version="1.0" encoding="utf-8"?>
<p:tagLst xmlns:a="http://schemas.openxmlformats.org/drawingml/2006/main" xmlns:r="http://schemas.openxmlformats.org/officeDocument/2006/relationships" xmlns:p="http://schemas.openxmlformats.org/presentationml/2006/main">
  <p:tag name="KSO_WM_SLIDE_BK_DARK_LIGHT" val="2"/>
  <p:tag name="KSO_WM_SLIDE_BACKGROUND_TYPE" val="general"/>
</p:tagLst>
</file>

<file path=ppt/tags/tag78.xml><?xml version="1.0" encoding="utf-8"?>
<p:tagLst xmlns:a="http://schemas.openxmlformats.org/drawingml/2006/main" xmlns:r="http://schemas.openxmlformats.org/officeDocument/2006/relationships" xmlns:p="http://schemas.openxmlformats.org/presentationml/2006/main">
  <p:tag name="NORDRI TOOLS WATERMARK" val="ry0yhubk"/>
</p:tagLst>
</file>

<file path=ppt/tags/tag79.xml><?xml version="1.0" encoding="utf-8"?>
<p:tagLst xmlns:a="http://schemas.openxmlformats.org/drawingml/2006/main" xmlns:r="http://schemas.openxmlformats.org/officeDocument/2006/relationships" xmlns:p="http://schemas.openxmlformats.org/presentationml/2006/main">
  <p:tag name="KSO_WM_SLIDE_BK_DARK_LIGHT" val="2"/>
  <p:tag name="KSO_WM_SLIDE_BACKGROUND_TYPE" val="general"/>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NORDRI TOOLS WATERMARK" val="ry0yhubk"/>
</p:tagLst>
</file>

<file path=ppt/tags/tag81.xml><?xml version="1.0" encoding="utf-8"?>
<p:tagLst xmlns:a="http://schemas.openxmlformats.org/drawingml/2006/main" xmlns:r="http://schemas.openxmlformats.org/officeDocument/2006/relationships" xmlns:p="http://schemas.openxmlformats.org/presentationml/2006/main">
  <p:tag name="KSO_WM_SLIDE_BK_DARK_LIGHT" val="2"/>
  <p:tag name="KSO_WM_SLIDE_BACKGROUND_TYPE" val="general"/>
</p:tagLst>
</file>

<file path=ppt/tags/tag82.xml><?xml version="1.0" encoding="utf-8"?>
<p:tagLst xmlns:a="http://schemas.openxmlformats.org/drawingml/2006/main" xmlns:r="http://schemas.openxmlformats.org/officeDocument/2006/relationships" xmlns:p="http://schemas.openxmlformats.org/presentationml/2006/main">
  <p:tag name="NORDRI TOOLS WATERMARK" val="ry0yhubk"/>
</p:tagLst>
</file>

<file path=ppt/tags/tag83.xml><?xml version="1.0" encoding="utf-8"?>
<p:tagLst xmlns:a="http://schemas.openxmlformats.org/drawingml/2006/main" xmlns:r="http://schemas.openxmlformats.org/officeDocument/2006/relationships" xmlns:p="http://schemas.openxmlformats.org/presentationml/2006/main">
  <p:tag name="KSO_WM_SLIDE_BK_DARK_LIGHT" val="2"/>
  <p:tag name="KSO_WM_SLIDE_BACKGROUND_TYPE" val="general"/>
</p:tagLst>
</file>

<file path=ppt/tags/tag84.xml><?xml version="1.0" encoding="utf-8"?>
<p:tagLst xmlns:a="http://schemas.openxmlformats.org/drawingml/2006/main" xmlns:r="http://schemas.openxmlformats.org/officeDocument/2006/relationships" xmlns:p="http://schemas.openxmlformats.org/presentationml/2006/main">
  <p:tag name="NORDRI TOOLS WATERMARK" val="ry0yhubk"/>
</p:tagLst>
</file>

<file path=ppt/tags/tag85.xml><?xml version="1.0" encoding="utf-8"?>
<p:tagLst xmlns:a="http://schemas.openxmlformats.org/drawingml/2006/main" xmlns:r="http://schemas.openxmlformats.org/officeDocument/2006/relationships" xmlns:p="http://schemas.openxmlformats.org/presentationml/2006/main">
  <p:tag name="KSO_WM_SLIDE_BK_DARK_LIGHT" val="2"/>
  <p:tag name="KSO_WM_SLIDE_BACKGROUND_TYPE" val="general"/>
</p:tagLst>
</file>

<file path=ppt/tags/tag86.xml><?xml version="1.0" encoding="utf-8"?>
<p:tagLst xmlns:a="http://schemas.openxmlformats.org/drawingml/2006/main" xmlns:r="http://schemas.openxmlformats.org/officeDocument/2006/relationships" xmlns:p="http://schemas.openxmlformats.org/presentationml/2006/main">
  <p:tag name="NORDRI TOOLS WATERMARK" val="ry0yhubk"/>
</p:tagLst>
</file>

<file path=ppt/tags/tag87.xml><?xml version="1.0" encoding="utf-8"?>
<p:tagLst xmlns:a="http://schemas.openxmlformats.org/drawingml/2006/main" xmlns:r="http://schemas.openxmlformats.org/officeDocument/2006/relationships" xmlns:p="http://schemas.openxmlformats.org/presentationml/2006/main">
  <p:tag name="KSO_WM_SLIDE_BK_DARK_LIGHT" val="2"/>
  <p:tag name="KSO_WM_SLIDE_BACKGROUND_TYPE" val="general"/>
</p:tagLst>
</file>

<file path=ppt/tags/tag88.xml><?xml version="1.0" encoding="utf-8"?>
<p:tagLst xmlns:a="http://schemas.openxmlformats.org/drawingml/2006/main" xmlns:r="http://schemas.openxmlformats.org/officeDocument/2006/relationships" xmlns:p="http://schemas.openxmlformats.org/presentationml/2006/main">
  <p:tag name="NORDRI TOOLS WATERMARK" val="ry0yhubk"/>
</p:tagLst>
</file>

<file path=ppt/tags/tag89.xml><?xml version="1.0" encoding="utf-8"?>
<p:tagLst xmlns:a="http://schemas.openxmlformats.org/drawingml/2006/main" xmlns:r="http://schemas.openxmlformats.org/officeDocument/2006/relationships" xmlns:p="http://schemas.openxmlformats.org/presentationml/2006/main">
  <p:tag name="KSO_WM_SLIDE_BK_DARK_LIGHT" val="2"/>
  <p:tag name="KSO_WM_SLIDE_BACKGROUND_TYPE" val="general"/>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NORDRI TOOLS WATERMARK" val="ry0yhubk"/>
</p:tagLst>
</file>

<file path=ppt/tags/tag91.xml><?xml version="1.0" encoding="utf-8"?>
<p:tagLst xmlns:a="http://schemas.openxmlformats.org/drawingml/2006/main" xmlns:r="http://schemas.openxmlformats.org/officeDocument/2006/relationships" xmlns:p="http://schemas.openxmlformats.org/presentationml/2006/main">
  <p:tag name="KSO_WM_SLIDE_BK_DARK_LIGHT" val="2"/>
  <p:tag name="KSO_WM_SLIDE_BACKGROUND_TYPE" val="general"/>
</p:tagLst>
</file>

<file path=ppt/tags/tag92.xml><?xml version="1.0" encoding="utf-8"?>
<p:tagLst xmlns:a="http://schemas.openxmlformats.org/drawingml/2006/main" xmlns:r="http://schemas.openxmlformats.org/officeDocument/2006/relationships" xmlns:p="http://schemas.openxmlformats.org/presentationml/2006/main">
  <p:tag name="NORDRI TOOLS WATERMARK" val="ry0yhubk"/>
</p:tagLst>
</file>

<file path=ppt/tags/tag93.xml><?xml version="1.0" encoding="utf-8"?>
<p:tagLst xmlns:a="http://schemas.openxmlformats.org/drawingml/2006/main" xmlns:r="http://schemas.openxmlformats.org/officeDocument/2006/relationships" xmlns:p="http://schemas.openxmlformats.org/presentationml/2006/main">
  <p:tag name="KSO_WM_SLIDE_BK_DARK_LIGHT" val="2"/>
  <p:tag name="KSO_WM_SLIDE_BACKGROUND_TYPE" val="general"/>
</p:tagLst>
</file>

<file path=ppt/tags/tag94.xml><?xml version="1.0" encoding="utf-8"?>
<p:tagLst xmlns:a="http://schemas.openxmlformats.org/drawingml/2006/main" xmlns:r="http://schemas.openxmlformats.org/officeDocument/2006/relationships" xmlns:p="http://schemas.openxmlformats.org/presentationml/2006/main">
  <p:tag name="NORDRI TOOLS WATERMARK" val="ry0yhubk"/>
</p:tagLst>
</file>

<file path=ppt/tags/tag95.xml><?xml version="1.0" encoding="utf-8"?>
<p:tagLst xmlns:a="http://schemas.openxmlformats.org/drawingml/2006/main" xmlns:r="http://schemas.openxmlformats.org/officeDocument/2006/relationships" xmlns:p="http://schemas.openxmlformats.org/presentationml/2006/main">
  <p:tag name="KSO_WM_SLIDE_BK_DARK_LIGHT" val="2"/>
  <p:tag name="KSO_WM_SLIDE_BACKGROUND_TYPE" val="general"/>
</p:tagLst>
</file>

<file path=ppt/tags/tag96.xml><?xml version="1.0" encoding="utf-8"?>
<p:tagLst xmlns:a="http://schemas.openxmlformats.org/drawingml/2006/main" xmlns:r="http://schemas.openxmlformats.org/officeDocument/2006/relationships" xmlns:p="http://schemas.openxmlformats.org/presentationml/2006/main">
  <p:tag name="NORDRI TOOLS WATERMARK" val="ry0yhubk"/>
</p:tagLst>
</file>

<file path=ppt/tags/tag97.xml><?xml version="1.0" encoding="utf-8"?>
<p:tagLst xmlns:a="http://schemas.openxmlformats.org/drawingml/2006/main" xmlns:r="http://schemas.openxmlformats.org/officeDocument/2006/relationships" xmlns:p="http://schemas.openxmlformats.org/presentationml/2006/main">
  <p:tag name="KSO_WM_SLIDE_BK_DARK_LIGHT" val="2"/>
  <p:tag name="KSO_WM_SLIDE_BACKGROUND_TYPE" val="general"/>
</p:tagLst>
</file>

<file path=ppt/tags/tag98.xml><?xml version="1.0" encoding="utf-8"?>
<p:tagLst xmlns:a="http://schemas.openxmlformats.org/drawingml/2006/main" xmlns:r="http://schemas.openxmlformats.org/officeDocument/2006/relationships" xmlns:p="http://schemas.openxmlformats.org/presentationml/2006/main">
  <p:tag name="NORDRI TOOLS WATERMARK" val="ry0yhubk"/>
</p:tagLst>
</file>

<file path=ppt/tags/tag99.xml><?xml version="1.0" encoding="utf-8"?>
<p:tagLst xmlns:a="http://schemas.openxmlformats.org/drawingml/2006/main" xmlns:r="http://schemas.openxmlformats.org/officeDocument/2006/relationships" xmlns:p="http://schemas.openxmlformats.org/presentationml/2006/main">
  <p:tag name="KSO_WM_SLIDE_BK_DARK_LIGHT" val="2"/>
  <p:tag name="KSO_WM_SLIDE_BACKGROUND_TYPE" val="general"/>
</p:tagLst>
</file>

<file path=ppt/theme/theme1.xml><?xml version="1.0" encoding="utf-8"?>
<a:theme xmlns:a="http://schemas.openxmlformats.org/drawingml/2006/main" name="Office 主题">
  <a:themeElements>
    <a:clrScheme name="自定义 88">
      <a:dk1>
        <a:sysClr val="windowText" lastClr="000000"/>
      </a:dk1>
      <a:lt1>
        <a:srgbClr val="FFFFFF"/>
      </a:lt1>
      <a:dk2>
        <a:srgbClr val="000000"/>
      </a:dk2>
      <a:lt2>
        <a:srgbClr val="FFFFFF"/>
      </a:lt2>
      <a:accent1>
        <a:srgbClr val="0B5F83"/>
      </a:accent1>
      <a:accent2>
        <a:srgbClr val="E8574E"/>
      </a:accent2>
      <a:accent3>
        <a:srgbClr val="0B5F83"/>
      </a:accent3>
      <a:accent4>
        <a:srgbClr val="E8574E"/>
      </a:accent4>
      <a:accent5>
        <a:srgbClr val="0B5F83"/>
      </a:accent5>
      <a:accent6>
        <a:srgbClr val="E8574E"/>
      </a:accent6>
      <a:hlink>
        <a:srgbClr val="0B5F83"/>
      </a:hlink>
      <a:folHlink>
        <a:srgbClr val="E8574E"/>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5202</Words>
  <Application>Microsoft Office PowerPoint</Application>
  <PresentationFormat>全屏显示(16:9)</PresentationFormat>
  <Paragraphs>346</Paragraphs>
  <Slides>64</Slides>
  <Notes>2</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64</vt:i4>
      </vt:variant>
    </vt:vector>
  </HeadingPairs>
  <TitlesOfParts>
    <vt:vector size="70" baseType="lpstr">
      <vt:lpstr>微软雅黑</vt:lpstr>
      <vt:lpstr>Agency FB</vt:lpstr>
      <vt:lpstr>Arial</vt:lpstr>
      <vt:lpstr>Calibri</vt:lpstr>
      <vt:lpstr>Impact</vt:lpstr>
      <vt:lpstr>Office 主题</vt:lpstr>
      <vt:lpstr>PowerPoint 演示文稿</vt:lpstr>
      <vt:lpstr>PowerPoint 演示文稿</vt:lpstr>
      <vt:lpstr>第一部分：仓库安全管理知识</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第二部分：储罐区安全管理知识</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2019-04-26T01:20:47Z</dcterms:created>
  <dcterms:modified xsi:type="dcterms:W3CDTF">2022-07-17T13:53:59Z</dcterms:modified>
</cp:coreProperties>
</file>