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0">
  <p:sldMasterIdLst>
    <p:sldMasterId id="2147483648" r:id="rId1"/>
    <p:sldMasterId id="2147483650" r:id="rId2"/>
    <p:sldMasterId id="2147483662" r:id="rId3"/>
    <p:sldMasterId id="2147483674" r:id="rId4"/>
  </p:sldMasterIdLst>
  <p:notesMasterIdLst>
    <p:notesMasterId r:id="rId37"/>
  </p:notesMasterIdLst>
  <p:sldIdLst>
    <p:sldId id="256"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9" r:id="rId36"/>
  </p:sldIdLst>
  <p:sldSz cx="10287000" cy="6858000" type="35mm"/>
  <p:notesSz cx="6858000" cy="9144000"/>
  <p:defaultTex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600" autoAdjust="0"/>
    <p:restoredTop sz="92627" autoAdjust="0"/>
  </p:normalViewPr>
  <p:slideViewPr>
    <p:cSldViewPr showGuides="1">
      <p:cViewPr varScale="1">
        <p:scale>
          <a:sx n="63" d="100"/>
          <a:sy n="63" d="100"/>
        </p:scale>
        <p:origin x="-1168" y="-52"/>
      </p:cViewPr>
      <p:guideLst>
        <p:guide orient="horz" pos="2160"/>
        <p:guide pos="3240"/>
        <p:guide pos="408"/>
        <p:guide pos="5784"/>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187" name="页眉占位符 1049186"/>
          <p:cNvSpPr>
            <a:spLocks noGrp="1"/>
          </p:cNvSpPr>
          <p:nvPr>
            <p:ph type="hdr" sz="quarter"/>
          </p:nvPr>
        </p:nvSpPr>
        <p:spPr>
          <a:xfrm>
            <a:off x="0" y="0"/>
            <a:ext cx="2971800" cy="458787"/>
          </a:xfrm>
          <a:prstGeom prst="rect">
            <a:avLst/>
          </a:prstGeom>
          <a:noFill/>
          <a:ln>
            <a:noFill/>
          </a:ln>
        </p:spPr>
        <p:txBody>
          <a:bodyPr vert="horz" lIns="91440" tIns="45720" rIns="91440" bIns="45720" anchor="t"/>
          <a:lstStyle/>
          <a:p>
            <a:pPr lvl="0"/>
            <a:endParaRPr lang="zh-CN" altLang="en-US" sz="1200"/>
          </a:p>
        </p:txBody>
      </p:sp>
      <p:sp>
        <p:nvSpPr>
          <p:cNvPr id="1049188" name="日期占位符 1049187"/>
          <p:cNvSpPr>
            <a:spLocks noGrp="1"/>
          </p:cNvSpPr>
          <p:nvPr>
            <p:ph type="dt" idx="1"/>
          </p:nvPr>
        </p:nvSpPr>
        <p:spPr>
          <a:xfrm>
            <a:off x="3884612" y="0"/>
            <a:ext cx="2971800" cy="458787"/>
          </a:xfrm>
          <a:prstGeom prst="rect">
            <a:avLst/>
          </a:prstGeom>
          <a:noFill/>
          <a:ln>
            <a:noFill/>
          </a:ln>
        </p:spPr>
        <p:txBody>
          <a:bodyPr vert="horz" lIns="91440" tIns="45720" rIns="91440" bIns="45720" anchor="t"/>
          <a:lstStyle/>
          <a:p>
            <a:pPr lvl="0" algn="r"/>
            <a:fld id="{566ABCEB-ACFC-4714-9973-3DA970169C29}" type="datetime1">
              <a:rPr lang="zh-CN" altLang="en-US" sz="1200"/>
              <a:pPr lvl="0" algn="r"/>
              <a:t>2020/5/8</a:t>
            </a:fld>
            <a:endParaRPr lang="zh-CN" altLang="en-US" sz="1200"/>
          </a:p>
        </p:txBody>
      </p:sp>
      <p:sp>
        <p:nvSpPr>
          <p:cNvPr id="1049189" name="幻灯片图像占位符 1049188"/>
          <p:cNvSpPr>
            <a:spLocks noGrp="1" noRot="1" noChangeAspect="1"/>
          </p:cNvSpPr>
          <p:nvPr>
            <p:ph type="sldImg" idx="2"/>
          </p:nvPr>
        </p:nvSpPr>
        <p:spPr>
          <a:xfrm>
            <a:off x="1114425" y="1143000"/>
            <a:ext cx="4629150" cy="3086100"/>
          </a:xfrm>
          <a:prstGeom prst="rect">
            <a:avLst/>
          </a:prstGeom>
          <a:noFill/>
          <a:ln w="12700" cap="flat" cmpd="sng">
            <a:solidFill>
              <a:srgbClr val="000000">
                <a:alpha val="100000"/>
              </a:srgbClr>
            </a:solidFill>
            <a:prstDash val="solid"/>
            <a:round/>
          </a:ln>
        </p:spPr>
        <p:txBody>
          <a:bodyPr vert="horz" lIns="91440" tIns="45720" rIns="91440" bIns="45720" anchor="ctr"/>
          <a:lstStyle/>
          <a:p>
            <a:endParaRPr/>
          </a:p>
        </p:txBody>
      </p:sp>
      <p:sp>
        <p:nvSpPr>
          <p:cNvPr id="1049190" name="备注占位符 1049189"/>
          <p:cNvSpPr>
            <a:spLocks noGrp="1"/>
          </p:cNvSpPr>
          <p:nvPr>
            <p:ph type="body" sz="quarter" idx="3"/>
          </p:nvPr>
        </p:nvSpPr>
        <p:spPr>
          <a:xfrm>
            <a:off x="685800" y="4400550"/>
            <a:ext cx="5486400" cy="3600450"/>
          </a:xfrm>
          <a:prstGeom prst="rect">
            <a:avLst/>
          </a:prstGeom>
          <a:noFill/>
          <a:ln>
            <a:noFill/>
          </a:ln>
        </p:spPr>
        <p:txBody>
          <a:bodyPr vert="horz" lIns="91440" tIns="45720" rIns="91440" bIns="45720" ancho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191" name="页脚占位符 1049190"/>
          <p:cNvSpPr>
            <a:spLocks noGrp="1"/>
          </p:cNvSpPr>
          <p:nvPr>
            <p:ph type="ftr" sz="quarter" idx="4"/>
          </p:nvPr>
        </p:nvSpPr>
        <p:spPr>
          <a:xfrm>
            <a:off x="0" y="8685212"/>
            <a:ext cx="2971800" cy="458787"/>
          </a:xfrm>
          <a:prstGeom prst="rect">
            <a:avLst/>
          </a:prstGeom>
          <a:noFill/>
          <a:ln>
            <a:noFill/>
          </a:ln>
        </p:spPr>
        <p:txBody>
          <a:bodyPr vert="horz" lIns="91440" tIns="45720" rIns="91440" bIns="45720" anchor="b"/>
          <a:lstStyle/>
          <a:p>
            <a:pPr lvl="0"/>
            <a:endParaRPr lang="zh-CN" altLang="en-US" sz="1200"/>
          </a:p>
        </p:txBody>
      </p:sp>
      <p:sp>
        <p:nvSpPr>
          <p:cNvPr id="1049192" name="灯片编号占位符 1049191"/>
          <p:cNvSpPr>
            <a:spLocks noGrp="1"/>
          </p:cNvSpPr>
          <p:nvPr>
            <p:ph type="sldNum" sz="quarter" idx="5"/>
          </p:nvPr>
        </p:nvSpPr>
        <p:spPr>
          <a:xfrm>
            <a:off x="3884612" y="8685212"/>
            <a:ext cx="2971800" cy="458787"/>
          </a:xfrm>
          <a:prstGeom prst="rect">
            <a:avLst/>
          </a:prstGeom>
          <a:noFill/>
          <a:ln>
            <a:noFill/>
          </a:ln>
        </p:spPr>
        <p:txBody>
          <a:bodyPr vert="horz" lIns="91440" tIns="45720" rIns="91440" bIns="45720" anchor="b"/>
          <a:lstStyle/>
          <a:p>
            <a:pPr lvl="0" algn="r"/>
            <a:fld id="{566ABCEB-ACFC-4714-9973-3DA970169C29}" type="slidenum">
              <a:rPr lang="zh-CN" altLang="en-US" sz="1200"/>
              <a:pPr lvl="0" algn="r"/>
              <a:t>‹#›</a:t>
            </a:fld>
            <a:endParaRPr lang="zh-CN" altLang="en-US" sz="1200"/>
          </a:p>
        </p:txBody>
      </p:sp>
    </p:spTree>
  </p:cSld>
  <p:clrMap bg1="dk1" tx1="dk1" bg2="dk1" tx2="dk1" accent1="dk1" accent2="dk1" accent3="dk1" accent4="dk1" accent5="dk1" accent6="dk1" hlink="dk1" folHlink="dk1"/>
  <p:notesStyle>
    <a:lvl1pPr marL="0" indent="0" algn="l" rtl="0" fontAlgn="base" latinLnBrk="1">
      <a:lnSpc>
        <a:spcPct val="100000"/>
      </a:lnSpc>
      <a:spcBef>
        <a:spcPct val="30000"/>
      </a:spcBef>
      <a:spcAft>
        <a:spcPct val="0"/>
      </a:spcAft>
      <a:buFontTx/>
      <a:buNone/>
      <a:defRPr sz="1200" b="0" i="0" u="none" baseline="0">
        <a:solidFill>
          <a:schemeClr val="dk1"/>
        </a:solidFill>
        <a:latin typeface="Calibri" pitchFamily="34" charset="0"/>
        <a:ea typeface="宋体" pitchFamily="2" charset="-122"/>
        <a:sym typeface="Arial" pitchFamily="34" charset="0"/>
      </a:defRPr>
    </a:lvl1pPr>
    <a:lvl2pPr marL="457200" indent="0" algn="l" rtl="0" fontAlgn="base" latinLnBrk="1">
      <a:lnSpc>
        <a:spcPct val="100000"/>
      </a:lnSpc>
      <a:spcBef>
        <a:spcPct val="30000"/>
      </a:spcBef>
      <a:spcAft>
        <a:spcPct val="0"/>
      </a:spcAft>
      <a:buFontTx/>
      <a:buNone/>
      <a:defRPr sz="1200" b="0" i="0" u="none" baseline="0">
        <a:solidFill>
          <a:schemeClr val="dk1"/>
        </a:solidFill>
        <a:latin typeface="Calibri" pitchFamily="34" charset="0"/>
        <a:ea typeface="宋体" pitchFamily="2" charset="-122"/>
        <a:sym typeface="Arial" pitchFamily="34" charset="0"/>
      </a:defRPr>
    </a:lvl2pPr>
    <a:lvl3pPr marL="914400" indent="0" algn="l" rtl="0" fontAlgn="base" latinLnBrk="1">
      <a:lnSpc>
        <a:spcPct val="100000"/>
      </a:lnSpc>
      <a:spcBef>
        <a:spcPct val="30000"/>
      </a:spcBef>
      <a:spcAft>
        <a:spcPct val="0"/>
      </a:spcAft>
      <a:buFontTx/>
      <a:buNone/>
      <a:defRPr sz="1200" b="0" i="0" u="none" baseline="0">
        <a:solidFill>
          <a:schemeClr val="dk1"/>
        </a:solidFill>
        <a:latin typeface="Calibri" pitchFamily="34" charset="0"/>
        <a:ea typeface="宋体" pitchFamily="2" charset="-122"/>
        <a:sym typeface="Arial" pitchFamily="34" charset="0"/>
      </a:defRPr>
    </a:lvl3pPr>
    <a:lvl4pPr marL="1371600" indent="0" algn="l" rtl="0" fontAlgn="base" latinLnBrk="1">
      <a:lnSpc>
        <a:spcPct val="100000"/>
      </a:lnSpc>
      <a:spcBef>
        <a:spcPct val="30000"/>
      </a:spcBef>
      <a:spcAft>
        <a:spcPct val="0"/>
      </a:spcAft>
      <a:buFontTx/>
      <a:buNone/>
      <a:defRPr sz="1200" b="0" i="0" u="none" baseline="0">
        <a:solidFill>
          <a:schemeClr val="dk1"/>
        </a:solidFill>
        <a:latin typeface="Calibri" pitchFamily="34" charset="0"/>
        <a:ea typeface="宋体" pitchFamily="2" charset="-122"/>
        <a:sym typeface="Arial" pitchFamily="34" charset="0"/>
      </a:defRPr>
    </a:lvl4pPr>
    <a:lvl5pPr marL="1828800" indent="0" algn="l" rtl="0" fontAlgn="base" latinLnBrk="1">
      <a:lnSpc>
        <a:spcPct val="100000"/>
      </a:lnSpc>
      <a:spcBef>
        <a:spcPct val="30000"/>
      </a:spcBef>
      <a:spcAft>
        <a:spcPct val="0"/>
      </a:spcAft>
      <a:buFontTx/>
      <a:buNone/>
      <a:defRPr sz="1200" b="0" i="0" u="none" baseline="0">
        <a:solidFill>
          <a:schemeClr val="dk1"/>
        </a:solidFill>
        <a:latin typeface="Calibri" pitchFamily="34" charset="0"/>
        <a:ea typeface="宋体" pitchFamily="2" charset="-122"/>
        <a:sym typeface="Arial" pitchFamily="34" charset="0"/>
      </a:defRPr>
    </a:lvl5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73" name="幻灯片图像占位符 1048972"/>
          <p:cNvSpPr>
            <a:spLocks noGrp="1" noRot="1" noChangeAspect="1"/>
          </p:cNvSpPr>
          <p:nvPr>
            <p:ph type="sldImg"/>
          </p:nvPr>
        </p:nvSpPr>
        <p:spPr bwMode="auto">
          <a:xfrm>
            <a:off x="1114425" y="1143000"/>
            <a:ext cx="4629150" cy="3086100"/>
          </a:xfrm>
          <a:prstGeom prst="rect">
            <a:avLst/>
          </a:prstGeom>
          <a:noFill/>
          <a:ln w="9525" cap="flat" cmpd="sng">
            <a:solidFill>
              <a:srgbClr val="000000">
                <a:alpha val="100000"/>
              </a:srgbClr>
            </a:solidFill>
            <a:prstDash val="solid"/>
            <a:miter/>
          </a:ln>
        </p:spPr>
        <p:txBody>
          <a:bodyPr vert="horz" lIns="91440" tIns="45720" rIns="91440" bIns="45720" anchor="ctr"/>
          <a:lstStyle/>
          <a:p>
            <a:endParaRPr/>
          </a:p>
        </p:txBody>
      </p:sp>
      <p:sp>
        <p:nvSpPr>
          <p:cNvPr id="1048974" name="备注占位符 1048973"/>
          <p:cNvSpPr>
            <a:spLocks noGrp="1"/>
          </p:cNvSpPr>
          <p:nvPr>
            <p:ph type="body" idx="1"/>
          </p:nvPr>
        </p:nvSpPr>
        <p:spPr bwMode="auto">
          <a:xfrm>
            <a:off x="685800" y="4400550"/>
            <a:ext cx="5486400" cy="3600450"/>
          </a:xfrm>
          <a:prstGeom prst="rect">
            <a:avLst/>
          </a:prstGeom>
          <a:noFill/>
          <a:ln>
            <a:noFill/>
          </a:ln>
        </p:spPr>
        <p:txBody>
          <a:bodyPr vert="horz" lIns="91440" tIns="45720" rIns="91440" bIns="45720" anchor="t"/>
          <a:lstStyle/>
          <a:p>
            <a:pPr lvl="0" eaLnBrk="1" latinLnBrk="1" hangingPunct="1">
              <a:spcBef>
                <a:spcPct val="0"/>
              </a:spcBef>
            </a:pPr>
            <a:endParaRPr lang="zh-CN" altLang="en-US"/>
          </a:p>
        </p:txBody>
      </p:sp>
      <p:sp>
        <p:nvSpPr>
          <p:cNvPr id="1048975" name="TextBox 1048974"/>
          <p:cNvSpPr txBox="1"/>
          <p:nvPr/>
        </p:nvSpPr>
        <p:spPr>
          <a:xfrm>
            <a:off x="3884612" y="8685212"/>
            <a:ext cx="2971800" cy="458787"/>
          </a:xfrm>
          <a:prstGeom prst="rect">
            <a:avLst/>
          </a:prstGeom>
          <a:noFill/>
          <a:ln>
            <a:noFill/>
          </a:ln>
        </p:spPr>
        <p:txBody>
          <a:bodyPr vert="horz" lIns="91440" tIns="45720" rIns="91440" bIns="45720" anchor="b"/>
          <a:lstStyle/>
          <a:p>
            <a:pPr lvl="0" algn="r"/>
            <a:fld id="{566ABCEB-ACFC-4714-9973-3DA970169C29}" type="slidenum">
              <a:rPr lang="zh-CN" altLang="en-US" sz="1200"/>
              <a:pPr lvl="0" algn="r"/>
              <a:t>24</a:t>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p:bg>
      <p:bgPr>
        <a:blipFill rotWithShape="0">
          <a:blip r:embed="rId2">
            <a:alphaModFix/>
          </a:blip>
          <a:srcRect/>
          <a:stretch>
            <a:fillRect/>
          </a:stretch>
        </a:blipFill>
        <a:effectLst/>
      </p:bgPr>
    </p:bg>
    <p:spTree>
      <p:nvGrpSpPr>
        <p:cNvPr id="1" name=""/>
        <p:cNvGrpSpPr/>
        <p:nvPr/>
      </p:nvGrpSpPr>
      <p:grpSpPr>
        <a:xfrm>
          <a:off x="0" y="0"/>
          <a:ext cx="0" cy="0"/>
          <a:chOff x="0" y="0"/>
          <a:chExt cx="0" cy="0"/>
        </a:xfrm>
      </p:grpSpPr>
      <p:sp>
        <p:nvSpPr>
          <p:cNvPr id="1049078" name="圆角矩形 1049077"/>
          <p:cNvSpPr/>
          <p:nvPr/>
        </p:nvSpPr>
        <p:spPr>
          <a:xfrm>
            <a:off x="571500" y="228600"/>
            <a:ext cx="9067800" cy="990600"/>
          </a:xfrm>
          <a:prstGeom prst="roundRect">
            <a:avLst>
              <a:gd name="adj" fmla="val 50000"/>
            </a:avLst>
          </a:prstGeom>
          <a:solidFill>
            <a:srgbClr val="0070C0"/>
          </a:solidFill>
          <a:ln>
            <a:noFill/>
          </a:ln>
          <a:effectLst>
            <a:outerShdw dist="38100" dir="2700000" algn="tl">
              <a:srgbClr val="000000">
                <a:alpha val="31000"/>
              </a:srgbClr>
            </a:outerShdw>
          </a:effectLst>
        </p:spPr>
        <p:txBody>
          <a:bodyPr vert="horz" lIns="0" tIns="0" rIns="0" bIns="0" anchor="t">
            <a:spAutoFit/>
          </a:bodyP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endParaRPr lang="zh-CN" altLang="en-US"/>
          </a:p>
        </p:txBody>
      </p:sp>
      <p:sp>
        <p:nvSpPr>
          <p:cNvPr id="1049079" name="日期占位符 1049078"/>
          <p:cNvSpPr>
            <a:spLocks noGrp="1"/>
          </p:cNvSpPr>
          <p:nvPr>
            <p:ph type="dt" sz="half" idx="2"/>
          </p:nvPr>
        </p:nvSpPr>
        <p:spPr>
          <a:xfrm>
            <a:off x="514350" y="6248400"/>
            <a:ext cx="24003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endParaRPr lang="en-US" altLang="zh-CN"/>
          </a:p>
        </p:txBody>
      </p:sp>
      <p:sp>
        <p:nvSpPr>
          <p:cNvPr id="1049080" name="页脚占位符 1049079"/>
          <p:cNvSpPr>
            <a:spLocks noGrp="1"/>
          </p:cNvSpPr>
          <p:nvPr>
            <p:ph type="ftr" sz="quarter" idx="3"/>
          </p:nvPr>
        </p:nvSpPr>
        <p:spPr>
          <a:xfrm>
            <a:off x="3514725" y="6248400"/>
            <a:ext cx="325755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endParaRPr lang="en-US" altLang="zh-CN"/>
          </a:p>
        </p:txBody>
      </p:sp>
      <p:sp>
        <p:nvSpPr>
          <p:cNvPr id="1049081" name="灯片编号占位符 1049080"/>
          <p:cNvSpPr>
            <a:spLocks noGrp="1"/>
          </p:cNvSpPr>
          <p:nvPr>
            <p:ph type="sldNum" sz="quarter" idx="4"/>
          </p:nvPr>
        </p:nvSpPr>
        <p:spPr>
          <a:xfrm>
            <a:off x="7372350" y="6248400"/>
            <a:ext cx="24003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fld id="{566ABCEB-ACFC-4714-9973-3DA970169C29}" type="slidenum">
              <a:rPr lang="en-US" altLang="zh-CN"/>
              <a:pPr lvl="0" algn="ctr" eaLnBrk="1" latinLnBrk="1" hangingPunct="1"/>
              <a:t>‹#›</a:t>
            </a:fld>
            <a:endParaRPr lang="en-US" altLang="zh-CN"/>
          </a:p>
        </p:txBody>
      </p:sp>
      <p:sp>
        <p:nvSpPr>
          <p:cNvPr id="1049083" name="竖排文字占位符 2"/>
          <p:cNvSpPr>
            <a:spLocks noGrp="1"/>
          </p:cNvSpPr>
          <p:nvPr>
            <p:ph type="body" orient="vert" idx="1"/>
          </p:nvPr>
        </p:nvSpPr>
        <p:spPr>
          <a:xfrm>
            <a:off x="685800" y="1600200"/>
            <a:ext cx="8915400" cy="4419600"/>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082" name="标题 1"/>
          <p:cNvSpPr>
            <a:spLocks noGrp="1"/>
          </p:cNvSpPr>
          <p:nvPr>
            <p:ph type="title"/>
          </p:nvPr>
        </p:nvSpPr>
        <p:spPr>
          <a:xfrm>
            <a:off x="219075" y="228600"/>
            <a:ext cx="9018588" cy="9144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p:bg>
      <p:bgPr>
        <a:blipFill rotWithShape="0">
          <a:blip r:embed="rId2">
            <a:alphaModFix/>
          </a:blip>
          <a:srcRect/>
          <a:stretch>
            <a:fillRect/>
          </a:stretch>
        </a:blipFill>
        <a:effectLst/>
      </p:bgPr>
    </p:bg>
    <p:spTree>
      <p:nvGrpSpPr>
        <p:cNvPr id="1" name=""/>
        <p:cNvGrpSpPr/>
        <p:nvPr/>
      </p:nvGrpSpPr>
      <p:grpSpPr>
        <a:xfrm>
          <a:off x="0" y="0"/>
          <a:ext cx="0" cy="0"/>
          <a:chOff x="0" y="0"/>
          <a:chExt cx="0" cy="0"/>
        </a:xfrm>
      </p:grpSpPr>
      <p:sp>
        <p:nvSpPr>
          <p:cNvPr id="1049084" name="圆角矩形 1049083"/>
          <p:cNvSpPr/>
          <p:nvPr/>
        </p:nvSpPr>
        <p:spPr>
          <a:xfrm>
            <a:off x="571500" y="228600"/>
            <a:ext cx="9067800" cy="990600"/>
          </a:xfrm>
          <a:prstGeom prst="roundRect">
            <a:avLst>
              <a:gd name="adj" fmla="val 50000"/>
            </a:avLst>
          </a:prstGeom>
          <a:solidFill>
            <a:srgbClr val="0070C0"/>
          </a:solidFill>
          <a:ln>
            <a:noFill/>
          </a:ln>
          <a:effectLst>
            <a:outerShdw dist="38100" dir="2700000" algn="tl">
              <a:srgbClr val="000000">
                <a:alpha val="31000"/>
              </a:srgbClr>
            </a:outerShdw>
          </a:effectLst>
        </p:spPr>
        <p:txBody>
          <a:bodyPr vert="horz" lIns="0" tIns="0" rIns="0" bIns="0" anchor="t">
            <a:spAutoFit/>
          </a:bodyP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endParaRPr lang="zh-CN" altLang="en-US"/>
          </a:p>
        </p:txBody>
      </p:sp>
      <p:sp>
        <p:nvSpPr>
          <p:cNvPr id="1049085" name="日期占位符 1049084"/>
          <p:cNvSpPr>
            <a:spLocks noGrp="1"/>
          </p:cNvSpPr>
          <p:nvPr>
            <p:ph type="dt" sz="half" idx="2"/>
          </p:nvPr>
        </p:nvSpPr>
        <p:spPr>
          <a:xfrm>
            <a:off x="514350" y="6248400"/>
            <a:ext cx="24003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endParaRPr lang="en-US" altLang="zh-CN"/>
          </a:p>
        </p:txBody>
      </p:sp>
      <p:sp>
        <p:nvSpPr>
          <p:cNvPr id="1049086" name="页脚占位符 1049085"/>
          <p:cNvSpPr>
            <a:spLocks noGrp="1"/>
          </p:cNvSpPr>
          <p:nvPr>
            <p:ph type="ftr" sz="quarter" idx="3"/>
          </p:nvPr>
        </p:nvSpPr>
        <p:spPr>
          <a:xfrm>
            <a:off x="3514725" y="6248400"/>
            <a:ext cx="325755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endParaRPr lang="en-US" altLang="zh-CN"/>
          </a:p>
        </p:txBody>
      </p:sp>
      <p:sp>
        <p:nvSpPr>
          <p:cNvPr id="1049087" name="灯片编号占位符 1049086"/>
          <p:cNvSpPr>
            <a:spLocks noGrp="1"/>
          </p:cNvSpPr>
          <p:nvPr>
            <p:ph type="sldNum" sz="quarter" idx="4"/>
          </p:nvPr>
        </p:nvSpPr>
        <p:spPr>
          <a:xfrm>
            <a:off x="7372350" y="6248400"/>
            <a:ext cx="24003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fld id="{566ABCEB-ACFC-4714-9973-3DA970169C29}" type="slidenum">
              <a:rPr lang="en-US" altLang="zh-CN"/>
              <a:pPr lvl="0" algn="ctr" eaLnBrk="1" latinLnBrk="1" hangingPunct="1"/>
              <a:t>‹#›</a:t>
            </a:fld>
            <a:endParaRPr lang="en-US" altLang="zh-CN"/>
          </a:p>
        </p:txBody>
      </p:sp>
      <p:sp>
        <p:nvSpPr>
          <p:cNvPr id="1049089" name="竖排文字占位符 2"/>
          <p:cNvSpPr>
            <a:spLocks noGrp="1"/>
          </p:cNvSpPr>
          <p:nvPr>
            <p:ph type="body" orient="vert" idx="1"/>
          </p:nvPr>
        </p:nvSpPr>
        <p:spPr>
          <a:xfrm>
            <a:off x="219075" y="228600"/>
            <a:ext cx="6884988" cy="5791200"/>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088" name="竖排标题 1"/>
          <p:cNvSpPr>
            <a:spLocks noGrp="1"/>
          </p:cNvSpPr>
          <p:nvPr>
            <p:ph type="title" orient="vert"/>
          </p:nvPr>
        </p:nvSpPr>
        <p:spPr>
          <a:xfrm>
            <a:off x="7256463" y="228600"/>
            <a:ext cx="2344737" cy="5791200"/>
          </a:xfrm>
          <a:prstGeom prst="rect">
            <a:avLst/>
          </a:prstGeom>
        </p:spPr>
        <p:txBody>
          <a:bodyPr vert="eaVert"/>
          <a:lstStyle/>
          <a:p>
            <a:r>
              <a:rPr lang="zh-CN" altLang="en-US" smtClean="0"/>
              <a:t>单击此处编辑母版标题样式</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p:bg>
      <p:bgPr>
        <a:blipFill rotWithShape="0">
          <a:blip r:embed="rId2">
            <a:alphaModFix/>
          </a:blip>
          <a:srcRect/>
          <a:stretch>
            <a:fillRect/>
          </a:stretch>
        </a:blipFill>
        <a:effectLst/>
      </p:bgPr>
    </p:bg>
    <p:spTree>
      <p:nvGrpSpPr>
        <p:cNvPr id="1" name=""/>
        <p:cNvGrpSpPr/>
        <p:nvPr/>
      </p:nvGrpSpPr>
      <p:grpSpPr>
        <a:xfrm>
          <a:off x="0" y="0"/>
          <a:ext cx="0" cy="0"/>
          <a:chOff x="0" y="0"/>
          <a:chExt cx="0" cy="0"/>
        </a:xfrm>
      </p:grpSpPr>
      <p:sp>
        <p:nvSpPr>
          <p:cNvPr id="1049099" name="矩形 1049098"/>
          <p:cNvSpPr/>
          <p:nvPr/>
        </p:nvSpPr>
        <p:spPr>
          <a:xfrm>
            <a:off x="0" y="0"/>
            <a:ext cx="257175" cy="2286000"/>
          </a:xfrm>
          <a:prstGeom prst="rect">
            <a:avLst/>
          </a:prstGeom>
          <a:solidFill>
            <a:schemeClr val="dk2"/>
          </a:solidFill>
          <a:ln>
            <a:noFill/>
          </a:ln>
        </p:spPr>
        <p:txBody>
          <a:bodyPr vert="horz" wrap="none"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5pPr>
          </a:lstStyle>
          <a:p>
            <a:pPr lvl="0" algn="ctr" eaLnBrk="1" latinLnBrk="1" hangingPunct="1"/>
            <a:endParaRPr lang="zh-CN" altLang="zh-CN" sz="2400" b="0">
              <a:latin typeface="Times New Roman" pitchFamily="18" charset="0"/>
              <a:ea typeface="宋体" pitchFamily="2" charset="-122"/>
            </a:endParaRPr>
          </a:p>
        </p:txBody>
      </p:sp>
      <p:sp>
        <p:nvSpPr>
          <p:cNvPr id="1049100" name="直接连接符 1049099"/>
          <p:cNvSpPr/>
          <p:nvPr/>
        </p:nvSpPr>
        <p:spPr>
          <a:xfrm>
            <a:off x="514350" y="1447800"/>
            <a:ext cx="9086850" cy="0"/>
          </a:xfrm>
          <a:prstGeom prst="line">
            <a:avLst/>
          </a:prstGeom>
          <a:noFill/>
          <a:ln w="19050" cap="flat" cmpd="sng">
            <a:solidFill>
              <a:schemeClr val="lt2">
                <a:alpha val="100000"/>
              </a:schemeClr>
            </a:solidFill>
            <a:prstDash val="solid"/>
            <a:round/>
          </a:ln>
        </p:spPr>
      </p:sp>
      <p:sp>
        <p:nvSpPr>
          <p:cNvPr id="1049101" name="矩形 1049100"/>
          <p:cNvSpPr/>
          <p:nvPr/>
        </p:nvSpPr>
        <p:spPr>
          <a:xfrm>
            <a:off x="0" y="2286000"/>
            <a:ext cx="257175" cy="2286000"/>
          </a:xfrm>
          <a:prstGeom prst="rect">
            <a:avLst/>
          </a:prstGeom>
          <a:solidFill>
            <a:schemeClr val="accent2"/>
          </a:solidFill>
          <a:ln>
            <a:noFill/>
          </a:ln>
        </p:spPr>
        <p:txBody>
          <a:bodyPr vert="horz" wrap="none"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5pPr>
          </a:lstStyle>
          <a:p>
            <a:pPr lvl="0" algn="ctr" eaLnBrk="1" latinLnBrk="1" hangingPunct="1"/>
            <a:endParaRPr lang="zh-CN" altLang="zh-CN" sz="2400" b="0">
              <a:latin typeface="Times New Roman" pitchFamily="18" charset="0"/>
              <a:ea typeface="宋体" pitchFamily="2" charset="-122"/>
            </a:endParaRPr>
          </a:p>
        </p:txBody>
      </p:sp>
      <p:sp>
        <p:nvSpPr>
          <p:cNvPr id="1049102" name="矩形 1049101"/>
          <p:cNvSpPr/>
          <p:nvPr/>
        </p:nvSpPr>
        <p:spPr>
          <a:xfrm>
            <a:off x="0" y="4572000"/>
            <a:ext cx="257175" cy="2286000"/>
          </a:xfrm>
          <a:prstGeom prst="rect">
            <a:avLst/>
          </a:prstGeom>
          <a:solidFill>
            <a:schemeClr val="lt2"/>
          </a:solidFill>
          <a:ln>
            <a:noFill/>
          </a:ln>
        </p:spPr>
        <p:txBody>
          <a:bodyPr vert="horz" wrap="none"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5pPr>
          </a:lstStyle>
          <a:p>
            <a:pPr lvl="0" algn="ctr" eaLnBrk="1" latinLnBrk="1" hangingPunct="1"/>
            <a:endParaRPr lang="zh-CN" altLang="zh-CN" sz="2400" b="0">
              <a:latin typeface="Times New Roman" pitchFamily="18" charset="0"/>
              <a:ea typeface="宋体" pitchFamily="2" charset="-122"/>
            </a:endParaRPr>
          </a:p>
        </p:txBody>
      </p:sp>
      <p:grpSp>
        <p:nvGrpSpPr>
          <p:cNvPr id="187" name="组合 186"/>
          <p:cNvGrpSpPr/>
          <p:nvPr/>
        </p:nvGrpSpPr>
        <p:grpSpPr>
          <a:xfrm>
            <a:off x="257175" y="2889250"/>
            <a:ext cx="9686925" cy="201612"/>
            <a:chOff x="144" y="1680"/>
            <a:chExt cx="5424" cy="144"/>
          </a:xfrm>
        </p:grpSpPr>
        <p:sp>
          <p:nvSpPr>
            <p:cNvPr id="1049103" name="矩形 1049102"/>
            <p:cNvSpPr/>
            <p:nvPr/>
          </p:nvSpPr>
          <p:spPr>
            <a:xfrm>
              <a:off x="144" y="1680"/>
              <a:ext cx="1808" cy="144"/>
            </a:xfrm>
            <a:prstGeom prst="rect">
              <a:avLst/>
            </a:prstGeom>
            <a:solidFill>
              <a:schemeClr val="dk2"/>
            </a:solidFill>
            <a:ln>
              <a:noFill/>
            </a:ln>
          </p:spPr>
          <p:txBody>
            <a:bodyPr vert="horz" wrap="none"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5pPr>
            </a:lstStyle>
            <a:p>
              <a:pPr lvl="0" algn="ctr" eaLnBrk="1" latinLnBrk="1" hangingPunct="1"/>
              <a:endParaRPr lang="zh-CN" altLang="en-US"/>
            </a:p>
          </p:txBody>
        </p:sp>
        <p:sp>
          <p:nvSpPr>
            <p:cNvPr id="1049104" name="矩形 1049103"/>
            <p:cNvSpPr/>
            <p:nvPr/>
          </p:nvSpPr>
          <p:spPr>
            <a:xfrm>
              <a:off x="1952" y="1680"/>
              <a:ext cx="1808" cy="144"/>
            </a:xfrm>
            <a:prstGeom prst="rect">
              <a:avLst/>
            </a:prstGeom>
            <a:solidFill>
              <a:schemeClr val="accent1"/>
            </a:solidFill>
            <a:ln>
              <a:noFill/>
            </a:ln>
          </p:spPr>
          <p:txBody>
            <a:bodyPr vert="horz" wrap="none"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5pPr>
            </a:lstStyle>
            <a:p>
              <a:pPr lvl="0" algn="ctr" eaLnBrk="1" latinLnBrk="1" hangingPunct="1"/>
              <a:endParaRPr lang="zh-CN" altLang="en-US"/>
            </a:p>
          </p:txBody>
        </p:sp>
        <p:sp>
          <p:nvSpPr>
            <p:cNvPr id="1049105" name="矩形 1049104"/>
            <p:cNvSpPr/>
            <p:nvPr/>
          </p:nvSpPr>
          <p:spPr>
            <a:xfrm>
              <a:off x="3760" y="1680"/>
              <a:ext cx="1808" cy="144"/>
            </a:xfrm>
            <a:prstGeom prst="rect">
              <a:avLst/>
            </a:prstGeom>
            <a:solidFill>
              <a:schemeClr val="lt2"/>
            </a:solidFill>
            <a:ln>
              <a:noFill/>
            </a:ln>
          </p:spPr>
          <p:txBody>
            <a:bodyPr vert="horz" wrap="none"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5pPr>
            </a:lstStyle>
            <a:p>
              <a:pPr lvl="0" algn="ctr" eaLnBrk="1" latinLnBrk="1" hangingPunct="1"/>
              <a:endParaRPr lang="zh-CN" altLang="en-US"/>
            </a:p>
          </p:txBody>
        </p:sp>
      </p:grpSp>
      <p:sp>
        <p:nvSpPr>
          <p:cNvPr id="1049108" name="日期占位符 1049107"/>
          <p:cNvSpPr>
            <a:spLocks noGrp="1"/>
          </p:cNvSpPr>
          <p:nvPr>
            <p:ph type="dt" sz="half" idx="2"/>
          </p:nvPr>
        </p:nvSpPr>
        <p:spPr>
          <a:xfrm>
            <a:off x="514350" y="6248400"/>
            <a:ext cx="24003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5pPr>
          </a:lstStyle>
          <a:p>
            <a:pPr lvl="0" eaLnBrk="1" latinLnBrk="1" hangingPunct="1"/>
            <a:endParaRPr lang="en-US" altLang="zh-CN" sz="1000" b="0">
              <a:latin typeface="Verdana" pitchFamily="34" charset="0"/>
              <a:ea typeface="宋体" pitchFamily="2" charset="-122"/>
            </a:endParaRPr>
          </a:p>
        </p:txBody>
      </p:sp>
      <p:sp>
        <p:nvSpPr>
          <p:cNvPr id="1049109" name="页脚占位符 1049108"/>
          <p:cNvSpPr>
            <a:spLocks noGrp="1"/>
          </p:cNvSpPr>
          <p:nvPr>
            <p:ph type="ftr" sz="quarter" idx="3"/>
          </p:nvPr>
        </p:nvSpPr>
        <p:spPr>
          <a:xfrm>
            <a:off x="3514725" y="6248400"/>
            <a:ext cx="325755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5pPr>
          </a:lstStyle>
          <a:p>
            <a:pPr lvl="0" algn="ctr" eaLnBrk="1" latinLnBrk="1" hangingPunct="1"/>
            <a:endParaRPr lang="en-US" altLang="zh-CN" sz="1000" b="0">
              <a:latin typeface="Verdana" pitchFamily="34" charset="0"/>
              <a:ea typeface="宋体" pitchFamily="2" charset="-122"/>
            </a:endParaRPr>
          </a:p>
        </p:txBody>
      </p:sp>
      <p:sp>
        <p:nvSpPr>
          <p:cNvPr id="1049110" name="灯片编号占位符 1049109"/>
          <p:cNvSpPr>
            <a:spLocks noGrp="1"/>
          </p:cNvSpPr>
          <p:nvPr>
            <p:ph type="sldNum" sz="quarter" idx="4"/>
          </p:nvPr>
        </p:nvSpPr>
        <p:spPr>
          <a:xfrm>
            <a:off x="7372350" y="6248400"/>
            <a:ext cx="24003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5pPr>
          </a:lstStyle>
          <a:p>
            <a:pPr lvl="0" algn="r" eaLnBrk="1" latinLnBrk="1" hangingPunct="1"/>
            <a:fld id="{566ABCEB-ACFC-4714-9973-3DA970169C29}" type="slidenum">
              <a:rPr lang="en-US" altLang="zh-CN" sz="1000" b="0">
                <a:latin typeface="Verdana" pitchFamily="34" charset="0"/>
                <a:ea typeface="宋体" pitchFamily="2" charset="-122"/>
              </a:rPr>
              <a:pPr lvl="0" algn="r" eaLnBrk="1" latinLnBrk="1" hangingPunct="1"/>
              <a:t>‹#›</a:t>
            </a:fld>
            <a:endParaRPr lang="en-US" altLang="zh-CN" sz="1000" b="0">
              <a:latin typeface="Verdana" pitchFamily="34" charset="0"/>
              <a:ea typeface="宋体" pitchFamily="2" charset="-122"/>
            </a:endParaRPr>
          </a:p>
        </p:txBody>
      </p:sp>
      <p:sp>
        <p:nvSpPr>
          <p:cNvPr id="1049112" name="Rectangle 3"/>
          <p:cNvSpPr>
            <a:spLocks noGrp="1" noChangeArrowheads="1"/>
          </p:cNvSpPr>
          <p:nvPr>
            <p:ph type="subTitle" idx="1"/>
          </p:nvPr>
        </p:nvSpPr>
        <p:spPr>
          <a:xfrm>
            <a:off x="1543050" y="3270250"/>
            <a:ext cx="7200900" cy="2209800"/>
          </a:xfrm>
        </p:spPr>
        <p:txBody>
          <a:bodyPr/>
          <a:lstStyle>
            <a:lvl1pPr marL="0" indent="0" algn="ctr">
              <a:buFont typeface="Wingdings" pitchFamily="2" charset="2"/>
              <a:buNone/>
              <a:defRPr sz="3000"/>
            </a:lvl1pPr>
          </a:lstStyle>
          <a:p>
            <a:pPr lvl="0"/>
            <a:r>
              <a:rPr lang="zh-CN" altLang="en-US" noProof="0" smtClean="0"/>
              <a:t>单击此处编辑母版副标题样式</a:t>
            </a:r>
          </a:p>
        </p:txBody>
      </p:sp>
      <p:sp>
        <p:nvSpPr>
          <p:cNvPr id="1049111" name="Rectangle 2"/>
          <p:cNvSpPr>
            <a:spLocks noGrp="1" noChangeArrowheads="1"/>
          </p:cNvSpPr>
          <p:nvPr>
            <p:ph type="ctrTitle"/>
          </p:nvPr>
        </p:nvSpPr>
        <p:spPr>
          <a:xfrm>
            <a:off x="771525" y="685800"/>
            <a:ext cx="8743950" cy="2127250"/>
          </a:xfrm>
        </p:spPr>
        <p:txBody>
          <a:bodyPr/>
          <a:lstStyle>
            <a:lvl1pPr algn="ctr">
              <a:defRPr sz="5800"/>
            </a:lvl1pPr>
          </a:lstStyle>
          <a:p>
            <a:pPr lvl="0"/>
            <a:r>
              <a:rPr lang="zh-CN" altLang="en-US" noProof="0" smtClean="0"/>
              <a:t>单击此处编辑母版标题样式</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9113" name="标题 1"/>
          <p:cNvSpPr>
            <a:spLocks noGrp="1"/>
          </p:cNvSpPr>
          <p:nvPr>
            <p:ph type="title"/>
          </p:nvPr>
        </p:nvSpPr>
        <p:spPr/>
        <p:txBody>
          <a:bodyPr/>
          <a:lstStyle/>
          <a:p>
            <a:r>
              <a:rPr lang="zh-CN" altLang="en-US" smtClean="0"/>
              <a:t>单击此处编辑母版标题样式</a:t>
            </a:r>
            <a:endParaRPr lang="zh-CN" altLang="en-US"/>
          </a:p>
        </p:txBody>
      </p:sp>
      <p:sp>
        <p:nvSpPr>
          <p:cNvPr id="1049114"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092" name="日期占位符 1049091"/>
          <p:cNvSpPr>
            <a:spLocks noGrp="1"/>
          </p:cNvSpPr>
          <p:nvPr>
            <p:ph type="dt" sz="half" idx="2"/>
          </p:nvPr>
        </p:nvSpPr>
        <p:spPr>
          <a:xfrm>
            <a:off x="514350" y="6248400"/>
            <a:ext cx="24003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5pPr>
          </a:lstStyle>
          <a:p>
            <a:pPr lvl="0" eaLnBrk="1" latinLnBrk="1" hangingPunct="1"/>
            <a:endParaRPr lang="en-US" altLang="zh-CN" sz="1000" b="0">
              <a:latin typeface="Verdana" pitchFamily="34" charset="0"/>
              <a:ea typeface="宋体" pitchFamily="2" charset="-122"/>
            </a:endParaRPr>
          </a:p>
        </p:txBody>
      </p:sp>
      <p:sp>
        <p:nvSpPr>
          <p:cNvPr id="1049094" name="灯片编号占位符 1049093"/>
          <p:cNvSpPr>
            <a:spLocks noGrp="1"/>
          </p:cNvSpPr>
          <p:nvPr>
            <p:ph type="sldNum" sz="quarter" idx="4"/>
          </p:nvPr>
        </p:nvSpPr>
        <p:spPr>
          <a:xfrm>
            <a:off x="7372350" y="6248400"/>
            <a:ext cx="24003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5pPr>
          </a:lstStyle>
          <a:p>
            <a:pPr lvl="0" algn="r" eaLnBrk="1" latinLnBrk="1" hangingPunct="1"/>
            <a:fld id="{566ABCEB-ACFC-4714-9973-3DA970169C29}" type="slidenum">
              <a:rPr lang="en-US" altLang="zh-CN" sz="1000" b="0">
                <a:latin typeface="Verdana" pitchFamily="34" charset="0"/>
                <a:ea typeface="宋体" pitchFamily="2" charset="-122"/>
              </a:rPr>
              <a:pPr lvl="0" algn="r" eaLnBrk="1" latinLnBrk="1" hangingPunct="1"/>
              <a:t>‹#›</a:t>
            </a:fld>
            <a:endParaRPr lang="en-US" altLang="zh-CN" sz="1000" b="0">
              <a:latin typeface="Verdana" pitchFamily="34" charset="0"/>
              <a:ea typeface="宋体" pitchFamily="2" charset="-122"/>
            </a:endParaRPr>
          </a:p>
        </p:txBody>
      </p:sp>
      <p:sp>
        <p:nvSpPr>
          <p:cNvPr id="1049093" name="页脚占位符 1049092"/>
          <p:cNvSpPr>
            <a:spLocks noGrp="1"/>
          </p:cNvSpPr>
          <p:nvPr>
            <p:ph type="ftr" sz="quarter" idx="3"/>
          </p:nvPr>
        </p:nvSpPr>
        <p:spPr>
          <a:xfrm>
            <a:off x="3514725" y="6248400"/>
            <a:ext cx="325755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5pPr>
          </a:lstStyle>
          <a:p>
            <a:pPr lvl="0" algn="ctr" eaLnBrk="1" latinLnBrk="1" hangingPunct="1"/>
            <a:endParaRPr lang="en-US" altLang="zh-CN" sz="1000" b="0">
              <a:latin typeface="Verdana" pitchFamily="34" charset="0"/>
              <a:ea typeface="宋体" pitchFamily="2" charset="-122"/>
            </a:endParaRPr>
          </a:p>
        </p:txBody>
      </p:sp>
    </p:spTree>
  </p:cSld>
  <p:clrMapOvr>
    <a:masterClrMapping/>
  </p:clrMapOvr>
  <p:transition>
    <p:blinds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9115" name="标题 1"/>
          <p:cNvSpPr>
            <a:spLocks noGrp="1"/>
          </p:cNvSpPr>
          <p:nvPr>
            <p:ph type="title"/>
          </p:nvPr>
        </p:nvSpPr>
        <p:spPr>
          <a:xfrm>
            <a:off x="812800" y="4406900"/>
            <a:ext cx="8743950" cy="1362075"/>
          </a:xfrm>
        </p:spPr>
        <p:txBody>
          <a:bodyPr anchor="t"/>
          <a:lstStyle>
            <a:lvl1pPr algn="l">
              <a:defRPr sz="4000" b="1" cap="all"/>
            </a:lvl1pPr>
          </a:lstStyle>
          <a:p>
            <a:r>
              <a:rPr lang="zh-CN" altLang="en-US" smtClean="0"/>
              <a:t>单击此处编辑母版标题样式</a:t>
            </a:r>
            <a:endParaRPr lang="zh-CN" altLang="en-US"/>
          </a:p>
        </p:txBody>
      </p:sp>
      <p:sp>
        <p:nvSpPr>
          <p:cNvPr id="1049116" name="文本占位符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1049092" name="日期占位符 1049091"/>
          <p:cNvSpPr>
            <a:spLocks noGrp="1"/>
          </p:cNvSpPr>
          <p:nvPr>
            <p:ph type="dt" sz="half" idx="2"/>
          </p:nvPr>
        </p:nvSpPr>
        <p:spPr>
          <a:xfrm>
            <a:off x="514350" y="6248400"/>
            <a:ext cx="24003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5pPr>
          </a:lstStyle>
          <a:p>
            <a:pPr lvl="0" eaLnBrk="1" latinLnBrk="1" hangingPunct="1"/>
            <a:endParaRPr lang="en-US" altLang="zh-CN" sz="1000" b="0">
              <a:latin typeface="Verdana" pitchFamily="34" charset="0"/>
              <a:ea typeface="宋体" pitchFamily="2" charset="-122"/>
            </a:endParaRPr>
          </a:p>
        </p:txBody>
      </p:sp>
      <p:sp>
        <p:nvSpPr>
          <p:cNvPr id="1049094" name="灯片编号占位符 1049093"/>
          <p:cNvSpPr>
            <a:spLocks noGrp="1"/>
          </p:cNvSpPr>
          <p:nvPr>
            <p:ph type="sldNum" sz="quarter" idx="4"/>
          </p:nvPr>
        </p:nvSpPr>
        <p:spPr>
          <a:xfrm>
            <a:off x="7372350" y="6248400"/>
            <a:ext cx="24003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5pPr>
          </a:lstStyle>
          <a:p>
            <a:pPr lvl="0" algn="r" eaLnBrk="1" latinLnBrk="1" hangingPunct="1"/>
            <a:fld id="{566ABCEB-ACFC-4714-9973-3DA970169C29}" type="slidenum">
              <a:rPr lang="en-US" altLang="zh-CN" sz="1000" b="0">
                <a:latin typeface="Verdana" pitchFamily="34" charset="0"/>
                <a:ea typeface="宋体" pitchFamily="2" charset="-122"/>
              </a:rPr>
              <a:pPr lvl="0" algn="r" eaLnBrk="1" latinLnBrk="1" hangingPunct="1"/>
              <a:t>‹#›</a:t>
            </a:fld>
            <a:endParaRPr lang="en-US" altLang="zh-CN" sz="1000" b="0">
              <a:latin typeface="Verdana" pitchFamily="34" charset="0"/>
              <a:ea typeface="宋体" pitchFamily="2" charset="-122"/>
            </a:endParaRPr>
          </a:p>
        </p:txBody>
      </p:sp>
      <p:sp>
        <p:nvSpPr>
          <p:cNvPr id="1049093" name="页脚占位符 1049092"/>
          <p:cNvSpPr>
            <a:spLocks noGrp="1"/>
          </p:cNvSpPr>
          <p:nvPr>
            <p:ph type="ftr" sz="quarter" idx="3"/>
          </p:nvPr>
        </p:nvSpPr>
        <p:spPr>
          <a:xfrm>
            <a:off x="3514725" y="6248400"/>
            <a:ext cx="325755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5pPr>
          </a:lstStyle>
          <a:p>
            <a:pPr lvl="0" algn="ctr" eaLnBrk="1" latinLnBrk="1" hangingPunct="1"/>
            <a:endParaRPr lang="en-US" altLang="zh-CN" sz="1000" b="0">
              <a:latin typeface="Verdana" pitchFamily="34" charset="0"/>
              <a:ea typeface="宋体" pitchFamily="2" charset="-122"/>
            </a:endParaRPr>
          </a:p>
        </p:txBody>
      </p:sp>
    </p:spTree>
  </p:cSld>
  <p:clrMapOvr>
    <a:masterClrMapping/>
  </p:clrMapOvr>
  <p:transition>
    <p:blinds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9117" name="标题 1"/>
          <p:cNvSpPr>
            <a:spLocks noGrp="1"/>
          </p:cNvSpPr>
          <p:nvPr>
            <p:ph type="title"/>
          </p:nvPr>
        </p:nvSpPr>
        <p:spPr/>
        <p:txBody>
          <a:bodyPr/>
          <a:lstStyle/>
          <a:p>
            <a:r>
              <a:rPr lang="zh-CN" altLang="en-US" smtClean="0"/>
              <a:t>单击此处编辑母版标题样式</a:t>
            </a:r>
            <a:endParaRPr lang="zh-CN" altLang="en-US"/>
          </a:p>
        </p:txBody>
      </p:sp>
      <p:sp>
        <p:nvSpPr>
          <p:cNvPr id="1049118" name="内容占位符 2"/>
          <p:cNvSpPr>
            <a:spLocks noGrp="1"/>
          </p:cNvSpPr>
          <p:nvPr>
            <p:ph sz="half" idx="1"/>
          </p:nvPr>
        </p:nvSpPr>
        <p:spPr>
          <a:xfrm>
            <a:off x="514350" y="1600200"/>
            <a:ext cx="455295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119" name="内容占位符 3"/>
          <p:cNvSpPr>
            <a:spLocks noGrp="1"/>
          </p:cNvSpPr>
          <p:nvPr>
            <p:ph sz="half" idx="2"/>
          </p:nvPr>
        </p:nvSpPr>
        <p:spPr>
          <a:xfrm>
            <a:off x="5219700" y="1600200"/>
            <a:ext cx="455295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092" name="日期占位符 1049091"/>
          <p:cNvSpPr>
            <a:spLocks noGrp="1"/>
          </p:cNvSpPr>
          <p:nvPr>
            <p:ph type="dt" sz="half" idx="2"/>
          </p:nvPr>
        </p:nvSpPr>
        <p:spPr>
          <a:xfrm>
            <a:off x="514350" y="6248400"/>
            <a:ext cx="24003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5pPr>
          </a:lstStyle>
          <a:p>
            <a:pPr lvl="0" eaLnBrk="1" latinLnBrk="1" hangingPunct="1"/>
            <a:endParaRPr lang="en-US" altLang="zh-CN" sz="1000" b="0">
              <a:latin typeface="Verdana" pitchFamily="34" charset="0"/>
              <a:ea typeface="宋体" pitchFamily="2" charset="-122"/>
            </a:endParaRPr>
          </a:p>
        </p:txBody>
      </p:sp>
      <p:sp>
        <p:nvSpPr>
          <p:cNvPr id="1049094" name="灯片编号占位符 1049093"/>
          <p:cNvSpPr>
            <a:spLocks noGrp="1"/>
          </p:cNvSpPr>
          <p:nvPr>
            <p:ph type="sldNum" sz="quarter" idx="4"/>
          </p:nvPr>
        </p:nvSpPr>
        <p:spPr>
          <a:xfrm>
            <a:off x="7372350" y="6248400"/>
            <a:ext cx="24003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5pPr>
          </a:lstStyle>
          <a:p>
            <a:pPr lvl="0" algn="r" eaLnBrk="1" latinLnBrk="1" hangingPunct="1"/>
            <a:fld id="{566ABCEB-ACFC-4714-9973-3DA970169C29}" type="slidenum">
              <a:rPr lang="en-US" altLang="zh-CN" sz="1000" b="0">
                <a:latin typeface="Verdana" pitchFamily="34" charset="0"/>
                <a:ea typeface="宋体" pitchFamily="2" charset="-122"/>
              </a:rPr>
              <a:pPr lvl="0" algn="r" eaLnBrk="1" latinLnBrk="1" hangingPunct="1"/>
              <a:t>‹#›</a:t>
            </a:fld>
            <a:endParaRPr lang="en-US" altLang="zh-CN" sz="1000" b="0">
              <a:latin typeface="Verdana" pitchFamily="34" charset="0"/>
              <a:ea typeface="宋体" pitchFamily="2" charset="-122"/>
            </a:endParaRPr>
          </a:p>
        </p:txBody>
      </p:sp>
      <p:sp>
        <p:nvSpPr>
          <p:cNvPr id="1049093" name="页脚占位符 1049092"/>
          <p:cNvSpPr>
            <a:spLocks noGrp="1"/>
          </p:cNvSpPr>
          <p:nvPr>
            <p:ph type="ftr" sz="quarter" idx="3"/>
          </p:nvPr>
        </p:nvSpPr>
        <p:spPr>
          <a:xfrm>
            <a:off x="3514725" y="6248400"/>
            <a:ext cx="325755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5pPr>
          </a:lstStyle>
          <a:p>
            <a:pPr lvl="0" algn="ctr" eaLnBrk="1" latinLnBrk="1" hangingPunct="1"/>
            <a:endParaRPr lang="en-US" altLang="zh-CN" sz="1000" b="0">
              <a:latin typeface="Verdana" pitchFamily="34" charset="0"/>
              <a:ea typeface="宋体" pitchFamily="2" charset="-122"/>
            </a:endParaRPr>
          </a:p>
        </p:txBody>
      </p:sp>
    </p:spTree>
  </p:cSld>
  <p:clrMapOvr>
    <a:masterClrMapping/>
  </p:clrMapOvr>
  <p:transition>
    <p:blinds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9120" name="标题 1"/>
          <p:cNvSpPr>
            <a:spLocks noGrp="1"/>
          </p:cNvSpPr>
          <p:nvPr>
            <p:ph type="title"/>
          </p:nvPr>
        </p:nvSpPr>
        <p:spPr>
          <a:xfrm>
            <a:off x="514350" y="274638"/>
            <a:ext cx="9258300" cy="1143000"/>
          </a:xfrm>
        </p:spPr>
        <p:txBody>
          <a:bodyPr/>
          <a:lstStyle/>
          <a:p>
            <a:r>
              <a:rPr lang="zh-CN" altLang="en-US" smtClean="0"/>
              <a:t>单击此处编辑母版标题样式</a:t>
            </a:r>
            <a:endParaRPr lang="zh-CN" altLang="en-US"/>
          </a:p>
        </p:txBody>
      </p:sp>
      <p:sp>
        <p:nvSpPr>
          <p:cNvPr id="1049121" name="文本占位符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049122" name="内容占位符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123" name="文本占位符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049124" name="内容占位符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092" name="日期占位符 1049091"/>
          <p:cNvSpPr>
            <a:spLocks noGrp="1"/>
          </p:cNvSpPr>
          <p:nvPr>
            <p:ph type="dt" sz="half" idx="2"/>
          </p:nvPr>
        </p:nvSpPr>
        <p:spPr>
          <a:xfrm>
            <a:off x="514350" y="6248400"/>
            <a:ext cx="24003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5pPr>
          </a:lstStyle>
          <a:p>
            <a:pPr lvl="0" eaLnBrk="1" latinLnBrk="1" hangingPunct="1"/>
            <a:endParaRPr lang="en-US" altLang="zh-CN" sz="1000" b="0">
              <a:latin typeface="Verdana" pitchFamily="34" charset="0"/>
              <a:ea typeface="宋体" pitchFamily="2" charset="-122"/>
            </a:endParaRPr>
          </a:p>
        </p:txBody>
      </p:sp>
      <p:sp>
        <p:nvSpPr>
          <p:cNvPr id="1049094" name="灯片编号占位符 1049093"/>
          <p:cNvSpPr>
            <a:spLocks noGrp="1"/>
          </p:cNvSpPr>
          <p:nvPr>
            <p:ph type="sldNum" sz="quarter" idx="4"/>
          </p:nvPr>
        </p:nvSpPr>
        <p:spPr>
          <a:xfrm>
            <a:off x="7372350" y="6248400"/>
            <a:ext cx="24003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5pPr>
          </a:lstStyle>
          <a:p>
            <a:pPr lvl="0" algn="r" eaLnBrk="1" latinLnBrk="1" hangingPunct="1"/>
            <a:fld id="{566ABCEB-ACFC-4714-9973-3DA970169C29}" type="slidenum">
              <a:rPr lang="en-US" altLang="zh-CN" sz="1000" b="0">
                <a:latin typeface="Verdana" pitchFamily="34" charset="0"/>
                <a:ea typeface="宋体" pitchFamily="2" charset="-122"/>
              </a:rPr>
              <a:pPr lvl="0" algn="r" eaLnBrk="1" latinLnBrk="1" hangingPunct="1"/>
              <a:t>‹#›</a:t>
            </a:fld>
            <a:endParaRPr lang="en-US" altLang="zh-CN" sz="1000" b="0">
              <a:latin typeface="Verdana" pitchFamily="34" charset="0"/>
              <a:ea typeface="宋体" pitchFamily="2" charset="-122"/>
            </a:endParaRPr>
          </a:p>
        </p:txBody>
      </p:sp>
      <p:sp>
        <p:nvSpPr>
          <p:cNvPr id="1049093" name="页脚占位符 1049092"/>
          <p:cNvSpPr>
            <a:spLocks noGrp="1"/>
          </p:cNvSpPr>
          <p:nvPr>
            <p:ph type="ftr" sz="quarter" idx="3"/>
          </p:nvPr>
        </p:nvSpPr>
        <p:spPr>
          <a:xfrm>
            <a:off x="3514725" y="6248400"/>
            <a:ext cx="325755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5pPr>
          </a:lstStyle>
          <a:p>
            <a:pPr lvl="0" algn="ctr" eaLnBrk="1" latinLnBrk="1" hangingPunct="1"/>
            <a:endParaRPr lang="en-US" altLang="zh-CN" sz="1000" b="0">
              <a:latin typeface="Verdana" pitchFamily="34" charset="0"/>
              <a:ea typeface="宋体" pitchFamily="2" charset="-122"/>
            </a:endParaRPr>
          </a:p>
        </p:txBody>
      </p:sp>
    </p:spTree>
  </p:cSld>
  <p:clrMapOvr>
    <a:masterClrMapping/>
  </p:clrMapOvr>
  <p:transition>
    <p:blinds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9125" name="标题 1"/>
          <p:cNvSpPr>
            <a:spLocks noGrp="1"/>
          </p:cNvSpPr>
          <p:nvPr>
            <p:ph type="title"/>
          </p:nvPr>
        </p:nvSpPr>
        <p:spPr/>
        <p:txBody>
          <a:bodyPr/>
          <a:lstStyle/>
          <a:p>
            <a:r>
              <a:rPr lang="zh-CN" altLang="en-US" smtClean="0"/>
              <a:t>单击此处编辑母版标题样式</a:t>
            </a:r>
            <a:endParaRPr lang="zh-CN" altLang="en-US"/>
          </a:p>
        </p:txBody>
      </p:sp>
      <p:sp>
        <p:nvSpPr>
          <p:cNvPr id="1049092" name="日期占位符 1049091"/>
          <p:cNvSpPr>
            <a:spLocks noGrp="1"/>
          </p:cNvSpPr>
          <p:nvPr>
            <p:ph type="dt" sz="half" idx="2"/>
          </p:nvPr>
        </p:nvSpPr>
        <p:spPr>
          <a:xfrm>
            <a:off x="514350" y="6248400"/>
            <a:ext cx="24003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5pPr>
          </a:lstStyle>
          <a:p>
            <a:pPr lvl="0" eaLnBrk="1" latinLnBrk="1" hangingPunct="1"/>
            <a:endParaRPr lang="en-US" altLang="zh-CN" sz="1000" b="0">
              <a:latin typeface="Verdana" pitchFamily="34" charset="0"/>
              <a:ea typeface="宋体" pitchFamily="2" charset="-122"/>
            </a:endParaRPr>
          </a:p>
        </p:txBody>
      </p:sp>
      <p:sp>
        <p:nvSpPr>
          <p:cNvPr id="1049094" name="灯片编号占位符 1049093"/>
          <p:cNvSpPr>
            <a:spLocks noGrp="1"/>
          </p:cNvSpPr>
          <p:nvPr>
            <p:ph type="sldNum" sz="quarter" idx="4"/>
          </p:nvPr>
        </p:nvSpPr>
        <p:spPr>
          <a:xfrm>
            <a:off x="7372350" y="6248400"/>
            <a:ext cx="24003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5pPr>
          </a:lstStyle>
          <a:p>
            <a:pPr lvl="0" algn="r" eaLnBrk="1" latinLnBrk="1" hangingPunct="1"/>
            <a:fld id="{566ABCEB-ACFC-4714-9973-3DA970169C29}" type="slidenum">
              <a:rPr lang="en-US" altLang="zh-CN" sz="1000" b="0">
                <a:latin typeface="Verdana" pitchFamily="34" charset="0"/>
                <a:ea typeface="宋体" pitchFamily="2" charset="-122"/>
              </a:rPr>
              <a:pPr lvl="0" algn="r" eaLnBrk="1" latinLnBrk="1" hangingPunct="1"/>
              <a:t>‹#›</a:t>
            </a:fld>
            <a:endParaRPr lang="en-US" altLang="zh-CN" sz="1000" b="0">
              <a:latin typeface="Verdana" pitchFamily="34" charset="0"/>
              <a:ea typeface="宋体" pitchFamily="2" charset="-122"/>
            </a:endParaRPr>
          </a:p>
        </p:txBody>
      </p:sp>
      <p:sp>
        <p:nvSpPr>
          <p:cNvPr id="1049093" name="页脚占位符 1049092"/>
          <p:cNvSpPr>
            <a:spLocks noGrp="1"/>
          </p:cNvSpPr>
          <p:nvPr>
            <p:ph type="ftr" sz="quarter" idx="3"/>
          </p:nvPr>
        </p:nvSpPr>
        <p:spPr>
          <a:xfrm>
            <a:off x="3514725" y="6248400"/>
            <a:ext cx="325755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5pPr>
          </a:lstStyle>
          <a:p>
            <a:pPr lvl="0" algn="ctr" eaLnBrk="1" latinLnBrk="1" hangingPunct="1"/>
            <a:endParaRPr lang="en-US" altLang="zh-CN" sz="1000" b="0">
              <a:latin typeface="Verdana" pitchFamily="34" charset="0"/>
              <a:ea typeface="宋体" pitchFamily="2" charset="-122"/>
            </a:endParaRPr>
          </a:p>
        </p:txBody>
      </p:sp>
    </p:spTree>
  </p:cSld>
  <p:clrMapOvr>
    <a:masterClrMapping/>
  </p:clrMapOvr>
  <p:transition>
    <p:blinds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9092" name="日期占位符 1049091"/>
          <p:cNvSpPr>
            <a:spLocks noGrp="1"/>
          </p:cNvSpPr>
          <p:nvPr>
            <p:ph type="dt" sz="half" idx="2"/>
          </p:nvPr>
        </p:nvSpPr>
        <p:spPr>
          <a:xfrm>
            <a:off x="514350" y="6248400"/>
            <a:ext cx="24003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5pPr>
          </a:lstStyle>
          <a:p>
            <a:pPr lvl="0" eaLnBrk="1" latinLnBrk="1" hangingPunct="1"/>
            <a:endParaRPr lang="en-US" altLang="zh-CN" sz="1000" b="0">
              <a:latin typeface="Verdana" pitchFamily="34" charset="0"/>
              <a:ea typeface="宋体" pitchFamily="2" charset="-122"/>
            </a:endParaRPr>
          </a:p>
        </p:txBody>
      </p:sp>
      <p:sp>
        <p:nvSpPr>
          <p:cNvPr id="1049094" name="灯片编号占位符 1049093"/>
          <p:cNvSpPr>
            <a:spLocks noGrp="1"/>
          </p:cNvSpPr>
          <p:nvPr>
            <p:ph type="sldNum" sz="quarter" idx="4"/>
          </p:nvPr>
        </p:nvSpPr>
        <p:spPr>
          <a:xfrm>
            <a:off x="7372350" y="6248400"/>
            <a:ext cx="24003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5pPr>
          </a:lstStyle>
          <a:p>
            <a:pPr lvl="0" algn="r" eaLnBrk="1" latinLnBrk="1" hangingPunct="1"/>
            <a:fld id="{566ABCEB-ACFC-4714-9973-3DA970169C29}" type="slidenum">
              <a:rPr lang="en-US" altLang="zh-CN" sz="1000" b="0">
                <a:latin typeface="Verdana" pitchFamily="34" charset="0"/>
                <a:ea typeface="宋体" pitchFamily="2" charset="-122"/>
              </a:rPr>
              <a:pPr lvl="0" algn="r" eaLnBrk="1" latinLnBrk="1" hangingPunct="1"/>
              <a:t>‹#›</a:t>
            </a:fld>
            <a:endParaRPr lang="en-US" altLang="zh-CN" sz="1000" b="0">
              <a:latin typeface="Verdana" pitchFamily="34" charset="0"/>
              <a:ea typeface="宋体" pitchFamily="2" charset="-122"/>
            </a:endParaRPr>
          </a:p>
        </p:txBody>
      </p:sp>
      <p:sp>
        <p:nvSpPr>
          <p:cNvPr id="1049093" name="页脚占位符 1049092"/>
          <p:cNvSpPr>
            <a:spLocks noGrp="1"/>
          </p:cNvSpPr>
          <p:nvPr>
            <p:ph type="ftr" sz="quarter" idx="3"/>
          </p:nvPr>
        </p:nvSpPr>
        <p:spPr>
          <a:xfrm>
            <a:off x="3514725" y="6248400"/>
            <a:ext cx="325755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5pPr>
          </a:lstStyle>
          <a:p>
            <a:pPr lvl="0" algn="ctr" eaLnBrk="1" latinLnBrk="1" hangingPunct="1"/>
            <a:endParaRPr lang="en-US" altLang="zh-CN" sz="1000" b="0">
              <a:latin typeface="Verdana" pitchFamily="34" charset="0"/>
              <a:ea typeface="宋体" pitchFamily="2" charset="-122"/>
            </a:endParaRPr>
          </a:p>
        </p:txBody>
      </p:sp>
    </p:spTree>
  </p:cSld>
  <p:clrMapOvr>
    <a:masterClrMapping/>
  </p:clrMapOvr>
  <p:transition>
    <p:blinds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9126" name="标题 1"/>
          <p:cNvSpPr>
            <a:spLocks noGrp="1"/>
          </p:cNvSpPr>
          <p:nvPr>
            <p:ph type="title"/>
          </p:nvPr>
        </p:nvSpPr>
        <p:spPr>
          <a:xfrm>
            <a:off x="514350" y="273050"/>
            <a:ext cx="3384550" cy="1162050"/>
          </a:xfrm>
        </p:spPr>
        <p:txBody>
          <a:bodyPr/>
          <a:lstStyle>
            <a:lvl1pPr algn="l">
              <a:defRPr sz="2000" b="1"/>
            </a:lvl1pPr>
          </a:lstStyle>
          <a:p>
            <a:r>
              <a:rPr lang="zh-CN" altLang="en-US" smtClean="0"/>
              <a:t>单击此处编辑母版标题样式</a:t>
            </a:r>
            <a:endParaRPr lang="zh-CN" altLang="en-US"/>
          </a:p>
        </p:txBody>
      </p:sp>
      <p:sp>
        <p:nvSpPr>
          <p:cNvPr id="1049127" name="内容占位符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128" name="文本占位符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049092" name="日期占位符 1049091"/>
          <p:cNvSpPr>
            <a:spLocks noGrp="1"/>
          </p:cNvSpPr>
          <p:nvPr>
            <p:ph type="dt" sz="half" idx="2"/>
          </p:nvPr>
        </p:nvSpPr>
        <p:spPr>
          <a:xfrm>
            <a:off x="514350" y="6248400"/>
            <a:ext cx="24003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5pPr>
          </a:lstStyle>
          <a:p>
            <a:pPr lvl="0" eaLnBrk="1" latinLnBrk="1" hangingPunct="1"/>
            <a:endParaRPr lang="en-US" altLang="zh-CN" sz="1000" b="0">
              <a:latin typeface="Verdana" pitchFamily="34" charset="0"/>
              <a:ea typeface="宋体" pitchFamily="2" charset="-122"/>
            </a:endParaRPr>
          </a:p>
        </p:txBody>
      </p:sp>
      <p:sp>
        <p:nvSpPr>
          <p:cNvPr id="1049094" name="灯片编号占位符 1049093"/>
          <p:cNvSpPr>
            <a:spLocks noGrp="1"/>
          </p:cNvSpPr>
          <p:nvPr>
            <p:ph type="sldNum" sz="quarter" idx="4"/>
          </p:nvPr>
        </p:nvSpPr>
        <p:spPr>
          <a:xfrm>
            <a:off x="7372350" y="6248400"/>
            <a:ext cx="24003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5pPr>
          </a:lstStyle>
          <a:p>
            <a:pPr lvl="0" algn="r" eaLnBrk="1" latinLnBrk="1" hangingPunct="1"/>
            <a:fld id="{566ABCEB-ACFC-4714-9973-3DA970169C29}" type="slidenum">
              <a:rPr lang="en-US" altLang="zh-CN" sz="1000" b="0">
                <a:latin typeface="Verdana" pitchFamily="34" charset="0"/>
                <a:ea typeface="宋体" pitchFamily="2" charset="-122"/>
              </a:rPr>
              <a:pPr lvl="0" algn="r" eaLnBrk="1" latinLnBrk="1" hangingPunct="1"/>
              <a:t>‹#›</a:t>
            </a:fld>
            <a:endParaRPr lang="en-US" altLang="zh-CN" sz="1000" b="0">
              <a:latin typeface="Verdana" pitchFamily="34" charset="0"/>
              <a:ea typeface="宋体" pitchFamily="2" charset="-122"/>
            </a:endParaRPr>
          </a:p>
        </p:txBody>
      </p:sp>
      <p:sp>
        <p:nvSpPr>
          <p:cNvPr id="1049093" name="页脚占位符 1049092"/>
          <p:cNvSpPr>
            <a:spLocks noGrp="1"/>
          </p:cNvSpPr>
          <p:nvPr>
            <p:ph type="ftr" sz="quarter" idx="3"/>
          </p:nvPr>
        </p:nvSpPr>
        <p:spPr>
          <a:xfrm>
            <a:off x="3514725" y="6248400"/>
            <a:ext cx="325755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5pPr>
          </a:lstStyle>
          <a:p>
            <a:pPr lvl="0" algn="ctr" eaLnBrk="1" latinLnBrk="1" hangingPunct="1"/>
            <a:endParaRPr lang="en-US" altLang="zh-CN" sz="1000" b="0">
              <a:latin typeface="Verdana" pitchFamily="34" charset="0"/>
              <a:ea typeface="宋体" pitchFamily="2" charset="-122"/>
            </a:endParaRPr>
          </a:p>
        </p:txBody>
      </p:sp>
    </p:spTree>
  </p:cSld>
  <p:clrMapOvr>
    <a:masterClrMapping/>
  </p:clrMapOvr>
  <p:transition>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cSld>
    <p:bg>
      <p:bgPr>
        <a:blipFill rotWithShape="0">
          <a:blip r:embed="rId2">
            <a:alphaModFix/>
          </a:blip>
          <a:srcRect/>
          <a:stretch>
            <a:fillRect/>
          </a:stretch>
        </a:blipFill>
        <a:effectLst/>
      </p:bgPr>
    </p:bg>
    <p:spTree>
      <p:nvGrpSpPr>
        <p:cNvPr id="1" name=""/>
        <p:cNvGrpSpPr/>
        <p:nvPr/>
      </p:nvGrpSpPr>
      <p:grpSpPr>
        <a:xfrm>
          <a:off x="0" y="0"/>
          <a:ext cx="0" cy="0"/>
          <a:chOff x="0" y="0"/>
          <a:chExt cx="0" cy="0"/>
        </a:xfrm>
      </p:grpSpPr>
      <p:sp>
        <p:nvSpPr>
          <p:cNvPr id="1048642" name="圆角矩形 1048641"/>
          <p:cNvSpPr/>
          <p:nvPr/>
        </p:nvSpPr>
        <p:spPr>
          <a:xfrm>
            <a:off x="571500" y="228600"/>
            <a:ext cx="9067800" cy="990600"/>
          </a:xfrm>
          <a:prstGeom prst="roundRect">
            <a:avLst>
              <a:gd name="adj" fmla="val 50000"/>
            </a:avLst>
          </a:prstGeom>
          <a:solidFill>
            <a:srgbClr val="0070C0"/>
          </a:solidFill>
          <a:ln>
            <a:noFill/>
          </a:ln>
          <a:effectLst>
            <a:outerShdw dist="38100" dir="2700000" algn="tl">
              <a:srgbClr val="000000">
                <a:alpha val="31000"/>
              </a:srgbClr>
            </a:outerShdw>
          </a:effectLst>
        </p:spPr>
        <p:txBody>
          <a:bodyPr vert="horz" lIns="0" tIns="0" rIns="0" bIns="0" anchor="t">
            <a:spAutoFit/>
          </a:bodyP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endParaRPr lang="zh-CN" altLang="en-US"/>
          </a:p>
        </p:txBody>
      </p:sp>
      <p:sp>
        <p:nvSpPr>
          <p:cNvPr id="1048643" name="日期占位符 1048642"/>
          <p:cNvSpPr>
            <a:spLocks noGrp="1"/>
          </p:cNvSpPr>
          <p:nvPr>
            <p:ph type="dt" sz="half" idx="2"/>
          </p:nvPr>
        </p:nvSpPr>
        <p:spPr>
          <a:xfrm>
            <a:off x="514350" y="6248400"/>
            <a:ext cx="24003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endParaRPr lang="en-US" altLang="zh-CN"/>
          </a:p>
        </p:txBody>
      </p:sp>
      <p:sp>
        <p:nvSpPr>
          <p:cNvPr id="1048644" name="页脚占位符 1048643"/>
          <p:cNvSpPr>
            <a:spLocks noGrp="1"/>
          </p:cNvSpPr>
          <p:nvPr>
            <p:ph type="ftr" sz="quarter" idx="3"/>
          </p:nvPr>
        </p:nvSpPr>
        <p:spPr>
          <a:xfrm>
            <a:off x="3514725" y="6248400"/>
            <a:ext cx="325755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endParaRPr lang="en-US" altLang="zh-CN"/>
          </a:p>
        </p:txBody>
      </p:sp>
      <p:sp>
        <p:nvSpPr>
          <p:cNvPr id="1048645" name="灯片编号占位符 1048644"/>
          <p:cNvSpPr>
            <a:spLocks noGrp="1"/>
          </p:cNvSpPr>
          <p:nvPr>
            <p:ph type="sldNum" sz="quarter" idx="4"/>
          </p:nvPr>
        </p:nvSpPr>
        <p:spPr>
          <a:xfrm>
            <a:off x="7372350" y="6248400"/>
            <a:ext cx="24003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fld id="{566ABCEB-ACFC-4714-9973-3DA970169C29}" type="slidenum">
              <a:rPr lang="en-US" altLang="zh-CN"/>
              <a:pPr lvl="0" algn="ctr" eaLnBrk="1" latinLnBrk="1" hangingPunct="1"/>
              <a:t>‹#›</a:t>
            </a:fld>
            <a:endParaRPr lang="en-US" altLang="zh-CN"/>
          </a:p>
        </p:txBody>
      </p:sp>
      <p:sp>
        <p:nvSpPr>
          <p:cNvPr id="1048647" name="内容占位符 2"/>
          <p:cNvSpPr>
            <a:spLocks noGrp="1"/>
          </p:cNvSpPr>
          <p:nvPr>
            <p:ph idx="1"/>
          </p:nvPr>
        </p:nvSpPr>
        <p:spPr>
          <a:xfrm>
            <a:off x="685800" y="1600200"/>
            <a:ext cx="8915400" cy="441960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8646" name="标题 1"/>
          <p:cNvSpPr>
            <a:spLocks noGrp="1"/>
          </p:cNvSpPr>
          <p:nvPr>
            <p:ph type="title"/>
          </p:nvPr>
        </p:nvSpPr>
        <p:spPr>
          <a:xfrm>
            <a:off x="219075" y="228600"/>
            <a:ext cx="9018588" cy="9144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9129" name="标题 1"/>
          <p:cNvSpPr>
            <a:spLocks noGrp="1"/>
          </p:cNvSpPr>
          <p:nvPr>
            <p:ph type="title"/>
          </p:nvPr>
        </p:nvSpPr>
        <p:spPr>
          <a:xfrm>
            <a:off x="2016125" y="4800600"/>
            <a:ext cx="6172200" cy="566738"/>
          </a:xfrm>
        </p:spPr>
        <p:txBody>
          <a:bodyPr/>
          <a:lstStyle>
            <a:lvl1pPr algn="l">
              <a:defRPr sz="2000" b="1"/>
            </a:lvl1pPr>
          </a:lstStyle>
          <a:p>
            <a:r>
              <a:rPr lang="zh-CN" altLang="en-US" smtClean="0"/>
              <a:t>单击此处编辑母版标题样式</a:t>
            </a:r>
            <a:endParaRPr lang="zh-CN" altLang="en-US"/>
          </a:p>
        </p:txBody>
      </p:sp>
      <p:sp>
        <p:nvSpPr>
          <p:cNvPr id="1049130" name="图片占位符 2"/>
          <p:cNvSpPr>
            <a:spLocks noGrp="1"/>
          </p:cNvSpPr>
          <p:nvPr>
            <p:ph type="pic" idx="1"/>
          </p:nvPr>
        </p:nvSpPr>
        <p:spPr>
          <a:xfrm>
            <a:off x="2016125" y="612775"/>
            <a:ext cx="6172200" cy="4114800"/>
          </a:xfrm>
        </p:spPr>
        <p:txBody>
          <a:bodyPr vert="horz" wrap="square" lIns="91440" tIns="45720" rIns="91440" bIns="45720"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anose="05000000000000000000" pitchFamily="2" charset="2"/>
              <a:buNone/>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1049131" name="文本占位符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049092" name="日期占位符 1049091"/>
          <p:cNvSpPr>
            <a:spLocks noGrp="1"/>
          </p:cNvSpPr>
          <p:nvPr>
            <p:ph type="dt" sz="half" idx="2"/>
          </p:nvPr>
        </p:nvSpPr>
        <p:spPr>
          <a:xfrm>
            <a:off x="514350" y="6248400"/>
            <a:ext cx="24003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5pPr>
          </a:lstStyle>
          <a:p>
            <a:pPr lvl="0" eaLnBrk="1" latinLnBrk="1" hangingPunct="1"/>
            <a:endParaRPr lang="en-US" altLang="zh-CN" sz="1000" b="0">
              <a:latin typeface="Verdana" pitchFamily="34" charset="0"/>
              <a:ea typeface="宋体" pitchFamily="2" charset="-122"/>
            </a:endParaRPr>
          </a:p>
        </p:txBody>
      </p:sp>
      <p:sp>
        <p:nvSpPr>
          <p:cNvPr id="1049094" name="灯片编号占位符 1049093"/>
          <p:cNvSpPr>
            <a:spLocks noGrp="1"/>
          </p:cNvSpPr>
          <p:nvPr>
            <p:ph type="sldNum" sz="quarter" idx="4"/>
          </p:nvPr>
        </p:nvSpPr>
        <p:spPr>
          <a:xfrm>
            <a:off x="7372350" y="6248400"/>
            <a:ext cx="24003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5pPr>
          </a:lstStyle>
          <a:p>
            <a:pPr lvl="0" algn="r" eaLnBrk="1" latinLnBrk="1" hangingPunct="1"/>
            <a:fld id="{566ABCEB-ACFC-4714-9973-3DA970169C29}" type="slidenum">
              <a:rPr lang="en-US" altLang="zh-CN" sz="1000" b="0">
                <a:latin typeface="Verdana" pitchFamily="34" charset="0"/>
                <a:ea typeface="宋体" pitchFamily="2" charset="-122"/>
              </a:rPr>
              <a:pPr lvl="0" algn="r" eaLnBrk="1" latinLnBrk="1" hangingPunct="1"/>
              <a:t>‹#›</a:t>
            </a:fld>
            <a:endParaRPr lang="en-US" altLang="zh-CN" sz="1000" b="0">
              <a:latin typeface="Verdana" pitchFamily="34" charset="0"/>
              <a:ea typeface="宋体" pitchFamily="2" charset="-122"/>
            </a:endParaRPr>
          </a:p>
        </p:txBody>
      </p:sp>
      <p:sp>
        <p:nvSpPr>
          <p:cNvPr id="1049093" name="页脚占位符 1049092"/>
          <p:cNvSpPr>
            <a:spLocks noGrp="1"/>
          </p:cNvSpPr>
          <p:nvPr>
            <p:ph type="ftr" sz="quarter" idx="3"/>
          </p:nvPr>
        </p:nvSpPr>
        <p:spPr>
          <a:xfrm>
            <a:off x="3514725" y="6248400"/>
            <a:ext cx="325755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5pPr>
          </a:lstStyle>
          <a:p>
            <a:pPr lvl="0" algn="ctr" eaLnBrk="1" latinLnBrk="1" hangingPunct="1"/>
            <a:endParaRPr lang="en-US" altLang="zh-CN" sz="1000" b="0">
              <a:latin typeface="Verdana" pitchFamily="34" charset="0"/>
              <a:ea typeface="宋体" pitchFamily="2" charset="-122"/>
            </a:endParaRPr>
          </a:p>
        </p:txBody>
      </p:sp>
    </p:spTree>
  </p:cSld>
  <p:clrMapOvr>
    <a:masterClrMapping/>
  </p:clrMapOvr>
  <p:transition>
    <p:blinds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9132" name="标题 1"/>
          <p:cNvSpPr>
            <a:spLocks noGrp="1"/>
          </p:cNvSpPr>
          <p:nvPr>
            <p:ph type="title"/>
          </p:nvPr>
        </p:nvSpPr>
        <p:spPr/>
        <p:txBody>
          <a:bodyPr/>
          <a:lstStyle/>
          <a:p>
            <a:r>
              <a:rPr lang="zh-CN" altLang="en-US" smtClean="0"/>
              <a:t>单击此处编辑母版标题样式</a:t>
            </a:r>
            <a:endParaRPr lang="zh-CN" altLang="en-US"/>
          </a:p>
        </p:txBody>
      </p:sp>
      <p:sp>
        <p:nvSpPr>
          <p:cNvPr id="104913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092" name="日期占位符 1049091"/>
          <p:cNvSpPr>
            <a:spLocks noGrp="1"/>
          </p:cNvSpPr>
          <p:nvPr>
            <p:ph type="dt" sz="half" idx="2"/>
          </p:nvPr>
        </p:nvSpPr>
        <p:spPr>
          <a:xfrm>
            <a:off x="514350" y="6248400"/>
            <a:ext cx="24003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5pPr>
          </a:lstStyle>
          <a:p>
            <a:pPr lvl="0" eaLnBrk="1" latinLnBrk="1" hangingPunct="1"/>
            <a:endParaRPr lang="en-US" altLang="zh-CN" sz="1000" b="0">
              <a:latin typeface="Verdana" pitchFamily="34" charset="0"/>
              <a:ea typeface="宋体" pitchFamily="2" charset="-122"/>
            </a:endParaRPr>
          </a:p>
        </p:txBody>
      </p:sp>
      <p:sp>
        <p:nvSpPr>
          <p:cNvPr id="1049094" name="灯片编号占位符 1049093"/>
          <p:cNvSpPr>
            <a:spLocks noGrp="1"/>
          </p:cNvSpPr>
          <p:nvPr>
            <p:ph type="sldNum" sz="quarter" idx="4"/>
          </p:nvPr>
        </p:nvSpPr>
        <p:spPr>
          <a:xfrm>
            <a:off x="7372350" y="6248400"/>
            <a:ext cx="24003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5pPr>
          </a:lstStyle>
          <a:p>
            <a:pPr lvl="0" algn="r" eaLnBrk="1" latinLnBrk="1" hangingPunct="1"/>
            <a:fld id="{566ABCEB-ACFC-4714-9973-3DA970169C29}" type="slidenum">
              <a:rPr lang="en-US" altLang="zh-CN" sz="1000" b="0">
                <a:latin typeface="Verdana" pitchFamily="34" charset="0"/>
                <a:ea typeface="宋体" pitchFamily="2" charset="-122"/>
              </a:rPr>
              <a:pPr lvl="0" algn="r" eaLnBrk="1" latinLnBrk="1" hangingPunct="1"/>
              <a:t>‹#›</a:t>
            </a:fld>
            <a:endParaRPr lang="en-US" altLang="zh-CN" sz="1000" b="0">
              <a:latin typeface="Verdana" pitchFamily="34" charset="0"/>
              <a:ea typeface="宋体" pitchFamily="2" charset="-122"/>
            </a:endParaRPr>
          </a:p>
        </p:txBody>
      </p:sp>
      <p:sp>
        <p:nvSpPr>
          <p:cNvPr id="1049093" name="页脚占位符 1049092"/>
          <p:cNvSpPr>
            <a:spLocks noGrp="1"/>
          </p:cNvSpPr>
          <p:nvPr>
            <p:ph type="ftr" sz="quarter" idx="3"/>
          </p:nvPr>
        </p:nvSpPr>
        <p:spPr>
          <a:xfrm>
            <a:off x="3514725" y="6248400"/>
            <a:ext cx="325755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5pPr>
          </a:lstStyle>
          <a:p>
            <a:pPr lvl="0" algn="ctr" eaLnBrk="1" latinLnBrk="1" hangingPunct="1"/>
            <a:endParaRPr lang="en-US" altLang="zh-CN" sz="1000" b="0">
              <a:latin typeface="Verdana" pitchFamily="34" charset="0"/>
              <a:ea typeface="宋体" pitchFamily="2" charset="-122"/>
            </a:endParaRPr>
          </a:p>
        </p:txBody>
      </p:sp>
    </p:spTree>
  </p:cSld>
  <p:clrMapOvr>
    <a:masterClrMapping/>
  </p:clrMapOvr>
  <p:transition>
    <p:blinds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1049134" name="竖排标题 1"/>
          <p:cNvSpPr>
            <a:spLocks noGrp="1"/>
          </p:cNvSpPr>
          <p:nvPr>
            <p:ph type="title" orient="vert"/>
          </p:nvPr>
        </p:nvSpPr>
        <p:spPr>
          <a:xfrm>
            <a:off x="7458075" y="277813"/>
            <a:ext cx="2314575" cy="5853112"/>
          </a:xfrm>
        </p:spPr>
        <p:txBody>
          <a:bodyPr vert="eaVert"/>
          <a:lstStyle/>
          <a:p>
            <a:r>
              <a:rPr lang="zh-CN" altLang="en-US" smtClean="0"/>
              <a:t>单击此处编辑母版标题样式</a:t>
            </a:r>
            <a:endParaRPr lang="zh-CN" altLang="en-US"/>
          </a:p>
        </p:txBody>
      </p:sp>
      <p:sp>
        <p:nvSpPr>
          <p:cNvPr id="1049135" name="竖排文字占位符 2"/>
          <p:cNvSpPr>
            <a:spLocks noGrp="1"/>
          </p:cNvSpPr>
          <p:nvPr>
            <p:ph type="body" orient="vert" idx="1"/>
          </p:nvPr>
        </p:nvSpPr>
        <p:spPr>
          <a:xfrm>
            <a:off x="514350" y="277813"/>
            <a:ext cx="6791325" cy="58531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092" name="日期占位符 1049091"/>
          <p:cNvSpPr>
            <a:spLocks noGrp="1"/>
          </p:cNvSpPr>
          <p:nvPr>
            <p:ph type="dt" sz="half" idx="2"/>
          </p:nvPr>
        </p:nvSpPr>
        <p:spPr>
          <a:xfrm>
            <a:off x="514350" y="6248400"/>
            <a:ext cx="24003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5pPr>
          </a:lstStyle>
          <a:p>
            <a:pPr lvl="0" eaLnBrk="1" latinLnBrk="1" hangingPunct="1"/>
            <a:endParaRPr lang="en-US" altLang="zh-CN" sz="1000" b="0">
              <a:latin typeface="Verdana" pitchFamily="34" charset="0"/>
              <a:ea typeface="宋体" pitchFamily="2" charset="-122"/>
            </a:endParaRPr>
          </a:p>
        </p:txBody>
      </p:sp>
      <p:sp>
        <p:nvSpPr>
          <p:cNvPr id="1049094" name="灯片编号占位符 1049093"/>
          <p:cNvSpPr>
            <a:spLocks noGrp="1"/>
          </p:cNvSpPr>
          <p:nvPr>
            <p:ph type="sldNum" sz="quarter" idx="4"/>
          </p:nvPr>
        </p:nvSpPr>
        <p:spPr>
          <a:xfrm>
            <a:off x="7372350" y="6248400"/>
            <a:ext cx="24003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5pPr>
          </a:lstStyle>
          <a:p>
            <a:pPr lvl="0" algn="r" eaLnBrk="1" latinLnBrk="1" hangingPunct="1"/>
            <a:fld id="{566ABCEB-ACFC-4714-9973-3DA970169C29}" type="slidenum">
              <a:rPr lang="en-US" altLang="zh-CN" sz="1000" b="0">
                <a:latin typeface="Verdana" pitchFamily="34" charset="0"/>
                <a:ea typeface="宋体" pitchFamily="2" charset="-122"/>
              </a:rPr>
              <a:pPr lvl="0" algn="r" eaLnBrk="1" latinLnBrk="1" hangingPunct="1"/>
              <a:t>‹#›</a:t>
            </a:fld>
            <a:endParaRPr lang="en-US" altLang="zh-CN" sz="1000" b="0">
              <a:latin typeface="Verdana" pitchFamily="34" charset="0"/>
              <a:ea typeface="宋体" pitchFamily="2" charset="-122"/>
            </a:endParaRPr>
          </a:p>
        </p:txBody>
      </p:sp>
      <p:sp>
        <p:nvSpPr>
          <p:cNvPr id="1049093" name="页脚占位符 1049092"/>
          <p:cNvSpPr>
            <a:spLocks noGrp="1"/>
          </p:cNvSpPr>
          <p:nvPr>
            <p:ph type="ftr" sz="quarter" idx="3"/>
          </p:nvPr>
        </p:nvSpPr>
        <p:spPr>
          <a:xfrm>
            <a:off x="3514725" y="6248400"/>
            <a:ext cx="325755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5pPr>
          </a:lstStyle>
          <a:p>
            <a:pPr lvl="0" algn="ctr" eaLnBrk="1" latinLnBrk="1" hangingPunct="1"/>
            <a:endParaRPr lang="en-US" altLang="zh-CN" sz="1000" b="0">
              <a:latin typeface="Verdana" pitchFamily="34" charset="0"/>
              <a:ea typeface="宋体" pitchFamily="2" charset="-122"/>
            </a:endParaRPr>
          </a:p>
        </p:txBody>
      </p:sp>
    </p:spTree>
  </p:cSld>
  <p:clrMapOvr>
    <a:masterClrMapping/>
  </p:clrMapOvr>
  <p:transition>
    <p:blinds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9141" name="Rectangle 2"/>
          <p:cNvSpPr>
            <a:spLocks noGrp="1" noRot="1" noChangeArrowheads="1"/>
          </p:cNvSpPr>
          <p:nvPr>
            <p:ph type="ctrTitle"/>
          </p:nvPr>
        </p:nvSpPr>
        <p:spPr>
          <a:xfrm>
            <a:off x="771525" y="1981200"/>
            <a:ext cx="8743950" cy="1600200"/>
          </a:xfrm>
        </p:spPr>
        <p:txBody>
          <a:bodyPr/>
          <a:lstStyle/>
          <a:p>
            <a:pPr lvl="0"/>
            <a:r>
              <a:rPr lang="zh-CN" altLang="en-US" noProof="0" smtClean="0"/>
              <a:t>单击此处编辑母版标题样式</a:t>
            </a:r>
          </a:p>
        </p:txBody>
      </p:sp>
      <p:sp>
        <p:nvSpPr>
          <p:cNvPr id="1049142" name="Rectangle 3"/>
          <p:cNvSpPr>
            <a:spLocks noGrp="1" noRot="1" noChangeArrowheads="1"/>
          </p:cNvSpPr>
          <p:nvPr>
            <p:ph type="subTitle" idx="1"/>
          </p:nvPr>
        </p:nvSpPr>
        <p:spPr>
          <a:xfrm>
            <a:off x="1543050" y="3886200"/>
            <a:ext cx="7200900" cy="1752600"/>
          </a:xfrm>
        </p:spPr>
        <p:txBody>
          <a:bodyPr/>
          <a:lstStyle>
            <a:lvl1pPr marL="0" indent="0" algn="ctr">
              <a:buFont typeface="Wingdings" pitchFamily="2" charset="2"/>
              <a:buNone/>
            </a:lvl1pPr>
          </a:lstStyle>
          <a:p>
            <a:pPr lvl="0"/>
            <a:r>
              <a:rPr lang="zh-CN" altLang="en-US" noProof="0" smtClean="0"/>
              <a:t>单击此处编辑母版副标题样式</a:t>
            </a:r>
          </a:p>
        </p:txBody>
      </p:sp>
      <p:sp>
        <p:nvSpPr>
          <p:cNvPr id="1049138" name="日期占位符 1049137"/>
          <p:cNvSpPr>
            <a:spLocks noGrp="1"/>
          </p:cNvSpPr>
          <p:nvPr>
            <p:ph type="dt" sz="half" idx="2"/>
          </p:nvPr>
        </p:nvSpPr>
        <p:spPr>
          <a:xfrm>
            <a:off x="342900" y="6245225"/>
            <a:ext cx="257175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eaLnBrk="1" latinLnBrk="1" hangingPunct="1"/>
            <a:endParaRPr lang="en-US" altLang="zh-CN" sz="1400" b="0">
              <a:effectLst>
                <a:outerShdw blurRad="38100" dist="38100" dir="2700000" algn="tl">
                  <a:srgbClr val="C0C0C0"/>
                </a:outerShdw>
              </a:effectLst>
              <a:ea typeface="宋体" pitchFamily="2" charset="-122"/>
            </a:endParaRPr>
          </a:p>
        </p:txBody>
      </p:sp>
      <p:sp>
        <p:nvSpPr>
          <p:cNvPr id="1049140" name="灯片编号占位符 1049139"/>
          <p:cNvSpPr>
            <a:spLocks noGrp="1"/>
          </p:cNvSpPr>
          <p:nvPr>
            <p:ph type="sldNum" sz="quarter" idx="4"/>
          </p:nvPr>
        </p:nvSpPr>
        <p:spPr>
          <a:xfrm>
            <a:off x="7372350" y="6245225"/>
            <a:ext cx="257175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r" eaLnBrk="1" latinLnBrk="1" hangingPunct="1"/>
            <a:fld id="{566ABCEB-ACFC-4714-9973-3DA970169C29}" type="slidenum">
              <a:rPr lang="en-US" altLang="zh-CN" sz="1400" b="0">
                <a:effectLst>
                  <a:outerShdw blurRad="38100" dist="38100" dir="2700000" algn="tl">
                    <a:srgbClr val="C0C0C0"/>
                  </a:outerShdw>
                </a:effectLst>
                <a:ea typeface="宋体" pitchFamily="2" charset="-122"/>
              </a:rPr>
              <a:pPr lvl="0" algn="r" eaLnBrk="1" latinLnBrk="1" hangingPunct="1"/>
              <a:t>‹#›</a:t>
            </a:fld>
            <a:endParaRPr lang="en-US" altLang="zh-CN" sz="1400" b="0">
              <a:effectLst>
                <a:outerShdw blurRad="38100" dist="38100" dir="2700000" algn="tl">
                  <a:srgbClr val="C0C0C0"/>
                </a:outerShdw>
              </a:effectLst>
              <a:ea typeface="宋体" pitchFamily="2" charset="-122"/>
            </a:endParaRPr>
          </a:p>
        </p:txBody>
      </p:sp>
      <p:sp>
        <p:nvSpPr>
          <p:cNvPr id="1049139" name="页脚占位符 1049138"/>
          <p:cNvSpPr>
            <a:spLocks noGrp="1"/>
          </p:cNvSpPr>
          <p:nvPr>
            <p:ph type="ftr" sz="quarter" idx="3"/>
          </p:nvPr>
        </p:nvSpPr>
        <p:spPr>
          <a:xfrm>
            <a:off x="3514725" y="6245225"/>
            <a:ext cx="325755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endParaRPr lang="en-US" altLang="zh-CN" sz="1400" b="0">
              <a:effectLst>
                <a:outerShdw blurRad="38100" dist="38100" dir="2700000" algn="tl">
                  <a:srgbClr val="C0C0C0"/>
                </a:outerShdw>
              </a:effectLst>
              <a:ea typeface="宋体" pitchFamily="2" charset="-122"/>
            </a:endParaRPr>
          </a:p>
        </p:txBody>
      </p:sp>
    </p:spTree>
  </p:cSld>
  <p:clrMapOvr>
    <a:masterClrMapping/>
  </p:clrMapOvr>
  <p:transition>
    <p:blinds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9143" name="标题 1"/>
          <p:cNvSpPr>
            <a:spLocks noGrp="1"/>
          </p:cNvSpPr>
          <p:nvPr>
            <p:ph type="title"/>
          </p:nvPr>
        </p:nvSpPr>
        <p:spPr/>
        <p:txBody>
          <a:bodyPr/>
          <a:lstStyle/>
          <a:p>
            <a:r>
              <a:rPr lang="zh-CN" altLang="en-US" smtClean="0"/>
              <a:t>单击此处编辑母版标题样式</a:t>
            </a:r>
            <a:endParaRPr lang="zh-CN" altLang="en-US"/>
          </a:p>
        </p:txBody>
      </p:sp>
      <p:sp>
        <p:nvSpPr>
          <p:cNvPr id="1049144"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138" name="日期占位符 1049137"/>
          <p:cNvSpPr>
            <a:spLocks noGrp="1"/>
          </p:cNvSpPr>
          <p:nvPr>
            <p:ph type="dt" sz="half" idx="2"/>
          </p:nvPr>
        </p:nvSpPr>
        <p:spPr>
          <a:xfrm>
            <a:off x="342900" y="6245225"/>
            <a:ext cx="257175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eaLnBrk="1" latinLnBrk="1" hangingPunct="1"/>
            <a:endParaRPr lang="en-US" altLang="zh-CN" sz="1400" b="0">
              <a:effectLst>
                <a:outerShdw blurRad="38100" dist="38100" dir="2700000" algn="tl">
                  <a:srgbClr val="C0C0C0"/>
                </a:outerShdw>
              </a:effectLst>
              <a:ea typeface="宋体" pitchFamily="2" charset="-122"/>
            </a:endParaRPr>
          </a:p>
        </p:txBody>
      </p:sp>
      <p:sp>
        <p:nvSpPr>
          <p:cNvPr id="1049140" name="灯片编号占位符 1049139"/>
          <p:cNvSpPr>
            <a:spLocks noGrp="1"/>
          </p:cNvSpPr>
          <p:nvPr>
            <p:ph type="sldNum" sz="quarter" idx="4"/>
          </p:nvPr>
        </p:nvSpPr>
        <p:spPr>
          <a:xfrm>
            <a:off x="7372350" y="6245225"/>
            <a:ext cx="257175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r" eaLnBrk="1" latinLnBrk="1" hangingPunct="1"/>
            <a:fld id="{566ABCEB-ACFC-4714-9973-3DA970169C29}" type="slidenum">
              <a:rPr lang="en-US" altLang="zh-CN" sz="1400" b="0">
                <a:effectLst>
                  <a:outerShdw blurRad="38100" dist="38100" dir="2700000" algn="tl">
                    <a:srgbClr val="C0C0C0"/>
                  </a:outerShdw>
                </a:effectLst>
                <a:ea typeface="宋体" pitchFamily="2" charset="-122"/>
              </a:rPr>
              <a:pPr lvl="0" algn="r" eaLnBrk="1" latinLnBrk="1" hangingPunct="1"/>
              <a:t>‹#›</a:t>
            </a:fld>
            <a:endParaRPr lang="en-US" altLang="zh-CN" sz="1400" b="0">
              <a:effectLst>
                <a:outerShdw blurRad="38100" dist="38100" dir="2700000" algn="tl">
                  <a:srgbClr val="C0C0C0"/>
                </a:outerShdw>
              </a:effectLst>
              <a:ea typeface="宋体" pitchFamily="2" charset="-122"/>
            </a:endParaRPr>
          </a:p>
        </p:txBody>
      </p:sp>
      <p:sp>
        <p:nvSpPr>
          <p:cNvPr id="1049139" name="页脚占位符 1049138"/>
          <p:cNvSpPr>
            <a:spLocks noGrp="1"/>
          </p:cNvSpPr>
          <p:nvPr>
            <p:ph type="ftr" sz="quarter" idx="3"/>
          </p:nvPr>
        </p:nvSpPr>
        <p:spPr>
          <a:xfrm>
            <a:off x="3514725" y="6245225"/>
            <a:ext cx="325755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endParaRPr lang="en-US" altLang="zh-CN" sz="1400" b="0">
              <a:effectLst>
                <a:outerShdw blurRad="38100" dist="38100" dir="2700000" algn="tl">
                  <a:srgbClr val="C0C0C0"/>
                </a:outerShdw>
              </a:effectLst>
              <a:ea typeface="宋体" pitchFamily="2" charset="-122"/>
            </a:endParaRPr>
          </a:p>
        </p:txBody>
      </p:sp>
    </p:spTree>
  </p:cSld>
  <p:clrMapOvr>
    <a:masterClrMapping/>
  </p:clrMapOvr>
  <p:transition>
    <p:blinds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9145" name="标题 1"/>
          <p:cNvSpPr>
            <a:spLocks noGrp="1"/>
          </p:cNvSpPr>
          <p:nvPr>
            <p:ph type="title"/>
          </p:nvPr>
        </p:nvSpPr>
        <p:spPr>
          <a:xfrm>
            <a:off x="812800" y="4406900"/>
            <a:ext cx="8743950" cy="1362075"/>
          </a:xfrm>
        </p:spPr>
        <p:txBody>
          <a:bodyPr anchor="t"/>
          <a:lstStyle>
            <a:lvl1pPr algn="l">
              <a:defRPr sz="4000" b="1" cap="all"/>
            </a:lvl1pPr>
          </a:lstStyle>
          <a:p>
            <a:r>
              <a:rPr lang="zh-CN" altLang="en-US" smtClean="0"/>
              <a:t>单击此处编辑母版标题样式</a:t>
            </a:r>
            <a:endParaRPr lang="zh-CN" altLang="en-US"/>
          </a:p>
        </p:txBody>
      </p:sp>
      <p:sp>
        <p:nvSpPr>
          <p:cNvPr id="1049146" name="文本占位符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1049138" name="日期占位符 1049137"/>
          <p:cNvSpPr>
            <a:spLocks noGrp="1"/>
          </p:cNvSpPr>
          <p:nvPr>
            <p:ph type="dt" sz="half" idx="2"/>
          </p:nvPr>
        </p:nvSpPr>
        <p:spPr>
          <a:xfrm>
            <a:off x="342900" y="6245225"/>
            <a:ext cx="257175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eaLnBrk="1" latinLnBrk="1" hangingPunct="1"/>
            <a:endParaRPr lang="en-US" altLang="zh-CN" sz="1400" b="0">
              <a:effectLst>
                <a:outerShdw blurRad="38100" dist="38100" dir="2700000" algn="tl">
                  <a:srgbClr val="C0C0C0"/>
                </a:outerShdw>
              </a:effectLst>
              <a:ea typeface="宋体" pitchFamily="2" charset="-122"/>
            </a:endParaRPr>
          </a:p>
        </p:txBody>
      </p:sp>
      <p:sp>
        <p:nvSpPr>
          <p:cNvPr id="1049140" name="灯片编号占位符 1049139"/>
          <p:cNvSpPr>
            <a:spLocks noGrp="1"/>
          </p:cNvSpPr>
          <p:nvPr>
            <p:ph type="sldNum" sz="quarter" idx="4"/>
          </p:nvPr>
        </p:nvSpPr>
        <p:spPr>
          <a:xfrm>
            <a:off x="7372350" y="6245225"/>
            <a:ext cx="257175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r" eaLnBrk="1" latinLnBrk="1" hangingPunct="1"/>
            <a:fld id="{566ABCEB-ACFC-4714-9973-3DA970169C29}" type="slidenum">
              <a:rPr lang="en-US" altLang="zh-CN" sz="1400" b="0">
                <a:effectLst>
                  <a:outerShdw blurRad="38100" dist="38100" dir="2700000" algn="tl">
                    <a:srgbClr val="C0C0C0"/>
                  </a:outerShdw>
                </a:effectLst>
                <a:ea typeface="宋体" pitchFamily="2" charset="-122"/>
              </a:rPr>
              <a:pPr lvl="0" algn="r" eaLnBrk="1" latinLnBrk="1" hangingPunct="1"/>
              <a:t>‹#›</a:t>
            </a:fld>
            <a:endParaRPr lang="en-US" altLang="zh-CN" sz="1400" b="0">
              <a:effectLst>
                <a:outerShdw blurRad="38100" dist="38100" dir="2700000" algn="tl">
                  <a:srgbClr val="C0C0C0"/>
                </a:outerShdw>
              </a:effectLst>
              <a:ea typeface="宋体" pitchFamily="2" charset="-122"/>
            </a:endParaRPr>
          </a:p>
        </p:txBody>
      </p:sp>
      <p:sp>
        <p:nvSpPr>
          <p:cNvPr id="1049139" name="页脚占位符 1049138"/>
          <p:cNvSpPr>
            <a:spLocks noGrp="1"/>
          </p:cNvSpPr>
          <p:nvPr>
            <p:ph type="ftr" sz="quarter" idx="3"/>
          </p:nvPr>
        </p:nvSpPr>
        <p:spPr>
          <a:xfrm>
            <a:off x="3514725" y="6245225"/>
            <a:ext cx="325755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endParaRPr lang="en-US" altLang="zh-CN" sz="1400" b="0">
              <a:effectLst>
                <a:outerShdw blurRad="38100" dist="38100" dir="2700000" algn="tl">
                  <a:srgbClr val="C0C0C0"/>
                </a:outerShdw>
              </a:effectLst>
              <a:ea typeface="宋体" pitchFamily="2" charset="-122"/>
            </a:endParaRPr>
          </a:p>
        </p:txBody>
      </p:sp>
    </p:spTree>
  </p:cSld>
  <p:clrMapOvr>
    <a:masterClrMapping/>
  </p:clrMapOvr>
  <p:transition>
    <p:blinds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9147" name="标题 1"/>
          <p:cNvSpPr>
            <a:spLocks noGrp="1"/>
          </p:cNvSpPr>
          <p:nvPr>
            <p:ph type="title"/>
          </p:nvPr>
        </p:nvSpPr>
        <p:spPr/>
        <p:txBody>
          <a:bodyPr/>
          <a:lstStyle/>
          <a:p>
            <a:r>
              <a:rPr lang="zh-CN" altLang="en-US" smtClean="0"/>
              <a:t>单击此处编辑母版标题样式</a:t>
            </a:r>
            <a:endParaRPr lang="zh-CN" altLang="en-US"/>
          </a:p>
        </p:txBody>
      </p:sp>
      <p:sp>
        <p:nvSpPr>
          <p:cNvPr id="1049148" name="内容占位符 2"/>
          <p:cNvSpPr>
            <a:spLocks noGrp="1"/>
          </p:cNvSpPr>
          <p:nvPr>
            <p:ph sz="half" idx="1"/>
          </p:nvPr>
        </p:nvSpPr>
        <p:spPr>
          <a:xfrm>
            <a:off x="339725" y="1676400"/>
            <a:ext cx="47275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149" name="内容占位符 3"/>
          <p:cNvSpPr>
            <a:spLocks noGrp="1"/>
          </p:cNvSpPr>
          <p:nvPr>
            <p:ph sz="half" idx="2"/>
          </p:nvPr>
        </p:nvSpPr>
        <p:spPr>
          <a:xfrm>
            <a:off x="5219700" y="1676400"/>
            <a:ext cx="47275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138" name="日期占位符 1049137"/>
          <p:cNvSpPr>
            <a:spLocks noGrp="1"/>
          </p:cNvSpPr>
          <p:nvPr>
            <p:ph type="dt" sz="half" idx="2"/>
          </p:nvPr>
        </p:nvSpPr>
        <p:spPr>
          <a:xfrm>
            <a:off x="342900" y="6245225"/>
            <a:ext cx="257175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eaLnBrk="1" latinLnBrk="1" hangingPunct="1"/>
            <a:endParaRPr lang="en-US" altLang="zh-CN" sz="1400" b="0">
              <a:effectLst>
                <a:outerShdw blurRad="38100" dist="38100" dir="2700000" algn="tl">
                  <a:srgbClr val="C0C0C0"/>
                </a:outerShdw>
              </a:effectLst>
              <a:ea typeface="宋体" pitchFamily="2" charset="-122"/>
            </a:endParaRPr>
          </a:p>
        </p:txBody>
      </p:sp>
      <p:sp>
        <p:nvSpPr>
          <p:cNvPr id="1049140" name="灯片编号占位符 1049139"/>
          <p:cNvSpPr>
            <a:spLocks noGrp="1"/>
          </p:cNvSpPr>
          <p:nvPr>
            <p:ph type="sldNum" sz="quarter" idx="4"/>
          </p:nvPr>
        </p:nvSpPr>
        <p:spPr>
          <a:xfrm>
            <a:off x="7372350" y="6245225"/>
            <a:ext cx="257175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r" eaLnBrk="1" latinLnBrk="1" hangingPunct="1"/>
            <a:fld id="{566ABCEB-ACFC-4714-9973-3DA970169C29}" type="slidenum">
              <a:rPr lang="en-US" altLang="zh-CN" sz="1400" b="0">
                <a:effectLst>
                  <a:outerShdw blurRad="38100" dist="38100" dir="2700000" algn="tl">
                    <a:srgbClr val="C0C0C0"/>
                  </a:outerShdw>
                </a:effectLst>
                <a:ea typeface="宋体" pitchFamily="2" charset="-122"/>
              </a:rPr>
              <a:pPr lvl="0" algn="r" eaLnBrk="1" latinLnBrk="1" hangingPunct="1"/>
              <a:t>‹#›</a:t>
            </a:fld>
            <a:endParaRPr lang="en-US" altLang="zh-CN" sz="1400" b="0">
              <a:effectLst>
                <a:outerShdw blurRad="38100" dist="38100" dir="2700000" algn="tl">
                  <a:srgbClr val="C0C0C0"/>
                </a:outerShdw>
              </a:effectLst>
              <a:ea typeface="宋体" pitchFamily="2" charset="-122"/>
            </a:endParaRPr>
          </a:p>
        </p:txBody>
      </p:sp>
      <p:sp>
        <p:nvSpPr>
          <p:cNvPr id="1049139" name="页脚占位符 1049138"/>
          <p:cNvSpPr>
            <a:spLocks noGrp="1"/>
          </p:cNvSpPr>
          <p:nvPr>
            <p:ph type="ftr" sz="quarter" idx="3"/>
          </p:nvPr>
        </p:nvSpPr>
        <p:spPr>
          <a:xfrm>
            <a:off x="3514725" y="6245225"/>
            <a:ext cx="325755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endParaRPr lang="en-US" altLang="zh-CN" sz="1400" b="0">
              <a:effectLst>
                <a:outerShdw blurRad="38100" dist="38100" dir="2700000" algn="tl">
                  <a:srgbClr val="C0C0C0"/>
                </a:outerShdw>
              </a:effectLst>
              <a:ea typeface="宋体" pitchFamily="2" charset="-122"/>
            </a:endParaRPr>
          </a:p>
        </p:txBody>
      </p:sp>
    </p:spTree>
  </p:cSld>
  <p:clrMapOvr>
    <a:masterClrMapping/>
  </p:clrMapOvr>
  <p:transition>
    <p:blinds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9150" name="标题 1"/>
          <p:cNvSpPr>
            <a:spLocks noGrp="1"/>
          </p:cNvSpPr>
          <p:nvPr>
            <p:ph type="title"/>
          </p:nvPr>
        </p:nvSpPr>
        <p:spPr>
          <a:xfrm>
            <a:off x="514350" y="274638"/>
            <a:ext cx="9258300" cy="1143000"/>
          </a:xfrm>
        </p:spPr>
        <p:txBody>
          <a:bodyPr/>
          <a:lstStyle/>
          <a:p>
            <a:r>
              <a:rPr lang="zh-CN" altLang="en-US" smtClean="0"/>
              <a:t>单击此处编辑母版标题样式</a:t>
            </a:r>
            <a:endParaRPr lang="zh-CN" altLang="en-US"/>
          </a:p>
        </p:txBody>
      </p:sp>
      <p:sp>
        <p:nvSpPr>
          <p:cNvPr id="1049151" name="文本占位符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049152" name="内容占位符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153" name="文本占位符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049154" name="内容占位符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138" name="日期占位符 1049137"/>
          <p:cNvSpPr>
            <a:spLocks noGrp="1"/>
          </p:cNvSpPr>
          <p:nvPr>
            <p:ph type="dt" sz="half" idx="2"/>
          </p:nvPr>
        </p:nvSpPr>
        <p:spPr>
          <a:xfrm>
            <a:off x="342900" y="6245225"/>
            <a:ext cx="257175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eaLnBrk="1" latinLnBrk="1" hangingPunct="1"/>
            <a:endParaRPr lang="en-US" altLang="zh-CN" sz="1400" b="0">
              <a:effectLst>
                <a:outerShdw blurRad="38100" dist="38100" dir="2700000" algn="tl">
                  <a:srgbClr val="C0C0C0"/>
                </a:outerShdw>
              </a:effectLst>
              <a:ea typeface="宋体" pitchFamily="2" charset="-122"/>
            </a:endParaRPr>
          </a:p>
        </p:txBody>
      </p:sp>
      <p:sp>
        <p:nvSpPr>
          <p:cNvPr id="1049140" name="灯片编号占位符 1049139"/>
          <p:cNvSpPr>
            <a:spLocks noGrp="1"/>
          </p:cNvSpPr>
          <p:nvPr>
            <p:ph type="sldNum" sz="quarter" idx="4"/>
          </p:nvPr>
        </p:nvSpPr>
        <p:spPr>
          <a:xfrm>
            <a:off x="7372350" y="6245225"/>
            <a:ext cx="257175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r" eaLnBrk="1" latinLnBrk="1" hangingPunct="1"/>
            <a:fld id="{566ABCEB-ACFC-4714-9973-3DA970169C29}" type="slidenum">
              <a:rPr lang="en-US" altLang="zh-CN" sz="1400" b="0">
                <a:effectLst>
                  <a:outerShdw blurRad="38100" dist="38100" dir="2700000" algn="tl">
                    <a:srgbClr val="C0C0C0"/>
                  </a:outerShdw>
                </a:effectLst>
                <a:ea typeface="宋体" pitchFamily="2" charset="-122"/>
              </a:rPr>
              <a:pPr lvl="0" algn="r" eaLnBrk="1" latinLnBrk="1" hangingPunct="1"/>
              <a:t>‹#›</a:t>
            </a:fld>
            <a:endParaRPr lang="en-US" altLang="zh-CN" sz="1400" b="0">
              <a:effectLst>
                <a:outerShdw blurRad="38100" dist="38100" dir="2700000" algn="tl">
                  <a:srgbClr val="C0C0C0"/>
                </a:outerShdw>
              </a:effectLst>
              <a:ea typeface="宋体" pitchFamily="2" charset="-122"/>
            </a:endParaRPr>
          </a:p>
        </p:txBody>
      </p:sp>
      <p:sp>
        <p:nvSpPr>
          <p:cNvPr id="1049139" name="页脚占位符 1049138"/>
          <p:cNvSpPr>
            <a:spLocks noGrp="1"/>
          </p:cNvSpPr>
          <p:nvPr>
            <p:ph type="ftr" sz="quarter" idx="3"/>
          </p:nvPr>
        </p:nvSpPr>
        <p:spPr>
          <a:xfrm>
            <a:off x="3514725" y="6245225"/>
            <a:ext cx="325755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endParaRPr lang="en-US" altLang="zh-CN" sz="1400" b="0">
              <a:effectLst>
                <a:outerShdw blurRad="38100" dist="38100" dir="2700000" algn="tl">
                  <a:srgbClr val="C0C0C0"/>
                </a:outerShdw>
              </a:effectLst>
              <a:ea typeface="宋体" pitchFamily="2" charset="-122"/>
            </a:endParaRPr>
          </a:p>
        </p:txBody>
      </p:sp>
    </p:spTree>
  </p:cSld>
  <p:clrMapOvr>
    <a:masterClrMapping/>
  </p:clrMapOvr>
  <p:transition>
    <p:blinds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9155" name="标题 1"/>
          <p:cNvSpPr>
            <a:spLocks noGrp="1"/>
          </p:cNvSpPr>
          <p:nvPr>
            <p:ph type="title"/>
          </p:nvPr>
        </p:nvSpPr>
        <p:spPr/>
        <p:txBody>
          <a:bodyPr/>
          <a:lstStyle/>
          <a:p>
            <a:r>
              <a:rPr lang="zh-CN" altLang="en-US" smtClean="0"/>
              <a:t>单击此处编辑母版标题样式</a:t>
            </a:r>
            <a:endParaRPr lang="zh-CN" altLang="en-US"/>
          </a:p>
        </p:txBody>
      </p:sp>
      <p:sp>
        <p:nvSpPr>
          <p:cNvPr id="1049138" name="日期占位符 1049137"/>
          <p:cNvSpPr>
            <a:spLocks noGrp="1"/>
          </p:cNvSpPr>
          <p:nvPr>
            <p:ph type="dt" sz="half" idx="2"/>
          </p:nvPr>
        </p:nvSpPr>
        <p:spPr>
          <a:xfrm>
            <a:off x="342900" y="6245225"/>
            <a:ext cx="257175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eaLnBrk="1" latinLnBrk="1" hangingPunct="1"/>
            <a:endParaRPr lang="en-US" altLang="zh-CN" sz="1400" b="0">
              <a:effectLst>
                <a:outerShdw blurRad="38100" dist="38100" dir="2700000" algn="tl">
                  <a:srgbClr val="C0C0C0"/>
                </a:outerShdw>
              </a:effectLst>
              <a:ea typeface="宋体" pitchFamily="2" charset="-122"/>
            </a:endParaRPr>
          </a:p>
        </p:txBody>
      </p:sp>
      <p:sp>
        <p:nvSpPr>
          <p:cNvPr id="1049140" name="灯片编号占位符 1049139"/>
          <p:cNvSpPr>
            <a:spLocks noGrp="1"/>
          </p:cNvSpPr>
          <p:nvPr>
            <p:ph type="sldNum" sz="quarter" idx="4"/>
          </p:nvPr>
        </p:nvSpPr>
        <p:spPr>
          <a:xfrm>
            <a:off x="7372350" y="6245225"/>
            <a:ext cx="257175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r" eaLnBrk="1" latinLnBrk="1" hangingPunct="1"/>
            <a:fld id="{566ABCEB-ACFC-4714-9973-3DA970169C29}" type="slidenum">
              <a:rPr lang="en-US" altLang="zh-CN" sz="1400" b="0">
                <a:effectLst>
                  <a:outerShdw blurRad="38100" dist="38100" dir="2700000" algn="tl">
                    <a:srgbClr val="C0C0C0"/>
                  </a:outerShdw>
                </a:effectLst>
                <a:ea typeface="宋体" pitchFamily="2" charset="-122"/>
              </a:rPr>
              <a:pPr lvl="0" algn="r" eaLnBrk="1" latinLnBrk="1" hangingPunct="1"/>
              <a:t>‹#›</a:t>
            </a:fld>
            <a:endParaRPr lang="en-US" altLang="zh-CN" sz="1400" b="0">
              <a:effectLst>
                <a:outerShdw blurRad="38100" dist="38100" dir="2700000" algn="tl">
                  <a:srgbClr val="C0C0C0"/>
                </a:outerShdw>
              </a:effectLst>
              <a:ea typeface="宋体" pitchFamily="2" charset="-122"/>
            </a:endParaRPr>
          </a:p>
        </p:txBody>
      </p:sp>
      <p:sp>
        <p:nvSpPr>
          <p:cNvPr id="1049139" name="页脚占位符 1049138"/>
          <p:cNvSpPr>
            <a:spLocks noGrp="1"/>
          </p:cNvSpPr>
          <p:nvPr>
            <p:ph type="ftr" sz="quarter" idx="3"/>
          </p:nvPr>
        </p:nvSpPr>
        <p:spPr>
          <a:xfrm>
            <a:off x="3514725" y="6245225"/>
            <a:ext cx="325755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endParaRPr lang="en-US" altLang="zh-CN" sz="1400" b="0">
              <a:effectLst>
                <a:outerShdw blurRad="38100" dist="38100" dir="2700000" algn="tl">
                  <a:srgbClr val="C0C0C0"/>
                </a:outerShdw>
              </a:effectLst>
              <a:ea typeface="宋体" pitchFamily="2" charset="-122"/>
            </a:endParaRPr>
          </a:p>
        </p:txBody>
      </p:sp>
    </p:spTree>
  </p:cSld>
  <p:clrMapOvr>
    <a:masterClrMapping/>
  </p:clrMapOvr>
  <p:transition>
    <p:blinds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9138" name="日期占位符 1049137"/>
          <p:cNvSpPr>
            <a:spLocks noGrp="1"/>
          </p:cNvSpPr>
          <p:nvPr>
            <p:ph type="dt" sz="half" idx="2"/>
          </p:nvPr>
        </p:nvSpPr>
        <p:spPr>
          <a:xfrm>
            <a:off x="342900" y="6245225"/>
            <a:ext cx="257175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eaLnBrk="1" latinLnBrk="1" hangingPunct="1"/>
            <a:endParaRPr lang="en-US" altLang="zh-CN" sz="1400" b="0">
              <a:effectLst>
                <a:outerShdw blurRad="38100" dist="38100" dir="2700000" algn="tl">
                  <a:srgbClr val="C0C0C0"/>
                </a:outerShdw>
              </a:effectLst>
              <a:ea typeface="宋体" pitchFamily="2" charset="-122"/>
            </a:endParaRPr>
          </a:p>
        </p:txBody>
      </p:sp>
      <p:sp>
        <p:nvSpPr>
          <p:cNvPr id="1049140" name="灯片编号占位符 1049139"/>
          <p:cNvSpPr>
            <a:spLocks noGrp="1"/>
          </p:cNvSpPr>
          <p:nvPr>
            <p:ph type="sldNum" sz="quarter" idx="4"/>
          </p:nvPr>
        </p:nvSpPr>
        <p:spPr>
          <a:xfrm>
            <a:off x="7372350" y="6245225"/>
            <a:ext cx="257175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r" eaLnBrk="1" latinLnBrk="1" hangingPunct="1"/>
            <a:fld id="{566ABCEB-ACFC-4714-9973-3DA970169C29}" type="slidenum">
              <a:rPr lang="en-US" altLang="zh-CN" sz="1400" b="0">
                <a:effectLst>
                  <a:outerShdw blurRad="38100" dist="38100" dir="2700000" algn="tl">
                    <a:srgbClr val="C0C0C0"/>
                  </a:outerShdw>
                </a:effectLst>
                <a:ea typeface="宋体" pitchFamily="2" charset="-122"/>
              </a:rPr>
              <a:pPr lvl="0" algn="r" eaLnBrk="1" latinLnBrk="1" hangingPunct="1"/>
              <a:t>‹#›</a:t>
            </a:fld>
            <a:endParaRPr lang="en-US" altLang="zh-CN" sz="1400" b="0">
              <a:effectLst>
                <a:outerShdw blurRad="38100" dist="38100" dir="2700000" algn="tl">
                  <a:srgbClr val="C0C0C0"/>
                </a:outerShdw>
              </a:effectLst>
              <a:ea typeface="宋体" pitchFamily="2" charset="-122"/>
            </a:endParaRPr>
          </a:p>
        </p:txBody>
      </p:sp>
      <p:sp>
        <p:nvSpPr>
          <p:cNvPr id="1049139" name="页脚占位符 1049138"/>
          <p:cNvSpPr>
            <a:spLocks noGrp="1"/>
          </p:cNvSpPr>
          <p:nvPr>
            <p:ph type="ftr" sz="quarter" idx="3"/>
          </p:nvPr>
        </p:nvSpPr>
        <p:spPr>
          <a:xfrm>
            <a:off x="3514725" y="6245225"/>
            <a:ext cx="325755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endParaRPr lang="en-US" altLang="zh-CN" sz="1400" b="0">
              <a:effectLst>
                <a:outerShdw blurRad="38100" dist="38100" dir="2700000" algn="tl">
                  <a:srgbClr val="C0C0C0"/>
                </a:outerShdw>
              </a:effectLst>
              <a:ea typeface="宋体" pitchFamily="2" charset="-122"/>
            </a:endParaRPr>
          </a:p>
        </p:txBody>
      </p:sp>
    </p:spTree>
  </p:cSld>
  <p:clrMapOvr>
    <a:masterClrMapping/>
  </p:clrMapOvr>
  <p:transition>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p:bg>
      <p:bgPr>
        <a:blipFill rotWithShape="0">
          <a:blip r:embed="rId2">
            <a:alphaModFix/>
          </a:blip>
          <a:srcRect/>
          <a:stretch>
            <a:fillRect/>
          </a:stretch>
        </a:blipFill>
        <a:effectLst/>
      </p:bgPr>
    </p:bg>
    <p:spTree>
      <p:nvGrpSpPr>
        <p:cNvPr id="1" name=""/>
        <p:cNvGrpSpPr/>
        <p:nvPr/>
      </p:nvGrpSpPr>
      <p:grpSpPr>
        <a:xfrm>
          <a:off x="0" y="0"/>
          <a:ext cx="0" cy="0"/>
          <a:chOff x="0" y="0"/>
          <a:chExt cx="0" cy="0"/>
        </a:xfrm>
      </p:grpSpPr>
      <p:sp>
        <p:nvSpPr>
          <p:cNvPr id="1049040" name="圆角矩形 1049039"/>
          <p:cNvSpPr/>
          <p:nvPr/>
        </p:nvSpPr>
        <p:spPr>
          <a:xfrm>
            <a:off x="571500" y="228600"/>
            <a:ext cx="9067800" cy="990600"/>
          </a:xfrm>
          <a:prstGeom prst="roundRect">
            <a:avLst>
              <a:gd name="adj" fmla="val 50000"/>
            </a:avLst>
          </a:prstGeom>
          <a:solidFill>
            <a:srgbClr val="0070C0"/>
          </a:solidFill>
          <a:ln>
            <a:noFill/>
          </a:ln>
          <a:effectLst>
            <a:outerShdw dist="38100" dir="2700000" algn="tl">
              <a:srgbClr val="000000">
                <a:alpha val="31000"/>
              </a:srgbClr>
            </a:outerShdw>
          </a:effectLst>
        </p:spPr>
        <p:txBody>
          <a:bodyPr vert="horz" lIns="0" tIns="0" rIns="0" bIns="0" anchor="t">
            <a:spAutoFit/>
          </a:bodyP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endParaRPr lang="zh-CN" altLang="en-US"/>
          </a:p>
        </p:txBody>
      </p:sp>
      <p:sp>
        <p:nvSpPr>
          <p:cNvPr id="1049041" name="日期占位符 1049040"/>
          <p:cNvSpPr>
            <a:spLocks noGrp="1"/>
          </p:cNvSpPr>
          <p:nvPr>
            <p:ph type="dt" sz="half" idx="2"/>
          </p:nvPr>
        </p:nvSpPr>
        <p:spPr>
          <a:xfrm>
            <a:off x="514350" y="6248400"/>
            <a:ext cx="24003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endParaRPr lang="en-US" altLang="zh-CN"/>
          </a:p>
        </p:txBody>
      </p:sp>
      <p:sp>
        <p:nvSpPr>
          <p:cNvPr id="1049042" name="页脚占位符 1049041"/>
          <p:cNvSpPr>
            <a:spLocks noGrp="1"/>
          </p:cNvSpPr>
          <p:nvPr>
            <p:ph type="ftr" sz="quarter" idx="3"/>
          </p:nvPr>
        </p:nvSpPr>
        <p:spPr>
          <a:xfrm>
            <a:off x="3514725" y="6248400"/>
            <a:ext cx="325755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endParaRPr lang="en-US" altLang="zh-CN"/>
          </a:p>
        </p:txBody>
      </p:sp>
      <p:sp>
        <p:nvSpPr>
          <p:cNvPr id="1049043" name="灯片编号占位符 1049042"/>
          <p:cNvSpPr>
            <a:spLocks noGrp="1"/>
          </p:cNvSpPr>
          <p:nvPr>
            <p:ph type="sldNum" sz="quarter" idx="4"/>
          </p:nvPr>
        </p:nvSpPr>
        <p:spPr>
          <a:xfrm>
            <a:off x="7372350" y="6248400"/>
            <a:ext cx="24003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fld id="{566ABCEB-ACFC-4714-9973-3DA970169C29}" type="slidenum">
              <a:rPr lang="en-US" altLang="zh-CN"/>
              <a:pPr lvl="0" algn="ctr" eaLnBrk="1" latinLnBrk="1" hangingPunct="1"/>
              <a:t>‹#›</a:t>
            </a:fld>
            <a:endParaRPr lang="en-US" altLang="zh-CN"/>
          </a:p>
        </p:txBody>
      </p:sp>
      <p:sp>
        <p:nvSpPr>
          <p:cNvPr id="1049045" name="文本占位符 2"/>
          <p:cNvSpPr>
            <a:spLocks noGrp="1"/>
          </p:cNvSpPr>
          <p:nvPr>
            <p:ph type="body" idx="1"/>
          </p:nvPr>
        </p:nvSpPr>
        <p:spPr>
          <a:xfrm>
            <a:off x="812800" y="2906713"/>
            <a:ext cx="874395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1049044" name="标题 1"/>
          <p:cNvSpPr>
            <a:spLocks noGrp="1"/>
          </p:cNvSpPr>
          <p:nvPr>
            <p:ph type="title"/>
          </p:nvPr>
        </p:nvSpPr>
        <p:spPr>
          <a:xfrm>
            <a:off x="812800" y="4406900"/>
            <a:ext cx="874395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9156" name="标题 1"/>
          <p:cNvSpPr>
            <a:spLocks noGrp="1"/>
          </p:cNvSpPr>
          <p:nvPr>
            <p:ph type="title"/>
          </p:nvPr>
        </p:nvSpPr>
        <p:spPr>
          <a:xfrm>
            <a:off x="514350" y="273050"/>
            <a:ext cx="3384550" cy="1162050"/>
          </a:xfrm>
        </p:spPr>
        <p:txBody>
          <a:bodyPr anchor="b"/>
          <a:lstStyle>
            <a:lvl1pPr algn="l">
              <a:defRPr sz="2000" b="1"/>
            </a:lvl1pPr>
          </a:lstStyle>
          <a:p>
            <a:r>
              <a:rPr lang="zh-CN" altLang="en-US" smtClean="0"/>
              <a:t>单击此处编辑母版标题样式</a:t>
            </a:r>
            <a:endParaRPr lang="zh-CN" altLang="en-US"/>
          </a:p>
        </p:txBody>
      </p:sp>
      <p:sp>
        <p:nvSpPr>
          <p:cNvPr id="1049157" name="内容占位符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158" name="文本占位符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049138" name="日期占位符 1049137"/>
          <p:cNvSpPr>
            <a:spLocks noGrp="1"/>
          </p:cNvSpPr>
          <p:nvPr>
            <p:ph type="dt" sz="half" idx="2"/>
          </p:nvPr>
        </p:nvSpPr>
        <p:spPr>
          <a:xfrm>
            <a:off x="342900" y="6245225"/>
            <a:ext cx="257175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eaLnBrk="1" latinLnBrk="1" hangingPunct="1"/>
            <a:endParaRPr lang="en-US" altLang="zh-CN" sz="1400" b="0">
              <a:effectLst>
                <a:outerShdw blurRad="38100" dist="38100" dir="2700000" algn="tl">
                  <a:srgbClr val="C0C0C0"/>
                </a:outerShdw>
              </a:effectLst>
              <a:ea typeface="宋体" pitchFamily="2" charset="-122"/>
            </a:endParaRPr>
          </a:p>
        </p:txBody>
      </p:sp>
      <p:sp>
        <p:nvSpPr>
          <p:cNvPr id="1049140" name="灯片编号占位符 1049139"/>
          <p:cNvSpPr>
            <a:spLocks noGrp="1"/>
          </p:cNvSpPr>
          <p:nvPr>
            <p:ph type="sldNum" sz="quarter" idx="4"/>
          </p:nvPr>
        </p:nvSpPr>
        <p:spPr>
          <a:xfrm>
            <a:off x="7372350" y="6245225"/>
            <a:ext cx="257175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r" eaLnBrk="1" latinLnBrk="1" hangingPunct="1"/>
            <a:fld id="{566ABCEB-ACFC-4714-9973-3DA970169C29}" type="slidenum">
              <a:rPr lang="en-US" altLang="zh-CN" sz="1400" b="0">
                <a:effectLst>
                  <a:outerShdw blurRad="38100" dist="38100" dir="2700000" algn="tl">
                    <a:srgbClr val="C0C0C0"/>
                  </a:outerShdw>
                </a:effectLst>
                <a:ea typeface="宋体" pitchFamily="2" charset="-122"/>
              </a:rPr>
              <a:pPr lvl="0" algn="r" eaLnBrk="1" latinLnBrk="1" hangingPunct="1"/>
              <a:t>‹#›</a:t>
            </a:fld>
            <a:endParaRPr lang="en-US" altLang="zh-CN" sz="1400" b="0">
              <a:effectLst>
                <a:outerShdw blurRad="38100" dist="38100" dir="2700000" algn="tl">
                  <a:srgbClr val="C0C0C0"/>
                </a:outerShdw>
              </a:effectLst>
              <a:ea typeface="宋体" pitchFamily="2" charset="-122"/>
            </a:endParaRPr>
          </a:p>
        </p:txBody>
      </p:sp>
      <p:sp>
        <p:nvSpPr>
          <p:cNvPr id="1049139" name="页脚占位符 1049138"/>
          <p:cNvSpPr>
            <a:spLocks noGrp="1"/>
          </p:cNvSpPr>
          <p:nvPr>
            <p:ph type="ftr" sz="quarter" idx="3"/>
          </p:nvPr>
        </p:nvSpPr>
        <p:spPr>
          <a:xfrm>
            <a:off x="3514725" y="6245225"/>
            <a:ext cx="325755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endParaRPr lang="en-US" altLang="zh-CN" sz="1400" b="0">
              <a:effectLst>
                <a:outerShdw blurRad="38100" dist="38100" dir="2700000" algn="tl">
                  <a:srgbClr val="C0C0C0"/>
                </a:outerShdw>
              </a:effectLst>
              <a:ea typeface="宋体" pitchFamily="2" charset="-122"/>
            </a:endParaRPr>
          </a:p>
        </p:txBody>
      </p:sp>
    </p:spTree>
  </p:cSld>
  <p:clrMapOvr>
    <a:masterClrMapping/>
  </p:clrMapOvr>
  <p:transition>
    <p:blinds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9159" name="标题 1"/>
          <p:cNvSpPr>
            <a:spLocks noGrp="1"/>
          </p:cNvSpPr>
          <p:nvPr>
            <p:ph type="title"/>
          </p:nvPr>
        </p:nvSpPr>
        <p:spPr>
          <a:xfrm>
            <a:off x="2016125" y="4800600"/>
            <a:ext cx="6172200" cy="566738"/>
          </a:xfrm>
        </p:spPr>
        <p:txBody>
          <a:bodyPr anchor="b"/>
          <a:lstStyle>
            <a:lvl1pPr algn="l">
              <a:defRPr sz="2000" b="1"/>
            </a:lvl1pPr>
          </a:lstStyle>
          <a:p>
            <a:r>
              <a:rPr lang="zh-CN" altLang="en-US" smtClean="0"/>
              <a:t>单击此处编辑母版标题样式</a:t>
            </a:r>
            <a:endParaRPr lang="zh-CN" altLang="en-US"/>
          </a:p>
        </p:txBody>
      </p:sp>
      <p:sp>
        <p:nvSpPr>
          <p:cNvPr id="1049160" name="图片占位符 2"/>
          <p:cNvSpPr>
            <a:spLocks noGrp="1"/>
          </p:cNvSpPr>
          <p:nvPr>
            <p:ph type="pic" idx="1"/>
          </p:nvPr>
        </p:nvSpPr>
        <p:spPr>
          <a:xfrm>
            <a:off x="2016125" y="612775"/>
            <a:ext cx="6172200" cy="4114800"/>
          </a:xfrm>
        </p:spPr>
        <p:txBody>
          <a:bodyPr vert="horz" wrap="square" lIns="91440" tIns="45720" rIns="91440" bIns="45720"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1049161" name="文本占位符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049138" name="日期占位符 1049137"/>
          <p:cNvSpPr>
            <a:spLocks noGrp="1"/>
          </p:cNvSpPr>
          <p:nvPr>
            <p:ph type="dt" sz="half" idx="2"/>
          </p:nvPr>
        </p:nvSpPr>
        <p:spPr>
          <a:xfrm>
            <a:off x="342900" y="6245225"/>
            <a:ext cx="257175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eaLnBrk="1" latinLnBrk="1" hangingPunct="1"/>
            <a:endParaRPr lang="en-US" altLang="zh-CN" sz="1400" b="0">
              <a:effectLst>
                <a:outerShdw blurRad="38100" dist="38100" dir="2700000" algn="tl">
                  <a:srgbClr val="C0C0C0"/>
                </a:outerShdw>
              </a:effectLst>
              <a:ea typeface="宋体" pitchFamily="2" charset="-122"/>
            </a:endParaRPr>
          </a:p>
        </p:txBody>
      </p:sp>
      <p:sp>
        <p:nvSpPr>
          <p:cNvPr id="1049140" name="灯片编号占位符 1049139"/>
          <p:cNvSpPr>
            <a:spLocks noGrp="1"/>
          </p:cNvSpPr>
          <p:nvPr>
            <p:ph type="sldNum" sz="quarter" idx="4"/>
          </p:nvPr>
        </p:nvSpPr>
        <p:spPr>
          <a:xfrm>
            <a:off x="7372350" y="6245225"/>
            <a:ext cx="257175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r" eaLnBrk="1" latinLnBrk="1" hangingPunct="1"/>
            <a:fld id="{566ABCEB-ACFC-4714-9973-3DA970169C29}" type="slidenum">
              <a:rPr lang="en-US" altLang="zh-CN" sz="1400" b="0">
                <a:effectLst>
                  <a:outerShdw blurRad="38100" dist="38100" dir="2700000" algn="tl">
                    <a:srgbClr val="C0C0C0"/>
                  </a:outerShdw>
                </a:effectLst>
                <a:ea typeface="宋体" pitchFamily="2" charset="-122"/>
              </a:rPr>
              <a:pPr lvl="0" algn="r" eaLnBrk="1" latinLnBrk="1" hangingPunct="1"/>
              <a:t>‹#›</a:t>
            </a:fld>
            <a:endParaRPr lang="en-US" altLang="zh-CN" sz="1400" b="0">
              <a:effectLst>
                <a:outerShdw blurRad="38100" dist="38100" dir="2700000" algn="tl">
                  <a:srgbClr val="C0C0C0"/>
                </a:outerShdw>
              </a:effectLst>
              <a:ea typeface="宋体" pitchFamily="2" charset="-122"/>
            </a:endParaRPr>
          </a:p>
        </p:txBody>
      </p:sp>
      <p:sp>
        <p:nvSpPr>
          <p:cNvPr id="1049139" name="页脚占位符 1049138"/>
          <p:cNvSpPr>
            <a:spLocks noGrp="1"/>
          </p:cNvSpPr>
          <p:nvPr>
            <p:ph type="ftr" sz="quarter" idx="3"/>
          </p:nvPr>
        </p:nvSpPr>
        <p:spPr>
          <a:xfrm>
            <a:off x="3514725" y="6245225"/>
            <a:ext cx="325755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endParaRPr lang="en-US" altLang="zh-CN" sz="1400" b="0">
              <a:effectLst>
                <a:outerShdw blurRad="38100" dist="38100" dir="2700000" algn="tl">
                  <a:srgbClr val="C0C0C0"/>
                </a:outerShdw>
              </a:effectLst>
              <a:ea typeface="宋体" pitchFamily="2" charset="-122"/>
            </a:endParaRPr>
          </a:p>
        </p:txBody>
      </p:sp>
    </p:spTree>
  </p:cSld>
  <p:clrMapOvr>
    <a:masterClrMapping/>
  </p:clrMapOvr>
  <p:transition>
    <p:blinds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9162" name="标题 1"/>
          <p:cNvSpPr>
            <a:spLocks noGrp="1"/>
          </p:cNvSpPr>
          <p:nvPr>
            <p:ph type="title"/>
          </p:nvPr>
        </p:nvSpPr>
        <p:spPr/>
        <p:txBody>
          <a:bodyPr/>
          <a:lstStyle/>
          <a:p>
            <a:r>
              <a:rPr lang="zh-CN" altLang="en-US" smtClean="0"/>
              <a:t>单击此处编辑母版标题样式</a:t>
            </a:r>
            <a:endParaRPr lang="zh-CN" altLang="en-US"/>
          </a:p>
        </p:txBody>
      </p:sp>
      <p:sp>
        <p:nvSpPr>
          <p:cNvPr id="104916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138" name="日期占位符 1049137"/>
          <p:cNvSpPr>
            <a:spLocks noGrp="1"/>
          </p:cNvSpPr>
          <p:nvPr>
            <p:ph type="dt" sz="half" idx="2"/>
          </p:nvPr>
        </p:nvSpPr>
        <p:spPr>
          <a:xfrm>
            <a:off x="342900" y="6245225"/>
            <a:ext cx="257175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eaLnBrk="1" latinLnBrk="1" hangingPunct="1"/>
            <a:endParaRPr lang="en-US" altLang="zh-CN" sz="1400" b="0">
              <a:effectLst>
                <a:outerShdw blurRad="38100" dist="38100" dir="2700000" algn="tl">
                  <a:srgbClr val="C0C0C0"/>
                </a:outerShdw>
              </a:effectLst>
              <a:ea typeface="宋体" pitchFamily="2" charset="-122"/>
            </a:endParaRPr>
          </a:p>
        </p:txBody>
      </p:sp>
      <p:sp>
        <p:nvSpPr>
          <p:cNvPr id="1049140" name="灯片编号占位符 1049139"/>
          <p:cNvSpPr>
            <a:spLocks noGrp="1"/>
          </p:cNvSpPr>
          <p:nvPr>
            <p:ph type="sldNum" sz="quarter" idx="4"/>
          </p:nvPr>
        </p:nvSpPr>
        <p:spPr>
          <a:xfrm>
            <a:off x="7372350" y="6245225"/>
            <a:ext cx="257175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r" eaLnBrk="1" latinLnBrk="1" hangingPunct="1"/>
            <a:fld id="{566ABCEB-ACFC-4714-9973-3DA970169C29}" type="slidenum">
              <a:rPr lang="en-US" altLang="zh-CN" sz="1400" b="0">
                <a:effectLst>
                  <a:outerShdw blurRad="38100" dist="38100" dir="2700000" algn="tl">
                    <a:srgbClr val="C0C0C0"/>
                  </a:outerShdw>
                </a:effectLst>
                <a:ea typeface="宋体" pitchFamily="2" charset="-122"/>
              </a:rPr>
              <a:pPr lvl="0" algn="r" eaLnBrk="1" latinLnBrk="1" hangingPunct="1"/>
              <a:t>‹#›</a:t>
            </a:fld>
            <a:endParaRPr lang="en-US" altLang="zh-CN" sz="1400" b="0">
              <a:effectLst>
                <a:outerShdw blurRad="38100" dist="38100" dir="2700000" algn="tl">
                  <a:srgbClr val="C0C0C0"/>
                </a:outerShdw>
              </a:effectLst>
              <a:ea typeface="宋体" pitchFamily="2" charset="-122"/>
            </a:endParaRPr>
          </a:p>
        </p:txBody>
      </p:sp>
      <p:sp>
        <p:nvSpPr>
          <p:cNvPr id="1049139" name="页脚占位符 1049138"/>
          <p:cNvSpPr>
            <a:spLocks noGrp="1"/>
          </p:cNvSpPr>
          <p:nvPr>
            <p:ph type="ftr" sz="quarter" idx="3"/>
          </p:nvPr>
        </p:nvSpPr>
        <p:spPr>
          <a:xfrm>
            <a:off x="3514725" y="6245225"/>
            <a:ext cx="325755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endParaRPr lang="en-US" altLang="zh-CN" sz="1400" b="0">
              <a:effectLst>
                <a:outerShdw blurRad="38100" dist="38100" dir="2700000" algn="tl">
                  <a:srgbClr val="C0C0C0"/>
                </a:outerShdw>
              </a:effectLst>
              <a:ea typeface="宋体" pitchFamily="2" charset="-122"/>
            </a:endParaRPr>
          </a:p>
        </p:txBody>
      </p:sp>
    </p:spTree>
  </p:cSld>
  <p:clrMapOvr>
    <a:masterClrMapping/>
  </p:clrMapOvr>
  <p:transition>
    <p:blinds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1049164" name="竖排标题 1"/>
          <p:cNvSpPr>
            <a:spLocks noGrp="1"/>
          </p:cNvSpPr>
          <p:nvPr>
            <p:ph type="title" orient="vert"/>
          </p:nvPr>
        </p:nvSpPr>
        <p:spPr>
          <a:xfrm>
            <a:off x="7545388" y="228600"/>
            <a:ext cx="2401887" cy="5870575"/>
          </a:xfrm>
        </p:spPr>
        <p:txBody>
          <a:bodyPr vert="eaVert"/>
          <a:lstStyle/>
          <a:p>
            <a:r>
              <a:rPr lang="zh-CN" altLang="en-US" smtClean="0"/>
              <a:t>单击此处编辑母版标题样式</a:t>
            </a:r>
            <a:endParaRPr lang="zh-CN" altLang="en-US"/>
          </a:p>
        </p:txBody>
      </p:sp>
      <p:sp>
        <p:nvSpPr>
          <p:cNvPr id="1049165" name="竖排文字占位符 2"/>
          <p:cNvSpPr>
            <a:spLocks noGrp="1"/>
          </p:cNvSpPr>
          <p:nvPr>
            <p:ph type="body" orient="vert" idx="1"/>
          </p:nvPr>
        </p:nvSpPr>
        <p:spPr>
          <a:xfrm>
            <a:off x="339725" y="228600"/>
            <a:ext cx="7053263" cy="587057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138" name="日期占位符 1049137"/>
          <p:cNvSpPr>
            <a:spLocks noGrp="1"/>
          </p:cNvSpPr>
          <p:nvPr>
            <p:ph type="dt" sz="half" idx="2"/>
          </p:nvPr>
        </p:nvSpPr>
        <p:spPr>
          <a:xfrm>
            <a:off x="342900" y="6245225"/>
            <a:ext cx="257175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eaLnBrk="1" latinLnBrk="1" hangingPunct="1"/>
            <a:endParaRPr lang="en-US" altLang="zh-CN" sz="1400" b="0">
              <a:effectLst>
                <a:outerShdw blurRad="38100" dist="38100" dir="2700000" algn="tl">
                  <a:srgbClr val="C0C0C0"/>
                </a:outerShdw>
              </a:effectLst>
              <a:ea typeface="宋体" pitchFamily="2" charset="-122"/>
            </a:endParaRPr>
          </a:p>
        </p:txBody>
      </p:sp>
      <p:sp>
        <p:nvSpPr>
          <p:cNvPr id="1049140" name="灯片编号占位符 1049139"/>
          <p:cNvSpPr>
            <a:spLocks noGrp="1"/>
          </p:cNvSpPr>
          <p:nvPr>
            <p:ph type="sldNum" sz="quarter" idx="4"/>
          </p:nvPr>
        </p:nvSpPr>
        <p:spPr>
          <a:xfrm>
            <a:off x="7372350" y="6245225"/>
            <a:ext cx="257175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r" eaLnBrk="1" latinLnBrk="1" hangingPunct="1"/>
            <a:fld id="{566ABCEB-ACFC-4714-9973-3DA970169C29}" type="slidenum">
              <a:rPr lang="en-US" altLang="zh-CN" sz="1400" b="0">
                <a:effectLst>
                  <a:outerShdw blurRad="38100" dist="38100" dir="2700000" algn="tl">
                    <a:srgbClr val="C0C0C0"/>
                  </a:outerShdw>
                </a:effectLst>
                <a:ea typeface="宋体" pitchFamily="2" charset="-122"/>
              </a:rPr>
              <a:pPr lvl="0" algn="r" eaLnBrk="1" latinLnBrk="1" hangingPunct="1"/>
              <a:t>‹#›</a:t>
            </a:fld>
            <a:endParaRPr lang="en-US" altLang="zh-CN" sz="1400" b="0">
              <a:effectLst>
                <a:outerShdw blurRad="38100" dist="38100" dir="2700000" algn="tl">
                  <a:srgbClr val="C0C0C0"/>
                </a:outerShdw>
              </a:effectLst>
              <a:ea typeface="宋体" pitchFamily="2" charset="-122"/>
            </a:endParaRPr>
          </a:p>
        </p:txBody>
      </p:sp>
      <p:sp>
        <p:nvSpPr>
          <p:cNvPr id="1049139" name="页脚占位符 1049138"/>
          <p:cNvSpPr>
            <a:spLocks noGrp="1"/>
          </p:cNvSpPr>
          <p:nvPr>
            <p:ph type="ftr" sz="quarter" idx="3"/>
          </p:nvPr>
        </p:nvSpPr>
        <p:spPr>
          <a:xfrm>
            <a:off x="3514725" y="6245225"/>
            <a:ext cx="325755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endParaRPr lang="en-US" altLang="zh-CN" sz="1400" b="0">
              <a:effectLst>
                <a:outerShdw blurRad="38100" dist="38100" dir="2700000" algn="tl">
                  <a:srgbClr val="C0C0C0"/>
                </a:outerShdw>
              </a:effectLst>
              <a:ea typeface="宋体" pitchFamily="2" charset="-122"/>
            </a:endParaRPr>
          </a:p>
        </p:txBody>
      </p:sp>
    </p:spTree>
  </p:cSld>
  <p:clrMapOvr>
    <a:masterClrMapping/>
  </p:clrMapOvr>
  <p:transition>
    <p:blinds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586" name="标题 1"/>
          <p:cNvSpPr>
            <a:spLocks noGrp="1"/>
          </p:cNvSpPr>
          <p:nvPr>
            <p:ph type="title"/>
          </p:nvPr>
        </p:nvSpPr>
        <p:spPr/>
        <p:txBody>
          <a:bodyPr/>
          <a:lstStyle/>
          <a:p>
            <a:r>
              <a:rPr lang="zh-CN" altLang="en-US" smtClean="0"/>
              <a:t>单击此处编辑母版标题样式</a:t>
            </a:r>
            <a:endParaRPr lang="zh-CN" altLang="en-US"/>
          </a:p>
        </p:txBody>
      </p:sp>
      <p:sp>
        <p:nvSpPr>
          <p:cNvPr id="1048587"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8578" name="日期占位符 1048577"/>
          <p:cNvSpPr>
            <a:spLocks noGrp="1"/>
          </p:cNvSpPr>
          <p:nvPr>
            <p:ph type="dt" sz="half" idx="2"/>
          </p:nvPr>
        </p:nvSpPr>
        <p:spPr>
          <a:xfrm>
            <a:off x="514350" y="6243637"/>
            <a:ext cx="2400300" cy="45720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eaLnBrk="1" latinLnBrk="1" hangingPunct="1"/>
            <a:endParaRPr lang="en-US" altLang="zh-CN" sz="1200" b="0">
              <a:latin typeface="Garamond" pitchFamily="18" charset="0"/>
              <a:ea typeface="宋体" pitchFamily="2" charset="-122"/>
            </a:endParaRPr>
          </a:p>
        </p:txBody>
      </p:sp>
      <p:sp>
        <p:nvSpPr>
          <p:cNvPr id="1048580" name="灯片编号占位符 1048579"/>
          <p:cNvSpPr>
            <a:spLocks noGrp="1"/>
          </p:cNvSpPr>
          <p:nvPr>
            <p:ph type="sldNum" sz="quarter" idx="4"/>
          </p:nvPr>
        </p:nvSpPr>
        <p:spPr>
          <a:xfrm>
            <a:off x="7372350" y="6243637"/>
            <a:ext cx="2400300" cy="45720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r" eaLnBrk="1" latinLnBrk="1" hangingPunct="1"/>
            <a:fld id="{566ABCEB-ACFC-4714-9973-3DA970169C29}" type="slidenum">
              <a:rPr lang="en-US" altLang="zh-CN" sz="1200" b="0">
                <a:latin typeface="Garamond" pitchFamily="18" charset="0"/>
                <a:ea typeface="宋体" pitchFamily="2" charset="-122"/>
              </a:rPr>
              <a:pPr lvl="0" algn="r" eaLnBrk="1" latinLnBrk="1" hangingPunct="1"/>
              <a:t>‹#›</a:t>
            </a:fld>
            <a:endParaRPr lang="en-US" altLang="zh-CN" sz="1200" b="0">
              <a:latin typeface="Garamond" pitchFamily="18" charset="0"/>
              <a:ea typeface="宋体" pitchFamily="2" charset="-122"/>
            </a:endParaRPr>
          </a:p>
        </p:txBody>
      </p:sp>
      <p:sp>
        <p:nvSpPr>
          <p:cNvPr id="1048579" name="页脚占位符 1048578"/>
          <p:cNvSpPr>
            <a:spLocks noGrp="1"/>
          </p:cNvSpPr>
          <p:nvPr>
            <p:ph type="ftr" sz="quarter" idx="3"/>
          </p:nvPr>
        </p:nvSpPr>
        <p:spPr>
          <a:xfrm>
            <a:off x="3514725" y="6248400"/>
            <a:ext cx="3257550" cy="45720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endParaRPr lang="en-US" altLang="zh-CN" sz="1200" b="0">
              <a:latin typeface="Garamond" pitchFamily="18" charset="0"/>
              <a:ea typeface="宋体" pitchFamily="2" charset="-122"/>
            </a:endParaRPr>
          </a:p>
        </p:txBody>
      </p:sp>
    </p:spTree>
  </p:cSld>
  <p:clrMapOvr>
    <a:masterClrMapping/>
  </p:clrMapOvr>
  <p:transition>
    <p:blinds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9166" name="标题 1"/>
          <p:cNvSpPr>
            <a:spLocks noGrp="1"/>
          </p:cNvSpPr>
          <p:nvPr>
            <p:ph type="title"/>
          </p:nvPr>
        </p:nvSpPr>
        <p:spPr>
          <a:xfrm>
            <a:off x="812800" y="4406900"/>
            <a:ext cx="8743950" cy="1362075"/>
          </a:xfrm>
        </p:spPr>
        <p:txBody>
          <a:bodyPr/>
          <a:lstStyle>
            <a:lvl1pPr algn="l">
              <a:defRPr sz="4000" b="1" cap="all"/>
            </a:lvl1pPr>
          </a:lstStyle>
          <a:p>
            <a:r>
              <a:rPr lang="zh-CN" altLang="en-US" smtClean="0"/>
              <a:t>单击此处编辑母版标题样式</a:t>
            </a:r>
            <a:endParaRPr lang="zh-CN" altLang="en-US"/>
          </a:p>
        </p:txBody>
      </p:sp>
      <p:sp>
        <p:nvSpPr>
          <p:cNvPr id="1049167" name="文本占位符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1048578" name="日期占位符 1048577"/>
          <p:cNvSpPr>
            <a:spLocks noGrp="1"/>
          </p:cNvSpPr>
          <p:nvPr>
            <p:ph type="dt" sz="half" idx="2"/>
          </p:nvPr>
        </p:nvSpPr>
        <p:spPr>
          <a:xfrm>
            <a:off x="514350" y="6243637"/>
            <a:ext cx="2400300" cy="45720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eaLnBrk="1" latinLnBrk="1" hangingPunct="1"/>
            <a:endParaRPr lang="en-US" altLang="zh-CN" sz="1200" b="0">
              <a:latin typeface="Garamond" pitchFamily="18" charset="0"/>
              <a:ea typeface="宋体" pitchFamily="2" charset="-122"/>
            </a:endParaRPr>
          </a:p>
        </p:txBody>
      </p:sp>
      <p:sp>
        <p:nvSpPr>
          <p:cNvPr id="1048580" name="灯片编号占位符 1048579"/>
          <p:cNvSpPr>
            <a:spLocks noGrp="1"/>
          </p:cNvSpPr>
          <p:nvPr>
            <p:ph type="sldNum" sz="quarter" idx="4"/>
          </p:nvPr>
        </p:nvSpPr>
        <p:spPr>
          <a:xfrm>
            <a:off x="7372350" y="6243637"/>
            <a:ext cx="2400300" cy="45720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r" eaLnBrk="1" latinLnBrk="1" hangingPunct="1"/>
            <a:fld id="{566ABCEB-ACFC-4714-9973-3DA970169C29}" type="slidenum">
              <a:rPr lang="en-US" altLang="zh-CN" sz="1200" b="0">
                <a:latin typeface="Garamond" pitchFamily="18" charset="0"/>
                <a:ea typeface="宋体" pitchFamily="2" charset="-122"/>
              </a:rPr>
              <a:pPr lvl="0" algn="r" eaLnBrk="1" latinLnBrk="1" hangingPunct="1"/>
              <a:t>‹#›</a:t>
            </a:fld>
            <a:endParaRPr lang="en-US" altLang="zh-CN" sz="1200" b="0">
              <a:latin typeface="Garamond" pitchFamily="18" charset="0"/>
              <a:ea typeface="宋体" pitchFamily="2" charset="-122"/>
            </a:endParaRPr>
          </a:p>
        </p:txBody>
      </p:sp>
      <p:sp>
        <p:nvSpPr>
          <p:cNvPr id="1048579" name="页脚占位符 1048578"/>
          <p:cNvSpPr>
            <a:spLocks noGrp="1"/>
          </p:cNvSpPr>
          <p:nvPr>
            <p:ph type="ftr" sz="quarter" idx="3"/>
          </p:nvPr>
        </p:nvSpPr>
        <p:spPr>
          <a:xfrm>
            <a:off x="3514725" y="6248400"/>
            <a:ext cx="3257550" cy="45720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endParaRPr lang="en-US" altLang="zh-CN" sz="1200" b="0">
              <a:latin typeface="Garamond" pitchFamily="18" charset="0"/>
              <a:ea typeface="宋体" pitchFamily="2" charset="-122"/>
            </a:endParaRPr>
          </a:p>
        </p:txBody>
      </p:sp>
    </p:spTree>
  </p:cSld>
  <p:clrMapOvr>
    <a:masterClrMapping/>
  </p:clrMapOvr>
  <p:transition>
    <p:blinds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9168" name="标题 1"/>
          <p:cNvSpPr>
            <a:spLocks noGrp="1"/>
          </p:cNvSpPr>
          <p:nvPr>
            <p:ph type="title"/>
          </p:nvPr>
        </p:nvSpPr>
        <p:spPr/>
        <p:txBody>
          <a:bodyPr/>
          <a:lstStyle/>
          <a:p>
            <a:r>
              <a:rPr lang="zh-CN" altLang="en-US" smtClean="0"/>
              <a:t>单击此处编辑母版标题样式</a:t>
            </a:r>
            <a:endParaRPr lang="zh-CN" altLang="en-US"/>
          </a:p>
        </p:txBody>
      </p:sp>
      <p:sp>
        <p:nvSpPr>
          <p:cNvPr id="1049169" name="内容占位符 2"/>
          <p:cNvSpPr>
            <a:spLocks noGrp="1"/>
          </p:cNvSpPr>
          <p:nvPr>
            <p:ph sz="half" idx="1"/>
          </p:nvPr>
        </p:nvSpPr>
        <p:spPr>
          <a:xfrm>
            <a:off x="514350" y="1600200"/>
            <a:ext cx="455295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170" name="内容占位符 3"/>
          <p:cNvSpPr>
            <a:spLocks noGrp="1"/>
          </p:cNvSpPr>
          <p:nvPr>
            <p:ph sz="half" idx="2"/>
          </p:nvPr>
        </p:nvSpPr>
        <p:spPr>
          <a:xfrm>
            <a:off x="5219700" y="1600200"/>
            <a:ext cx="455295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8578" name="日期占位符 1048577"/>
          <p:cNvSpPr>
            <a:spLocks noGrp="1"/>
          </p:cNvSpPr>
          <p:nvPr>
            <p:ph type="dt" sz="half" idx="2"/>
          </p:nvPr>
        </p:nvSpPr>
        <p:spPr>
          <a:xfrm>
            <a:off x="514350" y="6243637"/>
            <a:ext cx="2400300" cy="45720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eaLnBrk="1" latinLnBrk="1" hangingPunct="1"/>
            <a:endParaRPr lang="en-US" altLang="zh-CN" sz="1200" b="0">
              <a:latin typeface="Garamond" pitchFamily="18" charset="0"/>
              <a:ea typeface="宋体" pitchFamily="2" charset="-122"/>
            </a:endParaRPr>
          </a:p>
        </p:txBody>
      </p:sp>
      <p:sp>
        <p:nvSpPr>
          <p:cNvPr id="1048580" name="灯片编号占位符 1048579"/>
          <p:cNvSpPr>
            <a:spLocks noGrp="1"/>
          </p:cNvSpPr>
          <p:nvPr>
            <p:ph type="sldNum" sz="quarter" idx="4"/>
          </p:nvPr>
        </p:nvSpPr>
        <p:spPr>
          <a:xfrm>
            <a:off x="7372350" y="6243637"/>
            <a:ext cx="2400300" cy="45720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r" eaLnBrk="1" latinLnBrk="1" hangingPunct="1"/>
            <a:fld id="{566ABCEB-ACFC-4714-9973-3DA970169C29}" type="slidenum">
              <a:rPr lang="en-US" altLang="zh-CN" sz="1200" b="0">
                <a:latin typeface="Garamond" pitchFamily="18" charset="0"/>
                <a:ea typeface="宋体" pitchFamily="2" charset="-122"/>
              </a:rPr>
              <a:pPr lvl="0" algn="r" eaLnBrk="1" latinLnBrk="1" hangingPunct="1"/>
              <a:t>‹#›</a:t>
            </a:fld>
            <a:endParaRPr lang="en-US" altLang="zh-CN" sz="1200" b="0">
              <a:latin typeface="Garamond" pitchFamily="18" charset="0"/>
              <a:ea typeface="宋体" pitchFamily="2" charset="-122"/>
            </a:endParaRPr>
          </a:p>
        </p:txBody>
      </p:sp>
      <p:sp>
        <p:nvSpPr>
          <p:cNvPr id="1048579" name="页脚占位符 1048578"/>
          <p:cNvSpPr>
            <a:spLocks noGrp="1"/>
          </p:cNvSpPr>
          <p:nvPr>
            <p:ph type="ftr" sz="quarter" idx="3"/>
          </p:nvPr>
        </p:nvSpPr>
        <p:spPr>
          <a:xfrm>
            <a:off x="3514725" y="6248400"/>
            <a:ext cx="3257550" cy="45720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endParaRPr lang="en-US" altLang="zh-CN" sz="1200" b="0">
              <a:latin typeface="Garamond" pitchFamily="18" charset="0"/>
              <a:ea typeface="宋体" pitchFamily="2" charset="-122"/>
            </a:endParaRPr>
          </a:p>
        </p:txBody>
      </p:sp>
    </p:spTree>
  </p:cSld>
  <p:clrMapOvr>
    <a:masterClrMapping/>
  </p:clrMapOvr>
  <p:transition>
    <p:blinds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9171" name="标题 1"/>
          <p:cNvSpPr>
            <a:spLocks noGrp="1"/>
          </p:cNvSpPr>
          <p:nvPr>
            <p:ph type="title"/>
          </p:nvPr>
        </p:nvSpPr>
        <p:spPr>
          <a:xfrm>
            <a:off x="514350" y="274638"/>
            <a:ext cx="9258300" cy="1143000"/>
          </a:xfrm>
        </p:spPr>
        <p:txBody>
          <a:bodyPr/>
          <a:lstStyle/>
          <a:p>
            <a:r>
              <a:rPr lang="zh-CN" altLang="en-US" smtClean="0"/>
              <a:t>单击此处编辑母版标题样式</a:t>
            </a:r>
            <a:endParaRPr lang="zh-CN" altLang="en-US"/>
          </a:p>
        </p:txBody>
      </p:sp>
      <p:sp>
        <p:nvSpPr>
          <p:cNvPr id="1049172" name="文本占位符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049173" name="内容占位符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174" name="文本占位符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049175" name="内容占位符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8578" name="日期占位符 1048577"/>
          <p:cNvSpPr>
            <a:spLocks noGrp="1"/>
          </p:cNvSpPr>
          <p:nvPr>
            <p:ph type="dt" sz="half" idx="2"/>
          </p:nvPr>
        </p:nvSpPr>
        <p:spPr>
          <a:xfrm>
            <a:off x="514350" y="6243637"/>
            <a:ext cx="2400300" cy="45720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eaLnBrk="1" latinLnBrk="1" hangingPunct="1"/>
            <a:endParaRPr lang="en-US" altLang="zh-CN" sz="1200" b="0">
              <a:latin typeface="Garamond" pitchFamily="18" charset="0"/>
              <a:ea typeface="宋体" pitchFamily="2" charset="-122"/>
            </a:endParaRPr>
          </a:p>
        </p:txBody>
      </p:sp>
      <p:sp>
        <p:nvSpPr>
          <p:cNvPr id="1048580" name="灯片编号占位符 1048579"/>
          <p:cNvSpPr>
            <a:spLocks noGrp="1"/>
          </p:cNvSpPr>
          <p:nvPr>
            <p:ph type="sldNum" sz="quarter" idx="4"/>
          </p:nvPr>
        </p:nvSpPr>
        <p:spPr>
          <a:xfrm>
            <a:off x="7372350" y="6243637"/>
            <a:ext cx="2400300" cy="45720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r" eaLnBrk="1" latinLnBrk="1" hangingPunct="1"/>
            <a:fld id="{566ABCEB-ACFC-4714-9973-3DA970169C29}" type="slidenum">
              <a:rPr lang="en-US" altLang="zh-CN" sz="1200" b="0">
                <a:latin typeface="Garamond" pitchFamily="18" charset="0"/>
                <a:ea typeface="宋体" pitchFamily="2" charset="-122"/>
              </a:rPr>
              <a:pPr lvl="0" algn="r" eaLnBrk="1" latinLnBrk="1" hangingPunct="1"/>
              <a:t>‹#›</a:t>
            </a:fld>
            <a:endParaRPr lang="en-US" altLang="zh-CN" sz="1200" b="0">
              <a:latin typeface="Garamond" pitchFamily="18" charset="0"/>
              <a:ea typeface="宋体" pitchFamily="2" charset="-122"/>
            </a:endParaRPr>
          </a:p>
        </p:txBody>
      </p:sp>
      <p:sp>
        <p:nvSpPr>
          <p:cNvPr id="1048579" name="页脚占位符 1048578"/>
          <p:cNvSpPr>
            <a:spLocks noGrp="1"/>
          </p:cNvSpPr>
          <p:nvPr>
            <p:ph type="ftr" sz="quarter" idx="3"/>
          </p:nvPr>
        </p:nvSpPr>
        <p:spPr>
          <a:xfrm>
            <a:off x="3514725" y="6248400"/>
            <a:ext cx="3257550" cy="45720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endParaRPr lang="en-US" altLang="zh-CN" sz="1200" b="0">
              <a:latin typeface="Garamond" pitchFamily="18" charset="0"/>
              <a:ea typeface="宋体" pitchFamily="2" charset="-122"/>
            </a:endParaRPr>
          </a:p>
        </p:txBody>
      </p:sp>
    </p:spTree>
  </p:cSld>
  <p:clrMapOvr>
    <a:masterClrMapping/>
  </p:clrMapOvr>
  <p:transition>
    <p:blinds dir="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9176" name="标题 1"/>
          <p:cNvSpPr>
            <a:spLocks noGrp="1"/>
          </p:cNvSpPr>
          <p:nvPr>
            <p:ph type="title"/>
          </p:nvPr>
        </p:nvSpPr>
        <p:spPr/>
        <p:txBody>
          <a:bodyPr/>
          <a:lstStyle/>
          <a:p>
            <a:r>
              <a:rPr lang="zh-CN" altLang="en-US" smtClean="0"/>
              <a:t>单击此处编辑母版标题样式</a:t>
            </a:r>
            <a:endParaRPr lang="zh-CN" altLang="en-US"/>
          </a:p>
        </p:txBody>
      </p:sp>
      <p:sp>
        <p:nvSpPr>
          <p:cNvPr id="1048578" name="日期占位符 1048577"/>
          <p:cNvSpPr>
            <a:spLocks noGrp="1"/>
          </p:cNvSpPr>
          <p:nvPr>
            <p:ph type="dt" sz="half" idx="2"/>
          </p:nvPr>
        </p:nvSpPr>
        <p:spPr>
          <a:xfrm>
            <a:off x="514350" y="6243637"/>
            <a:ext cx="2400300" cy="45720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eaLnBrk="1" latinLnBrk="1" hangingPunct="1"/>
            <a:endParaRPr lang="en-US" altLang="zh-CN" sz="1200" b="0">
              <a:latin typeface="Garamond" pitchFamily="18" charset="0"/>
              <a:ea typeface="宋体" pitchFamily="2" charset="-122"/>
            </a:endParaRPr>
          </a:p>
        </p:txBody>
      </p:sp>
      <p:sp>
        <p:nvSpPr>
          <p:cNvPr id="1048580" name="灯片编号占位符 1048579"/>
          <p:cNvSpPr>
            <a:spLocks noGrp="1"/>
          </p:cNvSpPr>
          <p:nvPr>
            <p:ph type="sldNum" sz="quarter" idx="4"/>
          </p:nvPr>
        </p:nvSpPr>
        <p:spPr>
          <a:xfrm>
            <a:off x="7372350" y="6243637"/>
            <a:ext cx="2400300" cy="45720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r" eaLnBrk="1" latinLnBrk="1" hangingPunct="1"/>
            <a:fld id="{566ABCEB-ACFC-4714-9973-3DA970169C29}" type="slidenum">
              <a:rPr lang="en-US" altLang="zh-CN" sz="1200" b="0">
                <a:latin typeface="Garamond" pitchFamily="18" charset="0"/>
                <a:ea typeface="宋体" pitchFamily="2" charset="-122"/>
              </a:rPr>
              <a:pPr lvl="0" algn="r" eaLnBrk="1" latinLnBrk="1" hangingPunct="1"/>
              <a:t>‹#›</a:t>
            </a:fld>
            <a:endParaRPr lang="en-US" altLang="zh-CN" sz="1200" b="0">
              <a:latin typeface="Garamond" pitchFamily="18" charset="0"/>
              <a:ea typeface="宋体" pitchFamily="2" charset="-122"/>
            </a:endParaRPr>
          </a:p>
        </p:txBody>
      </p:sp>
      <p:sp>
        <p:nvSpPr>
          <p:cNvPr id="1048579" name="页脚占位符 1048578"/>
          <p:cNvSpPr>
            <a:spLocks noGrp="1"/>
          </p:cNvSpPr>
          <p:nvPr>
            <p:ph type="ftr" sz="quarter" idx="3"/>
          </p:nvPr>
        </p:nvSpPr>
        <p:spPr>
          <a:xfrm>
            <a:off x="3514725" y="6248400"/>
            <a:ext cx="3257550" cy="45720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endParaRPr lang="en-US" altLang="zh-CN" sz="1200" b="0">
              <a:latin typeface="Garamond" pitchFamily="18" charset="0"/>
              <a:ea typeface="宋体" pitchFamily="2" charset="-122"/>
            </a:endParaRPr>
          </a:p>
        </p:txBody>
      </p:sp>
    </p:spTree>
  </p:cSld>
  <p:clrMapOvr>
    <a:masterClrMapping/>
  </p:clrMapOvr>
  <p:transition>
    <p:blinds dir="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578" name="日期占位符 1048577"/>
          <p:cNvSpPr>
            <a:spLocks noGrp="1"/>
          </p:cNvSpPr>
          <p:nvPr>
            <p:ph type="dt" sz="half" idx="2"/>
          </p:nvPr>
        </p:nvSpPr>
        <p:spPr>
          <a:xfrm>
            <a:off x="514350" y="6243637"/>
            <a:ext cx="2400300" cy="45720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eaLnBrk="1" latinLnBrk="1" hangingPunct="1"/>
            <a:endParaRPr lang="en-US" altLang="zh-CN" sz="1200" b="0">
              <a:latin typeface="Garamond" pitchFamily="18" charset="0"/>
              <a:ea typeface="宋体" pitchFamily="2" charset="-122"/>
            </a:endParaRPr>
          </a:p>
        </p:txBody>
      </p:sp>
      <p:sp>
        <p:nvSpPr>
          <p:cNvPr id="1048580" name="灯片编号占位符 1048579"/>
          <p:cNvSpPr>
            <a:spLocks noGrp="1"/>
          </p:cNvSpPr>
          <p:nvPr>
            <p:ph type="sldNum" sz="quarter" idx="4"/>
          </p:nvPr>
        </p:nvSpPr>
        <p:spPr>
          <a:xfrm>
            <a:off x="7372350" y="6243637"/>
            <a:ext cx="2400300" cy="45720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r" eaLnBrk="1" latinLnBrk="1" hangingPunct="1"/>
            <a:fld id="{566ABCEB-ACFC-4714-9973-3DA970169C29}" type="slidenum">
              <a:rPr lang="en-US" altLang="zh-CN" sz="1200" b="0">
                <a:latin typeface="Garamond" pitchFamily="18" charset="0"/>
                <a:ea typeface="宋体" pitchFamily="2" charset="-122"/>
              </a:rPr>
              <a:pPr lvl="0" algn="r" eaLnBrk="1" latinLnBrk="1" hangingPunct="1"/>
              <a:t>‹#›</a:t>
            </a:fld>
            <a:endParaRPr lang="en-US" altLang="zh-CN" sz="1200" b="0">
              <a:latin typeface="Garamond" pitchFamily="18" charset="0"/>
              <a:ea typeface="宋体" pitchFamily="2" charset="-122"/>
            </a:endParaRPr>
          </a:p>
        </p:txBody>
      </p:sp>
      <p:sp>
        <p:nvSpPr>
          <p:cNvPr id="1048579" name="页脚占位符 1048578"/>
          <p:cNvSpPr>
            <a:spLocks noGrp="1"/>
          </p:cNvSpPr>
          <p:nvPr>
            <p:ph type="ftr" sz="quarter" idx="3"/>
          </p:nvPr>
        </p:nvSpPr>
        <p:spPr>
          <a:xfrm>
            <a:off x="3514725" y="6248400"/>
            <a:ext cx="3257550" cy="45720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endParaRPr lang="en-US" altLang="zh-CN" sz="1200" b="0">
              <a:latin typeface="Garamond" pitchFamily="18" charset="0"/>
              <a:ea typeface="宋体" pitchFamily="2" charset="-122"/>
            </a:endParaRPr>
          </a:p>
        </p:txBody>
      </p:sp>
    </p:spTree>
  </p:cSld>
  <p:clrMapOvr>
    <a:masterClrMapping/>
  </p:clrMapOvr>
  <p:transition>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p:bg>
      <p:bgPr>
        <a:blipFill rotWithShape="0">
          <a:blip r:embed="rId2">
            <a:alphaModFix/>
          </a:blip>
          <a:srcRect/>
          <a:stretch>
            <a:fillRect/>
          </a:stretch>
        </a:blipFill>
        <a:effectLst/>
      </p:bgPr>
    </p:bg>
    <p:spTree>
      <p:nvGrpSpPr>
        <p:cNvPr id="1" name=""/>
        <p:cNvGrpSpPr/>
        <p:nvPr/>
      </p:nvGrpSpPr>
      <p:grpSpPr>
        <a:xfrm>
          <a:off x="0" y="0"/>
          <a:ext cx="0" cy="0"/>
          <a:chOff x="0" y="0"/>
          <a:chExt cx="0" cy="0"/>
        </a:xfrm>
      </p:grpSpPr>
      <p:sp>
        <p:nvSpPr>
          <p:cNvPr id="1048722" name="圆角矩形 1048721"/>
          <p:cNvSpPr/>
          <p:nvPr/>
        </p:nvSpPr>
        <p:spPr>
          <a:xfrm>
            <a:off x="571500" y="228600"/>
            <a:ext cx="9067800" cy="990600"/>
          </a:xfrm>
          <a:prstGeom prst="roundRect">
            <a:avLst>
              <a:gd name="adj" fmla="val 50000"/>
            </a:avLst>
          </a:prstGeom>
          <a:solidFill>
            <a:srgbClr val="0070C0"/>
          </a:solidFill>
          <a:ln>
            <a:noFill/>
          </a:ln>
          <a:effectLst>
            <a:outerShdw dist="38100" dir="2700000" algn="tl">
              <a:srgbClr val="000000">
                <a:alpha val="31000"/>
              </a:srgbClr>
            </a:outerShdw>
          </a:effectLst>
        </p:spPr>
        <p:txBody>
          <a:bodyPr vert="horz" lIns="0" tIns="0" rIns="0" bIns="0" anchor="t">
            <a:spAutoFit/>
          </a:bodyP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endParaRPr lang="zh-CN" altLang="en-US"/>
          </a:p>
        </p:txBody>
      </p:sp>
      <p:sp>
        <p:nvSpPr>
          <p:cNvPr id="1048723" name="日期占位符 1048722"/>
          <p:cNvSpPr>
            <a:spLocks noGrp="1"/>
          </p:cNvSpPr>
          <p:nvPr>
            <p:ph type="dt" sz="half" idx="2"/>
          </p:nvPr>
        </p:nvSpPr>
        <p:spPr>
          <a:xfrm>
            <a:off x="514350" y="6248400"/>
            <a:ext cx="24003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endParaRPr lang="en-US" altLang="zh-CN"/>
          </a:p>
        </p:txBody>
      </p:sp>
      <p:sp>
        <p:nvSpPr>
          <p:cNvPr id="1048724" name="页脚占位符 1048723"/>
          <p:cNvSpPr>
            <a:spLocks noGrp="1"/>
          </p:cNvSpPr>
          <p:nvPr>
            <p:ph type="ftr" sz="quarter" idx="3"/>
          </p:nvPr>
        </p:nvSpPr>
        <p:spPr>
          <a:xfrm>
            <a:off x="3514725" y="6248400"/>
            <a:ext cx="325755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endParaRPr lang="en-US" altLang="zh-CN"/>
          </a:p>
        </p:txBody>
      </p:sp>
      <p:sp>
        <p:nvSpPr>
          <p:cNvPr id="1048725" name="灯片编号占位符 1048724"/>
          <p:cNvSpPr>
            <a:spLocks noGrp="1"/>
          </p:cNvSpPr>
          <p:nvPr>
            <p:ph type="sldNum" sz="quarter" idx="4"/>
          </p:nvPr>
        </p:nvSpPr>
        <p:spPr>
          <a:xfrm>
            <a:off x="7372350" y="6248400"/>
            <a:ext cx="24003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fld id="{566ABCEB-ACFC-4714-9973-3DA970169C29}" type="slidenum">
              <a:rPr lang="en-US" altLang="zh-CN"/>
              <a:pPr lvl="0" algn="ctr" eaLnBrk="1" latinLnBrk="1" hangingPunct="1"/>
              <a:t>‹#›</a:t>
            </a:fld>
            <a:endParaRPr lang="en-US" altLang="zh-CN"/>
          </a:p>
        </p:txBody>
      </p:sp>
      <p:sp>
        <p:nvSpPr>
          <p:cNvPr id="1048728" name="内容占位符 3"/>
          <p:cNvSpPr>
            <a:spLocks noGrp="1"/>
          </p:cNvSpPr>
          <p:nvPr>
            <p:ph sz="half" idx="2"/>
          </p:nvPr>
        </p:nvSpPr>
        <p:spPr>
          <a:xfrm>
            <a:off x="5219700" y="1600200"/>
            <a:ext cx="4381500" cy="4419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8727" name="内容占位符 2"/>
          <p:cNvSpPr>
            <a:spLocks noGrp="1"/>
          </p:cNvSpPr>
          <p:nvPr>
            <p:ph sz="half" idx="1"/>
          </p:nvPr>
        </p:nvSpPr>
        <p:spPr>
          <a:xfrm>
            <a:off x="685800" y="1600200"/>
            <a:ext cx="4381500" cy="4419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8726" name="标题 1"/>
          <p:cNvSpPr>
            <a:spLocks noGrp="1"/>
          </p:cNvSpPr>
          <p:nvPr>
            <p:ph type="title"/>
          </p:nvPr>
        </p:nvSpPr>
        <p:spPr>
          <a:xfrm>
            <a:off x="219075" y="228600"/>
            <a:ext cx="9018588" cy="9144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9177" name="标题 1"/>
          <p:cNvSpPr>
            <a:spLocks noGrp="1"/>
          </p:cNvSpPr>
          <p:nvPr>
            <p:ph type="title"/>
          </p:nvPr>
        </p:nvSpPr>
        <p:spPr>
          <a:xfrm>
            <a:off x="514350" y="273050"/>
            <a:ext cx="3384550" cy="1162050"/>
          </a:xfrm>
        </p:spPr>
        <p:txBody>
          <a:bodyPr anchor="b"/>
          <a:lstStyle>
            <a:lvl1pPr algn="l">
              <a:defRPr sz="2000" b="1"/>
            </a:lvl1pPr>
          </a:lstStyle>
          <a:p>
            <a:r>
              <a:rPr lang="zh-CN" altLang="en-US" smtClean="0"/>
              <a:t>单击此处编辑母版标题样式</a:t>
            </a:r>
            <a:endParaRPr lang="zh-CN" altLang="en-US"/>
          </a:p>
        </p:txBody>
      </p:sp>
      <p:sp>
        <p:nvSpPr>
          <p:cNvPr id="1049178" name="内容占位符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179" name="文本占位符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048578" name="日期占位符 1048577"/>
          <p:cNvSpPr>
            <a:spLocks noGrp="1"/>
          </p:cNvSpPr>
          <p:nvPr>
            <p:ph type="dt" sz="half" idx="2"/>
          </p:nvPr>
        </p:nvSpPr>
        <p:spPr>
          <a:xfrm>
            <a:off x="514350" y="6243637"/>
            <a:ext cx="2400300" cy="45720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eaLnBrk="1" latinLnBrk="1" hangingPunct="1"/>
            <a:endParaRPr lang="en-US" altLang="zh-CN" sz="1200" b="0">
              <a:latin typeface="Garamond" pitchFamily="18" charset="0"/>
              <a:ea typeface="宋体" pitchFamily="2" charset="-122"/>
            </a:endParaRPr>
          </a:p>
        </p:txBody>
      </p:sp>
      <p:sp>
        <p:nvSpPr>
          <p:cNvPr id="1048580" name="灯片编号占位符 1048579"/>
          <p:cNvSpPr>
            <a:spLocks noGrp="1"/>
          </p:cNvSpPr>
          <p:nvPr>
            <p:ph type="sldNum" sz="quarter" idx="4"/>
          </p:nvPr>
        </p:nvSpPr>
        <p:spPr>
          <a:xfrm>
            <a:off x="7372350" y="6243637"/>
            <a:ext cx="2400300" cy="45720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r" eaLnBrk="1" latinLnBrk="1" hangingPunct="1"/>
            <a:fld id="{566ABCEB-ACFC-4714-9973-3DA970169C29}" type="slidenum">
              <a:rPr lang="en-US" altLang="zh-CN" sz="1200" b="0">
                <a:latin typeface="Garamond" pitchFamily="18" charset="0"/>
                <a:ea typeface="宋体" pitchFamily="2" charset="-122"/>
              </a:rPr>
              <a:pPr lvl="0" algn="r" eaLnBrk="1" latinLnBrk="1" hangingPunct="1"/>
              <a:t>‹#›</a:t>
            </a:fld>
            <a:endParaRPr lang="en-US" altLang="zh-CN" sz="1200" b="0">
              <a:latin typeface="Garamond" pitchFamily="18" charset="0"/>
              <a:ea typeface="宋体" pitchFamily="2" charset="-122"/>
            </a:endParaRPr>
          </a:p>
        </p:txBody>
      </p:sp>
      <p:sp>
        <p:nvSpPr>
          <p:cNvPr id="1048579" name="页脚占位符 1048578"/>
          <p:cNvSpPr>
            <a:spLocks noGrp="1"/>
          </p:cNvSpPr>
          <p:nvPr>
            <p:ph type="ftr" sz="quarter" idx="3"/>
          </p:nvPr>
        </p:nvSpPr>
        <p:spPr>
          <a:xfrm>
            <a:off x="3514725" y="6248400"/>
            <a:ext cx="3257550" cy="45720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endParaRPr lang="en-US" altLang="zh-CN" sz="1200" b="0">
              <a:latin typeface="Garamond" pitchFamily="18" charset="0"/>
              <a:ea typeface="宋体" pitchFamily="2" charset="-122"/>
            </a:endParaRPr>
          </a:p>
        </p:txBody>
      </p:sp>
    </p:spTree>
  </p:cSld>
  <p:clrMapOvr>
    <a:masterClrMapping/>
  </p:clrMapOvr>
  <p:transition>
    <p:blinds dir="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9180" name="标题 1"/>
          <p:cNvSpPr>
            <a:spLocks noGrp="1"/>
          </p:cNvSpPr>
          <p:nvPr>
            <p:ph type="title"/>
          </p:nvPr>
        </p:nvSpPr>
        <p:spPr>
          <a:xfrm>
            <a:off x="2016125" y="4800600"/>
            <a:ext cx="6172200" cy="566738"/>
          </a:xfrm>
        </p:spPr>
        <p:txBody>
          <a:bodyPr anchor="b"/>
          <a:lstStyle>
            <a:lvl1pPr algn="l">
              <a:defRPr sz="2000" b="1"/>
            </a:lvl1pPr>
          </a:lstStyle>
          <a:p>
            <a:r>
              <a:rPr lang="zh-CN" altLang="en-US" smtClean="0"/>
              <a:t>单击此处编辑母版标题样式</a:t>
            </a:r>
            <a:endParaRPr lang="zh-CN" altLang="en-US"/>
          </a:p>
        </p:txBody>
      </p:sp>
      <p:sp>
        <p:nvSpPr>
          <p:cNvPr id="1049181" name="图片占位符 2"/>
          <p:cNvSpPr>
            <a:spLocks noGrp="1"/>
          </p:cNvSpPr>
          <p:nvPr>
            <p:ph type="pic" idx="1"/>
          </p:nvPr>
        </p:nvSpPr>
        <p:spPr>
          <a:xfrm>
            <a:off x="2016125" y="612775"/>
            <a:ext cx="6172200" cy="4114800"/>
          </a:xfrm>
        </p:spPr>
        <p:txBody>
          <a:bodyPr vert="horz" wrap="square" lIns="91440" tIns="45720" rIns="91440" bIns="45720"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1049182" name="文本占位符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048578" name="日期占位符 1048577"/>
          <p:cNvSpPr>
            <a:spLocks noGrp="1"/>
          </p:cNvSpPr>
          <p:nvPr>
            <p:ph type="dt" sz="half" idx="2"/>
          </p:nvPr>
        </p:nvSpPr>
        <p:spPr>
          <a:xfrm>
            <a:off x="514350" y="6243637"/>
            <a:ext cx="2400300" cy="45720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eaLnBrk="1" latinLnBrk="1" hangingPunct="1"/>
            <a:endParaRPr lang="en-US" altLang="zh-CN" sz="1200" b="0">
              <a:latin typeface="Garamond" pitchFamily="18" charset="0"/>
              <a:ea typeface="宋体" pitchFamily="2" charset="-122"/>
            </a:endParaRPr>
          </a:p>
        </p:txBody>
      </p:sp>
      <p:sp>
        <p:nvSpPr>
          <p:cNvPr id="1048580" name="灯片编号占位符 1048579"/>
          <p:cNvSpPr>
            <a:spLocks noGrp="1"/>
          </p:cNvSpPr>
          <p:nvPr>
            <p:ph type="sldNum" sz="quarter" idx="4"/>
          </p:nvPr>
        </p:nvSpPr>
        <p:spPr>
          <a:xfrm>
            <a:off x="7372350" y="6243637"/>
            <a:ext cx="2400300" cy="45720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r" eaLnBrk="1" latinLnBrk="1" hangingPunct="1"/>
            <a:fld id="{566ABCEB-ACFC-4714-9973-3DA970169C29}" type="slidenum">
              <a:rPr lang="en-US" altLang="zh-CN" sz="1200" b="0">
                <a:latin typeface="Garamond" pitchFamily="18" charset="0"/>
                <a:ea typeface="宋体" pitchFamily="2" charset="-122"/>
              </a:rPr>
              <a:pPr lvl="0" algn="r" eaLnBrk="1" latinLnBrk="1" hangingPunct="1"/>
              <a:t>‹#›</a:t>
            </a:fld>
            <a:endParaRPr lang="en-US" altLang="zh-CN" sz="1200" b="0">
              <a:latin typeface="Garamond" pitchFamily="18" charset="0"/>
              <a:ea typeface="宋体" pitchFamily="2" charset="-122"/>
            </a:endParaRPr>
          </a:p>
        </p:txBody>
      </p:sp>
      <p:sp>
        <p:nvSpPr>
          <p:cNvPr id="1048579" name="页脚占位符 1048578"/>
          <p:cNvSpPr>
            <a:spLocks noGrp="1"/>
          </p:cNvSpPr>
          <p:nvPr>
            <p:ph type="ftr" sz="quarter" idx="3"/>
          </p:nvPr>
        </p:nvSpPr>
        <p:spPr>
          <a:xfrm>
            <a:off x="3514725" y="6248400"/>
            <a:ext cx="3257550" cy="45720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endParaRPr lang="en-US" altLang="zh-CN" sz="1200" b="0">
              <a:latin typeface="Garamond" pitchFamily="18" charset="0"/>
              <a:ea typeface="宋体" pitchFamily="2" charset="-122"/>
            </a:endParaRPr>
          </a:p>
        </p:txBody>
      </p:sp>
    </p:spTree>
  </p:cSld>
  <p:clrMapOvr>
    <a:masterClrMapping/>
  </p:clrMapOvr>
  <p:transition>
    <p:blinds dir="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9183" name="标题 1"/>
          <p:cNvSpPr>
            <a:spLocks noGrp="1"/>
          </p:cNvSpPr>
          <p:nvPr>
            <p:ph type="title"/>
          </p:nvPr>
        </p:nvSpPr>
        <p:spPr/>
        <p:txBody>
          <a:bodyPr/>
          <a:lstStyle/>
          <a:p>
            <a:r>
              <a:rPr lang="zh-CN" altLang="en-US" smtClean="0"/>
              <a:t>单击此处编辑母版标题样式</a:t>
            </a:r>
            <a:endParaRPr lang="zh-CN" altLang="en-US"/>
          </a:p>
        </p:txBody>
      </p:sp>
      <p:sp>
        <p:nvSpPr>
          <p:cNvPr id="1049184"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8578" name="日期占位符 1048577"/>
          <p:cNvSpPr>
            <a:spLocks noGrp="1"/>
          </p:cNvSpPr>
          <p:nvPr>
            <p:ph type="dt" sz="half" idx="2"/>
          </p:nvPr>
        </p:nvSpPr>
        <p:spPr>
          <a:xfrm>
            <a:off x="514350" y="6243637"/>
            <a:ext cx="2400300" cy="45720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eaLnBrk="1" latinLnBrk="1" hangingPunct="1"/>
            <a:endParaRPr lang="en-US" altLang="zh-CN" sz="1200" b="0">
              <a:latin typeface="Garamond" pitchFamily="18" charset="0"/>
              <a:ea typeface="宋体" pitchFamily="2" charset="-122"/>
            </a:endParaRPr>
          </a:p>
        </p:txBody>
      </p:sp>
      <p:sp>
        <p:nvSpPr>
          <p:cNvPr id="1048580" name="灯片编号占位符 1048579"/>
          <p:cNvSpPr>
            <a:spLocks noGrp="1"/>
          </p:cNvSpPr>
          <p:nvPr>
            <p:ph type="sldNum" sz="quarter" idx="4"/>
          </p:nvPr>
        </p:nvSpPr>
        <p:spPr>
          <a:xfrm>
            <a:off x="7372350" y="6243637"/>
            <a:ext cx="2400300" cy="45720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r" eaLnBrk="1" latinLnBrk="1" hangingPunct="1"/>
            <a:fld id="{566ABCEB-ACFC-4714-9973-3DA970169C29}" type="slidenum">
              <a:rPr lang="en-US" altLang="zh-CN" sz="1200" b="0">
                <a:latin typeface="Garamond" pitchFamily="18" charset="0"/>
                <a:ea typeface="宋体" pitchFamily="2" charset="-122"/>
              </a:rPr>
              <a:pPr lvl="0" algn="r" eaLnBrk="1" latinLnBrk="1" hangingPunct="1"/>
              <a:t>‹#›</a:t>
            </a:fld>
            <a:endParaRPr lang="en-US" altLang="zh-CN" sz="1200" b="0">
              <a:latin typeface="Garamond" pitchFamily="18" charset="0"/>
              <a:ea typeface="宋体" pitchFamily="2" charset="-122"/>
            </a:endParaRPr>
          </a:p>
        </p:txBody>
      </p:sp>
      <p:sp>
        <p:nvSpPr>
          <p:cNvPr id="1048579" name="页脚占位符 1048578"/>
          <p:cNvSpPr>
            <a:spLocks noGrp="1"/>
          </p:cNvSpPr>
          <p:nvPr>
            <p:ph type="ftr" sz="quarter" idx="3"/>
          </p:nvPr>
        </p:nvSpPr>
        <p:spPr>
          <a:xfrm>
            <a:off x="3514725" y="6248400"/>
            <a:ext cx="3257550" cy="45720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endParaRPr lang="en-US" altLang="zh-CN" sz="1200" b="0">
              <a:latin typeface="Garamond" pitchFamily="18" charset="0"/>
              <a:ea typeface="宋体" pitchFamily="2" charset="-122"/>
            </a:endParaRPr>
          </a:p>
        </p:txBody>
      </p:sp>
    </p:spTree>
  </p:cSld>
  <p:clrMapOvr>
    <a:masterClrMapping/>
  </p:clrMapOvr>
  <p:transition>
    <p:blinds dir="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1049185" name="竖排标题 1"/>
          <p:cNvSpPr>
            <a:spLocks noGrp="1"/>
          </p:cNvSpPr>
          <p:nvPr>
            <p:ph type="title" orient="vert"/>
          </p:nvPr>
        </p:nvSpPr>
        <p:spPr>
          <a:xfrm>
            <a:off x="7458075" y="277813"/>
            <a:ext cx="2314575" cy="5853112"/>
          </a:xfrm>
        </p:spPr>
        <p:txBody>
          <a:bodyPr vert="eaVert"/>
          <a:lstStyle/>
          <a:p>
            <a:r>
              <a:rPr lang="zh-CN" altLang="en-US" smtClean="0"/>
              <a:t>单击此处编辑母版标题样式</a:t>
            </a:r>
            <a:endParaRPr lang="zh-CN" altLang="en-US"/>
          </a:p>
        </p:txBody>
      </p:sp>
      <p:sp>
        <p:nvSpPr>
          <p:cNvPr id="1049186" name="竖排文字占位符 2"/>
          <p:cNvSpPr>
            <a:spLocks noGrp="1"/>
          </p:cNvSpPr>
          <p:nvPr>
            <p:ph type="body" orient="vert" idx="1"/>
          </p:nvPr>
        </p:nvSpPr>
        <p:spPr>
          <a:xfrm>
            <a:off x="514350" y="277813"/>
            <a:ext cx="6791325" cy="58531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8578" name="日期占位符 1048577"/>
          <p:cNvSpPr>
            <a:spLocks noGrp="1"/>
          </p:cNvSpPr>
          <p:nvPr>
            <p:ph type="dt" sz="half" idx="2"/>
          </p:nvPr>
        </p:nvSpPr>
        <p:spPr>
          <a:xfrm>
            <a:off x="514350" y="6243637"/>
            <a:ext cx="2400300" cy="45720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eaLnBrk="1" latinLnBrk="1" hangingPunct="1"/>
            <a:endParaRPr lang="en-US" altLang="zh-CN" sz="1200" b="0">
              <a:latin typeface="Garamond" pitchFamily="18" charset="0"/>
              <a:ea typeface="宋体" pitchFamily="2" charset="-122"/>
            </a:endParaRPr>
          </a:p>
        </p:txBody>
      </p:sp>
      <p:sp>
        <p:nvSpPr>
          <p:cNvPr id="1048580" name="灯片编号占位符 1048579"/>
          <p:cNvSpPr>
            <a:spLocks noGrp="1"/>
          </p:cNvSpPr>
          <p:nvPr>
            <p:ph type="sldNum" sz="quarter" idx="4"/>
          </p:nvPr>
        </p:nvSpPr>
        <p:spPr>
          <a:xfrm>
            <a:off x="7372350" y="6243637"/>
            <a:ext cx="2400300" cy="45720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r" eaLnBrk="1" latinLnBrk="1" hangingPunct="1"/>
            <a:fld id="{566ABCEB-ACFC-4714-9973-3DA970169C29}" type="slidenum">
              <a:rPr lang="en-US" altLang="zh-CN" sz="1200" b="0">
                <a:latin typeface="Garamond" pitchFamily="18" charset="0"/>
                <a:ea typeface="宋体" pitchFamily="2" charset="-122"/>
              </a:rPr>
              <a:pPr lvl="0" algn="r" eaLnBrk="1" latinLnBrk="1" hangingPunct="1"/>
              <a:t>‹#›</a:t>
            </a:fld>
            <a:endParaRPr lang="en-US" altLang="zh-CN" sz="1200" b="0">
              <a:latin typeface="Garamond" pitchFamily="18" charset="0"/>
              <a:ea typeface="宋体" pitchFamily="2" charset="-122"/>
            </a:endParaRPr>
          </a:p>
        </p:txBody>
      </p:sp>
      <p:sp>
        <p:nvSpPr>
          <p:cNvPr id="1048579" name="页脚占位符 1048578"/>
          <p:cNvSpPr>
            <a:spLocks noGrp="1"/>
          </p:cNvSpPr>
          <p:nvPr>
            <p:ph type="ftr" sz="quarter" idx="3"/>
          </p:nvPr>
        </p:nvSpPr>
        <p:spPr>
          <a:xfrm>
            <a:off x="3514725" y="6248400"/>
            <a:ext cx="3257550" cy="45720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endParaRPr lang="en-US" altLang="zh-CN" sz="1200" b="0">
              <a:latin typeface="Garamond" pitchFamily="18" charset="0"/>
              <a:ea typeface="宋体" pitchFamily="2" charset="-122"/>
            </a:endParaRPr>
          </a:p>
        </p:txBody>
      </p:sp>
    </p:spTree>
  </p:cSld>
  <p:clrMapOvr>
    <a:masterClrMapping/>
  </p:clrMapOvr>
  <p:transition>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p:bg>
      <p:bgPr>
        <a:blipFill rotWithShape="0">
          <a:blip r:embed="rId2">
            <a:alphaModFix/>
          </a:blip>
          <a:srcRect/>
          <a:stretch>
            <a:fillRect/>
          </a:stretch>
        </a:blipFill>
        <a:effectLst/>
      </p:bgPr>
    </p:bg>
    <p:spTree>
      <p:nvGrpSpPr>
        <p:cNvPr id="1" name=""/>
        <p:cNvGrpSpPr/>
        <p:nvPr/>
      </p:nvGrpSpPr>
      <p:grpSpPr>
        <a:xfrm>
          <a:off x="0" y="0"/>
          <a:ext cx="0" cy="0"/>
          <a:chOff x="0" y="0"/>
          <a:chExt cx="0" cy="0"/>
        </a:xfrm>
      </p:grpSpPr>
      <p:sp>
        <p:nvSpPr>
          <p:cNvPr id="1049046" name="圆角矩形 1049045"/>
          <p:cNvSpPr/>
          <p:nvPr/>
        </p:nvSpPr>
        <p:spPr>
          <a:xfrm>
            <a:off x="571500" y="228600"/>
            <a:ext cx="9067800" cy="990600"/>
          </a:xfrm>
          <a:prstGeom prst="roundRect">
            <a:avLst>
              <a:gd name="adj" fmla="val 50000"/>
            </a:avLst>
          </a:prstGeom>
          <a:solidFill>
            <a:srgbClr val="0070C0"/>
          </a:solidFill>
          <a:ln>
            <a:noFill/>
          </a:ln>
          <a:effectLst>
            <a:outerShdw dist="38100" dir="2700000" algn="tl">
              <a:srgbClr val="000000">
                <a:alpha val="31000"/>
              </a:srgbClr>
            </a:outerShdw>
          </a:effectLst>
        </p:spPr>
        <p:txBody>
          <a:bodyPr vert="horz" lIns="0" tIns="0" rIns="0" bIns="0" anchor="t">
            <a:spAutoFit/>
          </a:bodyP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endParaRPr lang="zh-CN" altLang="en-US"/>
          </a:p>
        </p:txBody>
      </p:sp>
      <p:sp>
        <p:nvSpPr>
          <p:cNvPr id="1049047" name="日期占位符 1049046"/>
          <p:cNvSpPr>
            <a:spLocks noGrp="1"/>
          </p:cNvSpPr>
          <p:nvPr>
            <p:ph type="dt" sz="half" idx="2"/>
          </p:nvPr>
        </p:nvSpPr>
        <p:spPr>
          <a:xfrm>
            <a:off x="514350" y="6248400"/>
            <a:ext cx="24003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endParaRPr lang="en-US" altLang="zh-CN"/>
          </a:p>
        </p:txBody>
      </p:sp>
      <p:sp>
        <p:nvSpPr>
          <p:cNvPr id="1049048" name="页脚占位符 1049047"/>
          <p:cNvSpPr>
            <a:spLocks noGrp="1"/>
          </p:cNvSpPr>
          <p:nvPr>
            <p:ph type="ftr" sz="quarter" idx="3"/>
          </p:nvPr>
        </p:nvSpPr>
        <p:spPr>
          <a:xfrm>
            <a:off x="3514725" y="6248400"/>
            <a:ext cx="325755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endParaRPr lang="en-US" altLang="zh-CN"/>
          </a:p>
        </p:txBody>
      </p:sp>
      <p:sp>
        <p:nvSpPr>
          <p:cNvPr id="1049049" name="灯片编号占位符 1049048"/>
          <p:cNvSpPr>
            <a:spLocks noGrp="1"/>
          </p:cNvSpPr>
          <p:nvPr>
            <p:ph type="sldNum" sz="quarter" idx="4"/>
          </p:nvPr>
        </p:nvSpPr>
        <p:spPr>
          <a:xfrm>
            <a:off x="7372350" y="6248400"/>
            <a:ext cx="24003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fld id="{566ABCEB-ACFC-4714-9973-3DA970169C29}" type="slidenum">
              <a:rPr lang="en-US" altLang="zh-CN"/>
              <a:pPr lvl="0" algn="ctr" eaLnBrk="1" latinLnBrk="1" hangingPunct="1"/>
              <a:t>‹#›</a:t>
            </a:fld>
            <a:endParaRPr lang="en-US" altLang="zh-CN"/>
          </a:p>
        </p:txBody>
      </p:sp>
      <p:sp>
        <p:nvSpPr>
          <p:cNvPr id="1049054" name="内容占位符 5"/>
          <p:cNvSpPr>
            <a:spLocks noGrp="1"/>
          </p:cNvSpPr>
          <p:nvPr>
            <p:ph sz="quarter" idx="4"/>
          </p:nvPr>
        </p:nvSpPr>
        <p:spPr>
          <a:xfrm>
            <a:off x="5226050" y="2174875"/>
            <a:ext cx="454660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053" name="文本占位符 4"/>
          <p:cNvSpPr>
            <a:spLocks noGrp="1"/>
          </p:cNvSpPr>
          <p:nvPr>
            <p:ph type="body" sz="quarter" idx="3"/>
          </p:nvPr>
        </p:nvSpPr>
        <p:spPr>
          <a:xfrm>
            <a:off x="5226050" y="1535113"/>
            <a:ext cx="454660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049052" name="内容占位符 3"/>
          <p:cNvSpPr>
            <a:spLocks noGrp="1"/>
          </p:cNvSpPr>
          <p:nvPr>
            <p:ph sz="half" idx="2"/>
          </p:nvPr>
        </p:nvSpPr>
        <p:spPr>
          <a:xfrm>
            <a:off x="514350" y="2174875"/>
            <a:ext cx="454501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051" name="文本占位符 2"/>
          <p:cNvSpPr>
            <a:spLocks noGrp="1"/>
          </p:cNvSpPr>
          <p:nvPr>
            <p:ph type="body" idx="1"/>
          </p:nvPr>
        </p:nvSpPr>
        <p:spPr>
          <a:xfrm>
            <a:off x="514350" y="1535113"/>
            <a:ext cx="454501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049050" name="标题 1"/>
          <p:cNvSpPr>
            <a:spLocks noGrp="1"/>
          </p:cNvSpPr>
          <p:nvPr>
            <p:ph type="title"/>
          </p:nvPr>
        </p:nvSpPr>
        <p:spPr>
          <a:xfrm>
            <a:off x="514350" y="274638"/>
            <a:ext cx="92583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p:bg>
      <p:bgPr>
        <a:blipFill rotWithShape="0">
          <a:blip r:embed="rId2">
            <a:alphaModFix/>
          </a:blip>
          <a:srcRect/>
          <a:stretch>
            <a:fillRect/>
          </a:stretch>
        </a:blipFill>
        <a:effectLst/>
      </p:bgPr>
    </p:bg>
    <p:spTree>
      <p:nvGrpSpPr>
        <p:cNvPr id="1" name=""/>
        <p:cNvGrpSpPr/>
        <p:nvPr/>
      </p:nvGrpSpPr>
      <p:grpSpPr>
        <a:xfrm>
          <a:off x="0" y="0"/>
          <a:ext cx="0" cy="0"/>
          <a:chOff x="0" y="0"/>
          <a:chExt cx="0" cy="0"/>
        </a:xfrm>
      </p:grpSpPr>
      <p:sp>
        <p:nvSpPr>
          <p:cNvPr id="1049055" name="圆角矩形 1049054"/>
          <p:cNvSpPr/>
          <p:nvPr/>
        </p:nvSpPr>
        <p:spPr>
          <a:xfrm>
            <a:off x="571500" y="228600"/>
            <a:ext cx="9067800" cy="990600"/>
          </a:xfrm>
          <a:prstGeom prst="roundRect">
            <a:avLst>
              <a:gd name="adj" fmla="val 50000"/>
            </a:avLst>
          </a:prstGeom>
          <a:solidFill>
            <a:srgbClr val="0070C0"/>
          </a:solidFill>
          <a:ln>
            <a:noFill/>
          </a:ln>
          <a:effectLst>
            <a:outerShdw dist="38100" dir="2700000" algn="tl">
              <a:srgbClr val="000000">
                <a:alpha val="31000"/>
              </a:srgbClr>
            </a:outerShdw>
          </a:effectLst>
        </p:spPr>
        <p:txBody>
          <a:bodyPr vert="horz" lIns="0" tIns="0" rIns="0" bIns="0" anchor="t">
            <a:spAutoFit/>
          </a:bodyP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endParaRPr lang="zh-CN" altLang="en-US"/>
          </a:p>
        </p:txBody>
      </p:sp>
      <p:sp>
        <p:nvSpPr>
          <p:cNvPr id="1049056" name="日期占位符 1049055"/>
          <p:cNvSpPr>
            <a:spLocks noGrp="1"/>
          </p:cNvSpPr>
          <p:nvPr>
            <p:ph type="dt" sz="half" idx="2"/>
          </p:nvPr>
        </p:nvSpPr>
        <p:spPr>
          <a:xfrm>
            <a:off x="514350" y="6248400"/>
            <a:ext cx="24003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endParaRPr lang="en-US" altLang="zh-CN"/>
          </a:p>
        </p:txBody>
      </p:sp>
      <p:sp>
        <p:nvSpPr>
          <p:cNvPr id="1049057" name="页脚占位符 1049056"/>
          <p:cNvSpPr>
            <a:spLocks noGrp="1"/>
          </p:cNvSpPr>
          <p:nvPr>
            <p:ph type="ftr" sz="quarter" idx="3"/>
          </p:nvPr>
        </p:nvSpPr>
        <p:spPr>
          <a:xfrm>
            <a:off x="3514725" y="6248400"/>
            <a:ext cx="325755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endParaRPr lang="en-US" altLang="zh-CN"/>
          </a:p>
        </p:txBody>
      </p:sp>
      <p:sp>
        <p:nvSpPr>
          <p:cNvPr id="1049058" name="灯片编号占位符 1049057"/>
          <p:cNvSpPr>
            <a:spLocks noGrp="1"/>
          </p:cNvSpPr>
          <p:nvPr>
            <p:ph type="sldNum" sz="quarter" idx="4"/>
          </p:nvPr>
        </p:nvSpPr>
        <p:spPr>
          <a:xfrm>
            <a:off x="7372350" y="6248400"/>
            <a:ext cx="24003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fld id="{566ABCEB-ACFC-4714-9973-3DA970169C29}" type="slidenum">
              <a:rPr lang="en-US" altLang="zh-CN"/>
              <a:pPr lvl="0" algn="ctr" eaLnBrk="1" latinLnBrk="1" hangingPunct="1"/>
              <a:t>‹#›</a:t>
            </a:fld>
            <a:endParaRPr lang="en-US" altLang="zh-CN"/>
          </a:p>
        </p:txBody>
      </p:sp>
      <p:sp>
        <p:nvSpPr>
          <p:cNvPr id="1049059" name="标题 1"/>
          <p:cNvSpPr>
            <a:spLocks noGrp="1"/>
          </p:cNvSpPr>
          <p:nvPr>
            <p:ph type="title"/>
          </p:nvPr>
        </p:nvSpPr>
        <p:spPr>
          <a:xfrm>
            <a:off x="219075" y="228600"/>
            <a:ext cx="9018588" cy="9144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p:bg>
      <p:bgPr>
        <a:blipFill rotWithShape="0">
          <a:blip r:embed="rId2">
            <a:alphaModFix/>
          </a:blip>
          <a:srcRect/>
          <a:stretch>
            <a:fillRect/>
          </a:stretch>
        </a:blipFill>
        <a:effectLst/>
      </p:bgPr>
    </p:bg>
    <p:spTree>
      <p:nvGrpSpPr>
        <p:cNvPr id="1" name=""/>
        <p:cNvGrpSpPr/>
        <p:nvPr/>
      </p:nvGrpSpPr>
      <p:grpSpPr>
        <a:xfrm>
          <a:off x="0" y="0"/>
          <a:ext cx="0" cy="0"/>
          <a:chOff x="0" y="0"/>
          <a:chExt cx="0" cy="0"/>
        </a:xfrm>
      </p:grpSpPr>
      <p:sp>
        <p:nvSpPr>
          <p:cNvPr id="1049060" name="圆角矩形 1049059"/>
          <p:cNvSpPr/>
          <p:nvPr/>
        </p:nvSpPr>
        <p:spPr>
          <a:xfrm>
            <a:off x="571500" y="228600"/>
            <a:ext cx="9067800" cy="990600"/>
          </a:xfrm>
          <a:prstGeom prst="roundRect">
            <a:avLst>
              <a:gd name="adj" fmla="val 50000"/>
            </a:avLst>
          </a:prstGeom>
          <a:solidFill>
            <a:srgbClr val="0070C0"/>
          </a:solidFill>
          <a:ln>
            <a:noFill/>
          </a:ln>
          <a:effectLst>
            <a:outerShdw dist="38100" dir="2700000" algn="tl">
              <a:srgbClr val="000000">
                <a:alpha val="31000"/>
              </a:srgbClr>
            </a:outerShdw>
          </a:effectLst>
        </p:spPr>
        <p:txBody>
          <a:bodyPr vert="horz" lIns="0" tIns="0" rIns="0" bIns="0" anchor="t">
            <a:spAutoFit/>
          </a:bodyP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endParaRPr lang="zh-CN" altLang="en-US"/>
          </a:p>
        </p:txBody>
      </p:sp>
      <p:sp>
        <p:nvSpPr>
          <p:cNvPr id="1049061" name="日期占位符 1049060"/>
          <p:cNvSpPr>
            <a:spLocks noGrp="1"/>
          </p:cNvSpPr>
          <p:nvPr>
            <p:ph type="dt" sz="half" idx="2"/>
          </p:nvPr>
        </p:nvSpPr>
        <p:spPr>
          <a:xfrm>
            <a:off x="514350" y="6248400"/>
            <a:ext cx="24003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endParaRPr lang="en-US" altLang="zh-CN"/>
          </a:p>
        </p:txBody>
      </p:sp>
      <p:sp>
        <p:nvSpPr>
          <p:cNvPr id="1049062" name="页脚占位符 1049061"/>
          <p:cNvSpPr>
            <a:spLocks noGrp="1"/>
          </p:cNvSpPr>
          <p:nvPr>
            <p:ph type="ftr" sz="quarter" idx="3"/>
          </p:nvPr>
        </p:nvSpPr>
        <p:spPr>
          <a:xfrm>
            <a:off x="3514725" y="6248400"/>
            <a:ext cx="325755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endParaRPr lang="en-US" altLang="zh-CN"/>
          </a:p>
        </p:txBody>
      </p:sp>
      <p:sp>
        <p:nvSpPr>
          <p:cNvPr id="1049063" name="灯片编号占位符 1049062"/>
          <p:cNvSpPr>
            <a:spLocks noGrp="1"/>
          </p:cNvSpPr>
          <p:nvPr>
            <p:ph type="sldNum" sz="quarter" idx="4"/>
          </p:nvPr>
        </p:nvSpPr>
        <p:spPr>
          <a:xfrm>
            <a:off x="7372350" y="6248400"/>
            <a:ext cx="24003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fld id="{566ABCEB-ACFC-4714-9973-3DA970169C29}" type="slidenum">
              <a:rPr lang="en-US" altLang="zh-CN"/>
              <a:pPr lvl="0" algn="ctr" eaLnBrk="1" latinLnBrk="1" hangingPunct="1"/>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p:bg>
      <p:bgPr>
        <a:blipFill rotWithShape="0">
          <a:blip r:embed="rId2">
            <a:alphaModFix/>
          </a:blip>
          <a:srcRect/>
          <a:stretch>
            <a:fillRect/>
          </a:stretch>
        </a:blipFill>
        <a:effectLst/>
      </p:bgPr>
    </p:bg>
    <p:spTree>
      <p:nvGrpSpPr>
        <p:cNvPr id="1" name=""/>
        <p:cNvGrpSpPr/>
        <p:nvPr/>
      </p:nvGrpSpPr>
      <p:grpSpPr>
        <a:xfrm>
          <a:off x="0" y="0"/>
          <a:ext cx="0" cy="0"/>
          <a:chOff x="0" y="0"/>
          <a:chExt cx="0" cy="0"/>
        </a:xfrm>
      </p:grpSpPr>
      <p:sp>
        <p:nvSpPr>
          <p:cNvPr id="1049064" name="圆角矩形 1049063"/>
          <p:cNvSpPr/>
          <p:nvPr/>
        </p:nvSpPr>
        <p:spPr>
          <a:xfrm>
            <a:off x="571500" y="228600"/>
            <a:ext cx="9067800" cy="990600"/>
          </a:xfrm>
          <a:prstGeom prst="roundRect">
            <a:avLst>
              <a:gd name="adj" fmla="val 50000"/>
            </a:avLst>
          </a:prstGeom>
          <a:solidFill>
            <a:srgbClr val="0070C0"/>
          </a:solidFill>
          <a:ln>
            <a:noFill/>
          </a:ln>
          <a:effectLst>
            <a:outerShdw dist="38100" dir="2700000" algn="tl">
              <a:srgbClr val="000000">
                <a:alpha val="31000"/>
              </a:srgbClr>
            </a:outerShdw>
          </a:effectLst>
        </p:spPr>
        <p:txBody>
          <a:bodyPr vert="horz" lIns="0" tIns="0" rIns="0" bIns="0" anchor="t">
            <a:spAutoFit/>
          </a:bodyP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endParaRPr lang="zh-CN" altLang="en-US"/>
          </a:p>
        </p:txBody>
      </p:sp>
      <p:sp>
        <p:nvSpPr>
          <p:cNvPr id="1049065" name="日期占位符 1049064"/>
          <p:cNvSpPr>
            <a:spLocks noGrp="1"/>
          </p:cNvSpPr>
          <p:nvPr>
            <p:ph type="dt" sz="half" idx="2"/>
          </p:nvPr>
        </p:nvSpPr>
        <p:spPr>
          <a:xfrm>
            <a:off x="514350" y="6248400"/>
            <a:ext cx="24003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endParaRPr lang="en-US" altLang="zh-CN"/>
          </a:p>
        </p:txBody>
      </p:sp>
      <p:sp>
        <p:nvSpPr>
          <p:cNvPr id="1049066" name="页脚占位符 1049065"/>
          <p:cNvSpPr>
            <a:spLocks noGrp="1"/>
          </p:cNvSpPr>
          <p:nvPr>
            <p:ph type="ftr" sz="quarter" idx="3"/>
          </p:nvPr>
        </p:nvSpPr>
        <p:spPr>
          <a:xfrm>
            <a:off x="3514725" y="6248400"/>
            <a:ext cx="325755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endParaRPr lang="en-US" altLang="zh-CN"/>
          </a:p>
        </p:txBody>
      </p:sp>
      <p:sp>
        <p:nvSpPr>
          <p:cNvPr id="1049067" name="灯片编号占位符 1049066"/>
          <p:cNvSpPr>
            <a:spLocks noGrp="1"/>
          </p:cNvSpPr>
          <p:nvPr>
            <p:ph type="sldNum" sz="quarter" idx="4"/>
          </p:nvPr>
        </p:nvSpPr>
        <p:spPr>
          <a:xfrm>
            <a:off x="7372350" y="6248400"/>
            <a:ext cx="24003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fld id="{566ABCEB-ACFC-4714-9973-3DA970169C29}" type="slidenum">
              <a:rPr lang="en-US" altLang="zh-CN"/>
              <a:pPr lvl="0" algn="ctr" eaLnBrk="1" latinLnBrk="1" hangingPunct="1"/>
              <a:t>‹#›</a:t>
            </a:fld>
            <a:endParaRPr lang="en-US" altLang="zh-CN"/>
          </a:p>
        </p:txBody>
      </p:sp>
      <p:sp>
        <p:nvSpPr>
          <p:cNvPr id="1049070" name="文本占位符 3"/>
          <p:cNvSpPr>
            <a:spLocks noGrp="1"/>
          </p:cNvSpPr>
          <p:nvPr>
            <p:ph type="body" sz="half" idx="2"/>
          </p:nvPr>
        </p:nvSpPr>
        <p:spPr>
          <a:xfrm>
            <a:off x="514350" y="1435100"/>
            <a:ext cx="3384550"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049069" name="内容占位符 2"/>
          <p:cNvSpPr>
            <a:spLocks noGrp="1"/>
          </p:cNvSpPr>
          <p:nvPr>
            <p:ph idx="1"/>
          </p:nvPr>
        </p:nvSpPr>
        <p:spPr>
          <a:xfrm>
            <a:off x="4022725" y="273050"/>
            <a:ext cx="574992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068" name="标题 1"/>
          <p:cNvSpPr>
            <a:spLocks noGrp="1"/>
          </p:cNvSpPr>
          <p:nvPr>
            <p:ph type="title"/>
          </p:nvPr>
        </p:nvSpPr>
        <p:spPr>
          <a:xfrm>
            <a:off x="514350" y="273050"/>
            <a:ext cx="3384550"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p:bg>
      <p:bgPr>
        <a:blipFill rotWithShape="0">
          <a:blip r:embed="rId2">
            <a:alphaModFix/>
          </a:blip>
          <a:srcRect/>
          <a:stretch>
            <a:fillRect/>
          </a:stretch>
        </a:blipFill>
        <a:effectLst/>
      </p:bgPr>
    </p:bg>
    <p:spTree>
      <p:nvGrpSpPr>
        <p:cNvPr id="1" name=""/>
        <p:cNvGrpSpPr/>
        <p:nvPr/>
      </p:nvGrpSpPr>
      <p:grpSpPr>
        <a:xfrm>
          <a:off x="0" y="0"/>
          <a:ext cx="0" cy="0"/>
          <a:chOff x="0" y="0"/>
          <a:chExt cx="0" cy="0"/>
        </a:xfrm>
      </p:grpSpPr>
      <p:sp>
        <p:nvSpPr>
          <p:cNvPr id="1049071" name="圆角矩形 1049070"/>
          <p:cNvSpPr/>
          <p:nvPr/>
        </p:nvSpPr>
        <p:spPr>
          <a:xfrm>
            <a:off x="571500" y="228600"/>
            <a:ext cx="9067800" cy="990600"/>
          </a:xfrm>
          <a:prstGeom prst="roundRect">
            <a:avLst>
              <a:gd name="adj" fmla="val 50000"/>
            </a:avLst>
          </a:prstGeom>
          <a:solidFill>
            <a:srgbClr val="0070C0"/>
          </a:solidFill>
          <a:ln>
            <a:noFill/>
          </a:ln>
          <a:effectLst>
            <a:outerShdw dist="38100" dir="2700000" algn="tl">
              <a:srgbClr val="000000">
                <a:alpha val="31000"/>
              </a:srgbClr>
            </a:outerShdw>
          </a:effectLst>
        </p:spPr>
        <p:txBody>
          <a:bodyPr vert="horz" lIns="0" tIns="0" rIns="0" bIns="0" anchor="t">
            <a:spAutoFit/>
          </a:bodyP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endParaRPr lang="zh-CN" altLang="en-US"/>
          </a:p>
        </p:txBody>
      </p:sp>
      <p:sp>
        <p:nvSpPr>
          <p:cNvPr id="1049072" name="日期占位符 1049071"/>
          <p:cNvSpPr>
            <a:spLocks noGrp="1"/>
          </p:cNvSpPr>
          <p:nvPr>
            <p:ph type="dt" sz="half" idx="2"/>
          </p:nvPr>
        </p:nvSpPr>
        <p:spPr>
          <a:xfrm>
            <a:off x="514350" y="6248400"/>
            <a:ext cx="24003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endParaRPr lang="en-US" altLang="zh-CN"/>
          </a:p>
        </p:txBody>
      </p:sp>
      <p:sp>
        <p:nvSpPr>
          <p:cNvPr id="1049073" name="页脚占位符 1049072"/>
          <p:cNvSpPr>
            <a:spLocks noGrp="1"/>
          </p:cNvSpPr>
          <p:nvPr>
            <p:ph type="ftr" sz="quarter" idx="3"/>
          </p:nvPr>
        </p:nvSpPr>
        <p:spPr>
          <a:xfrm>
            <a:off x="3514725" y="6248400"/>
            <a:ext cx="325755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endParaRPr lang="en-US" altLang="zh-CN"/>
          </a:p>
        </p:txBody>
      </p:sp>
      <p:sp>
        <p:nvSpPr>
          <p:cNvPr id="1049074" name="灯片编号占位符 1049073"/>
          <p:cNvSpPr>
            <a:spLocks noGrp="1"/>
          </p:cNvSpPr>
          <p:nvPr>
            <p:ph type="sldNum" sz="quarter" idx="4"/>
          </p:nvPr>
        </p:nvSpPr>
        <p:spPr>
          <a:xfrm>
            <a:off x="7372350" y="6248400"/>
            <a:ext cx="24003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fld id="{566ABCEB-ACFC-4714-9973-3DA970169C29}" type="slidenum">
              <a:rPr lang="en-US" altLang="zh-CN"/>
              <a:pPr lvl="0" algn="ctr" eaLnBrk="1" latinLnBrk="1" hangingPunct="1"/>
              <a:t>‹#›</a:t>
            </a:fld>
            <a:endParaRPr lang="en-US" altLang="zh-CN"/>
          </a:p>
        </p:txBody>
      </p:sp>
      <p:sp>
        <p:nvSpPr>
          <p:cNvPr id="1049077" name="文本占位符 3"/>
          <p:cNvSpPr>
            <a:spLocks noGrp="1"/>
          </p:cNvSpPr>
          <p:nvPr>
            <p:ph type="body" sz="half" idx="2"/>
          </p:nvPr>
        </p:nvSpPr>
        <p:spPr>
          <a:xfrm>
            <a:off x="2016125" y="5367338"/>
            <a:ext cx="6172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049076" name="图片占位符 2"/>
          <p:cNvSpPr>
            <a:spLocks noGrp="1"/>
          </p:cNvSpPr>
          <p:nvPr>
            <p:ph type="pic" idx="1"/>
          </p:nvPr>
        </p:nvSpPr>
        <p:spPr>
          <a:xfrm>
            <a:off x="2016125" y="612775"/>
            <a:ext cx="6172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panose="05000000000000000000" pitchFamily="2" charset="2"/>
              <a:buNone/>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1049075" name="标题 1"/>
          <p:cNvSpPr>
            <a:spLocks noGrp="1"/>
          </p:cNvSpPr>
          <p:nvPr>
            <p:ph type="title"/>
          </p:nvPr>
        </p:nvSpPr>
        <p:spPr>
          <a:xfrm>
            <a:off x="2016125" y="4800600"/>
            <a:ext cx="61722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image" Target="../media/image1.jpe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alphaModFix/>
          </a:blip>
          <a:srcRect/>
          <a:stretch>
            <a:fillRect/>
          </a:stretch>
        </a:blipFill>
        <a:effectLst/>
      </p:bgPr>
    </p:bg>
    <p:spTree>
      <p:nvGrpSpPr>
        <p:cNvPr id="1" name=""/>
        <p:cNvGrpSpPr/>
        <p:nvPr/>
      </p:nvGrpSpPr>
      <p:grpSpPr>
        <a:xfrm>
          <a:off x="0" y="0"/>
          <a:ext cx="0" cy="0"/>
          <a:chOff x="0" y="0"/>
          <a:chExt cx="0" cy="0"/>
        </a:xfrm>
      </p:grpSpPr>
      <p:sp>
        <p:nvSpPr>
          <p:cNvPr id="1048641" name="圆角矩形 1048640"/>
          <p:cNvSpPr/>
          <p:nvPr/>
        </p:nvSpPr>
        <p:spPr>
          <a:xfrm>
            <a:off x="571500" y="228600"/>
            <a:ext cx="9067800" cy="990600"/>
          </a:xfrm>
          <a:prstGeom prst="roundRect">
            <a:avLst>
              <a:gd name="adj" fmla="val 50000"/>
            </a:avLst>
          </a:prstGeom>
          <a:solidFill>
            <a:srgbClr val="0070C0"/>
          </a:solidFill>
          <a:ln>
            <a:noFill/>
          </a:ln>
          <a:effectLst>
            <a:outerShdw dist="38100" dir="2700000" algn="tl">
              <a:srgbClr val="000000">
                <a:alpha val="31000"/>
              </a:srgbClr>
            </a:outerShdw>
          </a:effectLst>
        </p:spPr>
        <p:txBody>
          <a:bodyPr vert="horz" lIns="0" tIns="0" rIns="0" bIns="0" anchor="t">
            <a:spAutoFit/>
          </a:bodyP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endParaRPr lang="zh-CN" altLang="en-US"/>
          </a:p>
        </p:txBody>
      </p:sp>
    </p:spTree>
  </p:cSld>
  <p:clrMap bg1="lt1" tx1="dk1" bg2="dk2" tx2="lt2" accent1="accent1" accent2="accent2" accent3="accent3" accent4="accent4" accent5="accent5" accent6="accent6" hlink="hlink" folHlink="folHlink"/>
  <p:sldLayoutIdLst>
    <p:sldLayoutId id="2147483649"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ea typeface="宋体" pitchFamily="2" charset="-122"/>
        </a:defRPr>
      </a:lvl2pPr>
      <a:lvl3pPr algn="l" rtl="0" eaLnBrk="0" fontAlgn="base" hangingPunct="0">
        <a:spcBef>
          <a:spcPct val="0"/>
        </a:spcBef>
        <a:spcAft>
          <a:spcPct val="0"/>
        </a:spcAft>
        <a:defRPr sz="4200">
          <a:solidFill>
            <a:schemeClr val="tx2"/>
          </a:solidFill>
          <a:latin typeface="Arial" charset="0"/>
          <a:ea typeface="宋体" pitchFamily="2" charset="-122"/>
        </a:defRPr>
      </a:lvl3pPr>
      <a:lvl4pPr algn="l" rtl="0" eaLnBrk="0" fontAlgn="base" hangingPunct="0">
        <a:spcBef>
          <a:spcPct val="0"/>
        </a:spcBef>
        <a:spcAft>
          <a:spcPct val="0"/>
        </a:spcAft>
        <a:defRPr sz="4200">
          <a:solidFill>
            <a:schemeClr val="tx2"/>
          </a:solidFill>
          <a:latin typeface="Arial" charset="0"/>
          <a:ea typeface="宋体" pitchFamily="2" charset="-122"/>
        </a:defRPr>
      </a:lvl4pPr>
      <a:lvl5pPr algn="l" rtl="0" eaLnBrk="0" fontAlgn="base" hangingPunct="0">
        <a:spcBef>
          <a:spcPct val="0"/>
        </a:spcBef>
        <a:spcAft>
          <a:spcPct val="0"/>
        </a:spcAft>
        <a:defRPr sz="4200">
          <a:solidFill>
            <a:schemeClr val="tx2"/>
          </a:solidFill>
          <a:latin typeface="Arial" charset="0"/>
          <a:ea typeface="宋体" pitchFamily="2" charset="-122"/>
        </a:defRPr>
      </a:lvl5pPr>
      <a:lvl6pPr marL="457200" algn="l" rtl="0" fontAlgn="base">
        <a:spcBef>
          <a:spcPct val="0"/>
        </a:spcBef>
        <a:spcAft>
          <a:spcPct val="0"/>
        </a:spcAft>
        <a:defRPr sz="4200">
          <a:solidFill>
            <a:schemeClr val="tx2"/>
          </a:solidFill>
          <a:latin typeface="Arial" charset="0"/>
          <a:ea typeface="宋体" pitchFamily="2" charset="-122"/>
        </a:defRPr>
      </a:lvl6pPr>
      <a:lvl7pPr marL="914400" algn="l" rtl="0" fontAlgn="base">
        <a:spcBef>
          <a:spcPct val="0"/>
        </a:spcBef>
        <a:spcAft>
          <a:spcPct val="0"/>
        </a:spcAft>
        <a:defRPr sz="4200">
          <a:solidFill>
            <a:schemeClr val="tx2"/>
          </a:solidFill>
          <a:latin typeface="Arial" charset="0"/>
          <a:ea typeface="宋体" pitchFamily="2" charset="-122"/>
        </a:defRPr>
      </a:lvl7pPr>
      <a:lvl8pPr marL="1371600" algn="l" rtl="0" fontAlgn="base">
        <a:spcBef>
          <a:spcPct val="0"/>
        </a:spcBef>
        <a:spcAft>
          <a:spcPct val="0"/>
        </a:spcAft>
        <a:defRPr sz="4200">
          <a:solidFill>
            <a:schemeClr val="tx2"/>
          </a:solidFill>
          <a:latin typeface="Arial" charset="0"/>
          <a:ea typeface="宋体" pitchFamily="2" charset="-122"/>
        </a:defRPr>
      </a:lvl8pPr>
      <a:lvl9pPr marL="1828800" algn="l" rtl="0" fontAlgn="base">
        <a:spcBef>
          <a:spcPct val="0"/>
        </a:spcBef>
        <a:spcAft>
          <a:spcPct val="0"/>
        </a:spcAft>
        <a:defRPr sz="42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l"/>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l"/>
        <a:defRPr sz="2400">
          <a:solidFill>
            <a:schemeClr val="tx1"/>
          </a:solidFill>
          <a:latin typeface="+mn-lt"/>
          <a:ea typeface="+mn-ea"/>
        </a:defRPr>
      </a:lvl3pPr>
      <a:lvl4pPr marL="16002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mn-lt"/>
          <a:ea typeface="+mn-ea"/>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ea typeface="+mn-ea"/>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ea typeface="+mn-ea"/>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ea typeface="+mn-ea"/>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3">
            <a:alphaModFix/>
          </a:blip>
          <a:srcRect/>
          <a:stretch>
            <a:fillRect/>
          </a:stretch>
        </a:blipFill>
        <a:effectLst/>
      </p:bgPr>
    </p:bg>
    <p:spTree>
      <p:nvGrpSpPr>
        <p:cNvPr id="1" name=""/>
        <p:cNvGrpSpPr/>
        <p:nvPr/>
      </p:nvGrpSpPr>
      <p:grpSpPr>
        <a:xfrm>
          <a:off x="0" y="0"/>
          <a:ext cx="0" cy="0"/>
          <a:chOff x="0" y="0"/>
          <a:chExt cx="0" cy="0"/>
        </a:xfrm>
      </p:grpSpPr>
      <p:sp>
        <p:nvSpPr>
          <p:cNvPr id="1049090" name="标题占位符 1049089"/>
          <p:cNvSpPr>
            <a:spLocks noGrp="1"/>
          </p:cNvSpPr>
          <p:nvPr>
            <p:ph type="title"/>
          </p:nvPr>
        </p:nvSpPr>
        <p:spPr>
          <a:xfrm>
            <a:off x="514350" y="277812"/>
            <a:ext cx="9258300" cy="1139825"/>
          </a:xfrm>
          <a:prstGeom prst="rect">
            <a:avLst/>
          </a:prstGeom>
          <a:noFill/>
          <a:ln>
            <a:noFill/>
          </a:ln>
        </p:spPr>
        <p:txBody>
          <a:bodyPr vert="horz" lIns="91440" tIns="45720" rIns="91440" bIns="45720" anchor="b"/>
          <a:lstStyle/>
          <a:p>
            <a:pPr lvl="0"/>
            <a:r>
              <a:rPr lang="zh-CN" altLang="en-US"/>
              <a:t>单击此处编辑母版标题样式</a:t>
            </a:r>
          </a:p>
        </p:txBody>
      </p:sp>
      <p:sp>
        <p:nvSpPr>
          <p:cNvPr id="1049091" name="文本占位符 1049090"/>
          <p:cNvSpPr>
            <a:spLocks noGrp="1"/>
          </p:cNvSpPr>
          <p:nvPr>
            <p:ph type="body" idx="1"/>
          </p:nvPr>
        </p:nvSpPr>
        <p:spPr>
          <a:xfrm>
            <a:off x="514350" y="1600200"/>
            <a:ext cx="9258300" cy="4530725"/>
          </a:xfrm>
          <a:prstGeom prst="rect">
            <a:avLst/>
          </a:prstGeom>
          <a:noFill/>
          <a:ln>
            <a:noFill/>
          </a:ln>
        </p:spPr>
        <p:txBody>
          <a:bodyPr vert="horz" lIns="91440" tIns="45720" rIns="91440" bIns="45720" ancho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092" name="日期占位符 1049091"/>
          <p:cNvSpPr>
            <a:spLocks noGrp="1"/>
          </p:cNvSpPr>
          <p:nvPr>
            <p:ph type="dt" sz="half" idx="2"/>
          </p:nvPr>
        </p:nvSpPr>
        <p:spPr>
          <a:xfrm>
            <a:off x="514350" y="6248400"/>
            <a:ext cx="24003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5pPr>
          </a:lstStyle>
          <a:p>
            <a:pPr lvl="0" eaLnBrk="1" latinLnBrk="1" hangingPunct="1"/>
            <a:endParaRPr lang="en-US" altLang="zh-CN" sz="1000" b="0">
              <a:latin typeface="Verdana" pitchFamily="34" charset="0"/>
              <a:ea typeface="宋体" pitchFamily="2" charset="-122"/>
            </a:endParaRPr>
          </a:p>
        </p:txBody>
      </p:sp>
      <p:sp>
        <p:nvSpPr>
          <p:cNvPr id="1049093" name="页脚占位符 1049092"/>
          <p:cNvSpPr>
            <a:spLocks noGrp="1"/>
          </p:cNvSpPr>
          <p:nvPr>
            <p:ph type="ftr" sz="quarter" idx="3"/>
          </p:nvPr>
        </p:nvSpPr>
        <p:spPr>
          <a:xfrm>
            <a:off x="3514725" y="6248400"/>
            <a:ext cx="325755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5pPr>
          </a:lstStyle>
          <a:p>
            <a:pPr lvl="0" algn="ctr" eaLnBrk="1" latinLnBrk="1" hangingPunct="1"/>
            <a:endParaRPr lang="en-US" altLang="zh-CN" sz="1000" b="0">
              <a:latin typeface="Verdana" pitchFamily="34" charset="0"/>
              <a:ea typeface="宋体" pitchFamily="2" charset="-122"/>
            </a:endParaRPr>
          </a:p>
        </p:txBody>
      </p:sp>
      <p:sp>
        <p:nvSpPr>
          <p:cNvPr id="1049094" name="灯片编号占位符 1049093"/>
          <p:cNvSpPr>
            <a:spLocks noGrp="1"/>
          </p:cNvSpPr>
          <p:nvPr>
            <p:ph type="sldNum" sz="quarter" idx="4"/>
          </p:nvPr>
        </p:nvSpPr>
        <p:spPr>
          <a:xfrm>
            <a:off x="7372350" y="6248400"/>
            <a:ext cx="24003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5pPr>
          </a:lstStyle>
          <a:p>
            <a:pPr lvl="0" algn="r" eaLnBrk="1" latinLnBrk="1" hangingPunct="1"/>
            <a:fld id="{566ABCEB-ACFC-4714-9973-3DA970169C29}" type="slidenum">
              <a:rPr lang="en-US" altLang="zh-CN" sz="1000" b="0">
                <a:latin typeface="Verdana" pitchFamily="34" charset="0"/>
                <a:ea typeface="宋体" pitchFamily="2" charset="-122"/>
              </a:rPr>
              <a:pPr lvl="0" algn="r" eaLnBrk="1" latinLnBrk="1" hangingPunct="1"/>
              <a:t>‹#›</a:t>
            </a:fld>
            <a:endParaRPr lang="en-US" altLang="zh-CN" sz="1000" b="0">
              <a:latin typeface="Verdana" pitchFamily="34" charset="0"/>
              <a:ea typeface="宋体" pitchFamily="2" charset="-122"/>
            </a:endParaRPr>
          </a:p>
        </p:txBody>
      </p:sp>
      <p:sp>
        <p:nvSpPr>
          <p:cNvPr id="1049095" name="矩形 1049094"/>
          <p:cNvSpPr/>
          <p:nvPr/>
        </p:nvSpPr>
        <p:spPr>
          <a:xfrm>
            <a:off x="0" y="0"/>
            <a:ext cx="257175" cy="2286000"/>
          </a:xfrm>
          <a:prstGeom prst="rect">
            <a:avLst/>
          </a:prstGeom>
          <a:solidFill>
            <a:schemeClr val="dk2"/>
          </a:solidFill>
          <a:ln>
            <a:noFill/>
          </a:ln>
        </p:spPr>
        <p:txBody>
          <a:bodyPr vert="horz" wrap="none"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5pPr>
          </a:lstStyle>
          <a:p>
            <a:pPr lvl="0" algn="ctr" eaLnBrk="1" latinLnBrk="1" hangingPunct="1"/>
            <a:endParaRPr lang="zh-CN" altLang="zh-CN" sz="2400" b="0">
              <a:latin typeface="Times New Roman" pitchFamily="18" charset="0"/>
              <a:ea typeface="宋体" pitchFamily="2" charset="-122"/>
            </a:endParaRPr>
          </a:p>
        </p:txBody>
      </p:sp>
      <p:sp>
        <p:nvSpPr>
          <p:cNvPr id="1049096" name="直接连接符 1049095"/>
          <p:cNvSpPr/>
          <p:nvPr/>
        </p:nvSpPr>
        <p:spPr>
          <a:xfrm>
            <a:off x="514350" y="1447800"/>
            <a:ext cx="9086850" cy="0"/>
          </a:xfrm>
          <a:prstGeom prst="line">
            <a:avLst/>
          </a:prstGeom>
          <a:noFill/>
          <a:ln w="19050" cap="flat" cmpd="sng">
            <a:solidFill>
              <a:schemeClr val="lt2">
                <a:alpha val="100000"/>
              </a:schemeClr>
            </a:solidFill>
            <a:prstDash val="solid"/>
            <a:round/>
          </a:ln>
        </p:spPr>
      </p:sp>
      <p:sp>
        <p:nvSpPr>
          <p:cNvPr id="1049097" name="矩形 1049096"/>
          <p:cNvSpPr/>
          <p:nvPr/>
        </p:nvSpPr>
        <p:spPr>
          <a:xfrm>
            <a:off x="0" y="2286000"/>
            <a:ext cx="257175" cy="2286000"/>
          </a:xfrm>
          <a:prstGeom prst="rect">
            <a:avLst/>
          </a:prstGeom>
          <a:solidFill>
            <a:schemeClr val="accent2"/>
          </a:solidFill>
          <a:ln>
            <a:noFill/>
          </a:ln>
        </p:spPr>
        <p:txBody>
          <a:bodyPr vert="horz" wrap="none"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5pPr>
          </a:lstStyle>
          <a:p>
            <a:pPr lvl="0" algn="ctr" eaLnBrk="1" latinLnBrk="1" hangingPunct="1"/>
            <a:endParaRPr lang="zh-CN" altLang="zh-CN" sz="2400" b="0">
              <a:latin typeface="Times New Roman" pitchFamily="18" charset="0"/>
              <a:ea typeface="宋体" pitchFamily="2" charset="-122"/>
            </a:endParaRPr>
          </a:p>
        </p:txBody>
      </p:sp>
      <p:sp>
        <p:nvSpPr>
          <p:cNvPr id="1049098" name="矩形 1049097"/>
          <p:cNvSpPr/>
          <p:nvPr/>
        </p:nvSpPr>
        <p:spPr>
          <a:xfrm>
            <a:off x="0" y="4572000"/>
            <a:ext cx="257175" cy="2286000"/>
          </a:xfrm>
          <a:prstGeom prst="rect">
            <a:avLst/>
          </a:prstGeom>
          <a:solidFill>
            <a:schemeClr val="lt2"/>
          </a:solidFill>
          <a:ln>
            <a:noFill/>
          </a:ln>
        </p:spPr>
        <p:txBody>
          <a:bodyPr vert="horz" wrap="none"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ea typeface="宋体" pitchFamily="2" charset="-122"/>
                <a:sym typeface="Arial" pitchFamily="34" charset="0"/>
              </a:defRPr>
            </a:lvl5pPr>
          </a:lstStyle>
          <a:p>
            <a:pPr lvl="0" algn="ctr" eaLnBrk="1" latinLnBrk="1" hangingPunct="1"/>
            <a:endParaRPr lang="zh-CN" altLang="zh-CN" sz="2400" b="0">
              <a:latin typeface="Times New Roman" pitchFamily="18" charset="0"/>
              <a:ea typeface="宋体" pitchFamily="2" charset="-122"/>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ea typeface="宋体" pitchFamily="2" charset="-122"/>
        </a:defRPr>
      </a:lvl2pPr>
      <a:lvl3pPr algn="l" rtl="0" eaLnBrk="0" fontAlgn="base" hangingPunct="0">
        <a:spcBef>
          <a:spcPct val="0"/>
        </a:spcBef>
        <a:spcAft>
          <a:spcPct val="0"/>
        </a:spcAft>
        <a:defRPr sz="4400">
          <a:solidFill>
            <a:schemeClr val="tx2"/>
          </a:solidFill>
          <a:latin typeface="Garamond" pitchFamily="18" charset="0"/>
          <a:ea typeface="宋体" pitchFamily="2" charset="-122"/>
        </a:defRPr>
      </a:lvl3pPr>
      <a:lvl4pPr algn="l" rtl="0" eaLnBrk="0" fontAlgn="base" hangingPunct="0">
        <a:spcBef>
          <a:spcPct val="0"/>
        </a:spcBef>
        <a:spcAft>
          <a:spcPct val="0"/>
        </a:spcAft>
        <a:defRPr sz="4400">
          <a:solidFill>
            <a:schemeClr val="tx2"/>
          </a:solidFill>
          <a:latin typeface="Garamond" pitchFamily="18" charset="0"/>
          <a:ea typeface="宋体" pitchFamily="2" charset="-122"/>
        </a:defRPr>
      </a:lvl4pPr>
      <a:lvl5pPr algn="l" rtl="0" eaLnBrk="0" fontAlgn="base" hangingPunct="0">
        <a:spcBef>
          <a:spcPct val="0"/>
        </a:spcBef>
        <a:spcAft>
          <a:spcPct val="0"/>
        </a:spcAft>
        <a:defRPr sz="4400">
          <a:solidFill>
            <a:schemeClr val="tx2"/>
          </a:solidFill>
          <a:latin typeface="Garamond" pitchFamily="18" charset="0"/>
          <a:ea typeface="宋体" pitchFamily="2" charset="-122"/>
        </a:defRPr>
      </a:lvl5pPr>
      <a:lvl6pPr marL="457200" algn="l" rtl="0" fontAlgn="base">
        <a:spcBef>
          <a:spcPct val="0"/>
        </a:spcBef>
        <a:spcAft>
          <a:spcPct val="0"/>
        </a:spcAft>
        <a:defRPr sz="4400">
          <a:solidFill>
            <a:schemeClr val="tx2"/>
          </a:solidFill>
          <a:latin typeface="Garamond" pitchFamily="18" charset="0"/>
          <a:ea typeface="宋体" pitchFamily="2" charset="-122"/>
        </a:defRPr>
      </a:lvl6pPr>
      <a:lvl7pPr marL="914400" algn="l" rtl="0" fontAlgn="base">
        <a:spcBef>
          <a:spcPct val="0"/>
        </a:spcBef>
        <a:spcAft>
          <a:spcPct val="0"/>
        </a:spcAft>
        <a:defRPr sz="4400">
          <a:solidFill>
            <a:schemeClr val="tx2"/>
          </a:solidFill>
          <a:latin typeface="Garamond" pitchFamily="18" charset="0"/>
          <a:ea typeface="宋体" pitchFamily="2" charset="-122"/>
        </a:defRPr>
      </a:lvl7pPr>
      <a:lvl8pPr marL="1371600" algn="l" rtl="0" fontAlgn="base">
        <a:spcBef>
          <a:spcPct val="0"/>
        </a:spcBef>
        <a:spcAft>
          <a:spcPct val="0"/>
        </a:spcAft>
        <a:defRPr sz="4400">
          <a:solidFill>
            <a:schemeClr val="tx2"/>
          </a:solidFill>
          <a:latin typeface="Garamond" pitchFamily="18" charset="0"/>
          <a:ea typeface="宋体" pitchFamily="2" charset="-122"/>
        </a:defRPr>
      </a:lvl8pPr>
      <a:lvl9pPr marL="1828800" algn="l" rtl="0" fontAlgn="base">
        <a:spcBef>
          <a:spcPct val="0"/>
        </a:spcBef>
        <a:spcAft>
          <a:spcPct val="0"/>
        </a:spcAft>
        <a:defRPr sz="4400">
          <a:solidFill>
            <a:schemeClr val="tx2"/>
          </a:solidFill>
          <a:latin typeface="Garamond" pitchFamily="18" charset="0"/>
          <a:ea typeface="宋体" pitchFamily="2" charset="-122"/>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sz="2400">
          <a:solidFill>
            <a:schemeClr val="tx1"/>
          </a:solidFill>
          <a:latin typeface="+mn-lt"/>
          <a:ea typeface="+mn-ea"/>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sz="2000">
          <a:solidFill>
            <a:schemeClr val="tx1"/>
          </a:solidFill>
          <a:latin typeface="+mn-lt"/>
          <a:ea typeface="+mn-ea"/>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ea typeface="+mn-ea"/>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ea typeface="+mn-ea"/>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ea typeface="+mn-ea"/>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3">
            <a:alphaModFix/>
          </a:blip>
          <a:srcRect/>
          <a:stretch>
            <a:fillRect/>
          </a:stretch>
        </a:blipFill>
        <a:effectLst/>
      </p:bgPr>
    </p:bg>
    <p:spTree>
      <p:nvGrpSpPr>
        <p:cNvPr id="1" name=""/>
        <p:cNvGrpSpPr/>
        <p:nvPr/>
      </p:nvGrpSpPr>
      <p:grpSpPr>
        <a:xfrm>
          <a:off x="0" y="0"/>
          <a:ext cx="0" cy="0"/>
          <a:chOff x="0" y="0"/>
          <a:chExt cx="0" cy="0"/>
        </a:xfrm>
      </p:grpSpPr>
      <p:sp>
        <p:nvSpPr>
          <p:cNvPr id="1049136" name="标题占位符 1049135"/>
          <p:cNvSpPr>
            <a:spLocks noGrp="1"/>
          </p:cNvSpPr>
          <p:nvPr>
            <p:ph type="title"/>
          </p:nvPr>
        </p:nvSpPr>
        <p:spPr>
          <a:xfrm>
            <a:off x="339725" y="228600"/>
            <a:ext cx="9574212" cy="1325562"/>
          </a:xfrm>
          <a:prstGeom prst="rect">
            <a:avLst/>
          </a:prstGeom>
          <a:noFill/>
          <a:ln>
            <a:noFill/>
          </a:ln>
        </p:spPr>
        <p:txBody>
          <a:bodyPr vert="horz" lIns="91440" tIns="45720" rIns="91440" bIns="45720" anchor="ctr"/>
          <a:lstStyle/>
          <a:p>
            <a:pPr lvl="0"/>
            <a:r>
              <a:rPr lang="zh-CN" altLang="en-US"/>
              <a:t>单击此处编辑母版标题样式</a:t>
            </a:r>
          </a:p>
        </p:txBody>
      </p:sp>
      <p:sp>
        <p:nvSpPr>
          <p:cNvPr id="1049137" name="文本占位符 1049136"/>
          <p:cNvSpPr>
            <a:spLocks noGrp="1"/>
          </p:cNvSpPr>
          <p:nvPr>
            <p:ph type="body" idx="1"/>
          </p:nvPr>
        </p:nvSpPr>
        <p:spPr>
          <a:xfrm>
            <a:off x="339725" y="1676400"/>
            <a:ext cx="9607550" cy="4422775"/>
          </a:xfrm>
          <a:prstGeom prst="rect">
            <a:avLst/>
          </a:prstGeom>
          <a:noFill/>
          <a:ln>
            <a:noFill/>
          </a:ln>
        </p:spPr>
        <p:txBody>
          <a:bodyPr vert="horz" lIns="91440" tIns="45720" rIns="91440" bIns="45720" ancho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138" name="日期占位符 1049137"/>
          <p:cNvSpPr>
            <a:spLocks noGrp="1"/>
          </p:cNvSpPr>
          <p:nvPr>
            <p:ph type="dt" sz="half" idx="2"/>
          </p:nvPr>
        </p:nvSpPr>
        <p:spPr>
          <a:xfrm>
            <a:off x="342900" y="6245225"/>
            <a:ext cx="257175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eaLnBrk="1" latinLnBrk="1" hangingPunct="1"/>
            <a:endParaRPr lang="en-US" altLang="zh-CN" sz="1400" b="0">
              <a:effectLst>
                <a:outerShdw blurRad="38100" dist="38100" dir="2700000" algn="tl">
                  <a:srgbClr val="C0C0C0"/>
                </a:outerShdw>
              </a:effectLst>
              <a:ea typeface="宋体" pitchFamily="2" charset="-122"/>
            </a:endParaRPr>
          </a:p>
        </p:txBody>
      </p:sp>
      <p:sp>
        <p:nvSpPr>
          <p:cNvPr id="1049139" name="页脚占位符 1049138"/>
          <p:cNvSpPr>
            <a:spLocks noGrp="1"/>
          </p:cNvSpPr>
          <p:nvPr>
            <p:ph type="ftr" sz="quarter" idx="3"/>
          </p:nvPr>
        </p:nvSpPr>
        <p:spPr>
          <a:xfrm>
            <a:off x="3514725" y="6245225"/>
            <a:ext cx="325755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endParaRPr lang="en-US" altLang="zh-CN" sz="1400" b="0">
              <a:effectLst>
                <a:outerShdw blurRad="38100" dist="38100" dir="2700000" algn="tl">
                  <a:srgbClr val="C0C0C0"/>
                </a:outerShdw>
              </a:effectLst>
              <a:ea typeface="宋体" pitchFamily="2" charset="-122"/>
            </a:endParaRPr>
          </a:p>
        </p:txBody>
      </p:sp>
      <p:sp>
        <p:nvSpPr>
          <p:cNvPr id="1049140" name="灯片编号占位符 1049139"/>
          <p:cNvSpPr>
            <a:spLocks noGrp="1"/>
          </p:cNvSpPr>
          <p:nvPr>
            <p:ph type="sldNum" sz="quarter" idx="4"/>
          </p:nvPr>
        </p:nvSpPr>
        <p:spPr>
          <a:xfrm>
            <a:off x="7372350" y="6245225"/>
            <a:ext cx="257175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r" eaLnBrk="1" latinLnBrk="1" hangingPunct="1"/>
            <a:fld id="{566ABCEB-ACFC-4714-9973-3DA970169C29}" type="slidenum">
              <a:rPr lang="en-US" altLang="zh-CN" sz="1400" b="0">
                <a:effectLst>
                  <a:outerShdw blurRad="38100" dist="38100" dir="2700000" algn="tl">
                    <a:srgbClr val="C0C0C0"/>
                  </a:outerShdw>
                </a:effectLst>
                <a:ea typeface="宋体" pitchFamily="2" charset="-122"/>
              </a:rPr>
              <a:pPr lvl="0" algn="r" eaLnBrk="1" latinLnBrk="1" hangingPunct="1"/>
              <a:t>‹#›</a:t>
            </a:fld>
            <a:endParaRPr lang="en-US" altLang="zh-CN" sz="1400" b="0">
              <a:effectLst>
                <a:outerShdw blurRad="38100" dist="38100" dir="2700000" algn="tl">
                  <a:srgbClr val="C0C0C0"/>
                </a:outerShdw>
              </a:effectLst>
              <a:ea typeface="宋体" pitchFamily="2" charset="-122"/>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宋体"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宋体"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宋体"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宋体"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宋体"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宋体"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宋体"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宋体" pitchFamily="2" charset="-122"/>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2">
            <a:alphaModFix/>
          </a:blip>
          <a:srcRect/>
          <a:stretch>
            <a:fillRect/>
          </a:stretch>
        </a:blipFill>
        <a:effectLst/>
      </p:bgPr>
    </p:bg>
    <p:spTree>
      <p:nvGrpSpPr>
        <p:cNvPr id="1" name=""/>
        <p:cNvGrpSpPr/>
        <p:nvPr/>
      </p:nvGrpSpPr>
      <p:grpSpPr>
        <a:xfrm>
          <a:off x="0" y="0"/>
          <a:ext cx="0" cy="0"/>
          <a:chOff x="0" y="0"/>
          <a:chExt cx="0" cy="0"/>
        </a:xfrm>
      </p:grpSpPr>
      <p:sp>
        <p:nvSpPr>
          <p:cNvPr id="1048576" name="标题占位符 1048575"/>
          <p:cNvSpPr>
            <a:spLocks noGrp="1"/>
          </p:cNvSpPr>
          <p:nvPr>
            <p:ph type="title"/>
          </p:nvPr>
        </p:nvSpPr>
        <p:spPr>
          <a:xfrm>
            <a:off x="514350" y="277812"/>
            <a:ext cx="9258300" cy="1139825"/>
          </a:xfrm>
          <a:prstGeom prst="rect">
            <a:avLst/>
          </a:prstGeom>
          <a:noFill/>
          <a:ln>
            <a:noFill/>
          </a:ln>
        </p:spPr>
        <p:txBody>
          <a:bodyPr vert="horz" lIns="91440" tIns="45720" rIns="91440" bIns="45720" anchor="t"/>
          <a:lstStyle/>
          <a:p>
            <a:pPr lvl="0"/>
            <a:r>
              <a:rPr lang="zh-CN" altLang="en-US"/>
              <a:t>单击此处编辑母版标题样式</a:t>
            </a:r>
          </a:p>
        </p:txBody>
      </p:sp>
      <p:sp>
        <p:nvSpPr>
          <p:cNvPr id="1048577" name="文本占位符 1048576"/>
          <p:cNvSpPr>
            <a:spLocks noGrp="1"/>
          </p:cNvSpPr>
          <p:nvPr>
            <p:ph type="body" idx="1"/>
          </p:nvPr>
        </p:nvSpPr>
        <p:spPr>
          <a:xfrm>
            <a:off x="514350" y="1600200"/>
            <a:ext cx="9258300" cy="4530725"/>
          </a:xfrm>
          <a:prstGeom prst="rect">
            <a:avLst/>
          </a:prstGeom>
          <a:noFill/>
          <a:ln>
            <a:noFill/>
          </a:ln>
        </p:spPr>
        <p:txBody>
          <a:bodyPr vert="horz" lIns="91440" tIns="45720" rIns="91440" bIns="45720" ancho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578" name="日期占位符 1048577"/>
          <p:cNvSpPr>
            <a:spLocks noGrp="1"/>
          </p:cNvSpPr>
          <p:nvPr>
            <p:ph type="dt" sz="half" idx="2"/>
          </p:nvPr>
        </p:nvSpPr>
        <p:spPr>
          <a:xfrm>
            <a:off x="514350" y="6243637"/>
            <a:ext cx="2400300" cy="45720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eaLnBrk="1" latinLnBrk="1" hangingPunct="1"/>
            <a:endParaRPr lang="en-US" altLang="zh-CN" sz="1200" b="0">
              <a:latin typeface="Garamond" pitchFamily="18" charset="0"/>
              <a:ea typeface="宋体" pitchFamily="2" charset="-122"/>
            </a:endParaRPr>
          </a:p>
        </p:txBody>
      </p:sp>
      <p:sp>
        <p:nvSpPr>
          <p:cNvPr id="1048579" name="页脚占位符 1048578"/>
          <p:cNvSpPr>
            <a:spLocks noGrp="1"/>
          </p:cNvSpPr>
          <p:nvPr>
            <p:ph type="ftr" sz="quarter" idx="3"/>
          </p:nvPr>
        </p:nvSpPr>
        <p:spPr>
          <a:xfrm>
            <a:off x="3514725" y="6248400"/>
            <a:ext cx="3257550" cy="45720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ctr" eaLnBrk="1" latinLnBrk="1" hangingPunct="1"/>
            <a:endParaRPr lang="en-US" altLang="zh-CN" sz="1200" b="0">
              <a:latin typeface="Garamond" pitchFamily="18" charset="0"/>
              <a:ea typeface="宋体" pitchFamily="2" charset="-122"/>
            </a:endParaRPr>
          </a:p>
        </p:txBody>
      </p:sp>
      <p:sp>
        <p:nvSpPr>
          <p:cNvPr id="1048580" name="灯片编号占位符 1048579"/>
          <p:cNvSpPr>
            <a:spLocks noGrp="1"/>
          </p:cNvSpPr>
          <p:nvPr>
            <p:ph type="sldNum" sz="quarter" idx="4"/>
          </p:nvPr>
        </p:nvSpPr>
        <p:spPr>
          <a:xfrm>
            <a:off x="7372350" y="6243637"/>
            <a:ext cx="2400300" cy="45720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itchFamily="34" charset="0"/>
                <a:ea typeface="宋体" pitchFamily="2" charset="-122"/>
                <a:sym typeface="Arial" pitchFamily="34" charset="0"/>
              </a:defRPr>
            </a:lvl5pPr>
          </a:lstStyle>
          <a:p>
            <a:pPr lvl="0" algn="r" eaLnBrk="1" latinLnBrk="1" hangingPunct="1"/>
            <a:fld id="{566ABCEB-ACFC-4714-9973-3DA970169C29}" type="slidenum">
              <a:rPr lang="en-US" altLang="zh-CN" sz="1200" b="0">
                <a:latin typeface="Garamond" pitchFamily="18" charset="0"/>
                <a:ea typeface="宋体" pitchFamily="2" charset="-122"/>
              </a:rPr>
              <a:pPr lvl="0" algn="r" eaLnBrk="1" latinLnBrk="1" hangingPunct="1"/>
              <a:t>‹#›</a:t>
            </a:fld>
            <a:endParaRPr lang="en-US" altLang="zh-CN" sz="1200" b="0">
              <a:latin typeface="Garamond" pitchFamily="18" charset="0"/>
              <a:ea typeface="宋体" pitchFamily="2" charset="-122"/>
            </a:endParaRPr>
          </a:p>
        </p:txBody>
      </p:sp>
      <p:sp>
        <p:nvSpPr>
          <p:cNvPr id="1048581" name="任意多边形 1048580"/>
          <p:cNvSpPr/>
          <p:nvPr/>
        </p:nvSpPr>
        <p:spPr bwMode="auto">
          <a:xfrm>
            <a:off x="428625" y="228600"/>
            <a:ext cx="9258300" cy="609600"/>
          </a:xfrm>
          <a:custGeom>
            <a:avLst/>
            <a:gdLst/>
            <a:ahLst/>
            <a:cxnLst/>
            <a:rect l="0" t="0" r="r" b="b"/>
            <a:pathLst>
              <a:path w="1000" h="1000">
                <a:moveTo>
                  <a:pt x="0" y="1000"/>
                </a:moveTo>
                <a:lnTo>
                  <a:pt x="0" y="0"/>
                </a:lnTo>
                <a:lnTo>
                  <a:pt x="1000" y="0"/>
                </a:lnTo>
              </a:path>
            </a:pathLst>
          </a:custGeom>
          <a:noFill/>
          <a:ln w="19050" cap="flat" cmpd="sng">
            <a:solidFill>
              <a:schemeClr val="accent1">
                <a:alpha val="100000"/>
              </a:schemeClr>
            </a:solidFill>
            <a:prstDash val="solid"/>
            <a:miter/>
          </a:ln>
        </p:spPr>
      </p:sp>
      <p:sp>
        <p:nvSpPr>
          <p:cNvPr id="1048582" name="直接连接符 1048581"/>
          <p:cNvSpPr/>
          <p:nvPr/>
        </p:nvSpPr>
        <p:spPr>
          <a:xfrm>
            <a:off x="514350" y="6172200"/>
            <a:ext cx="9258300" cy="0"/>
          </a:xfrm>
          <a:prstGeom prst="line">
            <a:avLst/>
          </a:prstGeom>
          <a:noFill/>
          <a:ln w="19050" cap="flat" cmpd="sng">
            <a:solidFill>
              <a:schemeClr val="accent1">
                <a:alpha val="100000"/>
              </a:schemeClr>
            </a:solidFill>
            <a:prstDash val="solid"/>
            <a:round/>
          </a:ln>
        </p:spPr>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hf sldNum="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ea typeface="宋体" pitchFamily="2" charset="-122"/>
        </a:defRPr>
      </a:lvl2pPr>
      <a:lvl3pPr algn="l" rtl="0" eaLnBrk="0" fontAlgn="base" hangingPunct="0">
        <a:spcBef>
          <a:spcPct val="0"/>
        </a:spcBef>
        <a:spcAft>
          <a:spcPct val="0"/>
        </a:spcAft>
        <a:defRPr sz="4200">
          <a:solidFill>
            <a:schemeClr val="tx2"/>
          </a:solidFill>
          <a:latin typeface="Garamond" pitchFamily="18" charset="0"/>
          <a:ea typeface="宋体" pitchFamily="2" charset="-122"/>
        </a:defRPr>
      </a:lvl3pPr>
      <a:lvl4pPr algn="l" rtl="0" eaLnBrk="0" fontAlgn="base" hangingPunct="0">
        <a:spcBef>
          <a:spcPct val="0"/>
        </a:spcBef>
        <a:spcAft>
          <a:spcPct val="0"/>
        </a:spcAft>
        <a:defRPr sz="4200">
          <a:solidFill>
            <a:schemeClr val="tx2"/>
          </a:solidFill>
          <a:latin typeface="Garamond" pitchFamily="18" charset="0"/>
          <a:ea typeface="宋体" pitchFamily="2" charset="-122"/>
        </a:defRPr>
      </a:lvl4pPr>
      <a:lvl5pPr algn="l" rtl="0" eaLnBrk="0" fontAlgn="base" hangingPunct="0">
        <a:spcBef>
          <a:spcPct val="0"/>
        </a:spcBef>
        <a:spcAft>
          <a:spcPct val="0"/>
        </a:spcAft>
        <a:defRPr sz="4200">
          <a:solidFill>
            <a:schemeClr val="tx2"/>
          </a:solidFill>
          <a:latin typeface="Garamond" pitchFamily="18" charset="0"/>
          <a:ea typeface="宋体" pitchFamily="2" charset="-122"/>
        </a:defRPr>
      </a:lvl5pPr>
      <a:lvl6pPr marL="457200" algn="l" rtl="0" fontAlgn="base">
        <a:spcBef>
          <a:spcPct val="0"/>
        </a:spcBef>
        <a:spcAft>
          <a:spcPct val="0"/>
        </a:spcAft>
        <a:defRPr sz="4200">
          <a:solidFill>
            <a:schemeClr val="tx2"/>
          </a:solidFill>
          <a:latin typeface="Garamond" pitchFamily="18" charset="0"/>
          <a:ea typeface="宋体" pitchFamily="2" charset="-122"/>
        </a:defRPr>
      </a:lvl6pPr>
      <a:lvl7pPr marL="914400" algn="l" rtl="0" fontAlgn="base">
        <a:spcBef>
          <a:spcPct val="0"/>
        </a:spcBef>
        <a:spcAft>
          <a:spcPct val="0"/>
        </a:spcAft>
        <a:defRPr sz="4200">
          <a:solidFill>
            <a:schemeClr val="tx2"/>
          </a:solidFill>
          <a:latin typeface="Garamond" pitchFamily="18" charset="0"/>
          <a:ea typeface="宋体" pitchFamily="2" charset="-122"/>
        </a:defRPr>
      </a:lvl7pPr>
      <a:lvl8pPr marL="1371600" algn="l" rtl="0" fontAlgn="base">
        <a:spcBef>
          <a:spcPct val="0"/>
        </a:spcBef>
        <a:spcAft>
          <a:spcPct val="0"/>
        </a:spcAft>
        <a:defRPr sz="4200">
          <a:solidFill>
            <a:schemeClr val="tx2"/>
          </a:solidFill>
          <a:latin typeface="Garamond" pitchFamily="18" charset="0"/>
          <a:ea typeface="宋体" pitchFamily="2" charset="-122"/>
        </a:defRPr>
      </a:lvl8pPr>
      <a:lvl9pPr marL="1828800" algn="l" rtl="0" fontAlgn="base">
        <a:spcBef>
          <a:spcPct val="0"/>
        </a:spcBef>
        <a:spcAft>
          <a:spcPct val="0"/>
        </a:spcAft>
        <a:defRPr sz="4200">
          <a:solidFill>
            <a:schemeClr val="tx2"/>
          </a:solidFill>
          <a:latin typeface="Garamond" pitchFamily="18" charset="0"/>
          <a:ea typeface="宋体" pitchFamily="2" charset="-122"/>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97152" name="图片 2097151"/>
          <p:cNvPicPr>
            <a:picLocks/>
          </p:cNvPicPr>
          <p:nvPr/>
        </p:nvPicPr>
        <p:blipFill>
          <a:blip r:embed="rId2"/>
          <a:srcRect/>
          <a:stretch>
            <a:fillRect/>
          </a:stretch>
        </p:blipFill>
        <p:spPr>
          <a:xfrm>
            <a:off x="0" y="0"/>
            <a:ext cx="10287000" cy="6840537"/>
          </a:xfrm>
          <a:prstGeom prst="rect">
            <a:avLst/>
          </a:prstGeom>
          <a:noFill/>
          <a:ln>
            <a:noFill/>
          </a:ln>
        </p:spPr>
      </p:pic>
      <p:sp>
        <p:nvSpPr>
          <p:cNvPr id="1048583" name="椭圆 1048582"/>
          <p:cNvSpPr/>
          <p:nvPr/>
        </p:nvSpPr>
        <p:spPr>
          <a:xfrm>
            <a:off x="2492375" y="914400"/>
            <a:ext cx="5300662" cy="5300662"/>
          </a:xfrm>
          <a:prstGeom prst="ellipse">
            <a:avLst/>
          </a:prstGeom>
          <a:solidFill>
            <a:schemeClr val="dk1">
              <a:alpha val="43137"/>
            </a:schemeClr>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584" name="椭圆 1048583"/>
          <p:cNvSpPr/>
          <p:nvPr/>
        </p:nvSpPr>
        <p:spPr>
          <a:xfrm>
            <a:off x="2819400" y="1219200"/>
            <a:ext cx="4648200" cy="4648200"/>
          </a:xfrm>
          <a:prstGeom prst="ellipse">
            <a:avLst/>
          </a:prstGeom>
          <a:solidFill>
            <a:srgbClr val="0070C0">
              <a:alpha val="90195"/>
            </a:srgbClr>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585" name="TextBox 1048584"/>
          <p:cNvSpPr txBox="1"/>
          <p:nvPr/>
        </p:nvSpPr>
        <p:spPr>
          <a:xfrm>
            <a:off x="2914650" y="2339975"/>
            <a:ext cx="4457700" cy="2275840"/>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a:lnSpc>
                <a:spcPct val="150000"/>
              </a:lnSpc>
            </a:pPr>
            <a:r>
              <a:rPr lang="zh-CN" altLang="en-US" sz="4800">
                <a:solidFill>
                  <a:schemeClr val="lt1"/>
                </a:solidFill>
                <a:latin typeface="微软雅黑" pitchFamily="34" charset="-122"/>
                <a:ea typeface="微软雅黑" pitchFamily="34" charset="-122"/>
              </a:rPr>
              <a:t>安全生产</a:t>
            </a:r>
          </a:p>
          <a:p>
            <a:pPr lvl="0" algn="ctr">
              <a:lnSpc>
                <a:spcPct val="150000"/>
              </a:lnSpc>
            </a:pPr>
            <a:r>
              <a:rPr lang="zh-CN" altLang="en-US" sz="4800">
                <a:solidFill>
                  <a:schemeClr val="lt1"/>
                </a:solidFill>
                <a:latin typeface="微软雅黑" pitchFamily="34" charset="-122"/>
                <a:ea typeface="微软雅黑" pitchFamily="34" charset="-122"/>
              </a:rPr>
              <a:t>应急演练与实施</a:t>
            </a:r>
          </a:p>
        </p:txBody>
      </p:sp>
    </p:spTree>
  </p:cSld>
  <p:clrMapOvr>
    <a:masterClrMapping/>
  </p:clrMapOvr>
  <p:transition>
    <p:blinds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5" name="标题 1048704"/>
          <p:cNvSpPr>
            <a:spLocks noGrp="1"/>
          </p:cNvSpPr>
          <p:nvPr>
            <p:ph type="title"/>
          </p:nvPr>
        </p:nvSpPr>
        <p:spPr>
          <a:xfrm>
            <a:off x="2400300" y="381000"/>
            <a:ext cx="5486400" cy="68580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4200" b="0" i="0" u="none" baseline="0">
                <a:solidFill>
                  <a:schemeClr val="lt2"/>
                </a:solidFill>
                <a:latin typeface="Arial" pitchFamily="34" charset="0"/>
                <a:ea typeface="宋体" pitchFamily="2" charset="-122"/>
                <a:sym typeface="Arial" pitchFamily="34" charset="0"/>
              </a:defRPr>
            </a:lvl1pPr>
          </a:lstStyle>
          <a:p>
            <a:pPr lvl="0" algn="ctr" eaLnBrk="1" latinLnBrk="1" hangingPunct="1"/>
            <a:r>
              <a:rPr lang="zh-CN" altLang="en-US" sz="3600" b="1">
                <a:latin typeface="微软雅黑" pitchFamily="34" charset="-122"/>
                <a:ea typeface="微软雅黑" pitchFamily="34" charset="-122"/>
              </a:rPr>
              <a:t>三、应急演练的分类</a:t>
            </a:r>
          </a:p>
        </p:txBody>
      </p:sp>
      <p:sp>
        <p:nvSpPr>
          <p:cNvPr id="1048706" name="任意多边形 1048705"/>
          <p:cNvSpPr/>
          <p:nvPr/>
        </p:nvSpPr>
        <p:spPr bwMode="auto">
          <a:xfrm rot="5400000">
            <a:off x="2081212" y="2022475"/>
            <a:ext cx="1143000" cy="1143000"/>
          </a:xfrm>
          <a:custGeom>
            <a:avLst/>
            <a:gdLst/>
            <a:ahLst/>
            <a:cxnLst/>
            <a:rect l="0" t="0" r="r" b="b"/>
            <a:pathLst>
              <a:path w="1143000" h="1143000">
                <a:moveTo>
                  <a:pt x="0" y="571500"/>
                </a:moveTo>
                <a:cubicBezTo>
                  <a:pt x="0" y="365758"/>
                  <a:pt x="110589" y="175895"/>
                  <a:pt x="289550" y="74392"/>
                </a:cubicBezTo>
                <a:cubicBezTo>
                  <a:pt x="468511" y="-27111"/>
                  <a:pt x="688219" y="-24586"/>
                  <a:pt x="864800" y="81003"/>
                </a:cubicBezTo>
                <a:cubicBezTo>
                  <a:pt x="1041381" y="186592"/>
                  <a:pt x="1147577" y="378946"/>
                  <a:pt x="1142849" y="584635"/>
                </a:cubicBezTo>
                <a:lnTo>
                  <a:pt x="985831" y="581025"/>
                </a:lnTo>
                <a:cubicBezTo>
                  <a:pt x="989260" y="431864"/>
                  <a:pt x="912248" y="292373"/>
                  <a:pt x="784196" y="215802"/>
                </a:cubicBezTo>
                <a:cubicBezTo>
                  <a:pt x="656143" y="139231"/>
                  <a:pt x="496816" y="137400"/>
                  <a:pt x="367037" y="211008"/>
                </a:cubicBezTo>
                <a:cubicBezTo>
                  <a:pt x="237258" y="284616"/>
                  <a:pt x="157061" y="422300"/>
                  <a:pt x="157061" y="571501"/>
                </a:cubicBezTo>
                <a:lnTo>
                  <a:pt x="0" y="571500"/>
                </a:lnTo>
              </a:path>
            </a:pathLst>
          </a:custGeom>
          <a:solidFill>
            <a:srgbClr val="FFC000">
              <a:alpha val="100000"/>
            </a:srgbClr>
          </a:solidFill>
          <a:ln>
            <a:noFill/>
          </a:ln>
        </p:spPr>
      </p:sp>
      <p:sp>
        <p:nvSpPr>
          <p:cNvPr id="1048707" name="任意多边形 1048706"/>
          <p:cNvSpPr/>
          <p:nvPr/>
        </p:nvSpPr>
        <p:spPr bwMode="auto">
          <a:xfrm rot="5400000">
            <a:off x="2081212" y="3013075"/>
            <a:ext cx="1143000" cy="1143000"/>
          </a:xfrm>
          <a:custGeom>
            <a:avLst/>
            <a:gdLst/>
            <a:ahLst/>
            <a:cxnLst/>
            <a:rect l="0" t="0" r="r" b="b"/>
            <a:pathLst>
              <a:path w="1143000" h="1143000">
                <a:moveTo>
                  <a:pt x="0" y="571500"/>
                </a:moveTo>
                <a:cubicBezTo>
                  <a:pt x="0" y="365758"/>
                  <a:pt x="110589" y="175895"/>
                  <a:pt x="289550" y="74392"/>
                </a:cubicBezTo>
                <a:cubicBezTo>
                  <a:pt x="468511" y="-27111"/>
                  <a:pt x="688219" y="-24586"/>
                  <a:pt x="864800" y="81003"/>
                </a:cubicBezTo>
                <a:cubicBezTo>
                  <a:pt x="1041381" y="186592"/>
                  <a:pt x="1147577" y="378946"/>
                  <a:pt x="1142849" y="584635"/>
                </a:cubicBezTo>
                <a:lnTo>
                  <a:pt x="985831" y="581025"/>
                </a:lnTo>
                <a:cubicBezTo>
                  <a:pt x="989260" y="431864"/>
                  <a:pt x="912248" y="292373"/>
                  <a:pt x="784196" y="215802"/>
                </a:cubicBezTo>
                <a:cubicBezTo>
                  <a:pt x="656143" y="139231"/>
                  <a:pt x="496816" y="137400"/>
                  <a:pt x="367037" y="211008"/>
                </a:cubicBezTo>
                <a:cubicBezTo>
                  <a:pt x="237258" y="284616"/>
                  <a:pt x="157061" y="422300"/>
                  <a:pt x="157061" y="571501"/>
                </a:cubicBezTo>
                <a:lnTo>
                  <a:pt x="0" y="571500"/>
                </a:lnTo>
              </a:path>
            </a:pathLst>
          </a:custGeom>
          <a:solidFill>
            <a:srgbClr val="FFC000">
              <a:alpha val="100000"/>
            </a:srgbClr>
          </a:solidFill>
          <a:ln>
            <a:noFill/>
          </a:ln>
        </p:spPr>
      </p:sp>
      <p:sp>
        <p:nvSpPr>
          <p:cNvPr id="1048708" name="任意多边形 1048707"/>
          <p:cNvSpPr/>
          <p:nvPr/>
        </p:nvSpPr>
        <p:spPr bwMode="auto">
          <a:xfrm rot="5400000">
            <a:off x="2081212" y="4010025"/>
            <a:ext cx="1143000" cy="1143000"/>
          </a:xfrm>
          <a:custGeom>
            <a:avLst/>
            <a:gdLst/>
            <a:ahLst/>
            <a:cxnLst/>
            <a:rect l="0" t="0" r="r" b="b"/>
            <a:pathLst>
              <a:path w="1143000" h="1143000">
                <a:moveTo>
                  <a:pt x="0" y="571500"/>
                </a:moveTo>
                <a:cubicBezTo>
                  <a:pt x="0" y="365758"/>
                  <a:pt x="110589" y="175895"/>
                  <a:pt x="289550" y="74392"/>
                </a:cubicBezTo>
                <a:cubicBezTo>
                  <a:pt x="468511" y="-27111"/>
                  <a:pt x="688219" y="-24586"/>
                  <a:pt x="864800" y="81003"/>
                </a:cubicBezTo>
                <a:cubicBezTo>
                  <a:pt x="1041381" y="186592"/>
                  <a:pt x="1147577" y="378946"/>
                  <a:pt x="1142849" y="584635"/>
                </a:cubicBezTo>
                <a:lnTo>
                  <a:pt x="985831" y="581025"/>
                </a:lnTo>
                <a:cubicBezTo>
                  <a:pt x="989260" y="431864"/>
                  <a:pt x="912248" y="292373"/>
                  <a:pt x="784196" y="215802"/>
                </a:cubicBezTo>
                <a:cubicBezTo>
                  <a:pt x="656143" y="139231"/>
                  <a:pt x="496816" y="137400"/>
                  <a:pt x="367037" y="211008"/>
                </a:cubicBezTo>
                <a:cubicBezTo>
                  <a:pt x="237258" y="284616"/>
                  <a:pt x="157061" y="422300"/>
                  <a:pt x="157061" y="571501"/>
                </a:cubicBezTo>
                <a:lnTo>
                  <a:pt x="0" y="571500"/>
                </a:lnTo>
              </a:path>
            </a:pathLst>
          </a:custGeom>
          <a:solidFill>
            <a:srgbClr val="FFC000">
              <a:alpha val="100000"/>
            </a:srgbClr>
          </a:solidFill>
          <a:ln>
            <a:noFill/>
          </a:ln>
        </p:spPr>
      </p:sp>
      <p:sp>
        <p:nvSpPr>
          <p:cNvPr id="1048709" name="任意多边形 1048708"/>
          <p:cNvSpPr/>
          <p:nvPr/>
        </p:nvSpPr>
        <p:spPr bwMode="auto">
          <a:xfrm rot="5400000">
            <a:off x="2081212" y="4999037"/>
            <a:ext cx="1143000" cy="1143000"/>
          </a:xfrm>
          <a:custGeom>
            <a:avLst/>
            <a:gdLst/>
            <a:ahLst/>
            <a:cxnLst/>
            <a:rect l="0" t="0" r="r" b="b"/>
            <a:pathLst>
              <a:path w="1143000" h="1143000">
                <a:moveTo>
                  <a:pt x="0" y="571500"/>
                </a:moveTo>
                <a:cubicBezTo>
                  <a:pt x="0" y="365758"/>
                  <a:pt x="110589" y="175895"/>
                  <a:pt x="289550" y="74392"/>
                </a:cubicBezTo>
                <a:cubicBezTo>
                  <a:pt x="468511" y="-27111"/>
                  <a:pt x="688219" y="-24586"/>
                  <a:pt x="864800" y="81003"/>
                </a:cubicBezTo>
                <a:cubicBezTo>
                  <a:pt x="1041381" y="186592"/>
                  <a:pt x="1147577" y="378946"/>
                  <a:pt x="1142849" y="584635"/>
                </a:cubicBezTo>
                <a:lnTo>
                  <a:pt x="985831" y="581025"/>
                </a:lnTo>
                <a:cubicBezTo>
                  <a:pt x="989260" y="431864"/>
                  <a:pt x="912248" y="292373"/>
                  <a:pt x="784196" y="215802"/>
                </a:cubicBezTo>
                <a:cubicBezTo>
                  <a:pt x="656143" y="139231"/>
                  <a:pt x="496816" y="137400"/>
                  <a:pt x="367037" y="211008"/>
                </a:cubicBezTo>
                <a:cubicBezTo>
                  <a:pt x="237258" y="284616"/>
                  <a:pt x="157061" y="422300"/>
                  <a:pt x="157061" y="571501"/>
                </a:cubicBezTo>
                <a:lnTo>
                  <a:pt x="0" y="571500"/>
                </a:lnTo>
              </a:path>
            </a:pathLst>
          </a:custGeom>
          <a:solidFill>
            <a:srgbClr val="FFC000">
              <a:alpha val="100000"/>
            </a:srgbClr>
          </a:solidFill>
          <a:ln>
            <a:noFill/>
          </a:ln>
        </p:spPr>
      </p:sp>
      <p:sp>
        <p:nvSpPr>
          <p:cNvPr id="1048710" name="椭圆 1048709"/>
          <p:cNvSpPr/>
          <p:nvPr/>
        </p:nvSpPr>
        <p:spPr>
          <a:xfrm>
            <a:off x="2233612" y="2251075"/>
            <a:ext cx="685800" cy="685800"/>
          </a:xfrm>
          <a:prstGeom prst="ellipse">
            <a:avLst/>
          </a:prstGeom>
          <a:solidFill>
            <a:srgbClr val="0070C0"/>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711" name="椭圆 1048710"/>
          <p:cNvSpPr/>
          <p:nvPr/>
        </p:nvSpPr>
        <p:spPr>
          <a:xfrm>
            <a:off x="2233612" y="3249612"/>
            <a:ext cx="685800" cy="685800"/>
          </a:xfrm>
          <a:prstGeom prst="ellipse">
            <a:avLst/>
          </a:prstGeom>
          <a:solidFill>
            <a:srgbClr val="0070C0"/>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712" name="椭圆 1048711"/>
          <p:cNvSpPr/>
          <p:nvPr/>
        </p:nvSpPr>
        <p:spPr>
          <a:xfrm>
            <a:off x="2233612" y="4240212"/>
            <a:ext cx="685800" cy="685800"/>
          </a:xfrm>
          <a:prstGeom prst="ellipse">
            <a:avLst/>
          </a:prstGeom>
          <a:solidFill>
            <a:srgbClr val="0070C0"/>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713" name="椭圆 1048712"/>
          <p:cNvSpPr/>
          <p:nvPr/>
        </p:nvSpPr>
        <p:spPr>
          <a:xfrm>
            <a:off x="2233612" y="5237162"/>
            <a:ext cx="685800" cy="685800"/>
          </a:xfrm>
          <a:prstGeom prst="ellipse">
            <a:avLst/>
          </a:prstGeom>
          <a:solidFill>
            <a:srgbClr val="0070C0"/>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714" name="矩形 1048713"/>
          <p:cNvSpPr/>
          <p:nvPr/>
        </p:nvSpPr>
        <p:spPr>
          <a:xfrm>
            <a:off x="2373312" y="2332037"/>
            <a:ext cx="407987" cy="523875"/>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r>
              <a:rPr lang="en-US" altLang="zh-CN" sz="2800">
                <a:solidFill>
                  <a:schemeClr val="lt1"/>
                </a:solidFill>
                <a:latin typeface="微软雅黑" pitchFamily="34" charset="-122"/>
                <a:ea typeface="微软雅黑" pitchFamily="34" charset="-122"/>
              </a:rPr>
              <a:t>1</a:t>
            </a:r>
          </a:p>
        </p:txBody>
      </p:sp>
      <p:sp>
        <p:nvSpPr>
          <p:cNvPr id="1048715" name="矩形 1048714"/>
          <p:cNvSpPr/>
          <p:nvPr/>
        </p:nvSpPr>
        <p:spPr>
          <a:xfrm>
            <a:off x="2373312" y="3322637"/>
            <a:ext cx="407987" cy="523875"/>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r>
              <a:rPr lang="en-US" altLang="zh-CN" sz="2800">
                <a:solidFill>
                  <a:schemeClr val="lt1"/>
                </a:solidFill>
                <a:latin typeface="微软雅黑" pitchFamily="34" charset="-122"/>
                <a:ea typeface="微软雅黑" pitchFamily="34" charset="-122"/>
              </a:rPr>
              <a:t>2</a:t>
            </a:r>
          </a:p>
        </p:txBody>
      </p:sp>
      <p:sp>
        <p:nvSpPr>
          <p:cNvPr id="1048716" name="矩形 1048715"/>
          <p:cNvSpPr/>
          <p:nvPr/>
        </p:nvSpPr>
        <p:spPr>
          <a:xfrm>
            <a:off x="2374900" y="4314825"/>
            <a:ext cx="406400" cy="523875"/>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r>
              <a:rPr lang="en-US" altLang="zh-CN" sz="2800">
                <a:solidFill>
                  <a:schemeClr val="lt1"/>
                </a:solidFill>
                <a:latin typeface="微软雅黑" pitchFamily="34" charset="-122"/>
                <a:ea typeface="微软雅黑" pitchFamily="34" charset="-122"/>
              </a:rPr>
              <a:t>3</a:t>
            </a:r>
          </a:p>
        </p:txBody>
      </p:sp>
      <p:sp>
        <p:nvSpPr>
          <p:cNvPr id="1048717" name="矩形 1048716"/>
          <p:cNvSpPr/>
          <p:nvPr/>
        </p:nvSpPr>
        <p:spPr>
          <a:xfrm>
            <a:off x="2373312" y="5308600"/>
            <a:ext cx="407987" cy="523875"/>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r>
              <a:rPr lang="en-US" altLang="zh-CN" sz="2800">
                <a:solidFill>
                  <a:schemeClr val="lt1"/>
                </a:solidFill>
                <a:latin typeface="微软雅黑" pitchFamily="34" charset="-122"/>
                <a:ea typeface="微软雅黑" pitchFamily="34" charset="-122"/>
              </a:rPr>
              <a:t>4</a:t>
            </a:r>
          </a:p>
        </p:txBody>
      </p:sp>
      <p:sp>
        <p:nvSpPr>
          <p:cNvPr id="1048718" name="矩形 1048717"/>
          <p:cNvSpPr/>
          <p:nvPr/>
        </p:nvSpPr>
        <p:spPr>
          <a:xfrm>
            <a:off x="3757612" y="2249487"/>
            <a:ext cx="2339975" cy="536575"/>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eaLnBrk="1" latinLnBrk="1" hangingPunct="1">
              <a:lnSpc>
                <a:spcPct val="120000"/>
              </a:lnSpc>
              <a:buClr>
                <a:srgbClr val="2117E9"/>
              </a:buClr>
              <a:buSzPct val="60000"/>
              <a:buFont typeface="Wingdings" pitchFamily="2" charset="2"/>
              <a:buNone/>
            </a:pPr>
            <a:r>
              <a:rPr lang="zh-CN" altLang="en-US" sz="2400">
                <a:latin typeface="微软雅黑" pitchFamily="34" charset="-122"/>
                <a:ea typeface="微软雅黑" pitchFamily="34" charset="-122"/>
              </a:rPr>
              <a:t>按演练内容分类</a:t>
            </a:r>
          </a:p>
        </p:txBody>
      </p:sp>
      <p:sp>
        <p:nvSpPr>
          <p:cNvPr id="1048719" name="矩形 1048718"/>
          <p:cNvSpPr/>
          <p:nvPr/>
        </p:nvSpPr>
        <p:spPr>
          <a:xfrm>
            <a:off x="3760787" y="3346450"/>
            <a:ext cx="2339975" cy="496887"/>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eaLnBrk="1" latinLnBrk="1" hangingPunct="1">
              <a:lnSpc>
                <a:spcPct val="120000"/>
              </a:lnSpc>
              <a:buClr>
                <a:srgbClr val="2117E9"/>
              </a:buClr>
              <a:buSzPct val="60000"/>
              <a:buFont typeface="Wingdings" pitchFamily="2" charset="2"/>
              <a:buNone/>
            </a:pPr>
            <a:r>
              <a:rPr lang="zh-CN" altLang="en-US" sz="2400">
                <a:latin typeface="微软雅黑" pitchFamily="34" charset="-122"/>
                <a:ea typeface="微软雅黑" pitchFamily="34" charset="-122"/>
              </a:rPr>
              <a:t>按演练形式分类</a:t>
            </a:r>
          </a:p>
        </p:txBody>
      </p:sp>
      <p:sp>
        <p:nvSpPr>
          <p:cNvPr id="1048720" name="矩形 1048719"/>
          <p:cNvSpPr/>
          <p:nvPr/>
        </p:nvSpPr>
        <p:spPr>
          <a:xfrm>
            <a:off x="3786187" y="4340225"/>
            <a:ext cx="2339975" cy="498475"/>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eaLnBrk="1" latinLnBrk="1" hangingPunct="1">
              <a:lnSpc>
                <a:spcPct val="120000"/>
              </a:lnSpc>
              <a:buClr>
                <a:srgbClr val="2117E9"/>
              </a:buClr>
              <a:buSzPct val="60000"/>
              <a:buFont typeface="Wingdings" pitchFamily="2" charset="2"/>
              <a:buNone/>
            </a:pPr>
            <a:r>
              <a:rPr lang="zh-CN" altLang="en-US" sz="2400">
                <a:latin typeface="微软雅黑" pitchFamily="34" charset="-122"/>
                <a:ea typeface="微软雅黑" pitchFamily="34" charset="-122"/>
              </a:rPr>
              <a:t>按演练目的分类</a:t>
            </a:r>
          </a:p>
        </p:txBody>
      </p:sp>
      <p:sp>
        <p:nvSpPr>
          <p:cNvPr id="1048721" name="矩形 1048720"/>
          <p:cNvSpPr/>
          <p:nvPr/>
        </p:nvSpPr>
        <p:spPr>
          <a:xfrm>
            <a:off x="3771900" y="5334000"/>
            <a:ext cx="3878262" cy="498475"/>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eaLnBrk="1" latinLnBrk="1" hangingPunct="1">
              <a:lnSpc>
                <a:spcPct val="120000"/>
              </a:lnSpc>
              <a:buClr>
                <a:srgbClr val="2117E9"/>
              </a:buClr>
              <a:buSzPct val="60000"/>
              <a:buFont typeface="Wingdings" pitchFamily="2" charset="2"/>
              <a:buNone/>
            </a:pPr>
            <a:r>
              <a:rPr lang="zh-CN" altLang="en-US" sz="2400">
                <a:latin typeface="微软雅黑" pitchFamily="34" charset="-122"/>
                <a:ea typeface="微软雅黑" pitchFamily="34" charset="-122"/>
              </a:rPr>
              <a:t>按组织方式及目标重点分类</a:t>
            </a:r>
          </a:p>
        </p:txBody>
      </p:sp>
    </p:spTree>
  </p:cSld>
  <p:clrMapOvr>
    <a:masterClrMapping/>
  </p:clrMapOvr>
  <p:transition>
    <p:blinds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9" name="文本占位符 1048728"/>
          <p:cNvSpPr>
            <a:spLocks noGrp="1"/>
          </p:cNvSpPr>
          <p:nvPr>
            <p:ph type="body" sz="half" idx="1"/>
          </p:nvPr>
        </p:nvSpPr>
        <p:spPr>
          <a:xfrm>
            <a:off x="914400" y="1574800"/>
            <a:ext cx="8458200" cy="1016000"/>
          </a:xfrm>
          <a:prstGeom prst="rect">
            <a:avLst/>
          </a:prstGeom>
          <a:noFill/>
          <a:ln>
            <a:noFill/>
          </a:ln>
        </p:spPr>
        <p:txBody>
          <a:bodyPr vert="horz" lIns="91440" tIns="45720" rIns="91440" bIns="45720" anchor="t">
            <a:spAutoFit/>
          </a:bodyPr>
          <a:lstStyle>
            <a:lvl1pPr marL="342900" indent="-342900">
              <a:lnSpc>
                <a:spcPct val="100000"/>
              </a:lnSpc>
              <a:spcBef>
                <a:spcPct val="20000"/>
              </a:spcBef>
              <a:spcAft>
                <a:spcPct val="0"/>
              </a:spcAft>
              <a:buClr>
                <a:schemeClr val="hlink"/>
              </a:buClr>
              <a:buFont typeface="Wingdings" pitchFamily="2" charset="2"/>
              <a:buChar char="l"/>
              <a:defRPr sz="2800">
                <a:solidFill>
                  <a:schemeClr val="dk1"/>
                </a:solidFill>
              </a:defRPr>
            </a:lvl1pPr>
            <a:lvl2pPr marL="742950" indent="-285750">
              <a:lnSpc>
                <a:spcPct val="100000"/>
              </a:lnSpc>
              <a:spcBef>
                <a:spcPct val="20000"/>
              </a:spcBef>
              <a:spcAft>
                <a:spcPct val="0"/>
              </a:spcAft>
              <a:buClr>
                <a:schemeClr val="accent1"/>
              </a:buClr>
              <a:buFont typeface="Wingdings" pitchFamily="2" charset="2"/>
              <a:buChar char="l"/>
              <a:defRPr sz="2400">
                <a:solidFill>
                  <a:schemeClr val="dk1"/>
                </a:solidFill>
              </a:defRPr>
            </a:lvl2pPr>
            <a:lvl3pPr marL="1143000" indent="-228600">
              <a:lnSpc>
                <a:spcPct val="100000"/>
              </a:lnSpc>
              <a:spcBef>
                <a:spcPct val="20000"/>
              </a:spcBef>
              <a:spcAft>
                <a:spcPct val="0"/>
              </a:spcAft>
              <a:buClr>
                <a:schemeClr val="dk2"/>
              </a:buClr>
              <a:buFont typeface="Wingdings" pitchFamily="2" charset="2"/>
              <a:buChar char="l"/>
              <a:defRPr sz="2000">
                <a:solidFill>
                  <a:schemeClr val="dk1"/>
                </a:solidFill>
              </a:defRPr>
            </a:lvl3pPr>
            <a:lvl4pPr marL="1600200" indent="-228600">
              <a:lnSpc>
                <a:spcPct val="100000"/>
              </a:lnSpc>
              <a:spcBef>
                <a:spcPct val="20000"/>
              </a:spcBef>
              <a:spcAft>
                <a:spcPct val="0"/>
              </a:spcAft>
              <a:buClr>
                <a:schemeClr val="hlink"/>
              </a:buClr>
              <a:buFont typeface="Wingdings" pitchFamily="2" charset="2"/>
              <a:buChar char="l"/>
              <a:defRPr sz="1800">
                <a:solidFill>
                  <a:schemeClr val="dk1"/>
                </a:solidFill>
              </a:defRPr>
            </a:lvl4pPr>
            <a:lvl5pPr marL="2057400" indent="-228600">
              <a:lnSpc>
                <a:spcPct val="100000"/>
              </a:lnSpc>
              <a:spcBef>
                <a:spcPct val="20000"/>
              </a:spcBef>
              <a:spcAft>
                <a:spcPct val="0"/>
              </a:spcAft>
              <a:buClr>
                <a:schemeClr val="dk2"/>
              </a:buClr>
              <a:buFont typeface="Wingdings" pitchFamily="2" charset="2"/>
              <a:buChar char="l"/>
              <a:defRPr sz="1800">
                <a:solidFill>
                  <a:schemeClr val="dk1"/>
                </a:solidFill>
              </a:defRPr>
            </a:lvl5pPr>
          </a:lstStyle>
          <a:p>
            <a:pPr marL="0" lvl="0" indent="-358775">
              <a:lnSpc>
                <a:spcPct val="150000"/>
              </a:lnSpc>
              <a:spcBef>
                <a:spcPct val="0"/>
              </a:spcBef>
              <a:buNone/>
            </a:pPr>
            <a:r>
              <a:rPr lang="zh-CN" altLang="en-US" sz="2000">
                <a:latin typeface="微软雅黑" pitchFamily="34" charset="-122"/>
                <a:ea typeface="微软雅黑" pitchFamily="34" charset="-122"/>
              </a:rPr>
              <a:t>目前，企业常选择桌面演练、功能演练和全面演练三种演练类型。选择演练类型时应考虑以下因素：</a:t>
            </a:r>
          </a:p>
        </p:txBody>
      </p:sp>
      <p:sp>
        <p:nvSpPr>
          <p:cNvPr id="1048730" name="椭圆 1048729"/>
          <p:cNvSpPr/>
          <p:nvPr/>
        </p:nvSpPr>
        <p:spPr>
          <a:xfrm>
            <a:off x="2362200" y="2798762"/>
            <a:ext cx="457200" cy="457200"/>
          </a:xfrm>
          <a:prstGeom prst="ellipse">
            <a:avLst/>
          </a:prstGeom>
          <a:solidFill>
            <a:srgbClr val="0070C0"/>
          </a:solidFill>
          <a:ln>
            <a:noFill/>
          </a:ln>
          <a:effectLst>
            <a:outerShdw dist="38100" dir="2700000" algn="tl">
              <a:srgbClr val="000000">
                <a:alpha val="39999"/>
              </a:srgbClr>
            </a:outerShdw>
          </a:effectLst>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731" name="椭圆 1048730"/>
          <p:cNvSpPr/>
          <p:nvPr/>
        </p:nvSpPr>
        <p:spPr>
          <a:xfrm>
            <a:off x="2362200" y="3406775"/>
            <a:ext cx="457200" cy="457200"/>
          </a:xfrm>
          <a:prstGeom prst="ellipse">
            <a:avLst/>
          </a:prstGeom>
          <a:solidFill>
            <a:srgbClr val="0070C0"/>
          </a:solidFill>
          <a:ln>
            <a:noFill/>
          </a:ln>
          <a:effectLst>
            <a:outerShdw dist="38100" dir="2700000" algn="tl">
              <a:srgbClr val="000000">
                <a:alpha val="39999"/>
              </a:srgbClr>
            </a:outerShdw>
          </a:effectLst>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732" name="椭圆 1048731"/>
          <p:cNvSpPr/>
          <p:nvPr/>
        </p:nvSpPr>
        <p:spPr>
          <a:xfrm>
            <a:off x="2362200" y="4016375"/>
            <a:ext cx="457200" cy="457200"/>
          </a:xfrm>
          <a:prstGeom prst="ellipse">
            <a:avLst/>
          </a:prstGeom>
          <a:solidFill>
            <a:srgbClr val="0070C0"/>
          </a:solidFill>
          <a:ln>
            <a:noFill/>
          </a:ln>
          <a:effectLst>
            <a:outerShdw dist="38100" dir="2700000" algn="tl">
              <a:srgbClr val="000000">
                <a:alpha val="39999"/>
              </a:srgbClr>
            </a:outerShdw>
          </a:effectLst>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733" name="椭圆 1048732"/>
          <p:cNvSpPr/>
          <p:nvPr/>
        </p:nvSpPr>
        <p:spPr>
          <a:xfrm>
            <a:off x="2362200" y="4624387"/>
            <a:ext cx="457200" cy="457200"/>
          </a:xfrm>
          <a:prstGeom prst="ellipse">
            <a:avLst/>
          </a:prstGeom>
          <a:solidFill>
            <a:srgbClr val="0070C0"/>
          </a:solidFill>
          <a:ln>
            <a:noFill/>
          </a:ln>
          <a:effectLst>
            <a:outerShdw dist="38100" dir="2700000" algn="tl">
              <a:srgbClr val="000000">
                <a:alpha val="39999"/>
              </a:srgbClr>
            </a:outerShdw>
          </a:effectLst>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734" name="椭圆 1048733"/>
          <p:cNvSpPr/>
          <p:nvPr/>
        </p:nvSpPr>
        <p:spPr>
          <a:xfrm>
            <a:off x="2362200" y="5233987"/>
            <a:ext cx="457200" cy="457200"/>
          </a:xfrm>
          <a:prstGeom prst="ellipse">
            <a:avLst/>
          </a:prstGeom>
          <a:solidFill>
            <a:srgbClr val="0070C0"/>
          </a:solidFill>
          <a:ln>
            <a:noFill/>
          </a:ln>
          <a:effectLst>
            <a:outerShdw dist="38100" dir="2700000" algn="tl">
              <a:srgbClr val="000000">
                <a:alpha val="39999"/>
              </a:srgbClr>
            </a:outerShdw>
          </a:effectLst>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735" name="椭圆 1048734"/>
          <p:cNvSpPr/>
          <p:nvPr/>
        </p:nvSpPr>
        <p:spPr>
          <a:xfrm>
            <a:off x="2362200" y="5842000"/>
            <a:ext cx="457200" cy="457200"/>
          </a:xfrm>
          <a:prstGeom prst="ellipse">
            <a:avLst/>
          </a:prstGeom>
          <a:solidFill>
            <a:srgbClr val="0070C0"/>
          </a:solidFill>
          <a:ln>
            <a:noFill/>
          </a:ln>
          <a:effectLst>
            <a:outerShdw dist="38100" dir="2700000" algn="tl">
              <a:srgbClr val="000000">
                <a:alpha val="39999"/>
              </a:srgbClr>
            </a:outerShdw>
          </a:effectLst>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736" name="矩形 1048735"/>
          <p:cNvSpPr/>
          <p:nvPr/>
        </p:nvSpPr>
        <p:spPr>
          <a:xfrm>
            <a:off x="2419350" y="2827337"/>
            <a:ext cx="342900" cy="400050"/>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r>
              <a:rPr lang="en-US" altLang="zh-CN" sz="2000">
                <a:solidFill>
                  <a:schemeClr val="lt1"/>
                </a:solidFill>
                <a:latin typeface="微软雅黑" pitchFamily="34" charset="-122"/>
                <a:ea typeface="微软雅黑" pitchFamily="34" charset="-122"/>
              </a:rPr>
              <a:t>1</a:t>
            </a:r>
          </a:p>
        </p:txBody>
      </p:sp>
      <p:sp>
        <p:nvSpPr>
          <p:cNvPr id="1048737" name="矩形 1048736"/>
          <p:cNvSpPr/>
          <p:nvPr/>
        </p:nvSpPr>
        <p:spPr>
          <a:xfrm>
            <a:off x="3238500" y="2743200"/>
            <a:ext cx="4108450" cy="508000"/>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indent="-701675" algn="ctr" eaLnBrk="1" latinLnBrk="1" hangingPunct="1">
              <a:lnSpc>
                <a:spcPct val="150000"/>
              </a:lnSpc>
            </a:pPr>
            <a:r>
              <a:rPr lang="zh-CN" altLang="en-US">
                <a:latin typeface="微软雅黑" pitchFamily="34" charset="-122"/>
                <a:ea typeface="微软雅黑" pitchFamily="34" charset="-122"/>
              </a:rPr>
              <a:t>国家及地方政府部门颁发的相关规定。</a:t>
            </a:r>
          </a:p>
        </p:txBody>
      </p:sp>
      <p:sp>
        <p:nvSpPr>
          <p:cNvPr id="1048738" name="矩形 1048737"/>
          <p:cNvSpPr/>
          <p:nvPr/>
        </p:nvSpPr>
        <p:spPr>
          <a:xfrm>
            <a:off x="3238500" y="3357562"/>
            <a:ext cx="3186112" cy="508000"/>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indent="-701675" algn="ctr" eaLnBrk="1" latinLnBrk="1" hangingPunct="1">
              <a:lnSpc>
                <a:spcPct val="150000"/>
              </a:lnSpc>
            </a:pPr>
            <a:r>
              <a:rPr lang="zh-CN" altLang="en-US">
                <a:latin typeface="微软雅黑" pitchFamily="34" charset="-122"/>
                <a:ea typeface="微软雅黑" pitchFamily="34" charset="-122"/>
              </a:rPr>
              <a:t>企业面临风险的性质和大小。</a:t>
            </a:r>
          </a:p>
        </p:txBody>
      </p:sp>
      <p:sp>
        <p:nvSpPr>
          <p:cNvPr id="1048739" name="矩形 1048738"/>
          <p:cNvSpPr/>
          <p:nvPr/>
        </p:nvSpPr>
        <p:spPr>
          <a:xfrm>
            <a:off x="3238500" y="3971925"/>
            <a:ext cx="4108450" cy="508000"/>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indent="-701675" algn="ctr" eaLnBrk="1" latinLnBrk="1" hangingPunct="1">
              <a:lnSpc>
                <a:spcPct val="150000"/>
              </a:lnSpc>
            </a:pPr>
            <a:r>
              <a:rPr lang="zh-CN" altLang="en-US">
                <a:latin typeface="微软雅黑" pitchFamily="34" charset="-122"/>
                <a:ea typeface="微软雅黑" pitchFamily="34" charset="-122"/>
              </a:rPr>
              <a:t>演练单位投人的演练资源及资金状况。</a:t>
            </a:r>
          </a:p>
        </p:txBody>
      </p:sp>
      <p:sp>
        <p:nvSpPr>
          <p:cNvPr id="1048740" name="矩形 1048739"/>
          <p:cNvSpPr/>
          <p:nvPr/>
        </p:nvSpPr>
        <p:spPr>
          <a:xfrm>
            <a:off x="3238500" y="4587875"/>
            <a:ext cx="3878262" cy="506412"/>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indent="-701675" algn="ctr" eaLnBrk="1" latinLnBrk="1" hangingPunct="1">
              <a:lnSpc>
                <a:spcPct val="150000"/>
              </a:lnSpc>
            </a:pPr>
            <a:r>
              <a:rPr lang="zh-CN" altLang="en-US">
                <a:latin typeface="微软雅黑" pitchFamily="34" charset="-122"/>
                <a:ea typeface="微软雅黑" pitchFamily="34" charset="-122"/>
              </a:rPr>
              <a:t>企业年度定期应急演练规划和安排。</a:t>
            </a:r>
          </a:p>
        </p:txBody>
      </p:sp>
      <p:sp>
        <p:nvSpPr>
          <p:cNvPr id="1048741" name="矩形 1048740"/>
          <p:cNvSpPr/>
          <p:nvPr/>
        </p:nvSpPr>
        <p:spPr>
          <a:xfrm>
            <a:off x="3238500" y="5202237"/>
            <a:ext cx="4638675" cy="508000"/>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indent="-701675" algn="ctr" eaLnBrk="1" latinLnBrk="1" hangingPunct="1">
              <a:lnSpc>
                <a:spcPct val="150000"/>
              </a:lnSpc>
            </a:pPr>
            <a:r>
              <a:rPr lang="zh-CN" altLang="en-US">
                <a:latin typeface="微软雅黑" pitchFamily="34" charset="-122"/>
                <a:ea typeface="微软雅黑" pitchFamily="34" charset="-122"/>
              </a:rPr>
              <a:t>企业当前应急救援能力建设和发展的情况 。</a:t>
            </a:r>
          </a:p>
        </p:txBody>
      </p:sp>
      <p:sp>
        <p:nvSpPr>
          <p:cNvPr id="1048742" name="矩形 1048741"/>
          <p:cNvSpPr/>
          <p:nvPr/>
        </p:nvSpPr>
        <p:spPr>
          <a:xfrm>
            <a:off x="3238500" y="5816600"/>
            <a:ext cx="4570412" cy="508000"/>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indent="-701675" algn="ctr" eaLnBrk="1" latinLnBrk="1" hangingPunct="1">
              <a:lnSpc>
                <a:spcPct val="150000"/>
              </a:lnSpc>
            </a:pPr>
            <a:r>
              <a:rPr lang="zh-CN" altLang="en-US">
                <a:latin typeface="微软雅黑" pitchFamily="34" charset="-122"/>
                <a:ea typeface="微软雅黑" pitchFamily="34" charset="-122"/>
              </a:rPr>
              <a:t>应急预案和响应程序制定工作的进展情况。</a:t>
            </a:r>
          </a:p>
        </p:txBody>
      </p:sp>
      <p:sp>
        <p:nvSpPr>
          <p:cNvPr id="1048743" name="矩形 1048742"/>
          <p:cNvSpPr/>
          <p:nvPr/>
        </p:nvSpPr>
        <p:spPr>
          <a:xfrm>
            <a:off x="2419350" y="3448050"/>
            <a:ext cx="342900" cy="400050"/>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r>
              <a:rPr lang="en-US" altLang="zh-CN" sz="2000">
                <a:solidFill>
                  <a:schemeClr val="lt1"/>
                </a:solidFill>
                <a:latin typeface="微软雅黑" pitchFamily="34" charset="-122"/>
                <a:ea typeface="微软雅黑" pitchFamily="34" charset="-122"/>
              </a:rPr>
              <a:t>2</a:t>
            </a:r>
          </a:p>
        </p:txBody>
      </p:sp>
      <p:sp>
        <p:nvSpPr>
          <p:cNvPr id="1048744" name="矩形 1048743"/>
          <p:cNvSpPr/>
          <p:nvPr/>
        </p:nvSpPr>
        <p:spPr>
          <a:xfrm>
            <a:off x="2416175" y="4041775"/>
            <a:ext cx="344487" cy="400050"/>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r>
              <a:rPr lang="en-US" altLang="zh-CN" sz="2000">
                <a:solidFill>
                  <a:schemeClr val="lt1"/>
                </a:solidFill>
                <a:latin typeface="微软雅黑" pitchFamily="34" charset="-122"/>
                <a:ea typeface="微软雅黑" pitchFamily="34" charset="-122"/>
              </a:rPr>
              <a:t>3</a:t>
            </a:r>
          </a:p>
        </p:txBody>
      </p:sp>
      <p:sp>
        <p:nvSpPr>
          <p:cNvPr id="1048745" name="矩形 1048744"/>
          <p:cNvSpPr/>
          <p:nvPr/>
        </p:nvSpPr>
        <p:spPr>
          <a:xfrm>
            <a:off x="2416175" y="4652962"/>
            <a:ext cx="344487" cy="400050"/>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r>
              <a:rPr lang="en-US" altLang="zh-CN" sz="2000">
                <a:solidFill>
                  <a:schemeClr val="lt1"/>
                </a:solidFill>
                <a:latin typeface="微软雅黑" pitchFamily="34" charset="-122"/>
                <a:ea typeface="微软雅黑" pitchFamily="34" charset="-122"/>
              </a:rPr>
              <a:t>4</a:t>
            </a:r>
          </a:p>
        </p:txBody>
      </p:sp>
      <p:sp>
        <p:nvSpPr>
          <p:cNvPr id="1048746" name="矩形 1048745"/>
          <p:cNvSpPr/>
          <p:nvPr/>
        </p:nvSpPr>
        <p:spPr>
          <a:xfrm>
            <a:off x="2416175" y="5260975"/>
            <a:ext cx="344487" cy="401637"/>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r>
              <a:rPr lang="en-US" altLang="zh-CN" sz="2000">
                <a:solidFill>
                  <a:schemeClr val="lt1"/>
                </a:solidFill>
                <a:latin typeface="微软雅黑" pitchFamily="34" charset="-122"/>
                <a:ea typeface="微软雅黑" pitchFamily="34" charset="-122"/>
              </a:rPr>
              <a:t>5</a:t>
            </a:r>
          </a:p>
        </p:txBody>
      </p:sp>
      <p:sp>
        <p:nvSpPr>
          <p:cNvPr id="1048747" name="矩形 1048746"/>
          <p:cNvSpPr/>
          <p:nvPr/>
        </p:nvSpPr>
        <p:spPr>
          <a:xfrm>
            <a:off x="2416175" y="5870575"/>
            <a:ext cx="344487" cy="400050"/>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r>
              <a:rPr lang="en-US" altLang="zh-CN" sz="2000">
                <a:solidFill>
                  <a:schemeClr val="lt1"/>
                </a:solidFill>
                <a:latin typeface="微软雅黑" pitchFamily="34" charset="-122"/>
                <a:ea typeface="微软雅黑" pitchFamily="34" charset="-122"/>
              </a:rPr>
              <a:t>6</a:t>
            </a:r>
          </a:p>
        </p:txBody>
      </p:sp>
      <p:sp>
        <p:nvSpPr>
          <p:cNvPr id="1048748" name="标题 1048747"/>
          <p:cNvSpPr>
            <a:spLocks noGrp="1"/>
          </p:cNvSpPr>
          <p:nvPr>
            <p:ph type="title"/>
          </p:nvPr>
        </p:nvSpPr>
        <p:spPr>
          <a:xfrm>
            <a:off x="2400300" y="381000"/>
            <a:ext cx="5486400" cy="68580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4200" b="0" i="0" u="none" baseline="0">
                <a:solidFill>
                  <a:schemeClr val="lt2"/>
                </a:solidFill>
                <a:latin typeface="Arial" pitchFamily="34" charset="0"/>
                <a:ea typeface="宋体" pitchFamily="2" charset="-122"/>
                <a:sym typeface="Arial" pitchFamily="34" charset="0"/>
              </a:defRPr>
            </a:lvl1pPr>
          </a:lstStyle>
          <a:p>
            <a:pPr lvl="0" algn="ctr" eaLnBrk="1" latinLnBrk="1" hangingPunct="1"/>
            <a:r>
              <a:rPr lang="zh-CN" altLang="en-US" sz="3600" b="1">
                <a:latin typeface="微软雅黑" pitchFamily="34" charset="-122"/>
                <a:ea typeface="微软雅黑" pitchFamily="34" charset="-122"/>
              </a:rPr>
              <a:t>三、应急演练的分类</a:t>
            </a:r>
          </a:p>
        </p:txBody>
      </p:sp>
    </p:spTree>
  </p:cSld>
  <p:clrMapOvr>
    <a:masterClrMapping/>
  </p:clrMapOvr>
  <p:transition>
    <p:blinds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标题 1048748"/>
          <p:cNvSpPr>
            <a:spLocks noGrp="1"/>
          </p:cNvSpPr>
          <p:nvPr>
            <p:ph type="title"/>
          </p:nvPr>
        </p:nvSpPr>
        <p:spPr>
          <a:xfrm>
            <a:off x="1465262" y="392112"/>
            <a:ext cx="7356475" cy="649287"/>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4200" b="0" i="0" u="none" baseline="0">
                <a:solidFill>
                  <a:schemeClr val="lt2"/>
                </a:solidFill>
                <a:latin typeface="Arial" pitchFamily="34" charset="0"/>
                <a:ea typeface="宋体" pitchFamily="2" charset="-122"/>
                <a:sym typeface="Arial" pitchFamily="34" charset="0"/>
              </a:defRPr>
            </a:lvl1pPr>
          </a:lstStyle>
          <a:p>
            <a:pPr lvl="0" algn="ctr" eaLnBrk="1" latinLnBrk="1" hangingPunct="1"/>
            <a:r>
              <a:rPr lang="zh-CN" altLang="en-US" sz="3600" b="1">
                <a:latin typeface="微软雅黑" pitchFamily="34" charset="-122"/>
                <a:ea typeface="微软雅黑" pitchFamily="34" charset="-122"/>
              </a:rPr>
              <a:t>四、安全生产应急演练组织机构</a:t>
            </a:r>
          </a:p>
        </p:txBody>
      </p:sp>
      <p:sp>
        <p:nvSpPr>
          <p:cNvPr id="1048750" name="文本占位符 1048749"/>
          <p:cNvSpPr>
            <a:spLocks noGrp="1"/>
          </p:cNvSpPr>
          <p:nvPr>
            <p:ph type="body" idx="1"/>
          </p:nvPr>
        </p:nvSpPr>
        <p:spPr>
          <a:xfrm>
            <a:off x="884237" y="1400175"/>
            <a:ext cx="8648700" cy="1476375"/>
          </a:xfrm>
          <a:prstGeom prst="rect">
            <a:avLst/>
          </a:prstGeom>
          <a:noFill/>
          <a:ln>
            <a:noFill/>
          </a:ln>
        </p:spPr>
        <p:txBody>
          <a:bodyPr vert="horz" lIns="91440" tIns="45720" rIns="91440" bIns="45720" anchor="t">
            <a:spAutoFit/>
          </a:bodyPr>
          <a:lstStyle>
            <a:lvl1pPr marL="342900" indent="-342900" algn="l" rtl="0" fontAlgn="base" latinLnBrk="1">
              <a:lnSpc>
                <a:spcPct val="100000"/>
              </a:lnSpc>
              <a:spcBef>
                <a:spcPct val="20000"/>
              </a:spcBef>
              <a:spcAft>
                <a:spcPct val="0"/>
              </a:spcAft>
              <a:buClr>
                <a:schemeClr val="hlink"/>
              </a:buClr>
              <a:buSzPct val="80000"/>
              <a:buFont typeface="Wingdings" pitchFamily="2" charset="2"/>
              <a:buChar char="l"/>
              <a:defRPr sz="3200" b="0" i="0" u="none" baseline="0">
                <a:solidFill>
                  <a:schemeClr val="dk1"/>
                </a:solidFill>
                <a:latin typeface="Arial" pitchFamily="34" charset="0"/>
                <a:ea typeface="宋体" pitchFamily="2" charset="-122"/>
                <a:sym typeface="Arial" pitchFamily="34" charset="0"/>
              </a:defRPr>
            </a:lvl1pPr>
            <a:lvl2pPr marL="742950" indent="-285750" algn="l" rtl="0" fontAlgn="base" latinLnBrk="1">
              <a:lnSpc>
                <a:spcPct val="100000"/>
              </a:lnSpc>
              <a:spcBef>
                <a:spcPct val="20000"/>
              </a:spcBef>
              <a:spcAft>
                <a:spcPct val="0"/>
              </a:spcAft>
              <a:buClr>
                <a:schemeClr val="accent1"/>
              </a:buClr>
              <a:buSzPct val="70000"/>
              <a:buFont typeface="Wingdings" pitchFamily="2" charset="2"/>
              <a:buChar char="l"/>
              <a:defRPr sz="2800" b="0" i="0" u="none" baseline="0">
                <a:solidFill>
                  <a:schemeClr val="dk1"/>
                </a:solidFill>
                <a:latin typeface="Arial" pitchFamily="34" charset="0"/>
                <a:ea typeface="宋体" pitchFamily="2" charset="-122"/>
                <a:sym typeface="Arial" pitchFamily="34" charset="0"/>
              </a:defRPr>
            </a:lvl2pPr>
            <a:lvl3pPr marL="1143000" indent="-228600" algn="l" rtl="0" fontAlgn="base" latinLnBrk="1">
              <a:lnSpc>
                <a:spcPct val="100000"/>
              </a:lnSpc>
              <a:spcBef>
                <a:spcPct val="20000"/>
              </a:spcBef>
              <a:spcAft>
                <a:spcPct val="0"/>
              </a:spcAft>
              <a:buClr>
                <a:schemeClr val="dk2"/>
              </a:buClr>
              <a:buSzPct val="65000"/>
              <a:buFont typeface="Wingdings" pitchFamily="2" charset="2"/>
              <a:buChar char="l"/>
              <a:defRPr sz="2400" b="0" i="0" u="none" baseline="0">
                <a:solidFill>
                  <a:schemeClr val="dk1"/>
                </a:solidFill>
                <a:latin typeface="Arial" pitchFamily="34" charset="0"/>
                <a:ea typeface="宋体" pitchFamily="2" charset="-122"/>
                <a:sym typeface="Arial" pitchFamily="34" charset="0"/>
              </a:defRPr>
            </a:lvl3pPr>
            <a:lvl4pPr marL="1600200" indent="-228600" algn="l" rtl="0" fontAlgn="base" latinLnBrk="1">
              <a:lnSpc>
                <a:spcPct val="100000"/>
              </a:lnSpc>
              <a:spcBef>
                <a:spcPct val="20000"/>
              </a:spcBef>
              <a:spcAft>
                <a:spcPct val="0"/>
              </a:spcAft>
              <a:buClr>
                <a:schemeClr val="hlink"/>
              </a:buClr>
              <a:buSzPct val="60000"/>
              <a:buFont typeface="Wingdings" pitchFamily="2" charset="2"/>
              <a:buChar char="l"/>
              <a:defRPr sz="2000" b="0" i="0" u="none" baseline="0">
                <a:solidFill>
                  <a:schemeClr val="dk1"/>
                </a:solidFill>
                <a:latin typeface="Arial" pitchFamily="34" charset="0"/>
                <a:ea typeface="宋体" pitchFamily="2" charset="-122"/>
                <a:sym typeface="Arial" pitchFamily="34" charset="0"/>
              </a:defRPr>
            </a:lvl4pPr>
            <a:lvl5pPr marL="2057400" indent="-228600" algn="l" rtl="0" fontAlgn="base" latinLnBrk="1">
              <a:lnSpc>
                <a:spcPct val="100000"/>
              </a:lnSpc>
              <a:spcBef>
                <a:spcPct val="20000"/>
              </a:spcBef>
              <a:spcAft>
                <a:spcPct val="0"/>
              </a:spcAft>
              <a:buClr>
                <a:schemeClr val="dk2"/>
              </a:buClr>
              <a:buSzPct val="40000"/>
              <a:buFont typeface="Wingdings" pitchFamily="2" charset="2"/>
              <a:buChar char="l"/>
              <a:defRPr sz="2000" b="0" i="0" u="none" baseline="0">
                <a:solidFill>
                  <a:schemeClr val="dk1"/>
                </a:solidFill>
                <a:latin typeface="Arial" pitchFamily="34" charset="0"/>
                <a:ea typeface="宋体" pitchFamily="2" charset="-122"/>
                <a:sym typeface="Arial" pitchFamily="34" charset="0"/>
              </a:defRPr>
            </a:lvl5pPr>
          </a:lstStyle>
          <a:p>
            <a:pPr lvl="0">
              <a:lnSpc>
                <a:spcPct val="150000"/>
              </a:lnSpc>
              <a:spcBef>
                <a:spcPct val="0"/>
              </a:spcBef>
              <a:buNone/>
            </a:pPr>
            <a:r>
              <a:rPr lang="zh-CN" altLang="en-US" sz="2000">
                <a:latin typeface="微软雅黑" pitchFamily="34" charset="-122"/>
                <a:ea typeface="微软雅黑" pitchFamily="34" charset="-122"/>
              </a:rPr>
              <a:t>安全生产演练活动可以成立演练活动领导小组，根据需要下设各种工作组。</a:t>
            </a:r>
          </a:p>
          <a:p>
            <a:pPr lvl="0">
              <a:lnSpc>
                <a:spcPct val="150000"/>
              </a:lnSpc>
              <a:spcBef>
                <a:spcPct val="0"/>
              </a:spcBef>
              <a:buNone/>
            </a:pPr>
            <a:r>
              <a:rPr lang="zh-CN" altLang="en-US" sz="2000">
                <a:latin typeface="微软雅黑" pitchFamily="34" charset="-122"/>
                <a:ea typeface="微软雅黑" pitchFamily="34" charset="-122"/>
              </a:rPr>
              <a:t>常见的工作组有策划组、执行组、保障组、技术组、评估组等若干专业工作</a:t>
            </a:r>
          </a:p>
          <a:p>
            <a:pPr lvl="0">
              <a:lnSpc>
                <a:spcPct val="150000"/>
              </a:lnSpc>
              <a:spcBef>
                <a:spcPct val="0"/>
              </a:spcBef>
              <a:buNone/>
            </a:pPr>
            <a:r>
              <a:rPr lang="zh-CN" altLang="en-US" sz="2000">
                <a:latin typeface="微软雅黑" pitchFamily="34" charset="-122"/>
                <a:ea typeface="微软雅黑" pitchFamily="34" charset="-122"/>
              </a:rPr>
              <a:t>组。</a:t>
            </a:r>
          </a:p>
        </p:txBody>
      </p:sp>
      <p:grpSp>
        <p:nvGrpSpPr>
          <p:cNvPr id="112" name="组合 111"/>
          <p:cNvGrpSpPr/>
          <p:nvPr/>
        </p:nvGrpSpPr>
        <p:grpSpPr>
          <a:xfrm>
            <a:off x="4657725" y="2749550"/>
            <a:ext cx="971550" cy="981075"/>
            <a:chOff x="4735338" y="2752320"/>
            <a:chExt cx="821453" cy="829080"/>
          </a:xfrm>
        </p:grpSpPr>
        <p:sp>
          <p:nvSpPr>
            <p:cNvPr id="1048751" name="椭圆 1048750"/>
            <p:cNvSpPr/>
            <p:nvPr/>
          </p:nvSpPr>
          <p:spPr>
            <a:xfrm>
              <a:off x="4821888" y="3161091"/>
              <a:ext cx="151877" cy="205251"/>
            </a:xfrm>
            <a:prstGeom prst="ellipse">
              <a:avLst/>
            </a:prstGeom>
            <a:solidFill>
              <a:srgbClr val="00A0E4"/>
            </a:solid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752" name="任意多边形 1048751"/>
            <p:cNvSpPr/>
            <p:nvPr/>
          </p:nvSpPr>
          <p:spPr bwMode="auto">
            <a:xfrm>
              <a:off x="4735338" y="3335199"/>
              <a:ext cx="285044" cy="197554"/>
            </a:xfrm>
            <a:custGeom>
              <a:avLst/>
              <a:gdLst/>
              <a:ahLst/>
              <a:cxnLst/>
              <a:rect l="0" t="0" r="r" b="b"/>
              <a:pathLst>
                <a:path w="565" h="338">
                  <a:moveTo>
                    <a:pt x="337" y="285"/>
                  </a:moveTo>
                  <a:cubicBezTo>
                    <a:pt x="242" y="0"/>
                    <a:pt x="242" y="0"/>
                    <a:pt x="242" y="0"/>
                  </a:cubicBezTo>
                  <a:cubicBezTo>
                    <a:pt x="86" y="0"/>
                    <a:pt x="0" y="151"/>
                    <a:pt x="0" y="338"/>
                  </a:cubicBezTo>
                  <a:cubicBezTo>
                    <a:pt x="430" y="338"/>
                    <a:pt x="430" y="338"/>
                    <a:pt x="430" y="338"/>
                  </a:cubicBezTo>
                  <a:cubicBezTo>
                    <a:pt x="442" y="212"/>
                    <a:pt x="488" y="105"/>
                    <a:pt x="565" y="44"/>
                  </a:cubicBezTo>
                  <a:cubicBezTo>
                    <a:pt x="530" y="17"/>
                    <a:pt x="487" y="0"/>
                    <a:pt x="436" y="0"/>
                  </a:cubicBezTo>
                  <a:lnTo>
                    <a:pt x="337" y="285"/>
                  </a:lnTo>
                </a:path>
              </a:pathLst>
            </a:custGeom>
            <a:solidFill>
              <a:srgbClr val="00A0E4">
                <a:alpha val="100000"/>
              </a:srgbClr>
            </a:solidFill>
            <a:ln>
              <a:noFill/>
            </a:ln>
          </p:spPr>
        </p:sp>
        <p:sp>
          <p:nvSpPr>
            <p:cNvPr id="1048753" name="任意多边形 1048752"/>
            <p:cNvSpPr/>
            <p:nvPr/>
          </p:nvSpPr>
          <p:spPr bwMode="auto">
            <a:xfrm>
              <a:off x="4881475" y="3352694"/>
              <a:ext cx="50625" cy="125716"/>
            </a:xfrm>
            <a:custGeom>
              <a:avLst/>
              <a:gdLst/>
              <a:ahLst/>
              <a:cxnLst/>
              <a:rect l="0" t="0" r="r" b="b"/>
              <a:pathLst>
                <a:path w="46" h="98">
                  <a:moveTo>
                    <a:pt x="0" y="24"/>
                  </a:moveTo>
                  <a:lnTo>
                    <a:pt x="23" y="98"/>
                  </a:lnTo>
                  <a:lnTo>
                    <a:pt x="46" y="24"/>
                  </a:lnTo>
                  <a:lnTo>
                    <a:pt x="23" y="0"/>
                  </a:lnTo>
                  <a:lnTo>
                    <a:pt x="0" y="24"/>
                  </a:lnTo>
                </a:path>
              </a:pathLst>
            </a:custGeom>
            <a:solidFill>
              <a:srgbClr val="000000">
                <a:alpha val="100000"/>
              </a:srgbClr>
            </a:solidFill>
            <a:ln>
              <a:noFill/>
            </a:ln>
          </p:spPr>
        </p:sp>
        <p:sp>
          <p:nvSpPr>
            <p:cNvPr id="1048754" name="椭圆 1048753"/>
            <p:cNvSpPr/>
            <p:nvPr/>
          </p:nvSpPr>
          <p:spPr>
            <a:xfrm>
              <a:off x="5305965" y="3161091"/>
              <a:ext cx="151877" cy="205251"/>
            </a:xfrm>
            <a:prstGeom prst="ellipse">
              <a:avLst/>
            </a:prstGeom>
            <a:solidFill>
              <a:srgbClr val="00A0E4"/>
            </a:solid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755" name="任意多边形 1048754"/>
            <p:cNvSpPr/>
            <p:nvPr/>
          </p:nvSpPr>
          <p:spPr bwMode="auto">
            <a:xfrm>
              <a:off x="5271747" y="3335199"/>
              <a:ext cx="285044" cy="197554"/>
            </a:xfrm>
            <a:custGeom>
              <a:avLst/>
              <a:gdLst/>
              <a:ahLst/>
              <a:cxnLst/>
              <a:rect l="0" t="0" r="r" b="b"/>
              <a:pathLst>
                <a:path w="566" h="338">
                  <a:moveTo>
                    <a:pt x="323" y="0"/>
                  </a:moveTo>
                  <a:cubicBezTo>
                    <a:pt x="229" y="285"/>
                    <a:pt x="229" y="285"/>
                    <a:pt x="229" y="285"/>
                  </a:cubicBezTo>
                  <a:cubicBezTo>
                    <a:pt x="130" y="0"/>
                    <a:pt x="130" y="0"/>
                    <a:pt x="130" y="0"/>
                  </a:cubicBezTo>
                  <a:cubicBezTo>
                    <a:pt x="79" y="0"/>
                    <a:pt x="36" y="17"/>
                    <a:pt x="0" y="44"/>
                  </a:cubicBezTo>
                  <a:cubicBezTo>
                    <a:pt x="77" y="105"/>
                    <a:pt x="124" y="212"/>
                    <a:pt x="136" y="338"/>
                  </a:cubicBezTo>
                  <a:cubicBezTo>
                    <a:pt x="566" y="338"/>
                    <a:pt x="566" y="338"/>
                    <a:pt x="566" y="338"/>
                  </a:cubicBezTo>
                  <a:cubicBezTo>
                    <a:pt x="566" y="151"/>
                    <a:pt x="480" y="0"/>
                    <a:pt x="323" y="0"/>
                  </a:cubicBezTo>
                </a:path>
              </a:pathLst>
            </a:custGeom>
            <a:solidFill>
              <a:srgbClr val="00A0E4">
                <a:alpha val="100000"/>
              </a:srgbClr>
            </a:solidFill>
            <a:ln>
              <a:noFill/>
            </a:ln>
          </p:spPr>
        </p:sp>
        <p:sp>
          <p:nvSpPr>
            <p:cNvPr id="1048756" name="任意多边形 1048755"/>
            <p:cNvSpPr/>
            <p:nvPr/>
          </p:nvSpPr>
          <p:spPr bwMode="auto">
            <a:xfrm>
              <a:off x="5362542" y="3335199"/>
              <a:ext cx="51727" cy="125716"/>
            </a:xfrm>
            <a:custGeom>
              <a:avLst/>
              <a:gdLst/>
              <a:ahLst/>
              <a:cxnLst/>
              <a:rect l="0" t="0" r="r" b="b"/>
              <a:pathLst>
                <a:path w="47" h="98">
                  <a:moveTo>
                    <a:pt x="0" y="24"/>
                  </a:moveTo>
                  <a:lnTo>
                    <a:pt x="24" y="98"/>
                  </a:lnTo>
                  <a:lnTo>
                    <a:pt x="47" y="24"/>
                  </a:lnTo>
                  <a:lnTo>
                    <a:pt x="24" y="0"/>
                  </a:lnTo>
                  <a:lnTo>
                    <a:pt x="0" y="24"/>
                  </a:lnTo>
                </a:path>
              </a:pathLst>
            </a:custGeom>
            <a:solidFill>
              <a:srgbClr val="000000">
                <a:alpha val="100000"/>
              </a:srgbClr>
            </a:solidFill>
            <a:ln>
              <a:noFill/>
            </a:ln>
          </p:spPr>
        </p:sp>
        <p:sp>
          <p:nvSpPr>
            <p:cNvPr id="1048757" name="椭圆 1048756"/>
            <p:cNvSpPr/>
            <p:nvPr/>
          </p:nvSpPr>
          <p:spPr>
            <a:xfrm>
              <a:off x="5049334" y="3127881"/>
              <a:ext cx="184894" cy="250150"/>
            </a:xfrm>
            <a:prstGeom prst="ellipse">
              <a:avLst/>
            </a:prstGeom>
            <a:solidFill>
              <a:srgbClr val="000000"/>
            </a:solid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758" name="任意多边形 1048757"/>
            <p:cNvSpPr/>
            <p:nvPr/>
          </p:nvSpPr>
          <p:spPr bwMode="auto">
            <a:xfrm>
              <a:off x="4942656" y="3340230"/>
              <a:ext cx="417112" cy="241170"/>
            </a:xfrm>
            <a:custGeom>
              <a:avLst/>
              <a:gdLst/>
              <a:ahLst/>
              <a:cxnLst/>
              <a:rect l="0" t="0" r="r" b="b"/>
              <a:pathLst>
                <a:path w="828" h="412">
                  <a:moveTo>
                    <a:pt x="532" y="0"/>
                  </a:moveTo>
                  <a:cubicBezTo>
                    <a:pt x="411" y="347"/>
                    <a:pt x="411" y="347"/>
                    <a:pt x="411" y="347"/>
                  </a:cubicBezTo>
                  <a:cubicBezTo>
                    <a:pt x="296" y="0"/>
                    <a:pt x="296" y="0"/>
                    <a:pt x="296" y="0"/>
                  </a:cubicBezTo>
                  <a:cubicBezTo>
                    <a:pt x="234" y="0"/>
                    <a:pt x="181" y="19"/>
                    <a:pt x="138" y="53"/>
                  </a:cubicBezTo>
                  <a:cubicBezTo>
                    <a:pt x="61" y="114"/>
                    <a:pt x="15" y="221"/>
                    <a:pt x="3" y="346"/>
                  </a:cubicBezTo>
                  <a:cubicBezTo>
                    <a:pt x="1" y="368"/>
                    <a:pt x="0" y="389"/>
                    <a:pt x="0" y="412"/>
                  </a:cubicBezTo>
                  <a:cubicBezTo>
                    <a:pt x="828" y="412"/>
                    <a:pt x="828" y="412"/>
                    <a:pt x="828" y="412"/>
                  </a:cubicBezTo>
                  <a:cubicBezTo>
                    <a:pt x="828" y="184"/>
                    <a:pt x="723" y="0"/>
                    <a:pt x="532" y="0"/>
                  </a:cubicBezTo>
                </a:path>
              </a:pathLst>
            </a:custGeom>
            <a:solidFill>
              <a:srgbClr val="000000">
                <a:alpha val="100000"/>
              </a:srgbClr>
            </a:solidFill>
            <a:ln>
              <a:noFill/>
            </a:ln>
          </p:spPr>
        </p:sp>
        <p:sp>
          <p:nvSpPr>
            <p:cNvPr id="1048759" name="任意多边形 1048758"/>
            <p:cNvSpPr/>
            <p:nvPr/>
          </p:nvSpPr>
          <p:spPr bwMode="auto">
            <a:xfrm>
              <a:off x="5117313" y="3339224"/>
              <a:ext cx="62732" cy="152656"/>
            </a:xfrm>
            <a:custGeom>
              <a:avLst/>
              <a:gdLst/>
              <a:ahLst/>
              <a:cxnLst/>
              <a:rect l="0" t="0" r="r" b="b"/>
              <a:pathLst>
                <a:path w="57" h="119">
                  <a:moveTo>
                    <a:pt x="0" y="29"/>
                  </a:moveTo>
                  <a:lnTo>
                    <a:pt x="29" y="119"/>
                  </a:lnTo>
                  <a:lnTo>
                    <a:pt x="57" y="29"/>
                  </a:lnTo>
                  <a:lnTo>
                    <a:pt x="29" y="0"/>
                  </a:lnTo>
                  <a:lnTo>
                    <a:pt x="0" y="29"/>
                  </a:lnTo>
                </a:path>
              </a:pathLst>
            </a:custGeom>
            <a:solidFill>
              <a:srgbClr val="000000">
                <a:alpha val="100000"/>
              </a:srgbClr>
            </a:solidFill>
            <a:ln>
              <a:noFill/>
            </a:ln>
          </p:spPr>
        </p:sp>
        <p:sp>
          <p:nvSpPr>
            <p:cNvPr id="1048760" name="任意多边形 1048759"/>
            <p:cNvSpPr/>
            <p:nvPr/>
          </p:nvSpPr>
          <p:spPr bwMode="auto">
            <a:xfrm>
              <a:off x="5055510" y="2828806"/>
              <a:ext cx="156279" cy="264261"/>
            </a:xfrm>
            <a:custGeom>
              <a:avLst/>
              <a:gdLst/>
              <a:ahLst/>
              <a:cxnLst/>
              <a:rect l="0" t="0" r="r" b="b"/>
              <a:pathLst>
                <a:path w="312" h="449">
                  <a:moveTo>
                    <a:pt x="156" y="9"/>
                  </a:moveTo>
                  <a:cubicBezTo>
                    <a:pt x="156" y="0"/>
                    <a:pt x="156" y="0"/>
                    <a:pt x="156" y="0"/>
                  </a:cubicBezTo>
                  <a:cubicBezTo>
                    <a:pt x="113" y="0"/>
                    <a:pt x="74" y="16"/>
                    <a:pt x="45" y="44"/>
                  </a:cubicBezTo>
                  <a:cubicBezTo>
                    <a:pt x="17" y="71"/>
                    <a:pt x="0" y="108"/>
                    <a:pt x="0" y="150"/>
                  </a:cubicBezTo>
                  <a:cubicBezTo>
                    <a:pt x="9" y="150"/>
                    <a:pt x="9" y="150"/>
                    <a:pt x="9" y="150"/>
                  </a:cubicBezTo>
                  <a:cubicBezTo>
                    <a:pt x="0" y="150"/>
                    <a:pt x="0" y="150"/>
                    <a:pt x="0" y="150"/>
                  </a:cubicBezTo>
                  <a:cubicBezTo>
                    <a:pt x="0" y="150"/>
                    <a:pt x="0" y="150"/>
                    <a:pt x="0" y="150"/>
                  </a:cubicBezTo>
                  <a:cubicBezTo>
                    <a:pt x="0" y="151"/>
                    <a:pt x="0" y="151"/>
                    <a:pt x="0" y="152"/>
                  </a:cubicBezTo>
                  <a:cubicBezTo>
                    <a:pt x="9" y="152"/>
                    <a:pt x="9" y="152"/>
                    <a:pt x="9" y="152"/>
                  </a:cubicBezTo>
                  <a:cubicBezTo>
                    <a:pt x="0" y="152"/>
                    <a:pt x="0" y="152"/>
                    <a:pt x="0" y="152"/>
                  </a:cubicBezTo>
                  <a:cubicBezTo>
                    <a:pt x="0" y="161"/>
                    <a:pt x="1" y="169"/>
                    <a:pt x="2" y="177"/>
                  </a:cubicBezTo>
                  <a:cubicBezTo>
                    <a:pt x="11" y="176"/>
                    <a:pt x="11" y="176"/>
                    <a:pt x="11" y="176"/>
                  </a:cubicBezTo>
                  <a:cubicBezTo>
                    <a:pt x="2" y="177"/>
                    <a:pt x="2" y="177"/>
                    <a:pt x="2" y="177"/>
                  </a:cubicBezTo>
                  <a:cubicBezTo>
                    <a:pt x="4" y="187"/>
                    <a:pt x="7" y="199"/>
                    <a:pt x="12" y="212"/>
                  </a:cubicBezTo>
                  <a:cubicBezTo>
                    <a:pt x="16" y="226"/>
                    <a:pt x="23" y="240"/>
                    <a:pt x="31" y="256"/>
                  </a:cubicBezTo>
                  <a:cubicBezTo>
                    <a:pt x="39" y="251"/>
                    <a:pt x="39" y="251"/>
                    <a:pt x="39" y="251"/>
                  </a:cubicBezTo>
                  <a:cubicBezTo>
                    <a:pt x="30" y="255"/>
                    <a:pt x="30" y="255"/>
                    <a:pt x="30" y="255"/>
                  </a:cubicBezTo>
                  <a:cubicBezTo>
                    <a:pt x="34" y="265"/>
                    <a:pt x="40" y="282"/>
                    <a:pt x="44" y="303"/>
                  </a:cubicBezTo>
                  <a:cubicBezTo>
                    <a:pt x="49" y="324"/>
                    <a:pt x="52" y="348"/>
                    <a:pt x="52" y="370"/>
                  </a:cubicBezTo>
                  <a:cubicBezTo>
                    <a:pt x="52" y="376"/>
                    <a:pt x="52" y="383"/>
                    <a:pt x="52" y="388"/>
                  </a:cubicBezTo>
                  <a:cubicBezTo>
                    <a:pt x="51" y="389"/>
                    <a:pt x="51" y="389"/>
                    <a:pt x="51" y="389"/>
                  </a:cubicBezTo>
                  <a:cubicBezTo>
                    <a:pt x="51" y="389"/>
                    <a:pt x="51" y="389"/>
                    <a:pt x="51" y="389"/>
                  </a:cubicBezTo>
                  <a:cubicBezTo>
                    <a:pt x="51" y="395"/>
                    <a:pt x="52" y="401"/>
                    <a:pt x="52" y="407"/>
                  </a:cubicBezTo>
                  <a:cubicBezTo>
                    <a:pt x="53" y="411"/>
                    <a:pt x="53" y="415"/>
                    <a:pt x="55" y="419"/>
                  </a:cubicBezTo>
                  <a:cubicBezTo>
                    <a:pt x="57" y="426"/>
                    <a:pt x="60" y="432"/>
                    <a:pt x="66" y="437"/>
                  </a:cubicBezTo>
                  <a:cubicBezTo>
                    <a:pt x="71" y="441"/>
                    <a:pt x="79" y="445"/>
                    <a:pt x="88" y="447"/>
                  </a:cubicBezTo>
                  <a:cubicBezTo>
                    <a:pt x="88" y="447"/>
                    <a:pt x="88" y="447"/>
                    <a:pt x="88" y="447"/>
                  </a:cubicBezTo>
                  <a:cubicBezTo>
                    <a:pt x="89" y="447"/>
                    <a:pt x="89" y="447"/>
                    <a:pt x="89" y="447"/>
                  </a:cubicBezTo>
                  <a:cubicBezTo>
                    <a:pt x="101" y="448"/>
                    <a:pt x="118" y="449"/>
                    <a:pt x="132" y="449"/>
                  </a:cubicBezTo>
                  <a:cubicBezTo>
                    <a:pt x="146" y="449"/>
                    <a:pt x="157" y="448"/>
                    <a:pt x="157" y="448"/>
                  </a:cubicBezTo>
                  <a:cubicBezTo>
                    <a:pt x="157" y="439"/>
                    <a:pt x="157" y="439"/>
                    <a:pt x="157" y="439"/>
                  </a:cubicBezTo>
                  <a:cubicBezTo>
                    <a:pt x="157" y="448"/>
                    <a:pt x="157" y="448"/>
                    <a:pt x="157" y="448"/>
                  </a:cubicBezTo>
                  <a:cubicBezTo>
                    <a:pt x="157" y="448"/>
                    <a:pt x="165" y="449"/>
                    <a:pt x="177" y="449"/>
                  </a:cubicBezTo>
                  <a:cubicBezTo>
                    <a:pt x="184" y="449"/>
                    <a:pt x="192" y="448"/>
                    <a:pt x="201" y="448"/>
                  </a:cubicBezTo>
                  <a:cubicBezTo>
                    <a:pt x="209" y="448"/>
                    <a:pt x="217" y="448"/>
                    <a:pt x="223" y="447"/>
                  </a:cubicBezTo>
                  <a:cubicBezTo>
                    <a:pt x="223" y="447"/>
                    <a:pt x="223" y="447"/>
                    <a:pt x="223" y="447"/>
                  </a:cubicBezTo>
                  <a:cubicBezTo>
                    <a:pt x="224" y="447"/>
                    <a:pt x="224" y="447"/>
                    <a:pt x="224" y="447"/>
                  </a:cubicBezTo>
                  <a:cubicBezTo>
                    <a:pt x="231" y="445"/>
                    <a:pt x="238" y="443"/>
                    <a:pt x="243" y="439"/>
                  </a:cubicBezTo>
                  <a:cubicBezTo>
                    <a:pt x="247" y="436"/>
                    <a:pt x="250" y="432"/>
                    <a:pt x="253" y="428"/>
                  </a:cubicBezTo>
                  <a:cubicBezTo>
                    <a:pt x="256" y="422"/>
                    <a:pt x="258" y="416"/>
                    <a:pt x="259" y="409"/>
                  </a:cubicBezTo>
                  <a:cubicBezTo>
                    <a:pt x="260" y="403"/>
                    <a:pt x="260" y="396"/>
                    <a:pt x="260" y="389"/>
                  </a:cubicBezTo>
                  <a:cubicBezTo>
                    <a:pt x="260" y="389"/>
                    <a:pt x="260" y="389"/>
                    <a:pt x="260" y="389"/>
                  </a:cubicBezTo>
                  <a:cubicBezTo>
                    <a:pt x="260" y="388"/>
                    <a:pt x="260" y="388"/>
                    <a:pt x="260" y="388"/>
                  </a:cubicBezTo>
                  <a:cubicBezTo>
                    <a:pt x="260" y="383"/>
                    <a:pt x="259" y="376"/>
                    <a:pt x="259" y="370"/>
                  </a:cubicBezTo>
                  <a:cubicBezTo>
                    <a:pt x="259" y="348"/>
                    <a:pt x="263" y="324"/>
                    <a:pt x="267" y="303"/>
                  </a:cubicBezTo>
                  <a:cubicBezTo>
                    <a:pt x="272" y="282"/>
                    <a:pt x="277" y="265"/>
                    <a:pt x="281" y="255"/>
                  </a:cubicBezTo>
                  <a:cubicBezTo>
                    <a:pt x="273" y="251"/>
                    <a:pt x="273" y="251"/>
                    <a:pt x="273" y="251"/>
                  </a:cubicBezTo>
                  <a:cubicBezTo>
                    <a:pt x="281" y="256"/>
                    <a:pt x="281" y="256"/>
                    <a:pt x="281" y="256"/>
                  </a:cubicBezTo>
                  <a:cubicBezTo>
                    <a:pt x="296" y="227"/>
                    <a:pt x="305" y="200"/>
                    <a:pt x="309" y="180"/>
                  </a:cubicBezTo>
                  <a:cubicBezTo>
                    <a:pt x="299" y="179"/>
                    <a:pt x="299" y="179"/>
                    <a:pt x="299" y="179"/>
                  </a:cubicBezTo>
                  <a:cubicBezTo>
                    <a:pt x="308" y="181"/>
                    <a:pt x="308" y="181"/>
                    <a:pt x="308" y="181"/>
                  </a:cubicBezTo>
                  <a:cubicBezTo>
                    <a:pt x="311" y="171"/>
                    <a:pt x="312" y="161"/>
                    <a:pt x="312" y="151"/>
                  </a:cubicBezTo>
                  <a:cubicBezTo>
                    <a:pt x="303" y="151"/>
                    <a:pt x="303" y="151"/>
                    <a:pt x="303" y="151"/>
                  </a:cubicBezTo>
                  <a:cubicBezTo>
                    <a:pt x="312" y="151"/>
                    <a:pt x="312" y="151"/>
                    <a:pt x="312" y="151"/>
                  </a:cubicBezTo>
                  <a:cubicBezTo>
                    <a:pt x="312" y="150"/>
                    <a:pt x="312" y="150"/>
                    <a:pt x="312" y="150"/>
                  </a:cubicBezTo>
                  <a:cubicBezTo>
                    <a:pt x="312" y="108"/>
                    <a:pt x="294" y="71"/>
                    <a:pt x="266" y="44"/>
                  </a:cubicBezTo>
                  <a:cubicBezTo>
                    <a:pt x="238" y="16"/>
                    <a:pt x="199" y="0"/>
                    <a:pt x="156" y="0"/>
                  </a:cubicBezTo>
                  <a:cubicBezTo>
                    <a:pt x="156" y="9"/>
                    <a:pt x="156" y="9"/>
                    <a:pt x="156" y="9"/>
                  </a:cubicBezTo>
                  <a:cubicBezTo>
                    <a:pt x="156" y="18"/>
                    <a:pt x="156" y="18"/>
                    <a:pt x="156" y="18"/>
                  </a:cubicBezTo>
                  <a:cubicBezTo>
                    <a:pt x="194" y="18"/>
                    <a:pt x="228" y="33"/>
                    <a:pt x="253" y="57"/>
                  </a:cubicBezTo>
                  <a:cubicBezTo>
                    <a:pt x="278" y="81"/>
                    <a:pt x="293" y="114"/>
                    <a:pt x="293" y="150"/>
                  </a:cubicBezTo>
                  <a:cubicBezTo>
                    <a:pt x="294" y="150"/>
                    <a:pt x="294" y="150"/>
                    <a:pt x="294" y="150"/>
                  </a:cubicBezTo>
                  <a:cubicBezTo>
                    <a:pt x="293" y="150"/>
                    <a:pt x="293" y="150"/>
                    <a:pt x="293" y="150"/>
                  </a:cubicBezTo>
                  <a:cubicBezTo>
                    <a:pt x="293" y="150"/>
                    <a:pt x="293" y="150"/>
                    <a:pt x="293" y="150"/>
                  </a:cubicBezTo>
                  <a:cubicBezTo>
                    <a:pt x="294" y="150"/>
                    <a:pt x="294" y="150"/>
                    <a:pt x="294" y="150"/>
                  </a:cubicBezTo>
                  <a:cubicBezTo>
                    <a:pt x="293" y="150"/>
                    <a:pt x="293" y="150"/>
                    <a:pt x="293" y="150"/>
                  </a:cubicBezTo>
                  <a:cubicBezTo>
                    <a:pt x="293" y="150"/>
                    <a:pt x="293" y="150"/>
                    <a:pt x="293" y="150"/>
                  </a:cubicBezTo>
                  <a:cubicBezTo>
                    <a:pt x="293" y="151"/>
                    <a:pt x="293" y="151"/>
                    <a:pt x="293" y="151"/>
                  </a:cubicBezTo>
                  <a:cubicBezTo>
                    <a:pt x="293" y="151"/>
                    <a:pt x="293" y="151"/>
                    <a:pt x="293" y="151"/>
                  </a:cubicBezTo>
                  <a:cubicBezTo>
                    <a:pt x="293" y="160"/>
                    <a:pt x="292" y="168"/>
                    <a:pt x="291" y="177"/>
                  </a:cubicBezTo>
                  <a:cubicBezTo>
                    <a:pt x="290" y="177"/>
                    <a:pt x="290" y="177"/>
                    <a:pt x="290" y="177"/>
                  </a:cubicBezTo>
                  <a:cubicBezTo>
                    <a:pt x="290" y="177"/>
                    <a:pt x="290" y="177"/>
                    <a:pt x="290" y="177"/>
                  </a:cubicBezTo>
                  <a:cubicBezTo>
                    <a:pt x="287" y="195"/>
                    <a:pt x="279" y="220"/>
                    <a:pt x="265" y="247"/>
                  </a:cubicBezTo>
                  <a:cubicBezTo>
                    <a:pt x="265" y="248"/>
                    <a:pt x="265" y="248"/>
                    <a:pt x="265" y="248"/>
                  </a:cubicBezTo>
                  <a:cubicBezTo>
                    <a:pt x="264" y="248"/>
                    <a:pt x="264" y="248"/>
                    <a:pt x="264" y="248"/>
                  </a:cubicBezTo>
                  <a:cubicBezTo>
                    <a:pt x="260" y="259"/>
                    <a:pt x="254" y="277"/>
                    <a:pt x="249" y="299"/>
                  </a:cubicBezTo>
                  <a:cubicBezTo>
                    <a:pt x="245" y="321"/>
                    <a:pt x="241" y="346"/>
                    <a:pt x="241" y="370"/>
                  </a:cubicBezTo>
                  <a:cubicBezTo>
                    <a:pt x="241" y="377"/>
                    <a:pt x="241" y="384"/>
                    <a:pt x="242" y="390"/>
                  </a:cubicBezTo>
                  <a:cubicBezTo>
                    <a:pt x="251" y="389"/>
                    <a:pt x="251" y="389"/>
                    <a:pt x="251" y="389"/>
                  </a:cubicBezTo>
                  <a:cubicBezTo>
                    <a:pt x="242" y="389"/>
                    <a:pt x="242" y="389"/>
                    <a:pt x="242" y="389"/>
                  </a:cubicBezTo>
                  <a:cubicBezTo>
                    <a:pt x="242" y="395"/>
                    <a:pt x="242" y="400"/>
                    <a:pt x="241" y="405"/>
                  </a:cubicBezTo>
                  <a:cubicBezTo>
                    <a:pt x="241" y="408"/>
                    <a:pt x="240" y="411"/>
                    <a:pt x="239" y="414"/>
                  </a:cubicBezTo>
                  <a:cubicBezTo>
                    <a:pt x="238" y="418"/>
                    <a:pt x="236" y="421"/>
                    <a:pt x="233" y="423"/>
                  </a:cubicBezTo>
                  <a:cubicBezTo>
                    <a:pt x="230" y="426"/>
                    <a:pt x="227" y="428"/>
                    <a:pt x="220" y="429"/>
                  </a:cubicBezTo>
                  <a:cubicBezTo>
                    <a:pt x="222" y="438"/>
                    <a:pt x="222" y="438"/>
                    <a:pt x="222" y="438"/>
                  </a:cubicBezTo>
                  <a:cubicBezTo>
                    <a:pt x="221" y="429"/>
                    <a:pt x="221" y="429"/>
                    <a:pt x="221" y="429"/>
                  </a:cubicBezTo>
                  <a:cubicBezTo>
                    <a:pt x="216" y="429"/>
                    <a:pt x="208" y="430"/>
                    <a:pt x="200" y="430"/>
                  </a:cubicBezTo>
                  <a:cubicBezTo>
                    <a:pt x="192" y="430"/>
                    <a:pt x="184" y="430"/>
                    <a:pt x="177" y="430"/>
                  </a:cubicBezTo>
                  <a:cubicBezTo>
                    <a:pt x="171" y="430"/>
                    <a:pt x="166" y="430"/>
                    <a:pt x="163" y="430"/>
                  </a:cubicBezTo>
                  <a:cubicBezTo>
                    <a:pt x="159" y="430"/>
                    <a:pt x="157" y="430"/>
                    <a:pt x="157" y="430"/>
                  </a:cubicBezTo>
                  <a:cubicBezTo>
                    <a:pt x="157" y="430"/>
                    <a:pt x="157" y="430"/>
                    <a:pt x="157" y="430"/>
                  </a:cubicBezTo>
                  <a:cubicBezTo>
                    <a:pt x="157" y="430"/>
                    <a:pt x="157" y="430"/>
                    <a:pt x="157" y="430"/>
                  </a:cubicBezTo>
                  <a:cubicBezTo>
                    <a:pt x="157" y="430"/>
                    <a:pt x="156" y="430"/>
                    <a:pt x="155" y="430"/>
                  </a:cubicBezTo>
                  <a:cubicBezTo>
                    <a:pt x="151" y="430"/>
                    <a:pt x="143" y="430"/>
                    <a:pt x="132" y="430"/>
                  </a:cubicBezTo>
                  <a:cubicBezTo>
                    <a:pt x="119" y="430"/>
                    <a:pt x="102" y="430"/>
                    <a:pt x="91" y="429"/>
                  </a:cubicBezTo>
                  <a:cubicBezTo>
                    <a:pt x="90" y="438"/>
                    <a:pt x="90" y="438"/>
                    <a:pt x="90" y="438"/>
                  </a:cubicBezTo>
                  <a:cubicBezTo>
                    <a:pt x="92" y="429"/>
                    <a:pt x="92" y="429"/>
                    <a:pt x="92" y="429"/>
                  </a:cubicBezTo>
                  <a:cubicBezTo>
                    <a:pt x="86" y="427"/>
                    <a:pt x="82" y="425"/>
                    <a:pt x="79" y="423"/>
                  </a:cubicBezTo>
                  <a:cubicBezTo>
                    <a:pt x="77" y="422"/>
                    <a:pt x="75" y="420"/>
                    <a:pt x="74" y="418"/>
                  </a:cubicBezTo>
                  <a:cubicBezTo>
                    <a:pt x="72" y="415"/>
                    <a:pt x="71" y="411"/>
                    <a:pt x="71" y="406"/>
                  </a:cubicBezTo>
                  <a:cubicBezTo>
                    <a:pt x="70" y="401"/>
                    <a:pt x="70" y="396"/>
                    <a:pt x="70" y="389"/>
                  </a:cubicBezTo>
                  <a:cubicBezTo>
                    <a:pt x="61" y="389"/>
                    <a:pt x="61" y="389"/>
                    <a:pt x="61" y="389"/>
                  </a:cubicBezTo>
                  <a:cubicBezTo>
                    <a:pt x="70" y="390"/>
                    <a:pt x="70" y="390"/>
                    <a:pt x="70" y="390"/>
                  </a:cubicBezTo>
                  <a:cubicBezTo>
                    <a:pt x="70" y="384"/>
                    <a:pt x="71" y="377"/>
                    <a:pt x="71" y="370"/>
                  </a:cubicBezTo>
                  <a:cubicBezTo>
                    <a:pt x="71" y="346"/>
                    <a:pt x="67" y="321"/>
                    <a:pt x="62" y="299"/>
                  </a:cubicBezTo>
                  <a:cubicBezTo>
                    <a:pt x="58" y="277"/>
                    <a:pt x="52" y="259"/>
                    <a:pt x="47" y="248"/>
                  </a:cubicBezTo>
                  <a:cubicBezTo>
                    <a:pt x="47" y="248"/>
                    <a:pt x="47" y="248"/>
                    <a:pt x="47" y="248"/>
                  </a:cubicBezTo>
                  <a:cubicBezTo>
                    <a:pt x="47" y="247"/>
                    <a:pt x="47" y="247"/>
                    <a:pt x="47" y="247"/>
                  </a:cubicBezTo>
                  <a:cubicBezTo>
                    <a:pt x="39" y="233"/>
                    <a:pt x="33" y="219"/>
                    <a:pt x="29" y="206"/>
                  </a:cubicBezTo>
                  <a:cubicBezTo>
                    <a:pt x="24" y="194"/>
                    <a:pt x="22" y="183"/>
                    <a:pt x="20" y="174"/>
                  </a:cubicBezTo>
                  <a:cubicBezTo>
                    <a:pt x="20" y="174"/>
                    <a:pt x="20" y="174"/>
                    <a:pt x="20" y="174"/>
                  </a:cubicBezTo>
                  <a:cubicBezTo>
                    <a:pt x="20" y="174"/>
                    <a:pt x="20" y="174"/>
                    <a:pt x="20" y="174"/>
                  </a:cubicBezTo>
                  <a:cubicBezTo>
                    <a:pt x="19" y="167"/>
                    <a:pt x="18" y="160"/>
                    <a:pt x="18" y="152"/>
                  </a:cubicBezTo>
                  <a:cubicBezTo>
                    <a:pt x="18" y="152"/>
                    <a:pt x="18" y="152"/>
                    <a:pt x="18" y="152"/>
                  </a:cubicBezTo>
                  <a:cubicBezTo>
                    <a:pt x="18" y="152"/>
                    <a:pt x="18" y="152"/>
                    <a:pt x="18" y="152"/>
                  </a:cubicBezTo>
                  <a:cubicBezTo>
                    <a:pt x="18" y="151"/>
                    <a:pt x="18" y="151"/>
                    <a:pt x="18" y="150"/>
                  </a:cubicBezTo>
                  <a:cubicBezTo>
                    <a:pt x="18" y="150"/>
                    <a:pt x="18" y="150"/>
                    <a:pt x="18" y="150"/>
                  </a:cubicBezTo>
                  <a:cubicBezTo>
                    <a:pt x="18" y="150"/>
                    <a:pt x="18" y="150"/>
                    <a:pt x="18" y="150"/>
                  </a:cubicBezTo>
                  <a:cubicBezTo>
                    <a:pt x="13" y="150"/>
                    <a:pt x="13" y="150"/>
                    <a:pt x="13" y="150"/>
                  </a:cubicBezTo>
                  <a:cubicBezTo>
                    <a:pt x="18" y="150"/>
                    <a:pt x="18" y="150"/>
                    <a:pt x="18" y="150"/>
                  </a:cubicBezTo>
                  <a:cubicBezTo>
                    <a:pt x="18" y="150"/>
                    <a:pt x="18" y="150"/>
                    <a:pt x="18" y="150"/>
                  </a:cubicBezTo>
                  <a:cubicBezTo>
                    <a:pt x="13" y="150"/>
                    <a:pt x="13" y="150"/>
                    <a:pt x="13" y="150"/>
                  </a:cubicBezTo>
                  <a:cubicBezTo>
                    <a:pt x="18" y="150"/>
                    <a:pt x="18" y="150"/>
                    <a:pt x="18" y="150"/>
                  </a:cubicBezTo>
                  <a:cubicBezTo>
                    <a:pt x="18" y="150"/>
                    <a:pt x="18" y="150"/>
                    <a:pt x="18" y="150"/>
                  </a:cubicBezTo>
                  <a:cubicBezTo>
                    <a:pt x="18" y="150"/>
                    <a:pt x="18" y="150"/>
                    <a:pt x="18" y="150"/>
                  </a:cubicBezTo>
                  <a:cubicBezTo>
                    <a:pt x="18" y="114"/>
                    <a:pt x="33" y="81"/>
                    <a:pt x="58" y="57"/>
                  </a:cubicBezTo>
                  <a:cubicBezTo>
                    <a:pt x="83" y="33"/>
                    <a:pt x="117" y="18"/>
                    <a:pt x="156" y="18"/>
                  </a:cubicBezTo>
                  <a:lnTo>
                    <a:pt x="156" y="9"/>
                  </a:lnTo>
                </a:path>
              </a:pathLst>
            </a:custGeom>
            <a:solidFill>
              <a:srgbClr val="000000">
                <a:alpha val="100000"/>
              </a:srgbClr>
            </a:solidFill>
            <a:ln>
              <a:noFill/>
            </a:ln>
          </p:spPr>
        </p:sp>
        <p:sp>
          <p:nvSpPr>
            <p:cNvPr id="1048761" name="任意多边形 1048760"/>
            <p:cNvSpPr/>
            <p:nvPr/>
          </p:nvSpPr>
          <p:spPr bwMode="auto">
            <a:xfrm>
              <a:off x="5092748" y="3040150"/>
              <a:ext cx="74838" cy="45719"/>
            </a:xfrm>
            <a:custGeom>
              <a:avLst/>
              <a:gdLst/>
              <a:ahLst/>
              <a:cxnLst/>
              <a:rect l="0" t="0" r="r" b="b"/>
              <a:pathLst>
                <a:path w="150" h="25">
                  <a:moveTo>
                    <a:pt x="134" y="0"/>
                  </a:moveTo>
                  <a:cubicBezTo>
                    <a:pt x="16" y="0"/>
                    <a:pt x="16" y="0"/>
                    <a:pt x="16" y="0"/>
                  </a:cubicBezTo>
                  <a:cubicBezTo>
                    <a:pt x="7" y="0"/>
                    <a:pt x="0" y="3"/>
                    <a:pt x="0" y="6"/>
                  </a:cubicBezTo>
                  <a:cubicBezTo>
                    <a:pt x="0" y="11"/>
                    <a:pt x="0" y="11"/>
                    <a:pt x="0" y="11"/>
                  </a:cubicBezTo>
                  <a:cubicBezTo>
                    <a:pt x="0" y="15"/>
                    <a:pt x="7" y="18"/>
                    <a:pt x="16" y="18"/>
                  </a:cubicBezTo>
                  <a:cubicBezTo>
                    <a:pt x="27" y="18"/>
                    <a:pt x="27" y="18"/>
                    <a:pt x="27" y="18"/>
                  </a:cubicBezTo>
                  <a:cubicBezTo>
                    <a:pt x="27" y="21"/>
                    <a:pt x="27" y="21"/>
                    <a:pt x="27" y="21"/>
                  </a:cubicBezTo>
                  <a:cubicBezTo>
                    <a:pt x="27" y="23"/>
                    <a:pt x="32" y="25"/>
                    <a:pt x="38" y="25"/>
                  </a:cubicBezTo>
                  <a:cubicBezTo>
                    <a:pt x="112" y="25"/>
                    <a:pt x="112" y="25"/>
                    <a:pt x="112" y="25"/>
                  </a:cubicBezTo>
                  <a:cubicBezTo>
                    <a:pt x="118" y="25"/>
                    <a:pt x="122" y="23"/>
                    <a:pt x="122" y="21"/>
                  </a:cubicBezTo>
                  <a:cubicBezTo>
                    <a:pt x="122" y="18"/>
                    <a:pt x="122" y="18"/>
                    <a:pt x="122" y="18"/>
                  </a:cubicBezTo>
                  <a:cubicBezTo>
                    <a:pt x="134" y="18"/>
                    <a:pt x="134" y="18"/>
                    <a:pt x="134" y="18"/>
                  </a:cubicBezTo>
                  <a:cubicBezTo>
                    <a:pt x="143" y="18"/>
                    <a:pt x="150" y="15"/>
                    <a:pt x="150" y="11"/>
                  </a:cubicBezTo>
                  <a:cubicBezTo>
                    <a:pt x="150" y="6"/>
                    <a:pt x="150" y="6"/>
                    <a:pt x="150" y="6"/>
                  </a:cubicBezTo>
                  <a:cubicBezTo>
                    <a:pt x="150" y="3"/>
                    <a:pt x="143" y="0"/>
                    <a:pt x="134" y="0"/>
                  </a:cubicBezTo>
                </a:path>
              </a:pathLst>
            </a:custGeom>
            <a:solidFill>
              <a:srgbClr val="000000">
                <a:alpha val="100000"/>
              </a:srgbClr>
            </a:solidFill>
            <a:ln>
              <a:noFill/>
            </a:ln>
          </p:spPr>
        </p:sp>
        <p:sp>
          <p:nvSpPr>
            <p:cNvPr id="1048762" name="任意多边形 1048761"/>
            <p:cNvSpPr/>
            <p:nvPr/>
          </p:nvSpPr>
          <p:spPr bwMode="auto">
            <a:xfrm>
              <a:off x="5114888" y="2860005"/>
              <a:ext cx="45719" cy="114172"/>
            </a:xfrm>
            <a:custGeom>
              <a:avLst/>
              <a:gdLst/>
              <a:ahLst/>
              <a:cxnLst/>
              <a:rect l="0" t="0" r="r" b="b"/>
              <a:pathLst>
                <a:path w="49" h="196">
                  <a:moveTo>
                    <a:pt x="32" y="195"/>
                  </a:moveTo>
                  <a:cubicBezTo>
                    <a:pt x="38" y="127"/>
                    <a:pt x="49" y="15"/>
                    <a:pt x="49" y="4"/>
                  </a:cubicBezTo>
                  <a:cubicBezTo>
                    <a:pt x="48" y="2"/>
                    <a:pt x="43" y="0"/>
                    <a:pt x="40" y="0"/>
                  </a:cubicBezTo>
                  <a:cubicBezTo>
                    <a:pt x="34" y="0"/>
                    <a:pt x="13" y="4"/>
                    <a:pt x="6" y="6"/>
                  </a:cubicBezTo>
                  <a:cubicBezTo>
                    <a:pt x="3" y="8"/>
                    <a:pt x="0" y="14"/>
                    <a:pt x="0" y="18"/>
                  </a:cubicBezTo>
                  <a:cubicBezTo>
                    <a:pt x="2" y="37"/>
                    <a:pt x="12" y="130"/>
                    <a:pt x="18" y="192"/>
                  </a:cubicBezTo>
                  <a:cubicBezTo>
                    <a:pt x="19" y="194"/>
                    <a:pt x="31" y="196"/>
                    <a:pt x="32" y="195"/>
                  </a:cubicBezTo>
                </a:path>
              </a:pathLst>
            </a:custGeom>
            <a:solidFill>
              <a:srgbClr val="000000">
                <a:alpha val="100000"/>
              </a:srgbClr>
            </a:solidFill>
            <a:ln>
              <a:noFill/>
            </a:ln>
          </p:spPr>
        </p:sp>
        <p:sp>
          <p:nvSpPr>
            <p:cNvPr id="1048763" name="任意多边形 1048762"/>
            <p:cNvSpPr/>
            <p:nvPr/>
          </p:nvSpPr>
          <p:spPr bwMode="auto">
            <a:xfrm>
              <a:off x="5115894" y="2968695"/>
              <a:ext cx="45719" cy="45719"/>
            </a:xfrm>
            <a:custGeom>
              <a:avLst/>
              <a:gdLst/>
              <a:ahLst/>
              <a:cxnLst/>
              <a:rect l="0" t="0" r="r" b="b"/>
              <a:pathLst>
                <a:path w="50" h="50">
                  <a:moveTo>
                    <a:pt x="26" y="0"/>
                  </a:moveTo>
                  <a:cubicBezTo>
                    <a:pt x="20" y="0"/>
                    <a:pt x="12" y="2"/>
                    <a:pt x="7" y="7"/>
                  </a:cubicBezTo>
                  <a:cubicBezTo>
                    <a:pt x="2" y="12"/>
                    <a:pt x="0" y="19"/>
                    <a:pt x="0" y="25"/>
                  </a:cubicBezTo>
                  <a:cubicBezTo>
                    <a:pt x="0" y="33"/>
                    <a:pt x="2" y="39"/>
                    <a:pt x="6" y="44"/>
                  </a:cubicBezTo>
                  <a:cubicBezTo>
                    <a:pt x="11" y="49"/>
                    <a:pt x="18" y="50"/>
                    <a:pt x="23" y="50"/>
                  </a:cubicBezTo>
                  <a:cubicBezTo>
                    <a:pt x="31" y="50"/>
                    <a:pt x="38" y="48"/>
                    <a:pt x="43" y="43"/>
                  </a:cubicBezTo>
                  <a:cubicBezTo>
                    <a:pt x="48" y="38"/>
                    <a:pt x="50" y="29"/>
                    <a:pt x="50" y="25"/>
                  </a:cubicBezTo>
                  <a:cubicBezTo>
                    <a:pt x="50" y="19"/>
                    <a:pt x="48" y="12"/>
                    <a:pt x="42" y="6"/>
                  </a:cubicBezTo>
                  <a:cubicBezTo>
                    <a:pt x="38" y="2"/>
                    <a:pt x="31" y="0"/>
                    <a:pt x="26" y="0"/>
                  </a:cubicBezTo>
                </a:path>
              </a:pathLst>
            </a:custGeom>
            <a:solidFill>
              <a:srgbClr val="000000">
                <a:alpha val="100000"/>
              </a:srgbClr>
            </a:solidFill>
            <a:ln>
              <a:noFill/>
            </a:ln>
          </p:spPr>
        </p:sp>
        <p:sp>
          <p:nvSpPr>
            <p:cNvPr id="1048764" name="任意多边形 1048763"/>
            <p:cNvSpPr/>
            <p:nvPr/>
          </p:nvSpPr>
          <p:spPr bwMode="auto">
            <a:xfrm>
              <a:off x="5120927" y="2752320"/>
              <a:ext cx="45719" cy="56443"/>
            </a:xfrm>
            <a:custGeom>
              <a:avLst/>
              <a:gdLst/>
              <a:ahLst/>
              <a:cxnLst/>
              <a:rect l="0" t="0" r="r" b="b"/>
              <a:pathLst>
                <a:path w="12" h="44">
                  <a:moveTo>
                    <a:pt x="0" y="0"/>
                  </a:moveTo>
                  <a:lnTo>
                    <a:pt x="0" y="44"/>
                  </a:lnTo>
                  <a:lnTo>
                    <a:pt x="12" y="44"/>
                  </a:lnTo>
                  <a:lnTo>
                    <a:pt x="11" y="0"/>
                  </a:lnTo>
                  <a:lnTo>
                    <a:pt x="0" y="0"/>
                  </a:lnTo>
                </a:path>
              </a:pathLst>
            </a:custGeom>
            <a:solidFill>
              <a:srgbClr val="000000">
                <a:alpha val="100000"/>
              </a:srgbClr>
            </a:solidFill>
            <a:ln>
              <a:noFill/>
            </a:ln>
          </p:spPr>
        </p:sp>
        <p:sp>
          <p:nvSpPr>
            <p:cNvPr id="1048765" name="任意多边形 1048764"/>
            <p:cNvSpPr/>
            <p:nvPr/>
          </p:nvSpPr>
          <p:spPr bwMode="auto">
            <a:xfrm>
              <a:off x="5172252" y="2772448"/>
              <a:ext cx="45719" cy="56443"/>
            </a:xfrm>
            <a:custGeom>
              <a:avLst/>
              <a:gdLst/>
              <a:ahLst/>
              <a:cxnLst/>
              <a:rect l="0" t="0" r="r" b="b"/>
              <a:pathLst>
                <a:path w="34" h="44">
                  <a:moveTo>
                    <a:pt x="0" y="37"/>
                  </a:moveTo>
                  <a:lnTo>
                    <a:pt x="10" y="44"/>
                  </a:lnTo>
                  <a:lnTo>
                    <a:pt x="34" y="7"/>
                  </a:lnTo>
                  <a:lnTo>
                    <a:pt x="25" y="0"/>
                  </a:lnTo>
                  <a:lnTo>
                    <a:pt x="0" y="37"/>
                  </a:lnTo>
                </a:path>
              </a:pathLst>
            </a:custGeom>
            <a:solidFill>
              <a:srgbClr val="000000">
                <a:alpha val="100000"/>
              </a:srgbClr>
            </a:solidFill>
            <a:ln>
              <a:noFill/>
            </a:ln>
          </p:spPr>
        </p:sp>
        <p:sp>
          <p:nvSpPr>
            <p:cNvPr id="1048766" name="任意多边形 1048765"/>
            <p:cNvSpPr/>
            <p:nvPr/>
          </p:nvSpPr>
          <p:spPr bwMode="auto">
            <a:xfrm>
              <a:off x="5208482" y="2830819"/>
              <a:ext cx="49525" cy="45719"/>
            </a:xfrm>
            <a:custGeom>
              <a:avLst/>
              <a:gdLst/>
              <a:ahLst/>
              <a:cxnLst/>
              <a:rect l="0" t="0" r="r" b="b"/>
              <a:pathLst>
                <a:path w="45" h="28">
                  <a:moveTo>
                    <a:pt x="0" y="18"/>
                  </a:moveTo>
                  <a:lnTo>
                    <a:pt x="5" y="28"/>
                  </a:lnTo>
                  <a:lnTo>
                    <a:pt x="45" y="11"/>
                  </a:lnTo>
                  <a:lnTo>
                    <a:pt x="40" y="0"/>
                  </a:lnTo>
                  <a:lnTo>
                    <a:pt x="0" y="18"/>
                  </a:lnTo>
                </a:path>
              </a:pathLst>
            </a:custGeom>
            <a:solidFill>
              <a:srgbClr val="000000">
                <a:alpha val="100000"/>
              </a:srgbClr>
            </a:solidFill>
            <a:ln>
              <a:noFill/>
            </a:ln>
          </p:spPr>
        </p:sp>
        <p:sp>
          <p:nvSpPr>
            <p:cNvPr id="1048767" name="任意多边形 1048766"/>
            <p:cNvSpPr/>
            <p:nvPr/>
          </p:nvSpPr>
          <p:spPr bwMode="auto">
            <a:xfrm>
              <a:off x="5214520" y="2900259"/>
              <a:ext cx="50625" cy="45719"/>
            </a:xfrm>
            <a:custGeom>
              <a:avLst/>
              <a:gdLst/>
              <a:ahLst/>
              <a:cxnLst/>
              <a:rect l="0" t="0" r="r" b="b"/>
              <a:pathLst>
                <a:path w="46" h="20">
                  <a:moveTo>
                    <a:pt x="0" y="12"/>
                  </a:moveTo>
                  <a:lnTo>
                    <a:pt x="44" y="20"/>
                  </a:lnTo>
                  <a:lnTo>
                    <a:pt x="46" y="8"/>
                  </a:lnTo>
                  <a:lnTo>
                    <a:pt x="3" y="0"/>
                  </a:lnTo>
                  <a:lnTo>
                    <a:pt x="0" y="12"/>
                  </a:lnTo>
                </a:path>
              </a:pathLst>
            </a:custGeom>
            <a:solidFill>
              <a:srgbClr val="000000">
                <a:alpha val="100000"/>
              </a:srgbClr>
            </a:solidFill>
            <a:ln>
              <a:noFill/>
            </a:ln>
          </p:spPr>
        </p:sp>
        <p:sp>
          <p:nvSpPr>
            <p:cNvPr id="1048768" name="任意多边形 1048767"/>
            <p:cNvSpPr/>
            <p:nvPr/>
          </p:nvSpPr>
          <p:spPr bwMode="auto">
            <a:xfrm>
              <a:off x="5045446" y="2772448"/>
              <a:ext cx="45719" cy="56443"/>
            </a:xfrm>
            <a:custGeom>
              <a:avLst/>
              <a:gdLst/>
              <a:ahLst/>
              <a:cxnLst/>
              <a:rect l="0" t="0" r="r" b="b"/>
              <a:pathLst>
                <a:path w="34" h="44">
                  <a:moveTo>
                    <a:pt x="0" y="7"/>
                  </a:moveTo>
                  <a:lnTo>
                    <a:pt x="24" y="44"/>
                  </a:lnTo>
                  <a:lnTo>
                    <a:pt x="34" y="37"/>
                  </a:lnTo>
                  <a:lnTo>
                    <a:pt x="10" y="0"/>
                  </a:lnTo>
                  <a:lnTo>
                    <a:pt x="0" y="7"/>
                  </a:lnTo>
                </a:path>
              </a:pathLst>
            </a:custGeom>
            <a:solidFill>
              <a:srgbClr val="000000">
                <a:alpha val="100000"/>
              </a:srgbClr>
            </a:solidFill>
            <a:ln>
              <a:noFill/>
            </a:ln>
          </p:spPr>
        </p:sp>
        <p:sp>
          <p:nvSpPr>
            <p:cNvPr id="1048769" name="任意多边形 1048768"/>
            <p:cNvSpPr/>
            <p:nvPr/>
          </p:nvSpPr>
          <p:spPr bwMode="auto">
            <a:xfrm>
              <a:off x="4998145" y="2830819"/>
              <a:ext cx="49525" cy="45719"/>
            </a:xfrm>
            <a:custGeom>
              <a:avLst/>
              <a:gdLst/>
              <a:ahLst/>
              <a:cxnLst/>
              <a:rect l="0" t="0" r="r" b="b"/>
              <a:pathLst>
                <a:path w="45" h="28">
                  <a:moveTo>
                    <a:pt x="0" y="11"/>
                  </a:moveTo>
                  <a:lnTo>
                    <a:pt x="41" y="28"/>
                  </a:lnTo>
                  <a:lnTo>
                    <a:pt x="45" y="18"/>
                  </a:lnTo>
                  <a:lnTo>
                    <a:pt x="5" y="0"/>
                  </a:lnTo>
                  <a:lnTo>
                    <a:pt x="0" y="11"/>
                  </a:lnTo>
                </a:path>
              </a:pathLst>
            </a:custGeom>
            <a:solidFill>
              <a:srgbClr val="000000">
                <a:alpha val="100000"/>
              </a:srgbClr>
            </a:solidFill>
            <a:ln>
              <a:noFill/>
            </a:ln>
          </p:spPr>
        </p:sp>
        <p:sp>
          <p:nvSpPr>
            <p:cNvPr id="1048770" name="任意多边形 1048769"/>
            <p:cNvSpPr/>
            <p:nvPr/>
          </p:nvSpPr>
          <p:spPr bwMode="auto">
            <a:xfrm>
              <a:off x="4991100" y="2900259"/>
              <a:ext cx="50625" cy="45719"/>
            </a:xfrm>
            <a:custGeom>
              <a:avLst/>
              <a:gdLst/>
              <a:ahLst/>
              <a:cxnLst/>
              <a:rect l="0" t="0" r="r" b="b"/>
              <a:pathLst>
                <a:path w="46" h="20">
                  <a:moveTo>
                    <a:pt x="0" y="8"/>
                  </a:moveTo>
                  <a:lnTo>
                    <a:pt x="2" y="20"/>
                  </a:lnTo>
                  <a:lnTo>
                    <a:pt x="46" y="12"/>
                  </a:lnTo>
                  <a:lnTo>
                    <a:pt x="43" y="0"/>
                  </a:lnTo>
                  <a:lnTo>
                    <a:pt x="0" y="8"/>
                  </a:lnTo>
                </a:path>
              </a:pathLst>
            </a:custGeom>
            <a:solidFill>
              <a:srgbClr val="000000">
                <a:alpha val="100000"/>
              </a:srgbClr>
            </a:solidFill>
            <a:ln>
              <a:noFill/>
            </a:ln>
          </p:spPr>
        </p:sp>
        <p:sp>
          <p:nvSpPr>
            <p:cNvPr id="1048771" name="椭圆 1048770"/>
            <p:cNvSpPr/>
            <p:nvPr/>
          </p:nvSpPr>
          <p:spPr>
            <a:xfrm>
              <a:off x="4821888" y="3161091"/>
              <a:ext cx="151877" cy="205251"/>
            </a:xfrm>
            <a:prstGeom prst="ellipse">
              <a:avLst/>
            </a:prstGeom>
            <a:solidFill>
              <a:srgbClr val="0070C0"/>
            </a:solid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772" name="任意多边形 1048771"/>
            <p:cNvSpPr/>
            <p:nvPr/>
          </p:nvSpPr>
          <p:spPr bwMode="auto">
            <a:xfrm>
              <a:off x="4735338" y="3335199"/>
              <a:ext cx="285044" cy="197554"/>
            </a:xfrm>
            <a:custGeom>
              <a:avLst/>
              <a:gdLst/>
              <a:ahLst/>
              <a:cxnLst/>
              <a:rect l="0" t="0" r="r" b="b"/>
              <a:pathLst>
                <a:path w="565" h="338">
                  <a:moveTo>
                    <a:pt x="337" y="285"/>
                  </a:moveTo>
                  <a:cubicBezTo>
                    <a:pt x="242" y="0"/>
                    <a:pt x="242" y="0"/>
                    <a:pt x="242" y="0"/>
                  </a:cubicBezTo>
                  <a:cubicBezTo>
                    <a:pt x="86" y="0"/>
                    <a:pt x="0" y="151"/>
                    <a:pt x="0" y="338"/>
                  </a:cubicBezTo>
                  <a:cubicBezTo>
                    <a:pt x="430" y="338"/>
                    <a:pt x="430" y="338"/>
                    <a:pt x="430" y="338"/>
                  </a:cubicBezTo>
                  <a:cubicBezTo>
                    <a:pt x="442" y="212"/>
                    <a:pt x="488" y="105"/>
                    <a:pt x="565" y="44"/>
                  </a:cubicBezTo>
                  <a:cubicBezTo>
                    <a:pt x="530" y="17"/>
                    <a:pt x="487" y="0"/>
                    <a:pt x="436" y="0"/>
                  </a:cubicBezTo>
                  <a:lnTo>
                    <a:pt x="337" y="285"/>
                  </a:lnTo>
                </a:path>
              </a:pathLst>
            </a:custGeom>
            <a:solidFill>
              <a:srgbClr val="0070C0">
                <a:alpha val="100000"/>
              </a:srgbClr>
            </a:solidFill>
            <a:ln>
              <a:noFill/>
            </a:ln>
          </p:spPr>
        </p:sp>
        <p:sp>
          <p:nvSpPr>
            <p:cNvPr id="1048773" name="椭圆 1048772"/>
            <p:cNvSpPr/>
            <p:nvPr/>
          </p:nvSpPr>
          <p:spPr>
            <a:xfrm>
              <a:off x="5305965" y="3161091"/>
              <a:ext cx="151877" cy="205251"/>
            </a:xfrm>
            <a:prstGeom prst="ellipse">
              <a:avLst/>
            </a:prstGeom>
            <a:solidFill>
              <a:srgbClr val="0070C0"/>
            </a:solid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774" name="任意多边形 1048773"/>
            <p:cNvSpPr/>
            <p:nvPr/>
          </p:nvSpPr>
          <p:spPr bwMode="auto">
            <a:xfrm>
              <a:off x="5271747" y="3335199"/>
              <a:ext cx="285044" cy="197554"/>
            </a:xfrm>
            <a:custGeom>
              <a:avLst/>
              <a:gdLst/>
              <a:ahLst/>
              <a:cxnLst/>
              <a:rect l="0" t="0" r="r" b="b"/>
              <a:pathLst>
                <a:path w="566" h="338">
                  <a:moveTo>
                    <a:pt x="323" y="0"/>
                  </a:moveTo>
                  <a:cubicBezTo>
                    <a:pt x="229" y="285"/>
                    <a:pt x="229" y="285"/>
                    <a:pt x="229" y="285"/>
                  </a:cubicBezTo>
                  <a:cubicBezTo>
                    <a:pt x="130" y="0"/>
                    <a:pt x="130" y="0"/>
                    <a:pt x="130" y="0"/>
                  </a:cubicBezTo>
                  <a:cubicBezTo>
                    <a:pt x="79" y="0"/>
                    <a:pt x="36" y="17"/>
                    <a:pt x="0" y="44"/>
                  </a:cubicBezTo>
                  <a:cubicBezTo>
                    <a:pt x="77" y="105"/>
                    <a:pt x="124" y="212"/>
                    <a:pt x="136" y="338"/>
                  </a:cubicBezTo>
                  <a:cubicBezTo>
                    <a:pt x="566" y="338"/>
                    <a:pt x="566" y="338"/>
                    <a:pt x="566" y="338"/>
                  </a:cubicBezTo>
                  <a:cubicBezTo>
                    <a:pt x="566" y="151"/>
                    <a:pt x="480" y="0"/>
                    <a:pt x="323" y="0"/>
                  </a:cubicBezTo>
                </a:path>
              </a:pathLst>
            </a:custGeom>
            <a:solidFill>
              <a:srgbClr val="0070C0">
                <a:alpha val="100000"/>
              </a:srgbClr>
            </a:solidFill>
            <a:ln>
              <a:noFill/>
            </a:ln>
          </p:spPr>
        </p:sp>
        <p:sp>
          <p:nvSpPr>
            <p:cNvPr id="1048775" name="椭圆 1048774"/>
            <p:cNvSpPr/>
            <p:nvPr/>
          </p:nvSpPr>
          <p:spPr>
            <a:xfrm>
              <a:off x="5049334" y="3127881"/>
              <a:ext cx="184894" cy="250150"/>
            </a:xfrm>
            <a:prstGeom prst="ellipse">
              <a:avLst/>
            </a:prstGeom>
            <a:solidFill>
              <a:srgbClr val="000000"/>
            </a:solid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776" name="任意多边形 1048775"/>
            <p:cNvSpPr/>
            <p:nvPr/>
          </p:nvSpPr>
          <p:spPr bwMode="auto">
            <a:xfrm>
              <a:off x="4942656" y="3340230"/>
              <a:ext cx="417112" cy="241170"/>
            </a:xfrm>
            <a:custGeom>
              <a:avLst/>
              <a:gdLst/>
              <a:ahLst/>
              <a:cxnLst/>
              <a:rect l="0" t="0" r="r" b="b"/>
              <a:pathLst>
                <a:path w="828" h="412">
                  <a:moveTo>
                    <a:pt x="532" y="0"/>
                  </a:moveTo>
                  <a:cubicBezTo>
                    <a:pt x="411" y="347"/>
                    <a:pt x="411" y="347"/>
                    <a:pt x="411" y="347"/>
                  </a:cubicBezTo>
                  <a:cubicBezTo>
                    <a:pt x="296" y="0"/>
                    <a:pt x="296" y="0"/>
                    <a:pt x="296" y="0"/>
                  </a:cubicBezTo>
                  <a:cubicBezTo>
                    <a:pt x="234" y="0"/>
                    <a:pt x="181" y="19"/>
                    <a:pt x="138" y="53"/>
                  </a:cubicBezTo>
                  <a:cubicBezTo>
                    <a:pt x="61" y="114"/>
                    <a:pt x="15" y="221"/>
                    <a:pt x="3" y="346"/>
                  </a:cubicBezTo>
                  <a:cubicBezTo>
                    <a:pt x="1" y="368"/>
                    <a:pt x="0" y="389"/>
                    <a:pt x="0" y="412"/>
                  </a:cubicBezTo>
                  <a:cubicBezTo>
                    <a:pt x="828" y="412"/>
                    <a:pt x="828" y="412"/>
                    <a:pt x="828" y="412"/>
                  </a:cubicBezTo>
                  <a:cubicBezTo>
                    <a:pt x="828" y="184"/>
                    <a:pt x="723" y="0"/>
                    <a:pt x="532" y="0"/>
                  </a:cubicBezTo>
                </a:path>
              </a:pathLst>
            </a:custGeom>
            <a:solidFill>
              <a:srgbClr val="000000">
                <a:alpha val="100000"/>
              </a:srgbClr>
            </a:solidFill>
            <a:ln>
              <a:noFill/>
            </a:ln>
          </p:spPr>
        </p:sp>
        <p:sp>
          <p:nvSpPr>
            <p:cNvPr id="1048777" name="任意多边形 1048776"/>
            <p:cNvSpPr/>
            <p:nvPr/>
          </p:nvSpPr>
          <p:spPr bwMode="auto">
            <a:xfrm>
              <a:off x="5055510" y="2828806"/>
              <a:ext cx="156279" cy="264261"/>
            </a:xfrm>
            <a:custGeom>
              <a:avLst/>
              <a:gdLst/>
              <a:ahLst/>
              <a:cxnLst/>
              <a:rect l="0" t="0" r="r" b="b"/>
              <a:pathLst>
                <a:path w="312" h="449">
                  <a:moveTo>
                    <a:pt x="156" y="9"/>
                  </a:moveTo>
                  <a:cubicBezTo>
                    <a:pt x="156" y="0"/>
                    <a:pt x="156" y="0"/>
                    <a:pt x="156" y="0"/>
                  </a:cubicBezTo>
                  <a:cubicBezTo>
                    <a:pt x="113" y="0"/>
                    <a:pt x="74" y="16"/>
                    <a:pt x="45" y="44"/>
                  </a:cubicBezTo>
                  <a:cubicBezTo>
                    <a:pt x="17" y="71"/>
                    <a:pt x="0" y="108"/>
                    <a:pt x="0" y="150"/>
                  </a:cubicBezTo>
                  <a:cubicBezTo>
                    <a:pt x="9" y="150"/>
                    <a:pt x="9" y="150"/>
                    <a:pt x="9" y="150"/>
                  </a:cubicBezTo>
                  <a:cubicBezTo>
                    <a:pt x="0" y="150"/>
                    <a:pt x="0" y="150"/>
                    <a:pt x="0" y="150"/>
                  </a:cubicBezTo>
                  <a:cubicBezTo>
                    <a:pt x="0" y="150"/>
                    <a:pt x="0" y="150"/>
                    <a:pt x="0" y="150"/>
                  </a:cubicBezTo>
                  <a:cubicBezTo>
                    <a:pt x="0" y="151"/>
                    <a:pt x="0" y="151"/>
                    <a:pt x="0" y="152"/>
                  </a:cubicBezTo>
                  <a:cubicBezTo>
                    <a:pt x="9" y="152"/>
                    <a:pt x="9" y="152"/>
                    <a:pt x="9" y="152"/>
                  </a:cubicBezTo>
                  <a:cubicBezTo>
                    <a:pt x="0" y="152"/>
                    <a:pt x="0" y="152"/>
                    <a:pt x="0" y="152"/>
                  </a:cubicBezTo>
                  <a:cubicBezTo>
                    <a:pt x="0" y="161"/>
                    <a:pt x="1" y="169"/>
                    <a:pt x="2" y="177"/>
                  </a:cubicBezTo>
                  <a:cubicBezTo>
                    <a:pt x="11" y="176"/>
                    <a:pt x="11" y="176"/>
                    <a:pt x="11" y="176"/>
                  </a:cubicBezTo>
                  <a:cubicBezTo>
                    <a:pt x="2" y="177"/>
                    <a:pt x="2" y="177"/>
                    <a:pt x="2" y="177"/>
                  </a:cubicBezTo>
                  <a:cubicBezTo>
                    <a:pt x="4" y="187"/>
                    <a:pt x="7" y="199"/>
                    <a:pt x="12" y="212"/>
                  </a:cubicBezTo>
                  <a:cubicBezTo>
                    <a:pt x="16" y="226"/>
                    <a:pt x="23" y="240"/>
                    <a:pt x="31" y="256"/>
                  </a:cubicBezTo>
                  <a:cubicBezTo>
                    <a:pt x="39" y="251"/>
                    <a:pt x="39" y="251"/>
                    <a:pt x="39" y="251"/>
                  </a:cubicBezTo>
                  <a:cubicBezTo>
                    <a:pt x="30" y="255"/>
                    <a:pt x="30" y="255"/>
                    <a:pt x="30" y="255"/>
                  </a:cubicBezTo>
                  <a:cubicBezTo>
                    <a:pt x="34" y="265"/>
                    <a:pt x="40" y="282"/>
                    <a:pt x="44" y="303"/>
                  </a:cubicBezTo>
                  <a:cubicBezTo>
                    <a:pt x="49" y="324"/>
                    <a:pt x="52" y="348"/>
                    <a:pt x="52" y="370"/>
                  </a:cubicBezTo>
                  <a:cubicBezTo>
                    <a:pt x="52" y="376"/>
                    <a:pt x="52" y="383"/>
                    <a:pt x="52" y="388"/>
                  </a:cubicBezTo>
                  <a:cubicBezTo>
                    <a:pt x="51" y="389"/>
                    <a:pt x="51" y="389"/>
                    <a:pt x="51" y="389"/>
                  </a:cubicBezTo>
                  <a:cubicBezTo>
                    <a:pt x="51" y="389"/>
                    <a:pt x="51" y="389"/>
                    <a:pt x="51" y="389"/>
                  </a:cubicBezTo>
                  <a:cubicBezTo>
                    <a:pt x="51" y="395"/>
                    <a:pt x="52" y="401"/>
                    <a:pt x="52" y="407"/>
                  </a:cubicBezTo>
                  <a:cubicBezTo>
                    <a:pt x="53" y="411"/>
                    <a:pt x="53" y="415"/>
                    <a:pt x="55" y="419"/>
                  </a:cubicBezTo>
                  <a:cubicBezTo>
                    <a:pt x="57" y="426"/>
                    <a:pt x="60" y="432"/>
                    <a:pt x="66" y="437"/>
                  </a:cubicBezTo>
                  <a:cubicBezTo>
                    <a:pt x="71" y="441"/>
                    <a:pt x="79" y="445"/>
                    <a:pt x="88" y="447"/>
                  </a:cubicBezTo>
                  <a:cubicBezTo>
                    <a:pt x="88" y="447"/>
                    <a:pt x="88" y="447"/>
                    <a:pt x="88" y="447"/>
                  </a:cubicBezTo>
                  <a:cubicBezTo>
                    <a:pt x="89" y="447"/>
                    <a:pt x="89" y="447"/>
                    <a:pt x="89" y="447"/>
                  </a:cubicBezTo>
                  <a:cubicBezTo>
                    <a:pt x="101" y="448"/>
                    <a:pt x="118" y="449"/>
                    <a:pt x="132" y="449"/>
                  </a:cubicBezTo>
                  <a:cubicBezTo>
                    <a:pt x="146" y="449"/>
                    <a:pt x="157" y="448"/>
                    <a:pt x="157" y="448"/>
                  </a:cubicBezTo>
                  <a:cubicBezTo>
                    <a:pt x="157" y="439"/>
                    <a:pt x="157" y="439"/>
                    <a:pt x="157" y="439"/>
                  </a:cubicBezTo>
                  <a:cubicBezTo>
                    <a:pt x="157" y="448"/>
                    <a:pt x="157" y="448"/>
                    <a:pt x="157" y="448"/>
                  </a:cubicBezTo>
                  <a:cubicBezTo>
                    <a:pt x="157" y="448"/>
                    <a:pt x="165" y="449"/>
                    <a:pt x="177" y="449"/>
                  </a:cubicBezTo>
                  <a:cubicBezTo>
                    <a:pt x="184" y="449"/>
                    <a:pt x="192" y="448"/>
                    <a:pt x="201" y="448"/>
                  </a:cubicBezTo>
                  <a:cubicBezTo>
                    <a:pt x="209" y="448"/>
                    <a:pt x="217" y="448"/>
                    <a:pt x="223" y="447"/>
                  </a:cubicBezTo>
                  <a:cubicBezTo>
                    <a:pt x="223" y="447"/>
                    <a:pt x="223" y="447"/>
                    <a:pt x="223" y="447"/>
                  </a:cubicBezTo>
                  <a:cubicBezTo>
                    <a:pt x="224" y="447"/>
                    <a:pt x="224" y="447"/>
                    <a:pt x="224" y="447"/>
                  </a:cubicBezTo>
                  <a:cubicBezTo>
                    <a:pt x="231" y="445"/>
                    <a:pt x="238" y="443"/>
                    <a:pt x="243" y="439"/>
                  </a:cubicBezTo>
                  <a:cubicBezTo>
                    <a:pt x="247" y="436"/>
                    <a:pt x="250" y="432"/>
                    <a:pt x="253" y="428"/>
                  </a:cubicBezTo>
                  <a:cubicBezTo>
                    <a:pt x="256" y="422"/>
                    <a:pt x="258" y="416"/>
                    <a:pt x="259" y="409"/>
                  </a:cubicBezTo>
                  <a:cubicBezTo>
                    <a:pt x="260" y="403"/>
                    <a:pt x="260" y="396"/>
                    <a:pt x="260" y="389"/>
                  </a:cubicBezTo>
                  <a:cubicBezTo>
                    <a:pt x="260" y="389"/>
                    <a:pt x="260" y="389"/>
                    <a:pt x="260" y="389"/>
                  </a:cubicBezTo>
                  <a:cubicBezTo>
                    <a:pt x="260" y="388"/>
                    <a:pt x="260" y="388"/>
                    <a:pt x="260" y="388"/>
                  </a:cubicBezTo>
                  <a:cubicBezTo>
                    <a:pt x="260" y="383"/>
                    <a:pt x="259" y="376"/>
                    <a:pt x="259" y="370"/>
                  </a:cubicBezTo>
                  <a:cubicBezTo>
                    <a:pt x="259" y="348"/>
                    <a:pt x="263" y="324"/>
                    <a:pt x="267" y="303"/>
                  </a:cubicBezTo>
                  <a:cubicBezTo>
                    <a:pt x="272" y="282"/>
                    <a:pt x="277" y="265"/>
                    <a:pt x="281" y="255"/>
                  </a:cubicBezTo>
                  <a:cubicBezTo>
                    <a:pt x="273" y="251"/>
                    <a:pt x="273" y="251"/>
                    <a:pt x="273" y="251"/>
                  </a:cubicBezTo>
                  <a:cubicBezTo>
                    <a:pt x="281" y="256"/>
                    <a:pt x="281" y="256"/>
                    <a:pt x="281" y="256"/>
                  </a:cubicBezTo>
                  <a:cubicBezTo>
                    <a:pt x="296" y="227"/>
                    <a:pt x="305" y="200"/>
                    <a:pt x="309" y="180"/>
                  </a:cubicBezTo>
                  <a:cubicBezTo>
                    <a:pt x="299" y="179"/>
                    <a:pt x="299" y="179"/>
                    <a:pt x="299" y="179"/>
                  </a:cubicBezTo>
                  <a:cubicBezTo>
                    <a:pt x="308" y="181"/>
                    <a:pt x="308" y="181"/>
                    <a:pt x="308" y="181"/>
                  </a:cubicBezTo>
                  <a:cubicBezTo>
                    <a:pt x="311" y="171"/>
                    <a:pt x="312" y="161"/>
                    <a:pt x="312" y="151"/>
                  </a:cubicBezTo>
                  <a:cubicBezTo>
                    <a:pt x="303" y="151"/>
                    <a:pt x="303" y="151"/>
                    <a:pt x="303" y="151"/>
                  </a:cubicBezTo>
                  <a:cubicBezTo>
                    <a:pt x="312" y="151"/>
                    <a:pt x="312" y="151"/>
                    <a:pt x="312" y="151"/>
                  </a:cubicBezTo>
                  <a:cubicBezTo>
                    <a:pt x="312" y="150"/>
                    <a:pt x="312" y="150"/>
                    <a:pt x="312" y="150"/>
                  </a:cubicBezTo>
                  <a:cubicBezTo>
                    <a:pt x="312" y="108"/>
                    <a:pt x="294" y="71"/>
                    <a:pt x="266" y="44"/>
                  </a:cubicBezTo>
                  <a:cubicBezTo>
                    <a:pt x="238" y="16"/>
                    <a:pt x="199" y="0"/>
                    <a:pt x="156" y="0"/>
                  </a:cubicBezTo>
                  <a:cubicBezTo>
                    <a:pt x="156" y="9"/>
                    <a:pt x="156" y="9"/>
                    <a:pt x="156" y="9"/>
                  </a:cubicBezTo>
                  <a:cubicBezTo>
                    <a:pt x="156" y="18"/>
                    <a:pt x="156" y="18"/>
                    <a:pt x="156" y="18"/>
                  </a:cubicBezTo>
                  <a:cubicBezTo>
                    <a:pt x="194" y="18"/>
                    <a:pt x="228" y="33"/>
                    <a:pt x="253" y="57"/>
                  </a:cubicBezTo>
                  <a:cubicBezTo>
                    <a:pt x="278" y="81"/>
                    <a:pt x="293" y="114"/>
                    <a:pt x="293" y="150"/>
                  </a:cubicBezTo>
                  <a:cubicBezTo>
                    <a:pt x="294" y="150"/>
                    <a:pt x="294" y="150"/>
                    <a:pt x="294" y="150"/>
                  </a:cubicBezTo>
                  <a:cubicBezTo>
                    <a:pt x="293" y="150"/>
                    <a:pt x="293" y="150"/>
                    <a:pt x="293" y="150"/>
                  </a:cubicBezTo>
                  <a:cubicBezTo>
                    <a:pt x="293" y="150"/>
                    <a:pt x="293" y="150"/>
                    <a:pt x="293" y="150"/>
                  </a:cubicBezTo>
                  <a:cubicBezTo>
                    <a:pt x="294" y="150"/>
                    <a:pt x="294" y="150"/>
                    <a:pt x="294" y="150"/>
                  </a:cubicBezTo>
                  <a:cubicBezTo>
                    <a:pt x="293" y="150"/>
                    <a:pt x="293" y="150"/>
                    <a:pt x="293" y="150"/>
                  </a:cubicBezTo>
                  <a:cubicBezTo>
                    <a:pt x="293" y="150"/>
                    <a:pt x="293" y="150"/>
                    <a:pt x="293" y="150"/>
                  </a:cubicBezTo>
                  <a:cubicBezTo>
                    <a:pt x="293" y="151"/>
                    <a:pt x="293" y="151"/>
                    <a:pt x="293" y="151"/>
                  </a:cubicBezTo>
                  <a:cubicBezTo>
                    <a:pt x="293" y="151"/>
                    <a:pt x="293" y="151"/>
                    <a:pt x="293" y="151"/>
                  </a:cubicBezTo>
                  <a:cubicBezTo>
                    <a:pt x="293" y="160"/>
                    <a:pt x="292" y="168"/>
                    <a:pt x="291" y="177"/>
                  </a:cubicBezTo>
                  <a:cubicBezTo>
                    <a:pt x="290" y="177"/>
                    <a:pt x="290" y="177"/>
                    <a:pt x="290" y="177"/>
                  </a:cubicBezTo>
                  <a:cubicBezTo>
                    <a:pt x="290" y="177"/>
                    <a:pt x="290" y="177"/>
                    <a:pt x="290" y="177"/>
                  </a:cubicBezTo>
                  <a:cubicBezTo>
                    <a:pt x="287" y="195"/>
                    <a:pt x="279" y="220"/>
                    <a:pt x="265" y="247"/>
                  </a:cubicBezTo>
                  <a:cubicBezTo>
                    <a:pt x="265" y="248"/>
                    <a:pt x="265" y="248"/>
                    <a:pt x="265" y="248"/>
                  </a:cubicBezTo>
                  <a:cubicBezTo>
                    <a:pt x="264" y="248"/>
                    <a:pt x="264" y="248"/>
                    <a:pt x="264" y="248"/>
                  </a:cubicBezTo>
                  <a:cubicBezTo>
                    <a:pt x="260" y="259"/>
                    <a:pt x="254" y="277"/>
                    <a:pt x="249" y="299"/>
                  </a:cubicBezTo>
                  <a:cubicBezTo>
                    <a:pt x="245" y="321"/>
                    <a:pt x="241" y="346"/>
                    <a:pt x="241" y="370"/>
                  </a:cubicBezTo>
                  <a:cubicBezTo>
                    <a:pt x="241" y="377"/>
                    <a:pt x="241" y="384"/>
                    <a:pt x="242" y="390"/>
                  </a:cubicBezTo>
                  <a:cubicBezTo>
                    <a:pt x="251" y="389"/>
                    <a:pt x="251" y="389"/>
                    <a:pt x="251" y="389"/>
                  </a:cubicBezTo>
                  <a:cubicBezTo>
                    <a:pt x="242" y="389"/>
                    <a:pt x="242" y="389"/>
                    <a:pt x="242" y="389"/>
                  </a:cubicBezTo>
                  <a:cubicBezTo>
                    <a:pt x="242" y="395"/>
                    <a:pt x="242" y="400"/>
                    <a:pt x="241" y="405"/>
                  </a:cubicBezTo>
                  <a:cubicBezTo>
                    <a:pt x="241" y="408"/>
                    <a:pt x="240" y="411"/>
                    <a:pt x="239" y="414"/>
                  </a:cubicBezTo>
                  <a:cubicBezTo>
                    <a:pt x="238" y="418"/>
                    <a:pt x="236" y="421"/>
                    <a:pt x="233" y="423"/>
                  </a:cubicBezTo>
                  <a:cubicBezTo>
                    <a:pt x="230" y="426"/>
                    <a:pt x="227" y="428"/>
                    <a:pt x="220" y="429"/>
                  </a:cubicBezTo>
                  <a:cubicBezTo>
                    <a:pt x="222" y="438"/>
                    <a:pt x="222" y="438"/>
                    <a:pt x="222" y="438"/>
                  </a:cubicBezTo>
                  <a:cubicBezTo>
                    <a:pt x="221" y="429"/>
                    <a:pt x="221" y="429"/>
                    <a:pt x="221" y="429"/>
                  </a:cubicBezTo>
                  <a:cubicBezTo>
                    <a:pt x="216" y="429"/>
                    <a:pt x="208" y="430"/>
                    <a:pt x="200" y="430"/>
                  </a:cubicBezTo>
                  <a:cubicBezTo>
                    <a:pt x="192" y="430"/>
                    <a:pt x="184" y="430"/>
                    <a:pt x="177" y="430"/>
                  </a:cubicBezTo>
                  <a:cubicBezTo>
                    <a:pt x="171" y="430"/>
                    <a:pt x="166" y="430"/>
                    <a:pt x="163" y="430"/>
                  </a:cubicBezTo>
                  <a:cubicBezTo>
                    <a:pt x="159" y="430"/>
                    <a:pt x="157" y="430"/>
                    <a:pt x="157" y="430"/>
                  </a:cubicBezTo>
                  <a:cubicBezTo>
                    <a:pt x="157" y="430"/>
                    <a:pt x="157" y="430"/>
                    <a:pt x="157" y="430"/>
                  </a:cubicBezTo>
                  <a:cubicBezTo>
                    <a:pt x="157" y="430"/>
                    <a:pt x="157" y="430"/>
                    <a:pt x="157" y="430"/>
                  </a:cubicBezTo>
                  <a:cubicBezTo>
                    <a:pt x="157" y="430"/>
                    <a:pt x="156" y="430"/>
                    <a:pt x="155" y="430"/>
                  </a:cubicBezTo>
                  <a:cubicBezTo>
                    <a:pt x="151" y="430"/>
                    <a:pt x="143" y="430"/>
                    <a:pt x="132" y="430"/>
                  </a:cubicBezTo>
                  <a:cubicBezTo>
                    <a:pt x="119" y="430"/>
                    <a:pt x="102" y="430"/>
                    <a:pt x="91" y="429"/>
                  </a:cubicBezTo>
                  <a:cubicBezTo>
                    <a:pt x="90" y="438"/>
                    <a:pt x="90" y="438"/>
                    <a:pt x="90" y="438"/>
                  </a:cubicBezTo>
                  <a:cubicBezTo>
                    <a:pt x="92" y="429"/>
                    <a:pt x="92" y="429"/>
                    <a:pt x="92" y="429"/>
                  </a:cubicBezTo>
                  <a:cubicBezTo>
                    <a:pt x="86" y="427"/>
                    <a:pt x="82" y="425"/>
                    <a:pt x="79" y="423"/>
                  </a:cubicBezTo>
                  <a:cubicBezTo>
                    <a:pt x="77" y="422"/>
                    <a:pt x="75" y="420"/>
                    <a:pt x="74" y="418"/>
                  </a:cubicBezTo>
                  <a:cubicBezTo>
                    <a:pt x="72" y="415"/>
                    <a:pt x="71" y="411"/>
                    <a:pt x="71" y="406"/>
                  </a:cubicBezTo>
                  <a:cubicBezTo>
                    <a:pt x="70" y="401"/>
                    <a:pt x="70" y="396"/>
                    <a:pt x="70" y="389"/>
                  </a:cubicBezTo>
                  <a:cubicBezTo>
                    <a:pt x="61" y="389"/>
                    <a:pt x="61" y="389"/>
                    <a:pt x="61" y="389"/>
                  </a:cubicBezTo>
                  <a:cubicBezTo>
                    <a:pt x="70" y="390"/>
                    <a:pt x="70" y="390"/>
                    <a:pt x="70" y="390"/>
                  </a:cubicBezTo>
                  <a:cubicBezTo>
                    <a:pt x="70" y="384"/>
                    <a:pt x="71" y="377"/>
                    <a:pt x="71" y="370"/>
                  </a:cubicBezTo>
                  <a:cubicBezTo>
                    <a:pt x="71" y="346"/>
                    <a:pt x="67" y="321"/>
                    <a:pt x="62" y="299"/>
                  </a:cubicBezTo>
                  <a:cubicBezTo>
                    <a:pt x="58" y="277"/>
                    <a:pt x="52" y="259"/>
                    <a:pt x="47" y="248"/>
                  </a:cubicBezTo>
                  <a:cubicBezTo>
                    <a:pt x="47" y="248"/>
                    <a:pt x="47" y="248"/>
                    <a:pt x="47" y="248"/>
                  </a:cubicBezTo>
                  <a:cubicBezTo>
                    <a:pt x="47" y="247"/>
                    <a:pt x="47" y="247"/>
                    <a:pt x="47" y="247"/>
                  </a:cubicBezTo>
                  <a:cubicBezTo>
                    <a:pt x="39" y="233"/>
                    <a:pt x="33" y="219"/>
                    <a:pt x="29" y="206"/>
                  </a:cubicBezTo>
                  <a:cubicBezTo>
                    <a:pt x="24" y="194"/>
                    <a:pt x="22" y="183"/>
                    <a:pt x="20" y="174"/>
                  </a:cubicBezTo>
                  <a:cubicBezTo>
                    <a:pt x="20" y="174"/>
                    <a:pt x="20" y="174"/>
                    <a:pt x="20" y="174"/>
                  </a:cubicBezTo>
                  <a:cubicBezTo>
                    <a:pt x="20" y="174"/>
                    <a:pt x="20" y="174"/>
                    <a:pt x="20" y="174"/>
                  </a:cubicBezTo>
                  <a:cubicBezTo>
                    <a:pt x="19" y="167"/>
                    <a:pt x="18" y="160"/>
                    <a:pt x="18" y="152"/>
                  </a:cubicBezTo>
                  <a:cubicBezTo>
                    <a:pt x="18" y="152"/>
                    <a:pt x="18" y="152"/>
                    <a:pt x="18" y="152"/>
                  </a:cubicBezTo>
                  <a:cubicBezTo>
                    <a:pt x="18" y="152"/>
                    <a:pt x="18" y="152"/>
                    <a:pt x="18" y="152"/>
                  </a:cubicBezTo>
                  <a:cubicBezTo>
                    <a:pt x="18" y="151"/>
                    <a:pt x="18" y="151"/>
                    <a:pt x="18" y="150"/>
                  </a:cubicBezTo>
                  <a:cubicBezTo>
                    <a:pt x="18" y="150"/>
                    <a:pt x="18" y="150"/>
                    <a:pt x="18" y="150"/>
                  </a:cubicBezTo>
                  <a:cubicBezTo>
                    <a:pt x="18" y="150"/>
                    <a:pt x="18" y="150"/>
                    <a:pt x="18" y="150"/>
                  </a:cubicBezTo>
                  <a:cubicBezTo>
                    <a:pt x="13" y="150"/>
                    <a:pt x="13" y="150"/>
                    <a:pt x="13" y="150"/>
                  </a:cubicBezTo>
                  <a:cubicBezTo>
                    <a:pt x="18" y="150"/>
                    <a:pt x="18" y="150"/>
                    <a:pt x="18" y="150"/>
                  </a:cubicBezTo>
                  <a:cubicBezTo>
                    <a:pt x="18" y="150"/>
                    <a:pt x="18" y="150"/>
                    <a:pt x="18" y="150"/>
                  </a:cubicBezTo>
                  <a:cubicBezTo>
                    <a:pt x="13" y="150"/>
                    <a:pt x="13" y="150"/>
                    <a:pt x="13" y="150"/>
                  </a:cubicBezTo>
                  <a:cubicBezTo>
                    <a:pt x="18" y="150"/>
                    <a:pt x="18" y="150"/>
                    <a:pt x="18" y="150"/>
                  </a:cubicBezTo>
                  <a:cubicBezTo>
                    <a:pt x="18" y="150"/>
                    <a:pt x="18" y="150"/>
                    <a:pt x="18" y="150"/>
                  </a:cubicBezTo>
                  <a:cubicBezTo>
                    <a:pt x="18" y="150"/>
                    <a:pt x="18" y="150"/>
                    <a:pt x="18" y="150"/>
                  </a:cubicBezTo>
                  <a:cubicBezTo>
                    <a:pt x="18" y="114"/>
                    <a:pt x="33" y="81"/>
                    <a:pt x="58" y="57"/>
                  </a:cubicBezTo>
                  <a:cubicBezTo>
                    <a:pt x="83" y="33"/>
                    <a:pt x="117" y="18"/>
                    <a:pt x="156" y="18"/>
                  </a:cubicBezTo>
                  <a:lnTo>
                    <a:pt x="156" y="9"/>
                  </a:lnTo>
                </a:path>
              </a:pathLst>
            </a:custGeom>
            <a:solidFill>
              <a:srgbClr val="000000">
                <a:alpha val="100000"/>
              </a:srgbClr>
            </a:solidFill>
            <a:ln>
              <a:noFill/>
            </a:ln>
          </p:spPr>
        </p:sp>
        <p:sp>
          <p:nvSpPr>
            <p:cNvPr id="1048778" name="任意多边形 1048777"/>
            <p:cNvSpPr/>
            <p:nvPr/>
          </p:nvSpPr>
          <p:spPr bwMode="auto">
            <a:xfrm>
              <a:off x="5092748" y="3040150"/>
              <a:ext cx="74838" cy="45719"/>
            </a:xfrm>
            <a:custGeom>
              <a:avLst/>
              <a:gdLst/>
              <a:ahLst/>
              <a:cxnLst/>
              <a:rect l="0" t="0" r="r" b="b"/>
              <a:pathLst>
                <a:path w="150" h="25">
                  <a:moveTo>
                    <a:pt x="134" y="0"/>
                  </a:moveTo>
                  <a:cubicBezTo>
                    <a:pt x="16" y="0"/>
                    <a:pt x="16" y="0"/>
                    <a:pt x="16" y="0"/>
                  </a:cubicBezTo>
                  <a:cubicBezTo>
                    <a:pt x="7" y="0"/>
                    <a:pt x="0" y="3"/>
                    <a:pt x="0" y="6"/>
                  </a:cubicBezTo>
                  <a:cubicBezTo>
                    <a:pt x="0" y="11"/>
                    <a:pt x="0" y="11"/>
                    <a:pt x="0" y="11"/>
                  </a:cubicBezTo>
                  <a:cubicBezTo>
                    <a:pt x="0" y="15"/>
                    <a:pt x="7" y="18"/>
                    <a:pt x="16" y="18"/>
                  </a:cubicBezTo>
                  <a:cubicBezTo>
                    <a:pt x="27" y="18"/>
                    <a:pt x="27" y="18"/>
                    <a:pt x="27" y="18"/>
                  </a:cubicBezTo>
                  <a:cubicBezTo>
                    <a:pt x="27" y="21"/>
                    <a:pt x="27" y="21"/>
                    <a:pt x="27" y="21"/>
                  </a:cubicBezTo>
                  <a:cubicBezTo>
                    <a:pt x="27" y="23"/>
                    <a:pt x="32" y="25"/>
                    <a:pt x="38" y="25"/>
                  </a:cubicBezTo>
                  <a:cubicBezTo>
                    <a:pt x="112" y="25"/>
                    <a:pt x="112" y="25"/>
                    <a:pt x="112" y="25"/>
                  </a:cubicBezTo>
                  <a:cubicBezTo>
                    <a:pt x="118" y="25"/>
                    <a:pt x="122" y="23"/>
                    <a:pt x="122" y="21"/>
                  </a:cubicBezTo>
                  <a:cubicBezTo>
                    <a:pt x="122" y="18"/>
                    <a:pt x="122" y="18"/>
                    <a:pt x="122" y="18"/>
                  </a:cubicBezTo>
                  <a:cubicBezTo>
                    <a:pt x="134" y="18"/>
                    <a:pt x="134" y="18"/>
                    <a:pt x="134" y="18"/>
                  </a:cubicBezTo>
                  <a:cubicBezTo>
                    <a:pt x="143" y="18"/>
                    <a:pt x="150" y="15"/>
                    <a:pt x="150" y="11"/>
                  </a:cubicBezTo>
                  <a:cubicBezTo>
                    <a:pt x="150" y="6"/>
                    <a:pt x="150" y="6"/>
                    <a:pt x="150" y="6"/>
                  </a:cubicBezTo>
                  <a:cubicBezTo>
                    <a:pt x="150" y="3"/>
                    <a:pt x="143" y="0"/>
                    <a:pt x="134" y="0"/>
                  </a:cubicBezTo>
                </a:path>
              </a:pathLst>
            </a:custGeom>
            <a:solidFill>
              <a:srgbClr val="000000">
                <a:alpha val="100000"/>
              </a:srgbClr>
            </a:solidFill>
            <a:ln>
              <a:noFill/>
            </a:ln>
          </p:spPr>
        </p:sp>
        <p:sp>
          <p:nvSpPr>
            <p:cNvPr id="1048779" name="任意多边形 1048778"/>
            <p:cNvSpPr/>
            <p:nvPr/>
          </p:nvSpPr>
          <p:spPr bwMode="auto">
            <a:xfrm>
              <a:off x="5114888" y="2860005"/>
              <a:ext cx="45719" cy="114172"/>
            </a:xfrm>
            <a:custGeom>
              <a:avLst/>
              <a:gdLst/>
              <a:ahLst/>
              <a:cxnLst/>
              <a:rect l="0" t="0" r="r" b="b"/>
              <a:pathLst>
                <a:path w="49" h="196">
                  <a:moveTo>
                    <a:pt x="32" y="195"/>
                  </a:moveTo>
                  <a:cubicBezTo>
                    <a:pt x="38" y="127"/>
                    <a:pt x="49" y="15"/>
                    <a:pt x="49" y="4"/>
                  </a:cubicBezTo>
                  <a:cubicBezTo>
                    <a:pt x="48" y="2"/>
                    <a:pt x="43" y="0"/>
                    <a:pt x="40" y="0"/>
                  </a:cubicBezTo>
                  <a:cubicBezTo>
                    <a:pt x="34" y="0"/>
                    <a:pt x="13" y="4"/>
                    <a:pt x="6" y="6"/>
                  </a:cubicBezTo>
                  <a:cubicBezTo>
                    <a:pt x="3" y="8"/>
                    <a:pt x="0" y="14"/>
                    <a:pt x="0" y="18"/>
                  </a:cubicBezTo>
                  <a:cubicBezTo>
                    <a:pt x="2" y="37"/>
                    <a:pt x="12" y="130"/>
                    <a:pt x="18" y="192"/>
                  </a:cubicBezTo>
                  <a:cubicBezTo>
                    <a:pt x="19" y="194"/>
                    <a:pt x="31" y="196"/>
                    <a:pt x="32" y="195"/>
                  </a:cubicBezTo>
                </a:path>
              </a:pathLst>
            </a:custGeom>
            <a:solidFill>
              <a:srgbClr val="000000">
                <a:alpha val="100000"/>
              </a:srgbClr>
            </a:solidFill>
            <a:ln>
              <a:noFill/>
            </a:ln>
          </p:spPr>
        </p:sp>
        <p:sp>
          <p:nvSpPr>
            <p:cNvPr id="1048780" name="任意多边形 1048779"/>
            <p:cNvSpPr/>
            <p:nvPr/>
          </p:nvSpPr>
          <p:spPr bwMode="auto">
            <a:xfrm>
              <a:off x="5115894" y="2968695"/>
              <a:ext cx="45719" cy="45719"/>
            </a:xfrm>
            <a:custGeom>
              <a:avLst/>
              <a:gdLst/>
              <a:ahLst/>
              <a:cxnLst/>
              <a:rect l="0" t="0" r="r" b="b"/>
              <a:pathLst>
                <a:path w="50" h="50">
                  <a:moveTo>
                    <a:pt x="26" y="0"/>
                  </a:moveTo>
                  <a:cubicBezTo>
                    <a:pt x="20" y="0"/>
                    <a:pt x="12" y="2"/>
                    <a:pt x="7" y="7"/>
                  </a:cubicBezTo>
                  <a:cubicBezTo>
                    <a:pt x="2" y="12"/>
                    <a:pt x="0" y="19"/>
                    <a:pt x="0" y="25"/>
                  </a:cubicBezTo>
                  <a:cubicBezTo>
                    <a:pt x="0" y="33"/>
                    <a:pt x="2" y="39"/>
                    <a:pt x="6" y="44"/>
                  </a:cubicBezTo>
                  <a:cubicBezTo>
                    <a:pt x="11" y="49"/>
                    <a:pt x="18" y="50"/>
                    <a:pt x="23" y="50"/>
                  </a:cubicBezTo>
                  <a:cubicBezTo>
                    <a:pt x="31" y="50"/>
                    <a:pt x="38" y="48"/>
                    <a:pt x="43" y="43"/>
                  </a:cubicBezTo>
                  <a:cubicBezTo>
                    <a:pt x="48" y="38"/>
                    <a:pt x="50" y="29"/>
                    <a:pt x="50" y="25"/>
                  </a:cubicBezTo>
                  <a:cubicBezTo>
                    <a:pt x="50" y="19"/>
                    <a:pt x="48" y="12"/>
                    <a:pt x="42" y="6"/>
                  </a:cubicBezTo>
                  <a:cubicBezTo>
                    <a:pt x="38" y="2"/>
                    <a:pt x="31" y="0"/>
                    <a:pt x="26" y="0"/>
                  </a:cubicBezTo>
                </a:path>
              </a:pathLst>
            </a:custGeom>
            <a:solidFill>
              <a:srgbClr val="000000">
                <a:alpha val="100000"/>
              </a:srgbClr>
            </a:solidFill>
            <a:ln>
              <a:noFill/>
            </a:ln>
          </p:spPr>
        </p:sp>
        <p:sp>
          <p:nvSpPr>
            <p:cNvPr id="1048781" name="任意多边形 1048780"/>
            <p:cNvSpPr/>
            <p:nvPr/>
          </p:nvSpPr>
          <p:spPr bwMode="auto">
            <a:xfrm>
              <a:off x="5120927" y="2752320"/>
              <a:ext cx="45719" cy="56443"/>
            </a:xfrm>
            <a:custGeom>
              <a:avLst/>
              <a:gdLst/>
              <a:ahLst/>
              <a:cxnLst/>
              <a:rect l="0" t="0" r="r" b="b"/>
              <a:pathLst>
                <a:path w="12" h="44">
                  <a:moveTo>
                    <a:pt x="0" y="0"/>
                  </a:moveTo>
                  <a:lnTo>
                    <a:pt x="0" y="44"/>
                  </a:lnTo>
                  <a:lnTo>
                    <a:pt x="12" y="44"/>
                  </a:lnTo>
                  <a:lnTo>
                    <a:pt x="11" y="0"/>
                  </a:lnTo>
                  <a:lnTo>
                    <a:pt x="0" y="0"/>
                  </a:lnTo>
                </a:path>
              </a:pathLst>
            </a:custGeom>
            <a:solidFill>
              <a:srgbClr val="000000">
                <a:alpha val="100000"/>
              </a:srgbClr>
            </a:solidFill>
            <a:ln>
              <a:noFill/>
            </a:ln>
          </p:spPr>
        </p:sp>
        <p:sp>
          <p:nvSpPr>
            <p:cNvPr id="1048782" name="任意多边形 1048781"/>
            <p:cNvSpPr/>
            <p:nvPr/>
          </p:nvSpPr>
          <p:spPr bwMode="auto">
            <a:xfrm>
              <a:off x="5172252" y="2772448"/>
              <a:ext cx="45719" cy="56443"/>
            </a:xfrm>
            <a:custGeom>
              <a:avLst/>
              <a:gdLst/>
              <a:ahLst/>
              <a:cxnLst/>
              <a:rect l="0" t="0" r="r" b="b"/>
              <a:pathLst>
                <a:path w="34" h="44">
                  <a:moveTo>
                    <a:pt x="0" y="37"/>
                  </a:moveTo>
                  <a:lnTo>
                    <a:pt x="10" y="44"/>
                  </a:lnTo>
                  <a:lnTo>
                    <a:pt x="34" y="7"/>
                  </a:lnTo>
                  <a:lnTo>
                    <a:pt x="25" y="0"/>
                  </a:lnTo>
                  <a:lnTo>
                    <a:pt x="0" y="37"/>
                  </a:lnTo>
                </a:path>
              </a:pathLst>
            </a:custGeom>
            <a:solidFill>
              <a:srgbClr val="000000">
                <a:alpha val="100000"/>
              </a:srgbClr>
            </a:solidFill>
            <a:ln>
              <a:noFill/>
            </a:ln>
          </p:spPr>
        </p:sp>
        <p:sp>
          <p:nvSpPr>
            <p:cNvPr id="1048783" name="任意多边形 1048782"/>
            <p:cNvSpPr/>
            <p:nvPr/>
          </p:nvSpPr>
          <p:spPr bwMode="auto">
            <a:xfrm>
              <a:off x="5208482" y="2830819"/>
              <a:ext cx="49525" cy="45719"/>
            </a:xfrm>
            <a:custGeom>
              <a:avLst/>
              <a:gdLst/>
              <a:ahLst/>
              <a:cxnLst/>
              <a:rect l="0" t="0" r="r" b="b"/>
              <a:pathLst>
                <a:path w="45" h="28">
                  <a:moveTo>
                    <a:pt x="0" y="18"/>
                  </a:moveTo>
                  <a:lnTo>
                    <a:pt x="5" y="28"/>
                  </a:lnTo>
                  <a:lnTo>
                    <a:pt x="45" y="11"/>
                  </a:lnTo>
                  <a:lnTo>
                    <a:pt x="40" y="0"/>
                  </a:lnTo>
                  <a:lnTo>
                    <a:pt x="0" y="18"/>
                  </a:lnTo>
                </a:path>
              </a:pathLst>
            </a:custGeom>
            <a:solidFill>
              <a:srgbClr val="000000">
                <a:alpha val="100000"/>
              </a:srgbClr>
            </a:solidFill>
            <a:ln>
              <a:noFill/>
            </a:ln>
          </p:spPr>
        </p:sp>
        <p:sp>
          <p:nvSpPr>
            <p:cNvPr id="1048784" name="任意多边形 1048783"/>
            <p:cNvSpPr/>
            <p:nvPr/>
          </p:nvSpPr>
          <p:spPr bwMode="auto">
            <a:xfrm>
              <a:off x="5214520" y="2900259"/>
              <a:ext cx="50625" cy="45719"/>
            </a:xfrm>
            <a:custGeom>
              <a:avLst/>
              <a:gdLst/>
              <a:ahLst/>
              <a:cxnLst/>
              <a:rect l="0" t="0" r="r" b="b"/>
              <a:pathLst>
                <a:path w="46" h="20">
                  <a:moveTo>
                    <a:pt x="0" y="12"/>
                  </a:moveTo>
                  <a:lnTo>
                    <a:pt x="44" y="20"/>
                  </a:lnTo>
                  <a:lnTo>
                    <a:pt x="46" y="8"/>
                  </a:lnTo>
                  <a:lnTo>
                    <a:pt x="3" y="0"/>
                  </a:lnTo>
                  <a:lnTo>
                    <a:pt x="0" y="12"/>
                  </a:lnTo>
                </a:path>
              </a:pathLst>
            </a:custGeom>
            <a:solidFill>
              <a:srgbClr val="000000">
                <a:alpha val="100000"/>
              </a:srgbClr>
            </a:solidFill>
            <a:ln>
              <a:noFill/>
            </a:ln>
          </p:spPr>
        </p:sp>
        <p:sp>
          <p:nvSpPr>
            <p:cNvPr id="1048785" name="任意多边形 1048784"/>
            <p:cNvSpPr/>
            <p:nvPr/>
          </p:nvSpPr>
          <p:spPr bwMode="auto">
            <a:xfrm>
              <a:off x="5045446" y="2772448"/>
              <a:ext cx="45719" cy="56443"/>
            </a:xfrm>
            <a:custGeom>
              <a:avLst/>
              <a:gdLst/>
              <a:ahLst/>
              <a:cxnLst/>
              <a:rect l="0" t="0" r="r" b="b"/>
              <a:pathLst>
                <a:path w="34" h="44">
                  <a:moveTo>
                    <a:pt x="0" y="7"/>
                  </a:moveTo>
                  <a:lnTo>
                    <a:pt x="24" y="44"/>
                  </a:lnTo>
                  <a:lnTo>
                    <a:pt x="34" y="37"/>
                  </a:lnTo>
                  <a:lnTo>
                    <a:pt x="10" y="0"/>
                  </a:lnTo>
                  <a:lnTo>
                    <a:pt x="0" y="7"/>
                  </a:lnTo>
                </a:path>
              </a:pathLst>
            </a:custGeom>
            <a:solidFill>
              <a:srgbClr val="000000">
                <a:alpha val="100000"/>
              </a:srgbClr>
            </a:solidFill>
            <a:ln>
              <a:noFill/>
            </a:ln>
          </p:spPr>
        </p:sp>
        <p:sp>
          <p:nvSpPr>
            <p:cNvPr id="1048786" name="任意多边形 1048785"/>
            <p:cNvSpPr/>
            <p:nvPr/>
          </p:nvSpPr>
          <p:spPr bwMode="auto">
            <a:xfrm>
              <a:off x="4998145" y="2830819"/>
              <a:ext cx="49525" cy="45719"/>
            </a:xfrm>
            <a:custGeom>
              <a:avLst/>
              <a:gdLst/>
              <a:ahLst/>
              <a:cxnLst/>
              <a:rect l="0" t="0" r="r" b="b"/>
              <a:pathLst>
                <a:path w="45" h="28">
                  <a:moveTo>
                    <a:pt x="0" y="11"/>
                  </a:moveTo>
                  <a:lnTo>
                    <a:pt x="41" y="28"/>
                  </a:lnTo>
                  <a:lnTo>
                    <a:pt x="45" y="18"/>
                  </a:lnTo>
                  <a:lnTo>
                    <a:pt x="5" y="0"/>
                  </a:lnTo>
                  <a:lnTo>
                    <a:pt x="0" y="11"/>
                  </a:lnTo>
                </a:path>
              </a:pathLst>
            </a:custGeom>
            <a:solidFill>
              <a:srgbClr val="000000">
                <a:alpha val="100000"/>
              </a:srgbClr>
            </a:solidFill>
            <a:ln>
              <a:noFill/>
            </a:ln>
          </p:spPr>
        </p:sp>
        <p:sp>
          <p:nvSpPr>
            <p:cNvPr id="1048787" name="任意多边形 1048786"/>
            <p:cNvSpPr/>
            <p:nvPr/>
          </p:nvSpPr>
          <p:spPr bwMode="auto">
            <a:xfrm>
              <a:off x="4991100" y="2900259"/>
              <a:ext cx="50625" cy="45719"/>
            </a:xfrm>
            <a:custGeom>
              <a:avLst/>
              <a:gdLst/>
              <a:ahLst/>
              <a:cxnLst/>
              <a:rect l="0" t="0" r="r" b="b"/>
              <a:pathLst>
                <a:path w="46" h="20">
                  <a:moveTo>
                    <a:pt x="0" y="8"/>
                  </a:moveTo>
                  <a:lnTo>
                    <a:pt x="2" y="20"/>
                  </a:lnTo>
                  <a:lnTo>
                    <a:pt x="46" y="12"/>
                  </a:lnTo>
                  <a:lnTo>
                    <a:pt x="43" y="0"/>
                  </a:lnTo>
                  <a:lnTo>
                    <a:pt x="0" y="8"/>
                  </a:lnTo>
                </a:path>
              </a:pathLst>
            </a:custGeom>
            <a:solidFill>
              <a:srgbClr val="000000">
                <a:alpha val="100000"/>
              </a:srgbClr>
            </a:solidFill>
            <a:ln>
              <a:noFill/>
            </a:ln>
          </p:spPr>
        </p:sp>
      </p:grpSp>
      <p:cxnSp>
        <p:nvCxnSpPr>
          <p:cNvPr id="3145728" name="直接连接符 3145727"/>
          <p:cNvCxnSpPr>
            <a:cxnSpLocks/>
          </p:cNvCxnSpPr>
          <p:nvPr/>
        </p:nvCxnSpPr>
        <p:spPr>
          <a:xfrm>
            <a:off x="1830387" y="4416425"/>
            <a:ext cx="6705600" cy="0"/>
          </a:xfrm>
          <a:prstGeom prst="line">
            <a:avLst/>
          </a:prstGeom>
          <a:noFill/>
          <a:ln w="50800" cap="flat" cmpd="sng">
            <a:solidFill>
              <a:srgbClr val="FFC000">
                <a:alpha val="100000"/>
              </a:srgbClr>
            </a:solidFill>
            <a:prstDash val="solid"/>
            <a:round/>
          </a:ln>
        </p:spPr>
      </p:cxnSp>
      <p:cxnSp>
        <p:nvCxnSpPr>
          <p:cNvPr id="3145729" name="直接连接符 3145728"/>
          <p:cNvCxnSpPr>
            <a:cxnSpLocks/>
          </p:cNvCxnSpPr>
          <p:nvPr/>
        </p:nvCxnSpPr>
        <p:spPr>
          <a:xfrm>
            <a:off x="1839912" y="4392612"/>
            <a:ext cx="0" cy="619125"/>
          </a:xfrm>
          <a:prstGeom prst="line">
            <a:avLst/>
          </a:prstGeom>
          <a:noFill/>
          <a:ln w="38100" cap="flat" cmpd="sng">
            <a:solidFill>
              <a:srgbClr val="FFC000">
                <a:alpha val="100000"/>
              </a:srgbClr>
            </a:solidFill>
            <a:prstDash val="solid"/>
            <a:round/>
          </a:ln>
        </p:spPr>
      </p:cxnSp>
      <p:cxnSp>
        <p:nvCxnSpPr>
          <p:cNvPr id="3145730" name="直接连接符 3145729"/>
          <p:cNvCxnSpPr>
            <a:cxnSpLocks/>
          </p:cNvCxnSpPr>
          <p:nvPr/>
        </p:nvCxnSpPr>
        <p:spPr>
          <a:xfrm>
            <a:off x="8534400" y="4392612"/>
            <a:ext cx="0" cy="619125"/>
          </a:xfrm>
          <a:prstGeom prst="line">
            <a:avLst/>
          </a:prstGeom>
          <a:noFill/>
          <a:ln w="38100" cap="flat" cmpd="sng">
            <a:solidFill>
              <a:srgbClr val="FFC000">
                <a:alpha val="100000"/>
              </a:srgbClr>
            </a:solidFill>
            <a:prstDash val="solid"/>
            <a:round/>
          </a:ln>
        </p:spPr>
      </p:cxnSp>
      <p:cxnSp>
        <p:nvCxnSpPr>
          <p:cNvPr id="3145731" name="直接连接符 3145730"/>
          <p:cNvCxnSpPr>
            <a:cxnSpLocks/>
          </p:cNvCxnSpPr>
          <p:nvPr/>
        </p:nvCxnSpPr>
        <p:spPr>
          <a:xfrm>
            <a:off x="5143500" y="4127500"/>
            <a:ext cx="0" cy="884237"/>
          </a:xfrm>
          <a:prstGeom prst="line">
            <a:avLst/>
          </a:prstGeom>
          <a:noFill/>
          <a:ln w="38100" cap="flat" cmpd="sng">
            <a:solidFill>
              <a:srgbClr val="FFC000">
                <a:alpha val="100000"/>
              </a:srgbClr>
            </a:solidFill>
            <a:prstDash val="solid"/>
            <a:round/>
          </a:ln>
        </p:spPr>
      </p:cxnSp>
      <p:cxnSp>
        <p:nvCxnSpPr>
          <p:cNvPr id="3145732" name="直接连接符 3145731"/>
          <p:cNvCxnSpPr>
            <a:cxnSpLocks/>
          </p:cNvCxnSpPr>
          <p:nvPr/>
        </p:nvCxnSpPr>
        <p:spPr>
          <a:xfrm>
            <a:off x="3467100" y="4392612"/>
            <a:ext cx="0" cy="619125"/>
          </a:xfrm>
          <a:prstGeom prst="line">
            <a:avLst/>
          </a:prstGeom>
          <a:noFill/>
          <a:ln w="38100" cap="flat" cmpd="sng">
            <a:solidFill>
              <a:srgbClr val="FFC000">
                <a:alpha val="100000"/>
              </a:srgbClr>
            </a:solidFill>
            <a:prstDash val="solid"/>
            <a:round/>
          </a:ln>
        </p:spPr>
      </p:cxnSp>
      <p:cxnSp>
        <p:nvCxnSpPr>
          <p:cNvPr id="3145733" name="直接连接符 3145732"/>
          <p:cNvCxnSpPr>
            <a:cxnSpLocks/>
          </p:cNvCxnSpPr>
          <p:nvPr/>
        </p:nvCxnSpPr>
        <p:spPr>
          <a:xfrm>
            <a:off x="6896100" y="4416425"/>
            <a:ext cx="0" cy="619125"/>
          </a:xfrm>
          <a:prstGeom prst="line">
            <a:avLst/>
          </a:prstGeom>
          <a:noFill/>
          <a:ln w="38100" cap="flat" cmpd="sng">
            <a:solidFill>
              <a:srgbClr val="FFC000">
                <a:alpha val="100000"/>
              </a:srgbClr>
            </a:solidFill>
            <a:prstDash val="solid"/>
            <a:round/>
          </a:ln>
        </p:spPr>
      </p:cxnSp>
      <p:sp>
        <p:nvSpPr>
          <p:cNvPr id="1048788" name="TextBox 1048787"/>
          <p:cNvSpPr txBox="1"/>
          <p:nvPr/>
        </p:nvSpPr>
        <p:spPr>
          <a:xfrm>
            <a:off x="4240212" y="3741737"/>
            <a:ext cx="1770062" cy="400050"/>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r>
              <a:rPr lang="zh-CN" altLang="en-US" sz="2000">
                <a:latin typeface="微软雅黑" pitchFamily="34" charset="-122"/>
                <a:ea typeface="微软雅黑" pitchFamily="34" charset="-122"/>
              </a:rPr>
              <a:t>领导小组</a:t>
            </a:r>
          </a:p>
        </p:txBody>
      </p:sp>
      <p:grpSp>
        <p:nvGrpSpPr>
          <p:cNvPr id="113" name="组合 112"/>
          <p:cNvGrpSpPr/>
          <p:nvPr/>
        </p:nvGrpSpPr>
        <p:grpSpPr>
          <a:xfrm>
            <a:off x="1571625" y="5111750"/>
            <a:ext cx="538162" cy="547687"/>
            <a:chOff x="1571011" y="4953000"/>
            <a:chExt cx="539218" cy="548845"/>
          </a:xfrm>
        </p:grpSpPr>
        <p:sp>
          <p:nvSpPr>
            <p:cNvPr id="1048789" name="椭圆 1048788"/>
            <p:cNvSpPr/>
            <p:nvPr/>
          </p:nvSpPr>
          <p:spPr>
            <a:xfrm>
              <a:off x="1725075" y="4953000"/>
              <a:ext cx="221466" cy="257574"/>
            </a:xfrm>
            <a:prstGeom prst="ellipse">
              <a:avLst/>
            </a:prstGeom>
            <a:solidFill>
              <a:srgbClr val="0070C0"/>
            </a:solid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790" name="任意多边形 1048789"/>
            <p:cNvSpPr/>
            <p:nvPr/>
          </p:nvSpPr>
          <p:spPr bwMode="auto">
            <a:xfrm>
              <a:off x="1571011" y="5232237"/>
              <a:ext cx="539218" cy="269608"/>
            </a:xfrm>
            <a:custGeom>
              <a:avLst/>
              <a:gdLst/>
              <a:ahLst/>
              <a:cxnLst/>
              <a:rect l="0" t="0" r="r" b="b"/>
              <a:pathLst>
                <a:path w="490" h="244">
                  <a:moveTo>
                    <a:pt x="315" y="0"/>
                  </a:moveTo>
                  <a:cubicBezTo>
                    <a:pt x="246" y="205"/>
                    <a:pt x="246" y="205"/>
                    <a:pt x="246" y="205"/>
                  </a:cubicBezTo>
                  <a:cubicBezTo>
                    <a:pt x="175" y="0"/>
                    <a:pt x="175" y="0"/>
                    <a:pt x="175" y="0"/>
                  </a:cubicBezTo>
                  <a:cubicBezTo>
                    <a:pt x="62" y="0"/>
                    <a:pt x="0" y="109"/>
                    <a:pt x="0" y="244"/>
                  </a:cubicBezTo>
                  <a:cubicBezTo>
                    <a:pt x="490" y="244"/>
                    <a:pt x="490" y="244"/>
                    <a:pt x="490" y="244"/>
                  </a:cubicBezTo>
                  <a:cubicBezTo>
                    <a:pt x="490" y="109"/>
                    <a:pt x="428" y="0"/>
                    <a:pt x="315" y="0"/>
                  </a:cubicBezTo>
                </a:path>
              </a:pathLst>
            </a:custGeom>
            <a:solidFill>
              <a:srgbClr val="0070C0">
                <a:alpha val="100000"/>
              </a:srgbClr>
            </a:solidFill>
            <a:ln>
              <a:noFill/>
            </a:ln>
          </p:spPr>
        </p:sp>
        <p:sp>
          <p:nvSpPr>
            <p:cNvPr id="1048791" name="任意多边形 1048790"/>
            <p:cNvSpPr/>
            <p:nvPr/>
          </p:nvSpPr>
          <p:spPr bwMode="auto">
            <a:xfrm>
              <a:off x="1799698" y="5232237"/>
              <a:ext cx="81847" cy="168506"/>
            </a:xfrm>
            <a:custGeom>
              <a:avLst/>
              <a:gdLst/>
              <a:ahLst/>
              <a:cxnLst/>
              <a:rect l="0" t="0" r="r" b="b"/>
              <a:pathLst>
                <a:path w="34" h="70">
                  <a:moveTo>
                    <a:pt x="0" y="17"/>
                  </a:moveTo>
                  <a:lnTo>
                    <a:pt x="17" y="70"/>
                  </a:lnTo>
                  <a:lnTo>
                    <a:pt x="34" y="17"/>
                  </a:lnTo>
                  <a:lnTo>
                    <a:pt x="17" y="0"/>
                  </a:lnTo>
                  <a:lnTo>
                    <a:pt x="0" y="17"/>
                  </a:lnTo>
                </a:path>
              </a:pathLst>
            </a:custGeom>
            <a:solidFill>
              <a:srgbClr val="0070C0">
                <a:alpha val="100000"/>
              </a:srgbClr>
            </a:solidFill>
            <a:ln>
              <a:noFill/>
            </a:ln>
          </p:spPr>
        </p:sp>
      </p:grpSp>
      <p:grpSp>
        <p:nvGrpSpPr>
          <p:cNvPr id="114" name="组合 113"/>
          <p:cNvGrpSpPr/>
          <p:nvPr/>
        </p:nvGrpSpPr>
        <p:grpSpPr>
          <a:xfrm>
            <a:off x="3197225" y="5111750"/>
            <a:ext cx="539750" cy="547687"/>
            <a:chOff x="1571011" y="4953000"/>
            <a:chExt cx="539218" cy="548845"/>
          </a:xfrm>
        </p:grpSpPr>
        <p:sp>
          <p:nvSpPr>
            <p:cNvPr id="1048792" name="椭圆 1048791"/>
            <p:cNvSpPr/>
            <p:nvPr/>
          </p:nvSpPr>
          <p:spPr>
            <a:xfrm>
              <a:off x="1725075" y="4953000"/>
              <a:ext cx="221466" cy="257574"/>
            </a:xfrm>
            <a:prstGeom prst="ellipse">
              <a:avLst/>
            </a:prstGeom>
            <a:solidFill>
              <a:srgbClr val="0070C0"/>
            </a:solid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793" name="任意多边形 1048792"/>
            <p:cNvSpPr/>
            <p:nvPr/>
          </p:nvSpPr>
          <p:spPr bwMode="auto">
            <a:xfrm>
              <a:off x="1571011" y="5232237"/>
              <a:ext cx="539218" cy="269608"/>
            </a:xfrm>
            <a:custGeom>
              <a:avLst/>
              <a:gdLst/>
              <a:ahLst/>
              <a:cxnLst/>
              <a:rect l="0" t="0" r="r" b="b"/>
              <a:pathLst>
                <a:path w="490" h="244">
                  <a:moveTo>
                    <a:pt x="315" y="0"/>
                  </a:moveTo>
                  <a:cubicBezTo>
                    <a:pt x="246" y="205"/>
                    <a:pt x="246" y="205"/>
                    <a:pt x="246" y="205"/>
                  </a:cubicBezTo>
                  <a:cubicBezTo>
                    <a:pt x="175" y="0"/>
                    <a:pt x="175" y="0"/>
                    <a:pt x="175" y="0"/>
                  </a:cubicBezTo>
                  <a:cubicBezTo>
                    <a:pt x="62" y="0"/>
                    <a:pt x="0" y="109"/>
                    <a:pt x="0" y="244"/>
                  </a:cubicBezTo>
                  <a:cubicBezTo>
                    <a:pt x="490" y="244"/>
                    <a:pt x="490" y="244"/>
                    <a:pt x="490" y="244"/>
                  </a:cubicBezTo>
                  <a:cubicBezTo>
                    <a:pt x="490" y="109"/>
                    <a:pt x="428" y="0"/>
                    <a:pt x="315" y="0"/>
                  </a:cubicBezTo>
                </a:path>
              </a:pathLst>
            </a:custGeom>
            <a:solidFill>
              <a:srgbClr val="0070C0">
                <a:alpha val="100000"/>
              </a:srgbClr>
            </a:solidFill>
            <a:ln>
              <a:noFill/>
            </a:ln>
          </p:spPr>
        </p:sp>
        <p:sp>
          <p:nvSpPr>
            <p:cNvPr id="1048794" name="任意多边形 1048793"/>
            <p:cNvSpPr/>
            <p:nvPr/>
          </p:nvSpPr>
          <p:spPr bwMode="auto">
            <a:xfrm>
              <a:off x="1799698" y="5232237"/>
              <a:ext cx="81847" cy="168506"/>
            </a:xfrm>
            <a:custGeom>
              <a:avLst/>
              <a:gdLst/>
              <a:ahLst/>
              <a:cxnLst/>
              <a:rect l="0" t="0" r="r" b="b"/>
              <a:pathLst>
                <a:path w="34" h="70">
                  <a:moveTo>
                    <a:pt x="0" y="17"/>
                  </a:moveTo>
                  <a:lnTo>
                    <a:pt x="17" y="70"/>
                  </a:lnTo>
                  <a:lnTo>
                    <a:pt x="34" y="17"/>
                  </a:lnTo>
                  <a:lnTo>
                    <a:pt x="17" y="0"/>
                  </a:lnTo>
                  <a:lnTo>
                    <a:pt x="0" y="17"/>
                  </a:lnTo>
                </a:path>
              </a:pathLst>
            </a:custGeom>
            <a:solidFill>
              <a:srgbClr val="0070C0">
                <a:alpha val="100000"/>
              </a:srgbClr>
            </a:solidFill>
            <a:ln>
              <a:noFill/>
            </a:ln>
          </p:spPr>
        </p:sp>
      </p:grpSp>
      <p:grpSp>
        <p:nvGrpSpPr>
          <p:cNvPr id="115" name="组合 114"/>
          <p:cNvGrpSpPr/>
          <p:nvPr/>
        </p:nvGrpSpPr>
        <p:grpSpPr>
          <a:xfrm>
            <a:off x="4899025" y="5116512"/>
            <a:ext cx="538162" cy="547687"/>
            <a:chOff x="1571011" y="4953000"/>
            <a:chExt cx="539218" cy="548845"/>
          </a:xfrm>
        </p:grpSpPr>
        <p:sp>
          <p:nvSpPr>
            <p:cNvPr id="1048795" name="椭圆 1048794"/>
            <p:cNvSpPr/>
            <p:nvPr/>
          </p:nvSpPr>
          <p:spPr>
            <a:xfrm>
              <a:off x="1725075" y="4953000"/>
              <a:ext cx="221466" cy="257574"/>
            </a:xfrm>
            <a:prstGeom prst="ellipse">
              <a:avLst/>
            </a:prstGeom>
            <a:solidFill>
              <a:srgbClr val="0070C0"/>
            </a:solid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796" name="任意多边形 1048795"/>
            <p:cNvSpPr/>
            <p:nvPr/>
          </p:nvSpPr>
          <p:spPr bwMode="auto">
            <a:xfrm>
              <a:off x="1571011" y="5232237"/>
              <a:ext cx="539218" cy="269608"/>
            </a:xfrm>
            <a:custGeom>
              <a:avLst/>
              <a:gdLst/>
              <a:ahLst/>
              <a:cxnLst/>
              <a:rect l="0" t="0" r="r" b="b"/>
              <a:pathLst>
                <a:path w="490" h="244">
                  <a:moveTo>
                    <a:pt x="315" y="0"/>
                  </a:moveTo>
                  <a:cubicBezTo>
                    <a:pt x="246" y="205"/>
                    <a:pt x="246" y="205"/>
                    <a:pt x="246" y="205"/>
                  </a:cubicBezTo>
                  <a:cubicBezTo>
                    <a:pt x="175" y="0"/>
                    <a:pt x="175" y="0"/>
                    <a:pt x="175" y="0"/>
                  </a:cubicBezTo>
                  <a:cubicBezTo>
                    <a:pt x="62" y="0"/>
                    <a:pt x="0" y="109"/>
                    <a:pt x="0" y="244"/>
                  </a:cubicBezTo>
                  <a:cubicBezTo>
                    <a:pt x="490" y="244"/>
                    <a:pt x="490" y="244"/>
                    <a:pt x="490" y="244"/>
                  </a:cubicBezTo>
                  <a:cubicBezTo>
                    <a:pt x="490" y="109"/>
                    <a:pt x="428" y="0"/>
                    <a:pt x="315" y="0"/>
                  </a:cubicBezTo>
                </a:path>
              </a:pathLst>
            </a:custGeom>
            <a:solidFill>
              <a:srgbClr val="0070C0">
                <a:alpha val="100000"/>
              </a:srgbClr>
            </a:solidFill>
            <a:ln>
              <a:noFill/>
            </a:ln>
          </p:spPr>
        </p:sp>
        <p:sp>
          <p:nvSpPr>
            <p:cNvPr id="1048797" name="任意多边形 1048796"/>
            <p:cNvSpPr/>
            <p:nvPr/>
          </p:nvSpPr>
          <p:spPr bwMode="auto">
            <a:xfrm>
              <a:off x="1799698" y="5232237"/>
              <a:ext cx="81847" cy="168506"/>
            </a:xfrm>
            <a:custGeom>
              <a:avLst/>
              <a:gdLst/>
              <a:ahLst/>
              <a:cxnLst/>
              <a:rect l="0" t="0" r="r" b="b"/>
              <a:pathLst>
                <a:path w="34" h="70">
                  <a:moveTo>
                    <a:pt x="0" y="17"/>
                  </a:moveTo>
                  <a:lnTo>
                    <a:pt x="17" y="70"/>
                  </a:lnTo>
                  <a:lnTo>
                    <a:pt x="34" y="17"/>
                  </a:lnTo>
                  <a:lnTo>
                    <a:pt x="17" y="0"/>
                  </a:lnTo>
                  <a:lnTo>
                    <a:pt x="0" y="17"/>
                  </a:lnTo>
                </a:path>
              </a:pathLst>
            </a:custGeom>
            <a:solidFill>
              <a:srgbClr val="0070C0">
                <a:alpha val="100000"/>
              </a:srgbClr>
            </a:solidFill>
            <a:ln>
              <a:noFill/>
            </a:ln>
          </p:spPr>
        </p:sp>
      </p:grpSp>
      <p:grpSp>
        <p:nvGrpSpPr>
          <p:cNvPr id="116" name="组合 115"/>
          <p:cNvGrpSpPr/>
          <p:nvPr/>
        </p:nvGrpSpPr>
        <p:grpSpPr>
          <a:xfrm>
            <a:off x="6626225" y="5116512"/>
            <a:ext cx="539750" cy="547687"/>
            <a:chOff x="1571011" y="4953000"/>
            <a:chExt cx="539218" cy="548845"/>
          </a:xfrm>
        </p:grpSpPr>
        <p:sp>
          <p:nvSpPr>
            <p:cNvPr id="1048798" name="椭圆 1048797"/>
            <p:cNvSpPr/>
            <p:nvPr/>
          </p:nvSpPr>
          <p:spPr>
            <a:xfrm>
              <a:off x="1725075" y="4953000"/>
              <a:ext cx="221466" cy="257574"/>
            </a:xfrm>
            <a:prstGeom prst="ellipse">
              <a:avLst/>
            </a:prstGeom>
            <a:solidFill>
              <a:srgbClr val="0070C0"/>
            </a:solid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799" name="任意多边形 1048798"/>
            <p:cNvSpPr/>
            <p:nvPr/>
          </p:nvSpPr>
          <p:spPr bwMode="auto">
            <a:xfrm>
              <a:off x="1571011" y="5232237"/>
              <a:ext cx="539218" cy="269608"/>
            </a:xfrm>
            <a:custGeom>
              <a:avLst/>
              <a:gdLst/>
              <a:ahLst/>
              <a:cxnLst/>
              <a:rect l="0" t="0" r="r" b="b"/>
              <a:pathLst>
                <a:path w="490" h="244">
                  <a:moveTo>
                    <a:pt x="315" y="0"/>
                  </a:moveTo>
                  <a:cubicBezTo>
                    <a:pt x="246" y="205"/>
                    <a:pt x="246" y="205"/>
                    <a:pt x="246" y="205"/>
                  </a:cubicBezTo>
                  <a:cubicBezTo>
                    <a:pt x="175" y="0"/>
                    <a:pt x="175" y="0"/>
                    <a:pt x="175" y="0"/>
                  </a:cubicBezTo>
                  <a:cubicBezTo>
                    <a:pt x="62" y="0"/>
                    <a:pt x="0" y="109"/>
                    <a:pt x="0" y="244"/>
                  </a:cubicBezTo>
                  <a:cubicBezTo>
                    <a:pt x="490" y="244"/>
                    <a:pt x="490" y="244"/>
                    <a:pt x="490" y="244"/>
                  </a:cubicBezTo>
                  <a:cubicBezTo>
                    <a:pt x="490" y="109"/>
                    <a:pt x="428" y="0"/>
                    <a:pt x="315" y="0"/>
                  </a:cubicBezTo>
                </a:path>
              </a:pathLst>
            </a:custGeom>
            <a:solidFill>
              <a:srgbClr val="0070C0">
                <a:alpha val="100000"/>
              </a:srgbClr>
            </a:solidFill>
            <a:ln>
              <a:noFill/>
            </a:ln>
          </p:spPr>
        </p:sp>
        <p:sp>
          <p:nvSpPr>
            <p:cNvPr id="1048800" name="任意多边形 1048799"/>
            <p:cNvSpPr/>
            <p:nvPr/>
          </p:nvSpPr>
          <p:spPr bwMode="auto">
            <a:xfrm>
              <a:off x="1799698" y="5232237"/>
              <a:ext cx="81847" cy="168506"/>
            </a:xfrm>
            <a:custGeom>
              <a:avLst/>
              <a:gdLst/>
              <a:ahLst/>
              <a:cxnLst/>
              <a:rect l="0" t="0" r="r" b="b"/>
              <a:pathLst>
                <a:path w="34" h="70">
                  <a:moveTo>
                    <a:pt x="0" y="17"/>
                  </a:moveTo>
                  <a:lnTo>
                    <a:pt x="17" y="70"/>
                  </a:lnTo>
                  <a:lnTo>
                    <a:pt x="34" y="17"/>
                  </a:lnTo>
                  <a:lnTo>
                    <a:pt x="17" y="0"/>
                  </a:lnTo>
                  <a:lnTo>
                    <a:pt x="0" y="17"/>
                  </a:lnTo>
                </a:path>
              </a:pathLst>
            </a:custGeom>
            <a:solidFill>
              <a:srgbClr val="0070C0">
                <a:alpha val="100000"/>
              </a:srgbClr>
            </a:solidFill>
            <a:ln>
              <a:noFill/>
            </a:ln>
          </p:spPr>
        </p:sp>
      </p:grpSp>
      <p:grpSp>
        <p:nvGrpSpPr>
          <p:cNvPr id="117" name="组合 116"/>
          <p:cNvGrpSpPr/>
          <p:nvPr/>
        </p:nvGrpSpPr>
        <p:grpSpPr>
          <a:xfrm>
            <a:off x="8264525" y="5116512"/>
            <a:ext cx="539750" cy="547687"/>
            <a:chOff x="1571011" y="4953000"/>
            <a:chExt cx="539218" cy="548845"/>
          </a:xfrm>
        </p:grpSpPr>
        <p:sp>
          <p:nvSpPr>
            <p:cNvPr id="1048801" name="椭圆 1048800"/>
            <p:cNvSpPr/>
            <p:nvPr/>
          </p:nvSpPr>
          <p:spPr>
            <a:xfrm>
              <a:off x="1725075" y="4953000"/>
              <a:ext cx="221466" cy="257574"/>
            </a:xfrm>
            <a:prstGeom prst="ellipse">
              <a:avLst/>
            </a:prstGeom>
            <a:solidFill>
              <a:srgbClr val="0070C0"/>
            </a:solid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802" name="任意多边形 1048801"/>
            <p:cNvSpPr/>
            <p:nvPr/>
          </p:nvSpPr>
          <p:spPr bwMode="auto">
            <a:xfrm>
              <a:off x="1571011" y="5232237"/>
              <a:ext cx="539218" cy="269608"/>
            </a:xfrm>
            <a:custGeom>
              <a:avLst/>
              <a:gdLst/>
              <a:ahLst/>
              <a:cxnLst/>
              <a:rect l="0" t="0" r="r" b="b"/>
              <a:pathLst>
                <a:path w="490" h="244">
                  <a:moveTo>
                    <a:pt x="315" y="0"/>
                  </a:moveTo>
                  <a:cubicBezTo>
                    <a:pt x="246" y="205"/>
                    <a:pt x="246" y="205"/>
                    <a:pt x="246" y="205"/>
                  </a:cubicBezTo>
                  <a:cubicBezTo>
                    <a:pt x="175" y="0"/>
                    <a:pt x="175" y="0"/>
                    <a:pt x="175" y="0"/>
                  </a:cubicBezTo>
                  <a:cubicBezTo>
                    <a:pt x="62" y="0"/>
                    <a:pt x="0" y="109"/>
                    <a:pt x="0" y="244"/>
                  </a:cubicBezTo>
                  <a:cubicBezTo>
                    <a:pt x="490" y="244"/>
                    <a:pt x="490" y="244"/>
                    <a:pt x="490" y="244"/>
                  </a:cubicBezTo>
                  <a:cubicBezTo>
                    <a:pt x="490" y="109"/>
                    <a:pt x="428" y="0"/>
                    <a:pt x="315" y="0"/>
                  </a:cubicBezTo>
                </a:path>
              </a:pathLst>
            </a:custGeom>
            <a:solidFill>
              <a:srgbClr val="0070C0">
                <a:alpha val="100000"/>
              </a:srgbClr>
            </a:solidFill>
            <a:ln>
              <a:noFill/>
            </a:ln>
          </p:spPr>
        </p:sp>
        <p:sp>
          <p:nvSpPr>
            <p:cNvPr id="1048803" name="任意多边形 1048802"/>
            <p:cNvSpPr/>
            <p:nvPr/>
          </p:nvSpPr>
          <p:spPr bwMode="auto">
            <a:xfrm>
              <a:off x="1799698" y="5232237"/>
              <a:ext cx="81847" cy="168506"/>
            </a:xfrm>
            <a:custGeom>
              <a:avLst/>
              <a:gdLst/>
              <a:ahLst/>
              <a:cxnLst/>
              <a:rect l="0" t="0" r="r" b="b"/>
              <a:pathLst>
                <a:path w="34" h="70">
                  <a:moveTo>
                    <a:pt x="0" y="17"/>
                  </a:moveTo>
                  <a:lnTo>
                    <a:pt x="17" y="70"/>
                  </a:lnTo>
                  <a:lnTo>
                    <a:pt x="34" y="17"/>
                  </a:lnTo>
                  <a:lnTo>
                    <a:pt x="17" y="0"/>
                  </a:lnTo>
                  <a:lnTo>
                    <a:pt x="0" y="17"/>
                  </a:lnTo>
                </a:path>
              </a:pathLst>
            </a:custGeom>
            <a:solidFill>
              <a:srgbClr val="0070C0">
                <a:alpha val="100000"/>
              </a:srgbClr>
            </a:solidFill>
            <a:ln>
              <a:noFill/>
            </a:ln>
          </p:spPr>
        </p:sp>
      </p:grpSp>
      <p:sp>
        <p:nvSpPr>
          <p:cNvPr id="1048804" name="矩形 1048803"/>
          <p:cNvSpPr/>
          <p:nvPr/>
        </p:nvSpPr>
        <p:spPr>
          <a:xfrm>
            <a:off x="1392237" y="5878512"/>
            <a:ext cx="877887" cy="369887"/>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r>
              <a:rPr lang="zh-CN" altLang="en-US">
                <a:latin typeface="微软雅黑" pitchFamily="34" charset="-122"/>
                <a:ea typeface="微软雅黑" pitchFamily="34" charset="-122"/>
              </a:rPr>
              <a:t>策划组</a:t>
            </a:r>
          </a:p>
        </p:txBody>
      </p:sp>
      <p:sp>
        <p:nvSpPr>
          <p:cNvPr id="1048805" name="矩形 1048804"/>
          <p:cNvSpPr/>
          <p:nvPr/>
        </p:nvSpPr>
        <p:spPr>
          <a:xfrm>
            <a:off x="3024187" y="5876925"/>
            <a:ext cx="876300" cy="368300"/>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r>
              <a:rPr lang="zh-CN" altLang="en-US">
                <a:latin typeface="微软雅黑" pitchFamily="34" charset="-122"/>
                <a:ea typeface="微软雅黑" pitchFamily="34" charset="-122"/>
              </a:rPr>
              <a:t>执行组</a:t>
            </a:r>
          </a:p>
        </p:txBody>
      </p:sp>
      <p:sp>
        <p:nvSpPr>
          <p:cNvPr id="1048806" name="矩形 1048805"/>
          <p:cNvSpPr/>
          <p:nvPr/>
        </p:nvSpPr>
        <p:spPr>
          <a:xfrm>
            <a:off x="4675187" y="5876925"/>
            <a:ext cx="877887" cy="368300"/>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r>
              <a:rPr lang="zh-CN" altLang="en-US">
                <a:latin typeface="微软雅黑" pitchFamily="34" charset="-122"/>
                <a:ea typeface="微软雅黑" pitchFamily="34" charset="-122"/>
              </a:rPr>
              <a:t>保障组</a:t>
            </a:r>
          </a:p>
        </p:txBody>
      </p:sp>
      <p:sp>
        <p:nvSpPr>
          <p:cNvPr id="1048807" name="矩形 1048806"/>
          <p:cNvSpPr/>
          <p:nvPr/>
        </p:nvSpPr>
        <p:spPr>
          <a:xfrm>
            <a:off x="6416675" y="5875337"/>
            <a:ext cx="876300" cy="369887"/>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r>
              <a:rPr lang="zh-CN" altLang="en-US">
                <a:latin typeface="微软雅黑" pitchFamily="34" charset="-122"/>
                <a:ea typeface="微软雅黑" pitchFamily="34" charset="-122"/>
              </a:rPr>
              <a:t>技术组</a:t>
            </a:r>
          </a:p>
        </p:txBody>
      </p:sp>
      <p:sp>
        <p:nvSpPr>
          <p:cNvPr id="1048808" name="矩形 1048807"/>
          <p:cNvSpPr/>
          <p:nvPr/>
        </p:nvSpPr>
        <p:spPr>
          <a:xfrm>
            <a:off x="8097837" y="5875337"/>
            <a:ext cx="877887" cy="369887"/>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r>
              <a:rPr lang="zh-CN" altLang="en-US">
                <a:latin typeface="微软雅黑" pitchFamily="34" charset="-122"/>
                <a:ea typeface="微软雅黑" pitchFamily="34" charset="-122"/>
              </a:rPr>
              <a:t>评估组</a:t>
            </a:r>
          </a:p>
        </p:txBody>
      </p:sp>
    </p:spTree>
  </p:cSld>
  <p:clrMapOvr>
    <a:masterClrMapping/>
  </p:clrMapOvr>
  <p:transition>
    <p:blinds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9" name="标题 1048808"/>
          <p:cNvSpPr>
            <a:spLocks noGrp="1"/>
          </p:cNvSpPr>
          <p:nvPr>
            <p:ph type="title"/>
          </p:nvPr>
        </p:nvSpPr>
        <p:spPr>
          <a:xfrm>
            <a:off x="622300" y="431800"/>
            <a:ext cx="9018588" cy="60960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4200" b="0" i="0" u="none" baseline="0">
                <a:solidFill>
                  <a:schemeClr val="lt2"/>
                </a:solidFill>
                <a:latin typeface="Arial" pitchFamily="34" charset="0"/>
                <a:ea typeface="宋体" pitchFamily="2" charset="-122"/>
                <a:sym typeface="Arial" pitchFamily="34" charset="0"/>
              </a:defRPr>
            </a:lvl1pPr>
          </a:lstStyle>
          <a:p>
            <a:pPr lvl="0" algn="ctr" eaLnBrk="1" latinLnBrk="1" hangingPunct="1"/>
            <a:r>
              <a:rPr lang="zh-CN" altLang="en-US" sz="3600" b="1">
                <a:latin typeface="微软雅黑" pitchFamily="34" charset="-122"/>
                <a:ea typeface="微软雅黑" pitchFamily="34" charset="-122"/>
              </a:rPr>
              <a:t>五、安全生产应急演练组织策划</a:t>
            </a:r>
          </a:p>
        </p:txBody>
      </p:sp>
      <p:sp>
        <p:nvSpPr>
          <p:cNvPr id="1048810" name="文本占位符 1048809"/>
          <p:cNvSpPr>
            <a:spLocks noGrp="1"/>
          </p:cNvSpPr>
          <p:nvPr>
            <p:ph type="body" idx="1"/>
          </p:nvPr>
        </p:nvSpPr>
        <p:spPr>
          <a:xfrm>
            <a:off x="957262" y="1954212"/>
            <a:ext cx="8915400" cy="498475"/>
          </a:xfrm>
          <a:prstGeom prst="rect">
            <a:avLst/>
          </a:prstGeom>
          <a:noFill/>
          <a:ln>
            <a:noFill/>
          </a:ln>
        </p:spPr>
        <p:txBody>
          <a:bodyPr vert="horz" lIns="91440" tIns="45720" rIns="91440" bIns="45720" anchor="t">
            <a:spAutoFit/>
          </a:bodyPr>
          <a:lstStyle>
            <a:lvl1pPr marL="342900" indent="-342900" algn="l" rtl="0" fontAlgn="base" latinLnBrk="1">
              <a:lnSpc>
                <a:spcPct val="100000"/>
              </a:lnSpc>
              <a:spcBef>
                <a:spcPct val="20000"/>
              </a:spcBef>
              <a:spcAft>
                <a:spcPct val="0"/>
              </a:spcAft>
              <a:buClr>
                <a:schemeClr val="hlink"/>
              </a:buClr>
              <a:buSzPct val="80000"/>
              <a:buFont typeface="Wingdings" pitchFamily="2" charset="2"/>
              <a:buChar char="l"/>
              <a:defRPr sz="3200" b="0" i="0" u="none" baseline="0">
                <a:solidFill>
                  <a:schemeClr val="dk1"/>
                </a:solidFill>
                <a:latin typeface="Arial" pitchFamily="34" charset="0"/>
                <a:ea typeface="宋体" pitchFamily="2" charset="-122"/>
                <a:sym typeface="Arial" pitchFamily="34" charset="0"/>
              </a:defRPr>
            </a:lvl1pPr>
            <a:lvl2pPr marL="742950" indent="-285750" algn="l" rtl="0" fontAlgn="base" latinLnBrk="1">
              <a:lnSpc>
                <a:spcPct val="100000"/>
              </a:lnSpc>
              <a:spcBef>
                <a:spcPct val="20000"/>
              </a:spcBef>
              <a:spcAft>
                <a:spcPct val="0"/>
              </a:spcAft>
              <a:buClr>
                <a:schemeClr val="accent1"/>
              </a:buClr>
              <a:buSzPct val="70000"/>
              <a:buFont typeface="Wingdings" pitchFamily="2" charset="2"/>
              <a:buChar char="l"/>
              <a:defRPr sz="2800" b="0" i="0" u="none" baseline="0">
                <a:solidFill>
                  <a:schemeClr val="dk1"/>
                </a:solidFill>
                <a:latin typeface="Arial" pitchFamily="34" charset="0"/>
                <a:ea typeface="宋体" pitchFamily="2" charset="-122"/>
                <a:sym typeface="Arial" pitchFamily="34" charset="0"/>
              </a:defRPr>
            </a:lvl2pPr>
            <a:lvl3pPr marL="1143000" indent="-228600" algn="l" rtl="0" fontAlgn="base" latinLnBrk="1">
              <a:lnSpc>
                <a:spcPct val="100000"/>
              </a:lnSpc>
              <a:spcBef>
                <a:spcPct val="20000"/>
              </a:spcBef>
              <a:spcAft>
                <a:spcPct val="0"/>
              </a:spcAft>
              <a:buClr>
                <a:schemeClr val="dk2"/>
              </a:buClr>
              <a:buSzPct val="65000"/>
              <a:buFont typeface="Wingdings" pitchFamily="2" charset="2"/>
              <a:buChar char="l"/>
              <a:defRPr sz="2400" b="0" i="0" u="none" baseline="0">
                <a:solidFill>
                  <a:schemeClr val="dk1"/>
                </a:solidFill>
                <a:latin typeface="Arial" pitchFamily="34" charset="0"/>
                <a:ea typeface="宋体" pitchFamily="2" charset="-122"/>
                <a:sym typeface="Arial" pitchFamily="34" charset="0"/>
              </a:defRPr>
            </a:lvl3pPr>
            <a:lvl4pPr marL="1600200" indent="-228600" algn="l" rtl="0" fontAlgn="base" latinLnBrk="1">
              <a:lnSpc>
                <a:spcPct val="100000"/>
              </a:lnSpc>
              <a:spcBef>
                <a:spcPct val="20000"/>
              </a:spcBef>
              <a:spcAft>
                <a:spcPct val="0"/>
              </a:spcAft>
              <a:buClr>
                <a:schemeClr val="hlink"/>
              </a:buClr>
              <a:buSzPct val="60000"/>
              <a:buFont typeface="Wingdings" pitchFamily="2" charset="2"/>
              <a:buChar char="l"/>
              <a:defRPr sz="2000" b="0" i="0" u="none" baseline="0">
                <a:solidFill>
                  <a:schemeClr val="dk1"/>
                </a:solidFill>
                <a:latin typeface="Arial" pitchFamily="34" charset="0"/>
                <a:ea typeface="宋体" pitchFamily="2" charset="-122"/>
                <a:sym typeface="Arial" pitchFamily="34" charset="0"/>
              </a:defRPr>
            </a:lvl4pPr>
            <a:lvl5pPr marL="2057400" indent="-228600" algn="l" rtl="0" fontAlgn="base" latinLnBrk="1">
              <a:lnSpc>
                <a:spcPct val="100000"/>
              </a:lnSpc>
              <a:spcBef>
                <a:spcPct val="20000"/>
              </a:spcBef>
              <a:spcAft>
                <a:spcPct val="0"/>
              </a:spcAft>
              <a:buClr>
                <a:schemeClr val="dk2"/>
              </a:buClr>
              <a:buSzPct val="40000"/>
              <a:buFont typeface="Wingdings" pitchFamily="2" charset="2"/>
              <a:buChar char="l"/>
              <a:defRPr sz="2000" b="0" i="0" u="none" baseline="0">
                <a:solidFill>
                  <a:schemeClr val="dk1"/>
                </a:solidFill>
                <a:latin typeface="Arial" pitchFamily="34" charset="0"/>
                <a:ea typeface="宋体" pitchFamily="2" charset="-122"/>
                <a:sym typeface="Arial" pitchFamily="34" charset="0"/>
              </a:defRPr>
            </a:lvl5pPr>
          </a:lstStyle>
          <a:p>
            <a:pPr lvl="0">
              <a:lnSpc>
                <a:spcPct val="150000"/>
              </a:lnSpc>
              <a:spcBef>
                <a:spcPct val="0"/>
              </a:spcBef>
              <a:buNone/>
            </a:pPr>
            <a:r>
              <a:rPr lang="zh-CN" altLang="en-US" sz="2000" b="1">
                <a:latin typeface="微软雅黑" pitchFamily="34" charset="-122"/>
                <a:ea typeface="微软雅黑" pitchFamily="34" charset="-122"/>
              </a:rPr>
              <a:t>演练策划是对演练的总体框架和演练全过程进行系统设计，主要任务是：</a:t>
            </a:r>
          </a:p>
        </p:txBody>
      </p:sp>
      <p:sp>
        <p:nvSpPr>
          <p:cNvPr id="1048811" name="椭圆 1048810"/>
          <p:cNvSpPr/>
          <p:nvPr/>
        </p:nvSpPr>
        <p:spPr>
          <a:xfrm>
            <a:off x="1876425" y="3403600"/>
            <a:ext cx="457200" cy="457200"/>
          </a:xfrm>
          <a:prstGeom prst="ellipse">
            <a:avLst/>
          </a:prstGeom>
          <a:solidFill>
            <a:srgbClr val="0070C0"/>
          </a:solidFill>
          <a:ln>
            <a:noFill/>
          </a:ln>
          <a:effectLst>
            <a:outerShdw dist="38100" dir="2700000" algn="tl">
              <a:srgbClr val="000000">
                <a:alpha val="39999"/>
              </a:srgbClr>
            </a:outerShdw>
          </a:effectLst>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812" name="椭圆 1048811"/>
          <p:cNvSpPr/>
          <p:nvPr/>
        </p:nvSpPr>
        <p:spPr>
          <a:xfrm>
            <a:off x="1876425" y="4011612"/>
            <a:ext cx="457200" cy="457200"/>
          </a:xfrm>
          <a:prstGeom prst="ellipse">
            <a:avLst/>
          </a:prstGeom>
          <a:solidFill>
            <a:srgbClr val="0070C0"/>
          </a:solidFill>
          <a:ln>
            <a:noFill/>
          </a:ln>
          <a:effectLst>
            <a:outerShdw dist="38100" dir="2700000" algn="tl">
              <a:srgbClr val="000000">
                <a:alpha val="39999"/>
              </a:srgbClr>
            </a:outerShdw>
          </a:effectLst>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813" name="椭圆 1048812"/>
          <p:cNvSpPr/>
          <p:nvPr/>
        </p:nvSpPr>
        <p:spPr>
          <a:xfrm>
            <a:off x="1876425" y="4621212"/>
            <a:ext cx="457200" cy="457200"/>
          </a:xfrm>
          <a:prstGeom prst="ellipse">
            <a:avLst/>
          </a:prstGeom>
          <a:solidFill>
            <a:srgbClr val="0070C0"/>
          </a:solidFill>
          <a:ln>
            <a:noFill/>
          </a:ln>
          <a:effectLst>
            <a:outerShdw dist="38100" dir="2700000" algn="tl">
              <a:srgbClr val="000000">
                <a:alpha val="39999"/>
              </a:srgbClr>
            </a:outerShdw>
          </a:effectLst>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814" name="矩形 1048813"/>
          <p:cNvSpPr/>
          <p:nvPr/>
        </p:nvSpPr>
        <p:spPr>
          <a:xfrm>
            <a:off x="1933575" y="3432175"/>
            <a:ext cx="342900" cy="400050"/>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r>
              <a:rPr lang="en-US" altLang="zh-CN" sz="2000">
                <a:solidFill>
                  <a:schemeClr val="lt1"/>
                </a:solidFill>
                <a:latin typeface="微软雅黑" pitchFamily="34" charset="-122"/>
                <a:ea typeface="微软雅黑" pitchFamily="34" charset="-122"/>
              </a:rPr>
              <a:t>1</a:t>
            </a:r>
          </a:p>
        </p:txBody>
      </p:sp>
      <p:sp>
        <p:nvSpPr>
          <p:cNvPr id="1048815" name="矩形 1048814"/>
          <p:cNvSpPr/>
          <p:nvPr/>
        </p:nvSpPr>
        <p:spPr>
          <a:xfrm>
            <a:off x="1933575" y="4052887"/>
            <a:ext cx="342900" cy="400050"/>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r>
              <a:rPr lang="en-US" altLang="zh-CN" sz="2000">
                <a:solidFill>
                  <a:schemeClr val="lt1"/>
                </a:solidFill>
                <a:latin typeface="微软雅黑" pitchFamily="34" charset="-122"/>
                <a:ea typeface="微软雅黑" pitchFamily="34" charset="-122"/>
              </a:rPr>
              <a:t>2</a:t>
            </a:r>
          </a:p>
        </p:txBody>
      </p:sp>
      <p:sp>
        <p:nvSpPr>
          <p:cNvPr id="1048816" name="矩形 1048815"/>
          <p:cNvSpPr/>
          <p:nvPr/>
        </p:nvSpPr>
        <p:spPr>
          <a:xfrm>
            <a:off x="1930400" y="4646612"/>
            <a:ext cx="342900" cy="400050"/>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r>
              <a:rPr lang="en-US" altLang="zh-CN" sz="2000">
                <a:solidFill>
                  <a:schemeClr val="lt1"/>
                </a:solidFill>
                <a:latin typeface="微软雅黑" pitchFamily="34" charset="-122"/>
                <a:ea typeface="微软雅黑" pitchFamily="34" charset="-122"/>
              </a:rPr>
              <a:t>3</a:t>
            </a:r>
          </a:p>
        </p:txBody>
      </p:sp>
      <p:sp>
        <p:nvSpPr>
          <p:cNvPr id="1048817" name="矩形 1048816"/>
          <p:cNvSpPr/>
          <p:nvPr/>
        </p:nvSpPr>
        <p:spPr>
          <a:xfrm>
            <a:off x="2540000" y="3429000"/>
            <a:ext cx="5570537" cy="400050"/>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r>
              <a:rPr lang="zh-CN" altLang="en-US" sz="2000" b="0">
                <a:latin typeface="微软雅黑" pitchFamily="34" charset="-122"/>
                <a:ea typeface="微软雅黑" pitchFamily="34" charset="-122"/>
              </a:rPr>
              <a:t>对演练的目的、演练条件，每个演练环节的设计</a:t>
            </a:r>
          </a:p>
        </p:txBody>
      </p:sp>
      <p:sp>
        <p:nvSpPr>
          <p:cNvPr id="1048818" name="矩形 1048817"/>
          <p:cNvSpPr/>
          <p:nvPr/>
        </p:nvSpPr>
        <p:spPr>
          <a:xfrm>
            <a:off x="2527300" y="4052887"/>
            <a:ext cx="5314950" cy="400050"/>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r>
              <a:rPr lang="zh-CN" altLang="en-US" sz="2000" b="0">
                <a:latin typeface="微软雅黑" pitchFamily="34" charset="-122"/>
                <a:ea typeface="微软雅黑" pitchFamily="34" charset="-122"/>
              </a:rPr>
              <a:t>使演练的总体安排既符合应急预案的程序规定</a:t>
            </a:r>
          </a:p>
        </p:txBody>
      </p:sp>
      <p:sp>
        <p:nvSpPr>
          <p:cNvPr id="1048819" name="矩形 1048818"/>
          <p:cNvSpPr/>
          <p:nvPr/>
        </p:nvSpPr>
        <p:spPr>
          <a:xfrm>
            <a:off x="2552700" y="4570412"/>
            <a:ext cx="6464300" cy="960437"/>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eaLnBrk="1" latinLnBrk="1" hangingPunct="1">
              <a:lnSpc>
                <a:spcPct val="150000"/>
              </a:lnSpc>
            </a:pPr>
            <a:r>
              <a:rPr lang="zh-CN" altLang="en-US" sz="2000" b="0">
                <a:latin typeface="微软雅黑" pitchFamily="34" charset="-122"/>
                <a:ea typeface="微软雅黑" pitchFamily="34" charset="-122"/>
              </a:rPr>
              <a:t>紧密结合本企业实际存在的风险和危害，增加演练针对性和目的性。</a:t>
            </a:r>
          </a:p>
        </p:txBody>
      </p:sp>
    </p:spTree>
  </p:cSld>
  <p:clrMapOvr>
    <a:masterClrMapping/>
  </p:clrMapOvr>
  <p:transition>
    <p:blinds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0" name="文本占位符 1048819"/>
          <p:cNvSpPr>
            <a:spLocks noGrp="1"/>
          </p:cNvSpPr>
          <p:nvPr>
            <p:ph type="body" idx="1"/>
          </p:nvPr>
        </p:nvSpPr>
        <p:spPr>
          <a:xfrm>
            <a:off x="685800" y="1600200"/>
            <a:ext cx="8915400" cy="44196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Clr>
                <a:schemeClr val="hlink"/>
              </a:buClr>
              <a:buSzPct val="80000"/>
              <a:buFont typeface="Wingdings" pitchFamily="2" charset="2"/>
              <a:buChar char="l"/>
              <a:defRPr sz="3200" b="0" i="0" u="none" baseline="0">
                <a:solidFill>
                  <a:schemeClr val="dk1"/>
                </a:solidFill>
                <a:latin typeface="Arial" pitchFamily="34" charset="0"/>
                <a:ea typeface="宋体" pitchFamily="2" charset="-122"/>
                <a:sym typeface="Arial" pitchFamily="34" charset="0"/>
              </a:defRPr>
            </a:lvl1pPr>
            <a:lvl2pPr marL="742950" indent="-285750" algn="l" rtl="0" fontAlgn="base" latinLnBrk="1">
              <a:lnSpc>
                <a:spcPct val="100000"/>
              </a:lnSpc>
              <a:spcBef>
                <a:spcPct val="20000"/>
              </a:spcBef>
              <a:spcAft>
                <a:spcPct val="0"/>
              </a:spcAft>
              <a:buClr>
                <a:schemeClr val="accent1"/>
              </a:buClr>
              <a:buSzPct val="70000"/>
              <a:buFont typeface="Wingdings" pitchFamily="2" charset="2"/>
              <a:buChar char="l"/>
              <a:defRPr sz="2800" b="0" i="0" u="none" baseline="0">
                <a:solidFill>
                  <a:schemeClr val="dk1"/>
                </a:solidFill>
                <a:latin typeface="Arial" pitchFamily="34" charset="0"/>
                <a:ea typeface="宋体" pitchFamily="2" charset="-122"/>
                <a:sym typeface="Arial" pitchFamily="34" charset="0"/>
              </a:defRPr>
            </a:lvl2pPr>
            <a:lvl3pPr marL="1143000" indent="-228600" algn="l" rtl="0" fontAlgn="base" latinLnBrk="1">
              <a:lnSpc>
                <a:spcPct val="100000"/>
              </a:lnSpc>
              <a:spcBef>
                <a:spcPct val="20000"/>
              </a:spcBef>
              <a:spcAft>
                <a:spcPct val="0"/>
              </a:spcAft>
              <a:buClr>
                <a:schemeClr val="dk2"/>
              </a:buClr>
              <a:buSzPct val="65000"/>
              <a:buFont typeface="Wingdings" pitchFamily="2" charset="2"/>
              <a:buChar char="l"/>
              <a:defRPr sz="2400" b="0" i="0" u="none" baseline="0">
                <a:solidFill>
                  <a:schemeClr val="dk1"/>
                </a:solidFill>
                <a:latin typeface="Arial" pitchFamily="34" charset="0"/>
                <a:ea typeface="宋体" pitchFamily="2" charset="-122"/>
                <a:sym typeface="Arial" pitchFamily="34" charset="0"/>
              </a:defRPr>
            </a:lvl3pPr>
            <a:lvl4pPr marL="1600200" indent="-228600" algn="l" rtl="0" fontAlgn="base" latinLnBrk="1">
              <a:lnSpc>
                <a:spcPct val="100000"/>
              </a:lnSpc>
              <a:spcBef>
                <a:spcPct val="20000"/>
              </a:spcBef>
              <a:spcAft>
                <a:spcPct val="0"/>
              </a:spcAft>
              <a:buClr>
                <a:schemeClr val="hlink"/>
              </a:buClr>
              <a:buSzPct val="60000"/>
              <a:buFont typeface="Wingdings" pitchFamily="2" charset="2"/>
              <a:buChar char="l"/>
              <a:defRPr sz="2000" b="0" i="0" u="none" baseline="0">
                <a:solidFill>
                  <a:schemeClr val="dk1"/>
                </a:solidFill>
                <a:latin typeface="Arial" pitchFamily="34" charset="0"/>
                <a:ea typeface="宋体" pitchFamily="2" charset="-122"/>
                <a:sym typeface="Arial" pitchFamily="34" charset="0"/>
              </a:defRPr>
            </a:lvl4pPr>
            <a:lvl5pPr marL="2057400" indent="-228600" algn="l" rtl="0" fontAlgn="base" latinLnBrk="1">
              <a:lnSpc>
                <a:spcPct val="100000"/>
              </a:lnSpc>
              <a:spcBef>
                <a:spcPct val="20000"/>
              </a:spcBef>
              <a:spcAft>
                <a:spcPct val="0"/>
              </a:spcAft>
              <a:buClr>
                <a:schemeClr val="dk2"/>
              </a:buClr>
              <a:buSzPct val="40000"/>
              <a:buFont typeface="Wingdings" pitchFamily="2" charset="2"/>
              <a:buChar char="l"/>
              <a:defRPr sz="2000" b="0" i="0" u="none" baseline="0">
                <a:solidFill>
                  <a:schemeClr val="dk1"/>
                </a:solidFill>
                <a:latin typeface="Arial" pitchFamily="34" charset="0"/>
                <a:ea typeface="宋体" pitchFamily="2" charset="-122"/>
                <a:sym typeface="Arial" pitchFamily="34" charset="0"/>
              </a:defRPr>
            </a:lvl5pPr>
          </a:lstStyle>
          <a:p>
            <a:pPr lvl="0" eaLnBrk="1" latinLnBrk="1" hangingPunct="1">
              <a:buNone/>
            </a:pPr>
            <a:r>
              <a:rPr lang="en-US" altLang="zh-CN"/>
              <a:t> </a:t>
            </a:r>
          </a:p>
        </p:txBody>
      </p:sp>
      <p:grpSp>
        <p:nvGrpSpPr>
          <p:cNvPr id="120" name="组合 119"/>
          <p:cNvGrpSpPr/>
          <p:nvPr/>
        </p:nvGrpSpPr>
        <p:grpSpPr>
          <a:xfrm>
            <a:off x="1104900" y="1752600"/>
            <a:ext cx="7778750" cy="4265612"/>
            <a:chOff x="864" y="864"/>
            <a:chExt cx="4732" cy="2927"/>
          </a:xfrm>
        </p:grpSpPr>
        <p:sp>
          <p:nvSpPr>
            <p:cNvPr id="1048821" name="圆柱形 1048820"/>
            <p:cNvSpPr/>
            <p:nvPr/>
          </p:nvSpPr>
          <p:spPr bwMode="gray">
            <a:xfrm flipV="1">
              <a:off x="871" y="2790"/>
              <a:ext cx="1070" cy="1001"/>
            </a:xfrm>
            <a:prstGeom prst="can">
              <a:avLst/>
            </a:prstGeom>
            <a:gradFill rotWithShape="1">
              <a:gsLst>
                <a:gs pos="0">
                  <a:srgbClr val="959595">
                    <a:alpha val="20000"/>
                  </a:srgbClr>
                </a:gs>
                <a:gs pos="50000">
                  <a:srgbClr val="EAEAEA">
                    <a:alpha val="20000"/>
                  </a:srgbClr>
                </a:gs>
                <a:gs pos="100000">
                  <a:srgbClr val="959595">
                    <a:alpha val="20000"/>
                  </a:srgbClr>
                </a:gs>
              </a:gsLst>
              <a:lin ang="0" scaled="1"/>
            </a:gradFill>
            <a:ln>
              <a:noFill/>
            </a:ln>
          </p:spPr>
          <p:txBody>
            <a:bodyPr rot="10800000" vert="horz" wrap="none" lIns="91440" tIns="45720" rIns="91440" bIns="45720" anchor="ct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eaLnBrk="1" latinLnBrk="1" hangingPunct="1"/>
              <a:endParaRPr lang="zh-CN" altLang="zh-CN" b="0">
                <a:ea typeface="宋体" pitchFamily="2" charset="-122"/>
              </a:endParaRPr>
            </a:p>
          </p:txBody>
        </p:sp>
        <p:sp>
          <p:nvSpPr>
            <p:cNvPr id="1048822" name="圆柱形 1048821"/>
            <p:cNvSpPr/>
            <p:nvPr/>
          </p:nvSpPr>
          <p:spPr bwMode="gray">
            <a:xfrm flipV="1">
              <a:off x="2089" y="2425"/>
              <a:ext cx="1070" cy="1366"/>
            </a:xfrm>
            <a:prstGeom prst="can">
              <a:avLst>
                <a:gd name="adj" fmla="val 23795"/>
              </a:avLst>
            </a:prstGeom>
            <a:gradFill rotWithShape="1">
              <a:gsLst>
                <a:gs pos="0">
                  <a:srgbClr val="959595">
                    <a:alpha val="20000"/>
                  </a:srgbClr>
                </a:gs>
                <a:gs pos="50000">
                  <a:srgbClr val="EAEAEA">
                    <a:alpha val="20000"/>
                  </a:srgbClr>
                </a:gs>
                <a:gs pos="100000">
                  <a:srgbClr val="959595">
                    <a:alpha val="20000"/>
                  </a:srgbClr>
                </a:gs>
              </a:gsLst>
              <a:lin ang="0" scaled="1"/>
            </a:gradFill>
            <a:ln>
              <a:noFill/>
            </a:ln>
          </p:spPr>
          <p:txBody>
            <a:bodyPr rot="10800000" vert="horz" wrap="none" lIns="91440" tIns="45720" rIns="91440" bIns="45720" anchor="ct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eaLnBrk="1" latinLnBrk="1" hangingPunct="1"/>
              <a:endParaRPr lang="zh-CN" altLang="zh-CN" b="0">
                <a:ea typeface="宋体" pitchFamily="2" charset="-122"/>
              </a:endParaRPr>
            </a:p>
          </p:txBody>
        </p:sp>
        <p:sp>
          <p:nvSpPr>
            <p:cNvPr id="1048823" name="圆柱形 1048822"/>
            <p:cNvSpPr/>
            <p:nvPr/>
          </p:nvSpPr>
          <p:spPr bwMode="gray">
            <a:xfrm flipV="1">
              <a:off x="3314" y="1940"/>
              <a:ext cx="1063" cy="1851"/>
            </a:xfrm>
            <a:prstGeom prst="can">
              <a:avLst>
                <a:gd name="adj" fmla="val 23314"/>
              </a:avLst>
            </a:prstGeom>
            <a:gradFill rotWithShape="1">
              <a:gsLst>
                <a:gs pos="0">
                  <a:srgbClr val="959595">
                    <a:alpha val="20000"/>
                  </a:srgbClr>
                </a:gs>
                <a:gs pos="50000">
                  <a:srgbClr val="EAEAEA">
                    <a:alpha val="20000"/>
                  </a:srgbClr>
                </a:gs>
                <a:gs pos="100000">
                  <a:srgbClr val="959595">
                    <a:alpha val="20000"/>
                  </a:srgbClr>
                </a:gs>
              </a:gsLst>
              <a:lin ang="0" scaled="1"/>
            </a:gradFill>
            <a:ln>
              <a:noFill/>
            </a:ln>
          </p:spPr>
          <p:txBody>
            <a:bodyPr rot="10800000" vert="horz" wrap="none" lIns="91440" tIns="45720" rIns="91440" bIns="45720" anchor="ct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eaLnBrk="1" latinLnBrk="1" hangingPunct="1"/>
              <a:endParaRPr lang="zh-CN" altLang="zh-CN" sz="2000" b="0">
                <a:ea typeface="宋体" pitchFamily="2" charset="-122"/>
              </a:endParaRPr>
            </a:p>
          </p:txBody>
        </p:sp>
        <p:sp>
          <p:nvSpPr>
            <p:cNvPr id="1048824" name="圆柱形 1048823"/>
            <p:cNvSpPr/>
            <p:nvPr/>
          </p:nvSpPr>
          <p:spPr bwMode="gray">
            <a:xfrm flipV="1">
              <a:off x="4533" y="1467"/>
              <a:ext cx="1063" cy="2324"/>
            </a:xfrm>
            <a:prstGeom prst="can">
              <a:avLst>
                <a:gd name="adj" fmla="val 22944"/>
              </a:avLst>
            </a:prstGeom>
            <a:gradFill rotWithShape="1">
              <a:gsLst>
                <a:gs pos="0">
                  <a:srgbClr val="959595">
                    <a:alpha val="20000"/>
                  </a:srgbClr>
                </a:gs>
                <a:gs pos="50000">
                  <a:srgbClr val="EAEAEA">
                    <a:alpha val="20000"/>
                  </a:srgbClr>
                </a:gs>
                <a:gs pos="100000">
                  <a:srgbClr val="959595">
                    <a:alpha val="20000"/>
                  </a:srgbClr>
                </a:gs>
              </a:gsLst>
              <a:lin ang="0" scaled="1"/>
            </a:gradFill>
            <a:ln>
              <a:noFill/>
            </a:ln>
          </p:spPr>
          <p:txBody>
            <a:bodyPr rot="10800000" vert="horz" wrap="none" lIns="91440" tIns="45720" rIns="91440" bIns="45720" anchor="ct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eaLnBrk="1" latinLnBrk="1" hangingPunct="1"/>
              <a:endParaRPr lang="zh-CN" altLang="zh-CN" b="0">
                <a:ea typeface="宋体" pitchFamily="2" charset="-122"/>
              </a:endParaRPr>
            </a:p>
          </p:txBody>
        </p:sp>
        <p:grpSp>
          <p:nvGrpSpPr>
            <p:cNvPr id="121" name="组合 120"/>
            <p:cNvGrpSpPr/>
            <p:nvPr/>
          </p:nvGrpSpPr>
          <p:grpSpPr>
            <a:xfrm>
              <a:off x="3314" y="1925"/>
              <a:ext cx="1063" cy="328"/>
              <a:chOff x="1003" y="2400"/>
              <a:chExt cx="1089" cy="336"/>
            </a:xfrm>
          </p:grpSpPr>
          <p:sp>
            <p:nvSpPr>
              <p:cNvPr id="1048825" name="椭圆 1048824"/>
              <p:cNvSpPr/>
              <p:nvPr/>
            </p:nvSpPr>
            <p:spPr bwMode="gray">
              <a:xfrm>
                <a:off x="1006" y="2427"/>
                <a:ext cx="1086" cy="309"/>
              </a:xfrm>
              <a:prstGeom prst="ellipse">
                <a:avLst/>
              </a:prstGeom>
              <a:gradFill rotWithShape="1">
                <a:gsLst>
                  <a:gs pos="0">
                    <a:srgbClr val="925800">
                      <a:alpha val="100000"/>
                    </a:srgbClr>
                  </a:gs>
                  <a:gs pos="50000">
                    <a:srgbClr val="FF9900">
                      <a:alpha val="100000"/>
                    </a:srgbClr>
                  </a:gs>
                  <a:gs pos="100000">
                    <a:srgbClr val="925800">
                      <a:alpha val="100000"/>
                    </a:srgbClr>
                  </a:gs>
                </a:gsLst>
                <a:lin ang="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eaLnBrk="1" latinLnBrk="1" hangingPunct="1"/>
                <a:endParaRPr lang="zh-CN" altLang="zh-CN" b="0">
                  <a:ea typeface="宋体" pitchFamily="2" charset="-122"/>
                </a:endParaRPr>
              </a:p>
            </p:txBody>
          </p:sp>
          <p:sp>
            <p:nvSpPr>
              <p:cNvPr id="1048826" name="椭圆 1048825"/>
              <p:cNvSpPr/>
              <p:nvPr/>
            </p:nvSpPr>
            <p:spPr bwMode="gray">
              <a:xfrm>
                <a:off x="1003" y="2400"/>
                <a:ext cx="1086" cy="309"/>
              </a:xfrm>
              <a:prstGeom prst="ellipse">
                <a:avLst/>
              </a:prstGeom>
              <a:gradFill rotWithShape="1">
                <a:gsLst>
                  <a:gs pos="0">
                    <a:srgbClr val="FFE2B6">
                      <a:alpha val="100000"/>
                    </a:srgbClr>
                  </a:gs>
                  <a:gs pos="100000">
                    <a:srgbClr val="FF9900">
                      <a:alpha val="100000"/>
                    </a:srgbClr>
                  </a:gs>
                </a:gsLst>
                <a:lin ang="1890000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eaLnBrk="1" latinLnBrk="1" hangingPunct="1"/>
                <a:endParaRPr lang="zh-CN" altLang="zh-CN" b="0">
                  <a:ea typeface="宋体" pitchFamily="2" charset="-122"/>
                </a:endParaRPr>
              </a:p>
            </p:txBody>
          </p:sp>
        </p:grpSp>
        <p:grpSp>
          <p:nvGrpSpPr>
            <p:cNvPr id="122" name="组合 121"/>
            <p:cNvGrpSpPr/>
            <p:nvPr/>
          </p:nvGrpSpPr>
          <p:grpSpPr>
            <a:xfrm>
              <a:off x="4532" y="1456"/>
              <a:ext cx="1063" cy="328"/>
              <a:chOff x="1003" y="2400"/>
              <a:chExt cx="1089" cy="336"/>
            </a:xfrm>
          </p:grpSpPr>
          <p:sp>
            <p:nvSpPr>
              <p:cNvPr id="1048827" name="椭圆 1048826"/>
              <p:cNvSpPr/>
              <p:nvPr/>
            </p:nvSpPr>
            <p:spPr bwMode="gray">
              <a:xfrm>
                <a:off x="1006" y="2427"/>
                <a:ext cx="1086" cy="309"/>
              </a:xfrm>
              <a:prstGeom prst="ellipse">
                <a:avLst/>
              </a:prstGeom>
              <a:gradFill rotWithShape="1">
                <a:gsLst>
                  <a:gs pos="0">
                    <a:srgbClr val="3A5800">
                      <a:alpha val="100000"/>
                    </a:srgbClr>
                  </a:gs>
                  <a:gs pos="50000">
                    <a:srgbClr val="669900">
                      <a:alpha val="100000"/>
                    </a:srgbClr>
                  </a:gs>
                  <a:gs pos="100000">
                    <a:srgbClr val="3A5800">
                      <a:alpha val="100000"/>
                    </a:srgbClr>
                  </a:gs>
                </a:gsLst>
                <a:lin ang="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eaLnBrk="1" latinLnBrk="1" hangingPunct="1"/>
                <a:endParaRPr lang="zh-CN" altLang="zh-CN" b="0">
                  <a:ea typeface="宋体" pitchFamily="2" charset="-122"/>
                </a:endParaRPr>
              </a:p>
            </p:txBody>
          </p:sp>
          <p:sp>
            <p:nvSpPr>
              <p:cNvPr id="1048828" name="椭圆 1048827"/>
              <p:cNvSpPr/>
              <p:nvPr/>
            </p:nvSpPr>
            <p:spPr bwMode="gray">
              <a:xfrm>
                <a:off x="1003" y="2400"/>
                <a:ext cx="1086" cy="309"/>
              </a:xfrm>
              <a:prstGeom prst="ellipse">
                <a:avLst/>
              </a:prstGeom>
              <a:gradFill rotWithShape="1">
                <a:gsLst>
                  <a:gs pos="0">
                    <a:srgbClr val="D3E2B6">
                      <a:alpha val="100000"/>
                    </a:srgbClr>
                  </a:gs>
                  <a:gs pos="100000">
                    <a:srgbClr val="669900">
                      <a:alpha val="100000"/>
                    </a:srgbClr>
                  </a:gs>
                </a:gsLst>
                <a:lin ang="1890000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eaLnBrk="1" latinLnBrk="1" hangingPunct="1"/>
                <a:endParaRPr lang="zh-CN" altLang="zh-CN" b="0">
                  <a:ea typeface="宋体" pitchFamily="2" charset="-122"/>
                </a:endParaRPr>
              </a:p>
            </p:txBody>
          </p:sp>
        </p:grpSp>
        <p:grpSp>
          <p:nvGrpSpPr>
            <p:cNvPr id="123" name="组合 122"/>
            <p:cNvGrpSpPr/>
            <p:nvPr/>
          </p:nvGrpSpPr>
          <p:grpSpPr>
            <a:xfrm>
              <a:off x="875" y="2768"/>
              <a:ext cx="1063" cy="328"/>
              <a:chOff x="1003" y="2400"/>
              <a:chExt cx="1089" cy="336"/>
            </a:xfrm>
          </p:grpSpPr>
          <p:sp>
            <p:nvSpPr>
              <p:cNvPr id="1048829" name="椭圆 1048828"/>
              <p:cNvSpPr/>
              <p:nvPr/>
            </p:nvSpPr>
            <p:spPr bwMode="gray">
              <a:xfrm>
                <a:off x="1006" y="2427"/>
                <a:ext cx="1086" cy="309"/>
              </a:xfrm>
              <a:prstGeom prst="ellipse">
                <a:avLst/>
              </a:prstGeom>
              <a:gradFill rotWithShape="1">
                <a:gsLst>
                  <a:gs pos="0">
                    <a:srgbClr val="587592">
                      <a:alpha val="100000"/>
                    </a:srgbClr>
                  </a:gs>
                  <a:gs pos="50000">
                    <a:schemeClr val="accent1">
                      <a:alpha val="100000"/>
                    </a:schemeClr>
                  </a:gs>
                  <a:gs pos="100000">
                    <a:srgbClr val="587592">
                      <a:alpha val="100000"/>
                    </a:srgbClr>
                  </a:gs>
                </a:gsLst>
                <a:lin ang="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eaLnBrk="1" latinLnBrk="1" hangingPunct="1"/>
                <a:endParaRPr lang="zh-CN" altLang="en-US" b="0">
                  <a:ea typeface="宋体" pitchFamily="2" charset="-122"/>
                </a:endParaRPr>
              </a:p>
            </p:txBody>
          </p:sp>
          <p:sp>
            <p:nvSpPr>
              <p:cNvPr id="1048830" name="椭圆 1048829"/>
              <p:cNvSpPr/>
              <p:nvPr/>
            </p:nvSpPr>
            <p:spPr bwMode="gray">
              <a:xfrm>
                <a:off x="1003" y="2400"/>
                <a:ext cx="1086" cy="309"/>
              </a:xfrm>
              <a:prstGeom prst="ellipse">
                <a:avLst/>
              </a:prstGeom>
              <a:gradFill rotWithShape="1">
                <a:gsLst>
                  <a:gs pos="0">
                    <a:srgbClr val="DFEFFF">
                      <a:alpha val="100000"/>
                    </a:srgbClr>
                  </a:gs>
                  <a:gs pos="100000">
                    <a:schemeClr val="accent1">
                      <a:alpha val="100000"/>
                    </a:schemeClr>
                  </a:gs>
                </a:gsLst>
                <a:lin ang="1890000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eaLnBrk="1" latinLnBrk="1" hangingPunct="1"/>
                <a:endParaRPr lang="zh-CN" altLang="en-US" b="0">
                  <a:ea typeface="宋体" pitchFamily="2" charset="-122"/>
                </a:endParaRPr>
              </a:p>
            </p:txBody>
          </p:sp>
        </p:grpSp>
        <p:grpSp>
          <p:nvGrpSpPr>
            <p:cNvPr id="124" name="组合 123"/>
            <p:cNvGrpSpPr/>
            <p:nvPr/>
          </p:nvGrpSpPr>
          <p:grpSpPr>
            <a:xfrm>
              <a:off x="2096" y="2393"/>
              <a:ext cx="1063" cy="328"/>
              <a:chOff x="1003" y="2400"/>
              <a:chExt cx="1089" cy="336"/>
            </a:xfrm>
          </p:grpSpPr>
          <p:sp>
            <p:nvSpPr>
              <p:cNvPr id="1048831" name="椭圆 1048830"/>
              <p:cNvSpPr/>
              <p:nvPr/>
            </p:nvSpPr>
            <p:spPr bwMode="gray">
              <a:xfrm>
                <a:off x="1006" y="2427"/>
                <a:ext cx="1081" cy="309"/>
              </a:xfrm>
              <a:prstGeom prst="ellipse">
                <a:avLst/>
              </a:prstGeom>
              <a:gradFill rotWithShape="1">
                <a:gsLst>
                  <a:gs pos="0">
                    <a:srgbClr val="585892">
                      <a:alpha val="100000"/>
                    </a:srgbClr>
                  </a:gs>
                  <a:gs pos="50000">
                    <a:schemeClr val="accent2">
                      <a:alpha val="100000"/>
                    </a:schemeClr>
                  </a:gs>
                  <a:gs pos="100000">
                    <a:srgbClr val="585892">
                      <a:alpha val="100000"/>
                    </a:srgbClr>
                  </a:gs>
                </a:gsLst>
                <a:lin ang="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eaLnBrk="1" latinLnBrk="1" hangingPunct="1"/>
                <a:endParaRPr lang="zh-CN" altLang="en-US" b="0">
                  <a:ea typeface="宋体" pitchFamily="2" charset="-122"/>
                </a:endParaRPr>
              </a:p>
            </p:txBody>
          </p:sp>
          <p:sp>
            <p:nvSpPr>
              <p:cNvPr id="1048832" name="椭圆 1048831"/>
              <p:cNvSpPr/>
              <p:nvPr/>
            </p:nvSpPr>
            <p:spPr bwMode="gray">
              <a:xfrm>
                <a:off x="1003" y="2400"/>
                <a:ext cx="1081" cy="309"/>
              </a:xfrm>
              <a:prstGeom prst="ellipse">
                <a:avLst/>
              </a:prstGeom>
              <a:gradFill rotWithShape="1">
                <a:gsLst>
                  <a:gs pos="0">
                    <a:srgbClr val="DFDFFF">
                      <a:alpha val="100000"/>
                    </a:srgbClr>
                  </a:gs>
                  <a:gs pos="100000">
                    <a:schemeClr val="accent2">
                      <a:alpha val="100000"/>
                    </a:schemeClr>
                  </a:gs>
                </a:gsLst>
                <a:lin ang="1890000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eaLnBrk="1" latinLnBrk="1" hangingPunct="1"/>
                <a:endParaRPr lang="zh-CN" altLang="en-US" b="0">
                  <a:ea typeface="宋体" pitchFamily="2" charset="-122"/>
                </a:endParaRPr>
              </a:p>
            </p:txBody>
          </p:sp>
        </p:grpSp>
        <p:sp>
          <p:nvSpPr>
            <p:cNvPr id="1048833" name="矩形 1048832"/>
            <p:cNvSpPr/>
            <p:nvPr/>
          </p:nvSpPr>
          <p:spPr>
            <a:xfrm>
              <a:off x="864" y="3168"/>
              <a:ext cx="1031" cy="481"/>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r>
                <a:rPr lang="zh-CN" altLang="en-US" sz="2000">
                  <a:solidFill>
                    <a:srgbClr val="010000"/>
                  </a:solidFill>
                  <a:ea typeface="Arial" pitchFamily="34" charset="0"/>
                </a:rPr>
                <a:t>演练策划的必要性</a:t>
              </a:r>
            </a:p>
          </p:txBody>
        </p:sp>
        <p:sp>
          <p:nvSpPr>
            <p:cNvPr id="1048834" name="矩形 1048833"/>
            <p:cNvSpPr/>
            <p:nvPr/>
          </p:nvSpPr>
          <p:spPr>
            <a:xfrm>
              <a:off x="2091" y="2928"/>
              <a:ext cx="1031" cy="482"/>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r>
                <a:rPr lang="zh-CN" altLang="en-US" sz="2000">
                  <a:solidFill>
                    <a:srgbClr val="010000"/>
                  </a:solidFill>
                  <a:ea typeface="Arial" pitchFamily="34" charset="0"/>
                </a:rPr>
                <a:t>演练策划</a:t>
              </a:r>
            </a:p>
            <a:p>
              <a:pPr lvl="0" algn="ctr" eaLnBrk="1" latinLnBrk="1" hangingPunct="1"/>
              <a:r>
                <a:rPr lang="zh-CN" altLang="en-US" sz="2000">
                  <a:solidFill>
                    <a:srgbClr val="010000"/>
                  </a:solidFill>
                  <a:ea typeface="Arial" pitchFamily="34" charset="0"/>
                </a:rPr>
                <a:t>程序</a:t>
              </a:r>
            </a:p>
          </p:txBody>
        </p:sp>
        <p:sp>
          <p:nvSpPr>
            <p:cNvPr id="1048835" name="矩形 1048834"/>
            <p:cNvSpPr/>
            <p:nvPr/>
          </p:nvSpPr>
          <p:spPr>
            <a:xfrm>
              <a:off x="3326" y="2726"/>
              <a:ext cx="1030" cy="481"/>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r>
                <a:rPr lang="zh-CN" altLang="en-US" sz="2000">
                  <a:solidFill>
                    <a:srgbClr val="010000"/>
                  </a:solidFill>
                  <a:ea typeface="Arial" pitchFamily="34" charset="0"/>
                </a:rPr>
                <a:t>演练策划主要内容</a:t>
              </a:r>
            </a:p>
          </p:txBody>
        </p:sp>
        <p:sp>
          <p:nvSpPr>
            <p:cNvPr id="1048836" name="矩形 1048835"/>
            <p:cNvSpPr/>
            <p:nvPr/>
          </p:nvSpPr>
          <p:spPr>
            <a:xfrm>
              <a:off x="4546" y="2496"/>
              <a:ext cx="1030" cy="481"/>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r>
                <a:rPr lang="zh-CN" altLang="en-US" sz="2000"/>
                <a:t>演练策划</a:t>
              </a:r>
            </a:p>
            <a:p>
              <a:pPr lvl="0" algn="ctr" eaLnBrk="1" latinLnBrk="1" hangingPunct="1"/>
              <a:r>
                <a:rPr lang="zh-CN" altLang="en-US" sz="2000"/>
                <a:t>文本编制</a:t>
              </a:r>
            </a:p>
          </p:txBody>
        </p:sp>
        <p:pic>
          <p:nvPicPr>
            <p:cNvPr id="2097162" name="图片 2097161" descr="shadow_1_m"/>
            <p:cNvPicPr>
              <a:picLocks/>
            </p:cNvPicPr>
            <p:nvPr/>
          </p:nvPicPr>
          <p:blipFill>
            <a:blip r:embed="rId2">
              <a:lum bright="12000"/>
            </a:blip>
            <a:srcRect/>
            <a:stretch>
              <a:fillRect/>
            </a:stretch>
          </p:blipFill>
          <p:spPr bwMode="gray">
            <a:xfrm>
              <a:off x="4658" y="1542"/>
              <a:ext cx="750" cy="141"/>
            </a:xfrm>
            <a:prstGeom prst="rect">
              <a:avLst/>
            </a:prstGeom>
            <a:noFill/>
            <a:ln>
              <a:noFill/>
            </a:ln>
          </p:spPr>
        </p:pic>
        <p:grpSp>
          <p:nvGrpSpPr>
            <p:cNvPr id="125" name="组合 124"/>
            <p:cNvGrpSpPr/>
            <p:nvPr/>
          </p:nvGrpSpPr>
          <p:grpSpPr>
            <a:xfrm>
              <a:off x="4632" y="864"/>
              <a:ext cx="793" cy="767"/>
              <a:chOff x="887" y="2040"/>
              <a:chExt cx="433" cy="422"/>
            </a:xfrm>
          </p:grpSpPr>
          <p:pic>
            <p:nvPicPr>
              <p:cNvPr id="2097163" name="图片 2097162" descr="circuler_1"/>
              <p:cNvPicPr>
                <a:picLocks/>
              </p:cNvPicPr>
              <p:nvPr/>
            </p:nvPicPr>
            <p:blipFill>
              <a:blip r:embed="rId3"/>
              <a:srcRect/>
              <a:stretch>
                <a:fillRect/>
              </a:stretch>
            </p:blipFill>
            <p:spPr bwMode="gray">
              <a:xfrm>
                <a:off x="887" y="2040"/>
                <a:ext cx="430" cy="420"/>
              </a:xfrm>
              <a:prstGeom prst="rect">
                <a:avLst/>
              </a:prstGeom>
              <a:noFill/>
              <a:ln>
                <a:noFill/>
              </a:ln>
            </p:spPr>
          </p:pic>
          <p:grpSp>
            <p:nvGrpSpPr>
              <p:cNvPr id="126" name="组合 125"/>
              <p:cNvGrpSpPr/>
              <p:nvPr/>
            </p:nvGrpSpPr>
            <p:grpSpPr>
              <a:xfrm>
                <a:off x="886" y="2041"/>
                <a:ext cx="433" cy="421"/>
                <a:chOff x="7296912" y="1755648"/>
                <a:chExt cx="1304544" cy="1115568"/>
              </a:xfrm>
            </p:grpSpPr>
            <p:pic>
              <p:nvPicPr>
                <p:cNvPr id="2097164" name="图片 2097163"/>
                <p:cNvPicPr>
                  <a:picLocks/>
                </p:cNvPicPr>
                <p:nvPr/>
              </p:nvPicPr>
              <p:blipFill>
                <a:blip r:embed="rId4"/>
                <a:srcRect/>
                <a:stretch>
                  <a:fillRect/>
                </a:stretch>
              </p:blipFill>
              <p:spPr bwMode="gray">
                <a:xfrm>
                  <a:off x="7296912" y="1755648"/>
                  <a:ext cx="1304544" cy="1115568"/>
                </a:xfrm>
                <a:prstGeom prst="rect">
                  <a:avLst/>
                </a:prstGeom>
                <a:noFill/>
                <a:ln>
                  <a:noFill/>
                </a:ln>
              </p:spPr>
            </p:pic>
            <p:sp>
              <p:nvSpPr>
                <p:cNvPr id="1048837" name="TextBox 1048836"/>
                <p:cNvSpPr txBox="1"/>
                <p:nvPr/>
              </p:nvSpPr>
              <p:spPr>
                <a:xfrm>
                  <a:off x="7489873" y="1916294"/>
                  <a:ext cx="921772" cy="790386"/>
                </a:xfrm>
                <a:prstGeom prst="rect">
                  <a:avLst/>
                </a:prstGeom>
                <a:no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eaLnBrk="1" latinLnBrk="1" hangingPunct="1"/>
                  <a:endParaRPr lang="zh-CN" altLang="en-US" b="0">
                    <a:ea typeface="宋体" pitchFamily="2" charset="-122"/>
                  </a:endParaRPr>
                </a:p>
              </p:txBody>
            </p:sp>
          </p:grpSp>
          <p:pic>
            <p:nvPicPr>
              <p:cNvPr id="2097165" name="图片 2097164" descr="Picture2"/>
              <p:cNvPicPr>
                <a:picLocks/>
              </p:cNvPicPr>
              <p:nvPr/>
            </p:nvPicPr>
            <p:blipFill>
              <a:blip r:embed="rId5"/>
              <a:srcRect/>
              <a:stretch>
                <a:fillRect/>
              </a:stretch>
            </p:blipFill>
            <p:spPr bwMode="gray">
              <a:xfrm>
                <a:off x="930" y="2044"/>
                <a:ext cx="345" cy="149"/>
              </a:xfrm>
              <a:prstGeom prst="rect">
                <a:avLst/>
              </a:prstGeom>
              <a:noFill/>
              <a:ln>
                <a:noFill/>
              </a:ln>
            </p:spPr>
          </p:pic>
        </p:grpSp>
        <p:sp>
          <p:nvSpPr>
            <p:cNvPr id="1048838" name="矩形 1048837"/>
            <p:cNvSpPr/>
            <p:nvPr/>
          </p:nvSpPr>
          <p:spPr bwMode="gray">
            <a:xfrm>
              <a:off x="4968" y="1104"/>
              <a:ext cx="233" cy="356"/>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eaLnBrk="1" latinLnBrk="1" hangingPunct="1">
                <a:buClr>
                  <a:srgbClr val="FF0066"/>
                </a:buClr>
                <a:buSzPct val="75000"/>
                <a:buNone/>
              </a:pPr>
              <a:r>
                <a:rPr lang="en-US" altLang="zh-CN" sz="2800">
                  <a:solidFill>
                    <a:srgbClr val="FEFFFF"/>
                  </a:solidFill>
                  <a:ea typeface="宋体" pitchFamily="2" charset="-122"/>
                </a:rPr>
                <a:t>4</a:t>
              </a:r>
            </a:p>
          </p:txBody>
        </p:sp>
        <p:pic>
          <p:nvPicPr>
            <p:cNvPr id="2097166" name="图片 2097165" descr="shadow_1_m"/>
            <p:cNvPicPr>
              <a:picLocks/>
            </p:cNvPicPr>
            <p:nvPr/>
          </p:nvPicPr>
          <p:blipFill>
            <a:blip r:embed="rId2">
              <a:lum bright="12000"/>
            </a:blip>
            <a:srcRect/>
            <a:stretch>
              <a:fillRect/>
            </a:stretch>
          </p:blipFill>
          <p:spPr bwMode="gray">
            <a:xfrm>
              <a:off x="3457" y="1992"/>
              <a:ext cx="749" cy="141"/>
            </a:xfrm>
            <a:prstGeom prst="rect">
              <a:avLst/>
            </a:prstGeom>
            <a:noFill/>
            <a:ln>
              <a:noFill/>
            </a:ln>
          </p:spPr>
        </p:pic>
        <p:grpSp>
          <p:nvGrpSpPr>
            <p:cNvPr id="127" name="组合 126"/>
            <p:cNvGrpSpPr/>
            <p:nvPr/>
          </p:nvGrpSpPr>
          <p:grpSpPr>
            <a:xfrm>
              <a:off x="3444" y="1314"/>
              <a:ext cx="792" cy="767"/>
              <a:chOff x="887" y="2040"/>
              <a:chExt cx="433" cy="422"/>
            </a:xfrm>
          </p:grpSpPr>
          <p:pic>
            <p:nvPicPr>
              <p:cNvPr id="2097167" name="图片 2097166" descr="circuler_1"/>
              <p:cNvPicPr>
                <a:picLocks/>
              </p:cNvPicPr>
              <p:nvPr/>
            </p:nvPicPr>
            <p:blipFill>
              <a:blip r:embed="rId6"/>
              <a:srcRect/>
              <a:stretch>
                <a:fillRect/>
              </a:stretch>
            </p:blipFill>
            <p:spPr bwMode="gray">
              <a:xfrm>
                <a:off x="887" y="2040"/>
                <a:ext cx="430" cy="420"/>
              </a:xfrm>
              <a:prstGeom prst="rect">
                <a:avLst/>
              </a:prstGeom>
              <a:noFill/>
              <a:ln>
                <a:noFill/>
              </a:ln>
            </p:spPr>
          </p:pic>
          <p:grpSp>
            <p:nvGrpSpPr>
              <p:cNvPr id="128" name="组合 127"/>
              <p:cNvGrpSpPr/>
              <p:nvPr/>
            </p:nvGrpSpPr>
            <p:grpSpPr>
              <a:xfrm>
                <a:off x="887" y="2040"/>
                <a:ext cx="434" cy="421"/>
                <a:chOff x="5346192" y="2407920"/>
                <a:chExt cx="1304544" cy="1115568"/>
              </a:xfrm>
            </p:grpSpPr>
            <p:pic>
              <p:nvPicPr>
                <p:cNvPr id="2097168" name="图片 2097167"/>
                <p:cNvPicPr>
                  <a:picLocks/>
                </p:cNvPicPr>
                <p:nvPr/>
              </p:nvPicPr>
              <p:blipFill>
                <a:blip r:embed="rId7"/>
                <a:srcRect/>
                <a:stretch>
                  <a:fillRect/>
                </a:stretch>
              </p:blipFill>
              <p:spPr bwMode="gray">
                <a:xfrm>
                  <a:off x="5346192" y="2407920"/>
                  <a:ext cx="1304544" cy="1115568"/>
                </a:xfrm>
                <a:prstGeom prst="rect">
                  <a:avLst/>
                </a:prstGeom>
                <a:noFill/>
                <a:ln>
                  <a:noFill/>
                </a:ln>
              </p:spPr>
            </p:pic>
            <p:sp>
              <p:nvSpPr>
                <p:cNvPr id="1048839" name="TextBox 1048838"/>
                <p:cNvSpPr txBox="1"/>
                <p:nvPr/>
              </p:nvSpPr>
              <p:spPr>
                <a:xfrm>
                  <a:off x="5536725" y="2572094"/>
                  <a:ext cx="920610" cy="790386"/>
                </a:xfrm>
                <a:prstGeom prst="rect">
                  <a:avLst/>
                </a:prstGeom>
                <a:no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eaLnBrk="1" latinLnBrk="1" hangingPunct="1"/>
                  <a:endParaRPr lang="zh-CN" altLang="en-US" b="0">
                    <a:ea typeface="宋体" pitchFamily="2" charset="-122"/>
                  </a:endParaRPr>
                </a:p>
              </p:txBody>
            </p:sp>
          </p:grpSp>
          <p:pic>
            <p:nvPicPr>
              <p:cNvPr id="2097169" name="图片 2097168" descr="Picture2"/>
              <p:cNvPicPr>
                <a:picLocks/>
              </p:cNvPicPr>
              <p:nvPr/>
            </p:nvPicPr>
            <p:blipFill>
              <a:blip r:embed="rId5"/>
              <a:srcRect/>
              <a:stretch>
                <a:fillRect/>
              </a:stretch>
            </p:blipFill>
            <p:spPr bwMode="gray">
              <a:xfrm>
                <a:off x="930" y="2044"/>
                <a:ext cx="345" cy="149"/>
              </a:xfrm>
              <a:prstGeom prst="rect">
                <a:avLst/>
              </a:prstGeom>
              <a:noFill/>
              <a:ln>
                <a:noFill/>
              </a:ln>
            </p:spPr>
          </p:pic>
        </p:grpSp>
        <p:sp>
          <p:nvSpPr>
            <p:cNvPr id="1048840" name="矩形 1048839"/>
            <p:cNvSpPr/>
            <p:nvPr/>
          </p:nvSpPr>
          <p:spPr bwMode="gray">
            <a:xfrm>
              <a:off x="3720" y="1536"/>
              <a:ext cx="232" cy="356"/>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eaLnBrk="1" latinLnBrk="1" hangingPunct="1">
                <a:buClr>
                  <a:srgbClr val="FF0066"/>
                </a:buClr>
                <a:buSzPct val="75000"/>
                <a:buNone/>
              </a:pPr>
              <a:r>
                <a:rPr lang="en-US" altLang="zh-CN" sz="2800">
                  <a:solidFill>
                    <a:srgbClr val="FEFFFF"/>
                  </a:solidFill>
                  <a:ea typeface="宋体" pitchFamily="2" charset="-122"/>
                </a:rPr>
                <a:t>3</a:t>
              </a:r>
            </a:p>
          </p:txBody>
        </p:sp>
        <p:pic>
          <p:nvPicPr>
            <p:cNvPr id="2097170" name="图片 2097169" descr="shadow_1_m"/>
            <p:cNvPicPr>
              <a:picLocks/>
            </p:cNvPicPr>
            <p:nvPr/>
          </p:nvPicPr>
          <p:blipFill>
            <a:blip r:embed="rId2">
              <a:lum bright="12000"/>
            </a:blip>
            <a:srcRect/>
            <a:stretch>
              <a:fillRect/>
            </a:stretch>
          </p:blipFill>
          <p:spPr bwMode="gray">
            <a:xfrm>
              <a:off x="2248" y="2476"/>
              <a:ext cx="750" cy="141"/>
            </a:xfrm>
            <a:prstGeom prst="rect">
              <a:avLst/>
            </a:prstGeom>
            <a:noFill/>
            <a:ln>
              <a:noFill/>
            </a:ln>
          </p:spPr>
        </p:pic>
        <p:grpSp>
          <p:nvGrpSpPr>
            <p:cNvPr id="129" name="组合 128"/>
            <p:cNvGrpSpPr/>
            <p:nvPr/>
          </p:nvGrpSpPr>
          <p:grpSpPr>
            <a:xfrm>
              <a:off x="2232" y="1824"/>
              <a:ext cx="792" cy="767"/>
              <a:chOff x="887" y="2040"/>
              <a:chExt cx="433" cy="422"/>
            </a:xfrm>
          </p:grpSpPr>
          <p:pic>
            <p:nvPicPr>
              <p:cNvPr id="2097171" name="图片 2097170" descr="circuler_1"/>
              <p:cNvPicPr>
                <a:picLocks/>
              </p:cNvPicPr>
              <p:nvPr/>
            </p:nvPicPr>
            <p:blipFill>
              <a:blip r:embed="rId6"/>
              <a:srcRect/>
              <a:stretch>
                <a:fillRect/>
              </a:stretch>
            </p:blipFill>
            <p:spPr bwMode="gray">
              <a:xfrm>
                <a:off x="887" y="2040"/>
                <a:ext cx="430" cy="420"/>
              </a:xfrm>
              <a:prstGeom prst="rect">
                <a:avLst/>
              </a:prstGeom>
              <a:noFill/>
              <a:ln>
                <a:noFill/>
              </a:ln>
            </p:spPr>
          </p:pic>
          <p:sp>
            <p:nvSpPr>
              <p:cNvPr id="1048841" name="椭圆 1048840"/>
              <p:cNvSpPr/>
              <p:nvPr/>
            </p:nvSpPr>
            <p:spPr bwMode="gray">
              <a:xfrm>
                <a:off x="887" y="2040"/>
                <a:ext cx="433" cy="422"/>
              </a:xfrm>
              <a:prstGeom prst="ellipse">
                <a:avLst/>
              </a:prstGeom>
              <a:gradFill rotWithShape="1">
                <a:gsLst>
                  <a:gs pos="0">
                    <a:schemeClr val="accent2">
                      <a:alpha val="54999"/>
                    </a:schemeClr>
                  </a:gs>
                  <a:gs pos="50000">
                    <a:srgbClr val="474776">
                      <a:alpha val="89998"/>
                    </a:srgbClr>
                  </a:gs>
                  <a:gs pos="100000">
                    <a:schemeClr val="accent2">
                      <a:alpha val="54999"/>
                    </a:schemeClr>
                  </a:gs>
                </a:gsLst>
                <a:lin ang="540000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eaLnBrk="1" latinLnBrk="1" hangingPunct="1"/>
                <a:endParaRPr lang="zh-CN" altLang="en-US" b="0">
                  <a:ea typeface="宋体" pitchFamily="2" charset="-122"/>
                </a:endParaRPr>
              </a:p>
            </p:txBody>
          </p:sp>
          <p:pic>
            <p:nvPicPr>
              <p:cNvPr id="2097172" name="图片 2097171" descr="Picture2"/>
              <p:cNvPicPr>
                <a:picLocks/>
              </p:cNvPicPr>
              <p:nvPr/>
            </p:nvPicPr>
            <p:blipFill>
              <a:blip r:embed="rId5"/>
              <a:srcRect/>
              <a:stretch>
                <a:fillRect/>
              </a:stretch>
            </p:blipFill>
            <p:spPr bwMode="gray">
              <a:xfrm>
                <a:off x="930" y="2044"/>
                <a:ext cx="345" cy="149"/>
              </a:xfrm>
              <a:prstGeom prst="rect">
                <a:avLst/>
              </a:prstGeom>
              <a:noFill/>
              <a:ln>
                <a:noFill/>
              </a:ln>
            </p:spPr>
          </p:pic>
        </p:grpSp>
        <p:sp>
          <p:nvSpPr>
            <p:cNvPr id="1048842" name="矩形 1048841"/>
            <p:cNvSpPr/>
            <p:nvPr/>
          </p:nvSpPr>
          <p:spPr bwMode="gray">
            <a:xfrm>
              <a:off x="2524" y="2016"/>
              <a:ext cx="233" cy="357"/>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buClr>
                  <a:srgbClr val="FF0066"/>
                </a:buClr>
                <a:buSzPct val="75000"/>
                <a:buNone/>
              </a:pPr>
              <a:r>
                <a:rPr lang="en-US" altLang="zh-CN" sz="2800">
                  <a:solidFill>
                    <a:srgbClr val="FEFFFF"/>
                  </a:solidFill>
                  <a:ea typeface="宋体" pitchFamily="2" charset="-122"/>
                </a:rPr>
                <a:t>2</a:t>
              </a:r>
            </a:p>
          </p:txBody>
        </p:sp>
        <p:pic>
          <p:nvPicPr>
            <p:cNvPr id="2097173" name="图片 2097172" descr="shadow_1_m"/>
            <p:cNvPicPr>
              <a:picLocks/>
            </p:cNvPicPr>
            <p:nvPr/>
          </p:nvPicPr>
          <p:blipFill>
            <a:blip r:embed="rId2">
              <a:lum bright="12000"/>
            </a:blip>
            <a:srcRect/>
            <a:stretch>
              <a:fillRect/>
            </a:stretch>
          </p:blipFill>
          <p:spPr bwMode="gray">
            <a:xfrm>
              <a:off x="1014" y="2844"/>
              <a:ext cx="749" cy="141"/>
            </a:xfrm>
            <a:prstGeom prst="rect">
              <a:avLst/>
            </a:prstGeom>
            <a:noFill/>
            <a:ln>
              <a:noFill/>
            </a:ln>
          </p:spPr>
        </p:pic>
        <p:grpSp>
          <p:nvGrpSpPr>
            <p:cNvPr id="130" name="组合 129"/>
            <p:cNvGrpSpPr/>
            <p:nvPr/>
          </p:nvGrpSpPr>
          <p:grpSpPr>
            <a:xfrm>
              <a:off x="984" y="2160"/>
              <a:ext cx="794" cy="767"/>
              <a:chOff x="887" y="2040"/>
              <a:chExt cx="433" cy="422"/>
            </a:xfrm>
          </p:grpSpPr>
          <p:pic>
            <p:nvPicPr>
              <p:cNvPr id="2097174" name="图片 2097173" descr="circuler_1"/>
              <p:cNvPicPr>
                <a:picLocks/>
              </p:cNvPicPr>
              <p:nvPr/>
            </p:nvPicPr>
            <p:blipFill>
              <a:blip r:embed="rId3"/>
              <a:srcRect/>
              <a:stretch>
                <a:fillRect/>
              </a:stretch>
            </p:blipFill>
            <p:spPr bwMode="gray">
              <a:xfrm>
                <a:off x="887" y="2040"/>
                <a:ext cx="430" cy="420"/>
              </a:xfrm>
              <a:prstGeom prst="rect">
                <a:avLst/>
              </a:prstGeom>
              <a:noFill/>
              <a:ln>
                <a:noFill/>
              </a:ln>
            </p:spPr>
          </p:pic>
          <p:sp>
            <p:nvSpPr>
              <p:cNvPr id="1048843" name="椭圆 1048842"/>
              <p:cNvSpPr/>
              <p:nvPr/>
            </p:nvSpPr>
            <p:spPr bwMode="gray">
              <a:xfrm>
                <a:off x="887" y="2040"/>
                <a:ext cx="433" cy="422"/>
              </a:xfrm>
              <a:prstGeom prst="ellipse">
                <a:avLst/>
              </a:prstGeom>
              <a:gradFill rotWithShape="1">
                <a:gsLst>
                  <a:gs pos="0">
                    <a:schemeClr val="accent1">
                      <a:alpha val="54999"/>
                    </a:schemeClr>
                  </a:gs>
                  <a:gs pos="50000">
                    <a:srgbClr val="475E76">
                      <a:alpha val="89998"/>
                    </a:srgbClr>
                  </a:gs>
                  <a:gs pos="100000">
                    <a:schemeClr val="accent1">
                      <a:alpha val="54999"/>
                    </a:schemeClr>
                  </a:gs>
                </a:gsLst>
                <a:lin ang="540000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eaLnBrk="1" latinLnBrk="1" hangingPunct="1"/>
                <a:endParaRPr lang="zh-CN" altLang="en-US" b="0">
                  <a:ea typeface="宋体" pitchFamily="2" charset="-122"/>
                </a:endParaRPr>
              </a:p>
            </p:txBody>
          </p:sp>
          <p:pic>
            <p:nvPicPr>
              <p:cNvPr id="2097175" name="图片 2097174" descr="Picture2"/>
              <p:cNvPicPr>
                <a:picLocks/>
              </p:cNvPicPr>
              <p:nvPr/>
            </p:nvPicPr>
            <p:blipFill>
              <a:blip r:embed="rId5"/>
              <a:srcRect/>
              <a:stretch>
                <a:fillRect/>
              </a:stretch>
            </p:blipFill>
            <p:spPr bwMode="gray">
              <a:xfrm>
                <a:off x="930" y="2044"/>
                <a:ext cx="345" cy="149"/>
              </a:xfrm>
              <a:prstGeom prst="rect">
                <a:avLst/>
              </a:prstGeom>
              <a:noFill/>
              <a:ln>
                <a:noFill/>
              </a:ln>
            </p:spPr>
          </p:pic>
        </p:grpSp>
        <p:sp>
          <p:nvSpPr>
            <p:cNvPr id="1048844" name="矩形 1048843"/>
            <p:cNvSpPr/>
            <p:nvPr/>
          </p:nvSpPr>
          <p:spPr bwMode="gray">
            <a:xfrm>
              <a:off x="1272" y="2400"/>
              <a:ext cx="232" cy="356"/>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eaLnBrk="1" latinLnBrk="1" hangingPunct="1">
                <a:buClr>
                  <a:srgbClr val="FF0066"/>
                </a:buClr>
                <a:buSzPct val="75000"/>
                <a:buNone/>
              </a:pPr>
              <a:r>
                <a:rPr lang="en-US" altLang="zh-CN" sz="2800">
                  <a:solidFill>
                    <a:srgbClr val="FEFFFF"/>
                  </a:solidFill>
                  <a:ea typeface="宋体" pitchFamily="2" charset="-122"/>
                </a:rPr>
                <a:t>1</a:t>
              </a:r>
            </a:p>
          </p:txBody>
        </p:sp>
      </p:grpSp>
      <p:sp>
        <p:nvSpPr>
          <p:cNvPr id="1048845" name="标题 1048844"/>
          <p:cNvSpPr>
            <a:spLocks noGrp="1"/>
          </p:cNvSpPr>
          <p:nvPr>
            <p:ph type="title"/>
          </p:nvPr>
        </p:nvSpPr>
        <p:spPr>
          <a:xfrm>
            <a:off x="622300" y="457200"/>
            <a:ext cx="9018588" cy="60960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4200" b="0" i="0" u="none" baseline="0">
                <a:solidFill>
                  <a:schemeClr val="lt2"/>
                </a:solidFill>
                <a:latin typeface="Arial" pitchFamily="34" charset="0"/>
                <a:ea typeface="宋体" pitchFamily="2" charset="-122"/>
                <a:sym typeface="Arial" pitchFamily="34" charset="0"/>
              </a:defRPr>
            </a:lvl1pPr>
          </a:lstStyle>
          <a:p>
            <a:pPr lvl="0" algn="ctr" eaLnBrk="1" latinLnBrk="1" hangingPunct="1"/>
            <a:r>
              <a:rPr lang="zh-CN" altLang="en-US" sz="3600" b="1">
                <a:latin typeface="微软雅黑" pitchFamily="34" charset="-122"/>
                <a:ea typeface="微软雅黑" pitchFamily="34" charset="-122"/>
              </a:rPr>
              <a:t>五、安全生产应急演练组织策划</a:t>
            </a:r>
          </a:p>
        </p:txBody>
      </p:sp>
    </p:spTree>
  </p:cSld>
  <p:clrMapOvr>
    <a:masterClrMapping/>
  </p:clrMapOvr>
  <p:transition>
    <p:blinds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6" name="图片 2097175"/>
          <p:cNvPicPr>
            <a:picLocks/>
          </p:cNvPicPr>
          <p:nvPr/>
        </p:nvPicPr>
        <p:blipFill>
          <a:blip r:embed="rId2"/>
          <a:srcRect t="17822" b="34283"/>
          <a:stretch>
            <a:fillRect/>
          </a:stretch>
        </p:blipFill>
        <p:spPr>
          <a:xfrm>
            <a:off x="0" y="3581400"/>
            <a:ext cx="10287000" cy="3276600"/>
          </a:xfrm>
          <a:prstGeom prst="rect">
            <a:avLst/>
          </a:prstGeom>
          <a:noFill/>
          <a:ln>
            <a:noFill/>
          </a:ln>
        </p:spPr>
      </p:pic>
      <p:sp>
        <p:nvSpPr>
          <p:cNvPr id="1048846" name="标题 1048845"/>
          <p:cNvSpPr>
            <a:spLocks noGrp="1"/>
          </p:cNvSpPr>
          <p:nvPr>
            <p:ph type="title"/>
          </p:nvPr>
        </p:nvSpPr>
        <p:spPr>
          <a:xfrm>
            <a:off x="1365250" y="381000"/>
            <a:ext cx="7556500" cy="60960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4200" b="0" i="0" u="none" baseline="0">
                <a:solidFill>
                  <a:schemeClr val="lt2"/>
                </a:solidFill>
                <a:latin typeface="Arial" pitchFamily="34" charset="0"/>
                <a:ea typeface="宋体" pitchFamily="2" charset="-122"/>
                <a:sym typeface="Arial" pitchFamily="34" charset="0"/>
              </a:defRPr>
            </a:lvl1pPr>
          </a:lstStyle>
          <a:p>
            <a:pPr lvl="0" algn="ctr" eaLnBrk="1" latinLnBrk="1" hangingPunct="1"/>
            <a:r>
              <a:rPr lang="zh-CN" altLang="en-US" sz="3600" b="1">
                <a:latin typeface="微软雅黑" pitchFamily="34" charset="-122"/>
                <a:ea typeface="微软雅黑" pitchFamily="34" charset="-122"/>
              </a:rPr>
              <a:t>六、安全生产应急演练组织实施</a:t>
            </a:r>
          </a:p>
        </p:txBody>
      </p:sp>
      <p:sp>
        <p:nvSpPr>
          <p:cNvPr id="1048847" name="文本占位符 1048846"/>
          <p:cNvSpPr>
            <a:spLocks noGrp="1"/>
          </p:cNvSpPr>
          <p:nvPr>
            <p:ph type="body" idx="1"/>
          </p:nvPr>
        </p:nvSpPr>
        <p:spPr>
          <a:xfrm>
            <a:off x="1233487" y="1828800"/>
            <a:ext cx="7820025" cy="1200150"/>
          </a:xfrm>
          <a:prstGeom prst="rect">
            <a:avLst/>
          </a:prstGeom>
          <a:noFill/>
          <a:ln>
            <a:noFill/>
          </a:ln>
        </p:spPr>
        <p:txBody>
          <a:bodyPr vert="horz" lIns="91440" tIns="45720" rIns="91440" bIns="45720" anchor="t">
            <a:spAutoFit/>
          </a:bodyPr>
          <a:lstStyle>
            <a:lvl1pPr marL="342900" indent="-342900" algn="l" rtl="0" fontAlgn="base" latinLnBrk="1">
              <a:lnSpc>
                <a:spcPct val="100000"/>
              </a:lnSpc>
              <a:spcBef>
                <a:spcPct val="20000"/>
              </a:spcBef>
              <a:spcAft>
                <a:spcPct val="0"/>
              </a:spcAft>
              <a:buClr>
                <a:schemeClr val="hlink"/>
              </a:buClr>
              <a:buSzPct val="80000"/>
              <a:buFont typeface="Wingdings" pitchFamily="2" charset="2"/>
              <a:buChar char="l"/>
              <a:defRPr sz="3200" b="0" i="0" u="none" baseline="0">
                <a:solidFill>
                  <a:schemeClr val="dk1"/>
                </a:solidFill>
                <a:latin typeface="Arial" pitchFamily="34" charset="0"/>
                <a:ea typeface="宋体" pitchFamily="2" charset="-122"/>
                <a:sym typeface="Arial" pitchFamily="34" charset="0"/>
              </a:defRPr>
            </a:lvl1pPr>
            <a:lvl2pPr marL="742950" indent="-285750" algn="l" rtl="0" fontAlgn="base" latinLnBrk="1">
              <a:lnSpc>
                <a:spcPct val="100000"/>
              </a:lnSpc>
              <a:spcBef>
                <a:spcPct val="20000"/>
              </a:spcBef>
              <a:spcAft>
                <a:spcPct val="0"/>
              </a:spcAft>
              <a:buClr>
                <a:schemeClr val="accent1"/>
              </a:buClr>
              <a:buSzPct val="70000"/>
              <a:buFont typeface="Wingdings" pitchFamily="2" charset="2"/>
              <a:buChar char="l"/>
              <a:defRPr sz="2800" b="0" i="0" u="none" baseline="0">
                <a:solidFill>
                  <a:schemeClr val="dk1"/>
                </a:solidFill>
                <a:latin typeface="Arial" pitchFamily="34" charset="0"/>
                <a:ea typeface="宋体" pitchFamily="2" charset="-122"/>
                <a:sym typeface="Arial" pitchFamily="34" charset="0"/>
              </a:defRPr>
            </a:lvl2pPr>
            <a:lvl3pPr marL="1143000" indent="-228600" algn="l" rtl="0" fontAlgn="base" latinLnBrk="1">
              <a:lnSpc>
                <a:spcPct val="100000"/>
              </a:lnSpc>
              <a:spcBef>
                <a:spcPct val="20000"/>
              </a:spcBef>
              <a:spcAft>
                <a:spcPct val="0"/>
              </a:spcAft>
              <a:buClr>
                <a:schemeClr val="dk2"/>
              </a:buClr>
              <a:buSzPct val="65000"/>
              <a:buFont typeface="Wingdings" pitchFamily="2" charset="2"/>
              <a:buChar char="l"/>
              <a:defRPr sz="2400" b="0" i="0" u="none" baseline="0">
                <a:solidFill>
                  <a:schemeClr val="dk1"/>
                </a:solidFill>
                <a:latin typeface="Arial" pitchFamily="34" charset="0"/>
                <a:ea typeface="宋体" pitchFamily="2" charset="-122"/>
                <a:sym typeface="Arial" pitchFamily="34" charset="0"/>
              </a:defRPr>
            </a:lvl3pPr>
            <a:lvl4pPr marL="1600200" indent="-228600" algn="l" rtl="0" fontAlgn="base" latinLnBrk="1">
              <a:lnSpc>
                <a:spcPct val="100000"/>
              </a:lnSpc>
              <a:spcBef>
                <a:spcPct val="20000"/>
              </a:spcBef>
              <a:spcAft>
                <a:spcPct val="0"/>
              </a:spcAft>
              <a:buClr>
                <a:schemeClr val="hlink"/>
              </a:buClr>
              <a:buSzPct val="60000"/>
              <a:buFont typeface="Wingdings" pitchFamily="2" charset="2"/>
              <a:buChar char="l"/>
              <a:defRPr sz="2000" b="0" i="0" u="none" baseline="0">
                <a:solidFill>
                  <a:schemeClr val="dk1"/>
                </a:solidFill>
                <a:latin typeface="Arial" pitchFamily="34" charset="0"/>
                <a:ea typeface="宋体" pitchFamily="2" charset="-122"/>
                <a:sym typeface="Arial" pitchFamily="34" charset="0"/>
              </a:defRPr>
            </a:lvl4pPr>
            <a:lvl5pPr marL="2057400" indent="-228600" algn="l" rtl="0" fontAlgn="base" latinLnBrk="1">
              <a:lnSpc>
                <a:spcPct val="100000"/>
              </a:lnSpc>
              <a:spcBef>
                <a:spcPct val="20000"/>
              </a:spcBef>
              <a:spcAft>
                <a:spcPct val="0"/>
              </a:spcAft>
              <a:buClr>
                <a:schemeClr val="dk2"/>
              </a:buClr>
              <a:buSzPct val="40000"/>
              <a:buFont typeface="Wingdings" pitchFamily="2" charset="2"/>
              <a:buChar char="l"/>
              <a:defRPr sz="2000" b="0" i="0" u="none" baseline="0">
                <a:solidFill>
                  <a:schemeClr val="dk1"/>
                </a:solidFill>
                <a:latin typeface="Arial" pitchFamily="34" charset="0"/>
                <a:ea typeface="宋体" pitchFamily="2" charset="-122"/>
                <a:sym typeface="Arial" pitchFamily="34" charset="0"/>
              </a:defRPr>
            </a:lvl5pPr>
          </a:lstStyle>
          <a:p>
            <a:pPr marL="0" lvl="0" indent="0">
              <a:lnSpc>
                <a:spcPct val="150000"/>
              </a:lnSpc>
              <a:spcBef>
                <a:spcPct val="0"/>
              </a:spcBef>
              <a:buNone/>
            </a:pPr>
            <a:r>
              <a:rPr lang="zh-CN" altLang="en-US" sz="2400" b="1">
                <a:latin typeface="微软雅黑" pitchFamily="34" charset="-122"/>
                <a:ea typeface="微软雅黑" pitchFamily="34" charset="-122"/>
              </a:rPr>
              <a:t>应急演练策划完成之后，便需要根据策划将其付诸实践，以真正实现对应急能力的检测。</a:t>
            </a:r>
          </a:p>
        </p:txBody>
      </p:sp>
    </p:spTree>
  </p:cSld>
  <p:clrMapOvr>
    <a:masterClrMapping/>
  </p:clrMapOvr>
  <p:transition>
    <p:blinds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8" name="圆角矩形 1048847"/>
          <p:cNvSpPr/>
          <p:nvPr/>
        </p:nvSpPr>
        <p:spPr>
          <a:xfrm>
            <a:off x="4024312" y="3962400"/>
            <a:ext cx="2373312" cy="2592387"/>
          </a:xfrm>
          <a:prstGeom prst="roundRect">
            <a:avLst/>
          </a:prstGeom>
          <a:solidFill>
            <a:srgbClr val="0070C0"/>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849" name="任意多边形 1048848"/>
          <p:cNvSpPr/>
          <p:nvPr/>
        </p:nvSpPr>
        <p:spPr bwMode="auto">
          <a:xfrm>
            <a:off x="4019550" y="3962400"/>
            <a:ext cx="2378075" cy="454025"/>
          </a:xfrm>
          <a:custGeom>
            <a:avLst/>
            <a:gdLst/>
            <a:ahLst/>
            <a:cxnLst/>
            <a:rect l="0" t="0" r="r" b="b"/>
            <a:pathLst>
              <a:path w="2295525" h="601267">
                <a:moveTo>
                  <a:pt x="382595" y="0"/>
                </a:moveTo>
                <a:lnTo>
                  <a:pt x="1912930" y="0"/>
                </a:lnTo>
                <a:cubicBezTo>
                  <a:pt x="2124231" y="0"/>
                  <a:pt x="2295525" y="171294"/>
                  <a:pt x="2295525" y="382595"/>
                </a:cubicBezTo>
                <a:lnTo>
                  <a:pt x="2295525" y="601267"/>
                </a:lnTo>
                <a:lnTo>
                  <a:pt x="0" y="601267"/>
                </a:lnTo>
                <a:lnTo>
                  <a:pt x="0" y="382595"/>
                </a:lnTo>
                <a:cubicBezTo>
                  <a:pt x="0" y="171294"/>
                  <a:pt x="171294" y="0"/>
                  <a:pt x="382595" y="0"/>
                </a:cubicBezTo>
              </a:path>
            </a:pathLst>
          </a:custGeom>
          <a:solidFill>
            <a:srgbClr val="FFC000">
              <a:alpha val="100000"/>
            </a:srgbClr>
          </a:solidFill>
          <a:ln>
            <a:noFill/>
          </a:ln>
        </p:spPr>
      </p:sp>
      <p:sp>
        <p:nvSpPr>
          <p:cNvPr id="1048850" name="矩形 1048849"/>
          <p:cNvSpPr/>
          <p:nvPr/>
        </p:nvSpPr>
        <p:spPr bwMode="gray">
          <a:xfrm>
            <a:off x="4862512" y="3990975"/>
            <a:ext cx="692150" cy="396875"/>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r>
              <a:rPr lang="zh-CN" altLang="en-US" sz="2000">
                <a:solidFill>
                  <a:srgbClr val="1C1C1C"/>
                </a:solidFill>
                <a:latin typeface="微软雅黑" pitchFamily="34" charset="-122"/>
                <a:ea typeface="微软雅黑" pitchFamily="34" charset="-122"/>
              </a:rPr>
              <a:t>要求</a:t>
            </a:r>
          </a:p>
        </p:txBody>
      </p:sp>
      <p:sp>
        <p:nvSpPr>
          <p:cNvPr id="1048851" name="圆角矩形 1048850"/>
          <p:cNvSpPr/>
          <p:nvPr/>
        </p:nvSpPr>
        <p:spPr>
          <a:xfrm>
            <a:off x="7200900" y="3962400"/>
            <a:ext cx="2371725" cy="2592387"/>
          </a:xfrm>
          <a:prstGeom prst="roundRect">
            <a:avLst/>
          </a:prstGeom>
          <a:solidFill>
            <a:srgbClr val="0070C0"/>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852" name="任意多边形 1048851"/>
          <p:cNvSpPr/>
          <p:nvPr/>
        </p:nvSpPr>
        <p:spPr bwMode="auto">
          <a:xfrm>
            <a:off x="7194550" y="3962400"/>
            <a:ext cx="2378075" cy="454025"/>
          </a:xfrm>
          <a:custGeom>
            <a:avLst/>
            <a:gdLst/>
            <a:ahLst/>
            <a:cxnLst/>
            <a:rect l="0" t="0" r="r" b="b"/>
            <a:pathLst>
              <a:path w="2295525" h="601267">
                <a:moveTo>
                  <a:pt x="382595" y="0"/>
                </a:moveTo>
                <a:lnTo>
                  <a:pt x="1912930" y="0"/>
                </a:lnTo>
                <a:cubicBezTo>
                  <a:pt x="2124231" y="0"/>
                  <a:pt x="2295525" y="171294"/>
                  <a:pt x="2295525" y="382595"/>
                </a:cubicBezTo>
                <a:lnTo>
                  <a:pt x="2295525" y="601267"/>
                </a:lnTo>
                <a:lnTo>
                  <a:pt x="0" y="601267"/>
                </a:lnTo>
                <a:lnTo>
                  <a:pt x="0" y="382595"/>
                </a:lnTo>
                <a:cubicBezTo>
                  <a:pt x="0" y="171294"/>
                  <a:pt x="171294" y="0"/>
                  <a:pt x="382595" y="0"/>
                </a:cubicBezTo>
              </a:path>
            </a:pathLst>
          </a:custGeom>
          <a:solidFill>
            <a:srgbClr val="FFC000">
              <a:alpha val="100000"/>
            </a:srgbClr>
          </a:solidFill>
          <a:ln>
            <a:noFill/>
          </a:ln>
        </p:spPr>
      </p:sp>
      <p:sp>
        <p:nvSpPr>
          <p:cNvPr id="1048853" name="矩形 1048852"/>
          <p:cNvSpPr/>
          <p:nvPr/>
        </p:nvSpPr>
        <p:spPr bwMode="gray">
          <a:xfrm>
            <a:off x="8037512" y="3990975"/>
            <a:ext cx="692150" cy="396875"/>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r>
              <a:rPr lang="zh-CN" altLang="en-US" sz="2000">
                <a:solidFill>
                  <a:srgbClr val="1C1C1C"/>
                </a:solidFill>
                <a:latin typeface="微软雅黑" pitchFamily="34" charset="-122"/>
                <a:ea typeface="微软雅黑" pitchFamily="34" charset="-122"/>
              </a:rPr>
              <a:t>要求</a:t>
            </a:r>
          </a:p>
        </p:txBody>
      </p:sp>
      <p:sp>
        <p:nvSpPr>
          <p:cNvPr id="1048854" name="圆角矩形 1048853"/>
          <p:cNvSpPr/>
          <p:nvPr/>
        </p:nvSpPr>
        <p:spPr>
          <a:xfrm>
            <a:off x="847725" y="3962400"/>
            <a:ext cx="2371725" cy="2592387"/>
          </a:xfrm>
          <a:prstGeom prst="roundRect">
            <a:avLst/>
          </a:prstGeom>
          <a:solidFill>
            <a:srgbClr val="0070C0"/>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855" name="圆角矩形 1048854"/>
          <p:cNvSpPr/>
          <p:nvPr/>
        </p:nvSpPr>
        <p:spPr bwMode="gray">
          <a:xfrm>
            <a:off x="4049712" y="2578100"/>
            <a:ext cx="2324100" cy="554037"/>
          </a:xfrm>
          <a:prstGeom prst="roundRect">
            <a:avLst>
              <a:gd name="adj" fmla="val 50000"/>
            </a:avLst>
          </a:prstGeom>
          <a:solidFill>
            <a:srgbClr val="FFC000"/>
          </a:solidFill>
          <a:ln>
            <a:noFill/>
          </a:ln>
          <a:effectLst>
            <a:outerShdw dist="38100" dir="2700000" algn="tl">
              <a:srgbClr val="000000">
                <a:alpha val="39999"/>
              </a:srgbClr>
            </a:outerShdw>
          </a:effectLst>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eaLnBrk="1" latinLnBrk="1" hangingPunct="1"/>
            <a:endParaRPr lang="zh-CN" altLang="en-US" b="0">
              <a:ea typeface="宋体" pitchFamily="2" charset="-122"/>
            </a:endParaRPr>
          </a:p>
        </p:txBody>
      </p:sp>
      <p:sp>
        <p:nvSpPr>
          <p:cNvPr id="1048856" name="圆角矩形 1048855"/>
          <p:cNvSpPr/>
          <p:nvPr/>
        </p:nvSpPr>
        <p:spPr bwMode="gray">
          <a:xfrm>
            <a:off x="7200900" y="2578100"/>
            <a:ext cx="2324100" cy="554037"/>
          </a:xfrm>
          <a:prstGeom prst="roundRect">
            <a:avLst>
              <a:gd name="adj" fmla="val 50000"/>
            </a:avLst>
          </a:prstGeom>
          <a:solidFill>
            <a:srgbClr val="FFC000"/>
          </a:solidFill>
          <a:ln>
            <a:noFill/>
          </a:ln>
          <a:effectLst>
            <a:outerShdw dist="38100" dir="2700000" algn="tl">
              <a:srgbClr val="000000">
                <a:alpha val="39999"/>
              </a:srgbClr>
            </a:outerShdw>
          </a:effectLst>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eaLnBrk="1" latinLnBrk="1" hangingPunct="1"/>
            <a:endParaRPr lang="zh-CN" altLang="en-US" b="0">
              <a:ea typeface="宋体" pitchFamily="2" charset="-122"/>
            </a:endParaRPr>
          </a:p>
        </p:txBody>
      </p:sp>
      <p:sp>
        <p:nvSpPr>
          <p:cNvPr id="1048857" name="标题 1048856"/>
          <p:cNvSpPr>
            <a:spLocks noGrp="1"/>
          </p:cNvSpPr>
          <p:nvPr>
            <p:ph type="title"/>
          </p:nvPr>
        </p:nvSpPr>
        <p:spPr>
          <a:xfrm>
            <a:off x="4244975" y="1543050"/>
            <a:ext cx="1784350" cy="461962"/>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4200" b="0" i="0" u="none" baseline="0">
                <a:solidFill>
                  <a:schemeClr val="lt2"/>
                </a:solidFill>
                <a:latin typeface="Arial" pitchFamily="34" charset="0"/>
                <a:ea typeface="宋体" pitchFamily="2" charset="-122"/>
                <a:sym typeface="Arial" pitchFamily="34" charset="0"/>
              </a:defRPr>
            </a:lvl1pPr>
          </a:lstStyle>
          <a:p>
            <a:pPr lvl="0" algn="ctr" eaLnBrk="1" latinLnBrk="1" hangingPunct="1"/>
            <a:r>
              <a:rPr lang="en-US" altLang="zh-CN" sz="2400" b="1">
                <a:solidFill>
                  <a:srgbClr val="1C1C1C"/>
                </a:solidFill>
                <a:latin typeface="微软雅黑" pitchFamily="34" charset="-122"/>
                <a:ea typeface="微软雅黑" pitchFamily="34" charset="-122"/>
              </a:rPr>
              <a:t>1. </a:t>
            </a:r>
            <a:r>
              <a:rPr lang="zh-CN" altLang="en-US" sz="2400" b="1">
                <a:solidFill>
                  <a:srgbClr val="1C1C1C"/>
                </a:solidFill>
                <a:latin typeface="微软雅黑" pitchFamily="34" charset="-122"/>
                <a:ea typeface="微软雅黑" pitchFamily="34" charset="-122"/>
              </a:rPr>
              <a:t>基本要求</a:t>
            </a:r>
          </a:p>
        </p:txBody>
      </p:sp>
      <p:sp>
        <p:nvSpPr>
          <p:cNvPr id="1048858" name="TextBox 1048857"/>
          <p:cNvSpPr txBox="1"/>
          <p:nvPr/>
        </p:nvSpPr>
        <p:spPr bwMode="gray">
          <a:xfrm>
            <a:off x="1017587" y="4651375"/>
            <a:ext cx="2193925" cy="1533525"/>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nSpc>
                <a:spcPct val="130000"/>
              </a:lnSpc>
            </a:pPr>
            <a:r>
              <a:rPr lang="zh-CN" altLang="en-US" b="0">
                <a:solidFill>
                  <a:schemeClr val="lt1"/>
                </a:solidFill>
                <a:latin typeface="微软雅黑" pitchFamily="34" charset="-122"/>
                <a:ea typeface="微软雅黑" pitchFamily="34" charset="-122"/>
              </a:rPr>
              <a:t>根据演练类别提供不同演练场所，采用多种方式营造真实可信的演练情景</a:t>
            </a:r>
          </a:p>
        </p:txBody>
      </p:sp>
      <p:sp>
        <p:nvSpPr>
          <p:cNvPr id="1048859" name="TextBox 1048858"/>
          <p:cNvSpPr txBox="1"/>
          <p:nvPr/>
        </p:nvSpPr>
        <p:spPr bwMode="gray">
          <a:xfrm>
            <a:off x="4168775" y="4538662"/>
            <a:ext cx="2192337" cy="1892300"/>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nSpc>
                <a:spcPct val="130000"/>
              </a:lnSpc>
            </a:pPr>
            <a:r>
              <a:rPr lang="zh-CN" altLang="en-US" b="0">
                <a:solidFill>
                  <a:schemeClr val="lt1"/>
                </a:solidFill>
                <a:latin typeface="微软雅黑" pitchFamily="34" charset="-122"/>
                <a:ea typeface="微软雅黑" pitchFamily="34" charset="-122"/>
              </a:rPr>
              <a:t>控制演练过程、引导演练进程，管理演练时间；特别注意情景发展态势和参演人员安全。</a:t>
            </a:r>
          </a:p>
        </p:txBody>
      </p:sp>
      <p:sp>
        <p:nvSpPr>
          <p:cNvPr id="1048860" name="TextBox 1048859"/>
          <p:cNvSpPr txBox="1"/>
          <p:nvPr/>
        </p:nvSpPr>
        <p:spPr bwMode="gray">
          <a:xfrm>
            <a:off x="7251700" y="4538662"/>
            <a:ext cx="2273300" cy="1892300"/>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nSpc>
                <a:spcPct val="130000"/>
              </a:lnSpc>
            </a:pPr>
            <a:r>
              <a:rPr lang="zh-CN" altLang="en-US" b="0">
                <a:solidFill>
                  <a:schemeClr val="lt1"/>
                </a:solidFill>
                <a:latin typeface="微软雅黑" pitchFamily="34" charset="-122"/>
                <a:ea typeface="微软雅黑" pitchFamily="34" charset="-122"/>
              </a:rPr>
              <a:t>使用签到单、参演人员活动单、记录表、评论表、绘图标注、录音、摄影、摄像等手段记录演练过程。</a:t>
            </a:r>
          </a:p>
        </p:txBody>
      </p:sp>
      <p:sp>
        <p:nvSpPr>
          <p:cNvPr id="1048861" name="圆角矩形 1048860"/>
          <p:cNvSpPr/>
          <p:nvPr/>
        </p:nvSpPr>
        <p:spPr bwMode="gray">
          <a:xfrm>
            <a:off x="896937" y="2578100"/>
            <a:ext cx="2324100" cy="554037"/>
          </a:xfrm>
          <a:prstGeom prst="roundRect">
            <a:avLst>
              <a:gd name="adj" fmla="val 50000"/>
            </a:avLst>
          </a:prstGeom>
          <a:solidFill>
            <a:srgbClr val="FFC000"/>
          </a:solidFill>
          <a:ln>
            <a:noFill/>
          </a:ln>
          <a:effectLst>
            <a:outerShdw dist="38100" dir="2700000" algn="tl">
              <a:srgbClr val="000000">
                <a:alpha val="39999"/>
              </a:srgbClr>
            </a:outerShdw>
          </a:effectLst>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eaLnBrk="1" latinLnBrk="1" hangingPunct="1"/>
            <a:endParaRPr lang="zh-CN" altLang="en-US" b="0">
              <a:ea typeface="宋体" pitchFamily="2" charset="-122"/>
            </a:endParaRPr>
          </a:p>
        </p:txBody>
      </p:sp>
      <p:sp>
        <p:nvSpPr>
          <p:cNvPr id="1048862" name="矩形 1048861"/>
          <p:cNvSpPr/>
          <p:nvPr/>
        </p:nvSpPr>
        <p:spPr bwMode="gray">
          <a:xfrm>
            <a:off x="1454150" y="2670175"/>
            <a:ext cx="1209675" cy="400050"/>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r>
              <a:rPr lang="zh-CN" altLang="en-US" sz="2000">
                <a:solidFill>
                  <a:srgbClr val="1C1C1C"/>
                </a:solidFill>
                <a:latin typeface="微软雅黑" pitchFamily="34" charset="-122"/>
                <a:ea typeface="微软雅黑" pitchFamily="34" charset="-122"/>
              </a:rPr>
              <a:t>情景真实</a:t>
            </a:r>
          </a:p>
        </p:txBody>
      </p:sp>
      <p:sp>
        <p:nvSpPr>
          <p:cNvPr id="1048863" name="矩形 1048862"/>
          <p:cNvSpPr/>
          <p:nvPr/>
        </p:nvSpPr>
        <p:spPr bwMode="gray">
          <a:xfrm>
            <a:off x="4598987" y="2657475"/>
            <a:ext cx="1211262" cy="400050"/>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r>
              <a:rPr lang="zh-CN" altLang="en-US" sz="2000">
                <a:solidFill>
                  <a:srgbClr val="1C1C1C"/>
                </a:solidFill>
                <a:latin typeface="微软雅黑" pitchFamily="34" charset="-122"/>
                <a:ea typeface="微软雅黑" pitchFamily="34" charset="-122"/>
              </a:rPr>
              <a:t>过程可控</a:t>
            </a:r>
          </a:p>
        </p:txBody>
      </p:sp>
      <p:sp>
        <p:nvSpPr>
          <p:cNvPr id="1048864" name="矩形 1048863"/>
          <p:cNvSpPr/>
          <p:nvPr/>
        </p:nvSpPr>
        <p:spPr bwMode="gray">
          <a:xfrm>
            <a:off x="7758112" y="2663825"/>
            <a:ext cx="1209675" cy="400050"/>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r>
              <a:rPr lang="zh-CN" altLang="en-US" sz="2000">
                <a:solidFill>
                  <a:srgbClr val="1C1C1C"/>
                </a:solidFill>
                <a:latin typeface="微软雅黑" pitchFamily="34" charset="-122"/>
                <a:ea typeface="微软雅黑" pitchFamily="34" charset="-122"/>
              </a:rPr>
              <a:t>收集资料</a:t>
            </a:r>
          </a:p>
        </p:txBody>
      </p:sp>
      <p:sp>
        <p:nvSpPr>
          <p:cNvPr id="1048865" name="任意多边形 1048864"/>
          <p:cNvSpPr/>
          <p:nvPr/>
        </p:nvSpPr>
        <p:spPr bwMode="auto">
          <a:xfrm>
            <a:off x="841375" y="3962400"/>
            <a:ext cx="2378075" cy="454025"/>
          </a:xfrm>
          <a:custGeom>
            <a:avLst/>
            <a:gdLst/>
            <a:ahLst/>
            <a:cxnLst/>
            <a:rect l="0" t="0" r="r" b="b"/>
            <a:pathLst>
              <a:path w="2295525" h="601267">
                <a:moveTo>
                  <a:pt x="382595" y="0"/>
                </a:moveTo>
                <a:lnTo>
                  <a:pt x="1912930" y="0"/>
                </a:lnTo>
                <a:cubicBezTo>
                  <a:pt x="2124231" y="0"/>
                  <a:pt x="2295525" y="171294"/>
                  <a:pt x="2295525" y="382595"/>
                </a:cubicBezTo>
                <a:lnTo>
                  <a:pt x="2295525" y="601267"/>
                </a:lnTo>
                <a:lnTo>
                  <a:pt x="0" y="601267"/>
                </a:lnTo>
                <a:lnTo>
                  <a:pt x="0" y="382595"/>
                </a:lnTo>
                <a:cubicBezTo>
                  <a:pt x="0" y="171294"/>
                  <a:pt x="171294" y="0"/>
                  <a:pt x="382595" y="0"/>
                </a:cubicBezTo>
              </a:path>
            </a:pathLst>
          </a:custGeom>
          <a:solidFill>
            <a:srgbClr val="FFC000">
              <a:alpha val="100000"/>
            </a:srgbClr>
          </a:solidFill>
          <a:ln>
            <a:noFill/>
          </a:ln>
        </p:spPr>
      </p:sp>
      <p:sp>
        <p:nvSpPr>
          <p:cNvPr id="1048866" name="矩形 1048865"/>
          <p:cNvSpPr/>
          <p:nvPr/>
        </p:nvSpPr>
        <p:spPr bwMode="gray">
          <a:xfrm>
            <a:off x="1684337" y="3990975"/>
            <a:ext cx="692150" cy="396875"/>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r>
              <a:rPr lang="zh-CN" altLang="en-US" sz="2000">
                <a:solidFill>
                  <a:srgbClr val="1C1C1C"/>
                </a:solidFill>
                <a:latin typeface="微软雅黑" pitchFamily="34" charset="-122"/>
                <a:ea typeface="微软雅黑" pitchFamily="34" charset="-122"/>
              </a:rPr>
              <a:t>要求</a:t>
            </a:r>
          </a:p>
        </p:txBody>
      </p:sp>
      <p:sp>
        <p:nvSpPr>
          <p:cNvPr id="1048867" name="等腰三角形 1048866"/>
          <p:cNvSpPr/>
          <p:nvPr/>
        </p:nvSpPr>
        <p:spPr>
          <a:xfrm flipV="1">
            <a:off x="1858962" y="3421062"/>
            <a:ext cx="352425" cy="304800"/>
          </a:xfrm>
          <a:prstGeom prst="triangle">
            <a:avLst/>
          </a:prstGeom>
          <a:solidFill>
            <a:srgbClr val="0070C0"/>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868" name="等腰三角形 1048867"/>
          <p:cNvSpPr/>
          <p:nvPr/>
        </p:nvSpPr>
        <p:spPr>
          <a:xfrm flipV="1">
            <a:off x="5033962" y="3443287"/>
            <a:ext cx="354012" cy="304800"/>
          </a:xfrm>
          <a:prstGeom prst="triangle">
            <a:avLst/>
          </a:prstGeom>
          <a:solidFill>
            <a:srgbClr val="0070C0"/>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869" name="等腰三角形 1048868"/>
          <p:cNvSpPr/>
          <p:nvPr/>
        </p:nvSpPr>
        <p:spPr>
          <a:xfrm flipV="1">
            <a:off x="8210550" y="3484562"/>
            <a:ext cx="354012" cy="304800"/>
          </a:xfrm>
          <a:prstGeom prst="triangle">
            <a:avLst/>
          </a:prstGeom>
          <a:solidFill>
            <a:srgbClr val="0070C0"/>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870" name="TextBox 1048869"/>
          <p:cNvSpPr txBox="1"/>
          <p:nvPr/>
        </p:nvSpPr>
        <p:spPr>
          <a:xfrm>
            <a:off x="1365250" y="381000"/>
            <a:ext cx="7556500" cy="60960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r>
              <a:rPr lang="zh-CN" altLang="en-US" sz="3600">
                <a:solidFill>
                  <a:schemeClr val="lt2"/>
                </a:solidFill>
                <a:latin typeface="微软雅黑" pitchFamily="34" charset="-122"/>
                <a:ea typeface="微软雅黑" pitchFamily="34" charset="-122"/>
              </a:rPr>
              <a:t>六、安全生产应急演练组织实施</a:t>
            </a:r>
          </a:p>
        </p:txBody>
      </p:sp>
    </p:spTree>
  </p:cSld>
  <p:clrMapOvr>
    <a:masterClrMapping/>
  </p:clrMapOvr>
  <p:transition>
    <p:blinds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71" name="标题 1048870"/>
          <p:cNvSpPr>
            <a:spLocks noGrp="1"/>
          </p:cNvSpPr>
          <p:nvPr>
            <p:ph type="title"/>
          </p:nvPr>
        </p:nvSpPr>
        <p:spPr>
          <a:xfrm>
            <a:off x="3943350" y="1444625"/>
            <a:ext cx="2400300" cy="461962"/>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4200" b="0" i="0" u="none" baseline="0">
                <a:solidFill>
                  <a:schemeClr val="lt2"/>
                </a:solidFill>
                <a:latin typeface="Arial" pitchFamily="34" charset="0"/>
                <a:ea typeface="宋体" pitchFamily="2" charset="-122"/>
                <a:sym typeface="Arial" pitchFamily="34" charset="0"/>
              </a:defRPr>
            </a:lvl1pPr>
          </a:lstStyle>
          <a:p>
            <a:pPr lvl="0" algn="ctr" eaLnBrk="1" latinLnBrk="1" hangingPunct="1"/>
            <a:r>
              <a:rPr lang="en-US" altLang="zh-CN" sz="2400" b="1">
                <a:solidFill>
                  <a:srgbClr val="1C1C1C"/>
                </a:solidFill>
                <a:latin typeface="微软雅黑" pitchFamily="34" charset="-122"/>
                <a:ea typeface="微软雅黑" pitchFamily="34" charset="-122"/>
              </a:rPr>
              <a:t>2. </a:t>
            </a:r>
            <a:r>
              <a:rPr lang="zh-CN" altLang="en-US" sz="2400" b="1">
                <a:solidFill>
                  <a:srgbClr val="1C1C1C"/>
                </a:solidFill>
                <a:latin typeface="微软雅黑" pitchFamily="34" charset="-122"/>
                <a:ea typeface="微软雅黑" pitchFamily="34" charset="-122"/>
              </a:rPr>
              <a:t>演练实施程序</a:t>
            </a:r>
          </a:p>
        </p:txBody>
      </p:sp>
      <p:sp>
        <p:nvSpPr>
          <p:cNvPr id="1048872" name="任意多边形 1048871"/>
          <p:cNvSpPr/>
          <p:nvPr/>
        </p:nvSpPr>
        <p:spPr bwMode="gray">
          <a:xfrm>
            <a:off x="2324100" y="2806700"/>
            <a:ext cx="5943600" cy="4038600"/>
          </a:xfrm>
          <a:custGeom>
            <a:avLst/>
            <a:gdLst/>
            <a:ahLst/>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close/>
                <a:moveTo>
                  <a:pt x="2820" y="1934"/>
                </a:moveTo>
                <a:lnTo>
                  <a:pt x="2820" y="1934"/>
                </a:lnTo>
              </a:path>
            </a:pathLst>
          </a:custGeom>
          <a:solidFill>
            <a:srgbClr val="0070C0">
              <a:alpha val="100000"/>
            </a:srgbClr>
          </a:solidFill>
          <a:ln>
            <a:noFill/>
          </a:ln>
          <a:effectLst>
            <a:outerShdw dist="50799" dir="2700000" algn="tl">
              <a:srgbClr val="000000">
                <a:alpha val="39999"/>
              </a:srgbClr>
            </a:outerShdw>
          </a:effectLst>
        </p:spPr>
      </p:sp>
      <p:sp>
        <p:nvSpPr>
          <p:cNvPr id="1048873" name="椭圆 1048872"/>
          <p:cNvSpPr/>
          <p:nvPr/>
        </p:nvSpPr>
        <p:spPr>
          <a:xfrm>
            <a:off x="3636962" y="2287587"/>
            <a:ext cx="835025" cy="835025"/>
          </a:xfrm>
          <a:prstGeom prst="ellipse">
            <a:avLst/>
          </a:prstGeom>
          <a:solidFill>
            <a:srgbClr val="FFC000"/>
          </a:solidFill>
          <a:ln>
            <a:noFill/>
          </a:ln>
          <a:effectLst>
            <a:outerShdw dist="38100" dir="2700000" algn="tl">
              <a:srgbClr val="000000">
                <a:alpha val="39999"/>
              </a:srgbClr>
            </a:outerShdw>
          </a:effectLst>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874" name="TextBox 1048873"/>
          <p:cNvSpPr txBox="1"/>
          <p:nvPr/>
        </p:nvSpPr>
        <p:spPr bwMode="gray">
          <a:xfrm>
            <a:off x="3733800" y="2505075"/>
            <a:ext cx="698500" cy="400050"/>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r>
              <a:rPr lang="zh-CN" altLang="en-US" sz="2000">
                <a:solidFill>
                  <a:srgbClr val="000000"/>
                </a:solidFill>
                <a:latin typeface="微软雅黑" pitchFamily="34" charset="-122"/>
                <a:ea typeface="微软雅黑" pitchFamily="34" charset="-122"/>
              </a:rPr>
              <a:t>动员</a:t>
            </a:r>
          </a:p>
        </p:txBody>
      </p:sp>
      <p:sp>
        <p:nvSpPr>
          <p:cNvPr id="1048875" name="椭圆 1048874"/>
          <p:cNvSpPr/>
          <p:nvPr/>
        </p:nvSpPr>
        <p:spPr>
          <a:xfrm>
            <a:off x="2276475" y="2887662"/>
            <a:ext cx="1039812" cy="1039812"/>
          </a:xfrm>
          <a:prstGeom prst="ellipse">
            <a:avLst/>
          </a:prstGeom>
          <a:solidFill>
            <a:srgbClr val="FFC000"/>
          </a:solidFill>
          <a:ln>
            <a:noFill/>
          </a:ln>
          <a:effectLst>
            <a:outerShdw dist="38100" dir="2700000" algn="tl">
              <a:srgbClr val="000000">
                <a:alpha val="39999"/>
              </a:srgbClr>
            </a:outerShdw>
          </a:effectLst>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876" name="椭圆 1048875"/>
          <p:cNvSpPr/>
          <p:nvPr/>
        </p:nvSpPr>
        <p:spPr>
          <a:xfrm>
            <a:off x="2482850" y="4224337"/>
            <a:ext cx="1250950" cy="1250950"/>
          </a:xfrm>
          <a:prstGeom prst="ellipse">
            <a:avLst/>
          </a:prstGeom>
          <a:solidFill>
            <a:srgbClr val="FFC000"/>
          </a:solidFill>
          <a:ln>
            <a:noFill/>
          </a:ln>
          <a:effectLst>
            <a:outerShdw dist="38100" dir="2700000" algn="tl">
              <a:srgbClr val="000000">
                <a:alpha val="39999"/>
              </a:srgbClr>
            </a:outerShdw>
          </a:effectLst>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877" name="椭圆 1048876"/>
          <p:cNvSpPr/>
          <p:nvPr/>
        </p:nvSpPr>
        <p:spPr>
          <a:xfrm>
            <a:off x="4360862" y="4725987"/>
            <a:ext cx="1663700" cy="1663700"/>
          </a:xfrm>
          <a:prstGeom prst="ellipse">
            <a:avLst/>
          </a:prstGeom>
          <a:solidFill>
            <a:srgbClr val="FFC000"/>
          </a:solidFill>
          <a:ln>
            <a:noFill/>
          </a:ln>
          <a:effectLst>
            <a:outerShdw dist="38100" dir="2700000" algn="tl">
              <a:srgbClr val="000000">
                <a:alpha val="39999"/>
              </a:srgbClr>
            </a:outerShdw>
          </a:effectLst>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878" name="TextBox 1048877"/>
          <p:cNvSpPr txBox="1"/>
          <p:nvPr/>
        </p:nvSpPr>
        <p:spPr bwMode="gray">
          <a:xfrm>
            <a:off x="2451100" y="3209925"/>
            <a:ext cx="692150" cy="396875"/>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r>
              <a:rPr lang="zh-CN" altLang="en-US" sz="2000">
                <a:solidFill>
                  <a:srgbClr val="000000"/>
                </a:solidFill>
                <a:latin typeface="微软雅黑" pitchFamily="34" charset="-122"/>
                <a:ea typeface="微软雅黑" pitchFamily="34" charset="-122"/>
              </a:rPr>
              <a:t>开始</a:t>
            </a:r>
          </a:p>
        </p:txBody>
      </p:sp>
      <p:sp>
        <p:nvSpPr>
          <p:cNvPr id="1048879" name="TextBox 1048878"/>
          <p:cNvSpPr txBox="1"/>
          <p:nvPr/>
        </p:nvSpPr>
        <p:spPr bwMode="gray">
          <a:xfrm>
            <a:off x="2760662" y="4624387"/>
            <a:ext cx="696912" cy="400050"/>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r>
              <a:rPr lang="zh-CN" altLang="en-US" sz="2000">
                <a:solidFill>
                  <a:srgbClr val="000000"/>
                </a:solidFill>
                <a:latin typeface="微软雅黑" pitchFamily="34" charset="-122"/>
                <a:ea typeface="微软雅黑" pitchFamily="34" charset="-122"/>
              </a:rPr>
              <a:t>执行</a:t>
            </a:r>
          </a:p>
        </p:txBody>
      </p:sp>
      <p:sp>
        <p:nvSpPr>
          <p:cNvPr id="1048880" name="TextBox 1048879"/>
          <p:cNvSpPr txBox="1"/>
          <p:nvPr/>
        </p:nvSpPr>
        <p:spPr bwMode="gray">
          <a:xfrm>
            <a:off x="4487862" y="5357812"/>
            <a:ext cx="1466850" cy="400050"/>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r>
              <a:rPr lang="zh-CN" altLang="en-US" sz="2000">
                <a:solidFill>
                  <a:srgbClr val="000000"/>
                </a:solidFill>
                <a:latin typeface="微软雅黑" pitchFamily="34" charset="-122"/>
                <a:ea typeface="微软雅黑" pitchFamily="34" charset="-122"/>
              </a:rPr>
              <a:t>终止与结束</a:t>
            </a:r>
          </a:p>
        </p:txBody>
      </p:sp>
      <p:sp>
        <p:nvSpPr>
          <p:cNvPr id="1048881" name="TextBox 1048880"/>
          <p:cNvSpPr txBox="1"/>
          <p:nvPr/>
        </p:nvSpPr>
        <p:spPr>
          <a:xfrm>
            <a:off x="1365250" y="381000"/>
            <a:ext cx="7556500" cy="60960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r>
              <a:rPr lang="zh-CN" altLang="en-US" sz="3600">
                <a:solidFill>
                  <a:schemeClr val="lt2"/>
                </a:solidFill>
                <a:latin typeface="微软雅黑" pitchFamily="34" charset="-122"/>
                <a:ea typeface="微软雅黑" pitchFamily="34" charset="-122"/>
              </a:rPr>
              <a:t>六、安全生产应急演练组织实施</a:t>
            </a:r>
          </a:p>
        </p:txBody>
      </p:sp>
    </p:spTree>
  </p:cSld>
  <p:clrMapOvr>
    <a:masterClrMapping/>
  </p:clrMapOvr>
  <p:transition>
    <p:blinds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82" name="标题 1048881"/>
          <p:cNvSpPr>
            <a:spLocks noGrp="1"/>
          </p:cNvSpPr>
          <p:nvPr>
            <p:ph type="title"/>
          </p:nvPr>
        </p:nvSpPr>
        <p:spPr>
          <a:xfrm>
            <a:off x="2011362" y="381000"/>
            <a:ext cx="6264275" cy="68580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4200" b="0" i="0" u="none" baseline="0">
                <a:solidFill>
                  <a:schemeClr val="lt2"/>
                </a:solidFill>
                <a:latin typeface="Arial" pitchFamily="34" charset="0"/>
                <a:ea typeface="宋体" pitchFamily="2" charset="-122"/>
                <a:sym typeface="Arial" pitchFamily="34" charset="0"/>
              </a:defRPr>
            </a:lvl1pPr>
          </a:lstStyle>
          <a:p>
            <a:pPr lvl="0" algn="ctr" eaLnBrk="1" latinLnBrk="1" hangingPunct="1"/>
            <a:r>
              <a:rPr lang="zh-CN" altLang="en-US" sz="3600" b="1">
                <a:latin typeface="微软雅黑" pitchFamily="34" charset="-122"/>
                <a:ea typeface="微软雅黑" pitchFamily="34" charset="-122"/>
              </a:rPr>
              <a:t>七、安全生产应急演练评估</a:t>
            </a:r>
          </a:p>
        </p:txBody>
      </p:sp>
      <p:sp>
        <p:nvSpPr>
          <p:cNvPr id="1048883" name="任意多边形 1048882"/>
          <p:cNvSpPr/>
          <p:nvPr/>
        </p:nvSpPr>
        <p:spPr bwMode="auto">
          <a:xfrm rot="5400000">
            <a:off x="1304925" y="2160587"/>
            <a:ext cx="1143000" cy="1143000"/>
          </a:xfrm>
          <a:custGeom>
            <a:avLst/>
            <a:gdLst/>
            <a:ahLst/>
            <a:cxnLst/>
            <a:rect l="0" t="0" r="r" b="b"/>
            <a:pathLst>
              <a:path w="1143000" h="1143000">
                <a:moveTo>
                  <a:pt x="0" y="571500"/>
                </a:moveTo>
                <a:cubicBezTo>
                  <a:pt x="0" y="365758"/>
                  <a:pt x="110589" y="175895"/>
                  <a:pt x="289550" y="74392"/>
                </a:cubicBezTo>
                <a:cubicBezTo>
                  <a:pt x="468511" y="-27111"/>
                  <a:pt x="688219" y="-24586"/>
                  <a:pt x="864800" y="81003"/>
                </a:cubicBezTo>
                <a:cubicBezTo>
                  <a:pt x="1041381" y="186592"/>
                  <a:pt x="1147577" y="378946"/>
                  <a:pt x="1142849" y="584635"/>
                </a:cubicBezTo>
                <a:lnTo>
                  <a:pt x="985831" y="581025"/>
                </a:lnTo>
                <a:cubicBezTo>
                  <a:pt x="989260" y="431864"/>
                  <a:pt x="912248" y="292373"/>
                  <a:pt x="784196" y="215802"/>
                </a:cubicBezTo>
                <a:cubicBezTo>
                  <a:pt x="656143" y="139231"/>
                  <a:pt x="496816" y="137400"/>
                  <a:pt x="367037" y="211008"/>
                </a:cubicBezTo>
                <a:cubicBezTo>
                  <a:pt x="237258" y="284616"/>
                  <a:pt x="157061" y="422300"/>
                  <a:pt x="157061" y="571501"/>
                </a:cubicBezTo>
                <a:lnTo>
                  <a:pt x="0" y="571500"/>
                </a:lnTo>
              </a:path>
            </a:pathLst>
          </a:custGeom>
          <a:solidFill>
            <a:srgbClr val="FFC000">
              <a:alpha val="100000"/>
            </a:srgbClr>
          </a:solidFill>
          <a:ln>
            <a:noFill/>
          </a:ln>
        </p:spPr>
      </p:sp>
      <p:sp>
        <p:nvSpPr>
          <p:cNvPr id="1048884" name="任意多边形 1048883"/>
          <p:cNvSpPr/>
          <p:nvPr/>
        </p:nvSpPr>
        <p:spPr bwMode="auto">
          <a:xfrm rot="5400000">
            <a:off x="1304925" y="3151187"/>
            <a:ext cx="1143000" cy="1143000"/>
          </a:xfrm>
          <a:custGeom>
            <a:avLst/>
            <a:gdLst/>
            <a:ahLst/>
            <a:cxnLst/>
            <a:rect l="0" t="0" r="r" b="b"/>
            <a:pathLst>
              <a:path w="1143000" h="1143000">
                <a:moveTo>
                  <a:pt x="0" y="571500"/>
                </a:moveTo>
                <a:cubicBezTo>
                  <a:pt x="0" y="365758"/>
                  <a:pt x="110589" y="175895"/>
                  <a:pt x="289550" y="74392"/>
                </a:cubicBezTo>
                <a:cubicBezTo>
                  <a:pt x="468511" y="-27111"/>
                  <a:pt x="688219" y="-24586"/>
                  <a:pt x="864800" y="81003"/>
                </a:cubicBezTo>
                <a:cubicBezTo>
                  <a:pt x="1041381" y="186592"/>
                  <a:pt x="1147577" y="378946"/>
                  <a:pt x="1142849" y="584635"/>
                </a:cubicBezTo>
                <a:lnTo>
                  <a:pt x="985831" y="581025"/>
                </a:lnTo>
                <a:cubicBezTo>
                  <a:pt x="989260" y="431864"/>
                  <a:pt x="912248" y="292373"/>
                  <a:pt x="784196" y="215802"/>
                </a:cubicBezTo>
                <a:cubicBezTo>
                  <a:pt x="656143" y="139231"/>
                  <a:pt x="496816" y="137400"/>
                  <a:pt x="367037" y="211008"/>
                </a:cubicBezTo>
                <a:cubicBezTo>
                  <a:pt x="237258" y="284616"/>
                  <a:pt x="157061" y="422300"/>
                  <a:pt x="157061" y="571501"/>
                </a:cubicBezTo>
                <a:lnTo>
                  <a:pt x="0" y="571500"/>
                </a:lnTo>
              </a:path>
            </a:pathLst>
          </a:custGeom>
          <a:solidFill>
            <a:srgbClr val="FFC000">
              <a:alpha val="100000"/>
            </a:srgbClr>
          </a:solidFill>
          <a:ln>
            <a:noFill/>
          </a:ln>
        </p:spPr>
      </p:sp>
      <p:sp>
        <p:nvSpPr>
          <p:cNvPr id="1048885" name="任意多边形 1048884"/>
          <p:cNvSpPr/>
          <p:nvPr/>
        </p:nvSpPr>
        <p:spPr bwMode="auto">
          <a:xfrm rot="5400000">
            <a:off x="1304925" y="4149725"/>
            <a:ext cx="1143000" cy="1143000"/>
          </a:xfrm>
          <a:custGeom>
            <a:avLst/>
            <a:gdLst/>
            <a:ahLst/>
            <a:cxnLst/>
            <a:rect l="0" t="0" r="r" b="b"/>
            <a:pathLst>
              <a:path w="1143000" h="1143000">
                <a:moveTo>
                  <a:pt x="0" y="571500"/>
                </a:moveTo>
                <a:cubicBezTo>
                  <a:pt x="0" y="365758"/>
                  <a:pt x="110589" y="175895"/>
                  <a:pt x="289550" y="74392"/>
                </a:cubicBezTo>
                <a:cubicBezTo>
                  <a:pt x="468511" y="-27111"/>
                  <a:pt x="688219" y="-24586"/>
                  <a:pt x="864800" y="81003"/>
                </a:cubicBezTo>
                <a:cubicBezTo>
                  <a:pt x="1041381" y="186592"/>
                  <a:pt x="1147577" y="378946"/>
                  <a:pt x="1142849" y="584635"/>
                </a:cubicBezTo>
                <a:lnTo>
                  <a:pt x="985831" y="581025"/>
                </a:lnTo>
                <a:cubicBezTo>
                  <a:pt x="989260" y="431864"/>
                  <a:pt x="912248" y="292373"/>
                  <a:pt x="784196" y="215802"/>
                </a:cubicBezTo>
                <a:cubicBezTo>
                  <a:pt x="656143" y="139231"/>
                  <a:pt x="496816" y="137400"/>
                  <a:pt x="367037" y="211008"/>
                </a:cubicBezTo>
                <a:cubicBezTo>
                  <a:pt x="237258" y="284616"/>
                  <a:pt x="157061" y="422300"/>
                  <a:pt x="157061" y="571501"/>
                </a:cubicBezTo>
                <a:lnTo>
                  <a:pt x="0" y="571500"/>
                </a:lnTo>
              </a:path>
            </a:pathLst>
          </a:custGeom>
          <a:solidFill>
            <a:srgbClr val="FFC000">
              <a:alpha val="100000"/>
            </a:srgbClr>
          </a:solidFill>
          <a:ln>
            <a:noFill/>
          </a:ln>
        </p:spPr>
      </p:sp>
      <p:sp>
        <p:nvSpPr>
          <p:cNvPr id="1048886" name="椭圆 1048885"/>
          <p:cNvSpPr/>
          <p:nvPr/>
        </p:nvSpPr>
        <p:spPr>
          <a:xfrm>
            <a:off x="1457325" y="2389187"/>
            <a:ext cx="685800" cy="685800"/>
          </a:xfrm>
          <a:prstGeom prst="ellipse">
            <a:avLst/>
          </a:prstGeom>
          <a:solidFill>
            <a:srgbClr val="0070C0"/>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887" name="椭圆 1048886"/>
          <p:cNvSpPr/>
          <p:nvPr/>
        </p:nvSpPr>
        <p:spPr>
          <a:xfrm>
            <a:off x="1457325" y="3387725"/>
            <a:ext cx="685800" cy="685800"/>
          </a:xfrm>
          <a:prstGeom prst="ellipse">
            <a:avLst/>
          </a:prstGeom>
          <a:solidFill>
            <a:srgbClr val="0070C0"/>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888" name="椭圆 1048887"/>
          <p:cNvSpPr/>
          <p:nvPr/>
        </p:nvSpPr>
        <p:spPr>
          <a:xfrm>
            <a:off x="1457325" y="4378325"/>
            <a:ext cx="685800" cy="685800"/>
          </a:xfrm>
          <a:prstGeom prst="ellipse">
            <a:avLst/>
          </a:prstGeom>
          <a:solidFill>
            <a:srgbClr val="0070C0"/>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889" name="矩形 1048888"/>
          <p:cNvSpPr/>
          <p:nvPr/>
        </p:nvSpPr>
        <p:spPr>
          <a:xfrm>
            <a:off x="1597025" y="2471737"/>
            <a:ext cx="406400" cy="522287"/>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r>
              <a:rPr lang="en-US" altLang="zh-CN" sz="2800">
                <a:solidFill>
                  <a:schemeClr val="lt1"/>
                </a:solidFill>
                <a:latin typeface="微软雅黑" pitchFamily="34" charset="-122"/>
                <a:ea typeface="微软雅黑" pitchFamily="34" charset="-122"/>
              </a:rPr>
              <a:t>1</a:t>
            </a:r>
          </a:p>
        </p:txBody>
      </p:sp>
      <p:sp>
        <p:nvSpPr>
          <p:cNvPr id="1048890" name="矩形 1048889"/>
          <p:cNvSpPr/>
          <p:nvPr/>
        </p:nvSpPr>
        <p:spPr>
          <a:xfrm>
            <a:off x="1597025" y="3462337"/>
            <a:ext cx="406400" cy="522287"/>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r>
              <a:rPr lang="en-US" altLang="zh-CN" sz="2800">
                <a:solidFill>
                  <a:schemeClr val="lt1"/>
                </a:solidFill>
                <a:latin typeface="微软雅黑" pitchFamily="34" charset="-122"/>
                <a:ea typeface="微软雅黑" pitchFamily="34" charset="-122"/>
              </a:rPr>
              <a:t>2</a:t>
            </a:r>
          </a:p>
        </p:txBody>
      </p:sp>
      <p:sp>
        <p:nvSpPr>
          <p:cNvPr id="1048891" name="矩形 1048890"/>
          <p:cNvSpPr/>
          <p:nvPr/>
        </p:nvSpPr>
        <p:spPr>
          <a:xfrm>
            <a:off x="1597025" y="4452937"/>
            <a:ext cx="407987" cy="523875"/>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r>
              <a:rPr lang="en-US" altLang="zh-CN" sz="2800">
                <a:solidFill>
                  <a:schemeClr val="lt1"/>
                </a:solidFill>
                <a:latin typeface="微软雅黑" pitchFamily="34" charset="-122"/>
                <a:ea typeface="微软雅黑" pitchFamily="34" charset="-122"/>
              </a:rPr>
              <a:t>3</a:t>
            </a:r>
          </a:p>
        </p:txBody>
      </p:sp>
      <p:sp>
        <p:nvSpPr>
          <p:cNvPr id="1048892" name="任意多边形 1048891"/>
          <p:cNvSpPr/>
          <p:nvPr/>
        </p:nvSpPr>
        <p:spPr bwMode="auto">
          <a:xfrm rot="16200000" flipH="1">
            <a:off x="7810500" y="2160587"/>
            <a:ext cx="1143000" cy="1143000"/>
          </a:xfrm>
          <a:custGeom>
            <a:avLst/>
            <a:gdLst/>
            <a:ahLst/>
            <a:cxnLst/>
            <a:rect l="0" t="0" r="r" b="b"/>
            <a:pathLst>
              <a:path w="1143000" h="1143000">
                <a:moveTo>
                  <a:pt x="0" y="571500"/>
                </a:moveTo>
                <a:cubicBezTo>
                  <a:pt x="0" y="365758"/>
                  <a:pt x="110589" y="175895"/>
                  <a:pt x="289550" y="74392"/>
                </a:cubicBezTo>
                <a:cubicBezTo>
                  <a:pt x="468511" y="-27111"/>
                  <a:pt x="688219" y="-24586"/>
                  <a:pt x="864800" y="81003"/>
                </a:cubicBezTo>
                <a:cubicBezTo>
                  <a:pt x="1041381" y="186592"/>
                  <a:pt x="1147577" y="378946"/>
                  <a:pt x="1142849" y="584635"/>
                </a:cubicBezTo>
                <a:lnTo>
                  <a:pt x="985831" y="581025"/>
                </a:lnTo>
                <a:cubicBezTo>
                  <a:pt x="989260" y="431864"/>
                  <a:pt x="912248" y="292373"/>
                  <a:pt x="784196" y="215802"/>
                </a:cubicBezTo>
                <a:cubicBezTo>
                  <a:pt x="656143" y="139231"/>
                  <a:pt x="496816" y="137400"/>
                  <a:pt x="367037" y="211008"/>
                </a:cubicBezTo>
                <a:cubicBezTo>
                  <a:pt x="237258" y="284616"/>
                  <a:pt x="157061" y="422300"/>
                  <a:pt x="157061" y="571501"/>
                </a:cubicBezTo>
                <a:lnTo>
                  <a:pt x="0" y="571500"/>
                </a:lnTo>
              </a:path>
            </a:pathLst>
          </a:custGeom>
          <a:solidFill>
            <a:srgbClr val="FFC000">
              <a:alpha val="100000"/>
            </a:srgbClr>
          </a:solidFill>
          <a:ln>
            <a:noFill/>
          </a:ln>
        </p:spPr>
      </p:sp>
      <p:sp>
        <p:nvSpPr>
          <p:cNvPr id="1048893" name="任意多边形 1048892"/>
          <p:cNvSpPr/>
          <p:nvPr/>
        </p:nvSpPr>
        <p:spPr bwMode="auto">
          <a:xfrm rot="16200000" flipH="1">
            <a:off x="7810500" y="3151187"/>
            <a:ext cx="1143000" cy="1143000"/>
          </a:xfrm>
          <a:custGeom>
            <a:avLst/>
            <a:gdLst/>
            <a:ahLst/>
            <a:cxnLst/>
            <a:rect l="0" t="0" r="r" b="b"/>
            <a:pathLst>
              <a:path w="1143000" h="1143000">
                <a:moveTo>
                  <a:pt x="0" y="571500"/>
                </a:moveTo>
                <a:cubicBezTo>
                  <a:pt x="0" y="365758"/>
                  <a:pt x="110589" y="175895"/>
                  <a:pt x="289550" y="74392"/>
                </a:cubicBezTo>
                <a:cubicBezTo>
                  <a:pt x="468511" y="-27111"/>
                  <a:pt x="688219" y="-24586"/>
                  <a:pt x="864800" y="81003"/>
                </a:cubicBezTo>
                <a:cubicBezTo>
                  <a:pt x="1041381" y="186592"/>
                  <a:pt x="1147577" y="378946"/>
                  <a:pt x="1142849" y="584635"/>
                </a:cubicBezTo>
                <a:lnTo>
                  <a:pt x="985831" y="581025"/>
                </a:lnTo>
                <a:cubicBezTo>
                  <a:pt x="989260" y="431864"/>
                  <a:pt x="912248" y="292373"/>
                  <a:pt x="784196" y="215802"/>
                </a:cubicBezTo>
                <a:cubicBezTo>
                  <a:pt x="656143" y="139231"/>
                  <a:pt x="496816" y="137400"/>
                  <a:pt x="367037" y="211008"/>
                </a:cubicBezTo>
                <a:cubicBezTo>
                  <a:pt x="237258" y="284616"/>
                  <a:pt x="157061" y="422300"/>
                  <a:pt x="157061" y="571501"/>
                </a:cubicBezTo>
                <a:lnTo>
                  <a:pt x="0" y="571500"/>
                </a:lnTo>
              </a:path>
            </a:pathLst>
          </a:custGeom>
          <a:solidFill>
            <a:srgbClr val="FFC000">
              <a:alpha val="100000"/>
            </a:srgbClr>
          </a:solidFill>
          <a:ln>
            <a:noFill/>
          </a:ln>
        </p:spPr>
      </p:sp>
      <p:sp>
        <p:nvSpPr>
          <p:cNvPr id="1048894" name="任意多边形 1048893"/>
          <p:cNvSpPr/>
          <p:nvPr/>
        </p:nvSpPr>
        <p:spPr bwMode="auto">
          <a:xfrm rot="16200000" flipH="1">
            <a:off x="7810500" y="4149725"/>
            <a:ext cx="1143000" cy="1143000"/>
          </a:xfrm>
          <a:custGeom>
            <a:avLst/>
            <a:gdLst/>
            <a:ahLst/>
            <a:cxnLst/>
            <a:rect l="0" t="0" r="r" b="b"/>
            <a:pathLst>
              <a:path w="1143000" h="1143000">
                <a:moveTo>
                  <a:pt x="0" y="571500"/>
                </a:moveTo>
                <a:cubicBezTo>
                  <a:pt x="0" y="365758"/>
                  <a:pt x="110589" y="175895"/>
                  <a:pt x="289550" y="74392"/>
                </a:cubicBezTo>
                <a:cubicBezTo>
                  <a:pt x="468511" y="-27111"/>
                  <a:pt x="688219" y="-24586"/>
                  <a:pt x="864800" y="81003"/>
                </a:cubicBezTo>
                <a:cubicBezTo>
                  <a:pt x="1041381" y="186592"/>
                  <a:pt x="1147577" y="378946"/>
                  <a:pt x="1142849" y="584635"/>
                </a:cubicBezTo>
                <a:lnTo>
                  <a:pt x="985831" y="581025"/>
                </a:lnTo>
                <a:cubicBezTo>
                  <a:pt x="989260" y="431864"/>
                  <a:pt x="912248" y="292373"/>
                  <a:pt x="784196" y="215802"/>
                </a:cubicBezTo>
                <a:cubicBezTo>
                  <a:pt x="656143" y="139231"/>
                  <a:pt x="496816" y="137400"/>
                  <a:pt x="367037" y="211008"/>
                </a:cubicBezTo>
                <a:cubicBezTo>
                  <a:pt x="237258" y="284616"/>
                  <a:pt x="157061" y="422300"/>
                  <a:pt x="157061" y="571501"/>
                </a:cubicBezTo>
                <a:lnTo>
                  <a:pt x="0" y="571500"/>
                </a:lnTo>
              </a:path>
            </a:pathLst>
          </a:custGeom>
          <a:solidFill>
            <a:srgbClr val="FFC000">
              <a:alpha val="100000"/>
            </a:srgbClr>
          </a:solidFill>
          <a:ln>
            <a:noFill/>
          </a:ln>
        </p:spPr>
      </p:sp>
      <p:sp>
        <p:nvSpPr>
          <p:cNvPr id="1048895" name="椭圆 1048894"/>
          <p:cNvSpPr/>
          <p:nvPr/>
        </p:nvSpPr>
        <p:spPr>
          <a:xfrm>
            <a:off x="8153400" y="2389187"/>
            <a:ext cx="685800" cy="685800"/>
          </a:xfrm>
          <a:prstGeom prst="ellipse">
            <a:avLst/>
          </a:prstGeom>
          <a:solidFill>
            <a:srgbClr val="0070C0"/>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896" name="椭圆 1048895"/>
          <p:cNvSpPr/>
          <p:nvPr/>
        </p:nvSpPr>
        <p:spPr>
          <a:xfrm>
            <a:off x="8153400" y="3387725"/>
            <a:ext cx="685800" cy="685800"/>
          </a:xfrm>
          <a:prstGeom prst="ellipse">
            <a:avLst/>
          </a:prstGeom>
          <a:solidFill>
            <a:srgbClr val="0070C0"/>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897" name="椭圆 1048896"/>
          <p:cNvSpPr/>
          <p:nvPr/>
        </p:nvSpPr>
        <p:spPr>
          <a:xfrm>
            <a:off x="8153400" y="4378325"/>
            <a:ext cx="685800" cy="685800"/>
          </a:xfrm>
          <a:prstGeom prst="ellipse">
            <a:avLst/>
          </a:prstGeom>
          <a:solidFill>
            <a:srgbClr val="0070C0"/>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898" name="矩形 1048897"/>
          <p:cNvSpPr/>
          <p:nvPr/>
        </p:nvSpPr>
        <p:spPr>
          <a:xfrm>
            <a:off x="8243887" y="2471737"/>
            <a:ext cx="407987" cy="522287"/>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r>
              <a:rPr lang="en-US" altLang="zh-CN" sz="2800">
                <a:solidFill>
                  <a:schemeClr val="lt1"/>
                </a:solidFill>
                <a:latin typeface="微软雅黑" pitchFamily="34" charset="-122"/>
                <a:ea typeface="微软雅黑" pitchFamily="34" charset="-122"/>
              </a:rPr>
              <a:t>4</a:t>
            </a:r>
          </a:p>
        </p:txBody>
      </p:sp>
      <p:sp>
        <p:nvSpPr>
          <p:cNvPr id="1048899" name="矩形 1048898"/>
          <p:cNvSpPr/>
          <p:nvPr/>
        </p:nvSpPr>
        <p:spPr>
          <a:xfrm>
            <a:off x="8293100" y="3460750"/>
            <a:ext cx="406400" cy="523875"/>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r>
              <a:rPr lang="en-US" altLang="zh-CN" sz="2800">
                <a:solidFill>
                  <a:schemeClr val="lt1"/>
                </a:solidFill>
                <a:latin typeface="微软雅黑" pitchFamily="34" charset="-122"/>
                <a:ea typeface="微软雅黑" pitchFamily="34" charset="-122"/>
              </a:rPr>
              <a:t>5</a:t>
            </a:r>
          </a:p>
        </p:txBody>
      </p:sp>
      <p:sp>
        <p:nvSpPr>
          <p:cNvPr id="1048900" name="矩形 1048899"/>
          <p:cNvSpPr/>
          <p:nvPr/>
        </p:nvSpPr>
        <p:spPr>
          <a:xfrm>
            <a:off x="8293100" y="4452937"/>
            <a:ext cx="407987" cy="523875"/>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r>
              <a:rPr lang="en-US" altLang="zh-CN" sz="2800">
                <a:solidFill>
                  <a:schemeClr val="lt1"/>
                </a:solidFill>
                <a:latin typeface="微软雅黑" pitchFamily="34" charset="-122"/>
                <a:ea typeface="微软雅黑" pitchFamily="34" charset="-122"/>
              </a:rPr>
              <a:t>6</a:t>
            </a:r>
          </a:p>
        </p:txBody>
      </p:sp>
      <p:sp>
        <p:nvSpPr>
          <p:cNvPr id="1048901" name="矩形 1048900"/>
          <p:cNvSpPr/>
          <p:nvPr/>
        </p:nvSpPr>
        <p:spPr>
          <a:xfrm>
            <a:off x="2741612" y="2547937"/>
            <a:ext cx="1516062" cy="461962"/>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r>
              <a:rPr lang="zh-CN" altLang="en-US" sz="2400">
                <a:latin typeface="微软雅黑" pitchFamily="34" charset="-122"/>
                <a:ea typeface="微软雅黑" pitchFamily="34" charset="-122"/>
              </a:rPr>
              <a:t>基本定义 </a:t>
            </a:r>
          </a:p>
        </p:txBody>
      </p:sp>
      <p:sp>
        <p:nvSpPr>
          <p:cNvPr id="1048902" name="矩形 1048901"/>
          <p:cNvSpPr/>
          <p:nvPr/>
        </p:nvSpPr>
        <p:spPr>
          <a:xfrm>
            <a:off x="2741612" y="3546475"/>
            <a:ext cx="1724025" cy="460375"/>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r>
              <a:rPr lang="zh-CN" altLang="en-US" sz="2400">
                <a:latin typeface="微软雅黑" pitchFamily="34" charset="-122"/>
                <a:ea typeface="微软雅黑" pitchFamily="34" charset="-122"/>
              </a:rPr>
              <a:t>目的与原则</a:t>
            </a:r>
          </a:p>
        </p:txBody>
      </p:sp>
      <p:sp>
        <p:nvSpPr>
          <p:cNvPr id="1048903" name="矩形 1048902"/>
          <p:cNvSpPr/>
          <p:nvPr/>
        </p:nvSpPr>
        <p:spPr>
          <a:xfrm>
            <a:off x="2781300" y="4543425"/>
            <a:ext cx="1506537" cy="461962"/>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r>
              <a:rPr lang="zh-CN" altLang="en-US" sz="2400">
                <a:latin typeface="微软雅黑" pitchFamily="34" charset="-122"/>
                <a:ea typeface="微软雅黑" pitchFamily="34" charset="-122"/>
              </a:rPr>
              <a:t>评估过程 </a:t>
            </a:r>
          </a:p>
        </p:txBody>
      </p:sp>
      <p:sp>
        <p:nvSpPr>
          <p:cNvPr id="1048904" name="矩形 1048903"/>
          <p:cNvSpPr/>
          <p:nvPr/>
        </p:nvSpPr>
        <p:spPr>
          <a:xfrm>
            <a:off x="6156325" y="2554287"/>
            <a:ext cx="1414462" cy="461962"/>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r>
              <a:rPr lang="zh-CN" altLang="en-US" sz="2400">
                <a:latin typeface="微软雅黑" pitchFamily="34" charset="-122"/>
                <a:ea typeface="微软雅黑" pitchFamily="34" charset="-122"/>
              </a:rPr>
              <a:t>评估要素</a:t>
            </a:r>
          </a:p>
        </p:txBody>
      </p:sp>
      <p:sp>
        <p:nvSpPr>
          <p:cNvPr id="1048905" name="矩形 1048904"/>
          <p:cNvSpPr/>
          <p:nvPr/>
        </p:nvSpPr>
        <p:spPr>
          <a:xfrm>
            <a:off x="6156325" y="3494087"/>
            <a:ext cx="1506537" cy="461962"/>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r>
              <a:rPr lang="zh-CN" altLang="en-US" sz="2400">
                <a:latin typeface="微软雅黑" pitchFamily="34" charset="-122"/>
                <a:ea typeface="微软雅黑" pitchFamily="34" charset="-122"/>
              </a:rPr>
              <a:t>评估方法 </a:t>
            </a:r>
          </a:p>
        </p:txBody>
      </p:sp>
      <p:sp>
        <p:nvSpPr>
          <p:cNvPr id="1048906" name="矩形 1048905"/>
          <p:cNvSpPr/>
          <p:nvPr/>
        </p:nvSpPr>
        <p:spPr>
          <a:xfrm>
            <a:off x="6175375" y="4545012"/>
            <a:ext cx="1416050" cy="461962"/>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r>
              <a:rPr lang="zh-CN" altLang="en-US" sz="2400">
                <a:latin typeface="微软雅黑" pitchFamily="34" charset="-122"/>
                <a:ea typeface="微软雅黑" pitchFamily="34" charset="-122"/>
              </a:rPr>
              <a:t>评估结论</a:t>
            </a:r>
          </a:p>
        </p:txBody>
      </p:sp>
    </p:spTree>
  </p:cSld>
  <p:clrMapOvr>
    <a:masterClrMapping/>
  </p:clrMapOvr>
  <p:transition>
    <p:blinds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07" name="标题 1048906"/>
          <p:cNvSpPr>
            <a:spLocks noGrp="1"/>
          </p:cNvSpPr>
          <p:nvPr>
            <p:ph type="title"/>
          </p:nvPr>
        </p:nvSpPr>
        <p:spPr>
          <a:xfrm>
            <a:off x="1600200" y="395287"/>
            <a:ext cx="7086600" cy="63500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4200" b="0" i="0" u="none" baseline="0">
                <a:solidFill>
                  <a:schemeClr val="lt2"/>
                </a:solidFill>
                <a:latin typeface="Arial" pitchFamily="34" charset="0"/>
                <a:ea typeface="宋体" pitchFamily="2" charset="-122"/>
                <a:sym typeface="Arial" pitchFamily="34" charset="0"/>
              </a:defRPr>
            </a:lvl1pPr>
          </a:lstStyle>
          <a:p>
            <a:pPr lvl="0" algn="ctr" eaLnBrk="1" latinLnBrk="1" hangingPunct="1"/>
            <a:r>
              <a:rPr lang="zh-CN" altLang="en-US" sz="3600" b="1">
                <a:latin typeface="微软雅黑" pitchFamily="34" charset="-122"/>
                <a:ea typeface="微软雅黑" pitchFamily="34" charset="-122"/>
              </a:rPr>
              <a:t>八、安全生产应急演练总结与善后</a:t>
            </a:r>
          </a:p>
        </p:txBody>
      </p:sp>
      <p:sp>
        <p:nvSpPr>
          <p:cNvPr id="1048908" name="任意多边形 1048907"/>
          <p:cNvSpPr/>
          <p:nvPr/>
        </p:nvSpPr>
        <p:spPr bwMode="auto">
          <a:xfrm rot="5400000">
            <a:off x="2716212" y="2370137"/>
            <a:ext cx="1143000" cy="1143000"/>
          </a:xfrm>
          <a:custGeom>
            <a:avLst/>
            <a:gdLst/>
            <a:ahLst/>
            <a:cxnLst/>
            <a:rect l="0" t="0" r="r" b="b"/>
            <a:pathLst>
              <a:path w="1143000" h="1143000">
                <a:moveTo>
                  <a:pt x="0" y="571500"/>
                </a:moveTo>
                <a:cubicBezTo>
                  <a:pt x="0" y="365758"/>
                  <a:pt x="110589" y="175895"/>
                  <a:pt x="289550" y="74392"/>
                </a:cubicBezTo>
                <a:cubicBezTo>
                  <a:pt x="468511" y="-27111"/>
                  <a:pt x="688219" y="-24586"/>
                  <a:pt x="864800" y="81003"/>
                </a:cubicBezTo>
                <a:cubicBezTo>
                  <a:pt x="1041381" y="186592"/>
                  <a:pt x="1147577" y="378946"/>
                  <a:pt x="1142849" y="584635"/>
                </a:cubicBezTo>
                <a:lnTo>
                  <a:pt x="985831" y="581025"/>
                </a:lnTo>
                <a:cubicBezTo>
                  <a:pt x="989260" y="431864"/>
                  <a:pt x="912248" y="292373"/>
                  <a:pt x="784196" y="215802"/>
                </a:cubicBezTo>
                <a:cubicBezTo>
                  <a:pt x="656143" y="139231"/>
                  <a:pt x="496816" y="137400"/>
                  <a:pt x="367037" y="211008"/>
                </a:cubicBezTo>
                <a:cubicBezTo>
                  <a:pt x="237258" y="284616"/>
                  <a:pt x="157061" y="422300"/>
                  <a:pt x="157061" y="571501"/>
                </a:cubicBezTo>
                <a:lnTo>
                  <a:pt x="0" y="571500"/>
                </a:lnTo>
              </a:path>
            </a:pathLst>
          </a:custGeom>
          <a:solidFill>
            <a:srgbClr val="FFC000">
              <a:alpha val="100000"/>
            </a:srgbClr>
          </a:solidFill>
          <a:ln>
            <a:noFill/>
          </a:ln>
        </p:spPr>
      </p:sp>
      <p:sp>
        <p:nvSpPr>
          <p:cNvPr id="1048909" name="任意多边形 1048908"/>
          <p:cNvSpPr/>
          <p:nvPr/>
        </p:nvSpPr>
        <p:spPr bwMode="auto">
          <a:xfrm rot="5400000">
            <a:off x="2716212" y="3360737"/>
            <a:ext cx="1143000" cy="1143000"/>
          </a:xfrm>
          <a:custGeom>
            <a:avLst/>
            <a:gdLst/>
            <a:ahLst/>
            <a:cxnLst/>
            <a:rect l="0" t="0" r="r" b="b"/>
            <a:pathLst>
              <a:path w="1143000" h="1143000">
                <a:moveTo>
                  <a:pt x="0" y="571500"/>
                </a:moveTo>
                <a:cubicBezTo>
                  <a:pt x="0" y="365758"/>
                  <a:pt x="110589" y="175895"/>
                  <a:pt x="289550" y="74392"/>
                </a:cubicBezTo>
                <a:cubicBezTo>
                  <a:pt x="468511" y="-27111"/>
                  <a:pt x="688219" y="-24586"/>
                  <a:pt x="864800" y="81003"/>
                </a:cubicBezTo>
                <a:cubicBezTo>
                  <a:pt x="1041381" y="186592"/>
                  <a:pt x="1147577" y="378946"/>
                  <a:pt x="1142849" y="584635"/>
                </a:cubicBezTo>
                <a:lnTo>
                  <a:pt x="985831" y="581025"/>
                </a:lnTo>
                <a:cubicBezTo>
                  <a:pt x="989260" y="431864"/>
                  <a:pt x="912248" y="292373"/>
                  <a:pt x="784196" y="215802"/>
                </a:cubicBezTo>
                <a:cubicBezTo>
                  <a:pt x="656143" y="139231"/>
                  <a:pt x="496816" y="137400"/>
                  <a:pt x="367037" y="211008"/>
                </a:cubicBezTo>
                <a:cubicBezTo>
                  <a:pt x="237258" y="284616"/>
                  <a:pt x="157061" y="422300"/>
                  <a:pt x="157061" y="571501"/>
                </a:cubicBezTo>
                <a:lnTo>
                  <a:pt x="0" y="571500"/>
                </a:lnTo>
              </a:path>
            </a:pathLst>
          </a:custGeom>
          <a:solidFill>
            <a:srgbClr val="FFC000">
              <a:alpha val="100000"/>
            </a:srgbClr>
          </a:solidFill>
          <a:ln>
            <a:noFill/>
          </a:ln>
        </p:spPr>
      </p:sp>
      <p:sp>
        <p:nvSpPr>
          <p:cNvPr id="1048910" name="任意多边形 1048909"/>
          <p:cNvSpPr/>
          <p:nvPr/>
        </p:nvSpPr>
        <p:spPr bwMode="auto">
          <a:xfrm rot="5400000">
            <a:off x="2716212" y="4357687"/>
            <a:ext cx="1143000" cy="1143000"/>
          </a:xfrm>
          <a:custGeom>
            <a:avLst/>
            <a:gdLst/>
            <a:ahLst/>
            <a:cxnLst/>
            <a:rect l="0" t="0" r="r" b="b"/>
            <a:pathLst>
              <a:path w="1143000" h="1143000">
                <a:moveTo>
                  <a:pt x="0" y="571500"/>
                </a:moveTo>
                <a:cubicBezTo>
                  <a:pt x="0" y="365758"/>
                  <a:pt x="110589" y="175895"/>
                  <a:pt x="289550" y="74392"/>
                </a:cubicBezTo>
                <a:cubicBezTo>
                  <a:pt x="468511" y="-27111"/>
                  <a:pt x="688219" y="-24586"/>
                  <a:pt x="864800" y="81003"/>
                </a:cubicBezTo>
                <a:cubicBezTo>
                  <a:pt x="1041381" y="186592"/>
                  <a:pt x="1147577" y="378946"/>
                  <a:pt x="1142849" y="584635"/>
                </a:cubicBezTo>
                <a:lnTo>
                  <a:pt x="985831" y="581025"/>
                </a:lnTo>
                <a:cubicBezTo>
                  <a:pt x="989260" y="431864"/>
                  <a:pt x="912248" y="292373"/>
                  <a:pt x="784196" y="215802"/>
                </a:cubicBezTo>
                <a:cubicBezTo>
                  <a:pt x="656143" y="139231"/>
                  <a:pt x="496816" y="137400"/>
                  <a:pt x="367037" y="211008"/>
                </a:cubicBezTo>
                <a:cubicBezTo>
                  <a:pt x="237258" y="284616"/>
                  <a:pt x="157061" y="422300"/>
                  <a:pt x="157061" y="571501"/>
                </a:cubicBezTo>
                <a:lnTo>
                  <a:pt x="0" y="571500"/>
                </a:lnTo>
              </a:path>
            </a:pathLst>
          </a:custGeom>
          <a:solidFill>
            <a:srgbClr val="FFC000">
              <a:alpha val="100000"/>
            </a:srgbClr>
          </a:solidFill>
          <a:ln>
            <a:noFill/>
          </a:ln>
        </p:spPr>
      </p:sp>
      <p:sp>
        <p:nvSpPr>
          <p:cNvPr id="1048911" name="椭圆 1048910"/>
          <p:cNvSpPr/>
          <p:nvPr/>
        </p:nvSpPr>
        <p:spPr>
          <a:xfrm>
            <a:off x="2868612" y="2598737"/>
            <a:ext cx="685800" cy="685800"/>
          </a:xfrm>
          <a:prstGeom prst="ellipse">
            <a:avLst/>
          </a:prstGeom>
          <a:solidFill>
            <a:srgbClr val="0070C0"/>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912" name="椭圆 1048911"/>
          <p:cNvSpPr/>
          <p:nvPr/>
        </p:nvSpPr>
        <p:spPr>
          <a:xfrm>
            <a:off x="2868612" y="3595687"/>
            <a:ext cx="685800" cy="685800"/>
          </a:xfrm>
          <a:prstGeom prst="ellipse">
            <a:avLst/>
          </a:prstGeom>
          <a:solidFill>
            <a:srgbClr val="0070C0"/>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913" name="椭圆 1048912"/>
          <p:cNvSpPr/>
          <p:nvPr/>
        </p:nvSpPr>
        <p:spPr>
          <a:xfrm>
            <a:off x="2868612" y="4586287"/>
            <a:ext cx="685800" cy="685800"/>
          </a:xfrm>
          <a:prstGeom prst="ellipse">
            <a:avLst/>
          </a:prstGeom>
          <a:solidFill>
            <a:srgbClr val="0070C0"/>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914" name="矩形 1048913"/>
          <p:cNvSpPr/>
          <p:nvPr/>
        </p:nvSpPr>
        <p:spPr>
          <a:xfrm>
            <a:off x="3006725" y="2679700"/>
            <a:ext cx="407987" cy="522287"/>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r>
              <a:rPr lang="en-US" altLang="zh-CN" sz="2800">
                <a:solidFill>
                  <a:schemeClr val="lt1"/>
                </a:solidFill>
                <a:latin typeface="微软雅黑" pitchFamily="34" charset="-122"/>
                <a:ea typeface="微软雅黑" pitchFamily="34" charset="-122"/>
              </a:rPr>
              <a:t>1</a:t>
            </a:r>
          </a:p>
        </p:txBody>
      </p:sp>
      <p:sp>
        <p:nvSpPr>
          <p:cNvPr id="1048915" name="矩形 1048914"/>
          <p:cNvSpPr/>
          <p:nvPr/>
        </p:nvSpPr>
        <p:spPr>
          <a:xfrm>
            <a:off x="3006725" y="3670300"/>
            <a:ext cx="407987" cy="522287"/>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r>
              <a:rPr lang="en-US" altLang="zh-CN" sz="2800">
                <a:solidFill>
                  <a:schemeClr val="lt1"/>
                </a:solidFill>
                <a:latin typeface="微软雅黑" pitchFamily="34" charset="-122"/>
                <a:ea typeface="微软雅黑" pitchFamily="34" charset="-122"/>
              </a:rPr>
              <a:t>2</a:t>
            </a:r>
          </a:p>
        </p:txBody>
      </p:sp>
      <p:sp>
        <p:nvSpPr>
          <p:cNvPr id="1048916" name="矩形 1048915"/>
          <p:cNvSpPr/>
          <p:nvPr/>
        </p:nvSpPr>
        <p:spPr>
          <a:xfrm>
            <a:off x="3008312" y="4660900"/>
            <a:ext cx="407987" cy="523875"/>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r>
              <a:rPr lang="en-US" altLang="zh-CN" sz="2800">
                <a:solidFill>
                  <a:schemeClr val="lt1"/>
                </a:solidFill>
                <a:latin typeface="微软雅黑" pitchFamily="34" charset="-122"/>
                <a:ea typeface="微软雅黑" pitchFamily="34" charset="-122"/>
              </a:rPr>
              <a:t>3</a:t>
            </a:r>
          </a:p>
        </p:txBody>
      </p:sp>
      <p:sp>
        <p:nvSpPr>
          <p:cNvPr id="1048917" name="矩形 1048916"/>
          <p:cNvSpPr/>
          <p:nvPr/>
        </p:nvSpPr>
        <p:spPr>
          <a:xfrm>
            <a:off x="4152900" y="2755900"/>
            <a:ext cx="2954337" cy="461962"/>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r>
              <a:rPr lang="zh-CN" altLang="en-US" sz="2400">
                <a:latin typeface="微软雅黑" pitchFamily="34" charset="-122"/>
                <a:ea typeface="微软雅黑" pitchFamily="34" charset="-122"/>
              </a:rPr>
              <a:t>应急演练的总结工作</a:t>
            </a:r>
          </a:p>
        </p:txBody>
      </p:sp>
      <p:sp>
        <p:nvSpPr>
          <p:cNvPr id="1048918" name="矩形 1048917"/>
          <p:cNvSpPr/>
          <p:nvPr/>
        </p:nvSpPr>
        <p:spPr>
          <a:xfrm>
            <a:off x="4152900" y="3762375"/>
            <a:ext cx="2954337" cy="461962"/>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r>
              <a:rPr lang="zh-CN" altLang="en-US" sz="2400">
                <a:latin typeface="微软雅黑" pitchFamily="34" charset="-122"/>
                <a:ea typeface="微软雅黑" pitchFamily="34" charset="-122"/>
              </a:rPr>
              <a:t>应急演练的善后工作</a:t>
            </a:r>
          </a:p>
        </p:txBody>
      </p:sp>
      <p:sp>
        <p:nvSpPr>
          <p:cNvPr id="1048919" name="矩形 1048918"/>
          <p:cNvSpPr/>
          <p:nvPr/>
        </p:nvSpPr>
        <p:spPr>
          <a:xfrm>
            <a:off x="4152900" y="4724400"/>
            <a:ext cx="2954337" cy="461962"/>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r>
              <a:rPr lang="zh-CN" altLang="en-US" sz="2400">
                <a:latin typeface="微软雅黑" pitchFamily="34" charset="-122"/>
                <a:ea typeface="微软雅黑" pitchFamily="34" charset="-122"/>
              </a:rPr>
              <a:t>应急演练的总结案例</a:t>
            </a:r>
          </a:p>
        </p:txBody>
      </p:sp>
    </p:spTree>
  </p:cSld>
  <p:clrMapOvr>
    <a:masterClrMapping/>
  </p:clrMapOvr>
  <p:transition>
    <p:blinds dir="vert"/>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604" name="任意多边形 1048603"/>
          <p:cNvSpPr/>
          <p:nvPr/>
        </p:nvSpPr>
        <p:spPr bwMode="auto">
          <a:xfrm>
            <a:off x="723900" y="2290762"/>
            <a:ext cx="4343400" cy="509587"/>
          </a:xfrm>
          <a:custGeom>
            <a:avLst/>
            <a:gdLst/>
            <a:ahLst/>
            <a:cxnLst/>
            <a:rect l="0" t="0" r="r" b="b"/>
            <a:pathLst>
              <a:path w="4044085" h="509587">
                <a:moveTo>
                  <a:pt x="193604" y="0"/>
                </a:moveTo>
                <a:cubicBezTo>
                  <a:pt x="-104846" y="101599"/>
                  <a:pt x="-21503" y="467519"/>
                  <a:pt x="195985" y="509587"/>
                </a:cubicBezTo>
                <a:lnTo>
                  <a:pt x="4044085" y="509587"/>
                </a:lnTo>
              </a:path>
            </a:pathLst>
          </a:custGeom>
          <a:noFill/>
          <a:ln w="25400" cap="flat" cmpd="sng">
            <a:solidFill>
              <a:srgbClr val="0070C0">
                <a:alpha val="100000"/>
              </a:srgbClr>
            </a:solidFill>
            <a:prstDash val="solid"/>
            <a:round/>
          </a:ln>
        </p:spPr>
      </p:sp>
      <p:sp>
        <p:nvSpPr>
          <p:cNvPr id="1048605" name="椭圆 1048604"/>
          <p:cNvSpPr/>
          <p:nvPr/>
        </p:nvSpPr>
        <p:spPr>
          <a:xfrm>
            <a:off x="762000" y="2317750"/>
            <a:ext cx="457200" cy="457200"/>
          </a:xfrm>
          <a:prstGeom prst="ellipse">
            <a:avLst/>
          </a:prstGeom>
          <a:solidFill>
            <a:srgbClr val="0070C0"/>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606" name="矩形 1048605"/>
          <p:cNvSpPr/>
          <p:nvPr/>
        </p:nvSpPr>
        <p:spPr>
          <a:xfrm>
            <a:off x="1268412" y="2336800"/>
            <a:ext cx="3738881" cy="396240"/>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r>
              <a:rPr lang="zh-CN" altLang="en-US" sz="2000">
                <a:latin typeface="微软雅黑" pitchFamily="34" charset="-122"/>
                <a:ea typeface="微软雅黑" pitchFamily="34" charset="-122"/>
              </a:rPr>
              <a:t>国内外安全生产及应急演练形势</a:t>
            </a:r>
          </a:p>
        </p:txBody>
      </p:sp>
      <p:sp>
        <p:nvSpPr>
          <p:cNvPr id="1048607" name="任意多边形 1048606"/>
          <p:cNvSpPr/>
          <p:nvPr/>
        </p:nvSpPr>
        <p:spPr bwMode="auto">
          <a:xfrm>
            <a:off x="723900" y="3071812"/>
            <a:ext cx="4319587" cy="509587"/>
          </a:xfrm>
          <a:custGeom>
            <a:avLst/>
            <a:gdLst/>
            <a:ahLst/>
            <a:cxnLst/>
            <a:rect l="0" t="0" r="r" b="b"/>
            <a:pathLst>
              <a:path w="4044085" h="509587">
                <a:moveTo>
                  <a:pt x="193604" y="0"/>
                </a:moveTo>
                <a:cubicBezTo>
                  <a:pt x="-104846" y="101599"/>
                  <a:pt x="-21503" y="467519"/>
                  <a:pt x="195985" y="509587"/>
                </a:cubicBezTo>
                <a:lnTo>
                  <a:pt x="4044085" y="509587"/>
                </a:lnTo>
              </a:path>
            </a:pathLst>
          </a:custGeom>
          <a:noFill/>
          <a:ln w="25400" cap="flat" cmpd="sng">
            <a:solidFill>
              <a:srgbClr val="0070C0">
                <a:alpha val="100000"/>
              </a:srgbClr>
            </a:solidFill>
            <a:prstDash val="solid"/>
            <a:round/>
          </a:ln>
        </p:spPr>
      </p:sp>
      <p:sp>
        <p:nvSpPr>
          <p:cNvPr id="1048608" name="椭圆 1048607"/>
          <p:cNvSpPr/>
          <p:nvPr/>
        </p:nvSpPr>
        <p:spPr>
          <a:xfrm>
            <a:off x="762000" y="3097212"/>
            <a:ext cx="457200" cy="457200"/>
          </a:xfrm>
          <a:prstGeom prst="ellipse">
            <a:avLst/>
          </a:prstGeom>
          <a:solidFill>
            <a:srgbClr val="0070C0"/>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609" name="矩形 1048608"/>
          <p:cNvSpPr/>
          <p:nvPr/>
        </p:nvSpPr>
        <p:spPr>
          <a:xfrm>
            <a:off x="1271587" y="3116262"/>
            <a:ext cx="3484881" cy="396240"/>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r>
              <a:rPr lang="zh-CN" altLang="en-US" sz="2000">
                <a:latin typeface="微软雅黑" pitchFamily="34" charset="-122"/>
                <a:ea typeface="微软雅黑" pitchFamily="34" charset="-122"/>
              </a:rPr>
              <a:t>安全生产应急演练目的和作用</a:t>
            </a:r>
          </a:p>
        </p:txBody>
      </p:sp>
      <p:sp>
        <p:nvSpPr>
          <p:cNvPr id="1048610" name="任意多边形 1048609"/>
          <p:cNvSpPr/>
          <p:nvPr/>
        </p:nvSpPr>
        <p:spPr bwMode="auto">
          <a:xfrm>
            <a:off x="719137" y="3890962"/>
            <a:ext cx="4319587" cy="509587"/>
          </a:xfrm>
          <a:custGeom>
            <a:avLst/>
            <a:gdLst/>
            <a:ahLst/>
            <a:cxnLst/>
            <a:rect l="0" t="0" r="r" b="b"/>
            <a:pathLst>
              <a:path w="4044085" h="509587">
                <a:moveTo>
                  <a:pt x="193604" y="0"/>
                </a:moveTo>
                <a:cubicBezTo>
                  <a:pt x="-104846" y="101599"/>
                  <a:pt x="-21503" y="467519"/>
                  <a:pt x="195985" y="509587"/>
                </a:cubicBezTo>
                <a:lnTo>
                  <a:pt x="4044085" y="509587"/>
                </a:lnTo>
              </a:path>
            </a:pathLst>
          </a:custGeom>
          <a:noFill/>
          <a:ln w="25400" cap="flat" cmpd="sng">
            <a:solidFill>
              <a:srgbClr val="0070C0">
                <a:alpha val="100000"/>
              </a:srgbClr>
            </a:solidFill>
            <a:prstDash val="solid"/>
            <a:round/>
          </a:ln>
        </p:spPr>
      </p:sp>
      <p:sp>
        <p:nvSpPr>
          <p:cNvPr id="1048611" name="椭圆 1048610"/>
          <p:cNvSpPr/>
          <p:nvPr/>
        </p:nvSpPr>
        <p:spPr>
          <a:xfrm>
            <a:off x="755650" y="3916362"/>
            <a:ext cx="457200" cy="457200"/>
          </a:xfrm>
          <a:prstGeom prst="ellipse">
            <a:avLst/>
          </a:prstGeom>
          <a:solidFill>
            <a:srgbClr val="0070C0"/>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612" name="矩形 1048611"/>
          <p:cNvSpPr/>
          <p:nvPr/>
        </p:nvSpPr>
        <p:spPr>
          <a:xfrm>
            <a:off x="1300162" y="3954462"/>
            <a:ext cx="2976880" cy="396240"/>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r>
              <a:rPr lang="zh-CN" altLang="en-US" sz="2000">
                <a:latin typeface="微软雅黑" pitchFamily="34" charset="-122"/>
                <a:ea typeface="微软雅黑" pitchFamily="34" charset="-122"/>
              </a:rPr>
              <a:t>安全生产应急演练的分类</a:t>
            </a:r>
          </a:p>
        </p:txBody>
      </p:sp>
      <p:sp>
        <p:nvSpPr>
          <p:cNvPr id="1048613" name="矩形 1048612"/>
          <p:cNvSpPr/>
          <p:nvPr/>
        </p:nvSpPr>
        <p:spPr>
          <a:xfrm>
            <a:off x="1268412" y="4713287"/>
            <a:ext cx="3230881" cy="396240"/>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r>
              <a:rPr lang="zh-CN" altLang="en-US" sz="2000">
                <a:latin typeface="微软雅黑" pitchFamily="34" charset="-122"/>
                <a:ea typeface="微软雅黑" pitchFamily="34" charset="-122"/>
              </a:rPr>
              <a:t>安全生产应急演练组织机构</a:t>
            </a:r>
          </a:p>
        </p:txBody>
      </p:sp>
      <p:sp>
        <p:nvSpPr>
          <p:cNvPr id="1048614" name="任意多边形 1048613"/>
          <p:cNvSpPr/>
          <p:nvPr/>
        </p:nvSpPr>
        <p:spPr bwMode="auto">
          <a:xfrm>
            <a:off x="719137" y="4689475"/>
            <a:ext cx="4319587" cy="509587"/>
          </a:xfrm>
          <a:custGeom>
            <a:avLst/>
            <a:gdLst/>
            <a:ahLst/>
            <a:cxnLst/>
            <a:rect l="0" t="0" r="r" b="b"/>
            <a:pathLst>
              <a:path w="4044085" h="509587">
                <a:moveTo>
                  <a:pt x="193604" y="0"/>
                </a:moveTo>
                <a:cubicBezTo>
                  <a:pt x="-104846" y="101599"/>
                  <a:pt x="-21503" y="467519"/>
                  <a:pt x="195985" y="509587"/>
                </a:cubicBezTo>
                <a:lnTo>
                  <a:pt x="4044085" y="509587"/>
                </a:lnTo>
              </a:path>
            </a:pathLst>
          </a:custGeom>
          <a:noFill/>
          <a:ln w="25400" cap="flat" cmpd="sng">
            <a:solidFill>
              <a:srgbClr val="0070C0">
                <a:alpha val="100000"/>
              </a:srgbClr>
            </a:solidFill>
            <a:prstDash val="solid"/>
            <a:round/>
          </a:ln>
        </p:spPr>
      </p:sp>
      <p:sp>
        <p:nvSpPr>
          <p:cNvPr id="1048615" name="椭圆 1048614"/>
          <p:cNvSpPr/>
          <p:nvPr/>
        </p:nvSpPr>
        <p:spPr>
          <a:xfrm>
            <a:off x="755650" y="4714875"/>
            <a:ext cx="457200" cy="457200"/>
          </a:xfrm>
          <a:prstGeom prst="ellipse">
            <a:avLst/>
          </a:prstGeom>
          <a:solidFill>
            <a:srgbClr val="0070C0"/>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616" name="任意多边形 1048615"/>
          <p:cNvSpPr/>
          <p:nvPr/>
        </p:nvSpPr>
        <p:spPr bwMode="auto">
          <a:xfrm>
            <a:off x="719137" y="5422900"/>
            <a:ext cx="4319587" cy="509587"/>
          </a:xfrm>
          <a:custGeom>
            <a:avLst/>
            <a:gdLst/>
            <a:ahLst/>
            <a:cxnLst/>
            <a:rect l="0" t="0" r="r" b="b"/>
            <a:pathLst>
              <a:path w="4044085" h="509587">
                <a:moveTo>
                  <a:pt x="193604" y="0"/>
                </a:moveTo>
                <a:cubicBezTo>
                  <a:pt x="-104846" y="101599"/>
                  <a:pt x="-21503" y="467519"/>
                  <a:pt x="195985" y="509587"/>
                </a:cubicBezTo>
                <a:lnTo>
                  <a:pt x="4044085" y="509587"/>
                </a:lnTo>
              </a:path>
            </a:pathLst>
          </a:custGeom>
          <a:noFill/>
          <a:ln w="25400" cap="flat" cmpd="sng">
            <a:solidFill>
              <a:srgbClr val="0070C0">
                <a:alpha val="100000"/>
              </a:srgbClr>
            </a:solidFill>
            <a:prstDash val="solid"/>
            <a:round/>
          </a:ln>
        </p:spPr>
      </p:sp>
      <p:sp>
        <p:nvSpPr>
          <p:cNvPr id="1048617" name="椭圆 1048616"/>
          <p:cNvSpPr/>
          <p:nvPr/>
        </p:nvSpPr>
        <p:spPr>
          <a:xfrm>
            <a:off x="755650" y="5448300"/>
            <a:ext cx="457200" cy="457200"/>
          </a:xfrm>
          <a:prstGeom prst="ellipse">
            <a:avLst/>
          </a:prstGeom>
          <a:solidFill>
            <a:srgbClr val="0070C0"/>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618" name="矩形 1048617"/>
          <p:cNvSpPr/>
          <p:nvPr/>
        </p:nvSpPr>
        <p:spPr>
          <a:xfrm>
            <a:off x="1233487" y="5429250"/>
            <a:ext cx="3230880" cy="396240"/>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r>
              <a:rPr lang="zh-CN" altLang="en-US" sz="2000">
                <a:latin typeface="微软雅黑" pitchFamily="34" charset="-122"/>
                <a:ea typeface="微软雅黑" pitchFamily="34" charset="-122"/>
              </a:rPr>
              <a:t>安全生产应急演练组织策划</a:t>
            </a:r>
          </a:p>
        </p:txBody>
      </p:sp>
      <p:grpSp>
        <p:nvGrpSpPr>
          <p:cNvPr id="91" name="组合 90"/>
          <p:cNvGrpSpPr/>
          <p:nvPr/>
        </p:nvGrpSpPr>
        <p:grpSpPr>
          <a:xfrm flipH="1">
            <a:off x="5372100" y="2746375"/>
            <a:ext cx="4343400" cy="509587"/>
            <a:chOff x="4838701" y="687959"/>
            <a:chExt cx="4343399" cy="509587"/>
          </a:xfrm>
        </p:grpSpPr>
        <p:sp>
          <p:nvSpPr>
            <p:cNvPr id="1048619" name="任意多边形 1048618"/>
            <p:cNvSpPr/>
            <p:nvPr/>
          </p:nvSpPr>
          <p:spPr bwMode="auto">
            <a:xfrm>
              <a:off x="4838701" y="687959"/>
              <a:ext cx="4343399" cy="509587"/>
            </a:xfrm>
            <a:custGeom>
              <a:avLst/>
              <a:gdLst/>
              <a:ahLst/>
              <a:cxnLst/>
              <a:rect l="0" t="0" r="r" b="b"/>
              <a:pathLst>
                <a:path w="4044085" h="509587">
                  <a:moveTo>
                    <a:pt x="193604" y="0"/>
                  </a:moveTo>
                  <a:cubicBezTo>
                    <a:pt x="-104846" y="101599"/>
                    <a:pt x="-21503" y="467519"/>
                    <a:pt x="195985" y="509587"/>
                  </a:cubicBezTo>
                  <a:lnTo>
                    <a:pt x="4044085" y="509587"/>
                  </a:lnTo>
                </a:path>
              </a:pathLst>
            </a:custGeom>
            <a:noFill/>
            <a:ln w="25400" cap="flat" cmpd="sng">
              <a:solidFill>
                <a:srgbClr val="0070C0">
                  <a:alpha val="100000"/>
                </a:srgbClr>
              </a:solidFill>
              <a:prstDash val="solid"/>
              <a:round/>
            </a:ln>
          </p:spPr>
        </p:sp>
        <p:sp>
          <p:nvSpPr>
            <p:cNvPr id="1048620" name="椭圆 1048619"/>
            <p:cNvSpPr/>
            <p:nvPr/>
          </p:nvSpPr>
          <p:spPr>
            <a:xfrm>
              <a:off x="4876173" y="714152"/>
              <a:ext cx="457200" cy="457200"/>
            </a:xfrm>
            <a:prstGeom prst="ellipse">
              <a:avLst/>
            </a:prstGeom>
            <a:solidFill>
              <a:srgbClr val="0070C0"/>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grpSp>
      <p:sp>
        <p:nvSpPr>
          <p:cNvPr id="1048621" name="矩形 1048620"/>
          <p:cNvSpPr/>
          <p:nvPr/>
        </p:nvSpPr>
        <p:spPr>
          <a:xfrm>
            <a:off x="5921375" y="2800350"/>
            <a:ext cx="3230881" cy="396240"/>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r>
              <a:rPr lang="zh-CN" altLang="en-US" sz="2000">
                <a:latin typeface="微软雅黑" pitchFamily="34" charset="-122"/>
                <a:ea typeface="微软雅黑" pitchFamily="34" charset="-122"/>
              </a:rPr>
              <a:t>安全生产应急演练组织实施</a:t>
            </a:r>
          </a:p>
        </p:txBody>
      </p:sp>
      <p:grpSp>
        <p:nvGrpSpPr>
          <p:cNvPr id="92" name="组合 91"/>
          <p:cNvGrpSpPr/>
          <p:nvPr/>
        </p:nvGrpSpPr>
        <p:grpSpPr>
          <a:xfrm flipH="1">
            <a:off x="5334000" y="3622675"/>
            <a:ext cx="4343400" cy="509587"/>
            <a:chOff x="4838701" y="687959"/>
            <a:chExt cx="4343399" cy="509587"/>
          </a:xfrm>
        </p:grpSpPr>
        <p:sp>
          <p:nvSpPr>
            <p:cNvPr id="1048622" name="任意多边形 1048621"/>
            <p:cNvSpPr/>
            <p:nvPr/>
          </p:nvSpPr>
          <p:spPr bwMode="auto">
            <a:xfrm>
              <a:off x="4838701" y="687959"/>
              <a:ext cx="4343399" cy="509587"/>
            </a:xfrm>
            <a:custGeom>
              <a:avLst/>
              <a:gdLst/>
              <a:ahLst/>
              <a:cxnLst/>
              <a:rect l="0" t="0" r="r" b="b"/>
              <a:pathLst>
                <a:path w="4044085" h="509587">
                  <a:moveTo>
                    <a:pt x="193604" y="0"/>
                  </a:moveTo>
                  <a:cubicBezTo>
                    <a:pt x="-104846" y="101599"/>
                    <a:pt x="-21503" y="467519"/>
                    <a:pt x="195985" y="509587"/>
                  </a:cubicBezTo>
                  <a:lnTo>
                    <a:pt x="4044085" y="509587"/>
                  </a:lnTo>
                </a:path>
              </a:pathLst>
            </a:custGeom>
            <a:noFill/>
            <a:ln w="25400" cap="flat" cmpd="sng">
              <a:solidFill>
                <a:srgbClr val="0070C0">
                  <a:alpha val="100000"/>
                </a:srgbClr>
              </a:solidFill>
              <a:prstDash val="solid"/>
              <a:round/>
            </a:ln>
          </p:spPr>
        </p:sp>
        <p:sp>
          <p:nvSpPr>
            <p:cNvPr id="1048623" name="椭圆 1048622"/>
            <p:cNvSpPr/>
            <p:nvPr/>
          </p:nvSpPr>
          <p:spPr>
            <a:xfrm>
              <a:off x="4876173" y="714152"/>
              <a:ext cx="457200" cy="457200"/>
            </a:xfrm>
            <a:prstGeom prst="ellipse">
              <a:avLst/>
            </a:prstGeom>
            <a:solidFill>
              <a:srgbClr val="0070C0"/>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grpSp>
      <p:sp>
        <p:nvSpPr>
          <p:cNvPr id="1048624" name="矩形 1048623"/>
          <p:cNvSpPr/>
          <p:nvPr/>
        </p:nvSpPr>
        <p:spPr>
          <a:xfrm>
            <a:off x="6396037" y="3614737"/>
            <a:ext cx="2722881" cy="396240"/>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r>
              <a:rPr lang="zh-CN" altLang="en-US" sz="2000">
                <a:latin typeface="微软雅黑" pitchFamily="34" charset="-122"/>
                <a:ea typeface="微软雅黑" pitchFamily="34" charset="-122"/>
              </a:rPr>
              <a:t>安全生产应急演练评估</a:t>
            </a:r>
          </a:p>
        </p:txBody>
      </p:sp>
      <p:grpSp>
        <p:nvGrpSpPr>
          <p:cNvPr id="93" name="组合 92"/>
          <p:cNvGrpSpPr/>
          <p:nvPr/>
        </p:nvGrpSpPr>
        <p:grpSpPr>
          <a:xfrm flipH="1">
            <a:off x="5372100" y="4416425"/>
            <a:ext cx="4343400" cy="509587"/>
            <a:chOff x="4838701" y="687959"/>
            <a:chExt cx="4343399" cy="509587"/>
          </a:xfrm>
        </p:grpSpPr>
        <p:sp>
          <p:nvSpPr>
            <p:cNvPr id="1048625" name="任意多边形 1048624"/>
            <p:cNvSpPr/>
            <p:nvPr/>
          </p:nvSpPr>
          <p:spPr bwMode="auto">
            <a:xfrm>
              <a:off x="4838701" y="687959"/>
              <a:ext cx="4343399" cy="509587"/>
            </a:xfrm>
            <a:custGeom>
              <a:avLst/>
              <a:gdLst/>
              <a:ahLst/>
              <a:cxnLst/>
              <a:rect l="0" t="0" r="r" b="b"/>
              <a:pathLst>
                <a:path w="4044085" h="509587">
                  <a:moveTo>
                    <a:pt x="193604" y="0"/>
                  </a:moveTo>
                  <a:cubicBezTo>
                    <a:pt x="-104846" y="101599"/>
                    <a:pt x="-21503" y="467519"/>
                    <a:pt x="195985" y="509587"/>
                  </a:cubicBezTo>
                  <a:lnTo>
                    <a:pt x="4044085" y="509587"/>
                  </a:lnTo>
                </a:path>
              </a:pathLst>
            </a:custGeom>
            <a:noFill/>
            <a:ln w="25400" cap="flat" cmpd="sng">
              <a:solidFill>
                <a:srgbClr val="0070C0">
                  <a:alpha val="100000"/>
                </a:srgbClr>
              </a:solidFill>
              <a:prstDash val="solid"/>
              <a:round/>
            </a:ln>
          </p:spPr>
        </p:sp>
        <p:sp>
          <p:nvSpPr>
            <p:cNvPr id="1048626" name="椭圆 1048625"/>
            <p:cNvSpPr/>
            <p:nvPr/>
          </p:nvSpPr>
          <p:spPr>
            <a:xfrm>
              <a:off x="4876173" y="714152"/>
              <a:ext cx="457200" cy="457200"/>
            </a:xfrm>
            <a:prstGeom prst="ellipse">
              <a:avLst/>
            </a:prstGeom>
            <a:solidFill>
              <a:srgbClr val="0070C0"/>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grpSp>
      <p:sp>
        <p:nvSpPr>
          <p:cNvPr id="1048627" name="矩形 1048626"/>
          <p:cNvSpPr/>
          <p:nvPr/>
        </p:nvSpPr>
        <p:spPr>
          <a:xfrm>
            <a:off x="5664200" y="4416425"/>
            <a:ext cx="3484881" cy="396240"/>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r>
              <a:rPr lang="zh-CN" altLang="en-US" sz="2000">
                <a:latin typeface="微软雅黑" pitchFamily="34" charset="-122"/>
                <a:ea typeface="微软雅黑" pitchFamily="34" charset="-122"/>
              </a:rPr>
              <a:t>安全生产应急演练总结与善后</a:t>
            </a:r>
          </a:p>
        </p:txBody>
      </p:sp>
      <p:grpSp>
        <p:nvGrpSpPr>
          <p:cNvPr id="94" name="组合 93"/>
          <p:cNvGrpSpPr/>
          <p:nvPr/>
        </p:nvGrpSpPr>
        <p:grpSpPr>
          <a:xfrm flipH="1">
            <a:off x="5372100" y="5181600"/>
            <a:ext cx="4343400" cy="509587"/>
            <a:chOff x="4838701" y="687959"/>
            <a:chExt cx="4343399" cy="509587"/>
          </a:xfrm>
        </p:grpSpPr>
        <p:sp>
          <p:nvSpPr>
            <p:cNvPr id="1048628" name="任意多边形 1048627"/>
            <p:cNvSpPr/>
            <p:nvPr/>
          </p:nvSpPr>
          <p:spPr bwMode="auto">
            <a:xfrm>
              <a:off x="4838701" y="687959"/>
              <a:ext cx="4343399" cy="509587"/>
            </a:xfrm>
            <a:custGeom>
              <a:avLst/>
              <a:gdLst/>
              <a:ahLst/>
              <a:cxnLst/>
              <a:rect l="0" t="0" r="r" b="b"/>
              <a:pathLst>
                <a:path w="4044085" h="509587">
                  <a:moveTo>
                    <a:pt x="193604" y="0"/>
                  </a:moveTo>
                  <a:cubicBezTo>
                    <a:pt x="-104846" y="101599"/>
                    <a:pt x="-21503" y="467519"/>
                    <a:pt x="195985" y="509587"/>
                  </a:cubicBezTo>
                  <a:lnTo>
                    <a:pt x="4044085" y="509587"/>
                  </a:lnTo>
                </a:path>
              </a:pathLst>
            </a:custGeom>
            <a:noFill/>
            <a:ln w="25400" cap="flat" cmpd="sng">
              <a:solidFill>
                <a:srgbClr val="0070C0">
                  <a:alpha val="100000"/>
                </a:srgbClr>
              </a:solidFill>
              <a:prstDash val="solid"/>
              <a:round/>
            </a:ln>
          </p:spPr>
        </p:sp>
        <p:sp>
          <p:nvSpPr>
            <p:cNvPr id="1048629" name="椭圆 1048628"/>
            <p:cNvSpPr/>
            <p:nvPr/>
          </p:nvSpPr>
          <p:spPr>
            <a:xfrm>
              <a:off x="4876173" y="714152"/>
              <a:ext cx="457200" cy="457200"/>
            </a:xfrm>
            <a:prstGeom prst="ellipse">
              <a:avLst/>
            </a:prstGeom>
            <a:solidFill>
              <a:srgbClr val="0070C0"/>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grpSp>
      <p:sp>
        <p:nvSpPr>
          <p:cNvPr id="1048630" name="矩形 1048629"/>
          <p:cNvSpPr/>
          <p:nvPr/>
        </p:nvSpPr>
        <p:spPr>
          <a:xfrm>
            <a:off x="6396037" y="5172075"/>
            <a:ext cx="2722881" cy="396240"/>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r>
              <a:rPr lang="zh-CN" altLang="en-US" sz="2000">
                <a:latin typeface="微软雅黑" pitchFamily="34" charset="-122"/>
                <a:ea typeface="微软雅黑" pitchFamily="34" charset="-122"/>
              </a:rPr>
              <a:t>安全生产应急模拟演练</a:t>
            </a:r>
          </a:p>
        </p:txBody>
      </p:sp>
      <p:sp>
        <p:nvSpPr>
          <p:cNvPr id="1048631" name="TextBox 1048630"/>
          <p:cNvSpPr txBox="1"/>
          <p:nvPr/>
        </p:nvSpPr>
        <p:spPr>
          <a:xfrm>
            <a:off x="811212" y="2301875"/>
            <a:ext cx="263525" cy="460375"/>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r>
              <a:rPr lang="en-US" altLang="zh-CN" sz="2400">
                <a:solidFill>
                  <a:schemeClr val="lt1"/>
                </a:solidFill>
              </a:rPr>
              <a:t>1</a:t>
            </a:r>
          </a:p>
        </p:txBody>
      </p:sp>
      <p:sp>
        <p:nvSpPr>
          <p:cNvPr id="1048632" name="TextBox 1048631"/>
          <p:cNvSpPr txBox="1"/>
          <p:nvPr/>
        </p:nvSpPr>
        <p:spPr>
          <a:xfrm>
            <a:off x="811212" y="3092450"/>
            <a:ext cx="263525" cy="461962"/>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r>
              <a:rPr lang="en-US" altLang="zh-CN" sz="2400">
                <a:solidFill>
                  <a:schemeClr val="lt1"/>
                </a:solidFill>
              </a:rPr>
              <a:t>2</a:t>
            </a:r>
          </a:p>
        </p:txBody>
      </p:sp>
      <p:sp>
        <p:nvSpPr>
          <p:cNvPr id="1048633" name="TextBox 1048632"/>
          <p:cNvSpPr txBox="1"/>
          <p:nvPr/>
        </p:nvSpPr>
        <p:spPr>
          <a:xfrm>
            <a:off x="811212" y="3900487"/>
            <a:ext cx="263525" cy="461962"/>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r>
              <a:rPr lang="en-US" altLang="zh-CN" sz="2400">
                <a:solidFill>
                  <a:schemeClr val="lt1"/>
                </a:solidFill>
              </a:rPr>
              <a:t>3</a:t>
            </a:r>
          </a:p>
        </p:txBody>
      </p:sp>
      <p:sp>
        <p:nvSpPr>
          <p:cNvPr id="1048634" name="TextBox 1048633"/>
          <p:cNvSpPr txBox="1"/>
          <p:nvPr/>
        </p:nvSpPr>
        <p:spPr>
          <a:xfrm>
            <a:off x="798512" y="4713287"/>
            <a:ext cx="263525" cy="460375"/>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r>
              <a:rPr lang="en-US" altLang="zh-CN" sz="2400">
                <a:solidFill>
                  <a:schemeClr val="lt1"/>
                </a:solidFill>
              </a:rPr>
              <a:t>4</a:t>
            </a:r>
          </a:p>
        </p:txBody>
      </p:sp>
      <p:sp>
        <p:nvSpPr>
          <p:cNvPr id="1048635" name="TextBox 1048634"/>
          <p:cNvSpPr txBox="1"/>
          <p:nvPr/>
        </p:nvSpPr>
        <p:spPr>
          <a:xfrm>
            <a:off x="798512" y="5429250"/>
            <a:ext cx="263525" cy="460375"/>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r>
              <a:rPr lang="en-US" altLang="zh-CN" sz="2400">
                <a:solidFill>
                  <a:schemeClr val="lt1"/>
                </a:solidFill>
              </a:rPr>
              <a:t>5</a:t>
            </a:r>
          </a:p>
        </p:txBody>
      </p:sp>
      <p:sp>
        <p:nvSpPr>
          <p:cNvPr id="1048636" name="TextBox 1048635"/>
          <p:cNvSpPr txBox="1"/>
          <p:nvPr/>
        </p:nvSpPr>
        <p:spPr>
          <a:xfrm>
            <a:off x="9280525" y="2760662"/>
            <a:ext cx="263525" cy="461962"/>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r>
              <a:rPr lang="en-US" altLang="zh-CN" sz="2400">
                <a:solidFill>
                  <a:schemeClr val="lt1"/>
                </a:solidFill>
              </a:rPr>
              <a:t>6</a:t>
            </a:r>
          </a:p>
        </p:txBody>
      </p:sp>
      <p:sp>
        <p:nvSpPr>
          <p:cNvPr id="1048637" name="TextBox 1048636"/>
          <p:cNvSpPr txBox="1"/>
          <p:nvPr/>
        </p:nvSpPr>
        <p:spPr>
          <a:xfrm>
            <a:off x="9280525" y="3657600"/>
            <a:ext cx="263525" cy="461962"/>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r>
              <a:rPr lang="en-US" altLang="zh-CN" sz="2400">
                <a:solidFill>
                  <a:schemeClr val="lt1"/>
                </a:solidFill>
              </a:rPr>
              <a:t>7</a:t>
            </a:r>
          </a:p>
        </p:txBody>
      </p:sp>
      <p:sp>
        <p:nvSpPr>
          <p:cNvPr id="1048638" name="TextBox 1048637"/>
          <p:cNvSpPr txBox="1"/>
          <p:nvPr/>
        </p:nvSpPr>
        <p:spPr>
          <a:xfrm>
            <a:off x="9280525" y="4438650"/>
            <a:ext cx="263525" cy="460375"/>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r>
              <a:rPr lang="en-US" altLang="zh-CN" sz="2400">
                <a:solidFill>
                  <a:schemeClr val="lt1"/>
                </a:solidFill>
              </a:rPr>
              <a:t>8</a:t>
            </a:r>
          </a:p>
        </p:txBody>
      </p:sp>
      <p:sp>
        <p:nvSpPr>
          <p:cNvPr id="1048639" name="TextBox 1048638"/>
          <p:cNvSpPr txBox="1"/>
          <p:nvPr/>
        </p:nvSpPr>
        <p:spPr>
          <a:xfrm>
            <a:off x="9280525" y="5229225"/>
            <a:ext cx="263525" cy="461962"/>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r>
              <a:rPr lang="en-US" altLang="zh-CN" sz="2400">
                <a:solidFill>
                  <a:schemeClr val="lt1"/>
                </a:solidFill>
              </a:rPr>
              <a:t>9</a:t>
            </a:r>
          </a:p>
        </p:txBody>
      </p:sp>
      <p:sp>
        <p:nvSpPr>
          <p:cNvPr id="1048640" name="TextBox 1048639"/>
          <p:cNvSpPr txBox="1"/>
          <p:nvPr/>
        </p:nvSpPr>
        <p:spPr>
          <a:xfrm>
            <a:off x="3640137" y="544512"/>
            <a:ext cx="3006725" cy="831850"/>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a:r>
              <a:rPr lang="zh-CN" altLang="en-US" sz="4800">
                <a:solidFill>
                  <a:srgbClr val="0070C0"/>
                </a:solidFill>
                <a:latin typeface="微软雅黑" pitchFamily="34" charset="-122"/>
                <a:ea typeface="微软雅黑" pitchFamily="34" charset="-122"/>
              </a:rPr>
              <a:t>目录</a:t>
            </a:r>
          </a:p>
        </p:txBody>
      </p:sp>
    </p:spTree>
  </p:cSld>
  <p:clrMapOvr>
    <a:masterClrMapping/>
  </p:clrMapOvr>
  <p:transition>
    <p:blinds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20" name="椭圆 1048919"/>
          <p:cNvSpPr/>
          <p:nvPr/>
        </p:nvSpPr>
        <p:spPr>
          <a:xfrm>
            <a:off x="2379662" y="4765675"/>
            <a:ext cx="571500" cy="571500"/>
          </a:xfrm>
          <a:prstGeom prst="ellipse">
            <a:avLst/>
          </a:prstGeom>
          <a:solidFill>
            <a:srgbClr val="FFC000"/>
          </a:solidFill>
          <a:ln>
            <a:noFill/>
          </a:ln>
          <a:effectLst>
            <a:outerShdw dist="38100" dir="2700000" algn="tl">
              <a:srgbClr val="000000">
                <a:alpha val="39999"/>
              </a:srgbClr>
            </a:outerShdw>
          </a:effectLst>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921" name="标题 1048920"/>
          <p:cNvSpPr>
            <a:spLocks noGrp="1"/>
          </p:cNvSpPr>
          <p:nvPr>
            <p:ph type="title"/>
          </p:nvPr>
        </p:nvSpPr>
        <p:spPr>
          <a:xfrm>
            <a:off x="3848100" y="1600200"/>
            <a:ext cx="2590800" cy="53340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4200" b="0" i="0" u="none" baseline="0">
                <a:solidFill>
                  <a:schemeClr val="lt2"/>
                </a:solidFill>
                <a:latin typeface="Arial" pitchFamily="34" charset="0"/>
                <a:ea typeface="宋体" pitchFamily="2" charset="-122"/>
                <a:sym typeface="Arial" pitchFamily="34" charset="0"/>
              </a:defRPr>
            </a:lvl1pPr>
          </a:lstStyle>
          <a:p>
            <a:pPr lvl="0" algn="ctr" eaLnBrk="1" latinLnBrk="1" hangingPunct="1"/>
            <a:r>
              <a:rPr lang="en-US" altLang="zh-CN" sz="2400" b="1">
                <a:solidFill>
                  <a:schemeClr val="dk1"/>
                </a:solidFill>
                <a:latin typeface="微软雅黑" pitchFamily="34" charset="-122"/>
                <a:ea typeface="微软雅黑" pitchFamily="34" charset="-122"/>
              </a:rPr>
              <a:t>1. </a:t>
            </a:r>
            <a:r>
              <a:rPr lang="zh-CN" altLang="en-US" sz="2400" b="1">
                <a:solidFill>
                  <a:schemeClr val="dk1"/>
                </a:solidFill>
                <a:latin typeface="微软雅黑" pitchFamily="34" charset="-122"/>
                <a:ea typeface="微软雅黑" pitchFamily="34" charset="-122"/>
              </a:rPr>
              <a:t>应急演练总结</a:t>
            </a:r>
          </a:p>
        </p:txBody>
      </p:sp>
      <p:sp>
        <p:nvSpPr>
          <p:cNvPr id="1048922" name="文本占位符 1048921"/>
          <p:cNvSpPr>
            <a:spLocks noGrp="1"/>
          </p:cNvSpPr>
          <p:nvPr>
            <p:ph type="body" idx="1"/>
          </p:nvPr>
        </p:nvSpPr>
        <p:spPr>
          <a:xfrm>
            <a:off x="1066800" y="2278062"/>
            <a:ext cx="8153400" cy="156051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Clr>
                <a:schemeClr val="hlink"/>
              </a:buClr>
              <a:buSzPct val="80000"/>
              <a:buFont typeface="Wingdings" pitchFamily="2" charset="2"/>
              <a:buChar char="l"/>
              <a:defRPr sz="3200" b="0" i="0" u="none" baseline="0">
                <a:solidFill>
                  <a:schemeClr val="dk1"/>
                </a:solidFill>
                <a:latin typeface="Arial" pitchFamily="34" charset="0"/>
                <a:ea typeface="宋体" pitchFamily="2" charset="-122"/>
                <a:sym typeface="Arial" pitchFamily="34" charset="0"/>
              </a:defRPr>
            </a:lvl1pPr>
            <a:lvl2pPr marL="742950" indent="-285750" algn="l" rtl="0" fontAlgn="base" latinLnBrk="1">
              <a:lnSpc>
                <a:spcPct val="100000"/>
              </a:lnSpc>
              <a:spcBef>
                <a:spcPct val="20000"/>
              </a:spcBef>
              <a:spcAft>
                <a:spcPct val="0"/>
              </a:spcAft>
              <a:buClr>
                <a:schemeClr val="accent1"/>
              </a:buClr>
              <a:buSzPct val="70000"/>
              <a:buFont typeface="Wingdings" pitchFamily="2" charset="2"/>
              <a:buChar char="l"/>
              <a:defRPr sz="2800" b="0" i="0" u="none" baseline="0">
                <a:solidFill>
                  <a:schemeClr val="dk1"/>
                </a:solidFill>
                <a:latin typeface="Arial" pitchFamily="34" charset="0"/>
                <a:ea typeface="宋体" pitchFamily="2" charset="-122"/>
                <a:sym typeface="Arial" pitchFamily="34" charset="0"/>
              </a:defRPr>
            </a:lvl2pPr>
            <a:lvl3pPr marL="1143000" indent="-228600" algn="l" rtl="0" fontAlgn="base" latinLnBrk="1">
              <a:lnSpc>
                <a:spcPct val="100000"/>
              </a:lnSpc>
              <a:spcBef>
                <a:spcPct val="20000"/>
              </a:spcBef>
              <a:spcAft>
                <a:spcPct val="0"/>
              </a:spcAft>
              <a:buClr>
                <a:schemeClr val="dk2"/>
              </a:buClr>
              <a:buSzPct val="65000"/>
              <a:buFont typeface="Wingdings" pitchFamily="2" charset="2"/>
              <a:buChar char="l"/>
              <a:defRPr sz="2400" b="0" i="0" u="none" baseline="0">
                <a:solidFill>
                  <a:schemeClr val="dk1"/>
                </a:solidFill>
                <a:latin typeface="Arial" pitchFamily="34" charset="0"/>
                <a:ea typeface="宋体" pitchFamily="2" charset="-122"/>
                <a:sym typeface="Arial" pitchFamily="34" charset="0"/>
              </a:defRPr>
            </a:lvl3pPr>
            <a:lvl4pPr marL="1600200" indent="-228600" algn="l" rtl="0" fontAlgn="base" latinLnBrk="1">
              <a:lnSpc>
                <a:spcPct val="100000"/>
              </a:lnSpc>
              <a:spcBef>
                <a:spcPct val="20000"/>
              </a:spcBef>
              <a:spcAft>
                <a:spcPct val="0"/>
              </a:spcAft>
              <a:buClr>
                <a:schemeClr val="hlink"/>
              </a:buClr>
              <a:buSzPct val="60000"/>
              <a:buFont typeface="Wingdings" pitchFamily="2" charset="2"/>
              <a:buChar char="l"/>
              <a:defRPr sz="2000" b="0" i="0" u="none" baseline="0">
                <a:solidFill>
                  <a:schemeClr val="dk1"/>
                </a:solidFill>
                <a:latin typeface="Arial" pitchFamily="34" charset="0"/>
                <a:ea typeface="宋体" pitchFamily="2" charset="-122"/>
                <a:sym typeface="Arial" pitchFamily="34" charset="0"/>
              </a:defRPr>
            </a:lvl4pPr>
            <a:lvl5pPr marL="2057400" indent="-228600" algn="l" rtl="0" fontAlgn="base" latinLnBrk="1">
              <a:lnSpc>
                <a:spcPct val="100000"/>
              </a:lnSpc>
              <a:spcBef>
                <a:spcPct val="20000"/>
              </a:spcBef>
              <a:spcAft>
                <a:spcPct val="0"/>
              </a:spcAft>
              <a:buClr>
                <a:schemeClr val="dk2"/>
              </a:buClr>
              <a:buSzPct val="40000"/>
              <a:buFont typeface="Wingdings" pitchFamily="2" charset="2"/>
              <a:buChar char="l"/>
              <a:defRPr sz="2000" b="0" i="0" u="none" baseline="0">
                <a:solidFill>
                  <a:schemeClr val="dk1"/>
                </a:solidFill>
                <a:latin typeface="Arial" pitchFamily="34" charset="0"/>
                <a:ea typeface="宋体" pitchFamily="2" charset="-122"/>
                <a:sym typeface="Arial" pitchFamily="34" charset="0"/>
              </a:defRPr>
            </a:lvl5pPr>
          </a:lstStyle>
          <a:p>
            <a:pPr marL="0" lvl="0" indent="-358775" eaLnBrk="1" latinLnBrk="1" hangingPunct="1">
              <a:lnSpc>
                <a:spcPct val="150000"/>
              </a:lnSpc>
              <a:spcBef>
                <a:spcPct val="0"/>
              </a:spcBef>
              <a:buNone/>
            </a:pPr>
            <a:r>
              <a:rPr lang="en-US" altLang="zh-CN" sz="2000" b="1">
                <a:latin typeface="微软雅黑" pitchFamily="34" charset="-122"/>
                <a:ea typeface="微软雅黑" pitchFamily="34" charset="-122"/>
              </a:rPr>
              <a:t>1</a:t>
            </a:r>
            <a:r>
              <a:rPr lang="zh-CN" altLang="en-US" sz="2000" b="1">
                <a:latin typeface="微软雅黑" pitchFamily="34" charset="-122"/>
                <a:ea typeface="微软雅黑" pitchFamily="34" charset="-122"/>
              </a:rPr>
              <a:t>）现场总结</a:t>
            </a:r>
          </a:p>
          <a:p>
            <a:pPr marL="0" lvl="0" indent="-358775" eaLnBrk="1" latinLnBrk="1" hangingPunct="1">
              <a:lnSpc>
                <a:spcPct val="150000"/>
              </a:lnSpc>
              <a:spcBef>
                <a:spcPct val="0"/>
              </a:spcBef>
              <a:buNone/>
            </a:pPr>
            <a:r>
              <a:rPr lang="zh-CN" altLang="en-US" sz="2000">
                <a:latin typeface="微软雅黑" pitchFamily="34" charset="-122"/>
                <a:ea typeface="微软雅黑" pitchFamily="34" charset="-122"/>
              </a:rPr>
              <a:t>在演练的一个或所有阶段结束后，由演练总指挥、总策划、专家评估组长等在演练现场有针对性地进行讲评和总结。内容主要包括：</a:t>
            </a:r>
          </a:p>
        </p:txBody>
      </p:sp>
      <p:sp>
        <p:nvSpPr>
          <p:cNvPr id="1048923" name="椭圆 1048922"/>
          <p:cNvSpPr/>
          <p:nvPr/>
        </p:nvSpPr>
        <p:spPr>
          <a:xfrm>
            <a:off x="2379662" y="4132262"/>
            <a:ext cx="571500" cy="571500"/>
          </a:xfrm>
          <a:prstGeom prst="ellipse">
            <a:avLst/>
          </a:prstGeom>
          <a:solidFill>
            <a:srgbClr val="FFC000"/>
          </a:solidFill>
          <a:ln>
            <a:noFill/>
          </a:ln>
          <a:effectLst>
            <a:outerShdw dist="38100" dir="2700000" algn="tl">
              <a:srgbClr val="000000">
                <a:alpha val="39999"/>
              </a:srgbClr>
            </a:outerShdw>
          </a:effectLst>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924" name="椭圆 1048923"/>
          <p:cNvSpPr/>
          <p:nvPr/>
        </p:nvSpPr>
        <p:spPr>
          <a:xfrm>
            <a:off x="2451100" y="4203700"/>
            <a:ext cx="428625" cy="428625"/>
          </a:xfrm>
          <a:prstGeom prst="ellipse">
            <a:avLst/>
          </a:prstGeom>
          <a:noFill/>
          <a:ln w="34925" cap="flat" cmpd="sng">
            <a:solidFill>
              <a:srgbClr val="0070C0">
                <a:alpha val="100000"/>
              </a:srgbClr>
            </a:solidFill>
            <a:prstDash val="solid"/>
            <a:round/>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925" name="椭圆 1048924"/>
          <p:cNvSpPr/>
          <p:nvPr/>
        </p:nvSpPr>
        <p:spPr>
          <a:xfrm>
            <a:off x="2557462" y="4311650"/>
            <a:ext cx="214312" cy="214312"/>
          </a:xfrm>
          <a:prstGeom prst="ellipse">
            <a:avLst/>
          </a:prstGeom>
          <a:solidFill>
            <a:srgbClr val="0070C0"/>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926" name="矩形 1048925"/>
          <p:cNvSpPr/>
          <p:nvPr/>
        </p:nvSpPr>
        <p:spPr>
          <a:xfrm>
            <a:off x="3279775" y="4162425"/>
            <a:ext cx="2492375" cy="500062"/>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eaLnBrk="1" latinLnBrk="1" hangingPunct="1">
              <a:lnSpc>
                <a:spcPct val="150000"/>
              </a:lnSpc>
              <a:buClr>
                <a:srgbClr val="FFC000"/>
              </a:buClr>
              <a:buFontTx/>
              <a:buNone/>
            </a:pPr>
            <a:r>
              <a:rPr lang="zh-CN" altLang="en-US" sz="2000" b="0">
                <a:latin typeface="微软雅黑" pitchFamily="34" charset="-122"/>
                <a:ea typeface="微软雅黑" pitchFamily="34" charset="-122"/>
              </a:rPr>
              <a:t>本阶段的演练目标；</a:t>
            </a:r>
          </a:p>
        </p:txBody>
      </p:sp>
      <p:sp>
        <p:nvSpPr>
          <p:cNvPr id="1048927" name="矩形 1048926"/>
          <p:cNvSpPr/>
          <p:nvPr/>
        </p:nvSpPr>
        <p:spPr>
          <a:xfrm>
            <a:off x="3255962" y="4800600"/>
            <a:ext cx="2749550" cy="500062"/>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eaLnBrk="1" latinLnBrk="1" hangingPunct="1">
              <a:lnSpc>
                <a:spcPct val="150000"/>
              </a:lnSpc>
              <a:buClr>
                <a:srgbClr val="FFC000"/>
              </a:buClr>
              <a:buFontTx/>
              <a:buNone/>
            </a:pPr>
            <a:r>
              <a:rPr lang="zh-CN" altLang="en-US" sz="2000" b="0">
                <a:latin typeface="微软雅黑" pitchFamily="34" charset="-122"/>
                <a:ea typeface="微软雅黑" pitchFamily="34" charset="-122"/>
              </a:rPr>
              <a:t>参演队伍及人员的表现</a:t>
            </a:r>
          </a:p>
        </p:txBody>
      </p:sp>
      <p:sp>
        <p:nvSpPr>
          <p:cNvPr id="1048928" name="矩形 1048927"/>
          <p:cNvSpPr/>
          <p:nvPr/>
        </p:nvSpPr>
        <p:spPr>
          <a:xfrm>
            <a:off x="3255962" y="5410200"/>
            <a:ext cx="3775075" cy="498475"/>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eaLnBrk="1" latinLnBrk="1" hangingPunct="1">
              <a:lnSpc>
                <a:spcPct val="150000"/>
              </a:lnSpc>
              <a:buClr>
                <a:srgbClr val="FFC000"/>
              </a:buClr>
              <a:buFontTx/>
              <a:buNone/>
            </a:pPr>
            <a:r>
              <a:rPr lang="zh-CN" altLang="en-US" sz="2000" b="0">
                <a:latin typeface="微软雅黑" pitchFamily="34" charset="-122"/>
                <a:ea typeface="微软雅黑" pitchFamily="34" charset="-122"/>
              </a:rPr>
              <a:t>演练中暴露的问题及解决办法等</a:t>
            </a:r>
          </a:p>
        </p:txBody>
      </p:sp>
      <p:sp>
        <p:nvSpPr>
          <p:cNvPr id="1048929" name="椭圆 1048928"/>
          <p:cNvSpPr/>
          <p:nvPr/>
        </p:nvSpPr>
        <p:spPr>
          <a:xfrm>
            <a:off x="2451100" y="4846637"/>
            <a:ext cx="428625" cy="428625"/>
          </a:xfrm>
          <a:prstGeom prst="ellipse">
            <a:avLst/>
          </a:prstGeom>
          <a:noFill/>
          <a:ln w="34925" cap="flat" cmpd="sng">
            <a:solidFill>
              <a:srgbClr val="0070C0">
                <a:alpha val="100000"/>
              </a:srgbClr>
            </a:solidFill>
            <a:prstDash val="solid"/>
            <a:round/>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930" name="椭圆 1048929"/>
          <p:cNvSpPr/>
          <p:nvPr/>
        </p:nvSpPr>
        <p:spPr>
          <a:xfrm>
            <a:off x="2557462" y="4954587"/>
            <a:ext cx="214312" cy="214312"/>
          </a:xfrm>
          <a:prstGeom prst="ellipse">
            <a:avLst/>
          </a:prstGeom>
          <a:solidFill>
            <a:srgbClr val="0070C0"/>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grpSp>
        <p:nvGrpSpPr>
          <p:cNvPr id="137" name="组合 136"/>
          <p:cNvGrpSpPr/>
          <p:nvPr/>
        </p:nvGrpSpPr>
        <p:grpSpPr>
          <a:xfrm>
            <a:off x="2379662" y="5451475"/>
            <a:ext cx="571500" cy="571500"/>
            <a:chOff x="2379503" y="5451577"/>
            <a:chExt cx="571500" cy="571500"/>
          </a:xfrm>
        </p:grpSpPr>
        <p:sp>
          <p:nvSpPr>
            <p:cNvPr id="1048931" name="椭圆 1048930"/>
            <p:cNvSpPr/>
            <p:nvPr/>
          </p:nvSpPr>
          <p:spPr>
            <a:xfrm>
              <a:off x="2379503" y="5451577"/>
              <a:ext cx="571500" cy="571500"/>
            </a:xfrm>
            <a:prstGeom prst="ellipse">
              <a:avLst/>
            </a:prstGeom>
            <a:solidFill>
              <a:srgbClr val="FFC000"/>
            </a:solidFill>
            <a:ln>
              <a:noFill/>
            </a:ln>
            <a:effectLst>
              <a:outerShdw dist="38100" dir="2700000" algn="tl">
                <a:srgbClr val="000000">
                  <a:alpha val="39999"/>
                </a:srgbClr>
              </a:outerShdw>
            </a:effectLst>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932" name="椭圆 1048931"/>
            <p:cNvSpPr/>
            <p:nvPr/>
          </p:nvSpPr>
          <p:spPr>
            <a:xfrm>
              <a:off x="2450941" y="5523015"/>
              <a:ext cx="428625" cy="428625"/>
            </a:xfrm>
            <a:prstGeom prst="ellipse">
              <a:avLst/>
            </a:prstGeom>
            <a:noFill/>
            <a:ln w="34925" cap="flat" cmpd="sng">
              <a:solidFill>
                <a:srgbClr val="0070C0">
                  <a:alpha val="100000"/>
                </a:srgbClr>
              </a:solidFill>
              <a:prstDash val="solid"/>
              <a:round/>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933" name="椭圆 1048932"/>
            <p:cNvSpPr/>
            <p:nvPr/>
          </p:nvSpPr>
          <p:spPr>
            <a:xfrm>
              <a:off x="2558097" y="5630171"/>
              <a:ext cx="214313" cy="214313"/>
            </a:xfrm>
            <a:prstGeom prst="ellipse">
              <a:avLst/>
            </a:prstGeom>
            <a:solidFill>
              <a:srgbClr val="0070C0"/>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grpSp>
      <p:sp>
        <p:nvSpPr>
          <p:cNvPr id="1048934" name="TextBox 1048933"/>
          <p:cNvSpPr txBox="1"/>
          <p:nvPr/>
        </p:nvSpPr>
        <p:spPr>
          <a:xfrm>
            <a:off x="1600200" y="395287"/>
            <a:ext cx="7086600" cy="63500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r>
              <a:rPr lang="zh-CN" altLang="en-US" sz="3600">
                <a:solidFill>
                  <a:schemeClr val="lt2"/>
                </a:solidFill>
                <a:latin typeface="微软雅黑" pitchFamily="34" charset="-122"/>
                <a:ea typeface="微软雅黑" pitchFamily="34" charset="-122"/>
              </a:rPr>
              <a:t>八、安全生产应急演练总结与善后</a:t>
            </a:r>
          </a:p>
        </p:txBody>
      </p:sp>
    </p:spTree>
  </p:cSld>
  <p:clrMapOvr>
    <a:masterClrMapping/>
  </p:clrMapOvr>
  <p:transition>
    <p:blinds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35" name="标题 1048934"/>
          <p:cNvSpPr>
            <a:spLocks noGrp="1"/>
          </p:cNvSpPr>
          <p:nvPr>
            <p:ph type="title"/>
          </p:nvPr>
        </p:nvSpPr>
        <p:spPr>
          <a:xfrm>
            <a:off x="3744912" y="1519237"/>
            <a:ext cx="2797175" cy="50800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4200" b="0" i="0" u="none" baseline="0">
                <a:solidFill>
                  <a:schemeClr val="lt2"/>
                </a:solidFill>
                <a:latin typeface="Arial" pitchFamily="34" charset="0"/>
                <a:ea typeface="宋体" pitchFamily="2" charset="-122"/>
                <a:sym typeface="Arial" pitchFamily="34" charset="0"/>
              </a:defRPr>
            </a:lvl1pPr>
          </a:lstStyle>
          <a:p>
            <a:pPr lvl="0" algn="ctr" eaLnBrk="1" latinLnBrk="1" hangingPunct="1"/>
            <a:r>
              <a:rPr lang="en-US" altLang="zh-CN" sz="2400" b="1">
                <a:solidFill>
                  <a:schemeClr val="dk1"/>
                </a:solidFill>
                <a:latin typeface="微软雅黑" pitchFamily="34" charset="-122"/>
                <a:ea typeface="微软雅黑" pitchFamily="34" charset="-122"/>
              </a:rPr>
              <a:t>1. </a:t>
            </a:r>
            <a:r>
              <a:rPr lang="zh-CN" altLang="en-US" sz="2400" b="1">
                <a:solidFill>
                  <a:schemeClr val="dk1"/>
                </a:solidFill>
                <a:latin typeface="微软雅黑" pitchFamily="34" charset="-122"/>
                <a:ea typeface="微软雅黑" pitchFamily="34" charset="-122"/>
              </a:rPr>
              <a:t>应急演练总结</a:t>
            </a:r>
          </a:p>
        </p:txBody>
      </p:sp>
      <p:sp>
        <p:nvSpPr>
          <p:cNvPr id="1048936" name="文本占位符 1048935"/>
          <p:cNvSpPr>
            <a:spLocks noGrp="1"/>
          </p:cNvSpPr>
          <p:nvPr>
            <p:ph type="body" idx="1"/>
          </p:nvPr>
        </p:nvSpPr>
        <p:spPr>
          <a:xfrm>
            <a:off x="704850" y="2027237"/>
            <a:ext cx="8915400" cy="21336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Clr>
                <a:schemeClr val="hlink"/>
              </a:buClr>
              <a:buSzPct val="80000"/>
              <a:buFont typeface="Wingdings" pitchFamily="2" charset="2"/>
              <a:buChar char="l"/>
              <a:defRPr sz="3200" b="0" i="0" u="none" baseline="0">
                <a:solidFill>
                  <a:schemeClr val="dk1"/>
                </a:solidFill>
                <a:latin typeface="Arial" pitchFamily="34" charset="0"/>
                <a:ea typeface="宋体" pitchFamily="2" charset="-122"/>
                <a:sym typeface="Arial" pitchFamily="34" charset="0"/>
              </a:defRPr>
            </a:lvl1pPr>
            <a:lvl2pPr marL="742950" indent="-285750" algn="l" rtl="0" fontAlgn="base" latinLnBrk="1">
              <a:lnSpc>
                <a:spcPct val="100000"/>
              </a:lnSpc>
              <a:spcBef>
                <a:spcPct val="20000"/>
              </a:spcBef>
              <a:spcAft>
                <a:spcPct val="0"/>
              </a:spcAft>
              <a:buClr>
                <a:schemeClr val="accent1"/>
              </a:buClr>
              <a:buSzPct val="70000"/>
              <a:buFont typeface="Wingdings" pitchFamily="2" charset="2"/>
              <a:buChar char="l"/>
              <a:defRPr sz="2800" b="0" i="0" u="none" baseline="0">
                <a:solidFill>
                  <a:schemeClr val="dk1"/>
                </a:solidFill>
                <a:latin typeface="Arial" pitchFamily="34" charset="0"/>
                <a:ea typeface="宋体" pitchFamily="2" charset="-122"/>
                <a:sym typeface="Arial" pitchFamily="34" charset="0"/>
              </a:defRPr>
            </a:lvl2pPr>
            <a:lvl3pPr marL="1143000" indent="-228600" algn="l" rtl="0" fontAlgn="base" latinLnBrk="1">
              <a:lnSpc>
                <a:spcPct val="100000"/>
              </a:lnSpc>
              <a:spcBef>
                <a:spcPct val="20000"/>
              </a:spcBef>
              <a:spcAft>
                <a:spcPct val="0"/>
              </a:spcAft>
              <a:buClr>
                <a:schemeClr val="dk2"/>
              </a:buClr>
              <a:buSzPct val="65000"/>
              <a:buFont typeface="Wingdings" pitchFamily="2" charset="2"/>
              <a:buChar char="l"/>
              <a:defRPr sz="2400" b="0" i="0" u="none" baseline="0">
                <a:solidFill>
                  <a:schemeClr val="dk1"/>
                </a:solidFill>
                <a:latin typeface="Arial" pitchFamily="34" charset="0"/>
                <a:ea typeface="宋体" pitchFamily="2" charset="-122"/>
                <a:sym typeface="Arial" pitchFamily="34" charset="0"/>
              </a:defRPr>
            </a:lvl3pPr>
            <a:lvl4pPr marL="1600200" indent="-228600" algn="l" rtl="0" fontAlgn="base" latinLnBrk="1">
              <a:lnSpc>
                <a:spcPct val="100000"/>
              </a:lnSpc>
              <a:spcBef>
                <a:spcPct val="20000"/>
              </a:spcBef>
              <a:spcAft>
                <a:spcPct val="0"/>
              </a:spcAft>
              <a:buClr>
                <a:schemeClr val="hlink"/>
              </a:buClr>
              <a:buSzPct val="60000"/>
              <a:buFont typeface="Wingdings" pitchFamily="2" charset="2"/>
              <a:buChar char="l"/>
              <a:defRPr sz="2000" b="0" i="0" u="none" baseline="0">
                <a:solidFill>
                  <a:schemeClr val="dk1"/>
                </a:solidFill>
                <a:latin typeface="Arial" pitchFamily="34" charset="0"/>
                <a:ea typeface="宋体" pitchFamily="2" charset="-122"/>
                <a:sym typeface="Arial" pitchFamily="34" charset="0"/>
              </a:defRPr>
            </a:lvl4pPr>
            <a:lvl5pPr marL="2057400" indent="-228600" algn="l" rtl="0" fontAlgn="base" latinLnBrk="1">
              <a:lnSpc>
                <a:spcPct val="100000"/>
              </a:lnSpc>
              <a:spcBef>
                <a:spcPct val="20000"/>
              </a:spcBef>
              <a:spcAft>
                <a:spcPct val="0"/>
              </a:spcAft>
              <a:buClr>
                <a:schemeClr val="dk2"/>
              </a:buClr>
              <a:buSzPct val="40000"/>
              <a:buFont typeface="Wingdings" pitchFamily="2" charset="2"/>
              <a:buChar char="l"/>
              <a:defRPr sz="2000" b="0" i="0" u="none" baseline="0">
                <a:solidFill>
                  <a:schemeClr val="dk1"/>
                </a:solidFill>
                <a:latin typeface="Arial" pitchFamily="34" charset="0"/>
                <a:ea typeface="宋体" pitchFamily="2" charset="-122"/>
                <a:sym typeface="Arial" pitchFamily="34" charset="0"/>
              </a:defRPr>
            </a:lvl5pPr>
          </a:lstStyle>
          <a:p>
            <a:pPr lvl="0" eaLnBrk="1" latinLnBrk="1" hangingPunct="1">
              <a:lnSpc>
                <a:spcPct val="150000"/>
              </a:lnSpc>
              <a:buNone/>
            </a:pPr>
            <a:r>
              <a:rPr lang="en-US" altLang="zh-CN" sz="2000" b="1">
                <a:latin typeface="微软雅黑" pitchFamily="34" charset="-122"/>
                <a:ea typeface="微软雅黑" pitchFamily="34" charset="-122"/>
              </a:rPr>
              <a:t>2</a:t>
            </a:r>
            <a:r>
              <a:rPr lang="zh-CN" altLang="en-US" sz="2000" b="1">
                <a:latin typeface="微软雅黑" pitchFamily="34" charset="-122"/>
                <a:ea typeface="微软雅黑" pitchFamily="34" charset="-122"/>
              </a:rPr>
              <a:t>）事后总结</a:t>
            </a:r>
          </a:p>
          <a:p>
            <a:pPr lvl="0" algn="just" eaLnBrk="1" latinLnBrk="1" hangingPunct="1">
              <a:lnSpc>
                <a:spcPct val="150000"/>
              </a:lnSpc>
              <a:buNone/>
            </a:pPr>
            <a:r>
              <a:rPr lang="en-US" altLang="zh-CN" sz="2000">
                <a:latin typeface="微软雅黑" pitchFamily="34" charset="-122"/>
                <a:ea typeface="微软雅黑" pitchFamily="34" charset="-122"/>
              </a:rPr>
              <a:t>演练结束后，一般由文案组根据演练记录、演练评估报告、应急预案、现场总</a:t>
            </a:r>
          </a:p>
          <a:p>
            <a:pPr lvl="0" algn="just" eaLnBrk="1" latinLnBrk="1" hangingPunct="1">
              <a:lnSpc>
                <a:spcPct val="150000"/>
              </a:lnSpc>
              <a:buNone/>
            </a:pPr>
            <a:r>
              <a:rPr lang="zh-CN" altLang="en-US" sz="2000">
                <a:latin typeface="微软雅黑" pitchFamily="34" charset="-122"/>
                <a:ea typeface="微软雅黑" pitchFamily="34" charset="-122"/>
              </a:rPr>
              <a:t>结等材料，对演练进行全面总结，并形成演练总结报告。各参演单位也可对本</a:t>
            </a:r>
          </a:p>
          <a:p>
            <a:pPr lvl="0" algn="just" eaLnBrk="1" latinLnBrk="1" hangingPunct="1">
              <a:lnSpc>
                <a:spcPct val="150000"/>
              </a:lnSpc>
              <a:buNone/>
            </a:pPr>
            <a:r>
              <a:rPr lang="zh-CN" altLang="en-US" sz="2000">
                <a:latin typeface="微软雅黑" pitchFamily="34" charset="-122"/>
                <a:ea typeface="微软雅黑" pitchFamily="34" charset="-122"/>
              </a:rPr>
              <a:t>单位的演练情况进行总结。演练总结报告主要涉及五个方面：</a:t>
            </a:r>
          </a:p>
        </p:txBody>
      </p:sp>
      <p:grpSp>
        <p:nvGrpSpPr>
          <p:cNvPr id="139" name="组合 138"/>
          <p:cNvGrpSpPr/>
          <p:nvPr/>
        </p:nvGrpSpPr>
        <p:grpSpPr>
          <a:xfrm>
            <a:off x="1720850" y="4371975"/>
            <a:ext cx="571500" cy="571500"/>
            <a:chOff x="2379503" y="5451577"/>
            <a:chExt cx="571500" cy="571500"/>
          </a:xfrm>
        </p:grpSpPr>
        <p:sp>
          <p:nvSpPr>
            <p:cNvPr id="1048937" name="椭圆 1048936"/>
            <p:cNvSpPr/>
            <p:nvPr/>
          </p:nvSpPr>
          <p:spPr>
            <a:xfrm>
              <a:off x="2379503" y="5451577"/>
              <a:ext cx="571500" cy="571500"/>
            </a:xfrm>
            <a:prstGeom prst="ellipse">
              <a:avLst/>
            </a:prstGeom>
            <a:solidFill>
              <a:srgbClr val="FFC000"/>
            </a:solidFill>
            <a:ln>
              <a:noFill/>
            </a:ln>
            <a:effectLst>
              <a:outerShdw dist="38100" dir="2700000" algn="tl">
                <a:srgbClr val="000000">
                  <a:alpha val="39999"/>
                </a:srgbClr>
              </a:outerShdw>
            </a:effectLst>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938" name="椭圆 1048937"/>
            <p:cNvSpPr/>
            <p:nvPr/>
          </p:nvSpPr>
          <p:spPr>
            <a:xfrm>
              <a:off x="2450941" y="5523015"/>
              <a:ext cx="428625" cy="428625"/>
            </a:xfrm>
            <a:prstGeom prst="ellipse">
              <a:avLst/>
            </a:prstGeom>
            <a:noFill/>
            <a:ln w="34925" cap="flat" cmpd="sng">
              <a:solidFill>
                <a:srgbClr val="0070C0">
                  <a:alpha val="100000"/>
                </a:srgbClr>
              </a:solidFill>
              <a:prstDash val="solid"/>
              <a:round/>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939" name="椭圆 1048938"/>
            <p:cNvSpPr/>
            <p:nvPr/>
          </p:nvSpPr>
          <p:spPr>
            <a:xfrm>
              <a:off x="2558097" y="5630171"/>
              <a:ext cx="214313" cy="214313"/>
            </a:xfrm>
            <a:prstGeom prst="ellipse">
              <a:avLst/>
            </a:prstGeom>
            <a:solidFill>
              <a:srgbClr val="0070C0"/>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grpSp>
      <p:grpSp>
        <p:nvGrpSpPr>
          <p:cNvPr id="140" name="组合 139"/>
          <p:cNvGrpSpPr/>
          <p:nvPr/>
        </p:nvGrpSpPr>
        <p:grpSpPr>
          <a:xfrm>
            <a:off x="4883150" y="4371975"/>
            <a:ext cx="571500" cy="571500"/>
            <a:chOff x="2379503" y="5451577"/>
            <a:chExt cx="571500" cy="571500"/>
          </a:xfrm>
        </p:grpSpPr>
        <p:sp>
          <p:nvSpPr>
            <p:cNvPr id="1048940" name="椭圆 1048939"/>
            <p:cNvSpPr/>
            <p:nvPr/>
          </p:nvSpPr>
          <p:spPr>
            <a:xfrm>
              <a:off x="2379503" y="5451577"/>
              <a:ext cx="571500" cy="571500"/>
            </a:xfrm>
            <a:prstGeom prst="ellipse">
              <a:avLst/>
            </a:prstGeom>
            <a:solidFill>
              <a:srgbClr val="FFC000"/>
            </a:solidFill>
            <a:ln>
              <a:noFill/>
            </a:ln>
            <a:effectLst>
              <a:outerShdw dist="38100" dir="2700000" algn="tl">
                <a:srgbClr val="000000">
                  <a:alpha val="39999"/>
                </a:srgbClr>
              </a:outerShdw>
            </a:effectLst>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941" name="椭圆 1048940"/>
            <p:cNvSpPr/>
            <p:nvPr/>
          </p:nvSpPr>
          <p:spPr>
            <a:xfrm>
              <a:off x="2450941" y="5523015"/>
              <a:ext cx="428625" cy="428625"/>
            </a:xfrm>
            <a:prstGeom prst="ellipse">
              <a:avLst/>
            </a:prstGeom>
            <a:noFill/>
            <a:ln w="34925" cap="flat" cmpd="sng">
              <a:solidFill>
                <a:srgbClr val="0070C0">
                  <a:alpha val="100000"/>
                </a:srgbClr>
              </a:solidFill>
              <a:prstDash val="solid"/>
              <a:round/>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942" name="椭圆 1048941"/>
            <p:cNvSpPr/>
            <p:nvPr/>
          </p:nvSpPr>
          <p:spPr>
            <a:xfrm>
              <a:off x="2558097" y="5630171"/>
              <a:ext cx="214313" cy="214313"/>
            </a:xfrm>
            <a:prstGeom prst="ellipse">
              <a:avLst/>
            </a:prstGeom>
            <a:solidFill>
              <a:srgbClr val="0070C0"/>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grpSp>
      <p:grpSp>
        <p:nvGrpSpPr>
          <p:cNvPr id="141" name="组合 140"/>
          <p:cNvGrpSpPr/>
          <p:nvPr/>
        </p:nvGrpSpPr>
        <p:grpSpPr>
          <a:xfrm>
            <a:off x="8045450" y="4371975"/>
            <a:ext cx="571500" cy="571500"/>
            <a:chOff x="2379503" y="5451577"/>
            <a:chExt cx="571500" cy="571500"/>
          </a:xfrm>
        </p:grpSpPr>
        <p:sp>
          <p:nvSpPr>
            <p:cNvPr id="1048943" name="椭圆 1048942"/>
            <p:cNvSpPr/>
            <p:nvPr/>
          </p:nvSpPr>
          <p:spPr>
            <a:xfrm>
              <a:off x="2379503" y="5451577"/>
              <a:ext cx="571500" cy="571500"/>
            </a:xfrm>
            <a:prstGeom prst="ellipse">
              <a:avLst/>
            </a:prstGeom>
            <a:solidFill>
              <a:srgbClr val="FFC000"/>
            </a:solidFill>
            <a:ln>
              <a:noFill/>
            </a:ln>
            <a:effectLst>
              <a:outerShdw dist="38100" dir="2700000" algn="tl">
                <a:srgbClr val="000000">
                  <a:alpha val="39999"/>
                </a:srgbClr>
              </a:outerShdw>
            </a:effectLst>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944" name="椭圆 1048943"/>
            <p:cNvSpPr/>
            <p:nvPr/>
          </p:nvSpPr>
          <p:spPr>
            <a:xfrm>
              <a:off x="2450941" y="5523015"/>
              <a:ext cx="428625" cy="428625"/>
            </a:xfrm>
            <a:prstGeom prst="ellipse">
              <a:avLst/>
            </a:prstGeom>
            <a:noFill/>
            <a:ln w="34925" cap="flat" cmpd="sng">
              <a:solidFill>
                <a:srgbClr val="0070C0">
                  <a:alpha val="100000"/>
                </a:srgbClr>
              </a:solidFill>
              <a:prstDash val="solid"/>
              <a:round/>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945" name="椭圆 1048944"/>
            <p:cNvSpPr/>
            <p:nvPr/>
          </p:nvSpPr>
          <p:spPr>
            <a:xfrm>
              <a:off x="2558097" y="5630171"/>
              <a:ext cx="214313" cy="214313"/>
            </a:xfrm>
            <a:prstGeom prst="ellipse">
              <a:avLst/>
            </a:prstGeom>
            <a:solidFill>
              <a:srgbClr val="0070C0"/>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grpSp>
      <p:sp>
        <p:nvSpPr>
          <p:cNvPr id="1048946" name="矩形 1048945"/>
          <p:cNvSpPr/>
          <p:nvPr/>
        </p:nvSpPr>
        <p:spPr>
          <a:xfrm>
            <a:off x="876300" y="5043487"/>
            <a:ext cx="2262187" cy="369887"/>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r>
              <a:rPr lang="zh-CN" altLang="en-US" b="0">
                <a:latin typeface="微软雅黑" pitchFamily="34" charset="-122"/>
                <a:ea typeface="微软雅黑" pitchFamily="34" charset="-122"/>
              </a:rPr>
              <a:t>应急演练的背景信息</a:t>
            </a:r>
          </a:p>
        </p:txBody>
      </p:sp>
      <p:sp>
        <p:nvSpPr>
          <p:cNvPr id="1048947" name="矩形 1048946"/>
          <p:cNvSpPr/>
          <p:nvPr/>
        </p:nvSpPr>
        <p:spPr>
          <a:xfrm>
            <a:off x="4268787" y="5057775"/>
            <a:ext cx="1801812" cy="369887"/>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r>
              <a:rPr lang="zh-CN" altLang="en-US" b="0">
                <a:latin typeface="微软雅黑" pitchFamily="34" charset="-122"/>
                <a:ea typeface="微软雅黑" pitchFamily="34" charset="-122"/>
              </a:rPr>
              <a:t>取得的具体成效</a:t>
            </a:r>
          </a:p>
        </p:txBody>
      </p:sp>
      <p:sp>
        <p:nvSpPr>
          <p:cNvPr id="1048948" name="矩形 1048947"/>
          <p:cNvSpPr/>
          <p:nvPr/>
        </p:nvSpPr>
        <p:spPr>
          <a:xfrm>
            <a:off x="7316787" y="5043487"/>
            <a:ext cx="2030412" cy="369887"/>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r>
              <a:rPr lang="zh-CN" altLang="en-US" b="0">
                <a:latin typeface="微软雅黑" pitchFamily="34" charset="-122"/>
                <a:ea typeface="微软雅黑" pitchFamily="34" charset="-122"/>
              </a:rPr>
              <a:t>发现的问题与原因</a:t>
            </a:r>
          </a:p>
        </p:txBody>
      </p:sp>
      <p:sp>
        <p:nvSpPr>
          <p:cNvPr id="1048949" name="矩形 1048948"/>
          <p:cNvSpPr/>
          <p:nvPr/>
        </p:nvSpPr>
        <p:spPr>
          <a:xfrm>
            <a:off x="2954337" y="6172200"/>
            <a:ext cx="1338262" cy="369887"/>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r>
              <a:rPr lang="zh-CN" altLang="en-US" b="0">
                <a:latin typeface="微软雅黑" pitchFamily="34" charset="-122"/>
                <a:ea typeface="微软雅黑" pitchFamily="34" charset="-122"/>
              </a:rPr>
              <a:t>经验与启示</a:t>
            </a:r>
          </a:p>
        </p:txBody>
      </p:sp>
      <p:grpSp>
        <p:nvGrpSpPr>
          <p:cNvPr id="142" name="组合 141"/>
          <p:cNvGrpSpPr/>
          <p:nvPr/>
        </p:nvGrpSpPr>
        <p:grpSpPr>
          <a:xfrm>
            <a:off x="3321050" y="5445125"/>
            <a:ext cx="571500" cy="571500"/>
            <a:chOff x="2379503" y="5451577"/>
            <a:chExt cx="571500" cy="571500"/>
          </a:xfrm>
        </p:grpSpPr>
        <p:sp>
          <p:nvSpPr>
            <p:cNvPr id="1048950" name="椭圆 1048949"/>
            <p:cNvSpPr/>
            <p:nvPr/>
          </p:nvSpPr>
          <p:spPr>
            <a:xfrm>
              <a:off x="2379503" y="5451577"/>
              <a:ext cx="571500" cy="571500"/>
            </a:xfrm>
            <a:prstGeom prst="ellipse">
              <a:avLst/>
            </a:prstGeom>
            <a:solidFill>
              <a:srgbClr val="FFC000"/>
            </a:solidFill>
            <a:ln>
              <a:noFill/>
            </a:ln>
            <a:effectLst>
              <a:outerShdw dist="38100" dir="2700000" algn="tl">
                <a:srgbClr val="000000">
                  <a:alpha val="39999"/>
                </a:srgbClr>
              </a:outerShdw>
            </a:effectLst>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951" name="椭圆 1048950"/>
            <p:cNvSpPr/>
            <p:nvPr/>
          </p:nvSpPr>
          <p:spPr>
            <a:xfrm>
              <a:off x="2450941" y="5523015"/>
              <a:ext cx="428625" cy="428625"/>
            </a:xfrm>
            <a:prstGeom prst="ellipse">
              <a:avLst/>
            </a:prstGeom>
            <a:noFill/>
            <a:ln w="34925" cap="flat" cmpd="sng">
              <a:solidFill>
                <a:srgbClr val="0070C0">
                  <a:alpha val="100000"/>
                </a:srgbClr>
              </a:solidFill>
              <a:prstDash val="solid"/>
              <a:round/>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952" name="椭圆 1048951"/>
            <p:cNvSpPr/>
            <p:nvPr/>
          </p:nvSpPr>
          <p:spPr>
            <a:xfrm>
              <a:off x="2558097" y="5630171"/>
              <a:ext cx="214313" cy="214313"/>
            </a:xfrm>
            <a:prstGeom prst="ellipse">
              <a:avLst/>
            </a:prstGeom>
            <a:solidFill>
              <a:srgbClr val="0070C0"/>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grpSp>
      <p:grpSp>
        <p:nvGrpSpPr>
          <p:cNvPr id="143" name="组合 142"/>
          <p:cNvGrpSpPr/>
          <p:nvPr/>
        </p:nvGrpSpPr>
        <p:grpSpPr>
          <a:xfrm>
            <a:off x="6445250" y="5516562"/>
            <a:ext cx="571500" cy="571500"/>
            <a:chOff x="2379503" y="5451577"/>
            <a:chExt cx="571500" cy="571500"/>
          </a:xfrm>
        </p:grpSpPr>
        <p:sp>
          <p:nvSpPr>
            <p:cNvPr id="1048953" name="椭圆 1048952"/>
            <p:cNvSpPr/>
            <p:nvPr/>
          </p:nvSpPr>
          <p:spPr>
            <a:xfrm>
              <a:off x="2379503" y="5451577"/>
              <a:ext cx="571500" cy="571500"/>
            </a:xfrm>
            <a:prstGeom prst="ellipse">
              <a:avLst/>
            </a:prstGeom>
            <a:solidFill>
              <a:srgbClr val="FFC000"/>
            </a:solidFill>
            <a:ln>
              <a:noFill/>
            </a:ln>
            <a:effectLst>
              <a:outerShdw dist="38100" dir="2700000" algn="tl">
                <a:srgbClr val="000000">
                  <a:alpha val="39999"/>
                </a:srgbClr>
              </a:outerShdw>
            </a:effectLst>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954" name="椭圆 1048953"/>
            <p:cNvSpPr/>
            <p:nvPr/>
          </p:nvSpPr>
          <p:spPr>
            <a:xfrm>
              <a:off x="2450941" y="5523015"/>
              <a:ext cx="428625" cy="428625"/>
            </a:xfrm>
            <a:prstGeom prst="ellipse">
              <a:avLst/>
            </a:prstGeom>
            <a:noFill/>
            <a:ln w="34925" cap="flat" cmpd="sng">
              <a:solidFill>
                <a:srgbClr val="0070C0">
                  <a:alpha val="100000"/>
                </a:srgbClr>
              </a:solidFill>
              <a:prstDash val="solid"/>
              <a:round/>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955" name="椭圆 1048954"/>
            <p:cNvSpPr/>
            <p:nvPr/>
          </p:nvSpPr>
          <p:spPr>
            <a:xfrm>
              <a:off x="2558097" y="5630171"/>
              <a:ext cx="214313" cy="214313"/>
            </a:xfrm>
            <a:prstGeom prst="ellipse">
              <a:avLst/>
            </a:prstGeom>
            <a:solidFill>
              <a:srgbClr val="0070C0"/>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grpSp>
      <p:sp>
        <p:nvSpPr>
          <p:cNvPr id="1048956" name="矩形 1048955"/>
          <p:cNvSpPr/>
          <p:nvPr/>
        </p:nvSpPr>
        <p:spPr>
          <a:xfrm>
            <a:off x="5600700" y="6172200"/>
            <a:ext cx="2262187" cy="369887"/>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r>
              <a:rPr lang="zh-CN" altLang="en-US" b="0">
                <a:latin typeface="微软雅黑" pitchFamily="34" charset="-122"/>
                <a:ea typeface="微软雅黑" pitchFamily="34" charset="-122"/>
              </a:rPr>
              <a:t>改进有关工作的建议</a:t>
            </a:r>
          </a:p>
        </p:txBody>
      </p:sp>
      <p:sp>
        <p:nvSpPr>
          <p:cNvPr id="1048957" name="TextBox 1048956"/>
          <p:cNvSpPr txBox="1"/>
          <p:nvPr/>
        </p:nvSpPr>
        <p:spPr>
          <a:xfrm>
            <a:off x="1600200" y="395287"/>
            <a:ext cx="7086600" cy="63500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r>
              <a:rPr lang="zh-CN" altLang="en-US" sz="3600">
                <a:solidFill>
                  <a:schemeClr val="lt2"/>
                </a:solidFill>
                <a:latin typeface="微软雅黑" pitchFamily="34" charset="-122"/>
                <a:ea typeface="微软雅黑" pitchFamily="34" charset="-122"/>
              </a:rPr>
              <a:t>八、安全生产应急演练总结与善后</a:t>
            </a:r>
          </a:p>
        </p:txBody>
      </p:sp>
    </p:spTree>
  </p:cSld>
  <p:clrMapOvr>
    <a:masterClrMapping/>
  </p:clrMapOvr>
  <p:transition>
    <p:blinds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8" name="标题 1048957"/>
          <p:cNvSpPr>
            <a:spLocks noGrp="1"/>
          </p:cNvSpPr>
          <p:nvPr>
            <p:ph type="title"/>
          </p:nvPr>
        </p:nvSpPr>
        <p:spPr>
          <a:xfrm>
            <a:off x="3600450" y="1447800"/>
            <a:ext cx="3086100" cy="41910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4200" b="0" i="0" u="none" baseline="0">
                <a:solidFill>
                  <a:schemeClr val="lt2"/>
                </a:solidFill>
                <a:latin typeface="Arial" pitchFamily="34" charset="0"/>
                <a:ea typeface="宋体" pitchFamily="2" charset="-122"/>
                <a:sym typeface="Arial" pitchFamily="34" charset="0"/>
              </a:defRPr>
            </a:lvl1pPr>
          </a:lstStyle>
          <a:p>
            <a:pPr lvl="0" algn="ctr" eaLnBrk="1" latinLnBrk="1" hangingPunct="1"/>
            <a:r>
              <a:rPr lang="en-US" altLang="zh-CN" sz="2400" b="1">
                <a:solidFill>
                  <a:schemeClr val="dk1"/>
                </a:solidFill>
                <a:latin typeface="微软雅黑" pitchFamily="34" charset="-122"/>
                <a:ea typeface="微软雅黑" pitchFamily="34" charset="-122"/>
              </a:rPr>
              <a:t>2. </a:t>
            </a:r>
            <a:r>
              <a:rPr lang="zh-CN" altLang="en-US" sz="2400" b="1">
                <a:solidFill>
                  <a:schemeClr val="dk1"/>
                </a:solidFill>
                <a:latin typeface="微软雅黑" pitchFamily="34" charset="-122"/>
                <a:ea typeface="微软雅黑" pitchFamily="34" charset="-122"/>
              </a:rPr>
              <a:t>应急演练的善后</a:t>
            </a:r>
          </a:p>
        </p:txBody>
      </p:sp>
      <p:sp>
        <p:nvSpPr>
          <p:cNvPr id="1048959" name="文本占位符 1048958"/>
          <p:cNvSpPr>
            <a:spLocks noGrp="1"/>
          </p:cNvSpPr>
          <p:nvPr>
            <p:ph type="body" idx="1"/>
          </p:nvPr>
        </p:nvSpPr>
        <p:spPr>
          <a:xfrm>
            <a:off x="1076325" y="2209800"/>
            <a:ext cx="8134350" cy="440055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Clr>
                <a:schemeClr val="hlink"/>
              </a:buClr>
              <a:buSzPct val="80000"/>
              <a:buFont typeface="Wingdings" pitchFamily="2" charset="2"/>
              <a:buChar char="l"/>
              <a:defRPr sz="3200" b="0" i="0" u="none" baseline="0">
                <a:solidFill>
                  <a:schemeClr val="dk1"/>
                </a:solidFill>
                <a:latin typeface="Arial" pitchFamily="34" charset="0"/>
                <a:ea typeface="宋体" pitchFamily="2" charset="-122"/>
                <a:sym typeface="Arial" pitchFamily="34" charset="0"/>
              </a:defRPr>
            </a:lvl1pPr>
            <a:lvl2pPr marL="742950" indent="-285750" algn="l" rtl="0" fontAlgn="base" latinLnBrk="1">
              <a:lnSpc>
                <a:spcPct val="100000"/>
              </a:lnSpc>
              <a:spcBef>
                <a:spcPct val="20000"/>
              </a:spcBef>
              <a:spcAft>
                <a:spcPct val="0"/>
              </a:spcAft>
              <a:buClr>
                <a:schemeClr val="accent1"/>
              </a:buClr>
              <a:buSzPct val="70000"/>
              <a:buFont typeface="Wingdings" pitchFamily="2" charset="2"/>
              <a:buChar char="l"/>
              <a:defRPr sz="2800" b="0" i="0" u="none" baseline="0">
                <a:solidFill>
                  <a:schemeClr val="dk1"/>
                </a:solidFill>
                <a:latin typeface="Arial" pitchFamily="34" charset="0"/>
                <a:ea typeface="宋体" pitchFamily="2" charset="-122"/>
                <a:sym typeface="Arial" pitchFamily="34" charset="0"/>
              </a:defRPr>
            </a:lvl2pPr>
            <a:lvl3pPr marL="1143000" indent="-228600" algn="l" rtl="0" fontAlgn="base" latinLnBrk="1">
              <a:lnSpc>
                <a:spcPct val="100000"/>
              </a:lnSpc>
              <a:spcBef>
                <a:spcPct val="20000"/>
              </a:spcBef>
              <a:spcAft>
                <a:spcPct val="0"/>
              </a:spcAft>
              <a:buClr>
                <a:schemeClr val="dk2"/>
              </a:buClr>
              <a:buSzPct val="65000"/>
              <a:buFont typeface="Wingdings" pitchFamily="2" charset="2"/>
              <a:buChar char="l"/>
              <a:defRPr sz="2400" b="0" i="0" u="none" baseline="0">
                <a:solidFill>
                  <a:schemeClr val="dk1"/>
                </a:solidFill>
                <a:latin typeface="Arial" pitchFamily="34" charset="0"/>
                <a:ea typeface="宋体" pitchFamily="2" charset="-122"/>
                <a:sym typeface="Arial" pitchFamily="34" charset="0"/>
              </a:defRPr>
            </a:lvl3pPr>
            <a:lvl4pPr marL="1600200" indent="-228600" algn="l" rtl="0" fontAlgn="base" latinLnBrk="1">
              <a:lnSpc>
                <a:spcPct val="100000"/>
              </a:lnSpc>
              <a:spcBef>
                <a:spcPct val="20000"/>
              </a:spcBef>
              <a:spcAft>
                <a:spcPct val="0"/>
              </a:spcAft>
              <a:buClr>
                <a:schemeClr val="hlink"/>
              </a:buClr>
              <a:buSzPct val="60000"/>
              <a:buFont typeface="Wingdings" pitchFamily="2" charset="2"/>
              <a:buChar char="l"/>
              <a:defRPr sz="2000" b="0" i="0" u="none" baseline="0">
                <a:solidFill>
                  <a:schemeClr val="dk1"/>
                </a:solidFill>
                <a:latin typeface="Arial" pitchFamily="34" charset="0"/>
                <a:ea typeface="宋体" pitchFamily="2" charset="-122"/>
                <a:sym typeface="Arial" pitchFamily="34" charset="0"/>
              </a:defRPr>
            </a:lvl4pPr>
            <a:lvl5pPr marL="2057400" indent="-228600" algn="l" rtl="0" fontAlgn="base" latinLnBrk="1">
              <a:lnSpc>
                <a:spcPct val="100000"/>
              </a:lnSpc>
              <a:spcBef>
                <a:spcPct val="20000"/>
              </a:spcBef>
              <a:spcAft>
                <a:spcPct val="0"/>
              </a:spcAft>
              <a:buClr>
                <a:schemeClr val="dk2"/>
              </a:buClr>
              <a:buSzPct val="40000"/>
              <a:buFont typeface="Wingdings" pitchFamily="2" charset="2"/>
              <a:buChar char="l"/>
              <a:defRPr sz="2000" b="0" i="0" u="none" baseline="0">
                <a:solidFill>
                  <a:schemeClr val="dk1"/>
                </a:solidFill>
                <a:latin typeface="Arial" pitchFamily="34" charset="0"/>
                <a:ea typeface="宋体" pitchFamily="2" charset="-122"/>
                <a:sym typeface="Arial" pitchFamily="34" charset="0"/>
              </a:defRPr>
            </a:lvl5pPr>
          </a:lstStyle>
          <a:p>
            <a:pPr lvl="0" eaLnBrk="1" latinLnBrk="1" hangingPunct="1">
              <a:lnSpc>
                <a:spcPct val="150000"/>
              </a:lnSpc>
              <a:buNone/>
            </a:pPr>
            <a:r>
              <a:rPr lang="en-US" altLang="zh-CN" sz="2000" b="1">
                <a:latin typeface="微软雅黑" pitchFamily="34" charset="-122"/>
                <a:ea typeface="微软雅黑" pitchFamily="34" charset="-122"/>
              </a:rPr>
              <a:t>1</a:t>
            </a:r>
            <a:r>
              <a:rPr lang="zh-CN" altLang="en-US" sz="2000" b="1">
                <a:latin typeface="微软雅黑" pitchFamily="34" charset="-122"/>
                <a:ea typeface="微软雅黑" pitchFamily="34" charset="-122"/>
              </a:rPr>
              <a:t>）资料的归档与备案</a:t>
            </a:r>
          </a:p>
          <a:p>
            <a:pPr lvl="0" algn="just" eaLnBrk="1" latinLnBrk="1" hangingPunct="1">
              <a:lnSpc>
                <a:spcPct val="150000"/>
              </a:lnSpc>
              <a:buNone/>
            </a:pPr>
            <a:r>
              <a:rPr lang="en-US" altLang="zh-CN" sz="2000">
                <a:latin typeface="微软雅黑" pitchFamily="34" charset="-122"/>
                <a:ea typeface="微软雅黑" pitchFamily="34" charset="-122"/>
              </a:rPr>
              <a:t>应急演练活动结束后，将应急演练方案、评估报告、演练总结报告等文</a:t>
            </a:r>
          </a:p>
          <a:p>
            <a:pPr lvl="0" algn="just" eaLnBrk="1" latinLnBrk="1" hangingPunct="1">
              <a:lnSpc>
                <a:spcPct val="150000"/>
              </a:lnSpc>
              <a:buNone/>
            </a:pPr>
            <a:r>
              <a:rPr lang="zh-CN" altLang="en-US" sz="2000">
                <a:latin typeface="微软雅黑" pitchFamily="34" charset="-122"/>
                <a:ea typeface="微软雅黑" pitchFamily="34" charset="-122"/>
              </a:rPr>
              <a:t>字资料，记录演练实施过程的相关图片、视频、音频等资料归档保存；</a:t>
            </a:r>
          </a:p>
          <a:p>
            <a:pPr lvl="0" algn="just" eaLnBrk="1" latinLnBrk="1" hangingPunct="1">
              <a:lnSpc>
                <a:spcPct val="150000"/>
              </a:lnSpc>
              <a:buNone/>
            </a:pPr>
            <a:r>
              <a:rPr lang="zh-CN" altLang="en-US" sz="2000">
                <a:latin typeface="微软雅黑" pitchFamily="34" charset="-122"/>
                <a:ea typeface="微软雅黑" pitchFamily="34" charset="-122"/>
              </a:rPr>
              <a:t>对主管部门要求备案的应急演练资料，演练组织方将相关资料报主管部</a:t>
            </a:r>
          </a:p>
          <a:p>
            <a:pPr lvl="0" algn="just" eaLnBrk="1" latinLnBrk="1" hangingPunct="1">
              <a:lnSpc>
                <a:spcPct val="150000"/>
              </a:lnSpc>
              <a:buNone/>
            </a:pPr>
            <a:r>
              <a:rPr lang="zh-CN" altLang="en-US" sz="2000">
                <a:latin typeface="微软雅黑" pitchFamily="34" charset="-122"/>
                <a:ea typeface="微软雅黑" pitchFamily="34" charset="-122"/>
              </a:rPr>
              <a:t>门备案。</a:t>
            </a:r>
          </a:p>
          <a:p>
            <a:pPr lvl="0" eaLnBrk="1" latinLnBrk="1" hangingPunct="1">
              <a:lnSpc>
                <a:spcPct val="150000"/>
              </a:lnSpc>
              <a:buNone/>
            </a:pPr>
            <a:r>
              <a:rPr lang="en-US" altLang="zh-CN" sz="2000" b="1">
                <a:latin typeface="微软雅黑" pitchFamily="34" charset="-122"/>
                <a:ea typeface="微软雅黑" pitchFamily="34" charset="-122"/>
              </a:rPr>
              <a:t>2</a:t>
            </a:r>
            <a:r>
              <a:rPr lang="zh-CN" altLang="en-US" sz="2000" b="1">
                <a:latin typeface="微软雅黑" pitchFamily="34" charset="-122"/>
                <a:ea typeface="微软雅黑" pitchFamily="34" charset="-122"/>
              </a:rPr>
              <a:t>）应急预案的修改完善</a:t>
            </a:r>
          </a:p>
          <a:p>
            <a:pPr lvl="0" algn="just" eaLnBrk="1" latinLnBrk="1" hangingPunct="1">
              <a:lnSpc>
                <a:spcPct val="150000"/>
              </a:lnSpc>
              <a:buNone/>
            </a:pPr>
            <a:r>
              <a:rPr lang="en-US" altLang="zh-CN" sz="2000">
                <a:latin typeface="微软雅黑" pitchFamily="34" charset="-122"/>
                <a:ea typeface="微软雅黑" pitchFamily="34" charset="-122"/>
              </a:rPr>
              <a:t>根据应急演练评估报告对应急预案的改进建议，由应急预案编制部门按</a:t>
            </a:r>
          </a:p>
          <a:p>
            <a:pPr lvl="0" algn="just" eaLnBrk="1" latinLnBrk="1" hangingPunct="1">
              <a:lnSpc>
                <a:spcPct val="150000"/>
              </a:lnSpc>
              <a:buNone/>
            </a:pPr>
            <a:r>
              <a:rPr lang="zh-CN" altLang="en-US" sz="2000">
                <a:latin typeface="微软雅黑" pitchFamily="34" charset="-122"/>
                <a:ea typeface="微软雅黑" pitchFamily="34" charset="-122"/>
              </a:rPr>
              <a:t>程序对预案进行修改完善，必要时可咨询评估专家。</a:t>
            </a:r>
          </a:p>
        </p:txBody>
      </p:sp>
      <p:sp>
        <p:nvSpPr>
          <p:cNvPr id="1048960" name="TextBox 1048959"/>
          <p:cNvSpPr txBox="1"/>
          <p:nvPr/>
        </p:nvSpPr>
        <p:spPr>
          <a:xfrm>
            <a:off x="1600200" y="395287"/>
            <a:ext cx="7086600" cy="63500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r>
              <a:rPr lang="zh-CN" altLang="en-US" sz="3600">
                <a:solidFill>
                  <a:schemeClr val="lt2"/>
                </a:solidFill>
                <a:latin typeface="微软雅黑" pitchFamily="34" charset="-122"/>
                <a:ea typeface="微软雅黑" pitchFamily="34" charset="-122"/>
              </a:rPr>
              <a:t>八、安全生产应急演练总结与善后</a:t>
            </a:r>
          </a:p>
        </p:txBody>
      </p:sp>
    </p:spTree>
  </p:cSld>
  <p:clrMapOvr>
    <a:masterClrMapping/>
  </p:clrMapOvr>
  <p:transition>
    <p:blinds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61" name="标题 1048960"/>
          <p:cNvSpPr>
            <a:spLocks noGrp="1"/>
          </p:cNvSpPr>
          <p:nvPr>
            <p:ph type="title"/>
          </p:nvPr>
        </p:nvSpPr>
        <p:spPr>
          <a:xfrm>
            <a:off x="3676650" y="1524000"/>
            <a:ext cx="2933700" cy="45720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4200" b="0" i="0" u="none" baseline="0">
                <a:solidFill>
                  <a:schemeClr val="lt2"/>
                </a:solidFill>
                <a:latin typeface="Arial" pitchFamily="34" charset="0"/>
                <a:ea typeface="宋体" pitchFamily="2" charset="-122"/>
                <a:sym typeface="Arial" pitchFamily="34" charset="0"/>
              </a:defRPr>
            </a:lvl1pPr>
          </a:lstStyle>
          <a:p>
            <a:pPr lvl="0" algn="ctr" eaLnBrk="1" latinLnBrk="1" hangingPunct="1"/>
            <a:r>
              <a:rPr lang="en-US" altLang="zh-CN" sz="2400" b="1">
                <a:solidFill>
                  <a:schemeClr val="dk1"/>
                </a:solidFill>
                <a:latin typeface="微软雅黑" pitchFamily="34" charset="-122"/>
                <a:ea typeface="微软雅黑" pitchFamily="34" charset="-122"/>
              </a:rPr>
              <a:t>2. </a:t>
            </a:r>
            <a:r>
              <a:rPr lang="zh-CN" altLang="en-US" sz="2400" b="1">
                <a:solidFill>
                  <a:schemeClr val="dk1"/>
                </a:solidFill>
                <a:latin typeface="微软雅黑" pitchFamily="34" charset="-122"/>
                <a:ea typeface="微软雅黑" pitchFamily="34" charset="-122"/>
              </a:rPr>
              <a:t>应急演练的善后</a:t>
            </a:r>
          </a:p>
        </p:txBody>
      </p:sp>
      <p:sp>
        <p:nvSpPr>
          <p:cNvPr id="1048962" name="文本占位符 1048961"/>
          <p:cNvSpPr>
            <a:spLocks noGrp="1"/>
          </p:cNvSpPr>
          <p:nvPr>
            <p:ph type="body" idx="1"/>
          </p:nvPr>
        </p:nvSpPr>
        <p:spPr>
          <a:xfrm>
            <a:off x="1028700" y="2209800"/>
            <a:ext cx="8229600" cy="40386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Clr>
                <a:schemeClr val="hlink"/>
              </a:buClr>
              <a:buSzPct val="80000"/>
              <a:buFont typeface="Wingdings" pitchFamily="2" charset="2"/>
              <a:buChar char="l"/>
              <a:defRPr sz="3200" b="0" i="0" u="none" baseline="0">
                <a:solidFill>
                  <a:schemeClr val="dk1"/>
                </a:solidFill>
                <a:latin typeface="Arial" pitchFamily="34" charset="0"/>
                <a:ea typeface="宋体" pitchFamily="2" charset="-122"/>
                <a:sym typeface="Arial" pitchFamily="34" charset="0"/>
              </a:defRPr>
            </a:lvl1pPr>
            <a:lvl2pPr marL="742950" indent="-285750" algn="l" rtl="0" fontAlgn="base" latinLnBrk="1">
              <a:lnSpc>
                <a:spcPct val="100000"/>
              </a:lnSpc>
              <a:spcBef>
                <a:spcPct val="20000"/>
              </a:spcBef>
              <a:spcAft>
                <a:spcPct val="0"/>
              </a:spcAft>
              <a:buClr>
                <a:schemeClr val="accent1"/>
              </a:buClr>
              <a:buSzPct val="70000"/>
              <a:buFont typeface="Wingdings" pitchFamily="2" charset="2"/>
              <a:buChar char="l"/>
              <a:defRPr sz="2800" b="0" i="0" u="none" baseline="0">
                <a:solidFill>
                  <a:schemeClr val="dk1"/>
                </a:solidFill>
                <a:latin typeface="Arial" pitchFamily="34" charset="0"/>
                <a:ea typeface="宋体" pitchFamily="2" charset="-122"/>
                <a:sym typeface="Arial" pitchFamily="34" charset="0"/>
              </a:defRPr>
            </a:lvl2pPr>
            <a:lvl3pPr marL="1143000" indent="-228600" algn="l" rtl="0" fontAlgn="base" latinLnBrk="1">
              <a:lnSpc>
                <a:spcPct val="100000"/>
              </a:lnSpc>
              <a:spcBef>
                <a:spcPct val="20000"/>
              </a:spcBef>
              <a:spcAft>
                <a:spcPct val="0"/>
              </a:spcAft>
              <a:buClr>
                <a:schemeClr val="dk2"/>
              </a:buClr>
              <a:buSzPct val="65000"/>
              <a:buFont typeface="Wingdings" pitchFamily="2" charset="2"/>
              <a:buChar char="l"/>
              <a:defRPr sz="2400" b="0" i="0" u="none" baseline="0">
                <a:solidFill>
                  <a:schemeClr val="dk1"/>
                </a:solidFill>
                <a:latin typeface="Arial" pitchFamily="34" charset="0"/>
                <a:ea typeface="宋体" pitchFamily="2" charset="-122"/>
                <a:sym typeface="Arial" pitchFamily="34" charset="0"/>
              </a:defRPr>
            </a:lvl3pPr>
            <a:lvl4pPr marL="1600200" indent="-228600" algn="l" rtl="0" fontAlgn="base" latinLnBrk="1">
              <a:lnSpc>
                <a:spcPct val="100000"/>
              </a:lnSpc>
              <a:spcBef>
                <a:spcPct val="20000"/>
              </a:spcBef>
              <a:spcAft>
                <a:spcPct val="0"/>
              </a:spcAft>
              <a:buClr>
                <a:schemeClr val="hlink"/>
              </a:buClr>
              <a:buSzPct val="60000"/>
              <a:buFont typeface="Wingdings" pitchFamily="2" charset="2"/>
              <a:buChar char="l"/>
              <a:defRPr sz="2000" b="0" i="0" u="none" baseline="0">
                <a:solidFill>
                  <a:schemeClr val="dk1"/>
                </a:solidFill>
                <a:latin typeface="Arial" pitchFamily="34" charset="0"/>
                <a:ea typeface="宋体" pitchFamily="2" charset="-122"/>
                <a:sym typeface="Arial" pitchFamily="34" charset="0"/>
              </a:defRPr>
            </a:lvl4pPr>
            <a:lvl5pPr marL="2057400" indent="-228600" algn="l" rtl="0" fontAlgn="base" latinLnBrk="1">
              <a:lnSpc>
                <a:spcPct val="100000"/>
              </a:lnSpc>
              <a:spcBef>
                <a:spcPct val="20000"/>
              </a:spcBef>
              <a:spcAft>
                <a:spcPct val="0"/>
              </a:spcAft>
              <a:buClr>
                <a:schemeClr val="dk2"/>
              </a:buClr>
              <a:buSzPct val="40000"/>
              <a:buFont typeface="Wingdings" pitchFamily="2" charset="2"/>
              <a:buChar char="l"/>
              <a:defRPr sz="2000" b="0" i="0" u="none" baseline="0">
                <a:solidFill>
                  <a:schemeClr val="dk1"/>
                </a:solidFill>
                <a:latin typeface="Arial" pitchFamily="34" charset="0"/>
                <a:ea typeface="宋体" pitchFamily="2" charset="-122"/>
                <a:sym typeface="Arial" pitchFamily="34" charset="0"/>
              </a:defRPr>
            </a:lvl5pPr>
          </a:lstStyle>
          <a:p>
            <a:pPr lvl="0" eaLnBrk="1" latinLnBrk="1" hangingPunct="1">
              <a:lnSpc>
                <a:spcPct val="150000"/>
              </a:lnSpc>
              <a:buNone/>
            </a:pPr>
            <a:r>
              <a:rPr lang="en-US" altLang="zh-CN" sz="2000" b="1">
                <a:latin typeface="微软雅黑" pitchFamily="34" charset="-122"/>
                <a:ea typeface="微软雅黑" pitchFamily="34" charset="-122"/>
              </a:rPr>
              <a:t>3</a:t>
            </a:r>
            <a:r>
              <a:rPr lang="zh-CN" altLang="en-US" sz="2000" b="1">
                <a:latin typeface="微软雅黑" pitchFamily="34" charset="-122"/>
                <a:ea typeface="微软雅黑" pitchFamily="34" charset="-122"/>
              </a:rPr>
              <a:t>）应急管理工作的持续改进</a:t>
            </a:r>
          </a:p>
          <a:p>
            <a:pPr lvl="0" algn="just" eaLnBrk="1" latinLnBrk="1" hangingPunct="1">
              <a:lnSpc>
                <a:spcPct val="150000"/>
              </a:lnSpc>
              <a:buNone/>
            </a:pPr>
            <a:r>
              <a:rPr lang="en-US" altLang="zh-CN" sz="2000">
                <a:latin typeface="微软雅黑" pitchFamily="34" charset="-122"/>
                <a:ea typeface="微软雅黑" pitchFamily="34" charset="-122"/>
              </a:rPr>
              <a:t>应急演练结束后，演练组织方应根据应急演练评估报告、总结报告提出</a:t>
            </a:r>
          </a:p>
          <a:p>
            <a:pPr lvl="0" algn="just" eaLnBrk="1" latinLnBrk="1" hangingPunct="1">
              <a:lnSpc>
                <a:spcPct val="150000"/>
              </a:lnSpc>
              <a:buNone/>
            </a:pPr>
            <a:r>
              <a:rPr lang="zh-CN" altLang="en-US" sz="2000">
                <a:latin typeface="微软雅黑" pitchFamily="34" charset="-122"/>
                <a:ea typeface="微软雅黑" pitchFamily="34" charset="-122"/>
              </a:rPr>
              <a:t>的问题和建议，督促相关部门和人员，制定整改计划，明确整改目标，</a:t>
            </a:r>
          </a:p>
          <a:p>
            <a:pPr lvl="0" algn="just" eaLnBrk="1" latinLnBrk="1" hangingPunct="1">
              <a:lnSpc>
                <a:spcPct val="150000"/>
              </a:lnSpc>
              <a:buNone/>
            </a:pPr>
            <a:r>
              <a:rPr lang="zh-CN" altLang="en-US" sz="2000">
                <a:latin typeface="微软雅黑" pitchFamily="34" charset="-122"/>
                <a:ea typeface="微软雅黑" pitchFamily="34" charset="-122"/>
              </a:rPr>
              <a:t>制定整改措施，落实整改资金，跟踪督查整改情况。</a:t>
            </a:r>
          </a:p>
          <a:p>
            <a:pPr lvl="0" eaLnBrk="1" latinLnBrk="1" hangingPunct="1">
              <a:lnSpc>
                <a:spcPct val="150000"/>
              </a:lnSpc>
              <a:buNone/>
            </a:pPr>
            <a:r>
              <a:rPr lang="en-US" altLang="zh-CN" sz="2000" b="1">
                <a:latin typeface="微软雅黑" pitchFamily="34" charset="-122"/>
                <a:ea typeface="微软雅黑" pitchFamily="34" charset="-122"/>
              </a:rPr>
              <a:t>4</a:t>
            </a:r>
            <a:r>
              <a:rPr lang="zh-CN" altLang="en-US" sz="2000" b="1">
                <a:latin typeface="微软雅黑" pitchFamily="34" charset="-122"/>
                <a:ea typeface="微软雅黑" pitchFamily="34" charset="-122"/>
              </a:rPr>
              <a:t>）考核与奖惩</a:t>
            </a:r>
          </a:p>
          <a:p>
            <a:pPr lvl="0" algn="just" eaLnBrk="1" latinLnBrk="1" hangingPunct="1">
              <a:lnSpc>
                <a:spcPct val="150000"/>
              </a:lnSpc>
              <a:buNone/>
            </a:pPr>
            <a:r>
              <a:rPr lang="en-US" altLang="zh-CN" sz="2000">
                <a:latin typeface="微软雅黑" pitchFamily="34" charset="-122"/>
                <a:ea typeface="微软雅黑" pitchFamily="34" charset="-122"/>
              </a:rPr>
              <a:t>演练组织方对演练参与单位及人员进行考核。对在演练中表现突出的单</a:t>
            </a:r>
          </a:p>
          <a:p>
            <a:pPr lvl="0" algn="just" eaLnBrk="1" latinLnBrk="1" hangingPunct="1">
              <a:lnSpc>
                <a:spcPct val="150000"/>
              </a:lnSpc>
              <a:buNone/>
            </a:pPr>
            <a:r>
              <a:rPr lang="zh-CN" altLang="en-US" sz="2000">
                <a:latin typeface="微软雅黑" pitchFamily="34" charset="-122"/>
                <a:ea typeface="微软雅黑" pitchFamily="34" charset="-122"/>
              </a:rPr>
              <a:t>位和个人，可给予表彰和奖励；对不按要求参加演练，或影响演练正常</a:t>
            </a:r>
          </a:p>
          <a:p>
            <a:pPr lvl="0" algn="just" eaLnBrk="1" latinLnBrk="1" hangingPunct="1">
              <a:lnSpc>
                <a:spcPct val="150000"/>
              </a:lnSpc>
              <a:buNone/>
            </a:pPr>
            <a:r>
              <a:rPr lang="zh-CN" altLang="en-US" sz="2000">
                <a:latin typeface="微软雅黑" pitchFamily="34" charset="-122"/>
                <a:ea typeface="微软雅黑" pitchFamily="34" charset="-122"/>
              </a:rPr>
              <a:t>开展的，可给予相应惩罚。</a:t>
            </a:r>
          </a:p>
        </p:txBody>
      </p:sp>
      <p:sp>
        <p:nvSpPr>
          <p:cNvPr id="1048963" name="TextBox 1048962"/>
          <p:cNvSpPr txBox="1"/>
          <p:nvPr/>
        </p:nvSpPr>
        <p:spPr>
          <a:xfrm>
            <a:off x="1600200" y="395287"/>
            <a:ext cx="7086600" cy="63500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r>
              <a:rPr lang="zh-CN" altLang="en-US" sz="3600">
                <a:solidFill>
                  <a:schemeClr val="lt2"/>
                </a:solidFill>
                <a:latin typeface="微软雅黑" pitchFamily="34" charset="-122"/>
                <a:ea typeface="微软雅黑" pitchFamily="34" charset="-122"/>
              </a:rPr>
              <a:t>八、安全生产应急演练总结与善后</a:t>
            </a:r>
          </a:p>
        </p:txBody>
      </p:sp>
    </p:spTree>
  </p:cSld>
  <p:clrMapOvr>
    <a:masterClrMapping/>
  </p:clrMapOvr>
  <p:transition>
    <p:blinds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64" name="标题 1048963"/>
          <p:cNvSpPr>
            <a:spLocks noGrp="1"/>
          </p:cNvSpPr>
          <p:nvPr>
            <p:ph type="title"/>
          </p:nvPr>
        </p:nvSpPr>
        <p:spPr>
          <a:xfrm>
            <a:off x="1943100" y="395287"/>
            <a:ext cx="6400800" cy="60960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4200" b="0" i="0" u="none" baseline="0">
                <a:solidFill>
                  <a:schemeClr val="lt2"/>
                </a:solidFill>
                <a:latin typeface="Arial" pitchFamily="34" charset="0"/>
                <a:ea typeface="宋体" pitchFamily="2" charset="-122"/>
                <a:sym typeface="Arial" pitchFamily="34" charset="0"/>
              </a:defRPr>
            </a:lvl1pPr>
          </a:lstStyle>
          <a:p>
            <a:pPr lvl="0" algn="ctr" eaLnBrk="1" latinLnBrk="1" hangingPunct="1"/>
            <a:r>
              <a:rPr lang="zh-CN" altLang="en-US" sz="3600" b="1">
                <a:latin typeface="微软雅黑" pitchFamily="34" charset="-122"/>
                <a:ea typeface="微软雅黑" pitchFamily="34" charset="-122"/>
              </a:rPr>
              <a:t>九、安全生产应急模拟演练</a:t>
            </a:r>
          </a:p>
        </p:txBody>
      </p:sp>
      <p:sp>
        <p:nvSpPr>
          <p:cNvPr id="1048965" name="任意多边形 1048964"/>
          <p:cNvSpPr/>
          <p:nvPr/>
        </p:nvSpPr>
        <p:spPr bwMode="auto">
          <a:xfrm rot="5400000">
            <a:off x="2628900" y="2667000"/>
            <a:ext cx="1143000" cy="1143000"/>
          </a:xfrm>
          <a:custGeom>
            <a:avLst/>
            <a:gdLst/>
            <a:ahLst/>
            <a:cxnLst/>
            <a:rect l="0" t="0" r="r" b="b"/>
            <a:pathLst>
              <a:path w="1143000" h="1143000">
                <a:moveTo>
                  <a:pt x="0" y="571500"/>
                </a:moveTo>
                <a:cubicBezTo>
                  <a:pt x="0" y="365758"/>
                  <a:pt x="110589" y="175895"/>
                  <a:pt x="289550" y="74392"/>
                </a:cubicBezTo>
                <a:cubicBezTo>
                  <a:pt x="468511" y="-27111"/>
                  <a:pt x="688219" y="-24586"/>
                  <a:pt x="864800" y="81003"/>
                </a:cubicBezTo>
                <a:cubicBezTo>
                  <a:pt x="1041381" y="186592"/>
                  <a:pt x="1147577" y="378946"/>
                  <a:pt x="1142849" y="584635"/>
                </a:cubicBezTo>
                <a:lnTo>
                  <a:pt x="985831" y="581025"/>
                </a:lnTo>
                <a:cubicBezTo>
                  <a:pt x="989260" y="431864"/>
                  <a:pt x="912248" y="292373"/>
                  <a:pt x="784196" y="215802"/>
                </a:cubicBezTo>
                <a:cubicBezTo>
                  <a:pt x="656143" y="139231"/>
                  <a:pt x="496816" y="137400"/>
                  <a:pt x="367037" y="211008"/>
                </a:cubicBezTo>
                <a:cubicBezTo>
                  <a:pt x="237258" y="284616"/>
                  <a:pt x="157061" y="422300"/>
                  <a:pt x="157061" y="571501"/>
                </a:cubicBezTo>
                <a:lnTo>
                  <a:pt x="0" y="571500"/>
                </a:lnTo>
              </a:path>
            </a:pathLst>
          </a:custGeom>
          <a:solidFill>
            <a:srgbClr val="FFC000">
              <a:alpha val="100000"/>
            </a:srgbClr>
          </a:solidFill>
          <a:ln>
            <a:noFill/>
          </a:ln>
        </p:spPr>
      </p:sp>
      <p:sp>
        <p:nvSpPr>
          <p:cNvPr id="1048966" name="任意多边形 1048965"/>
          <p:cNvSpPr/>
          <p:nvPr/>
        </p:nvSpPr>
        <p:spPr bwMode="auto">
          <a:xfrm rot="5400000">
            <a:off x="2628900" y="3657600"/>
            <a:ext cx="1143000" cy="1143000"/>
          </a:xfrm>
          <a:custGeom>
            <a:avLst/>
            <a:gdLst/>
            <a:ahLst/>
            <a:cxnLst/>
            <a:rect l="0" t="0" r="r" b="b"/>
            <a:pathLst>
              <a:path w="1143000" h="1143000">
                <a:moveTo>
                  <a:pt x="0" y="571500"/>
                </a:moveTo>
                <a:cubicBezTo>
                  <a:pt x="0" y="365758"/>
                  <a:pt x="110589" y="175895"/>
                  <a:pt x="289550" y="74392"/>
                </a:cubicBezTo>
                <a:cubicBezTo>
                  <a:pt x="468511" y="-27111"/>
                  <a:pt x="688219" y="-24586"/>
                  <a:pt x="864800" y="81003"/>
                </a:cubicBezTo>
                <a:cubicBezTo>
                  <a:pt x="1041381" y="186592"/>
                  <a:pt x="1147577" y="378946"/>
                  <a:pt x="1142849" y="584635"/>
                </a:cubicBezTo>
                <a:lnTo>
                  <a:pt x="985831" y="581025"/>
                </a:lnTo>
                <a:cubicBezTo>
                  <a:pt x="989260" y="431864"/>
                  <a:pt x="912248" y="292373"/>
                  <a:pt x="784196" y="215802"/>
                </a:cubicBezTo>
                <a:cubicBezTo>
                  <a:pt x="656143" y="139231"/>
                  <a:pt x="496816" y="137400"/>
                  <a:pt x="367037" y="211008"/>
                </a:cubicBezTo>
                <a:cubicBezTo>
                  <a:pt x="237258" y="284616"/>
                  <a:pt x="157061" y="422300"/>
                  <a:pt x="157061" y="571501"/>
                </a:cubicBezTo>
                <a:lnTo>
                  <a:pt x="0" y="571500"/>
                </a:lnTo>
              </a:path>
            </a:pathLst>
          </a:custGeom>
          <a:solidFill>
            <a:srgbClr val="FFC000">
              <a:alpha val="100000"/>
            </a:srgbClr>
          </a:solidFill>
          <a:ln>
            <a:noFill/>
          </a:ln>
        </p:spPr>
      </p:sp>
      <p:sp>
        <p:nvSpPr>
          <p:cNvPr id="1048967" name="椭圆 1048966"/>
          <p:cNvSpPr/>
          <p:nvPr/>
        </p:nvSpPr>
        <p:spPr>
          <a:xfrm>
            <a:off x="2781300" y="2895600"/>
            <a:ext cx="685800" cy="685800"/>
          </a:xfrm>
          <a:prstGeom prst="ellipse">
            <a:avLst/>
          </a:prstGeom>
          <a:solidFill>
            <a:srgbClr val="0070C0"/>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968" name="椭圆 1048967"/>
          <p:cNvSpPr/>
          <p:nvPr/>
        </p:nvSpPr>
        <p:spPr>
          <a:xfrm>
            <a:off x="2781300" y="3894137"/>
            <a:ext cx="685800" cy="685800"/>
          </a:xfrm>
          <a:prstGeom prst="ellipse">
            <a:avLst/>
          </a:prstGeom>
          <a:solidFill>
            <a:srgbClr val="0070C0"/>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969" name="矩形 1048968"/>
          <p:cNvSpPr/>
          <p:nvPr/>
        </p:nvSpPr>
        <p:spPr>
          <a:xfrm>
            <a:off x="2921000" y="2976562"/>
            <a:ext cx="406400" cy="523875"/>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r>
              <a:rPr lang="en-US" altLang="zh-CN" sz="2800">
                <a:solidFill>
                  <a:schemeClr val="lt1"/>
                </a:solidFill>
                <a:latin typeface="微软雅黑" pitchFamily="34" charset="-122"/>
                <a:ea typeface="微软雅黑" pitchFamily="34" charset="-122"/>
              </a:rPr>
              <a:t>1</a:t>
            </a:r>
          </a:p>
        </p:txBody>
      </p:sp>
      <p:sp>
        <p:nvSpPr>
          <p:cNvPr id="1048970" name="矩形 1048969"/>
          <p:cNvSpPr/>
          <p:nvPr/>
        </p:nvSpPr>
        <p:spPr>
          <a:xfrm>
            <a:off x="2921000" y="3967162"/>
            <a:ext cx="406400" cy="523875"/>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r>
              <a:rPr lang="en-US" altLang="zh-CN" sz="2800">
                <a:solidFill>
                  <a:schemeClr val="lt1"/>
                </a:solidFill>
                <a:latin typeface="微软雅黑" pitchFamily="34" charset="-122"/>
                <a:ea typeface="微软雅黑" pitchFamily="34" charset="-122"/>
              </a:rPr>
              <a:t>2</a:t>
            </a:r>
          </a:p>
        </p:txBody>
      </p:sp>
      <p:sp>
        <p:nvSpPr>
          <p:cNvPr id="1048971" name="矩形 1048970"/>
          <p:cNvSpPr/>
          <p:nvPr/>
        </p:nvSpPr>
        <p:spPr>
          <a:xfrm>
            <a:off x="4152900" y="3013075"/>
            <a:ext cx="1416050" cy="460375"/>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r>
              <a:rPr lang="zh-CN" altLang="en-US" sz="2400">
                <a:latin typeface="微软雅黑" pitchFamily="34" charset="-122"/>
                <a:ea typeface="微软雅黑" pitchFamily="34" charset="-122"/>
              </a:rPr>
              <a:t>桌面推演</a:t>
            </a:r>
          </a:p>
        </p:txBody>
      </p:sp>
      <p:sp>
        <p:nvSpPr>
          <p:cNvPr id="1048972" name="矩形 1048971"/>
          <p:cNvSpPr/>
          <p:nvPr/>
        </p:nvSpPr>
        <p:spPr>
          <a:xfrm>
            <a:off x="4152900" y="4103687"/>
            <a:ext cx="2954337" cy="461962"/>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r>
              <a:rPr lang="zh-CN" altLang="en-US" sz="2400">
                <a:latin typeface="微软雅黑" pitchFamily="34" charset="-122"/>
                <a:ea typeface="微软雅黑" pitchFamily="34" charset="-122"/>
              </a:rPr>
              <a:t>计算机仿真模拟演练</a:t>
            </a:r>
          </a:p>
        </p:txBody>
      </p:sp>
    </p:spTree>
  </p:cSld>
  <p:clrMapOvr>
    <a:masterClrMapping/>
  </p:clrMapOvr>
  <p:transition>
    <p:blinds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76" name="任意多边形 1048975"/>
          <p:cNvSpPr/>
          <p:nvPr/>
        </p:nvSpPr>
        <p:spPr bwMode="auto">
          <a:xfrm>
            <a:off x="1257300" y="2714625"/>
            <a:ext cx="7924800" cy="4067175"/>
          </a:xfrm>
          <a:custGeom>
            <a:avLst/>
            <a:gdLst/>
            <a:ahLst/>
            <a:cxnLst/>
            <a:rect l="0" t="0" r="r" b="b"/>
            <a:pathLst>
              <a:path w="7924800" h="3762376">
                <a:moveTo>
                  <a:pt x="0" y="990601"/>
                </a:moveTo>
                <a:cubicBezTo>
                  <a:pt x="628650" y="936626"/>
                  <a:pt x="1143000" y="787401"/>
                  <a:pt x="1343025" y="1"/>
                </a:cubicBezTo>
                <a:lnTo>
                  <a:pt x="7924800" y="0"/>
                </a:lnTo>
                <a:lnTo>
                  <a:pt x="7924800" y="3762376"/>
                </a:lnTo>
                <a:lnTo>
                  <a:pt x="0" y="3762376"/>
                </a:lnTo>
                <a:lnTo>
                  <a:pt x="0" y="990601"/>
                </a:lnTo>
              </a:path>
            </a:pathLst>
          </a:custGeom>
          <a:noFill/>
          <a:ln w="38100" cap="flat" cmpd="sng">
            <a:solidFill>
              <a:srgbClr val="0070C0">
                <a:alpha val="100000"/>
              </a:srgbClr>
            </a:solidFill>
            <a:prstDash val="sysDash"/>
            <a:round/>
          </a:ln>
        </p:spPr>
      </p:sp>
      <p:sp>
        <p:nvSpPr>
          <p:cNvPr id="1048977" name="标题 1048976"/>
          <p:cNvSpPr>
            <a:spLocks noGrp="1"/>
          </p:cNvSpPr>
          <p:nvPr>
            <p:ph type="title"/>
          </p:nvPr>
        </p:nvSpPr>
        <p:spPr>
          <a:xfrm>
            <a:off x="3733800" y="1524000"/>
            <a:ext cx="2819400" cy="45720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4200" b="0" i="0" u="none" baseline="0">
                <a:solidFill>
                  <a:schemeClr val="lt2"/>
                </a:solidFill>
                <a:latin typeface="Arial" pitchFamily="34" charset="0"/>
                <a:ea typeface="宋体" pitchFamily="2" charset="-122"/>
                <a:sym typeface="Arial" pitchFamily="34" charset="0"/>
              </a:defRPr>
            </a:lvl1pPr>
          </a:lstStyle>
          <a:p>
            <a:pPr lvl="0" algn="ctr" eaLnBrk="1" latinLnBrk="1" hangingPunct="1"/>
            <a:r>
              <a:rPr lang="en-US" altLang="zh-CN" sz="2400" b="1">
                <a:solidFill>
                  <a:schemeClr val="dk1"/>
                </a:solidFill>
                <a:latin typeface="微软雅黑" pitchFamily="34" charset="-122"/>
                <a:ea typeface="微软雅黑" pitchFamily="34" charset="-122"/>
              </a:rPr>
              <a:t>1. </a:t>
            </a:r>
            <a:r>
              <a:rPr lang="zh-CN" altLang="en-US" sz="2400" b="1">
                <a:solidFill>
                  <a:schemeClr val="dk1"/>
                </a:solidFill>
                <a:latin typeface="微软雅黑" pitchFamily="34" charset="-122"/>
                <a:ea typeface="微软雅黑" pitchFamily="34" charset="-122"/>
              </a:rPr>
              <a:t>桌面推演</a:t>
            </a:r>
          </a:p>
        </p:txBody>
      </p:sp>
      <p:sp>
        <p:nvSpPr>
          <p:cNvPr id="1048978" name="文本占位符 1048977"/>
          <p:cNvSpPr>
            <a:spLocks noGrp="1"/>
          </p:cNvSpPr>
          <p:nvPr>
            <p:ph type="body" idx="1"/>
          </p:nvPr>
        </p:nvSpPr>
        <p:spPr>
          <a:xfrm>
            <a:off x="1600200" y="3148012"/>
            <a:ext cx="7696200" cy="17526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Clr>
                <a:schemeClr val="hlink"/>
              </a:buClr>
              <a:buSzPct val="80000"/>
              <a:buFont typeface="Wingdings" pitchFamily="2" charset="2"/>
              <a:buChar char="l"/>
              <a:defRPr sz="3200" b="0" i="0" u="none" baseline="0">
                <a:solidFill>
                  <a:schemeClr val="dk1"/>
                </a:solidFill>
                <a:latin typeface="Arial" pitchFamily="34" charset="0"/>
                <a:ea typeface="宋体" pitchFamily="2" charset="-122"/>
                <a:sym typeface="Arial" pitchFamily="34" charset="0"/>
              </a:defRPr>
            </a:lvl1pPr>
            <a:lvl2pPr marL="742950" indent="-285750" algn="l" rtl="0" fontAlgn="base" latinLnBrk="1">
              <a:lnSpc>
                <a:spcPct val="100000"/>
              </a:lnSpc>
              <a:spcBef>
                <a:spcPct val="20000"/>
              </a:spcBef>
              <a:spcAft>
                <a:spcPct val="0"/>
              </a:spcAft>
              <a:buClr>
                <a:schemeClr val="accent1"/>
              </a:buClr>
              <a:buSzPct val="70000"/>
              <a:buFont typeface="Wingdings" pitchFamily="2" charset="2"/>
              <a:buChar char="l"/>
              <a:defRPr sz="2800" b="0" i="0" u="none" baseline="0">
                <a:solidFill>
                  <a:schemeClr val="dk1"/>
                </a:solidFill>
                <a:latin typeface="Arial" pitchFamily="34" charset="0"/>
                <a:ea typeface="宋体" pitchFamily="2" charset="-122"/>
                <a:sym typeface="Arial" pitchFamily="34" charset="0"/>
              </a:defRPr>
            </a:lvl2pPr>
            <a:lvl3pPr marL="1143000" indent="-228600" algn="l" rtl="0" fontAlgn="base" latinLnBrk="1">
              <a:lnSpc>
                <a:spcPct val="100000"/>
              </a:lnSpc>
              <a:spcBef>
                <a:spcPct val="20000"/>
              </a:spcBef>
              <a:spcAft>
                <a:spcPct val="0"/>
              </a:spcAft>
              <a:buClr>
                <a:schemeClr val="dk2"/>
              </a:buClr>
              <a:buSzPct val="65000"/>
              <a:buFont typeface="Wingdings" pitchFamily="2" charset="2"/>
              <a:buChar char="l"/>
              <a:defRPr sz="2400" b="0" i="0" u="none" baseline="0">
                <a:solidFill>
                  <a:schemeClr val="dk1"/>
                </a:solidFill>
                <a:latin typeface="Arial" pitchFamily="34" charset="0"/>
                <a:ea typeface="宋体" pitchFamily="2" charset="-122"/>
                <a:sym typeface="Arial" pitchFamily="34" charset="0"/>
              </a:defRPr>
            </a:lvl3pPr>
            <a:lvl4pPr marL="1600200" indent="-228600" algn="l" rtl="0" fontAlgn="base" latinLnBrk="1">
              <a:lnSpc>
                <a:spcPct val="100000"/>
              </a:lnSpc>
              <a:spcBef>
                <a:spcPct val="20000"/>
              </a:spcBef>
              <a:spcAft>
                <a:spcPct val="0"/>
              </a:spcAft>
              <a:buClr>
                <a:schemeClr val="hlink"/>
              </a:buClr>
              <a:buSzPct val="60000"/>
              <a:buFont typeface="Wingdings" pitchFamily="2" charset="2"/>
              <a:buChar char="l"/>
              <a:defRPr sz="2000" b="0" i="0" u="none" baseline="0">
                <a:solidFill>
                  <a:schemeClr val="dk1"/>
                </a:solidFill>
                <a:latin typeface="Arial" pitchFamily="34" charset="0"/>
                <a:ea typeface="宋体" pitchFamily="2" charset="-122"/>
                <a:sym typeface="Arial" pitchFamily="34" charset="0"/>
              </a:defRPr>
            </a:lvl4pPr>
            <a:lvl5pPr marL="2057400" indent="-228600" algn="l" rtl="0" fontAlgn="base" latinLnBrk="1">
              <a:lnSpc>
                <a:spcPct val="100000"/>
              </a:lnSpc>
              <a:spcBef>
                <a:spcPct val="20000"/>
              </a:spcBef>
              <a:spcAft>
                <a:spcPct val="0"/>
              </a:spcAft>
              <a:buClr>
                <a:schemeClr val="dk2"/>
              </a:buClr>
              <a:buSzPct val="40000"/>
              <a:buFont typeface="Wingdings" pitchFamily="2" charset="2"/>
              <a:buChar char="l"/>
              <a:defRPr sz="2000" b="0" i="0" u="none" baseline="0">
                <a:solidFill>
                  <a:schemeClr val="dk1"/>
                </a:solidFill>
                <a:latin typeface="Arial" pitchFamily="34" charset="0"/>
                <a:ea typeface="宋体" pitchFamily="2" charset="-122"/>
                <a:sym typeface="Arial" pitchFamily="34" charset="0"/>
              </a:defRPr>
            </a:lvl5pPr>
          </a:lstStyle>
          <a:p>
            <a:pPr marL="0" lvl="0" indent="-342900" eaLnBrk="1" latinLnBrk="1" hangingPunct="1">
              <a:lnSpc>
                <a:spcPct val="130000"/>
              </a:lnSpc>
              <a:spcBef>
                <a:spcPct val="0"/>
              </a:spcBef>
              <a:buNone/>
            </a:pPr>
            <a:r>
              <a:rPr lang="zh-CN" altLang="en-US" sz="2000">
                <a:latin typeface="微软雅黑" pitchFamily="34" charset="-122"/>
                <a:ea typeface="微软雅黑" pitchFamily="34" charset="-122"/>
              </a:rPr>
              <a:t>             桌面推演表示</a:t>
            </a:r>
            <a:r>
              <a:rPr lang="zh-CN" altLang="zh-CN" sz="2000">
                <a:latin typeface="微软雅黑" pitchFamily="34" charset="-122"/>
                <a:ea typeface="微软雅黑" pitchFamily="34" charset="-122"/>
              </a:rPr>
              <a:t>应急救援系统内的指挥成员以及各应急组织负责人在约定的时间聚集</a:t>
            </a:r>
            <a:r>
              <a:rPr lang="zh-CN" altLang="en-US" sz="2000">
                <a:latin typeface="微软雅黑" pitchFamily="34" charset="-122"/>
                <a:ea typeface="微软雅黑" pitchFamily="34" charset="-122"/>
              </a:rPr>
              <a:t>于</a:t>
            </a:r>
            <a:r>
              <a:rPr lang="zh-CN" altLang="zh-CN" sz="2000">
                <a:latin typeface="微软雅黑" pitchFamily="34" charset="-122"/>
                <a:ea typeface="微软雅黑" pitchFamily="34" charset="-122"/>
              </a:rPr>
              <a:t>室内（应急指挥中心），设置情景事件要素，在图纸</a:t>
            </a:r>
            <a:r>
              <a:rPr lang="zh-CN" altLang="en-US" sz="2000">
                <a:latin typeface="微软雅黑" pitchFamily="34" charset="-122"/>
                <a:ea typeface="微软雅黑" pitchFamily="34" charset="-122"/>
              </a:rPr>
              <a:t>或</a:t>
            </a:r>
            <a:r>
              <a:rPr lang="zh-CN" altLang="zh-CN" sz="2000">
                <a:latin typeface="微软雅黑" pitchFamily="34" charset="-122"/>
                <a:ea typeface="微软雅黑" pitchFamily="34" charset="-122"/>
              </a:rPr>
              <a:t>沙盘上，按照应急预案模拟实施预警、应急响应、指挥与协调、现场处置与救援等应急行动和应对措施的演练活动。</a:t>
            </a:r>
          </a:p>
          <a:p>
            <a:pPr marL="0" lvl="0" indent="-342900" eaLnBrk="1" latinLnBrk="1" hangingPunct="1">
              <a:lnSpc>
                <a:spcPct val="130000"/>
              </a:lnSpc>
              <a:spcBef>
                <a:spcPct val="0"/>
              </a:spcBef>
              <a:buNone/>
            </a:pPr>
            <a:r>
              <a:rPr lang="zh-CN" altLang="en-US" sz="2000">
                <a:latin typeface="微软雅黑" pitchFamily="34" charset="-122"/>
                <a:ea typeface="微软雅黑" pitchFamily="34" charset="-122"/>
              </a:rPr>
              <a:t>         </a:t>
            </a:r>
          </a:p>
        </p:txBody>
      </p:sp>
      <p:sp>
        <p:nvSpPr>
          <p:cNvPr id="1048979" name="椭圆 1048978"/>
          <p:cNvSpPr/>
          <p:nvPr/>
        </p:nvSpPr>
        <p:spPr>
          <a:xfrm>
            <a:off x="876300" y="1952625"/>
            <a:ext cx="1447800" cy="1447800"/>
          </a:xfrm>
          <a:prstGeom prst="ellipse">
            <a:avLst/>
          </a:prstGeom>
          <a:solidFill>
            <a:srgbClr val="0070C0"/>
          </a:solidFill>
          <a:ln>
            <a:noFill/>
          </a:ln>
          <a:effectLst>
            <a:outerShdw dist="38100" dir="2700000" algn="tl">
              <a:srgbClr val="000000">
                <a:alpha val="39999"/>
              </a:srgbClr>
            </a:outerShdw>
          </a:effectLst>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980" name="矩形 1048979"/>
          <p:cNvSpPr/>
          <p:nvPr/>
        </p:nvSpPr>
        <p:spPr>
          <a:xfrm>
            <a:off x="892175" y="2373312"/>
            <a:ext cx="1416050" cy="525462"/>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eaLnBrk="1" latinLnBrk="1" hangingPunct="1">
              <a:lnSpc>
                <a:spcPct val="130000"/>
              </a:lnSpc>
              <a:buFont typeface="Wingdings" pitchFamily="2" charset="2"/>
              <a:buNone/>
            </a:pPr>
            <a:r>
              <a:rPr lang="zh-CN" altLang="en-US" sz="2400">
                <a:solidFill>
                  <a:schemeClr val="lt1"/>
                </a:solidFill>
                <a:latin typeface="微软雅黑" pitchFamily="34" charset="-122"/>
                <a:ea typeface="微软雅黑" pitchFamily="34" charset="-122"/>
              </a:rPr>
              <a:t>基本涵义</a:t>
            </a:r>
          </a:p>
        </p:txBody>
      </p:sp>
      <p:sp>
        <p:nvSpPr>
          <p:cNvPr id="1048981" name="矩形 1048980"/>
          <p:cNvSpPr/>
          <p:nvPr/>
        </p:nvSpPr>
        <p:spPr>
          <a:xfrm>
            <a:off x="1590675" y="4929187"/>
            <a:ext cx="6781800" cy="167640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indent="-685800" eaLnBrk="1" latinLnBrk="1" hangingPunct="1">
              <a:lnSpc>
                <a:spcPct val="130000"/>
              </a:lnSpc>
              <a:buClr>
                <a:schemeClr val="hlink"/>
              </a:buClr>
              <a:buSzPct val="80000"/>
              <a:buFont typeface="Wingdings" pitchFamily="2" charset="2"/>
              <a:buNone/>
            </a:pPr>
            <a:r>
              <a:rPr lang="zh-CN" altLang="en-US" sz="2000">
                <a:latin typeface="微软雅黑" pitchFamily="34" charset="-122"/>
                <a:ea typeface="微软雅黑" pitchFamily="34" charset="-122"/>
              </a:rPr>
              <a:t>定义剖析：</a:t>
            </a:r>
          </a:p>
          <a:p>
            <a:pPr lvl="0" indent="-685800" eaLnBrk="1" latinLnBrk="1" hangingPunct="1">
              <a:lnSpc>
                <a:spcPct val="130000"/>
              </a:lnSpc>
              <a:buClr>
                <a:schemeClr val="hlink"/>
              </a:buClr>
              <a:buSzPct val="80000"/>
              <a:buFont typeface="Wingdings" pitchFamily="2" charset="2"/>
              <a:buNone/>
            </a:pPr>
            <a:r>
              <a:rPr lang="en-US" altLang="zh-CN" sz="2000" b="0">
                <a:latin typeface="微软雅黑" pitchFamily="34" charset="-122"/>
                <a:ea typeface="微软雅黑" pitchFamily="34" charset="-122"/>
              </a:rPr>
              <a:t>（1</a:t>
            </a:r>
            <a:r>
              <a:rPr lang="zh-CN" altLang="en-US" sz="2000" b="0">
                <a:latin typeface="微软雅黑" pitchFamily="34" charset="-122"/>
                <a:ea typeface="微软雅黑" pitchFamily="34" charset="-122"/>
              </a:rPr>
              <a:t>）推演方式：室内，借助于图纸或沙盘等；</a:t>
            </a:r>
          </a:p>
          <a:p>
            <a:pPr lvl="0" indent="-685800" eaLnBrk="1" latinLnBrk="1" hangingPunct="1">
              <a:lnSpc>
                <a:spcPct val="130000"/>
              </a:lnSpc>
              <a:buClr>
                <a:schemeClr val="hlink"/>
              </a:buClr>
              <a:buSzPct val="80000"/>
              <a:buFont typeface="Wingdings" pitchFamily="2" charset="2"/>
              <a:buNone/>
            </a:pPr>
            <a:r>
              <a:rPr lang="zh-CN" altLang="en-US" sz="2000" b="0">
                <a:latin typeface="微软雅黑" pitchFamily="34" charset="-122"/>
                <a:ea typeface="微软雅黑" pitchFamily="34" charset="-122"/>
              </a:rPr>
              <a:t>（</a:t>
            </a:r>
            <a:r>
              <a:rPr lang="en-US" altLang="zh-CN" sz="2000" b="0">
                <a:latin typeface="微软雅黑" pitchFamily="34" charset="-122"/>
                <a:ea typeface="微软雅黑" pitchFamily="34" charset="-122"/>
              </a:rPr>
              <a:t>2</a:t>
            </a:r>
            <a:r>
              <a:rPr lang="zh-CN" altLang="en-US" sz="2000" b="0">
                <a:latin typeface="微软雅黑" pitchFamily="34" charset="-122"/>
                <a:ea typeface="微软雅黑" pitchFamily="34" charset="-122"/>
              </a:rPr>
              <a:t>）参演人员：指挥人员及各应急组织主要负责人；</a:t>
            </a:r>
          </a:p>
          <a:p>
            <a:pPr lvl="0" indent="-685800" eaLnBrk="1" latinLnBrk="1" hangingPunct="1">
              <a:lnSpc>
                <a:spcPct val="130000"/>
              </a:lnSpc>
              <a:buClr>
                <a:schemeClr val="hlink"/>
              </a:buClr>
              <a:buSzPct val="80000"/>
              <a:buFont typeface="Wingdings" pitchFamily="2" charset="2"/>
              <a:buNone/>
            </a:pPr>
            <a:r>
              <a:rPr lang="zh-CN" altLang="en-US" sz="2000" b="0">
                <a:latin typeface="微软雅黑" pitchFamily="34" charset="-122"/>
                <a:ea typeface="微软雅黑" pitchFamily="34" charset="-122"/>
              </a:rPr>
              <a:t>（</a:t>
            </a:r>
            <a:r>
              <a:rPr lang="en-US" altLang="zh-CN" sz="2000" b="0">
                <a:latin typeface="微软雅黑" pitchFamily="34" charset="-122"/>
                <a:ea typeface="微软雅黑" pitchFamily="34" charset="-122"/>
              </a:rPr>
              <a:t>3</a:t>
            </a:r>
            <a:r>
              <a:rPr lang="zh-CN" altLang="en-US" sz="2000" b="0">
                <a:latin typeface="微软雅黑" pitchFamily="34" charset="-122"/>
                <a:ea typeface="微软雅黑" pitchFamily="34" charset="-122"/>
              </a:rPr>
              <a:t>）演练内容：应急程序及应急救援战略战术问题。</a:t>
            </a:r>
          </a:p>
        </p:txBody>
      </p:sp>
      <p:sp>
        <p:nvSpPr>
          <p:cNvPr id="1048982" name="TextBox 1048981"/>
          <p:cNvSpPr txBox="1"/>
          <p:nvPr/>
        </p:nvSpPr>
        <p:spPr>
          <a:xfrm>
            <a:off x="1943100" y="395287"/>
            <a:ext cx="6400800" cy="60960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r>
              <a:rPr lang="zh-CN" altLang="en-US" sz="3600">
                <a:solidFill>
                  <a:schemeClr val="lt2"/>
                </a:solidFill>
                <a:latin typeface="微软雅黑" pitchFamily="34" charset="-122"/>
                <a:ea typeface="微软雅黑" pitchFamily="34" charset="-122"/>
              </a:rPr>
              <a:t>九、安全生产应急模拟演练</a:t>
            </a:r>
          </a:p>
        </p:txBody>
      </p:sp>
    </p:spTree>
  </p:cSld>
  <p:clrMapOvr>
    <a:masterClrMapping/>
  </p:clrMapOvr>
  <p:transition>
    <p:blinds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83" name="任意多边形 1048982"/>
          <p:cNvSpPr/>
          <p:nvPr/>
        </p:nvSpPr>
        <p:spPr bwMode="auto">
          <a:xfrm>
            <a:off x="1181100" y="3324225"/>
            <a:ext cx="8001000" cy="2619375"/>
          </a:xfrm>
          <a:custGeom>
            <a:avLst/>
            <a:gdLst/>
            <a:ahLst/>
            <a:cxnLst/>
            <a:rect l="0" t="0" r="r" b="b"/>
            <a:pathLst>
              <a:path w="7924800" h="3762376">
                <a:moveTo>
                  <a:pt x="0" y="1277910"/>
                </a:moveTo>
                <a:cubicBezTo>
                  <a:pt x="899664" y="1429156"/>
                  <a:pt x="1161691" y="883171"/>
                  <a:pt x="1343025" y="1"/>
                </a:cubicBezTo>
                <a:lnTo>
                  <a:pt x="7924800" y="0"/>
                </a:lnTo>
                <a:lnTo>
                  <a:pt x="7924800" y="3762376"/>
                </a:lnTo>
                <a:lnTo>
                  <a:pt x="0" y="3762376"/>
                </a:lnTo>
                <a:lnTo>
                  <a:pt x="0" y="1277910"/>
                </a:lnTo>
              </a:path>
            </a:pathLst>
          </a:custGeom>
          <a:noFill/>
          <a:ln w="38100" cap="flat" cmpd="sng">
            <a:solidFill>
              <a:srgbClr val="0070C0">
                <a:alpha val="100000"/>
              </a:srgbClr>
            </a:solidFill>
            <a:prstDash val="sysDash"/>
            <a:round/>
          </a:ln>
        </p:spPr>
      </p:sp>
      <p:sp>
        <p:nvSpPr>
          <p:cNvPr id="1048984" name="椭圆 1048983"/>
          <p:cNvSpPr/>
          <p:nvPr/>
        </p:nvSpPr>
        <p:spPr>
          <a:xfrm>
            <a:off x="800100" y="2562225"/>
            <a:ext cx="1447800" cy="1447800"/>
          </a:xfrm>
          <a:prstGeom prst="ellipse">
            <a:avLst/>
          </a:prstGeom>
          <a:solidFill>
            <a:srgbClr val="0070C0"/>
          </a:solidFill>
          <a:ln>
            <a:noFill/>
          </a:ln>
          <a:effectLst>
            <a:outerShdw dist="38100" dir="2700000" algn="tl">
              <a:srgbClr val="000000">
                <a:alpha val="39999"/>
              </a:srgbClr>
            </a:outerShdw>
          </a:effectLst>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985" name="矩形 1048984"/>
          <p:cNvSpPr/>
          <p:nvPr/>
        </p:nvSpPr>
        <p:spPr>
          <a:xfrm>
            <a:off x="831850" y="2992437"/>
            <a:ext cx="1416050" cy="525462"/>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eaLnBrk="1" latinLnBrk="1" hangingPunct="1">
              <a:lnSpc>
                <a:spcPct val="130000"/>
              </a:lnSpc>
              <a:buFont typeface="Wingdings" pitchFamily="2" charset="2"/>
              <a:buNone/>
            </a:pPr>
            <a:r>
              <a:rPr lang="zh-CN" altLang="en-US" sz="2400">
                <a:solidFill>
                  <a:schemeClr val="lt1"/>
                </a:solidFill>
                <a:latin typeface="微软雅黑" pitchFamily="34" charset="-122"/>
                <a:ea typeface="微软雅黑" pitchFamily="34" charset="-122"/>
              </a:rPr>
              <a:t>推演目的</a:t>
            </a:r>
          </a:p>
        </p:txBody>
      </p:sp>
      <p:sp>
        <p:nvSpPr>
          <p:cNvPr id="1048986" name="矩形 1048985"/>
          <p:cNvSpPr/>
          <p:nvPr/>
        </p:nvSpPr>
        <p:spPr>
          <a:xfrm>
            <a:off x="2247900" y="3898900"/>
            <a:ext cx="6153150" cy="1477962"/>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eaLnBrk="1" latinLnBrk="1" hangingPunct="1">
              <a:lnSpc>
                <a:spcPct val="150000"/>
              </a:lnSpc>
              <a:buFont typeface="Wingdings" pitchFamily="2" charset="2"/>
              <a:buNone/>
            </a:pPr>
            <a:r>
              <a:rPr lang="zh-CN" altLang="en-US" sz="2000" b="0">
                <a:latin typeface="微软雅黑" pitchFamily="34" charset="-122"/>
                <a:ea typeface="微软雅黑" pitchFamily="34" charset="-122"/>
              </a:rPr>
              <a:t>（</a:t>
            </a:r>
            <a:r>
              <a:rPr lang="en-US" altLang="zh-CN" sz="2000" b="0">
                <a:latin typeface="微软雅黑" pitchFamily="34" charset="-122"/>
                <a:ea typeface="微软雅黑" pitchFamily="34" charset="-122"/>
              </a:rPr>
              <a:t>1</a:t>
            </a:r>
            <a:r>
              <a:rPr lang="zh-CN" altLang="en-US" sz="2000" b="0">
                <a:latin typeface="微软雅黑" pitchFamily="34" charset="-122"/>
                <a:ea typeface="微软雅黑" pitchFamily="34" charset="-122"/>
              </a:rPr>
              <a:t>）规范预测预警、信息报送等应急响应程序；</a:t>
            </a:r>
          </a:p>
          <a:p>
            <a:pPr lvl="0" eaLnBrk="1" latinLnBrk="1" hangingPunct="1">
              <a:lnSpc>
                <a:spcPct val="150000"/>
              </a:lnSpc>
              <a:buFont typeface="Wingdings" pitchFamily="2" charset="2"/>
              <a:buNone/>
            </a:pPr>
            <a:r>
              <a:rPr lang="zh-CN" altLang="en-US" sz="2000" b="0">
                <a:latin typeface="微软雅黑" pitchFamily="34" charset="-122"/>
                <a:ea typeface="微软雅黑" pitchFamily="34" charset="-122"/>
              </a:rPr>
              <a:t>（</a:t>
            </a:r>
            <a:r>
              <a:rPr lang="en-US" altLang="zh-CN" sz="2000" b="0">
                <a:latin typeface="微软雅黑" pitchFamily="34" charset="-122"/>
                <a:ea typeface="微软雅黑" pitchFamily="34" charset="-122"/>
              </a:rPr>
              <a:t>2</a:t>
            </a:r>
            <a:r>
              <a:rPr lang="zh-CN" altLang="en-US" sz="2000" b="0">
                <a:latin typeface="微软雅黑" pitchFamily="34" charset="-122"/>
                <a:ea typeface="微软雅黑" pitchFamily="34" charset="-122"/>
              </a:rPr>
              <a:t>）提高指挥人员制定策略、解决实际问题的能力；</a:t>
            </a:r>
          </a:p>
          <a:p>
            <a:pPr lvl="0" eaLnBrk="1" latinLnBrk="1" hangingPunct="1">
              <a:lnSpc>
                <a:spcPct val="150000"/>
              </a:lnSpc>
              <a:buFont typeface="Wingdings" pitchFamily="2" charset="2"/>
              <a:buNone/>
            </a:pPr>
            <a:r>
              <a:rPr lang="zh-CN" altLang="en-US" sz="2000" b="0">
                <a:latin typeface="微软雅黑" pitchFamily="34" charset="-122"/>
                <a:ea typeface="微软雅黑" pitchFamily="34" charset="-122"/>
              </a:rPr>
              <a:t>（</a:t>
            </a:r>
            <a:r>
              <a:rPr lang="en-US" altLang="zh-CN" sz="2000" b="0">
                <a:latin typeface="微软雅黑" pitchFamily="34" charset="-122"/>
                <a:ea typeface="微软雅黑" pitchFamily="34" charset="-122"/>
              </a:rPr>
              <a:t>3</a:t>
            </a:r>
            <a:r>
              <a:rPr lang="zh-CN" altLang="en-US" sz="2000" b="0">
                <a:latin typeface="微软雅黑" pitchFamily="34" charset="-122"/>
                <a:ea typeface="微软雅黑" pitchFamily="34" charset="-122"/>
              </a:rPr>
              <a:t>）解决应急组织在协作和职责划分等方面的问题。</a:t>
            </a:r>
          </a:p>
        </p:txBody>
      </p:sp>
      <p:sp>
        <p:nvSpPr>
          <p:cNvPr id="1048987" name="标题 1048986"/>
          <p:cNvSpPr>
            <a:spLocks noGrp="1"/>
          </p:cNvSpPr>
          <p:nvPr>
            <p:ph type="title"/>
          </p:nvPr>
        </p:nvSpPr>
        <p:spPr>
          <a:xfrm>
            <a:off x="3733800" y="1524000"/>
            <a:ext cx="2819400" cy="45720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4200" b="0" i="0" u="none" baseline="0">
                <a:solidFill>
                  <a:schemeClr val="lt2"/>
                </a:solidFill>
                <a:latin typeface="Arial" pitchFamily="34" charset="0"/>
                <a:ea typeface="宋体" pitchFamily="2" charset="-122"/>
                <a:sym typeface="Arial" pitchFamily="34" charset="0"/>
              </a:defRPr>
            </a:lvl1pPr>
          </a:lstStyle>
          <a:p>
            <a:pPr lvl="0" algn="ctr" eaLnBrk="1" latinLnBrk="1" hangingPunct="1"/>
            <a:r>
              <a:rPr lang="en-US" altLang="zh-CN" sz="2400" b="1">
                <a:solidFill>
                  <a:schemeClr val="dk1"/>
                </a:solidFill>
                <a:latin typeface="微软雅黑" pitchFamily="34" charset="-122"/>
                <a:ea typeface="微软雅黑" pitchFamily="34" charset="-122"/>
              </a:rPr>
              <a:t>1. </a:t>
            </a:r>
            <a:r>
              <a:rPr lang="zh-CN" altLang="en-US" sz="2400" b="1">
                <a:solidFill>
                  <a:schemeClr val="dk1"/>
                </a:solidFill>
                <a:latin typeface="微软雅黑" pitchFamily="34" charset="-122"/>
                <a:ea typeface="微软雅黑" pitchFamily="34" charset="-122"/>
              </a:rPr>
              <a:t>桌面推演</a:t>
            </a:r>
          </a:p>
        </p:txBody>
      </p:sp>
      <p:sp>
        <p:nvSpPr>
          <p:cNvPr id="1048988" name="TextBox 1048987"/>
          <p:cNvSpPr txBox="1"/>
          <p:nvPr/>
        </p:nvSpPr>
        <p:spPr>
          <a:xfrm>
            <a:off x="1943100" y="395287"/>
            <a:ext cx="6400800" cy="60960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r>
              <a:rPr lang="zh-CN" altLang="en-US" sz="3600">
                <a:solidFill>
                  <a:schemeClr val="lt2"/>
                </a:solidFill>
                <a:latin typeface="微软雅黑" pitchFamily="34" charset="-122"/>
                <a:ea typeface="微软雅黑" pitchFamily="34" charset="-122"/>
              </a:rPr>
              <a:t>九、安全生产应急模拟演练</a:t>
            </a:r>
          </a:p>
        </p:txBody>
      </p:sp>
    </p:spTree>
  </p:cSld>
  <p:clrMapOvr>
    <a:masterClrMapping/>
  </p:clrMapOvr>
  <p:transition>
    <p:blinds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89" name="任意多边形 1048988"/>
          <p:cNvSpPr/>
          <p:nvPr/>
        </p:nvSpPr>
        <p:spPr bwMode="auto">
          <a:xfrm>
            <a:off x="1181100" y="2209800"/>
            <a:ext cx="8001000" cy="1600200"/>
          </a:xfrm>
          <a:custGeom>
            <a:avLst/>
            <a:gdLst/>
            <a:ahLst/>
            <a:cxnLst/>
            <a:rect l="0" t="0" r="r" b="b"/>
            <a:pathLst>
              <a:path w="7924800" h="3762376">
                <a:moveTo>
                  <a:pt x="9525" y="2016948"/>
                </a:moveTo>
                <a:cubicBezTo>
                  <a:pt x="737739" y="2369749"/>
                  <a:pt x="1256941" y="1532629"/>
                  <a:pt x="1343025" y="1"/>
                </a:cubicBezTo>
                <a:lnTo>
                  <a:pt x="7924800" y="0"/>
                </a:lnTo>
                <a:lnTo>
                  <a:pt x="7924800" y="3762376"/>
                </a:lnTo>
                <a:lnTo>
                  <a:pt x="0" y="3762376"/>
                </a:lnTo>
                <a:lnTo>
                  <a:pt x="9525" y="2016948"/>
                </a:lnTo>
              </a:path>
            </a:pathLst>
          </a:custGeom>
          <a:noFill/>
          <a:ln w="38100" cap="flat" cmpd="sng">
            <a:solidFill>
              <a:srgbClr val="0070C0">
                <a:alpha val="100000"/>
              </a:srgbClr>
            </a:solidFill>
            <a:prstDash val="sysDash"/>
            <a:round/>
          </a:ln>
        </p:spPr>
      </p:sp>
      <p:sp>
        <p:nvSpPr>
          <p:cNvPr id="1048990" name="椭圆 1048989"/>
          <p:cNvSpPr/>
          <p:nvPr/>
        </p:nvSpPr>
        <p:spPr>
          <a:xfrm>
            <a:off x="800100" y="1447800"/>
            <a:ext cx="1447800" cy="1447800"/>
          </a:xfrm>
          <a:prstGeom prst="ellipse">
            <a:avLst/>
          </a:prstGeom>
          <a:solidFill>
            <a:srgbClr val="0070C0"/>
          </a:solidFill>
          <a:ln>
            <a:noFill/>
          </a:ln>
          <a:effectLst>
            <a:outerShdw dist="38100" dir="2700000" algn="tl">
              <a:srgbClr val="000000">
                <a:alpha val="39999"/>
              </a:srgbClr>
            </a:outerShdw>
          </a:effectLst>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991" name="矩形 1048990"/>
          <p:cNvSpPr/>
          <p:nvPr/>
        </p:nvSpPr>
        <p:spPr>
          <a:xfrm>
            <a:off x="2647950" y="2238375"/>
            <a:ext cx="6000750" cy="1477962"/>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eaLnBrk="1" latinLnBrk="1" hangingPunct="1">
              <a:lnSpc>
                <a:spcPct val="150000"/>
              </a:lnSpc>
              <a:buFont typeface="Wingdings" pitchFamily="2" charset="2"/>
              <a:buNone/>
            </a:pPr>
            <a:r>
              <a:rPr lang="zh-CN" altLang="en-US" sz="2000" b="0">
                <a:latin typeface="微软雅黑" pitchFamily="34" charset="-122"/>
                <a:ea typeface="微软雅黑" pitchFamily="34" charset="-122"/>
              </a:rPr>
              <a:t>（</a:t>
            </a:r>
            <a:r>
              <a:rPr lang="en-US" altLang="zh-CN" sz="2000" b="0">
                <a:latin typeface="微软雅黑" pitchFamily="34" charset="-122"/>
                <a:ea typeface="微软雅黑" pitchFamily="34" charset="-122"/>
              </a:rPr>
              <a:t>1</a:t>
            </a:r>
            <a:r>
              <a:rPr lang="zh-CN" altLang="en-US" sz="2000" b="0">
                <a:latin typeface="微软雅黑" pitchFamily="34" charset="-122"/>
                <a:ea typeface="微软雅黑" pitchFamily="34" charset="-122"/>
              </a:rPr>
              <a:t>）预先设定事故情景；</a:t>
            </a:r>
          </a:p>
          <a:p>
            <a:pPr lvl="0" eaLnBrk="1" latinLnBrk="1" hangingPunct="1">
              <a:lnSpc>
                <a:spcPct val="150000"/>
              </a:lnSpc>
              <a:buFont typeface="Wingdings" pitchFamily="2" charset="2"/>
              <a:buNone/>
            </a:pPr>
            <a:r>
              <a:rPr lang="zh-CN" altLang="en-US" sz="2000" b="0">
                <a:latin typeface="微软雅黑" pitchFamily="34" charset="-122"/>
                <a:ea typeface="微软雅黑" pitchFamily="34" charset="-122"/>
              </a:rPr>
              <a:t>（</a:t>
            </a:r>
            <a:r>
              <a:rPr lang="en-US" altLang="zh-CN" sz="2000" b="0">
                <a:latin typeface="微软雅黑" pitchFamily="34" charset="-122"/>
                <a:ea typeface="微软雅黑" pitchFamily="34" charset="-122"/>
              </a:rPr>
              <a:t>2</a:t>
            </a:r>
            <a:r>
              <a:rPr lang="zh-CN" altLang="en-US" sz="2000" b="0">
                <a:latin typeface="微软雅黑" pitchFamily="34" charset="-122"/>
                <a:ea typeface="微软雅黑" pitchFamily="34" charset="-122"/>
              </a:rPr>
              <a:t>）确定参演人员；</a:t>
            </a:r>
          </a:p>
          <a:p>
            <a:pPr lvl="0" eaLnBrk="1" latinLnBrk="1" hangingPunct="1">
              <a:lnSpc>
                <a:spcPct val="150000"/>
              </a:lnSpc>
              <a:buFont typeface="Wingdings" pitchFamily="2" charset="2"/>
              <a:buNone/>
            </a:pPr>
            <a:r>
              <a:rPr lang="zh-CN" altLang="en-US" sz="2000" b="0">
                <a:latin typeface="微软雅黑" pitchFamily="34" charset="-122"/>
                <a:ea typeface="微软雅黑" pitchFamily="34" charset="-122"/>
              </a:rPr>
              <a:t>（</a:t>
            </a:r>
            <a:r>
              <a:rPr lang="en-US" altLang="zh-CN" sz="2000" b="0">
                <a:latin typeface="微软雅黑" pitchFamily="34" charset="-122"/>
                <a:ea typeface="微软雅黑" pitchFamily="34" charset="-122"/>
              </a:rPr>
              <a:t>3</a:t>
            </a:r>
            <a:r>
              <a:rPr lang="zh-CN" altLang="en-US" sz="2000" b="0">
                <a:latin typeface="微软雅黑" pitchFamily="34" charset="-122"/>
                <a:ea typeface="微软雅黑" pitchFamily="34" charset="-122"/>
              </a:rPr>
              <a:t>）做好推演时间、场地、设备等准备工作等。</a:t>
            </a:r>
          </a:p>
        </p:txBody>
      </p:sp>
      <p:sp>
        <p:nvSpPr>
          <p:cNvPr id="1048992" name="矩形 1048991"/>
          <p:cNvSpPr/>
          <p:nvPr/>
        </p:nvSpPr>
        <p:spPr>
          <a:xfrm>
            <a:off x="831850" y="1912937"/>
            <a:ext cx="1416050" cy="525462"/>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eaLnBrk="1" latinLnBrk="1" hangingPunct="1">
              <a:lnSpc>
                <a:spcPct val="130000"/>
              </a:lnSpc>
              <a:buFont typeface="Wingdings" pitchFamily="2" charset="2"/>
              <a:buNone/>
            </a:pPr>
            <a:r>
              <a:rPr lang="zh-CN" altLang="en-US" sz="2400">
                <a:solidFill>
                  <a:schemeClr val="lt1"/>
                </a:solidFill>
                <a:latin typeface="微软雅黑" pitchFamily="34" charset="-122"/>
                <a:ea typeface="微软雅黑" pitchFamily="34" charset="-122"/>
              </a:rPr>
              <a:t>组织策划</a:t>
            </a:r>
          </a:p>
        </p:txBody>
      </p:sp>
      <p:sp>
        <p:nvSpPr>
          <p:cNvPr id="1048993" name="任意多边形 1048992"/>
          <p:cNvSpPr/>
          <p:nvPr/>
        </p:nvSpPr>
        <p:spPr bwMode="auto">
          <a:xfrm>
            <a:off x="1174750" y="4754562"/>
            <a:ext cx="8007350" cy="2027237"/>
          </a:xfrm>
          <a:custGeom>
            <a:avLst/>
            <a:gdLst/>
            <a:ahLst/>
            <a:cxnLst/>
            <a:rect l="0" t="0" r="r" b="b"/>
            <a:pathLst>
              <a:path w="7924800" h="3762376">
                <a:moveTo>
                  <a:pt x="9525" y="1645835"/>
                </a:moveTo>
                <a:cubicBezTo>
                  <a:pt x="794889" y="1980964"/>
                  <a:pt x="1314091" y="1073157"/>
                  <a:pt x="1343025" y="2"/>
                </a:cubicBezTo>
                <a:lnTo>
                  <a:pt x="7924800" y="0"/>
                </a:lnTo>
                <a:lnTo>
                  <a:pt x="7924800" y="3762376"/>
                </a:lnTo>
                <a:lnTo>
                  <a:pt x="0" y="3762376"/>
                </a:lnTo>
                <a:lnTo>
                  <a:pt x="9525" y="1645835"/>
                </a:lnTo>
              </a:path>
            </a:pathLst>
          </a:custGeom>
          <a:noFill/>
          <a:ln w="38100" cap="flat" cmpd="sng">
            <a:solidFill>
              <a:srgbClr val="0070C0">
                <a:alpha val="100000"/>
              </a:srgbClr>
            </a:solidFill>
            <a:prstDash val="sysDash"/>
            <a:round/>
          </a:ln>
        </p:spPr>
      </p:sp>
      <p:sp>
        <p:nvSpPr>
          <p:cNvPr id="1048994" name="椭圆 1048993"/>
          <p:cNvSpPr/>
          <p:nvPr/>
        </p:nvSpPr>
        <p:spPr>
          <a:xfrm>
            <a:off x="793750" y="3992562"/>
            <a:ext cx="1447800" cy="1447800"/>
          </a:xfrm>
          <a:prstGeom prst="ellipse">
            <a:avLst/>
          </a:prstGeom>
          <a:solidFill>
            <a:srgbClr val="0070C0"/>
          </a:solidFill>
          <a:ln>
            <a:noFill/>
          </a:ln>
          <a:effectLst>
            <a:outerShdw dist="38100" dir="2700000" algn="tl">
              <a:srgbClr val="000000">
                <a:alpha val="39999"/>
              </a:srgbClr>
            </a:outerShdw>
          </a:effectLst>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995" name="矩形 1048994"/>
          <p:cNvSpPr/>
          <p:nvPr/>
        </p:nvSpPr>
        <p:spPr>
          <a:xfrm>
            <a:off x="825500" y="4456112"/>
            <a:ext cx="1416050" cy="527050"/>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eaLnBrk="1" latinLnBrk="1" hangingPunct="1">
              <a:lnSpc>
                <a:spcPct val="130000"/>
              </a:lnSpc>
              <a:buFont typeface="Wingdings" pitchFamily="2" charset="2"/>
              <a:buNone/>
            </a:pPr>
            <a:r>
              <a:rPr lang="zh-CN" altLang="en-US" sz="2400">
                <a:solidFill>
                  <a:schemeClr val="lt1"/>
                </a:solidFill>
                <a:latin typeface="微软雅黑" pitchFamily="34" charset="-122"/>
                <a:ea typeface="微软雅黑" pitchFamily="34" charset="-122"/>
              </a:rPr>
              <a:t>组织策划</a:t>
            </a:r>
          </a:p>
        </p:txBody>
      </p:sp>
      <p:sp>
        <p:nvSpPr>
          <p:cNvPr id="1048996" name="矩形 1048995"/>
          <p:cNvSpPr/>
          <p:nvPr/>
        </p:nvSpPr>
        <p:spPr>
          <a:xfrm>
            <a:off x="1866900" y="4906962"/>
            <a:ext cx="7010400" cy="1938337"/>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eaLnBrk="1" latinLnBrk="1" hangingPunct="1">
              <a:lnSpc>
                <a:spcPct val="150000"/>
              </a:lnSpc>
              <a:buFont typeface="Wingdings" pitchFamily="2" charset="2"/>
              <a:buNone/>
            </a:pPr>
            <a:r>
              <a:rPr lang="en-US" altLang="zh-CN" sz="2000" b="0">
                <a:latin typeface="微软雅黑" pitchFamily="34" charset="-122"/>
                <a:ea typeface="微软雅黑" pitchFamily="34" charset="-122"/>
              </a:rPr>
              <a:t>           </a:t>
            </a:r>
            <a:r>
              <a:rPr lang="zh-CN" altLang="zh-CN" sz="2000" b="0">
                <a:latin typeface="微软雅黑" pitchFamily="34" charset="-122"/>
                <a:ea typeface="微软雅黑" pitchFamily="34" charset="-122"/>
              </a:rPr>
              <a:t>针对预先设定的事故情景，</a:t>
            </a:r>
            <a:r>
              <a:rPr lang="zh-CN" altLang="en-US" sz="2000" b="0">
                <a:latin typeface="微软雅黑" pitchFamily="34" charset="-122"/>
                <a:ea typeface="微软雅黑" pitchFamily="34" charset="-122"/>
              </a:rPr>
              <a:t>参演人员</a:t>
            </a:r>
            <a:r>
              <a:rPr lang="zh-CN" altLang="zh-CN" sz="2000" b="0">
                <a:latin typeface="微软雅黑" pitchFamily="34" charset="-122"/>
                <a:ea typeface="微软雅黑" pitchFamily="34" charset="-122"/>
              </a:rPr>
              <a:t>以口头交谈的方式，按</a:t>
            </a:r>
            <a:r>
              <a:rPr lang="en-US" altLang="zh-CN" sz="2000" b="0">
                <a:latin typeface="微软雅黑" pitchFamily="34" charset="-122"/>
                <a:ea typeface="微软雅黑" pitchFamily="34" charset="-122"/>
              </a:rPr>
              <a:t> </a:t>
            </a:r>
            <a:r>
              <a:rPr lang="zh-CN" altLang="zh-CN" sz="2000" b="0">
                <a:latin typeface="微软雅黑" pitchFamily="34" charset="-122"/>
                <a:ea typeface="微软雅黑" pitchFamily="34" charset="-122"/>
              </a:rPr>
              <a:t>照应急预案中的应急程序，讨论事故可能造成的影响以及应对方案，</a:t>
            </a:r>
            <a:r>
              <a:rPr lang="zh-CN" altLang="en-US" sz="2000" b="0">
                <a:latin typeface="微软雅黑" pitchFamily="34" charset="-122"/>
                <a:ea typeface="微软雅黑" pitchFamily="34" charset="-122"/>
              </a:rPr>
              <a:t>人员做好相应记录，</a:t>
            </a:r>
            <a:r>
              <a:rPr lang="zh-CN" altLang="zh-CN" sz="2000" b="0">
                <a:latin typeface="微软雅黑" pitchFamily="34" charset="-122"/>
                <a:ea typeface="微软雅黑" pitchFamily="34" charset="-122"/>
              </a:rPr>
              <a:t>并归纳</a:t>
            </a:r>
            <a:r>
              <a:rPr lang="zh-CN" altLang="en-US" sz="2000" b="0">
                <a:latin typeface="微软雅黑" pitchFamily="34" charset="-122"/>
                <a:ea typeface="微软雅黑" pitchFamily="34" charset="-122"/>
              </a:rPr>
              <a:t>形</a:t>
            </a:r>
            <a:r>
              <a:rPr lang="zh-CN" altLang="zh-CN" sz="2000" b="0">
                <a:latin typeface="微软雅黑" pitchFamily="34" charset="-122"/>
                <a:ea typeface="微软雅黑" pitchFamily="34" charset="-122"/>
              </a:rPr>
              <a:t>成一份简短的书面报告</a:t>
            </a:r>
            <a:r>
              <a:rPr lang="zh-CN" altLang="en-US" sz="2000" b="0">
                <a:latin typeface="微软雅黑" pitchFamily="34" charset="-122"/>
                <a:ea typeface="微软雅黑" pitchFamily="34" charset="-122"/>
              </a:rPr>
              <a:t>予以</a:t>
            </a:r>
            <a:r>
              <a:rPr lang="zh-CN" altLang="zh-CN" sz="2000" b="0">
                <a:latin typeface="微软雅黑" pitchFamily="34" charset="-122"/>
                <a:ea typeface="微软雅黑" pitchFamily="34" charset="-122"/>
              </a:rPr>
              <a:t>备案。</a:t>
            </a:r>
          </a:p>
        </p:txBody>
      </p:sp>
      <p:sp>
        <p:nvSpPr>
          <p:cNvPr id="1048997" name="TextBox 1048996"/>
          <p:cNvSpPr txBox="1"/>
          <p:nvPr/>
        </p:nvSpPr>
        <p:spPr>
          <a:xfrm>
            <a:off x="1943100" y="395287"/>
            <a:ext cx="6400800" cy="60960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r>
              <a:rPr lang="zh-CN" altLang="en-US" sz="3600">
                <a:solidFill>
                  <a:schemeClr val="lt2"/>
                </a:solidFill>
                <a:latin typeface="微软雅黑" pitchFamily="34" charset="-122"/>
                <a:ea typeface="微软雅黑" pitchFamily="34" charset="-122"/>
              </a:rPr>
              <a:t>九、安全生产应急模拟演练</a:t>
            </a:r>
          </a:p>
        </p:txBody>
      </p:sp>
    </p:spTree>
  </p:cSld>
  <p:clrMapOvr>
    <a:masterClrMapping/>
  </p:clrMapOvr>
  <p:transition>
    <p:blinds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98" name="文本占位符 1048997"/>
          <p:cNvSpPr>
            <a:spLocks noGrp="1"/>
          </p:cNvSpPr>
          <p:nvPr>
            <p:ph type="body" idx="1"/>
          </p:nvPr>
        </p:nvSpPr>
        <p:spPr>
          <a:xfrm>
            <a:off x="2254250" y="3243262"/>
            <a:ext cx="6553200" cy="1938337"/>
          </a:xfrm>
          <a:prstGeom prst="rect">
            <a:avLst/>
          </a:prstGeom>
          <a:noFill/>
          <a:ln>
            <a:noFill/>
          </a:ln>
        </p:spPr>
        <p:txBody>
          <a:bodyPr vert="horz" lIns="91440" tIns="45720" rIns="91440" bIns="45720" anchor="t">
            <a:spAutoFit/>
          </a:bodyPr>
          <a:lstStyle>
            <a:lvl1pPr marL="342900" indent="-342900" algn="l" rtl="0" fontAlgn="base" latinLnBrk="1">
              <a:lnSpc>
                <a:spcPct val="100000"/>
              </a:lnSpc>
              <a:spcBef>
                <a:spcPct val="20000"/>
              </a:spcBef>
              <a:spcAft>
                <a:spcPct val="0"/>
              </a:spcAft>
              <a:buClr>
                <a:schemeClr val="hlink"/>
              </a:buClr>
              <a:buSzPct val="80000"/>
              <a:buFont typeface="Wingdings" pitchFamily="2" charset="2"/>
              <a:buChar char="l"/>
              <a:defRPr sz="3200" b="0" i="0" u="none" baseline="0">
                <a:solidFill>
                  <a:schemeClr val="dk1"/>
                </a:solidFill>
                <a:latin typeface="Arial" pitchFamily="34" charset="0"/>
                <a:ea typeface="宋体" pitchFamily="2" charset="-122"/>
                <a:sym typeface="Arial" pitchFamily="34" charset="0"/>
              </a:defRPr>
            </a:lvl1pPr>
            <a:lvl2pPr marL="742950" indent="-285750" algn="l" rtl="0" fontAlgn="base" latinLnBrk="1">
              <a:lnSpc>
                <a:spcPct val="100000"/>
              </a:lnSpc>
              <a:spcBef>
                <a:spcPct val="20000"/>
              </a:spcBef>
              <a:spcAft>
                <a:spcPct val="0"/>
              </a:spcAft>
              <a:buClr>
                <a:schemeClr val="accent1"/>
              </a:buClr>
              <a:buSzPct val="70000"/>
              <a:buFont typeface="Wingdings" pitchFamily="2" charset="2"/>
              <a:buChar char="l"/>
              <a:defRPr sz="2800" b="0" i="0" u="none" baseline="0">
                <a:solidFill>
                  <a:schemeClr val="dk1"/>
                </a:solidFill>
                <a:latin typeface="Arial" pitchFamily="34" charset="0"/>
                <a:ea typeface="宋体" pitchFamily="2" charset="-122"/>
                <a:sym typeface="Arial" pitchFamily="34" charset="0"/>
              </a:defRPr>
            </a:lvl2pPr>
            <a:lvl3pPr marL="1143000" indent="-228600" algn="l" rtl="0" fontAlgn="base" latinLnBrk="1">
              <a:lnSpc>
                <a:spcPct val="100000"/>
              </a:lnSpc>
              <a:spcBef>
                <a:spcPct val="20000"/>
              </a:spcBef>
              <a:spcAft>
                <a:spcPct val="0"/>
              </a:spcAft>
              <a:buClr>
                <a:schemeClr val="dk2"/>
              </a:buClr>
              <a:buSzPct val="65000"/>
              <a:buFont typeface="Wingdings" pitchFamily="2" charset="2"/>
              <a:buChar char="l"/>
              <a:defRPr sz="2400" b="0" i="0" u="none" baseline="0">
                <a:solidFill>
                  <a:schemeClr val="dk1"/>
                </a:solidFill>
                <a:latin typeface="Arial" pitchFamily="34" charset="0"/>
                <a:ea typeface="宋体" pitchFamily="2" charset="-122"/>
                <a:sym typeface="Arial" pitchFamily="34" charset="0"/>
              </a:defRPr>
            </a:lvl3pPr>
            <a:lvl4pPr marL="1600200" indent="-228600" algn="l" rtl="0" fontAlgn="base" latinLnBrk="1">
              <a:lnSpc>
                <a:spcPct val="100000"/>
              </a:lnSpc>
              <a:spcBef>
                <a:spcPct val="20000"/>
              </a:spcBef>
              <a:spcAft>
                <a:spcPct val="0"/>
              </a:spcAft>
              <a:buClr>
                <a:schemeClr val="hlink"/>
              </a:buClr>
              <a:buSzPct val="60000"/>
              <a:buFont typeface="Wingdings" pitchFamily="2" charset="2"/>
              <a:buChar char="l"/>
              <a:defRPr sz="2000" b="0" i="0" u="none" baseline="0">
                <a:solidFill>
                  <a:schemeClr val="dk1"/>
                </a:solidFill>
                <a:latin typeface="Arial" pitchFamily="34" charset="0"/>
                <a:ea typeface="宋体" pitchFamily="2" charset="-122"/>
                <a:sym typeface="Arial" pitchFamily="34" charset="0"/>
              </a:defRPr>
            </a:lvl4pPr>
            <a:lvl5pPr marL="2057400" indent="-228600" algn="l" rtl="0" fontAlgn="base" latinLnBrk="1">
              <a:lnSpc>
                <a:spcPct val="100000"/>
              </a:lnSpc>
              <a:spcBef>
                <a:spcPct val="20000"/>
              </a:spcBef>
              <a:spcAft>
                <a:spcPct val="0"/>
              </a:spcAft>
              <a:buClr>
                <a:schemeClr val="dk2"/>
              </a:buClr>
              <a:buSzPct val="40000"/>
              <a:buFont typeface="Wingdings" pitchFamily="2" charset="2"/>
              <a:buChar char="l"/>
              <a:defRPr sz="2000" b="0" i="0" u="none" baseline="0">
                <a:solidFill>
                  <a:schemeClr val="dk1"/>
                </a:solidFill>
                <a:latin typeface="Arial" pitchFamily="34" charset="0"/>
                <a:ea typeface="宋体" pitchFamily="2" charset="-122"/>
                <a:sym typeface="Arial" pitchFamily="34" charset="0"/>
              </a:defRPr>
            </a:lvl5pPr>
          </a:lstStyle>
          <a:p>
            <a:pPr lvl="0" eaLnBrk="1" latinLnBrk="1" hangingPunct="1">
              <a:lnSpc>
                <a:spcPct val="150000"/>
              </a:lnSpc>
              <a:spcBef>
                <a:spcPct val="0"/>
              </a:spcBef>
              <a:buNone/>
            </a:pPr>
            <a:r>
              <a:rPr lang="zh-CN" altLang="en-US" sz="2000">
                <a:latin typeface="微软雅黑" pitchFamily="34" charset="-122"/>
                <a:ea typeface="微软雅黑" pitchFamily="34" charset="-122"/>
              </a:rPr>
              <a:t>（</a:t>
            </a:r>
            <a:r>
              <a:rPr lang="en-US" altLang="zh-CN" sz="2000">
                <a:latin typeface="微软雅黑" pitchFamily="34" charset="-122"/>
                <a:ea typeface="微软雅黑" pitchFamily="34" charset="-122"/>
              </a:rPr>
              <a:t>1</a:t>
            </a:r>
            <a:r>
              <a:rPr lang="zh-CN" altLang="en-US" sz="2000">
                <a:latin typeface="微软雅黑" pitchFamily="34" charset="-122"/>
                <a:ea typeface="微软雅黑" pitchFamily="34" charset="-122"/>
              </a:rPr>
              <a:t>）组织策划最好提前一段时间开始准备；</a:t>
            </a:r>
          </a:p>
          <a:p>
            <a:pPr lvl="0" eaLnBrk="1" latinLnBrk="1" hangingPunct="1">
              <a:lnSpc>
                <a:spcPct val="150000"/>
              </a:lnSpc>
              <a:spcBef>
                <a:spcPct val="0"/>
              </a:spcBef>
              <a:buNone/>
            </a:pPr>
            <a:r>
              <a:rPr lang="zh-CN" altLang="en-US" sz="2000">
                <a:latin typeface="微软雅黑" pitchFamily="34" charset="-122"/>
                <a:ea typeface="微软雅黑" pitchFamily="34" charset="-122"/>
              </a:rPr>
              <a:t>（</a:t>
            </a:r>
            <a:r>
              <a:rPr lang="en-US" altLang="zh-CN" sz="2000">
                <a:latin typeface="微软雅黑" pitchFamily="34" charset="-122"/>
                <a:ea typeface="微软雅黑" pitchFamily="34" charset="-122"/>
              </a:rPr>
              <a:t>2</a:t>
            </a:r>
            <a:r>
              <a:rPr lang="zh-CN" altLang="en-US" sz="2000">
                <a:latin typeface="微软雅黑" pitchFamily="34" charset="-122"/>
                <a:ea typeface="微软雅黑" pitchFamily="34" charset="-122"/>
              </a:rPr>
              <a:t>）事故情景选择主要针对易发、突发生产安全事故；</a:t>
            </a:r>
          </a:p>
          <a:p>
            <a:pPr lvl="0" eaLnBrk="1" latinLnBrk="1" hangingPunct="1">
              <a:lnSpc>
                <a:spcPct val="150000"/>
              </a:lnSpc>
              <a:spcBef>
                <a:spcPct val="0"/>
              </a:spcBef>
              <a:buNone/>
            </a:pPr>
            <a:r>
              <a:rPr lang="zh-CN" altLang="en-US" sz="2000">
                <a:latin typeface="微软雅黑" pitchFamily="34" charset="-122"/>
                <a:ea typeface="微软雅黑" pitchFamily="34" charset="-122"/>
              </a:rPr>
              <a:t>（</a:t>
            </a:r>
            <a:r>
              <a:rPr lang="en-US" altLang="zh-CN" sz="2000">
                <a:latin typeface="微软雅黑" pitchFamily="34" charset="-122"/>
                <a:ea typeface="微软雅黑" pitchFamily="34" charset="-122"/>
              </a:rPr>
              <a:t>3</a:t>
            </a:r>
            <a:r>
              <a:rPr lang="zh-CN" altLang="en-US" sz="2000">
                <a:latin typeface="微软雅黑" pitchFamily="34" charset="-122"/>
                <a:ea typeface="微软雅黑" pitchFamily="34" charset="-122"/>
              </a:rPr>
              <a:t>）推演过程可反复进行，直到取得最满意效果为止；</a:t>
            </a:r>
          </a:p>
          <a:p>
            <a:pPr lvl="0" eaLnBrk="1" latinLnBrk="1" hangingPunct="1">
              <a:lnSpc>
                <a:spcPct val="150000"/>
              </a:lnSpc>
              <a:spcBef>
                <a:spcPct val="0"/>
              </a:spcBef>
              <a:buNone/>
            </a:pPr>
            <a:r>
              <a:rPr lang="zh-CN" altLang="en-US" sz="2000">
                <a:latin typeface="微软雅黑" pitchFamily="34" charset="-122"/>
                <a:ea typeface="微软雅黑" pitchFamily="34" charset="-122"/>
              </a:rPr>
              <a:t>（</a:t>
            </a:r>
            <a:r>
              <a:rPr lang="en-US" altLang="zh-CN" sz="2000">
                <a:latin typeface="微软雅黑" pitchFamily="34" charset="-122"/>
                <a:ea typeface="微软雅黑" pitchFamily="34" charset="-122"/>
              </a:rPr>
              <a:t>4</a:t>
            </a:r>
            <a:r>
              <a:rPr lang="zh-CN" altLang="en-US" sz="2000">
                <a:latin typeface="微软雅黑" pitchFamily="34" charset="-122"/>
                <a:ea typeface="微软雅黑" pitchFamily="34" charset="-122"/>
              </a:rPr>
              <a:t>）成本低，可经常开展，探讨突发事故的应对策略。</a:t>
            </a:r>
          </a:p>
        </p:txBody>
      </p:sp>
      <p:sp>
        <p:nvSpPr>
          <p:cNvPr id="1048999" name="任意多边形 1048998"/>
          <p:cNvSpPr/>
          <p:nvPr/>
        </p:nvSpPr>
        <p:spPr bwMode="auto">
          <a:xfrm>
            <a:off x="1181100" y="2819400"/>
            <a:ext cx="8001000" cy="2619375"/>
          </a:xfrm>
          <a:custGeom>
            <a:avLst/>
            <a:gdLst/>
            <a:ahLst/>
            <a:cxnLst/>
            <a:rect l="0" t="0" r="r" b="b"/>
            <a:pathLst>
              <a:path w="7924800" h="3762376">
                <a:moveTo>
                  <a:pt x="0" y="1277910"/>
                </a:moveTo>
                <a:cubicBezTo>
                  <a:pt x="899664" y="1429156"/>
                  <a:pt x="1161691" y="883171"/>
                  <a:pt x="1343025" y="1"/>
                </a:cubicBezTo>
                <a:lnTo>
                  <a:pt x="7924800" y="0"/>
                </a:lnTo>
                <a:lnTo>
                  <a:pt x="7924800" y="3762376"/>
                </a:lnTo>
                <a:lnTo>
                  <a:pt x="0" y="3762376"/>
                </a:lnTo>
                <a:lnTo>
                  <a:pt x="0" y="1277910"/>
                </a:lnTo>
              </a:path>
            </a:pathLst>
          </a:custGeom>
          <a:noFill/>
          <a:ln w="38100" cap="flat" cmpd="sng">
            <a:solidFill>
              <a:srgbClr val="0070C0">
                <a:alpha val="100000"/>
              </a:srgbClr>
            </a:solidFill>
            <a:prstDash val="sysDash"/>
            <a:round/>
          </a:ln>
        </p:spPr>
      </p:sp>
      <p:sp>
        <p:nvSpPr>
          <p:cNvPr id="1049000" name="椭圆 1048999"/>
          <p:cNvSpPr/>
          <p:nvPr/>
        </p:nvSpPr>
        <p:spPr>
          <a:xfrm>
            <a:off x="800100" y="2057400"/>
            <a:ext cx="1447800" cy="1447800"/>
          </a:xfrm>
          <a:prstGeom prst="ellipse">
            <a:avLst/>
          </a:prstGeom>
          <a:solidFill>
            <a:srgbClr val="0070C0"/>
          </a:solidFill>
          <a:ln>
            <a:noFill/>
          </a:ln>
          <a:effectLst>
            <a:outerShdw dist="38100" dir="2700000" algn="tl">
              <a:srgbClr val="000000">
                <a:alpha val="39999"/>
              </a:srgbClr>
            </a:outerShdw>
          </a:effectLst>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9001" name="矩形 1049000"/>
          <p:cNvSpPr/>
          <p:nvPr/>
        </p:nvSpPr>
        <p:spPr>
          <a:xfrm>
            <a:off x="815975" y="2278062"/>
            <a:ext cx="1416050" cy="1006475"/>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lnSpc>
                <a:spcPct val="130000"/>
              </a:lnSpc>
              <a:buFont typeface="Wingdings" pitchFamily="2" charset="2"/>
              <a:buNone/>
            </a:pPr>
            <a:r>
              <a:rPr lang="zh-CN" altLang="en-US" sz="2400">
                <a:solidFill>
                  <a:schemeClr val="lt1"/>
                </a:solidFill>
                <a:latin typeface="微软雅黑" pitchFamily="34" charset="-122"/>
                <a:ea typeface="微软雅黑" pitchFamily="34" charset="-122"/>
              </a:rPr>
              <a:t>注意的</a:t>
            </a:r>
          </a:p>
          <a:p>
            <a:pPr lvl="0" algn="ctr" eaLnBrk="1" latinLnBrk="1" hangingPunct="1">
              <a:lnSpc>
                <a:spcPct val="130000"/>
              </a:lnSpc>
              <a:buFont typeface="Wingdings" pitchFamily="2" charset="2"/>
              <a:buNone/>
            </a:pPr>
            <a:r>
              <a:rPr lang="zh-CN" altLang="en-US" sz="2400">
                <a:solidFill>
                  <a:schemeClr val="lt1"/>
                </a:solidFill>
                <a:latin typeface="微软雅黑" pitchFamily="34" charset="-122"/>
                <a:ea typeface="微软雅黑" pitchFamily="34" charset="-122"/>
              </a:rPr>
              <a:t>关键问题</a:t>
            </a:r>
          </a:p>
        </p:txBody>
      </p:sp>
      <p:sp>
        <p:nvSpPr>
          <p:cNvPr id="1049002" name="标题 1049001"/>
          <p:cNvSpPr>
            <a:spLocks noGrp="1"/>
          </p:cNvSpPr>
          <p:nvPr>
            <p:ph type="title"/>
          </p:nvPr>
        </p:nvSpPr>
        <p:spPr>
          <a:xfrm>
            <a:off x="1943100" y="395287"/>
            <a:ext cx="6400800" cy="60960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4200" b="0" i="0" u="none" baseline="0">
                <a:solidFill>
                  <a:schemeClr val="lt2"/>
                </a:solidFill>
                <a:latin typeface="Arial" pitchFamily="34" charset="0"/>
                <a:ea typeface="宋体" pitchFamily="2" charset="-122"/>
                <a:sym typeface="Arial" pitchFamily="34" charset="0"/>
              </a:defRPr>
            </a:lvl1pPr>
          </a:lstStyle>
          <a:p>
            <a:pPr lvl="0" algn="ctr" eaLnBrk="1" latinLnBrk="1" hangingPunct="1"/>
            <a:r>
              <a:rPr lang="zh-CN" altLang="en-US" sz="3600" b="1">
                <a:latin typeface="微软雅黑" pitchFamily="34" charset="-122"/>
                <a:ea typeface="微软雅黑" pitchFamily="34" charset="-122"/>
              </a:rPr>
              <a:t>九、安全生产应急模拟演练</a:t>
            </a:r>
          </a:p>
        </p:txBody>
      </p:sp>
    </p:spTree>
  </p:cSld>
  <p:clrMapOvr>
    <a:masterClrMapping/>
  </p:clrMapOvr>
  <p:transition>
    <p:blinds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03" name="矩形 1049002"/>
          <p:cNvSpPr/>
          <p:nvPr/>
        </p:nvSpPr>
        <p:spPr>
          <a:xfrm>
            <a:off x="4325937" y="3113087"/>
            <a:ext cx="1981200" cy="468312"/>
          </a:xfrm>
          <a:prstGeom prst="rect">
            <a:avLst/>
          </a:prstGeom>
          <a:solidFill>
            <a:srgbClr val="0070C0"/>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9004" name="标题 1049003"/>
          <p:cNvSpPr>
            <a:spLocks noGrp="1"/>
          </p:cNvSpPr>
          <p:nvPr>
            <p:ph type="title"/>
          </p:nvPr>
        </p:nvSpPr>
        <p:spPr>
          <a:xfrm>
            <a:off x="3105150" y="1676400"/>
            <a:ext cx="4076700" cy="447675"/>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4200" b="0" i="0" u="none" baseline="0">
                <a:solidFill>
                  <a:schemeClr val="lt2"/>
                </a:solidFill>
                <a:latin typeface="Arial" pitchFamily="34" charset="0"/>
                <a:ea typeface="宋体" pitchFamily="2" charset="-122"/>
                <a:sym typeface="Arial" pitchFamily="34" charset="0"/>
              </a:defRPr>
            </a:lvl1pPr>
          </a:lstStyle>
          <a:p>
            <a:pPr lvl="0" algn="ctr" eaLnBrk="1" latinLnBrk="1" hangingPunct="1"/>
            <a:r>
              <a:rPr lang="en-US" altLang="zh-CN" sz="2400" b="1">
                <a:solidFill>
                  <a:schemeClr val="dk1"/>
                </a:solidFill>
                <a:latin typeface="微软雅黑" pitchFamily="34" charset="-122"/>
                <a:ea typeface="微软雅黑" pitchFamily="34" charset="-122"/>
              </a:rPr>
              <a:t>2. </a:t>
            </a:r>
            <a:r>
              <a:rPr lang="zh-CN" altLang="en-US" sz="2400" b="1">
                <a:solidFill>
                  <a:schemeClr val="dk1"/>
                </a:solidFill>
                <a:latin typeface="微软雅黑" pitchFamily="34" charset="-122"/>
                <a:ea typeface="微软雅黑" pitchFamily="34" charset="-122"/>
              </a:rPr>
              <a:t>计算机仿真模拟演练</a:t>
            </a:r>
          </a:p>
        </p:txBody>
      </p:sp>
      <p:sp>
        <p:nvSpPr>
          <p:cNvPr id="1049005" name="矩形 1049004"/>
          <p:cNvSpPr/>
          <p:nvPr/>
        </p:nvSpPr>
        <p:spPr>
          <a:xfrm>
            <a:off x="4654550" y="3055937"/>
            <a:ext cx="1416050" cy="525462"/>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eaLnBrk="1" latinLnBrk="1" hangingPunct="1">
              <a:lnSpc>
                <a:spcPct val="130000"/>
              </a:lnSpc>
              <a:buFont typeface="Wingdings" pitchFamily="2" charset="2"/>
              <a:buNone/>
            </a:pPr>
            <a:r>
              <a:rPr lang="zh-CN" altLang="en-US" sz="2400">
                <a:solidFill>
                  <a:schemeClr val="lt1"/>
                </a:solidFill>
                <a:latin typeface="微软雅黑" pitchFamily="34" charset="-122"/>
                <a:ea typeface="微软雅黑" pitchFamily="34" charset="-122"/>
              </a:rPr>
              <a:t>基本涵义</a:t>
            </a:r>
          </a:p>
        </p:txBody>
      </p:sp>
      <p:sp>
        <p:nvSpPr>
          <p:cNvPr id="1049006" name="矩形 1049005"/>
          <p:cNvSpPr/>
          <p:nvPr/>
        </p:nvSpPr>
        <p:spPr>
          <a:xfrm>
            <a:off x="933450" y="3748087"/>
            <a:ext cx="8534400" cy="1477962"/>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marL="342900" lvl="0" indent="-342900" eaLnBrk="1" latinLnBrk="1" hangingPunct="1">
              <a:lnSpc>
                <a:spcPct val="150000"/>
              </a:lnSpc>
              <a:buClr>
                <a:schemeClr val="hlink"/>
              </a:buClr>
              <a:buSzPct val="80000"/>
              <a:buFont typeface="Wingdings" pitchFamily="2" charset="2"/>
              <a:buNone/>
            </a:pPr>
            <a:r>
              <a:rPr lang="zh-CN" altLang="en-US" sz="2000" b="0">
                <a:latin typeface="微软雅黑" pitchFamily="34" charset="-122"/>
                <a:ea typeface="微软雅黑" pitchFamily="34" charset="-122"/>
              </a:rPr>
              <a:t>计算机仿真模拟演练侧重于借助计算机、虚拟现实技术、电子地图以及专</a:t>
            </a:r>
          </a:p>
          <a:p>
            <a:pPr marL="342900" lvl="0" indent="-342900" eaLnBrk="1" latinLnBrk="1" hangingPunct="1">
              <a:lnSpc>
                <a:spcPct val="150000"/>
              </a:lnSpc>
              <a:buClr>
                <a:schemeClr val="hlink"/>
              </a:buClr>
              <a:buSzPct val="80000"/>
              <a:buFont typeface="Wingdings" pitchFamily="2" charset="2"/>
              <a:buNone/>
            </a:pPr>
            <a:r>
              <a:rPr lang="zh-CN" altLang="en-US" sz="2000" b="0">
                <a:latin typeface="微软雅黑" pitchFamily="34" charset="-122"/>
                <a:ea typeface="微软雅黑" pitchFamily="34" charset="-122"/>
              </a:rPr>
              <a:t>业的演练程序包，在生产安全事故后果可视化仿真基础之上，实现安全生</a:t>
            </a:r>
          </a:p>
          <a:p>
            <a:pPr marL="342900" lvl="0" indent="-342900" eaLnBrk="1" latinLnBrk="1" hangingPunct="1">
              <a:lnSpc>
                <a:spcPct val="150000"/>
              </a:lnSpc>
              <a:buClr>
                <a:schemeClr val="hlink"/>
              </a:buClr>
              <a:buSzPct val="80000"/>
              <a:buFont typeface="Wingdings" pitchFamily="2" charset="2"/>
              <a:buNone/>
            </a:pPr>
            <a:r>
              <a:rPr lang="zh-CN" altLang="en-US" sz="2000" b="0">
                <a:latin typeface="微软雅黑" pitchFamily="34" charset="-122"/>
                <a:ea typeface="微软雅黑" pitchFamily="34" charset="-122"/>
              </a:rPr>
              <a:t>产应急演练全过程的计算机仿真模拟推演。</a:t>
            </a:r>
          </a:p>
        </p:txBody>
      </p:sp>
      <p:sp>
        <p:nvSpPr>
          <p:cNvPr id="1049007" name="任意多边形 1049006"/>
          <p:cNvSpPr/>
          <p:nvPr/>
        </p:nvSpPr>
        <p:spPr bwMode="auto">
          <a:xfrm>
            <a:off x="904875" y="3352800"/>
            <a:ext cx="8524875" cy="2073275"/>
          </a:xfrm>
          <a:custGeom>
            <a:avLst/>
            <a:gdLst/>
            <a:ahLst/>
            <a:cxnLst/>
            <a:rect l="0" t="0" r="r" b="b"/>
            <a:pathLst>
              <a:path w="8524875" h="2073275">
                <a:moveTo>
                  <a:pt x="3048000" y="15875"/>
                </a:moveTo>
                <a:lnTo>
                  <a:pt x="0" y="6350"/>
                </a:lnTo>
                <a:lnTo>
                  <a:pt x="0" y="2073275"/>
                </a:lnTo>
                <a:lnTo>
                  <a:pt x="8524875" y="2073275"/>
                </a:lnTo>
                <a:lnTo>
                  <a:pt x="8524875" y="6350"/>
                </a:lnTo>
                <a:lnTo>
                  <a:pt x="5724525" y="0"/>
                </a:lnTo>
              </a:path>
            </a:pathLst>
          </a:custGeom>
          <a:noFill/>
          <a:ln w="31750" cap="flat" cmpd="sng">
            <a:solidFill>
              <a:srgbClr val="0070C0">
                <a:alpha val="100000"/>
              </a:srgbClr>
            </a:solidFill>
            <a:prstDash val="solid"/>
            <a:round/>
          </a:ln>
        </p:spPr>
      </p:sp>
      <p:sp>
        <p:nvSpPr>
          <p:cNvPr id="1049008" name="椭圆 1049007"/>
          <p:cNvSpPr/>
          <p:nvPr/>
        </p:nvSpPr>
        <p:spPr>
          <a:xfrm>
            <a:off x="3822700" y="3297237"/>
            <a:ext cx="152400" cy="152400"/>
          </a:xfrm>
          <a:prstGeom prst="ellipse">
            <a:avLst/>
          </a:prstGeom>
          <a:solidFill>
            <a:srgbClr val="FFC000"/>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9009" name="椭圆 1049008"/>
          <p:cNvSpPr/>
          <p:nvPr/>
        </p:nvSpPr>
        <p:spPr>
          <a:xfrm>
            <a:off x="6594475" y="3295650"/>
            <a:ext cx="152400" cy="152400"/>
          </a:xfrm>
          <a:prstGeom prst="ellipse">
            <a:avLst/>
          </a:prstGeom>
          <a:solidFill>
            <a:srgbClr val="FFC000"/>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9010" name="TextBox 1049009"/>
          <p:cNvSpPr txBox="1"/>
          <p:nvPr/>
        </p:nvSpPr>
        <p:spPr>
          <a:xfrm>
            <a:off x="1943100" y="395287"/>
            <a:ext cx="6400800" cy="60960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r>
              <a:rPr lang="zh-CN" altLang="en-US" sz="3600">
                <a:solidFill>
                  <a:schemeClr val="lt2"/>
                </a:solidFill>
                <a:latin typeface="微软雅黑" pitchFamily="34" charset="-122"/>
                <a:ea typeface="微软雅黑" pitchFamily="34" charset="-122"/>
              </a:rPr>
              <a:t>九、安全生产应急模拟演练</a:t>
            </a:r>
          </a:p>
        </p:txBody>
      </p:sp>
    </p:spTree>
  </p:cSld>
  <p:clrMapOvr>
    <a:masterClrMapping/>
  </p:clrMapOvr>
  <p:transition>
    <p:blinds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8" name="标题 1048647"/>
          <p:cNvSpPr>
            <a:spLocks noGrp="1"/>
          </p:cNvSpPr>
          <p:nvPr>
            <p:ph type="title"/>
          </p:nvPr>
        </p:nvSpPr>
        <p:spPr>
          <a:xfrm>
            <a:off x="1371600" y="381000"/>
            <a:ext cx="7543800" cy="68580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4200" b="0" i="0" u="none" baseline="0">
                <a:solidFill>
                  <a:schemeClr val="lt2"/>
                </a:solidFill>
                <a:latin typeface="Arial" pitchFamily="34" charset="0"/>
                <a:ea typeface="宋体" pitchFamily="2" charset="-122"/>
                <a:sym typeface="Arial" pitchFamily="34" charset="0"/>
              </a:defRPr>
            </a:lvl1pPr>
          </a:lstStyle>
          <a:p>
            <a:pPr lvl="0" algn="ctr" eaLnBrk="1" latinLnBrk="1" hangingPunct="1"/>
            <a:r>
              <a:rPr lang="zh-CN" altLang="en-US" sz="3600" b="1">
                <a:latin typeface="微软雅黑" pitchFamily="34" charset="-122"/>
                <a:ea typeface="微软雅黑" pitchFamily="34" charset="-122"/>
              </a:rPr>
              <a:t>一、国内外安全生产及应急演练形势</a:t>
            </a:r>
          </a:p>
        </p:txBody>
      </p:sp>
      <p:sp>
        <p:nvSpPr>
          <p:cNvPr id="1048649" name="任意多边形 1048648"/>
          <p:cNvSpPr/>
          <p:nvPr/>
        </p:nvSpPr>
        <p:spPr bwMode="auto">
          <a:xfrm rot="5400000">
            <a:off x="2233612" y="2601912"/>
            <a:ext cx="1143000" cy="1143000"/>
          </a:xfrm>
          <a:custGeom>
            <a:avLst/>
            <a:gdLst/>
            <a:ahLst/>
            <a:cxnLst/>
            <a:rect l="0" t="0" r="r" b="b"/>
            <a:pathLst>
              <a:path w="1143000" h="1143000">
                <a:moveTo>
                  <a:pt x="0" y="571500"/>
                </a:moveTo>
                <a:cubicBezTo>
                  <a:pt x="0" y="365758"/>
                  <a:pt x="110589" y="175895"/>
                  <a:pt x="289550" y="74392"/>
                </a:cubicBezTo>
                <a:cubicBezTo>
                  <a:pt x="468511" y="-27111"/>
                  <a:pt x="688219" y="-24586"/>
                  <a:pt x="864800" y="81003"/>
                </a:cubicBezTo>
                <a:cubicBezTo>
                  <a:pt x="1041381" y="186592"/>
                  <a:pt x="1147577" y="378946"/>
                  <a:pt x="1142849" y="584635"/>
                </a:cubicBezTo>
                <a:lnTo>
                  <a:pt x="985831" y="581025"/>
                </a:lnTo>
                <a:cubicBezTo>
                  <a:pt x="989260" y="431864"/>
                  <a:pt x="912248" y="292373"/>
                  <a:pt x="784196" y="215802"/>
                </a:cubicBezTo>
                <a:cubicBezTo>
                  <a:pt x="656143" y="139231"/>
                  <a:pt x="496816" y="137400"/>
                  <a:pt x="367037" y="211008"/>
                </a:cubicBezTo>
                <a:cubicBezTo>
                  <a:pt x="237258" y="284616"/>
                  <a:pt x="157061" y="422300"/>
                  <a:pt x="157061" y="571501"/>
                </a:cubicBezTo>
                <a:lnTo>
                  <a:pt x="0" y="571500"/>
                </a:lnTo>
              </a:path>
            </a:pathLst>
          </a:custGeom>
          <a:solidFill>
            <a:srgbClr val="FFC000">
              <a:alpha val="100000"/>
            </a:srgbClr>
          </a:solidFill>
          <a:ln>
            <a:noFill/>
          </a:ln>
        </p:spPr>
      </p:sp>
      <p:sp>
        <p:nvSpPr>
          <p:cNvPr id="1048650" name="任意多边形 1048649"/>
          <p:cNvSpPr/>
          <p:nvPr/>
        </p:nvSpPr>
        <p:spPr bwMode="auto">
          <a:xfrm rot="5400000">
            <a:off x="2233612" y="3598862"/>
            <a:ext cx="1143000" cy="1143000"/>
          </a:xfrm>
          <a:custGeom>
            <a:avLst/>
            <a:gdLst/>
            <a:ahLst/>
            <a:cxnLst/>
            <a:rect l="0" t="0" r="r" b="b"/>
            <a:pathLst>
              <a:path w="1143000" h="1143000">
                <a:moveTo>
                  <a:pt x="0" y="571500"/>
                </a:moveTo>
                <a:cubicBezTo>
                  <a:pt x="0" y="365758"/>
                  <a:pt x="110589" y="175895"/>
                  <a:pt x="289550" y="74392"/>
                </a:cubicBezTo>
                <a:cubicBezTo>
                  <a:pt x="468511" y="-27111"/>
                  <a:pt x="688219" y="-24586"/>
                  <a:pt x="864800" y="81003"/>
                </a:cubicBezTo>
                <a:cubicBezTo>
                  <a:pt x="1041381" y="186592"/>
                  <a:pt x="1147577" y="378946"/>
                  <a:pt x="1142849" y="584635"/>
                </a:cubicBezTo>
                <a:lnTo>
                  <a:pt x="985831" y="581025"/>
                </a:lnTo>
                <a:cubicBezTo>
                  <a:pt x="989260" y="431864"/>
                  <a:pt x="912248" y="292373"/>
                  <a:pt x="784196" y="215802"/>
                </a:cubicBezTo>
                <a:cubicBezTo>
                  <a:pt x="656143" y="139231"/>
                  <a:pt x="496816" y="137400"/>
                  <a:pt x="367037" y="211008"/>
                </a:cubicBezTo>
                <a:cubicBezTo>
                  <a:pt x="237258" y="284616"/>
                  <a:pt x="157061" y="422300"/>
                  <a:pt x="157061" y="571501"/>
                </a:cubicBezTo>
                <a:lnTo>
                  <a:pt x="0" y="571500"/>
                </a:lnTo>
              </a:path>
            </a:pathLst>
          </a:custGeom>
          <a:solidFill>
            <a:srgbClr val="FFC000">
              <a:alpha val="100000"/>
            </a:srgbClr>
          </a:solidFill>
          <a:ln>
            <a:noFill/>
          </a:ln>
        </p:spPr>
      </p:sp>
      <p:sp>
        <p:nvSpPr>
          <p:cNvPr id="1048651" name="椭圆 1048650"/>
          <p:cNvSpPr/>
          <p:nvPr/>
        </p:nvSpPr>
        <p:spPr>
          <a:xfrm>
            <a:off x="2386012" y="2838450"/>
            <a:ext cx="685800" cy="685800"/>
          </a:xfrm>
          <a:prstGeom prst="ellipse">
            <a:avLst/>
          </a:prstGeom>
          <a:solidFill>
            <a:srgbClr val="0070C0"/>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652" name="椭圆 1048651"/>
          <p:cNvSpPr/>
          <p:nvPr/>
        </p:nvSpPr>
        <p:spPr>
          <a:xfrm>
            <a:off x="2386012" y="3829050"/>
            <a:ext cx="685800" cy="685800"/>
          </a:xfrm>
          <a:prstGeom prst="ellipse">
            <a:avLst/>
          </a:prstGeom>
          <a:solidFill>
            <a:srgbClr val="0070C0"/>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653" name="矩形 1048652"/>
          <p:cNvSpPr/>
          <p:nvPr/>
        </p:nvSpPr>
        <p:spPr>
          <a:xfrm>
            <a:off x="2525712" y="2911475"/>
            <a:ext cx="407987" cy="523875"/>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r>
              <a:rPr lang="en-US" altLang="zh-CN" sz="2800">
                <a:solidFill>
                  <a:schemeClr val="lt1"/>
                </a:solidFill>
                <a:latin typeface="微软雅黑" pitchFamily="34" charset="-122"/>
                <a:ea typeface="微软雅黑" pitchFamily="34" charset="-122"/>
              </a:rPr>
              <a:t>1</a:t>
            </a:r>
          </a:p>
        </p:txBody>
      </p:sp>
      <p:sp>
        <p:nvSpPr>
          <p:cNvPr id="1048654" name="矩形 1048653"/>
          <p:cNvSpPr/>
          <p:nvPr/>
        </p:nvSpPr>
        <p:spPr>
          <a:xfrm>
            <a:off x="2527300" y="3903662"/>
            <a:ext cx="406400" cy="523875"/>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r>
              <a:rPr lang="en-US" altLang="zh-CN" sz="2800">
                <a:solidFill>
                  <a:schemeClr val="lt1"/>
                </a:solidFill>
                <a:latin typeface="微软雅黑" pitchFamily="34" charset="-122"/>
                <a:ea typeface="微软雅黑" pitchFamily="34" charset="-122"/>
              </a:rPr>
              <a:t>2</a:t>
            </a:r>
          </a:p>
        </p:txBody>
      </p:sp>
      <p:sp>
        <p:nvSpPr>
          <p:cNvPr id="1048655" name="矩形 1048654"/>
          <p:cNvSpPr/>
          <p:nvPr/>
        </p:nvSpPr>
        <p:spPr>
          <a:xfrm>
            <a:off x="3686175" y="2919412"/>
            <a:ext cx="3840481" cy="447040"/>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eaLnBrk="1" latinLnBrk="1" hangingPunct="1">
              <a:lnSpc>
                <a:spcPct val="130000"/>
              </a:lnSpc>
              <a:buFont typeface="Wingdings" pitchFamily="2" charset="2"/>
              <a:buNone/>
            </a:pPr>
            <a:r>
              <a:rPr lang="zh-CN" altLang="en-US" sz="2400">
                <a:latin typeface="微软雅黑" pitchFamily="34" charset="-122"/>
                <a:ea typeface="微软雅黑" pitchFamily="34" charset="-122"/>
              </a:rPr>
              <a:t>我国安全生产应急演练形势</a:t>
            </a:r>
          </a:p>
        </p:txBody>
      </p:sp>
      <p:sp>
        <p:nvSpPr>
          <p:cNvPr id="1048656" name="矩形 1048655"/>
          <p:cNvSpPr/>
          <p:nvPr/>
        </p:nvSpPr>
        <p:spPr>
          <a:xfrm>
            <a:off x="3695700" y="3962400"/>
            <a:ext cx="4145281" cy="447040"/>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eaLnBrk="1" latinLnBrk="1" hangingPunct="1">
              <a:lnSpc>
                <a:spcPct val="130000"/>
              </a:lnSpc>
              <a:buFont typeface="Wingdings" pitchFamily="2" charset="2"/>
              <a:buNone/>
            </a:pPr>
            <a:r>
              <a:rPr lang="zh-CN" altLang="en-US" sz="2400">
                <a:latin typeface="微软雅黑" pitchFamily="34" charset="-122"/>
                <a:ea typeface="微软雅黑" pitchFamily="34" charset="-122"/>
              </a:rPr>
              <a:t>国外安全生产及应急演练形势</a:t>
            </a:r>
          </a:p>
        </p:txBody>
      </p:sp>
    </p:spTree>
  </p:cSld>
  <p:clrMapOvr>
    <a:masterClrMapping/>
  </p:clrMapOvr>
  <p:transition>
    <p:blinds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11" name="矩形 1049010"/>
          <p:cNvSpPr/>
          <p:nvPr/>
        </p:nvSpPr>
        <p:spPr>
          <a:xfrm>
            <a:off x="2095500" y="3808412"/>
            <a:ext cx="6816725" cy="1939925"/>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marL="342900" lvl="0" indent="-342900" eaLnBrk="1" latinLnBrk="1" hangingPunct="1">
              <a:lnSpc>
                <a:spcPct val="150000"/>
              </a:lnSpc>
              <a:buClr>
                <a:schemeClr val="hlink"/>
              </a:buClr>
              <a:buSzPct val="80000"/>
              <a:buFont typeface="Wingdings" pitchFamily="2" charset="2"/>
              <a:buNone/>
            </a:pPr>
            <a:r>
              <a:rPr lang="zh-CN" altLang="en-US" sz="2000" b="0">
                <a:latin typeface="微软雅黑" pitchFamily="34" charset="-122"/>
                <a:ea typeface="微软雅黑" pitchFamily="34" charset="-122"/>
              </a:rPr>
              <a:t>（</a:t>
            </a:r>
            <a:r>
              <a:rPr lang="en-US" altLang="zh-CN" sz="2000" b="0">
                <a:latin typeface="微软雅黑" pitchFamily="34" charset="-122"/>
                <a:ea typeface="微软雅黑" pitchFamily="34" charset="-122"/>
              </a:rPr>
              <a:t>1</a:t>
            </a:r>
            <a:r>
              <a:rPr lang="zh-CN" altLang="en-US" sz="2000" b="0">
                <a:latin typeface="微软雅黑" pitchFamily="34" charset="-122"/>
                <a:ea typeface="微软雅黑" pitchFamily="34" charset="-122"/>
              </a:rPr>
              <a:t>）实现事故后果的仿真模拟，提升事态预测能力；</a:t>
            </a:r>
          </a:p>
          <a:p>
            <a:pPr marL="342900" lvl="0" indent="-342900" eaLnBrk="1" latinLnBrk="1" hangingPunct="1">
              <a:lnSpc>
                <a:spcPct val="150000"/>
              </a:lnSpc>
              <a:buClr>
                <a:schemeClr val="hlink"/>
              </a:buClr>
              <a:buSzPct val="80000"/>
              <a:buFont typeface="Wingdings" pitchFamily="2" charset="2"/>
              <a:buNone/>
            </a:pPr>
            <a:r>
              <a:rPr lang="zh-CN" altLang="en-US" sz="2000" b="0">
                <a:latin typeface="微软雅黑" pitchFamily="34" charset="-122"/>
                <a:ea typeface="微软雅黑" pitchFamily="34" charset="-122"/>
              </a:rPr>
              <a:t>（</a:t>
            </a:r>
            <a:r>
              <a:rPr lang="en-US" altLang="zh-CN" sz="2000" b="0">
                <a:latin typeface="微软雅黑" pitchFamily="34" charset="-122"/>
                <a:ea typeface="微软雅黑" pitchFamily="34" charset="-122"/>
              </a:rPr>
              <a:t>2</a:t>
            </a:r>
            <a:r>
              <a:rPr lang="zh-CN" altLang="en-US" sz="2000" b="0">
                <a:latin typeface="微软雅黑" pitchFamily="34" charset="-122"/>
                <a:ea typeface="微软雅黑" pitchFamily="34" charset="-122"/>
              </a:rPr>
              <a:t>）模拟真实环境下各应急组织的事态控制策略；</a:t>
            </a:r>
          </a:p>
          <a:p>
            <a:pPr marL="342900" lvl="0" indent="-342900" eaLnBrk="1" latinLnBrk="1" hangingPunct="1">
              <a:lnSpc>
                <a:spcPct val="150000"/>
              </a:lnSpc>
              <a:buClr>
                <a:schemeClr val="hlink"/>
              </a:buClr>
              <a:buSzPct val="80000"/>
              <a:buFont typeface="Wingdings" pitchFamily="2" charset="2"/>
              <a:buNone/>
            </a:pPr>
            <a:r>
              <a:rPr lang="zh-CN" altLang="en-US" sz="2000" b="0">
                <a:latin typeface="微软雅黑" pitchFamily="34" charset="-122"/>
                <a:ea typeface="微软雅黑" pitchFamily="34" charset="-122"/>
              </a:rPr>
              <a:t>（</a:t>
            </a:r>
            <a:r>
              <a:rPr lang="en-US" altLang="zh-CN" sz="2000" b="0">
                <a:latin typeface="微软雅黑" pitchFamily="34" charset="-122"/>
                <a:ea typeface="微软雅黑" pitchFamily="34" charset="-122"/>
              </a:rPr>
              <a:t>3</a:t>
            </a:r>
            <a:r>
              <a:rPr lang="zh-CN" altLang="en-US" sz="2000" b="0">
                <a:latin typeface="微软雅黑" pitchFamily="34" charset="-122"/>
                <a:ea typeface="微软雅黑" pitchFamily="34" charset="-122"/>
              </a:rPr>
              <a:t>）锻炼各应急组织之间的协调联动能力；</a:t>
            </a:r>
          </a:p>
          <a:p>
            <a:pPr marL="342900" lvl="0" indent="-342900" eaLnBrk="1" latinLnBrk="1" hangingPunct="1">
              <a:lnSpc>
                <a:spcPct val="150000"/>
              </a:lnSpc>
              <a:buClr>
                <a:schemeClr val="hlink"/>
              </a:buClr>
              <a:buSzPct val="80000"/>
              <a:buFont typeface="Wingdings" pitchFamily="2" charset="2"/>
              <a:buNone/>
            </a:pPr>
            <a:r>
              <a:rPr lang="zh-CN" altLang="en-US" sz="2000" b="0">
                <a:latin typeface="微软雅黑" pitchFamily="34" charset="-122"/>
                <a:ea typeface="微软雅黑" pitchFamily="34" charset="-122"/>
              </a:rPr>
              <a:t>（</a:t>
            </a:r>
            <a:r>
              <a:rPr lang="en-US" altLang="zh-CN" sz="2000" b="0">
                <a:latin typeface="微软雅黑" pitchFamily="34" charset="-122"/>
                <a:ea typeface="微软雅黑" pitchFamily="34" charset="-122"/>
              </a:rPr>
              <a:t>4</a:t>
            </a:r>
            <a:r>
              <a:rPr lang="zh-CN" altLang="en-US" sz="2000" b="0">
                <a:latin typeface="微软雅黑" pitchFamily="34" charset="-122"/>
                <a:ea typeface="微软雅黑" pitchFamily="34" charset="-122"/>
              </a:rPr>
              <a:t>）规范各应急组织应对事故的应急响应程序。</a:t>
            </a:r>
          </a:p>
        </p:txBody>
      </p:sp>
      <p:sp>
        <p:nvSpPr>
          <p:cNvPr id="1049012" name="任意多边形 1049011"/>
          <p:cNvSpPr/>
          <p:nvPr/>
        </p:nvSpPr>
        <p:spPr bwMode="auto">
          <a:xfrm>
            <a:off x="876300" y="3429000"/>
            <a:ext cx="8534400" cy="2414587"/>
          </a:xfrm>
          <a:custGeom>
            <a:avLst/>
            <a:gdLst/>
            <a:ahLst/>
            <a:cxnLst/>
            <a:rect l="0" t="0" r="r" b="b"/>
            <a:pathLst>
              <a:path w="8524875" h="2073275">
                <a:moveTo>
                  <a:pt x="3048000" y="15875"/>
                </a:moveTo>
                <a:lnTo>
                  <a:pt x="0" y="6350"/>
                </a:lnTo>
                <a:lnTo>
                  <a:pt x="0" y="2073275"/>
                </a:lnTo>
                <a:lnTo>
                  <a:pt x="8524875" y="2073275"/>
                </a:lnTo>
                <a:lnTo>
                  <a:pt x="8524875" y="6350"/>
                </a:lnTo>
                <a:lnTo>
                  <a:pt x="5724525" y="0"/>
                </a:lnTo>
              </a:path>
            </a:pathLst>
          </a:custGeom>
          <a:noFill/>
          <a:ln w="31750" cap="flat" cmpd="sng">
            <a:solidFill>
              <a:srgbClr val="0070C0">
                <a:alpha val="100000"/>
              </a:srgbClr>
            </a:solidFill>
            <a:prstDash val="solid"/>
            <a:round/>
          </a:ln>
        </p:spPr>
      </p:sp>
      <p:sp>
        <p:nvSpPr>
          <p:cNvPr id="1049013" name="椭圆 1049012"/>
          <p:cNvSpPr/>
          <p:nvPr/>
        </p:nvSpPr>
        <p:spPr>
          <a:xfrm>
            <a:off x="3794125" y="3373437"/>
            <a:ext cx="152400" cy="152400"/>
          </a:xfrm>
          <a:prstGeom prst="ellipse">
            <a:avLst/>
          </a:prstGeom>
          <a:solidFill>
            <a:srgbClr val="FFC000"/>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9014" name="椭圆 1049013"/>
          <p:cNvSpPr/>
          <p:nvPr/>
        </p:nvSpPr>
        <p:spPr>
          <a:xfrm>
            <a:off x="6565900" y="3371850"/>
            <a:ext cx="152400" cy="152400"/>
          </a:xfrm>
          <a:prstGeom prst="ellipse">
            <a:avLst/>
          </a:prstGeom>
          <a:solidFill>
            <a:srgbClr val="FFC000"/>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9015" name="矩形 1049014"/>
          <p:cNvSpPr/>
          <p:nvPr/>
        </p:nvSpPr>
        <p:spPr>
          <a:xfrm>
            <a:off x="4306887" y="3208337"/>
            <a:ext cx="1981200" cy="468312"/>
          </a:xfrm>
          <a:prstGeom prst="rect">
            <a:avLst/>
          </a:prstGeom>
          <a:solidFill>
            <a:srgbClr val="0070C0"/>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9016" name="矩形 1049015"/>
          <p:cNvSpPr/>
          <p:nvPr/>
        </p:nvSpPr>
        <p:spPr>
          <a:xfrm>
            <a:off x="4664075" y="3136900"/>
            <a:ext cx="1416050" cy="525462"/>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eaLnBrk="1" latinLnBrk="1" hangingPunct="1">
              <a:lnSpc>
                <a:spcPct val="130000"/>
              </a:lnSpc>
              <a:buFont typeface="Wingdings" pitchFamily="2" charset="2"/>
              <a:buNone/>
            </a:pPr>
            <a:r>
              <a:rPr lang="zh-CN" altLang="en-US" sz="2400">
                <a:solidFill>
                  <a:schemeClr val="lt1"/>
                </a:solidFill>
                <a:latin typeface="微软雅黑" pitchFamily="34" charset="-122"/>
                <a:ea typeface="微软雅黑" pitchFamily="34" charset="-122"/>
              </a:rPr>
              <a:t>演练目的</a:t>
            </a:r>
          </a:p>
        </p:txBody>
      </p:sp>
      <p:sp>
        <p:nvSpPr>
          <p:cNvPr id="1049017" name="标题 1049016"/>
          <p:cNvSpPr>
            <a:spLocks noGrp="1"/>
          </p:cNvSpPr>
          <p:nvPr>
            <p:ph type="title"/>
          </p:nvPr>
        </p:nvSpPr>
        <p:spPr>
          <a:xfrm>
            <a:off x="3105150" y="1676400"/>
            <a:ext cx="4076700" cy="447675"/>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4200" b="0" i="0" u="none" baseline="0">
                <a:solidFill>
                  <a:schemeClr val="lt2"/>
                </a:solidFill>
                <a:latin typeface="Arial" pitchFamily="34" charset="0"/>
                <a:ea typeface="宋体" pitchFamily="2" charset="-122"/>
                <a:sym typeface="Arial" pitchFamily="34" charset="0"/>
              </a:defRPr>
            </a:lvl1pPr>
          </a:lstStyle>
          <a:p>
            <a:pPr lvl="0" algn="ctr" eaLnBrk="1" latinLnBrk="1" hangingPunct="1"/>
            <a:r>
              <a:rPr lang="en-US" altLang="zh-CN" sz="2400" b="1">
                <a:solidFill>
                  <a:schemeClr val="dk1"/>
                </a:solidFill>
                <a:latin typeface="微软雅黑" pitchFamily="34" charset="-122"/>
                <a:ea typeface="微软雅黑" pitchFamily="34" charset="-122"/>
              </a:rPr>
              <a:t>2. </a:t>
            </a:r>
            <a:r>
              <a:rPr lang="zh-CN" altLang="en-US" sz="2400" b="1">
                <a:solidFill>
                  <a:schemeClr val="dk1"/>
                </a:solidFill>
                <a:latin typeface="微软雅黑" pitchFamily="34" charset="-122"/>
                <a:ea typeface="微软雅黑" pitchFamily="34" charset="-122"/>
              </a:rPr>
              <a:t>计算机仿真模拟演练</a:t>
            </a:r>
          </a:p>
        </p:txBody>
      </p:sp>
      <p:sp>
        <p:nvSpPr>
          <p:cNvPr id="1049018" name="TextBox 1049017"/>
          <p:cNvSpPr txBox="1"/>
          <p:nvPr/>
        </p:nvSpPr>
        <p:spPr>
          <a:xfrm>
            <a:off x="1943100" y="395287"/>
            <a:ext cx="6400800" cy="60960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r>
              <a:rPr lang="zh-CN" altLang="en-US" sz="3600">
                <a:solidFill>
                  <a:schemeClr val="lt2"/>
                </a:solidFill>
                <a:latin typeface="微软雅黑" pitchFamily="34" charset="-122"/>
                <a:ea typeface="微软雅黑" pitchFamily="34" charset="-122"/>
              </a:rPr>
              <a:t>九、安全生产应急模拟演练</a:t>
            </a:r>
          </a:p>
        </p:txBody>
      </p:sp>
    </p:spTree>
  </p:cSld>
  <p:clrMapOvr>
    <a:masterClrMapping/>
  </p:clrMapOvr>
  <p:transition>
    <p:blinds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19" name="矩形 1049018"/>
          <p:cNvSpPr/>
          <p:nvPr/>
        </p:nvSpPr>
        <p:spPr>
          <a:xfrm>
            <a:off x="4041775" y="3189287"/>
            <a:ext cx="2338387" cy="468312"/>
          </a:xfrm>
          <a:prstGeom prst="rect">
            <a:avLst/>
          </a:prstGeom>
          <a:solidFill>
            <a:srgbClr val="0070C0"/>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9020" name="矩形 1049019"/>
          <p:cNvSpPr/>
          <p:nvPr/>
        </p:nvSpPr>
        <p:spPr>
          <a:xfrm>
            <a:off x="890587" y="3836987"/>
            <a:ext cx="8343900" cy="1476375"/>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marL="342900" lvl="0" indent="-342900" eaLnBrk="1" latinLnBrk="1" hangingPunct="1">
              <a:lnSpc>
                <a:spcPct val="150000"/>
              </a:lnSpc>
              <a:buClr>
                <a:schemeClr val="hlink"/>
              </a:buClr>
              <a:buSzPct val="80000"/>
              <a:buFont typeface="Wingdings" pitchFamily="2" charset="2"/>
              <a:buNone/>
            </a:pPr>
            <a:r>
              <a:rPr lang="zh-CN" altLang="en-US" sz="2000" b="0">
                <a:latin typeface="微软雅黑" pitchFamily="34" charset="-122"/>
                <a:ea typeface="微软雅黑" pitchFamily="34" charset="-122"/>
              </a:rPr>
              <a:t>计算机仿真模拟演练侧重于借助计算机、虚拟现实技术、电子地图以及专</a:t>
            </a:r>
          </a:p>
          <a:p>
            <a:pPr marL="342900" lvl="0" indent="-342900" eaLnBrk="1" latinLnBrk="1" hangingPunct="1">
              <a:lnSpc>
                <a:spcPct val="150000"/>
              </a:lnSpc>
              <a:buClr>
                <a:schemeClr val="hlink"/>
              </a:buClr>
              <a:buSzPct val="80000"/>
              <a:buFont typeface="Wingdings" pitchFamily="2" charset="2"/>
              <a:buNone/>
            </a:pPr>
            <a:r>
              <a:rPr lang="zh-CN" altLang="en-US" sz="2000" b="0">
                <a:latin typeface="微软雅黑" pitchFamily="34" charset="-122"/>
                <a:ea typeface="微软雅黑" pitchFamily="34" charset="-122"/>
              </a:rPr>
              <a:t>业的演练程序包，在生产安全事故后果可视化仿真基础之上，实现安全生</a:t>
            </a:r>
          </a:p>
          <a:p>
            <a:pPr marL="342900" lvl="0" indent="-342900" eaLnBrk="1" latinLnBrk="1" hangingPunct="1">
              <a:lnSpc>
                <a:spcPct val="150000"/>
              </a:lnSpc>
              <a:buClr>
                <a:schemeClr val="hlink"/>
              </a:buClr>
              <a:buSzPct val="80000"/>
              <a:buFont typeface="Wingdings" pitchFamily="2" charset="2"/>
              <a:buNone/>
            </a:pPr>
            <a:r>
              <a:rPr lang="zh-CN" altLang="en-US" sz="2000" b="0">
                <a:latin typeface="微软雅黑" pitchFamily="34" charset="-122"/>
                <a:ea typeface="微软雅黑" pitchFamily="34" charset="-122"/>
              </a:rPr>
              <a:t>产应急演练全过程的计算机仿真模拟推演。</a:t>
            </a:r>
          </a:p>
        </p:txBody>
      </p:sp>
      <p:sp>
        <p:nvSpPr>
          <p:cNvPr id="1049021" name="任意多边形 1049020"/>
          <p:cNvSpPr/>
          <p:nvPr/>
        </p:nvSpPr>
        <p:spPr bwMode="auto">
          <a:xfrm>
            <a:off x="800100" y="3429000"/>
            <a:ext cx="8524875" cy="2073275"/>
          </a:xfrm>
          <a:custGeom>
            <a:avLst/>
            <a:gdLst/>
            <a:ahLst/>
            <a:cxnLst/>
            <a:rect l="0" t="0" r="r" b="b"/>
            <a:pathLst>
              <a:path w="8524875" h="2073275">
                <a:moveTo>
                  <a:pt x="3048000" y="15875"/>
                </a:moveTo>
                <a:lnTo>
                  <a:pt x="0" y="6350"/>
                </a:lnTo>
                <a:lnTo>
                  <a:pt x="0" y="2073275"/>
                </a:lnTo>
                <a:lnTo>
                  <a:pt x="8524875" y="2073275"/>
                </a:lnTo>
                <a:lnTo>
                  <a:pt x="8524875" y="6350"/>
                </a:lnTo>
                <a:lnTo>
                  <a:pt x="5724525" y="0"/>
                </a:lnTo>
              </a:path>
            </a:pathLst>
          </a:custGeom>
          <a:noFill/>
          <a:ln w="31750" cap="flat" cmpd="sng">
            <a:solidFill>
              <a:srgbClr val="0070C0">
                <a:alpha val="100000"/>
              </a:srgbClr>
            </a:solidFill>
            <a:prstDash val="solid"/>
            <a:round/>
          </a:ln>
        </p:spPr>
      </p:sp>
      <p:sp>
        <p:nvSpPr>
          <p:cNvPr id="1049022" name="椭圆 1049021"/>
          <p:cNvSpPr/>
          <p:nvPr/>
        </p:nvSpPr>
        <p:spPr>
          <a:xfrm>
            <a:off x="3717925" y="3373437"/>
            <a:ext cx="152400" cy="152400"/>
          </a:xfrm>
          <a:prstGeom prst="ellipse">
            <a:avLst/>
          </a:prstGeom>
          <a:solidFill>
            <a:srgbClr val="FFC000"/>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9023" name="椭圆 1049022"/>
          <p:cNvSpPr/>
          <p:nvPr/>
        </p:nvSpPr>
        <p:spPr>
          <a:xfrm>
            <a:off x="6489700" y="3371850"/>
            <a:ext cx="152400" cy="152400"/>
          </a:xfrm>
          <a:prstGeom prst="ellipse">
            <a:avLst/>
          </a:prstGeom>
          <a:solidFill>
            <a:srgbClr val="FFC000"/>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9024" name="矩形 1049023"/>
          <p:cNvSpPr/>
          <p:nvPr/>
        </p:nvSpPr>
        <p:spPr>
          <a:xfrm>
            <a:off x="4041775" y="3122612"/>
            <a:ext cx="2338387" cy="525462"/>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eaLnBrk="1" latinLnBrk="1" hangingPunct="1">
              <a:lnSpc>
                <a:spcPct val="130000"/>
              </a:lnSpc>
              <a:buFont typeface="Wingdings" pitchFamily="2" charset="2"/>
              <a:buNone/>
            </a:pPr>
            <a:r>
              <a:rPr lang="zh-CN" altLang="en-US" sz="2400">
                <a:solidFill>
                  <a:schemeClr val="lt1"/>
                </a:solidFill>
                <a:latin typeface="微软雅黑" pitchFamily="34" charset="-122"/>
                <a:ea typeface="微软雅黑" pitchFamily="34" charset="-122"/>
              </a:rPr>
              <a:t>组织策划与实施</a:t>
            </a:r>
          </a:p>
        </p:txBody>
      </p:sp>
      <p:sp>
        <p:nvSpPr>
          <p:cNvPr id="1049025" name="TextBox 1049024"/>
          <p:cNvSpPr txBox="1"/>
          <p:nvPr/>
        </p:nvSpPr>
        <p:spPr>
          <a:xfrm>
            <a:off x="3105150" y="1739900"/>
            <a:ext cx="4076700" cy="447675"/>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r>
              <a:rPr lang="en-US" altLang="zh-CN" sz="2400">
                <a:latin typeface="微软雅黑" pitchFamily="34" charset="-122"/>
                <a:ea typeface="微软雅黑" pitchFamily="34" charset="-122"/>
              </a:rPr>
              <a:t>2. </a:t>
            </a:r>
            <a:r>
              <a:rPr lang="zh-CN" altLang="en-US" sz="2400">
                <a:latin typeface="微软雅黑" pitchFamily="34" charset="-122"/>
                <a:ea typeface="微软雅黑" pitchFamily="34" charset="-122"/>
              </a:rPr>
              <a:t>计算机仿真模拟演练</a:t>
            </a:r>
          </a:p>
        </p:txBody>
      </p:sp>
      <p:sp>
        <p:nvSpPr>
          <p:cNvPr id="1049026" name="标题 1049025"/>
          <p:cNvSpPr>
            <a:spLocks noGrp="1"/>
          </p:cNvSpPr>
          <p:nvPr>
            <p:ph type="title"/>
          </p:nvPr>
        </p:nvSpPr>
        <p:spPr>
          <a:xfrm>
            <a:off x="1943100" y="395287"/>
            <a:ext cx="6400800" cy="60960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4200" b="0" i="0" u="none" baseline="0">
                <a:solidFill>
                  <a:schemeClr val="lt2"/>
                </a:solidFill>
                <a:latin typeface="Arial" pitchFamily="34" charset="0"/>
                <a:ea typeface="宋体" pitchFamily="2" charset="-122"/>
                <a:sym typeface="Arial" pitchFamily="34" charset="0"/>
              </a:defRPr>
            </a:lvl1pPr>
          </a:lstStyle>
          <a:p>
            <a:pPr lvl="0" algn="ctr" eaLnBrk="1" latinLnBrk="1" hangingPunct="1"/>
            <a:r>
              <a:rPr lang="zh-CN" altLang="en-US" sz="3600" b="1">
                <a:latin typeface="微软雅黑" pitchFamily="34" charset="-122"/>
                <a:ea typeface="微软雅黑" pitchFamily="34" charset="-122"/>
              </a:rPr>
              <a:t>九、安全生产应急模拟演练</a:t>
            </a:r>
          </a:p>
        </p:txBody>
      </p:sp>
    </p:spTree>
  </p:cSld>
  <p:clrMapOvr>
    <a:masterClrMapping/>
  </p:clrMapOvr>
  <p:transition>
    <p:blinds dir="vert"/>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9038" name="椭圆 1049037"/>
          <p:cNvSpPr/>
          <p:nvPr/>
        </p:nvSpPr>
        <p:spPr>
          <a:xfrm>
            <a:off x="2933700" y="1219200"/>
            <a:ext cx="4419600" cy="4419600"/>
          </a:xfrm>
          <a:prstGeom prst="ellipse">
            <a:avLst/>
          </a:prstGeom>
          <a:solidFill>
            <a:srgbClr val="0070C0"/>
          </a:solidFill>
          <a:ln>
            <a:noFill/>
          </a:ln>
          <a:effectLst>
            <a:outerShdw dist="38100" dir="2700000" algn="tl">
              <a:srgbClr val="000000">
                <a:alpha val="39999"/>
              </a:srgbClr>
            </a:outerShdw>
          </a:effectLst>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9039" name="TextBox 1049038"/>
          <p:cNvSpPr txBox="1"/>
          <p:nvPr/>
        </p:nvSpPr>
        <p:spPr>
          <a:xfrm>
            <a:off x="2971800" y="2819400"/>
            <a:ext cx="4343400" cy="1016000"/>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a:r>
              <a:rPr lang="zh-CN" altLang="en-US" sz="6000">
                <a:solidFill>
                  <a:schemeClr val="lt1"/>
                </a:solidFill>
                <a:latin typeface="微软雅黑" pitchFamily="34" charset="-122"/>
                <a:ea typeface="微软雅黑" pitchFamily="34" charset="-122"/>
              </a:rPr>
              <a:t>谢谢合作</a:t>
            </a:r>
          </a:p>
        </p:txBody>
      </p:sp>
    </p:spTree>
  </p:cSld>
  <p:clrMapOvr>
    <a:masterClrMapping/>
  </p:clrMapOvr>
  <p:transition>
    <p:blinds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7" name="标题 1048656"/>
          <p:cNvSpPr>
            <a:spLocks noGrp="1"/>
          </p:cNvSpPr>
          <p:nvPr>
            <p:ph type="title"/>
          </p:nvPr>
        </p:nvSpPr>
        <p:spPr>
          <a:xfrm>
            <a:off x="2514600" y="1524000"/>
            <a:ext cx="5257800" cy="45720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4200" b="0" i="0" u="none" baseline="0">
                <a:solidFill>
                  <a:schemeClr val="lt2"/>
                </a:solidFill>
                <a:latin typeface="Arial" pitchFamily="34" charset="0"/>
                <a:ea typeface="宋体" pitchFamily="2" charset="-122"/>
                <a:sym typeface="Arial" pitchFamily="34" charset="0"/>
              </a:defRPr>
            </a:lvl1pPr>
          </a:lstStyle>
          <a:p>
            <a:pPr lvl="0" algn="ctr" eaLnBrk="1" latinLnBrk="1" hangingPunct="1"/>
            <a:r>
              <a:rPr lang="en-US" altLang="zh-CN" sz="2400" b="1">
                <a:solidFill>
                  <a:schemeClr val="dk1"/>
                </a:solidFill>
                <a:latin typeface="微软雅黑" pitchFamily="34" charset="-122"/>
                <a:ea typeface="微软雅黑" pitchFamily="34" charset="-122"/>
              </a:rPr>
              <a:t>1. </a:t>
            </a:r>
            <a:r>
              <a:rPr lang="zh-CN" altLang="en-US" sz="2400" b="1">
                <a:solidFill>
                  <a:schemeClr val="dk1"/>
                </a:solidFill>
                <a:latin typeface="微软雅黑" pitchFamily="34" charset="-122"/>
                <a:ea typeface="微软雅黑" pitchFamily="34" charset="-122"/>
              </a:rPr>
              <a:t>我国安全生产应急演练形势</a:t>
            </a:r>
          </a:p>
        </p:txBody>
      </p:sp>
      <p:sp>
        <p:nvSpPr>
          <p:cNvPr id="1048658" name="文本占位符 1048657"/>
          <p:cNvSpPr>
            <a:spLocks noGrp="1"/>
          </p:cNvSpPr>
          <p:nvPr>
            <p:ph type="body" idx="1"/>
          </p:nvPr>
        </p:nvSpPr>
        <p:spPr>
          <a:xfrm>
            <a:off x="647700" y="2286000"/>
            <a:ext cx="8877300" cy="41910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Clr>
                <a:schemeClr val="hlink"/>
              </a:buClr>
              <a:buSzPct val="80000"/>
              <a:buFont typeface="Wingdings" pitchFamily="2" charset="2"/>
              <a:buChar char="l"/>
              <a:defRPr sz="3200" b="0" i="0" u="none" baseline="0">
                <a:solidFill>
                  <a:schemeClr val="dk1"/>
                </a:solidFill>
                <a:latin typeface="Arial" pitchFamily="34" charset="0"/>
                <a:ea typeface="宋体" pitchFamily="2" charset="-122"/>
                <a:sym typeface="Arial" pitchFamily="34" charset="0"/>
              </a:defRPr>
            </a:lvl1pPr>
            <a:lvl2pPr marL="742950" indent="-285750" algn="l" rtl="0" fontAlgn="base" latinLnBrk="1">
              <a:lnSpc>
                <a:spcPct val="100000"/>
              </a:lnSpc>
              <a:spcBef>
                <a:spcPct val="20000"/>
              </a:spcBef>
              <a:spcAft>
                <a:spcPct val="0"/>
              </a:spcAft>
              <a:buClr>
                <a:schemeClr val="accent1"/>
              </a:buClr>
              <a:buSzPct val="70000"/>
              <a:buFont typeface="Wingdings" pitchFamily="2" charset="2"/>
              <a:buChar char="l"/>
              <a:defRPr sz="2800" b="0" i="0" u="none" baseline="0">
                <a:solidFill>
                  <a:schemeClr val="dk1"/>
                </a:solidFill>
                <a:latin typeface="Arial" pitchFamily="34" charset="0"/>
                <a:ea typeface="宋体" pitchFamily="2" charset="-122"/>
                <a:sym typeface="Arial" pitchFamily="34" charset="0"/>
              </a:defRPr>
            </a:lvl2pPr>
            <a:lvl3pPr marL="1143000" indent="-228600" algn="l" rtl="0" fontAlgn="base" latinLnBrk="1">
              <a:lnSpc>
                <a:spcPct val="100000"/>
              </a:lnSpc>
              <a:spcBef>
                <a:spcPct val="20000"/>
              </a:spcBef>
              <a:spcAft>
                <a:spcPct val="0"/>
              </a:spcAft>
              <a:buClr>
                <a:schemeClr val="dk2"/>
              </a:buClr>
              <a:buSzPct val="65000"/>
              <a:buFont typeface="Wingdings" pitchFamily="2" charset="2"/>
              <a:buChar char="l"/>
              <a:defRPr sz="2400" b="0" i="0" u="none" baseline="0">
                <a:solidFill>
                  <a:schemeClr val="dk1"/>
                </a:solidFill>
                <a:latin typeface="Arial" pitchFamily="34" charset="0"/>
                <a:ea typeface="宋体" pitchFamily="2" charset="-122"/>
                <a:sym typeface="Arial" pitchFamily="34" charset="0"/>
              </a:defRPr>
            </a:lvl3pPr>
            <a:lvl4pPr marL="1600200" indent="-228600" algn="l" rtl="0" fontAlgn="base" latinLnBrk="1">
              <a:lnSpc>
                <a:spcPct val="100000"/>
              </a:lnSpc>
              <a:spcBef>
                <a:spcPct val="20000"/>
              </a:spcBef>
              <a:spcAft>
                <a:spcPct val="0"/>
              </a:spcAft>
              <a:buClr>
                <a:schemeClr val="hlink"/>
              </a:buClr>
              <a:buSzPct val="60000"/>
              <a:buFont typeface="Wingdings" pitchFamily="2" charset="2"/>
              <a:buChar char="l"/>
              <a:defRPr sz="2000" b="0" i="0" u="none" baseline="0">
                <a:solidFill>
                  <a:schemeClr val="dk1"/>
                </a:solidFill>
                <a:latin typeface="Arial" pitchFamily="34" charset="0"/>
                <a:ea typeface="宋体" pitchFamily="2" charset="-122"/>
                <a:sym typeface="Arial" pitchFamily="34" charset="0"/>
              </a:defRPr>
            </a:lvl4pPr>
            <a:lvl5pPr marL="2057400" indent="-228600" algn="l" rtl="0" fontAlgn="base" latinLnBrk="1">
              <a:lnSpc>
                <a:spcPct val="100000"/>
              </a:lnSpc>
              <a:spcBef>
                <a:spcPct val="20000"/>
              </a:spcBef>
              <a:spcAft>
                <a:spcPct val="0"/>
              </a:spcAft>
              <a:buClr>
                <a:schemeClr val="dk2"/>
              </a:buClr>
              <a:buSzPct val="40000"/>
              <a:buFont typeface="Wingdings" pitchFamily="2" charset="2"/>
              <a:buChar char="l"/>
              <a:defRPr sz="2000" b="0" i="0" u="none" baseline="0">
                <a:solidFill>
                  <a:schemeClr val="dk1"/>
                </a:solidFill>
                <a:latin typeface="Arial" pitchFamily="34" charset="0"/>
                <a:ea typeface="宋体" pitchFamily="2" charset="-122"/>
                <a:sym typeface="Arial" pitchFamily="34" charset="0"/>
              </a:defRPr>
            </a:lvl5pPr>
          </a:lstStyle>
          <a:p>
            <a:pPr marL="0" lvl="0" indent="-342900" eaLnBrk="1" latinLnBrk="1" hangingPunct="1">
              <a:lnSpc>
                <a:spcPct val="150000"/>
              </a:lnSpc>
              <a:buNone/>
            </a:pPr>
            <a:r>
              <a:rPr lang="en-US" altLang="zh-CN" sz="2000" b="1">
                <a:latin typeface="微软雅黑" pitchFamily="34" charset="-122"/>
                <a:ea typeface="微软雅黑" pitchFamily="34" charset="-122"/>
              </a:rPr>
              <a:t>  1</a:t>
            </a:r>
            <a:r>
              <a:rPr lang="zh-CN" altLang="en-US" sz="2000" b="1">
                <a:latin typeface="微软雅黑" pitchFamily="34" charset="-122"/>
                <a:ea typeface="微软雅黑" pitchFamily="34" charset="-122"/>
              </a:rPr>
              <a:t>）国家重视，发布指南</a:t>
            </a:r>
          </a:p>
          <a:p>
            <a:pPr marL="0" lvl="0" indent="-342900" eaLnBrk="1" latinLnBrk="1" hangingPunct="1">
              <a:lnSpc>
                <a:spcPct val="150000"/>
              </a:lnSpc>
              <a:buNone/>
            </a:pPr>
            <a:r>
              <a:rPr lang="en-US" altLang="zh-CN" sz="2000">
                <a:latin typeface="微软雅黑" pitchFamily="34" charset="-122"/>
                <a:ea typeface="微软雅黑" pitchFamily="34" charset="-122"/>
              </a:rPr>
              <a:t>为降低各类生产安全事故带来的严重后果，安全生产应急演练逐步受到国家和</a:t>
            </a:r>
          </a:p>
          <a:p>
            <a:pPr marL="0" lvl="0" indent="-342900" eaLnBrk="1" latinLnBrk="1" hangingPunct="1">
              <a:lnSpc>
                <a:spcPct val="150000"/>
              </a:lnSpc>
              <a:buNone/>
            </a:pPr>
            <a:r>
              <a:rPr lang="zh-CN" altLang="en-US" sz="2000">
                <a:latin typeface="微软雅黑" pitchFamily="34" charset="-122"/>
                <a:ea typeface="微软雅黑" pitchFamily="34" charset="-122"/>
              </a:rPr>
              <a:t>各级政府的重视，演练工作不断加强。</a:t>
            </a:r>
          </a:p>
          <a:p>
            <a:pPr marL="0" lvl="0" indent="-342900" eaLnBrk="1" latinLnBrk="1" hangingPunct="1">
              <a:lnSpc>
                <a:spcPct val="150000"/>
              </a:lnSpc>
              <a:spcBef>
                <a:spcPct val="30000"/>
              </a:spcBef>
              <a:buNone/>
            </a:pPr>
            <a:r>
              <a:rPr lang="en-US" altLang="zh-CN" sz="2000">
                <a:latin typeface="微软雅黑" pitchFamily="34" charset="-122"/>
                <a:ea typeface="微软雅黑" pitchFamily="34" charset="-122"/>
              </a:rPr>
              <a:t>2009</a:t>
            </a:r>
            <a:r>
              <a:rPr lang="zh-CN" altLang="en-US" sz="2000">
                <a:latin typeface="微软雅黑" pitchFamily="34" charset="-122"/>
                <a:ea typeface="微软雅黑" pitchFamily="34" charset="-122"/>
              </a:rPr>
              <a:t>年</a:t>
            </a:r>
            <a:r>
              <a:rPr lang="en-US" altLang="zh-CN" sz="2000">
                <a:latin typeface="微软雅黑" pitchFamily="34" charset="-122"/>
                <a:ea typeface="微软雅黑" pitchFamily="34" charset="-122"/>
              </a:rPr>
              <a:t>10</a:t>
            </a:r>
            <a:r>
              <a:rPr lang="zh-CN" altLang="en-US" sz="2000">
                <a:latin typeface="微软雅黑" pitchFamily="34" charset="-122"/>
                <a:ea typeface="微软雅黑" pitchFamily="34" charset="-122"/>
              </a:rPr>
              <a:t>月，国家安监总局发出通知，对</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安全生产应急演练指南（征求意</a:t>
            </a:r>
          </a:p>
          <a:p>
            <a:pPr marL="0" lvl="0" indent="-342900" eaLnBrk="1" latinLnBrk="1" hangingPunct="1">
              <a:lnSpc>
                <a:spcPct val="150000"/>
              </a:lnSpc>
              <a:spcBef>
                <a:spcPct val="30000"/>
              </a:spcBef>
              <a:buNone/>
            </a:pPr>
            <a:r>
              <a:rPr lang="zh-CN" altLang="en-US" sz="2000">
                <a:latin typeface="微软雅黑" pitchFamily="34" charset="-122"/>
                <a:ea typeface="微软雅黑" pitchFamily="34" charset="-122"/>
              </a:rPr>
              <a:t>见稿）</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公开征求修改意见，经修改完善后的指南将以安全标准发布。</a:t>
            </a:r>
          </a:p>
          <a:p>
            <a:pPr marL="0" lvl="0" indent="-342900" eaLnBrk="1" latinLnBrk="1" hangingPunct="1">
              <a:lnSpc>
                <a:spcPct val="150000"/>
              </a:lnSpc>
              <a:spcBef>
                <a:spcPct val="30000"/>
              </a:spcBef>
              <a:buNone/>
            </a:pPr>
            <a:r>
              <a:rPr lang="en-US" altLang="zh-CN" sz="2000">
                <a:latin typeface="微软雅黑" pitchFamily="34" charset="-122"/>
                <a:ea typeface="微软雅黑" pitchFamily="34" charset="-122"/>
              </a:rPr>
              <a:t>2011</a:t>
            </a:r>
            <a:r>
              <a:rPr lang="zh-CN" altLang="en-US" sz="2000">
                <a:latin typeface="微软雅黑" pitchFamily="34" charset="-122"/>
                <a:ea typeface="微软雅黑" pitchFamily="34" charset="-122"/>
              </a:rPr>
              <a:t>年</a:t>
            </a:r>
            <a:r>
              <a:rPr lang="en-US" altLang="zh-CN" sz="2000">
                <a:latin typeface="微软雅黑" pitchFamily="34" charset="-122"/>
                <a:ea typeface="微软雅黑" pitchFamily="34" charset="-122"/>
              </a:rPr>
              <a:t>4</a:t>
            </a:r>
            <a:r>
              <a:rPr lang="zh-CN" altLang="en-US" sz="2000">
                <a:latin typeface="微软雅黑" pitchFamily="34" charset="-122"/>
                <a:ea typeface="微软雅黑" pitchFamily="34" charset="-122"/>
              </a:rPr>
              <a:t>月</a:t>
            </a:r>
            <a:r>
              <a:rPr lang="en-US" altLang="zh-CN" sz="2000">
                <a:latin typeface="微软雅黑" pitchFamily="34" charset="-122"/>
                <a:ea typeface="微软雅黑" pitchFamily="34" charset="-122"/>
              </a:rPr>
              <a:t>19</a:t>
            </a:r>
            <a:r>
              <a:rPr lang="zh-CN" altLang="en-US" sz="2000">
                <a:latin typeface="微软雅黑" pitchFamily="34" charset="-122"/>
                <a:ea typeface="微软雅黑" pitchFamily="34" charset="-122"/>
              </a:rPr>
              <a:t>日国家安全生产监督管理总局发布</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生产安全事故应急演练指南</a:t>
            </a:r>
            <a:r>
              <a:rPr lang="en-US" altLang="zh-CN" sz="2000">
                <a:latin typeface="微软雅黑" pitchFamily="34" charset="-122"/>
                <a:ea typeface="微软雅黑" pitchFamily="34" charset="-122"/>
              </a:rPr>
              <a:t>》</a:t>
            </a:r>
          </a:p>
          <a:p>
            <a:pPr marL="0" lvl="0" indent="-342900" eaLnBrk="1" latinLnBrk="1" hangingPunct="1">
              <a:lnSpc>
                <a:spcPct val="150000"/>
              </a:lnSpc>
              <a:spcBef>
                <a:spcPct val="30000"/>
              </a:spcBef>
              <a:buNone/>
            </a:pPr>
            <a:r>
              <a:rPr lang="zh-CN" altLang="en-US" sz="2000">
                <a:latin typeface="微软雅黑" pitchFamily="34" charset="-122"/>
                <a:ea typeface="微软雅黑" pitchFamily="34" charset="-122"/>
              </a:rPr>
              <a:t>（</a:t>
            </a:r>
            <a:r>
              <a:rPr lang="en-US" altLang="zh-CN" sz="2000">
                <a:latin typeface="微软雅黑" pitchFamily="34" charset="-122"/>
                <a:ea typeface="微软雅黑" pitchFamily="34" charset="-122"/>
              </a:rPr>
              <a:t>AQ/T9007-2011</a:t>
            </a:r>
            <a:r>
              <a:rPr lang="zh-CN" altLang="en-US" sz="2000">
                <a:latin typeface="微软雅黑" pitchFamily="34" charset="-122"/>
                <a:ea typeface="微软雅黑" pitchFamily="34" charset="-122"/>
              </a:rPr>
              <a:t>），此举标志着我国安全生产应急演练工作将进入标准化</a:t>
            </a:r>
          </a:p>
          <a:p>
            <a:pPr marL="0" lvl="0" indent="-342900" eaLnBrk="1" latinLnBrk="1" hangingPunct="1">
              <a:lnSpc>
                <a:spcPct val="150000"/>
              </a:lnSpc>
              <a:spcBef>
                <a:spcPct val="30000"/>
              </a:spcBef>
              <a:buNone/>
            </a:pPr>
            <a:r>
              <a:rPr lang="zh-CN" altLang="en-US" sz="2000">
                <a:latin typeface="微软雅黑" pitchFamily="34" charset="-122"/>
                <a:ea typeface="微软雅黑" pitchFamily="34" charset="-122"/>
              </a:rPr>
              <a:t>时代。</a:t>
            </a:r>
          </a:p>
        </p:txBody>
      </p:sp>
      <p:sp>
        <p:nvSpPr>
          <p:cNvPr id="1048659" name="TextBox 1048658"/>
          <p:cNvSpPr txBox="1"/>
          <p:nvPr/>
        </p:nvSpPr>
        <p:spPr>
          <a:xfrm>
            <a:off x="1371600" y="381000"/>
            <a:ext cx="7543800" cy="68580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r>
              <a:rPr lang="zh-CN" altLang="en-US" sz="3600">
                <a:solidFill>
                  <a:schemeClr val="lt2"/>
                </a:solidFill>
                <a:latin typeface="微软雅黑" pitchFamily="34" charset="-122"/>
                <a:ea typeface="微软雅黑" pitchFamily="34" charset="-122"/>
              </a:rPr>
              <a:t>一、国内外安全生产及应急演练形势</a:t>
            </a:r>
          </a:p>
        </p:txBody>
      </p:sp>
    </p:spTree>
  </p:cSld>
  <p:clrMapOvr>
    <a:masterClrMapping/>
  </p:clrMapOvr>
  <p:transition>
    <p:blinds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0" name="标题 1048659"/>
          <p:cNvSpPr>
            <a:spLocks noGrp="1"/>
          </p:cNvSpPr>
          <p:nvPr>
            <p:ph type="title"/>
          </p:nvPr>
        </p:nvSpPr>
        <p:spPr>
          <a:xfrm>
            <a:off x="2209800" y="1524000"/>
            <a:ext cx="5867400" cy="53340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4200" b="0" i="0" u="none" baseline="0">
                <a:solidFill>
                  <a:schemeClr val="lt2"/>
                </a:solidFill>
                <a:latin typeface="Arial" pitchFamily="34" charset="0"/>
                <a:ea typeface="宋体" pitchFamily="2" charset="-122"/>
                <a:sym typeface="Arial" pitchFamily="34" charset="0"/>
              </a:defRPr>
            </a:lvl1pPr>
          </a:lstStyle>
          <a:p>
            <a:pPr lvl="0" algn="ctr" eaLnBrk="1" latinLnBrk="1" hangingPunct="1"/>
            <a:r>
              <a:rPr lang="en-US" altLang="zh-CN" sz="2400" b="1">
                <a:solidFill>
                  <a:schemeClr val="dk1"/>
                </a:solidFill>
                <a:latin typeface="微软雅黑" pitchFamily="34" charset="-122"/>
                <a:ea typeface="微软雅黑" pitchFamily="34" charset="-122"/>
              </a:rPr>
              <a:t>1. </a:t>
            </a:r>
            <a:r>
              <a:rPr lang="zh-CN" altLang="en-US" sz="2400" b="1">
                <a:solidFill>
                  <a:schemeClr val="dk1"/>
                </a:solidFill>
                <a:latin typeface="微软雅黑" pitchFamily="34" charset="-122"/>
                <a:ea typeface="微软雅黑" pitchFamily="34" charset="-122"/>
              </a:rPr>
              <a:t>我国安全生产应急演练形势</a:t>
            </a:r>
          </a:p>
        </p:txBody>
      </p:sp>
      <p:sp>
        <p:nvSpPr>
          <p:cNvPr id="1048661" name="文本占位符 1048660"/>
          <p:cNvSpPr>
            <a:spLocks noGrp="1"/>
          </p:cNvSpPr>
          <p:nvPr>
            <p:ph type="body" idx="1"/>
          </p:nvPr>
        </p:nvSpPr>
        <p:spPr>
          <a:xfrm>
            <a:off x="709612" y="2286000"/>
            <a:ext cx="8867775" cy="41910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Clr>
                <a:schemeClr val="hlink"/>
              </a:buClr>
              <a:buSzPct val="80000"/>
              <a:buFont typeface="Wingdings" pitchFamily="2" charset="2"/>
              <a:buChar char="l"/>
              <a:defRPr sz="3200" b="0" i="0" u="none" baseline="0">
                <a:solidFill>
                  <a:schemeClr val="dk1"/>
                </a:solidFill>
                <a:latin typeface="Arial" pitchFamily="34" charset="0"/>
                <a:ea typeface="宋体" pitchFamily="2" charset="-122"/>
                <a:sym typeface="Arial" pitchFamily="34" charset="0"/>
              </a:defRPr>
            </a:lvl1pPr>
            <a:lvl2pPr marL="742950" indent="-285750" algn="l" rtl="0" fontAlgn="base" latinLnBrk="1">
              <a:lnSpc>
                <a:spcPct val="100000"/>
              </a:lnSpc>
              <a:spcBef>
                <a:spcPct val="20000"/>
              </a:spcBef>
              <a:spcAft>
                <a:spcPct val="0"/>
              </a:spcAft>
              <a:buClr>
                <a:schemeClr val="accent1"/>
              </a:buClr>
              <a:buSzPct val="70000"/>
              <a:buFont typeface="Wingdings" pitchFamily="2" charset="2"/>
              <a:buChar char="l"/>
              <a:defRPr sz="2800" b="0" i="0" u="none" baseline="0">
                <a:solidFill>
                  <a:schemeClr val="dk1"/>
                </a:solidFill>
                <a:latin typeface="Arial" pitchFamily="34" charset="0"/>
                <a:ea typeface="宋体" pitchFamily="2" charset="-122"/>
                <a:sym typeface="Arial" pitchFamily="34" charset="0"/>
              </a:defRPr>
            </a:lvl2pPr>
            <a:lvl3pPr marL="1143000" indent="-228600" algn="l" rtl="0" fontAlgn="base" latinLnBrk="1">
              <a:lnSpc>
                <a:spcPct val="100000"/>
              </a:lnSpc>
              <a:spcBef>
                <a:spcPct val="20000"/>
              </a:spcBef>
              <a:spcAft>
                <a:spcPct val="0"/>
              </a:spcAft>
              <a:buClr>
                <a:schemeClr val="dk2"/>
              </a:buClr>
              <a:buSzPct val="65000"/>
              <a:buFont typeface="Wingdings" pitchFamily="2" charset="2"/>
              <a:buChar char="l"/>
              <a:defRPr sz="2400" b="0" i="0" u="none" baseline="0">
                <a:solidFill>
                  <a:schemeClr val="dk1"/>
                </a:solidFill>
                <a:latin typeface="Arial" pitchFamily="34" charset="0"/>
                <a:ea typeface="宋体" pitchFamily="2" charset="-122"/>
                <a:sym typeface="Arial" pitchFamily="34" charset="0"/>
              </a:defRPr>
            </a:lvl3pPr>
            <a:lvl4pPr marL="1600200" indent="-228600" algn="l" rtl="0" fontAlgn="base" latinLnBrk="1">
              <a:lnSpc>
                <a:spcPct val="100000"/>
              </a:lnSpc>
              <a:spcBef>
                <a:spcPct val="20000"/>
              </a:spcBef>
              <a:spcAft>
                <a:spcPct val="0"/>
              </a:spcAft>
              <a:buClr>
                <a:schemeClr val="hlink"/>
              </a:buClr>
              <a:buSzPct val="60000"/>
              <a:buFont typeface="Wingdings" pitchFamily="2" charset="2"/>
              <a:buChar char="l"/>
              <a:defRPr sz="2000" b="0" i="0" u="none" baseline="0">
                <a:solidFill>
                  <a:schemeClr val="dk1"/>
                </a:solidFill>
                <a:latin typeface="Arial" pitchFamily="34" charset="0"/>
                <a:ea typeface="宋体" pitchFamily="2" charset="-122"/>
                <a:sym typeface="Arial" pitchFamily="34" charset="0"/>
              </a:defRPr>
            </a:lvl4pPr>
            <a:lvl5pPr marL="2057400" indent="-228600" algn="l" rtl="0" fontAlgn="base" latinLnBrk="1">
              <a:lnSpc>
                <a:spcPct val="100000"/>
              </a:lnSpc>
              <a:spcBef>
                <a:spcPct val="20000"/>
              </a:spcBef>
              <a:spcAft>
                <a:spcPct val="0"/>
              </a:spcAft>
              <a:buClr>
                <a:schemeClr val="dk2"/>
              </a:buClr>
              <a:buSzPct val="40000"/>
              <a:buFont typeface="Wingdings" pitchFamily="2" charset="2"/>
              <a:buChar char="l"/>
              <a:defRPr sz="2000" b="0" i="0" u="none" baseline="0">
                <a:solidFill>
                  <a:schemeClr val="dk1"/>
                </a:solidFill>
                <a:latin typeface="Arial" pitchFamily="34" charset="0"/>
                <a:ea typeface="宋体" pitchFamily="2" charset="-122"/>
                <a:sym typeface="Arial" pitchFamily="34" charset="0"/>
              </a:defRPr>
            </a:lvl5pPr>
          </a:lstStyle>
          <a:p>
            <a:pPr lvl="0" eaLnBrk="1" latinLnBrk="1" hangingPunct="1">
              <a:lnSpc>
                <a:spcPct val="150000"/>
              </a:lnSpc>
              <a:buNone/>
            </a:pPr>
            <a:r>
              <a:rPr lang="en-US" altLang="zh-CN" sz="2000">
                <a:latin typeface="微软雅黑" pitchFamily="34" charset="-122"/>
                <a:ea typeface="微软雅黑" pitchFamily="34" charset="-122"/>
              </a:rPr>
              <a:t> </a:t>
            </a:r>
            <a:r>
              <a:rPr lang="zh-CN" altLang="en-US" sz="2000" b="1">
                <a:latin typeface="微软雅黑" pitchFamily="34" charset="-122"/>
                <a:ea typeface="微软雅黑" pitchFamily="34" charset="-122"/>
              </a:rPr>
              <a:t>2）地方加强，企业落实</a:t>
            </a:r>
          </a:p>
          <a:p>
            <a:pPr lvl="0" algn="just" eaLnBrk="1" latinLnBrk="1" hangingPunct="1">
              <a:lnSpc>
                <a:spcPct val="150000"/>
              </a:lnSpc>
              <a:buNone/>
            </a:pPr>
            <a:r>
              <a:rPr lang="en-US" altLang="zh-CN" sz="2000">
                <a:latin typeface="微软雅黑" pitchFamily="34" charset="-122"/>
                <a:ea typeface="微软雅黑" pitchFamily="34" charset="-122"/>
              </a:rPr>
              <a:t>2008-2009</a:t>
            </a:r>
            <a:r>
              <a:rPr lang="zh-CN" altLang="en-US" sz="2000">
                <a:latin typeface="微软雅黑" pitchFamily="34" charset="-122"/>
                <a:ea typeface="微软雅黑" pitchFamily="34" charset="-122"/>
              </a:rPr>
              <a:t>年，全国共组织开展各级各类安全生产应急演练达</a:t>
            </a:r>
            <a:r>
              <a:rPr lang="en-US" altLang="zh-CN" sz="2000">
                <a:latin typeface="微软雅黑" pitchFamily="34" charset="-122"/>
                <a:ea typeface="微软雅黑" pitchFamily="34" charset="-122"/>
              </a:rPr>
              <a:t>31.9</a:t>
            </a:r>
            <a:r>
              <a:rPr lang="zh-CN" altLang="en-US" sz="2000">
                <a:latin typeface="微软雅黑" pitchFamily="34" charset="-122"/>
                <a:ea typeface="微软雅黑" pitchFamily="34" charset="-122"/>
              </a:rPr>
              <a:t>万多次，参</a:t>
            </a:r>
          </a:p>
          <a:p>
            <a:pPr lvl="0" algn="just" eaLnBrk="1" latinLnBrk="1" hangingPunct="1">
              <a:lnSpc>
                <a:spcPct val="150000"/>
              </a:lnSpc>
              <a:buNone/>
            </a:pPr>
            <a:r>
              <a:rPr lang="zh-CN" altLang="en-US" sz="2000">
                <a:latin typeface="微软雅黑" pitchFamily="34" charset="-122"/>
                <a:ea typeface="微软雅黑" pitchFamily="34" charset="-122"/>
              </a:rPr>
              <a:t>加演练的人数达</a:t>
            </a:r>
            <a:r>
              <a:rPr lang="en-US" altLang="zh-CN" sz="2000">
                <a:latin typeface="微软雅黑" pitchFamily="34" charset="-122"/>
                <a:ea typeface="微软雅黑" pitchFamily="34" charset="-122"/>
              </a:rPr>
              <a:t>430</a:t>
            </a:r>
            <a:r>
              <a:rPr lang="zh-CN" altLang="en-US" sz="2000">
                <a:latin typeface="微软雅黑" pitchFamily="34" charset="-122"/>
                <a:ea typeface="微软雅黑" pitchFamily="34" charset="-122"/>
              </a:rPr>
              <a:t>多万人次。</a:t>
            </a:r>
          </a:p>
          <a:p>
            <a:pPr lvl="0" eaLnBrk="1" latinLnBrk="1" hangingPunct="1">
              <a:lnSpc>
                <a:spcPct val="150000"/>
              </a:lnSpc>
              <a:buNone/>
            </a:pPr>
            <a:r>
              <a:rPr lang="en-US" altLang="zh-CN" sz="2000">
                <a:latin typeface="微软雅黑" pitchFamily="34" charset="-122"/>
                <a:ea typeface="微软雅黑" pitchFamily="34" charset="-122"/>
              </a:rPr>
              <a:t>2010</a:t>
            </a:r>
            <a:r>
              <a:rPr lang="zh-CN" altLang="en-US" sz="2000">
                <a:latin typeface="微软雅黑" pitchFamily="34" charset="-122"/>
                <a:ea typeface="微软雅黑" pitchFamily="34" charset="-122"/>
              </a:rPr>
              <a:t>年“安全生产应急演练周”期间，广东省各级政府及各相关部门组织的</a:t>
            </a:r>
          </a:p>
          <a:p>
            <a:pPr lvl="0" eaLnBrk="1" latinLnBrk="1" hangingPunct="1">
              <a:lnSpc>
                <a:spcPct val="150000"/>
              </a:lnSpc>
              <a:buNone/>
            </a:pPr>
            <a:r>
              <a:rPr lang="zh-CN" altLang="en-US" sz="2000">
                <a:latin typeface="微软雅黑" pitchFamily="34" charset="-122"/>
                <a:ea typeface="微软雅黑" pitchFamily="34" charset="-122"/>
              </a:rPr>
              <a:t>联合应急演练或部门应急演练达</a:t>
            </a:r>
            <a:r>
              <a:rPr lang="en-US" altLang="zh-CN" sz="2000">
                <a:latin typeface="微软雅黑" pitchFamily="34" charset="-122"/>
                <a:ea typeface="微软雅黑" pitchFamily="34" charset="-122"/>
              </a:rPr>
              <a:t>1700</a:t>
            </a:r>
            <a:r>
              <a:rPr lang="zh-CN" altLang="en-US" sz="2000">
                <a:latin typeface="微软雅黑" pitchFamily="34" charset="-122"/>
                <a:ea typeface="微软雅黑" pitchFamily="34" charset="-122"/>
              </a:rPr>
              <a:t>多场次，企业组织各类演练达</a:t>
            </a:r>
            <a:r>
              <a:rPr lang="en-US" altLang="zh-CN" sz="2000">
                <a:latin typeface="微软雅黑" pitchFamily="34" charset="-122"/>
                <a:ea typeface="微软雅黑" pitchFamily="34" charset="-122"/>
              </a:rPr>
              <a:t>56</a:t>
            </a:r>
            <a:r>
              <a:rPr lang="zh-CN" altLang="en-US" sz="2000">
                <a:latin typeface="微软雅黑" pitchFamily="34" charset="-122"/>
                <a:ea typeface="微软雅黑" pitchFamily="34" charset="-122"/>
              </a:rPr>
              <a:t>，</a:t>
            </a:r>
            <a:r>
              <a:rPr lang="en-US" altLang="zh-CN" sz="2000">
                <a:latin typeface="微软雅黑" pitchFamily="34" charset="-122"/>
                <a:ea typeface="微软雅黑" pitchFamily="34" charset="-122"/>
              </a:rPr>
              <a:t>000</a:t>
            </a:r>
          </a:p>
          <a:p>
            <a:pPr lvl="0" eaLnBrk="1" latinLnBrk="1" hangingPunct="1">
              <a:lnSpc>
                <a:spcPct val="150000"/>
              </a:lnSpc>
              <a:buNone/>
            </a:pPr>
            <a:r>
              <a:rPr lang="zh-CN" altLang="en-US" sz="2000">
                <a:latin typeface="微软雅黑" pitchFamily="34" charset="-122"/>
                <a:ea typeface="微软雅黑" pitchFamily="34" charset="-122"/>
              </a:rPr>
              <a:t>多场次。</a:t>
            </a:r>
          </a:p>
          <a:p>
            <a:pPr lvl="0" eaLnBrk="1" latinLnBrk="1" hangingPunct="1">
              <a:lnSpc>
                <a:spcPct val="150000"/>
              </a:lnSpc>
              <a:buNone/>
            </a:pPr>
            <a:r>
              <a:rPr lang="en-US" altLang="zh-CN" sz="2000">
                <a:latin typeface="微软雅黑" pitchFamily="34" charset="-122"/>
                <a:ea typeface="微软雅黑" pitchFamily="34" charset="-122"/>
              </a:rPr>
              <a:t>2012</a:t>
            </a:r>
            <a:r>
              <a:rPr lang="zh-CN" altLang="en-US" sz="2000">
                <a:latin typeface="微软雅黑" pitchFamily="34" charset="-122"/>
                <a:ea typeface="微软雅黑" pitchFamily="34" charset="-122"/>
              </a:rPr>
              <a:t>年</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广东省安全生产监督管理局关于</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生产安全事故应急预案管理办法</a:t>
            </a:r>
            <a:r>
              <a:rPr lang="en-US" altLang="zh-CN" sz="2000">
                <a:latin typeface="微软雅黑" pitchFamily="34" charset="-122"/>
                <a:ea typeface="微软雅黑" pitchFamily="34" charset="-122"/>
              </a:rPr>
              <a:t>》</a:t>
            </a:r>
          </a:p>
          <a:p>
            <a:pPr lvl="0" eaLnBrk="1" latinLnBrk="1" hangingPunct="1">
              <a:lnSpc>
                <a:spcPct val="150000"/>
              </a:lnSpc>
              <a:buNone/>
            </a:pPr>
            <a:r>
              <a:rPr lang="zh-CN" altLang="en-US" sz="2000">
                <a:latin typeface="微软雅黑" pitchFamily="34" charset="-122"/>
                <a:ea typeface="微软雅黑" pitchFamily="34" charset="-122"/>
              </a:rPr>
              <a:t>的实施细则</a:t>
            </a:r>
            <a:r>
              <a:rPr lang="en-US" altLang="zh-CN" sz="2000">
                <a:latin typeface="微软雅黑" pitchFamily="34" charset="-122"/>
                <a:ea typeface="微软雅黑" pitchFamily="34" charset="-122"/>
              </a:rPr>
              <a:t>(2012</a:t>
            </a:r>
            <a:r>
              <a:rPr lang="zh-CN" altLang="en-US" sz="2000">
                <a:latin typeface="微软雅黑" pitchFamily="34" charset="-122"/>
                <a:ea typeface="微软雅黑" pitchFamily="34" charset="-122"/>
              </a:rPr>
              <a:t>修改</a:t>
            </a:r>
            <a:r>
              <a:rPr lang="en-US" altLang="zh-CN" sz="2000">
                <a:latin typeface="微软雅黑" pitchFamily="34" charset="-122"/>
                <a:ea typeface="微软雅黑" pitchFamily="34" charset="-122"/>
              </a:rPr>
              <a:t>)。</a:t>
            </a:r>
          </a:p>
          <a:p>
            <a:pPr lvl="0" algn="just" eaLnBrk="1" latinLnBrk="1" hangingPunct="1">
              <a:lnSpc>
                <a:spcPct val="150000"/>
              </a:lnSpc>
              <a:buNone/>
            </a:pPr>
            <a:endParaRPr lang="zh-CN" altLang="en-US" sz="2000">
              <a:latin typeface="微软雅黑" pitchFamily="34" charset="-122"/>
              <a:ea typeface="微软雅黑" pitchFamily="34" charset="-122"/>
            </a:endParaRPr>
          </a:p>
          <a:p>
            <a:pPr lvl="0" eaLnBrk="1" latinLnBrk="1" hangingPunct="1">
              <a:lnSpc>
                <a:spcPct val="150000"/>
              </a:lnSpc>
              <a:buNone/>
            </a:pPr>
            <a:endParaRPr lang="en-US" altLang="zh-CN" sz="2000">
              <a:latin typeface="微软雅黑" pitchFamily="34" charset="-122"/>
              <a:ea typeface="微软雅黑" pitchFamily="34" charset="-122"/>
            </a:endParaRPr>
          </a:p>
        </p:txBody>
      </p:sp>
      <p:sp>
        <p:nvSpPr>
          <p:cNvPr id="1048662" name="TextBox 1048661"/>
          <p:cNvSpPr txBox="1"/>
          <p:nvPr/>
        </p:nvSpPr>
        <p:spPr>
          <a:xfrm>
            <a:off x="1371600" y="381000"/>
            <a:ext cx="7543800" cy="68580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r>
              <a:rPr lang="zh-CN" altLang="en-US" sz="3600">
                <a:solidFill>
                  <a:schemeClr val="lt2"/>
                </a:solidFill>
                <a:latin typeface="微软雅黑" pitchFamily="34" charset="-122"/>
                <a:ea typeface="微软雅黑" pitchFamily="34" charset="-122"/>
              </a:rPr>
              <a:t>一、国内外安全生产及应急演练形势</a:t>
            </a:r>
          </a:p>
        </p:txBody>
      </p:sp>
    </p:spTree>
  </p:cSld>
  <p:clrMapOvr>
    <a:masterClrMapping/>
  </p:clrMapOvr>
  <p:transition>
    <p:blinds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3" name="标题 1048662"/>
          <p:cNvSpPr>
            <a:spLocks noGrp="1"/>
          </p:cNvSpPr>
          <p:nvPr>
            <p:ph type="title"/>
          </p:nvPr>
        </p:nvSpPr>
        <p:spPr>
          <a:xfrm>
            <a:off x="2286000" y="1828800"/>
            <a:ext cx="5715000" cy="45720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4200" b="0" i="0" u="none" baseline="0">
                <a:solidFill>
                  <a:schemeClr val="lt2"/>
                </a:solidFill>
                <a:latin typeface="Arial" pitchFamily="34" charset="0"/>
                <a:ea typeface="宋体" pitchFamily="2" charset="-122"/>
                <a:sym typeface="Arial" pitchFamily="34" charset="0"/>
              </a:defRPr>
            </a:lvl1pPr>
          </a:lstStyle>
          <a:p>
            <a:pPr lvl="0" algn="ctr" eaLnBrk="1" latinLnBrk="1" hangingPunct="1"/>
            <a:r>
              <a:rPr lang="en-US" altLang="zh-CN" sz="2400" b="1">
                <a:solidFill>
                  <a:schemeClr val="dk1"/>
                </a:solidFill>
                <a:latin typeface="微软雅黑" pitchFamily="34" charset="-122"/>
                <a:ea typeface="微软雅黑" pitchFamily="34" charset="-122"/>
              </a:rPr>
              <a:t>2. </a:t>
            </a:r>
            <a:r>
              <a:rPr lang="zh-CN" altLang="en-US" sz="2400" b="1">
                <a:solidFill>
                  <a:schemeClr val="dk1"/>
                </a:solidFill>
                <a:latin typeface="微软雅黑" pitchFamily="34" charset="-122"/>
                <a:ea typeface="微软雅黑" pitchFamily="34" charset="-122"/>
              </a:rPr>
              <a:t>国外安全生产及应急演练形势</a:t>
            </a:r>
          </a:p>
        </p:txBody>
      </p:sp>
      <p:sp>
        <p:nvSpPr>
          <p:cNvPr id="1048664" name="文本占位符 1048663"/>
          <p:cNvSpPr>
            <a:spLocks noGrp="1"/>
          </p:cNvSpPr>
          <p:nvPr>
            <p:ph type="body" idx="1"/>
          </p:nvPr>
        </p:nvSpPr>
        <p:spPr>
          <a:xfrm>
            <a:off x="571500" y="2971800"/>
            <a:ext cx="9144000" cy="32004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Clr>
                <a:schemeClr val="hlink"/>
              </a:buClr>
              <a:buSzPct val="80000"/>
              <a:buFont typeface="Wingdings" pitchFamily="2" charset="2"/>
              <a:buChar char="l"/>
              <a:defRPr sz="3200" b="0" i="0" u="none" baseline="0">
                <a:solidFill>
                  <a:schemeClr val="dk1"/>
                </a:solidFill>
                <a:latin typeface="Arial" pitchFamily="34" charset="0"/>
                <a:ea typeface="宋体" pitchFamily="2" charset="-122"/>
                <a:sym typeface="Arial" pitchFamily="34" charset="0"/>
              </a:defRPr>
            </a:lvl1pPr>
            <a:lvl2pPr marL="742950" indent="-285750" algn="l" rtl="0" fontAlgn="base" latinLnBrk="1">
              <a:lnSpc>
                <a:spcPct val="100000"/>
              </a:lnSpc>
              <a:spcBef>
                <a:spcPct val="20000"/>
              </a:spcBef>
              <a:spcAft>
                <a:spcPct val="0"/>
              </a:spcAft>
              <a:buClr>
                <a:schemeClr val="accent1"/>
              </a:buClr>
              <a:buSzPct val="70000"/>
              <a:buFont typeface="Wingdings" pitchFamily="2" charset="2"/>
              <a:buChar char="l"/>
              <a:defRPr sz="2800" b="0" i="0" u="none" baseline="0">
                <a:solidFill>
                  <a:schemeClr val="dk1"/>
                </a:solidFill>
                <a:latin typeface="Arial" pitchFamily="34" charset="0"/>
                <a:ea typeface="宋体" pitchFamily="2" charset="-122"/>
                <a:sym typeface="Arial" pitchFamily="34" charset="0"/>
              </a:defRPr>
            </a:lvl2pPr>
            <a:lvl3pPr marL="1143000" indent="-228600" algn="l" rtl="0" fontAlgn="base" latinLnBrk="1">
              <a:lnSpc>
                <a:spcPct val="100000"/>
              </a:lnSpc>
              <a:spcBef>
                <a:spcPct val="20000"/>
              </a:spcBef>
              <a:spcAft>
                <a:spcPct val="0"/>
              </a:spcAft>
              <a:buClr>
                <a:schemeClr val="dk2"/>
              </a:buClr>
              <a:buSzPct val="65000"/>
              <a:buFont typeface="Wingdings" pitchFamily="2" charset="2"/>
              <a:buChar char="l"/>
              <a:defRPr sz="2400" b="0" i="0" u="none" baseline="0">
                <a:solidFill>
                  <a:schemeClr val="dk1"/>
                </a:solidFill>
                <a:latin typeface="Arial" pitchFamily="34" charset="0"/>
                <a:ea typeface="宋体" pitchFamily="2" charset="-122"/>
                <a:sym typeface="Arial" pitchFamily="34" charset="0"/>
              </a:defRPr>
            </a:lvl3pPr>
            <a:lvl4pPr marL="1600200" indent="-228600" algn="l" rtl="0" fontAlgn="base" latinLnBrk="1">
              <a:lnSpc>
                <a:spcPct val="100000"/>
              </a:lnSpc>
              <a:spcBef>
                <a:spcPct val="20000"/>
              </a:spcBef>
              <a:spcAft>
                <a:spcPct val="0"/>
              </a:spcAft>
              <a:buClr>
                <a:schemeClr val="hlink"/>
              </a:buClr>
              <a:buSzPct val="60000"/>
              <a:buFont typeface="Wingdings" pitchFamily="2" charset="2"/>
              <a:buChar char="l"/>
              <a:defRPr sz="2000" b="0" i="0" u="none" baseline="0">
                <a:solidFill>
                  <a:schemeClr val="dk1"/>
                </a:solidFill>
                <a:latin typeface="Arial" pitchFamily="34" charset="0"/>
                <a:ea typeface="宋体" pitchFamily="2" charset="-122"/>
                <a:sym typeface="Arial" pitchFamily="34" charset="0"/>
              </a:defRPr>
            </a:lvl4pPr>
            <a:lvl5pPr marL="2057400" indent="-228600" algn="l" rtl="0" fontAlgn="base" latinLnBrk="1">
              <a:lnSpc>
                <a:spcPct val="100000"/>
              </a:lnSpc>
              <a:spcBef>
                <a:spcPct val="20000"/>
              </a:spcBef>
              <a:spcAft>
                <a:spcPct val="0"/>
              </a:spcAft>
              <a:buClr>
                <a:schemeClr val="dk2"/>
              </a:buClr>
              <a:buSzPct val="40000"/>
              <a:buFont typeface="Wingdings" pitchFamily="2" charset="2"/>
              <a:buChar char="l"/>
              <a:defRPr sz="2000" b="0" i="0" u="none" baseline="0">
                <a:solidFill>
                  <a:schemeClr val="dk1"/>
                </a:solidFill>
                <a:latin typeface="Arial" pitchFamily="34" charset="0"/>
                <a:ea typeface="宋体" pitchFamily="2" charset="-122"/>
                <a:sym typeface="Arial" pitchFamily="34" charset="0"/>
              </a:defRPr>
            </a:lvl5pPr>
          </a:lstStyle>
          <a:p>
            <a:pPr lvl="0" algn="just" eaLnBrk="1" latinLnBrk="1" hangingPunct="1">
              <a:lnSpc>
                <a:spcPct val="120000"/>
              </a:lnSpc>
              <a:buNone/>
            </a:pPr>
            <a:r>
              <a:rPr lang="zh-CN" altLang="en-US" sz="2000">
                <a:latin typeface="微软雅黑" pitchFamily="34" charset="-122"/>
                <a:ea typeface="微软雅黑" pitchFamily="34" charset="-122"/>
              </a:rPr>
              <a:t>目前，世界各国安全生产状况呈现差异，英、美、法、日等发达国家安全生产形</a:t>
            </a:r>
          </a:p>
          <a:p>
            <a:pPr lvl="0" algn="just" eaLnBrk="1" latinLnBrk="1" hangingPunct="1">
              <a:lnSpc>
                <a:spcPct val="120000"/>
              </a:lnSpc>
              <a:buNone/>
            </a:pPr>
            <a:r>
              <a:rPr lang="zh-CN" altLang="en-US" sz="2000">
                <a:latin typeface="微软雅黑" pitchFamily="34" charset="-122"/>
                <a:ea typeface="微软雅黑" pitchFamily="34" charset="-122"/>
              </a:rPr>
              <a:t>势较好，事故死亡率低，而以我国为代表的发展中国家安全生产形势相对严峻，</a:t>
            </a:r>
          </a:p>
          <a:p>
            <a:pPr lvl="0" algn="just" eaLnBrk="1" latinLnBrk="1" hangingPunct="1">
              <a:lnSpc>
                <a:spcPct val="120000"/>
              </a:lnSpc>
              <a:buNone/>
            </a:pPr>
            <a:r>
              <a:rPr lang="zh-CN" altLang="en-US" sz="2000">
                <a:latin typeface="微软雅黑" pitchFamily="34" charset="-122"/>
                <a:ea typeface="微软雅黑" pitchFamily="34" charset="-122"/>
              </a:rPr>
              <a:t>事故发生率和死亡率较高。</a:t>
            </a:r>
          </a:p>
          <a:p>
            <a:pPr lvl="0" eaLnBrk="1" latinLnBrk="1" hangingPunct="1">
              <a:lnSpc>
                <a:spcPct val="120000"/>
              </a:lnSpc>
              <a:buNone/>
            </a:pPr>
            <a:endParaRPr lang="zh-CN" altLang="en-US" sz="2000">
              <a:latin typeface="微软雅黑" pitchFamily="34" charset="-122"/>
              <a:ea typeface="微软雅黑" pitchFamily="34" charset="-122"/>
            </a:endParaRPr>
          </a:p>
          <a:p>
            <a:pPr lvl="0" algn="just" eaLnBrk="1" latinLnBrk="1" hangingPunct="1">
              <a:lnSpc>
                <a:spcPct val="120000"/>
              </a:lnSpc>
              <a:buNone/>
            </a:pPr>
            <a:r>
              <a:rPr lang="zh-CN" altLang="en-US" sz="2000">
                <a:latin typeface="微软雅黑" pitchFamily="34" charset="-122"/>
                <a:ea typeface="微软雅黑" pitchFamily="34" charset="-122"/>
              </a:rPr>
              <a:t>西方发达国家应急演练工作起步较早，已形成标准化程序，如美国已经制定州应</a:t>
            </a:r>
          </a:p>
          <a:p>
            <a:pPr lvl="0" algn="just" eaLnBrk="1" latinLnBrk="1" hangingPunct="1">
              <a:lnSpc>
                <a:spcPct val="120000"/>
              </a:lnSpc>
              <a:buNone/>
            </a:pPr>
            <a:r>
              <a:rPr lang="zh-CN" altLang="en-US" sz="2000">
                <a:latin typeface="微软雅黑" pitchFamily="34" charset="-122"/>
                <a:ea typeface="微软雅黑" pitchFamily="34" charset="-122"/>
              </a:rPr>
              <a:t>急能力评估方法和指导应急演习策划与组织实施工作的文件</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危险化学品事</a:t>
            </a:r>
          </a:p>
          <a:p>
            <a:pPr lvl="0" algn="just" eaLnBrk="1" latinLnBrk="1" hangingPunct="1">
              <a:lnSpc>
                <a:spcPct val="120000"/>
              </a:lnSpc>
              <a:buNone/>
            </a:pPr>
            <a:r>
              <a:rPr lang="zh-CN" altLang="en-US" sz="2000">
                <a:latin typeface="微软雅黑" pitchFamily="34" charset="-122"/>
                <a:ea typeface="微软雅黑" pitchFamily="34" charset="-122"/>
              </a:rPr>
              <a:t>故应急演习方案</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，其他发达国家也有安全生产应急演练的规范化文件。</a:t>
            </a:r>
          </a:p>
          <a:p>
            <a:pPr lvl="0" eaLnBrk="1" latinLnBrk="1" hangingPunct="1">
              <a:lnSpc>
                <a:spcPct val="130000"/>
              </a:lnSpc>
              <a:buNone/>
            </a:pPr>
            <a:endParaRPr lang="en-US" altLang="zh-CN" sz="2000">
              <a:latin typeface="微软雅黑" pitchFamily="34" charset="-122"/>
              <a:ea typeface="微软雅黑" pitchFamily="34" charset="-122"/>
            </a:endParaRPr>
          </a:p>
        </p:txBody>
      </p:sp>
      <p:sp>
        <p:nvSpPr>
          <p:cNvPr id="1048665" name="TextBox 1048664"/>
          <p:cNvSpPr txBox="1"/>
          <p:nvPr/>
        </p:nvSpPr>
        <p:spPr>
          <a:xfrm>
            <a:off x="1371600" y="381000"/>
            <a:ext cx="7543800" cy="68580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r>
              <a:rPr lang="zh-CN" altLang="en-US" sz="3600">
                <a:solidFill>
                  <a:schemeClr val="lt2"/>
                </a:solidFill>
                <a:latin typeface="微软雅黑" pitchFamily="34" charset="-122"/>
                <a:ea typeface="微软雅黑" pitchFamily="34" charset="-122"/>
              </a:rPr>
              <a:t>一、国内外安全生产及应急演练形势</a:t>
            </a:r>
          </a:p>
        </p:txBody>
      </p:sp>
    </p:spTree>
  </p:cSld>
  <p:clrMapOvr>
    <a:masterClrMapping/>
  </p:clrMapOvr>
  <p:transition>
    <p:blinds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6" name="标题 1048665"/>
          <p:cNvSpPr>
            <a:spLocks noGrp="1"/>
          </p:cNvSpPr>
          <p:nvPr>
            <p:ph type="title"/>
          </p:nvPr>
        </p:nvSpPr>
        <p:spPr>
          <a:xfrm>
            <a:off x="1535112" y="411162"/>
            <a:ext cx="7216775" cy="60960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4200" b="0" i="0" u="none" baseline="0">
                <a:solidFill>
                  <a:schemeClr val="lt2"/>
                </a:solidFill>
                <a:latin typeface="Arial" pitchFamily="34" charset="0"/>
                <a:ea typeface="宋体" pitchFamily="2" charset="-122"/>
                <a:sym typeface="Arial" pitchFamily="34" charset="0"/>
              </a:defRPr>
            </a:lvl1pPr>
          </a:lstStyle>
          <a:p>
            <a:pPr lvl="0" algn="ctr" eaLnBrk="1" latinLnBrk="1" hangingPunct="1"/>
            <a:r>
              <a:rPr lang="zh-CN" altLang="en-US" sz="3600" b="1">
                <a:latin typeface="微软雅黑" pitchFamily="34" charset="-122"/>
                <a:ea typeface="微软雅黑" pitchFamily="34" charset="-122"/>
              </a:rPr>
              <a:t>二、安全生产应急演练目的和作用</a:t>
            </a:r>
          </a:p>
        </p:txBody>
      </p:sp>
      <p:pic>
        <p:nvPicPr>
          <p:cNvPr id="2097155" name="图片 2097154"/>
          <p:cNvPicPr>
            <a:picLocks/>
          </p:cNvPicPr>
          <p:nvPr/>
        </p:nvPicPr>
        <p:blipFill>
          <a:blip r:embed="rId2"/>
          <a:srcRect/>
          <a:stretch>
            <a:fillRect/>
          </a:stretch>
        </p:blipFill>
        <p:spPr>
          <a:xfrm>
            <a:off x="1858962" y="1762125"/>
            <a:ext cx="1901825" cy="1908175"/>
          </a:xfrm>
          <a:prstGeom prst="rect">
            <a:avLst/>
          </a:prstGeom>
          <a:noFill/>
          <a:ln>
            <a:noFill/>
          </a:ln>
        </p:spPr>
      </p:pic>
      <p:sp>
        <p:nvSpPr>
          <p:cNvPr id="1048667" name="椭圆 1048666"/>
          <p:cNvSpPr/>
          <p:nvPr/>
        </p:nvSpPr>
        <p:spPr>
          <a:xfrm>
            <a:off x="760412" y="2205037"/>
            <a:ext cx="990600" cy="990600"/>
          </a:xfrm>
          <a:prstGeom prst="ellipse">
            <a:avLst/>
          </a:prstGeom>
          <a:solidFill>
            <a:srgbClr val="FFC000"/>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668" name="椭圆 1048667"/>
          <p:cNvSpPr/>
          <p:nvPr/>
        </p:nvSpPr>
        <p:spPr>
          <a:xfrm>
            <a:off x="1858962" y="1762125"/>
            <a:ext cx="1905000" cy="1905000"/>
          </a:xfrm>
          <a:prstGeom prst="ellipse">
            <a:avLst/>
          </a:prstGeom>
          <a:solidFill>
            <a:srgbClr val="0070C0">
              <a:alpha val="72156"/>
            </a:srgbClr>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669" name="任意多边形 1048668"/>
          <p:cNvSpPr/>
          <p:nvPr/>
        </p:nvSpPr>
        <p:spPr bwMode="auto">
          <a:xfrm>
            <a:off x="663575" y="1619250"/>
            <a:ext cx="3254375" cy="2190750"/>
          </a:xfrm>
          <a:custGeom>
            <a:avLst/>
            <a:gdLst/>
            <a:ahLst/>
            <a:cxnLst/>
            <a:rect l="0" t="0" r="r" b="b"/>
            <a:pathLst>
              <a:path w="3254015" h="2190752">
                <a:moveTo>
                  <a:pt x="2158639" y="0"/>
                </a:moveTo>
                <a:cubicBezTo>
                  <a:pt x="2763598" y="0"/>
                  <a:pt x="3254015" y="490417"/>
                  <a:pt x="3254015" y="1095376"/>
                </a:cubicBezTo>
                <a:cubicBezTo>
                  <a:pt x="3254015" y="1700335"/>
                  <a:pt x="2763598" y="2190752"/>
                  <a:pt x="2158639" y="2190752"/>
                </a:cubicBezTo>
                <a:cubicBezTo>
                  <a:pt x="1704920" y="2190752"/>
                  <a:pt x="1315631" y="1914893"/>
                  <a:pt x="1149343" y="1521746"/>
                </a:cubicBezTo>
                <a:lnTo>
                  <a:pt x="1103548" y="1374217"/>
                </a:lnTo>
                <a:lnTo>
                  <a:pt x="1082982" y="1412107"/>
                </a:lnTo>
                <a:cubicBezTo>
                  <a:pt x="976587" y="1569593"/>
                  <a:pt x="796409" y="1673135"/>
                  <a:pt x="592047" y="1673135"/>
                </a:cubicBezTo>
                <a:cubicBezTo>
                  <a:pt x="265068" y="1673135"/>
                  <a:pt x="0" y="1408067"/>
                  <a:pt x="0" y="1081088"/>
                </a:cubicBezTo>
                <a:cubicBezTo>
                  <a:pt x="0" y="754109"/>
                  <a:pt x="265068" y="489041"/>
                  <a:pt x="592047" y="489041"/>
                </a:cubicBezTo>
                <a:cubicBezTo>
                  <a:pt x="796409" y="489041"/>
                  <a:pt x="976587" y="592583"/>
                  <a:pt x="1082982" y="750069"/>
                </a:cubicBezTo>
                <a:lnTo>
                  <a:pt x="1109191" y="798356"/>
                </a:lnTo>
                <a:lnTo>
                  <a:pt x="1149343" y="669007"/>
                </a:lnTo>
                <a:cubicBezTo>
                  <a:pt x="1315631" y="275860"/>
                  <a:pt x="1704920" y="0"/>
                  <a:pt x="2158639" y="0"/>
                </a:cubicBezTo>
              </a:path>
            </a:pathLst>
          </a:custGeom>
          <a:noFill/>
          <a:ln w="22225" cap="flat" cmpd="sng">
            <a:solidFill>
              <a:srgbClr val="0070C0">
                <a:alpha val="100000"/>
              </a:srgbClr>
            </a:solidFill>
            <a:prstDash val="dash"/>
            <a:round/>
          </a:ln>
        </p:spPr>
      </p:sp>
      <p:sp>
        <p:nvSpPr>
          <p:cNvPr id="1048670" name="矩形 1048669"/>
          <p:cNvSpPr/>
          <p:nvPr/>
        </p:nvSpPr>
        <p:spPr>
          <a:xfrm>
            <a:off x="2103437" y="2451100"/>
            <a:ext cx="1416050" cy="498475"/>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lnSpc>
                <a:spcPct val="120000"/>
              </a:lnSpc>
              <a:buClr>
                <a:srgbClr val="2117E9"/>
              </a:buClr>
              <a:buSzPct val="60000"/>
              <a:buFont typeface="Wingdings" pitchFamily="2" charset="2"/>
              <a:buNone/>
            </a:pPr>
            <a:r>
              <a:rPr lang="zh-CN" altLang="en-US" sz="2400">
                <a:solidFill>
                  <a:schemeClr val="lt1"/>
                </a:solidFill>
                <a:latin typeface="微软雅黑" pitchFamily="34" charset="-122"/>
                <a:ea typeface="微软雅黑" pitchFamily="34" charset="-122"/>
              </a:rPr>
              <a:t>检验预案</a:t>
            </a:r>
          </a:p>
        </p:txBody>
      </p:sp>
      <p:sp>
        <p:nvSpPr>
          <p:cNvPr id="1048671" name="矩形 1048670"/>
          <p:cNvSpPr/>
          <p:nvPr/>
        </p:nvSpPr>
        <p:spPr>
          <a:xfrm>
            <a:off x="1068387" y="2484437"/>
            <a:ext cx="374650" cy="460375"/>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r>
              <a:rPr lang="en-US" altLang="zh-CN" sz="2400">
                <a:latin typeface="微软雅黑" pitchFamily="34" charset="-122"/>
                <a:ea typeface="微软雅黑" pitchFamily="34" charset="-122"/>
              </a:rPr>
              <a:t>1</a:t>
            </a:r>
          </a:p>
        </p:txBody>
      </p:sp>
      <p:sp>
        <p:nvSpPr>
          <p:cNvPr id="1048672" name="矩形 1048671"/>
          <p:cNvSpPr/>
          <p:nvPr/>
        </p:nvSpPr>
        <p:spPr>
          <a:xfrm>
            <a:off x="4105275" y="1762125"/>
            <a:ext cx="5534025" cy="1938337"/>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eaLnBrk="1" latinLnBrk="1" hangingPunct="1">
              <a:lnSpc>
                <a:spcPct val="150000"/>
              </a:lnSpc>
            </a:pPr>
            <a:r>
              <a:rPr lang="zh-CN" altLang="en-US" sz="2000" b="0">
                <a:latin typeface="微软雅黑" pitchFamily="34" charset="-122"/>
                <a:ea typeface="微软雅黑" pitchFamily="34" charset="-122"/>
              </a:rPr>
              <a:t>检验预案涉及检验部门、单位、组织和个人对预案的熟悉程度，通过演练活动，发现预案中存在的问题，进而修改完善预案，提高应急预案的实用性和可操作性。 </a:t>
            </a:r>
          </a:p>
        </p:txBody>
      </p:sp>
      <p:pic>
        <p:nvPicPr>
          <p:cNvPr id="2097156" name="图片 2097155"/>
          <p:cNvPicPr>
            <a:picLocks/>
          </p:cNvPicPr>
          <p:nvPr/>
        </p:nvPicPr>
        <p:blipFill>
          <a:blip r:embed="rId3"/>
          <a:srcRect/>
          <a:stretch>
            <a:fillRect/>
          </a:stretch>
        </p:blipFill>
        <p:spPr>
          <a:xfrm>
            <a:off x="1858962" y="4359275"/>
            <a:ext cx="1901825" cy="1901825"/>
          </a:xfrm>
          <a:prstGeom prst="rect">
            <a:avLst/>
          </a:prstGeom>
          <a:noFill/>
          <a:ln>
            <a:noFill/>
          </a:ln>
        </p:spPr>
      </p:pic>
      <p:sp>
        <p:nvSpPr>
          <p:cNvPr id="1048673" name="椭圆 1048672"/>
          <p:cNvSpPr/>
          <p:nvPr/>
        </p:nvSpPr>
        <p:spPr>
          <a:xfrm>
            <a:off x="760412" y="4799012"/>
            <a:ext cx="990600" cy="990600"/>
          </a:xfrm>
          <a:prstGeom prst="ellipse">
            <a:avLst/>
          </a:prstGeom>
          <a:solidFill>
            <a:srgbClr val="FFC000"/>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pic>
        <p:nvPicPr>
          <p:cNvPr id="2097157" name="图片 2097156"/>
          <p:cNvPicPr>
            <a:picLocks/>
          </p:cNvPicPr>
          <p:nvPr/>
        </p:nvPicPr>
        <p:blipFill>
          <a:blip r:embed="rId4"/>
          <a:srcRect/>
          <a:stretch>
            <a:fillRect/>
          </a:stretch>
        </p:blipFill>
        <p:spPr>
          <a:xfrm>
            <a:off x="1858962" y="4359275"/>
            <a:ext cx="1901825" cy="1901825"/>
          </a:xfrm>
          <a:prstGeom prst="rect">
            <a:avLst/>
          </a:prstGeom>
          <a:noFill/>
          <a:ln>
            <a:noFill/>
          </a:ln>
        </p:spPr>
      </p:pic>
      <p:sp>
        <p:nvSpPr>
          <p:cNvPr id="1048674" name="椭圆 1048673"/>
          <p:cNvSpPr/>
          <p:nvPr/>
        </p:nvSpPr>
        <p:spPr>
          <a:xfrm>
            <a:off x="1858962" y="4356100"/>
            <a:ext cx="1905000" cy="1905000"/>
          </a:xfrm>
          <a:prstGeom prst="ellipse">
            <a:avLst/>
          </a:prstGeom>
          <a:solidFill>
            <a:srgbClr val="0070C0">
              <a:alpha val="72156"/>
            </a:srgbClr>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675" name="任意多边形 1048674"/>
          <p:cNvSpPr/>
          <p:nvPr/>
        </p:nvSpPr>
        <p:spPr bwMode="auto">
          <a:xfrm>
            <a:off x="663575" y="4213225"/>
            <a:ext cx="3254375" cy="2190750"/>
          </a:xfrm>
          <a:custGeom>
            <a:avLst/>
            <a:gdLst/>
            <a:ahLst/>
            <a:cxnLst/>
            <a:rect l="0" t="0" r="r" b="b"/>
            <a:pathLst>
              <a:path w="3254015" h="2190752">
                <a:moveTo>
                  <a:pt x="2158639" y="0"/>
                </a:moveTo>
                <a:cubicBezTo>
                  <a:pt x="2763598" y="0"/>
                  <a:pt x="3254015" y="490417"/>
                  <a:pt x="3254015" y="1095376"/>
                </a:cubicBezTo>
                <a:cubicBezTo>
                  <a:pt x="3254015" y="1700335"/>
                  <a:pt x="2763598" y="2190752"/>
                  <a:pt x="2158639" y="2190752"/>
                </a:cubicBezTo>
                <a:cubicBezTo>
                  <a:pt x="1704920" y="2190752"/>
                  <a:pt x="1315631" y="1914893"/>
                  <a:pt x="1149343" y="1521746"/>
                </a:cubicBezTo>
                <a:lnTo>
                  <a:pt x="1103548" y="1374217"/>
                </a:lnTo>
                <a:lnTo>
                  <a:pt x="1082982" y="1412107"/>
                </a:lnTo>
                <a:cubicBezTo>
                  <a:pt x="976587" y="1569593"/>
                  <a:pt x="796409" y="1673135"/>
                  <a:pt x="592047" y="1673135"/>
                </a:cubicBezTo>
                <a:cubicBezTo>
                  <a:pt x="265068" y="1673135"/>
                  <a:pt x="0" y="1408067"/>
                  <a:pt x="0" y="1081088"/>
                </a:cubicBezTo>
                <a:cubicBezTo>
                  <a:pt x="0" y="754109"/>
                  <a:pt x="265068" y="489041"/>
                  <a:pt x="592047" y="489041"/>
                </a:cubicBezTo>
                <a:cubicBezTo>
                  <a:pt x="796409" y="489041"/>
                  <a:pt x="976587" y="592583"/>
                  <a:pt x="1082982" y="750069"/>
                </a:cubicBezTo>
                <a:lnTo>
                  <a:pt x="1109191" y="798356"/>
                </a:lnTo>
                <a:lnTo>
                  <a:pt x="1149343" y="669007"/>
                </a:lnTo>
                <a:cubicBezTo>
                  <a:pt x="1315631" y="275860"/>
                  <a:pt x="1704920" y="0"/>
                  <a:pt x="2158639" y="0"/>
                </a:cubicBezTo>
              </a:path>
            </a:pathLst>
          </a:custGeom>
          <a:noFill/>
          <a:ln w="22225" cap="flat" cmpd="sng">
            <a:solidFill>
              <a:srgbClr val="0070C0">
                <a:alpha val="100000"/>
              </a:srgbClr>
            </a:solidFill>
            <a:prstDash val="dash"/>
            <a:round/>
          </a:ln>
        </p:spPr>
      </p:sp>
      <p:sp>
        <p:nvSpPr>
          <p:cNvPr id="1048676" name="矩形 1048675"/>
          <p:cNvSpPr/>
          <p:nvPr/>
        </p:nvSpPr>
        <p:spPr>
          <a:xfrm>
            <a:off x="2103437" y="5045075"/>
            <a:ext cx="1416050" cy="498475"/>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lnSpc>
                <a:spcPct val="120000"/>
              </a:lnSpc>
              <a:buClr>
                <a:srgbClr val="2117E9"/>
              </a:buClr>
              <a:buSzPct val="60000"/>
              <a:buFont typeface="Wingdings" pitchFamily="2" charset="2"/>
              <a:buNone/>
            </a:pPr>
            <a:r>
              <a:rPr lang="zh-CN" altLang="en-US" sz="2400">
                <a:solidFill>
                  <a:schemeClr val="lt1"/>
                </a:solidFill>
                <a:latin typeface="微软雅黑" pitchFamily="34" charset="-122"/>
                <a:ea typeface="微软雅黑" pitchFamily="34" charset="-122"/>
              </a:rPr>
              <a:t>完善准备</a:t>
            </a:r>
          </a:p>
        </p:txBody>
      </p:sp>
      <p:sp>
        <p:nvSpPr>
          <p:cNvPr id="1048677" name="矩形 1048676"/>
          <p:cNvSpPr/>
          <p:nvPr/>
        </p:nvSpPr>
        <p:spPr>
          <a:xfrm>
            <a:off x="1068387" y="5078412"/>
            <a:ext cx="374650" cy="461962"/>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r>
              <a:rPr lang="en-US" altLang="zh-CN" sz="2400">
                <a:latin typeface="微软雅黑" pitchFamily="34" charset="-122"/>
                <a:ea typeface="微软雅黑" pitchFamily="34" charset="-122"/>
              </a:rPr>
              <a:t>2</a:t>
            </a:r>
          </a:p>
        </p:txBody>
      </p:sp>
      <p:sp>
        <p:nvSpPr>
          <p:cNvPr id="1048678" name="矩形 1048677"/>
          <p:cNvSpPr/>
          <p:nvPr/>
        </p:nvSpPr>
        <p:spPr>
          <a:xfrm>
            <a:off x="4105275" y="4570412"/>
            <a:ext cx="5534025" cy="1476375"/>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eaLnBrk="1" latinLnBrk="1" hangingPunct="1">
              <a:lnSpc>
                <a:spcPct val="150000"/>
              </a:lnSpc>
            </a:pPr>
            <a:r>
              <a:rPr lang="zh-CN" altLang="en-US" sz="2000" b="0">
                <a:latin typeface="微软雅黑" pitchFamily="34" charset="-122"/>
                <a:ea typeface="微软雅黑" pitchFamily="34" charset="-122"/>
              </a:rPr>
              <a:t>通过开展应急演练，检查应对突发事件所需应急队伍、物资、装备、技术等方面的准备情况，发现不足及时予以调整补充，做好应急准备工作。</a:t>
            </a:r>
          </a:p>
        </p:txBody>
      </p:sp>
    </p:spTree>
  </p:cSld>
  <p:clrMapOvr>
    <a:masterClrMapping/>
  </p:clrMapOvr>
  <p:transition>
    <p:blinds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9" name="文本占位符 1048678"/>
          <p:cNvSpPr>
            <a:spLocks noGrp="1"/>
          </p:cNvSpPr>
          <p:nvPr>
            <p:ph type="body" idx="1"/>
          </p:nvPr>
        </p:nvSpPr>
        <p:spPr>
          <a:xfrm>
            <a:off x="4010025" y="2025650"/>
            <a:ext cx="5646737" cy="1476375"/>
          </a:xfrm>
          <a:prstGeom prst="rect">
            <a:avLst/>
          </a:prstGeom>
          <a:noFill/>
          <a:ln>
            <a:noFill/>
          </a:ln>
        </p:spPr>
        <p:txBody>
          <a:bodyPr vert="horz" lIns="91440" tIns="45720" rIns="91440" bIns="45720" anchor="t">
            <a:spAutoFit/>
          </a:bodyPr>
          <a:lstStyle>
            <a:lvl1pPr marL="342900" indent="-342900" algn="l" rtl="0" fontAlgn="base" latinLnBrk="1">
              <a:lnSpc>
                <a:spcPct val="100000"/>
              </a:lnSpc>
              <a:spcBef>
                <a:spcPct val="20000"/>
              </a:spcBef>
              <a:spcAft>
                <a:spcPct val="0"/>
              </a:spcAft>
              <a:buClr>
                <a:schemeClr val="hlink"/>
              </a:buClr>
              <a:buSzPct val="80000"/>
              <a:buFont typeface="Wingdings" pitchFamily="2" charset="2"/>
              <a:buChar char="l"/>
              <a:defRPr sz="3200" b="0" i="0" u="none" baseline="0">
                <a:solidFill>
                  <a:schemeClr val="dk1"/>
                </a:solidFill>
                <a:latin typeface="Arial" pitchFamily="34" charset="0"/>
                <a:ea typeface="宋体" pitchFamily="2" charset="-122"/>
                <a:sym typeface="Arial" pitchFamily="34" charset="0"/>
              </a:defRPr>
            </a:lvl1pPr>
            <a:lvl2pPr marL="742950" indent="-285750" algn="l" rtl="0" fontAlgn="base" latinLnBrk="1">
              <a:lnSpc>
                <a:spcPct val="100000"/>
              </a:lnSpc>
              <a:spcBef>
                <a:spcPct val="20000"/>
              </a:spcBef>
              <a:spcAft>
                <a:spcPct val="0"/>
              </a:spcAft>
              <a:buClr>
                <a:schemeClr val="accent1"/>
              </a:buClr>
              <a:buSzPct val="70000"/>
              <a:buFont typeface="Wingdings" pitchFamily="2" charset="2"/>
              <a:buChar char="l"/>
              <a:defRPr sz="2800" b="0" i="0" u="none" baseline="0">
                <a:solidFill>
                  <a:schemeClr val="dk1"/>
                </a:solidFill>
                <a:latin typeface="Arial" pitchFamily="34" charset="0"/>
                <a:ea typeface="宋体" pitchFamily="2" charset="-122"/>
                <a:sym typeface="Arial" pitchFamily="34" charset="0"/>
              </a:defRPr>
            </a:lvl2pPr>
            <a:lvl3pPr marL="1143000" indent="-228600" algn="l" rtl="0" fontAlgn="base" latinLnBrk="1">
              <a:lnSpc>
                <a:spcPct val="100000"/>
              </a:lnSpc>
              <a:spcBef>
                <a:spcPct val="20000"/>
              </a:spcBef>
              <a:spcAft>
                <a:spcPct val="0"/>
              </a:spcAft>
              <a:buClr>
                <a:schemeClr val="dk2"/>
              </a:buClr>
              <a:buSzPct val="65000"/>
              <a:buFont typeface="Wingdings" pitchFamily="2" charset="2"/>
              <a:buChar char="l"/>
              <a:defRPr sz="2400" b="0" i="0" u="none" baseline="0">
                <a:solidFill>
                  <a:schemeClr val="dk1"/>
                </a:solidFill>
                <a:latin typeface="Arial" pitchFamily="34" charset="0"/>
                <a:ea typeface="宋体" pitchFamily="2" charset="-122"/>
                <a:sym typeface="Arial" pitchFamily="34" charset="0"/>
              </a:defRPr>
            </a:lvl3pPr>
            <a:lvl4pPr marL="1600200" indent="-228600" algn="l" rtl="0" fontAlgn="base" latinLnBrk="1">
              <a:lnSpc>
                <a:spcPct val="100000"/>
              </a:lnSpc>
              <a:spcBef>
                <a:spcPct val="20000"/>
              </a:spcBef>
              <a:spcAft>
                <a:spcPct val="0"/>
              </a:spcAft>
              <a:buClr>
                <a:schemeClr val="hlink"/>
              </a:buClr>
              <a:buSzPct val="60000"/>
              <a:buFont typeface="Wingdings" pitchFamily="2" charset="2"/>
              <a:buChar char="l"/>
              <a:defRPr sz="2000" b="0" i="0" u="none" baseline="0">
                <a:solidFill>
                  <a:schemeClr val="dk1"/>
                </a:solidFill>
                <a:latin typeface="Arial" pitchFamily="34" charset="0"/>
                <a:ea typeface="宋体" pitchFamily="2" charset="-122"/>
                <a:sym typeface="Arial" pitchFamily="34" charset="0"/>
              </a:defRPr>
            </a:lvl4pPr>
            <a:lvl5pPr marL="2057400" indent="-228600" algn="l" rtl="0" fontAlgn="base" latinLnBrk="1">
              <a:lnSpc>
                <a:spcPct val="100000"/>
              </a:lnSpc>
              <a:spcBef>
                <a:spcPct val="20000"/>
              </a:spcBef>
              <a:spcAft>
                <a:spcPct val="0"/>
              </a:spcAft>
              <a:buClr>
                <a:schemeClr val="dk2"/>
              </a:buClr>
              <a:buSzPct val="40000"/>
              <a:buFont typeface="Wingdings" pitchFamily="2" charset="2"/>
              <a:buChar char="l"/>
              <a:defRPr sz="2000" b="0" i="0" u="none" baseline="0">
                <a:solidFill>
                  <a:schemeClr val="dk1"/>
                </a:solidFill>
                <a:latin typeface="Arial" pitchFamily="34" charset="0"/>
                <a:ea typeface="宋体" pitchFamily="2" charset="-122"/>
                <a:sym typeface="Arial" pitchFamily="34" charset="0"/>
              </a:defRPr>
            </a:lvl5pPr>
          </a:lstStyle>
          <a:p>
            <a:pPr marL="0" lvl="0" indent="0">
              <a:lnSpc>
                <a:spcPct val="150000"/>
              </a:lnSpc>
              <a:spcBef>
                <a:spcPct val="0"/>
              </a:spcBef>
              <a:buNone/>
            </a:pPr>
            <a:r>
              <a:rPr lang="zh-CN" altLang="en-US" sz="2000">
                <a:latin typeface="微软雅黑" pitchFamily="34" charset="-122"/>
                <a:ea typeface="微软雅黑" pitchFamily="34" charset="-122"/>
              </a:rPr>
              <a:t>通过演练活动，增强演练组织单位、参与单位及其他人员等对应急预案的熟悉程度，提高应急相关人员的应急处置能力。</a:t>
            </a:r>
          </a:p>
        </p:txBody>
      </p:sp>
      <p:pic>
        <p:nvPicPr>
          <p:cNvPr id="2097158" name="图片 2097157" descr="锻炼队伍"/>
          <p:cNvPicPr>
            <a:picLocks/>
          </p:cNvPicPr>
          <p:nvPr/>
        </p:nvPicPr>
        <p:blipFill>
          <a:blip r:embed="rId2"/>
          <a:srcRect/>
          <a:stretch>
            <a:fillRect/>
          </a:stretch>
        </p:blipFill>
        <p:spPr>
          <a:xfrm>
            <a:off x="1841500" y="1816100"/>
            <a:ext cx="1908175" cy="1908175"/>
          </a:xfrm>
          <a:prstGeom prst="rect">
            <a:avLst/>
          </a:prstGeom>
          <a:noFill/>
          <a:ln>
            <a:noFill/>
          </a:ln>
        </p:spPr>
      </p:pic>
      <p:sp>
        <p:nvSpPr>
          <p:cNvPr id="1048680" name="椭圆 1048679"/>
          <p:cNvSpPr/>
          <p:nvPr/>
        </p:nvSpPr>
        <p:spPr>
          <a:xfrm>
            <a:off x="744537" y="2262187"/>
            <a:ext cx="990600" cy="990600"/>
          </a:xfrm>
          <a:prstGeom prst="ellipse">
            <a:avLst/>
          </a:prstGeom>
          <a:solidFill>
            <a:srgbClr val="FFC000"/>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681" name="椭圆 1048680"/>
          <p:cNvSpPr/>
          <p:nvPr/>
        </p:nvSpPr>
        <p:spPr>
          <a:xfrm>
            <a:off x="1843087" y="1819275"/>
            <a:ext cx="1905000" cy="1905000"/>
          </a:xfrm>
          <a:prstGeom prst="ellipse">
            <a:avLst/>
          </a:prstGeom>
          <a:solidFill>
            <a:srgbClr val="0070C0">
              <a:alpha val="72156"/>
            </a:srgbClr>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682" name="任意多边形 1048681"/>
          <p:cNvSpPr/>
          <p:nvPr/>
        </p:nvSpPr>
        <p:spPr bwMode="auto">
          <a:xfrm>
            <a:off x="647700" y="1676400"/>
            <a:ext cx="3254375" cy="2190750"/>
          </a:xfrm>
          <a:custGeom>
            <a:avLst/>
            <a:gdLst/>
            <a:ahLst/>
            <a:cxnLst/>
            <a:rect l="0" t="0" r="r" b="b"/>
            <a:pathLst>
              <a:path w="3254015" h="2190752">
                <a:moveTo>
                  <a:pt x="2158639" y="0"/>
                </a:moveTo>
                <a:cubicBezTo>
                  <a:pt x="2763598" y="0"/>
                  <a:pt x="3254015" y="490417"/>
                  <a:pt x="3254015" y="1095376"/>
                </a:cubicBezTo>
                <a:cubicBezTo>
                  <a:pt x="3254015" y="1700335"/>
                  <a:pt x="2763598" y="2190752"/>
                  <a:pt x="2158639" y="2190752"/>
                </a:cubicBezTo>
                <a:cubicBezTo>
                  <a:pt x="1704920" y="2190752"/>
                  <a:pt x="1315631" y="1914893"/>
                  <a:pt x="1149343" y="1521746"/>
                </a:cubicBezTo>
                <a:lnTo>
                  <a:pt x="1103548" y="1374217"/>
                </a:lnTo>
                <a:lnTo>
                  <a:pt x="1082982" y="1412107"/>
                </a:lnTo>
                <a:cubicBezTo>
                  <a:pt x="976587" y="1569593"/>
                  <a:pt x="796409" y="1673135"/>
                  <a:pt x="592047" y="1673135"/>
                </a:cubicBezTo>
                <a:cubicBezTo>
                  <a:pt x="265068" y="1673135"/>
                  <a:pt x="0" y="1408067"/>
                  <a:pt x="0" y="1081088"/>
                </a:cubicBezTo>
                <a:cubicBezTo>
                  <a:pt x="0" y="754109"/>
                  <a:pt x="265068" y="489041"/>
                  <a:pt x="592047" y="489041"/>
                </a:cubicBezTo>
                <a:cubicBezTo>
                  <a:pt x="796409" y="489041"/>
                  <a:pt x="976587" y="592583"/>
                  <a:pt x="1082982" y="750069"/>
                </a:cubicBezTo>
                <a:lnTo>
                  <a:pt x="1109191" y="798356"/>
                </a:lnTo>
                <a:lnTo>
                  <a:pt x="1149343" y="669007"/>
                </a:lnTo>
                <a:cubicBezTo>
                  <a:pt x="1315631" y="275860"/>
                  <a:pt x="1704920" y="0"/>
                  <a:pt x="2158639" y="0"/>
                </a:cubicBezTo>
              </a:path>
            </a:pathLst>
          </a:custGeom>
          <a:noFill/>
          <a:ln w="22225" cap="flat" cmpd="sng">
            <a:solidFill>
              <a:srgbClr val="0070C0">
                <a:alpha val="100000"/>
              </a:srgbClr>
            </a:solidFill>
            <a:prstDash val="dash"/>
            <a:round/>
          </a:ln>
        </p:spPr>
      </p:sp>
      <p:sp>
        <p:nvSpPr>
          <p:cNvPr id="1048683" name="矩形 1048682"/>
          <p:cNvSpPr/>
          <p:nvPr/>
        </p:nvSpPr>
        <p:spPr>
          <a:xfrm>
            <a:off x="1057275" y="2522537"/>
            <a:ext cx="376237" cy="461962"/>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r>
              <a:rPr lang="en-US" altLang="zh-CN" sz="2400">
                <a:latin typeface="微软雅黑" pitchFamily="34" charset="-122"/>
                <a:ea typeface="微软雅黑" pitchFamily="34" charset="-122"/>
              </a:rPr>
              <a:t>3</a:t>
            </a:r>
          </a:p>
        </p:txBody>
      </p:sp>
      <p:sp>
        <p:nvSpPr>
          <p:cNvPr id="1048684" name="矩形 1048683"/>
          <p:cNvSpPr/>
          <p:nvPr/>
        </p:nvSpPr>
        <p:spPr>
          <a:xfrm>
            <a:off x="2087562" y="2486025"/>
            <a:ext cx="1416050" cy="498475"/>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lnSpc>
                <a:spcPct val="120000"/>
              </a:lnSpc>
              <a:buClr>
                <a:srgbClr val="2117E9"/>
              </a:buClr>
              <a:buSzPct val="60000"/>
              <a:buFont typeface="Wingdings" pitchFamily="2" charset="2"/>
              <a:buNone/>
            </a:pPr>
            <a:r>
              <a:rPr lang="zh-CN" altLang="en-US" sz="2400">
                <a:solidFill>
                  <a:schemeClr val="lt1"/>
                </a:solidFill>
                <a:latin typeface="微软雅黑" pitchFamily="34" charset="-122"/>
                <a:ea typeface="微软雅黑" pitchFamily="34" charset="-122"/>
              </a:rPr>
              <a:t>锻炼队伍</a:t>
            </a:r>
          </a:p>
        </p:txBody>
      </p:sp>
      <p:sp>
        <p:nvSpPr>
          <p:cNvPr id="1048685" name="TextBox 1048684"/>
          <p:cNvSpPr txBox="1"/>
          <p:nvPr/>
        </p:nvSpPr>
        <p:spPr>
          <a:xfrm>
            <a:off x="3992562" y="4398962"/>
            <a:ext cx="5664200" cy="1939925"/>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nSpc>
                <a:spcPct val="150000"/>
              </a:lnSpc>
              <a:buClr>
                <a:schemeClr val="hlink"/>
              </a:buClr>
              <a:buSzPct val="80000"/>
              <a:buFont typeface="Wingdings" pitchFamily="2" charset="2"/>
              <a:buNone/>
            </a:pPr>
            <a:r>
              <a:rPr lang="zh-CN" altLang="en-US" sz="2000" b="0">
                <a:latin typeface="微软雅黑" pitchFamily="34" charset="-122"/>
                <a:ea typeface="微软雅黑" pitchFamily="34" charset="-122"/>
              </a:rPr>
              <a:t>通过开展应急演练，强化政府、企业及救援队伍等不同部门和人员之间的协调与配合，进一步明确不同机构、人员的职责任务，理顺工作关系，完善应急机制。 </a:t>
            </a:r>
          </a:p>
        </p:txBody>
      </p:sp>
      <p:sp>
        <p:nvSpPr>
          <p:cNvPr id="1048686" name="椭圆 1048685"/>
          <p:cNvSpPr/>
          <p:nvPr/>
        </p:nvSpPr>
        <p:spPr>
          <a:xfrm>
            <a:off x="744537" y="4859337"/>
            <a:ext cx="990600" cy="990600"/>
          </a:xfrm>
          <a:prstGeom prst="ellipse">
            <a:avLst/>
          </a:prstGeom>
          <a:solidFill>
            <a:srgbClr val="FFC000"/>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687" name="任意多边形 1048686"/>
          <p:cNvSpPr/>
          <p:nvPr/>
        </p:nvSpPr>
        <p:spPr bwMode="auto">
          <a:xfrm>
            <a:off x="647700" y="4273550"/>
            <a:ext cx="3254375" cy="2190750"/>
          </a:xfrm>
          <a:custGeom>
            <a:avLst/>
            <a:gdLst/>
            <a:ahLst/>
            <a:cxnLst/>
            <a:rect l="0" t="0" r="r" b="b"/>
            <a:pathLst>
              <a:path w="3254015" h="2190752">
                <a:moveTo>
                  <a:pt x="2158639" y="0"/>
                </a:moveTo>
                <a:cubicBezTo>
                  <a:pt x="2763598" y="0"/>
                  <a:pt x="3254015" y="490417"/>
                  <a:pt x="3254015" y="1095376"/>
                </a:cubicBezTo>
                <a:cubicBezTo>
                  <a:pt x="3254015" y="1700335"/>
                  <a:pt x="2763598" y="2190752"/>
                  <a:pt x="2158639" y="2190752"/>
                </a:cubicBezTo>
                <a:cubicBezTo>
                  <a:pt x="1704920" y="2190752"/>
                  <a:pt x="1315631" y="1914893"/>
                  <a:pt x="1149343" y="1521746"/>
                </a:cubicBezTo>
                <a:lnTo>
                  <a:pt x="1103548" y="1374217"/>
                </a:lnTo>
                <a:lnTo>
                  <a:pt x="1082982" y="1412107"/>
                </a:lnTo>
                <a:cubicBezTo>
                  <a:pt x="976587" y="1569593"/>
                  <a:pt x="796409" y="1673135"/>
                  <a:pt x="592047" y="1673135"/>
                </a:cubicBezTo>
                <a:cubicBezTo>
                  <a:pt x="265068" y="1673135"/>
                  <a:pt x="0" y="1408067"/>
                  <a:pt x="0" y="1081088"/>
                </a:cubicBezTo>
                <a:cubicBezTo>
                  <a:pt x="0" y="754109"/>
                  <a:pt x="265068" y="489041"/>
                  <a:pt x="592047" y="489041"/>
                </a:cubicBezTo>
                <a:cubicBezTo>
                  <a:pt x="796409" y="489041"/>
                  <a:pt x="976587" y="592583"/>
                  <a:pt x="1082982" y="750069"/>
                </a:cubicBezTo>
                <a:lnTo>
                  <a:pt x="1109191" y="798356"/>
                </a:lnTo>
                <a:lnTo>
                  <a:pt x="1149343" y="669007"/>
                </a:lnTo>
                <a:cubicBezTo>
                  <a:pt x="1315631" y="275860"/>
                  <a:pt x="1704920" y="0"/>
                  <a:pt x="2158639" y="0"/>
                </a:cubicBezTo>
              </a:path>
            </a:pathLst>
          </a:custGeom>
          <a:noFill/>
          <a:ln w="22225" cap="flat" cmpd="sng">
            <a:solidFill>
              <a:srgbClr val="0070C0">
                <a:alpha val="100000"/>
              </a:srgbClr>
            </a:solidFill>
            <a:prstDash val="dash"/>
            <a:round/>
          </a:ln>
        </p:spPr>
      </p:sp>
      <p:pic>
        <p:nvPicPr>
          <p:cNvPr id="2097159" name="图片 2097158"/>
          <p:cNvPicPr>
            <a:picLocks/>
          </p:cNvPicPr>
          <p:nvPr/>
        </p:nvPicPr>
        <p:blipFill>
          <a:blip r:embed="rId3"/>
          <a:srcRect/>
          <a:stretch>
            <a:fillRect/>
          </a:stretch>
        </p:blipFill>
        <p:spPr>
          <a:xfrm>
            <a:off x="1841500" y="4432300"/>
            <a:ext cx="1908175" cy="1908175"/>
          </a:xfrm>
          <a:prstGeom prst="rect">
            <a:avLst/>
          </a:prstGeom>
          <a:noFill/>
          <a:ln>
            <a:noFill/>
          </a:ln>
        </p:spPr>
      </p:pic>
      <p:sp>
        <p:nvSpPr>
          <p:cNvPr id="1048688" name="椭圆 1048687"/>
          <p:cNvSpPr/>
          <p:nvPr/>
        </p:nvSpPr>
        <p:spPr>
          <a:xfrm>
            <a:off x="1847850" y="4432300"/>
            <a:ext cx="1905000" cy="1905000"/>
          </a:xfrm>
          <a:prstGeom prst="ellipse">
            <a:avLst/>
          </a:prstGeom>
          <a:solidFill>
            <a:srgbClr val="0070C0">
              <a:alpha val="72156"/>
            </a:srgbClr>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689" name="矩形 1048688"/>
          <p:cNvSpPr/>
          <p:nvPr/>
        </p:nvSpPr>
        <p:spPr>
          <a:xfrm>
            <a:off x="1057275" y="5119687"/>
            <a:ext cx="376237" cy="461962"/>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r>
              <a:rPr lang="en-US" altLang="zh-CN" sz="2400">
                <a:latin typeface="微软雅黑" pitchFamily="34" charset="-122"/>
                <a:ea typeface="微软雅黑" pitchFamily="34" charset="-122"/>
              </a:rPr>
              <a:t>4</a:t>
            </a:r>
          </a:p>
        </p:txBody>
      </p:sp>
      <p:sp>
        <p:nvSpPr>
          <p:cNvPr id="1048690" name="矩形 1048689"/>
          <p:cNvSpPr/>
          <p:nvPr/>
        </p:nvSpPr>
        <p:spPr>
          <a:xfrm>
            <a:off x="2087562" y="5102225"/>
            <a:ext cx="1416050" cy="496887"/>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lnSpc>
                <a:spcPct val="120000"/>
              </a:lnSpc>
              <a:buClr>
                <a:srgbClr val="2117E9"/>
              </a:buClr>
              <a:buSzPct val="60000"/>
              <a:buFont typeface="Wingdings" pitchFamily="2" charset="2"/>
              <a:buNone/>
            </a:pPr>
            <a:r>
              <a:rPr lang="zh-CN" altLang="en-US" sz="2400">
                <a:solidFill>
                  <a:schemeClr val="lt1"/>
                </a:solidFill>
                <a:latin typeface="微软雅黑" pitchFamily="34" charset="-122"/>
                <a:ea typeface="微软雅黑" pitchFamily="34" charset="-122"/>
              </a:rPr>
              <a:t>磨合机制</a:t>
            </a:r>
          </a:p>
        </p:txBody>
      </p:sp>
      <p:sp>
        <p:nvSpPr>
          <p:cNvPr id="1048691" name="标题 1048690"/>
          <p:cNvSpPr>
            <a:spLocks noGrp="1"/>
          </p:cNvSpPr>
          <p:nvPr>
            <p:ph type="title"/>
          </p:nvPr>
        </p:nvSpPr>
        <p:spPr>
          <a:xfrm>
            <a:off x="1535112" y="411162"/>
            <a:ext cx="7216775" cy="60960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4200" b="0" i="0" u="none" baseline="0">
                <a:solidFill>
                  <a:schemeClr val="lt2"/>
                </a:solidFill>
                <a:latin typeface="Arial" pitchFamily="34" charset="0"/>
                <a:ea typeface="宋体" pitchFamily="2" charset="-122"/>
                <a:sym typeface="Arial" pitchFamily="34" charset="0"/>
              </a:defRPr>
            </a:lvl1pPr>
          </a:lstStyle>
          <a:p>
            <a:pPr lvl="0" algn="ctr" eaLnBrk="1" latinLnBrk="1" hangingPunct="1"/>
            <a:r>
              <a:rPr lang="zh-CN" altLang="en-US" sz="3600" b="1">
                <a:latin typeface="微软雅黑" pitchFamily="34" charset="-122"/>
                <a:ea typeface="微软雅黑" pitchFamily="34" charset="-122"/>
              </a:rPr>
              <a:t>二、安全生产应急演练目的和作用</a:t>
            </a:r>
          </a:p>
        </p:txBody>
      </p:sp>
    </p:spTree>
  </p:cSld>
  <p:clrMapOvr>
    <a:masterClrMapping/>
  </p:clrMapOvr>
  <p:transition>
    <p:blinds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0" name="图片 2097159"/>
          <p:cNvPicPr>
            <a:picLocks/>
          </p:cNvPicPr>
          <p:nvPr/>
        </p:nvPicPr>
        <p:blipFill>
          <a:blip r:embed="rId2"/>
          <a:srcRect/>
          <a:stretch>
            <a:fillRect/>
          </a:stretch>
        </p:blipFill>
        <p:spPr>
          <a:xfrm>
            <a:off x="1828800" y="4400550"/>
            <a:ext cx="1914525" cy="1908175"/>
          </a:xfrm>
          <a:prstGeom prst="rect">
            <a:avLst/>
          </a:prstGeom>
          <a:noFill/>
          <a:ln>
            <a:noFill/>
          </a:ln>
        </p:spPr>
      </p:pic>
      <p:pic>
        <p:nvPicPr>
          <p:cNvPr id="2097161" name="图片 2097160"/>
          <p:cNvPicPr>
            <a:picLocks/>
          </p:cNvPicPr>
          <p:nvPr/>
        </p:nvPicPr>
        <p:blipFill>
          <a:blip r:embed="rId3"/>
          <a:srcRect/>
          <a:stretch>
            <a:fillRect/>
          </a:stretch>
        </p:blipFill>
        <p:spPr>
          <a:xfrm>
            <a:off x="1841500" y="1828800"/>
            <a:ext cx="1908175" cy="1889125"/>
          </a:xfrm>
          <a:prstGeom prst="rect">
            <a:avLst/>
          </a:prstGeom>
          <a:noFill/>
          <a:ln>
            <a:noFill/>
          </a:ln>
        </p:spPr>
      </p:pic>
      <p:sp>
        <p:nvSpPr>
          <p:cNvPr id="1048692" name="椭圆 1048691"/>
          <p:cNvSpPr/>
          <p:nvPr/>
        </p:nvSpPr>
        <p:spPr>
          <a:xfrm>
            <a:off x="744537" y="2262187"/>
            <a:ext cx="990600" cy="990600"/>
          </a:xfrm>
          <a:prstGeom prst="ellipse">
            <a:avLst/>
          </a:prstGeom>
          <a:solidFill>
            <a:srgbClr val="FFC000"/>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693" name="椭圆 1048692"/>
          <p:cNvSpPr/>
          <p:nvPr/>
        </p:nvSpPr>
        <p:spPr>
          <a:xfrm>
            <a:off x="1843087" y="1812925"/>
            <a:ext cx="1905000" cy="1905000"/>
          </a:xfrm>
          <a:prstGeom prst="ellipse">
            <a:avLst/>
          </a:prstGeom>
          <a:solidFill>
            <a:srgbClr val="0070C0">
              <a:alpha val="72156"/>
            </a:srgbClr>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694" name="任意多边形 1048693"/>
          <p:cNvSpPr/>
          <p:nvPr/>
        </p:nvSpPr>
        <p:spPr bwMode="auto">
          <a:xfrm>
            <a:off x="647700" y="1676400"/>
            <a:ext cx="3254375" cy="2190750"/>
          </a:xfrm>
          <a:custGeom>
            <a:avLst/>
            <a:gdLst/>
            <a:ahLst/>
            <a:cxnLst/>
            <a:rect l="0" t="0" r="r" b="b"/>
            <a:pathLst>
              <a:path w="3254015" h="2190752">
                <a:moveTo>
                  <a:pt x="2158639" y="0"/>
                </a:moveTo>
                <a:cubicBezTo>
                  <a:pt x="2763598" y="0"/>
                  <a:pt x="3254015" y="490417"/>
                  <a:pt x="3254015" y="1095376"/>
                </a:cubicBezTo>
                <a:cubicBezTo>
                  <a:pt x="3254015" y="1700335"/>
                  <a:pt x="2763598" y="2190752"/>
                  <a:pt x="2158639" y="2190752"/>
                </a:cubicBezTo>
                <a:cubicBezTo>
                  <a:pt x="1704920" y="2190752"/>
                  <a:pt x="1315631" y="1914893"/>
                  <a:pt x="1149343" y="1521746"/>
                </a:cubicBezTo>
                <a:lnTo>
                  <a:pt x="1103548" y="1374217"/>
                </a:lnTo>
                <a:lnTo>
                  <a:pt x="1082982" y="1412107"/>
                </a:lnTo>
                <a:cubicBezTo>
                  <a:pt x="976587" y="1569593"/>
                  <a:pt x="796409" y="1673135"/>
                  <a:pt x="592047" y="1673135"/>
                </a:cubicBezTo>
                <a:cubicBezTo>
                  <a:pt x="265068" y="1673135"/>
                  <a:pt x="0" y="1408067"/>
                  <a:pt x="0" y="1081088"/>
                </a:cubicBezTo>
                <a:cubicBezTo>
                  <a:pt x="0" y="754109"/>
                  <a:pt x="265068" y="489041"/>
                  <a:pt x="592047" y="489041"/>
                </a:cubicBezTo>
                <a:cubicBezTo>
                  <a:pt x="796409" y="489041"/>
                  <a:pt x="976587" y="592583"/>
                  <a:pt x="1082982" y="750069"/>
                </a:cubicBezTo>
                <a:lnTo>
                  <a:pt x="1109191" y="798356"/>
                </a:lnTo>
                <a:lnTo>
                  <a:pt x="1149343" y="669007"/>
                </a:lnTo>
                <a:cubicBezTo>
                  <a:pt x="1315631" y="275860"/>
                  <a:pt x="1704920" y="0"/>
                  <a:pt x="2158639" y="0"/>
                </a:cubicBezTo>
              </a:path>
            </a:pathLst>
          </a:custGeom>
          <a:noFill/>
          <a:ln w="22225" cap="flat" cmpd="sng">
            <a:solidFill>
              <a:srgbClr val="0070C0">
                <a:alpha val="100000"/>
              </a:srgbClr>
            </a:solidFill>
            <a:prstDash val="dash"/>
            <a:round/>
          </a:ln>
        </p:spPr>
      </p:sp>
      <p:sp>
        <p:nvSpPr>
          <p:cNvPr id="1048695" name="矩形 1048694"/>
          <p:cNvSpPr/>
          <p:nvPr/>
        </p:nvSpPr>
        <p:spPr>
          <a:xfrm>
            <a:off x="1057275" y="2522537"/>
            <a:ext cx="376237" cy="461962"/>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r>
              <a:rPr lang="en-US" altLang="zh-CN" sz="2400">
                <a:latin typeface="微软雅黑" pitchFamily="34" charset="-122"/>
                <a:ea typeface="微软雅黑" pitchFamily="34" charset="-122"/>
              </a:rPr>
              <a:t>5</a:t>
            </a:r>
          </a:p>
        </p:txBody>
      </p:sp>
      <p:sp>
        <p:nvSpPr>
          <p:cNvPr id="1048696" name="矩形 1048695"/>
          <p:cNvSpPr/>
          <p:nvPr/>
        </p:nvSpPr>
        <p:spPr>
          <a:xfrm>
            <a:off x="2098675" y="2479675"/>
            <a:ext cx="1416050" cy="498475"/>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lnSpc>
                <a:spcPct val="120000"/>
              </a:lnSpc>
              <a:buClr>
                <a:srgbClr val="2117E9"/>
              </a:buClr>
              <a:buSzPct val="60000"/>
              <a:buFont typeface="Wingdings" pitchFamily="2" charset="2"/>
              <a:buNone/>
            </a:pPr>
            <a:r>
              <a:rPr lang="zh-CN" altLang="en-US" sz="2400">
                <a:solidFill>
                  <a:schemeClr val="lt1"/>
                </a:solidFill>
                <a:latin typeface="微软雅黑" pitchFamily="34" charset="-122"/>
                <a:ea typeface="微软雅黑" pitchFamily="34" charset="-122"/>
              </a:rPr>
              <a:t>锻炼队伍</a:t>
            </a:r>
          </a:p>
        </p:txBody>
      </p:sp>
      <p:sp>
        <p:nvSpPr>
          <p:cNvPr id="1048697" name="椭圆 1048696"/>
          <p:cNvSpPr/>
          <p:nvPr/>
        </p:nvSpPr>
        <p:spPr>
          <a:xfrm>
            <a:off x="744537" y="4859337"/>
            <a:ext cx="990600" cy="990600"/>
          </a:xfrm>
          <a:prstGeom prst="ellipse">
            <a:avLst/>
          </a:prstGeom>
          <a:solidFill>
            <a:srgbClr val="FFC000"/>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698" name="任意多边形 1048697"/>
          <p:cNvSpPr/>
          <p:nvPr/>
        </p:nvSpPr>
        <p:spPr bwMode="auto">
          <a:xfrm>
            <a:off x="647700" y="4273550"/>
            <a:ext cx="3254375" cy="2190750"/>
          </a:xfrm>
          <a:custGeom>
            <a:avLst/>
            <a:gdLst/>
            <a:ahLst/>
            <a:cxnLst/>
            <a:rect l="0" t="0" r="r" b="b"/>
            <a:pathLst>
              <a:path w="3254015" h="2190752">
                <a:moveTo>
                  <a:pt x="2158639" y="0"/>
                </a:moveTo>
                <a:cubicBezTo>
                  <a:pt x="2763598" y="0"/>
                  <a:pt x="3254015" y="490417"/>
                  <a:pt x="3254015" y="1095376"/>
                </a:cubicBezTo>
                <a:cubicBezTo>
                  <a:pt x="3254015" y="1700335"/>
                  <a:pt x="2763598" y="2190752"/>
                  <a:pt x="2158639" y="2190752"/>
                </a:cubicBezTo>
                <a:cubicBezTo>
                  <a:pt x="1704920" y="2190752"/>
                  <a:pt x="1315631" y="1914893"/>
                  <a:pt x="1149343" y="1521746"/>
                </a:cubicBezTo>
                <a:lnTo>
                  <a:pt x="1103548" y="1374217"/>
                </a:lnTo>
                <a:lnTo>
                  <a:pt x="1082982" y="1412107"/>
                </a:lnTo>
                <a:cubicBezTo>
                  <a:pt x="976587" y="1569593"/>
                  <a:pt x="796409" y="1673135"/>
                  <a:pt x="592047" y="1673135"/>
                </a:cubicBezTo>
                <a:cubicBezTo>
                  <a:pt x="265068" y="1673135"/>
                  <a:pt x="0" y="1408067"/>
                  <a:pt x="0" y="1081088"/>
                </a:cubicBezTo>
                <a:cubicBezTo>
                  <a:pt x="0" y="754109"/>
                  <a:pt x="265068" y="489041"/>
                  <a:pt x="592047" y="489041"/>
                </a:cubicBezTo>
                <a:cubicBezTo>
                  <a:pt x="796409" y="489041"/>
                  <a:pt x="976587" y="592583"/>
                  <a:pt x="1082982" y="750069"/>
                </a:cubicBezTo>
                <a:lnTo>
                  <a:pt x="1109191" y="798356"/>
                </a:lnTo>
                <a:lnTo>
                  <a:pt x="1149343" y="669007"/>
                </a:lnTo>
                <a:cubicBezTo>
                  <a:pt x="1315631" y="275860"/>
                  <a:pt x="1704920" y="0"/>
                  <a:pt x="2158639" y="0"/>
                </a:cubicBezTo>
              </a:path>
            </a:pathLst>
          </a:custGeom>
          <a:noFill/>
          <a:ln w="22225" cap="flat" cmpd="sng">
            <a:solidFill>
              <a:srgbClr val="0070C0">
                <a:alpha val="100000"/>
              </a:srgbClr>
            </a:solidFill>
            <a:prstDash val="dash"/>
            <a:round/>
          </a:ln>
        </p:spPr>
      </p:sp>
      <p:sp>
        <p:nvSpPr>
          <p:cNvPr id="1048699" name="椭圆 1048698"/>
          <p:cNvSpPr/>
          <p:nvPr/>
        </p:nvSpPr>
        <p:spPr>
          <a:xfrm>
            <a:off x="1836737" y="4403725"/>
            <a:ext cx="1905000" cy="1905000"/>
          </a:xfrm>
          <a:prstGeom prst="ellipse">
            <a:avLst/>
          </a:prstGeom>
          <a:solidFill>
            <a:srgbClr val="0070C0">
              <a:alpha val="72156"/>
            </a:srgbClr>
          </a:solid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endParaRPr lang="zh-CN" altLang="en-US"/>
          </a:p>
        </p:txBody>
      </p:sp>
      <p:sp>
        <p:nvSpPr>
          <p:cNvPr id="1048700" name="矩形 1048699"/>
          <p:cNvSpPr/>
          <p:nvPr/>
        </p:nvSpPr>
        <p:spPr>
          <a:xfrm>
            <a:off x="1057275" y="5119687"/>
            <a:ext cx="376237" cy="461962"/>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r>
              <a:rPr lang="en-US" altLang="zh-CN" sz="2400">
                <a:latin typeface="微软雅黑" pitchFamily="34" charset="-122"/>
                <a:ea typeface="微软雅黑" pitchFamily="34" charset="-122"/>
              </a:rPr>
              <a:t>6</a:t>
            </a:r>
          </a:p>
        </p:txBody>
      </p:sp>
      <p:sp>
        <p:nvSpPr>
          <p:cNvPr id="1048701" name="矩形 1048700"/>
          <p:cNvSpPr/>
          <p:nvPr/>
        </p:nvSpPr>
        <p:spPr>
          <a:xfrm>
            <a:off x="2087562" y="5102225"/>
            <a:ext cx="1416050" cy="496887"/>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gn="ctr" eaLnBrk="1" latinLnBrk="1" hangingPunct="1">
              <a:lnSpc>
                <a:spcPct val="120000"/>
              </a:lnSpc>
              <a:buClr>
                <a:srgbClr val="2117E9"/>
              </a:buClr>
              <a:buSzPct val="60000"/>
              <a:buFont typeface="Wingdings" pitchFamily="2" charset="2"/>
              <a:buNone/>
            </a:pPr>
            <a:r>
              <a:rPr lang="zh-CN" altLang="en-US" sz="2400">
                <a:solidFill>
                  <a:schemeClr val="lt1"/>
                </a:solidFill>
                <a:latin typeface="微软雅黑" pitchFamily="34" charset="-122"/>
                <a:ea typeface="微软雅黑" pitchFamily="34" charset="-122"/>
              </a:rPr>
              <a:t>磨合机制</a:t>
            </a:r>
          </a:p>
        </p:txBody>
      </p:sp>
      <p:sp>
        <p:nvSpPr>
          <p:cNvPr id="1048702" name="矩形 1048701"/>
          <p:cNvSpPr/>
          <p:nvPr/>
        </p:nvSpPr>
        <p:spPr>
          <a:xfrm>
            <a:off x="4003675" y="2014537"/>
            <a:ext cx="5559425" cy="1477962"/>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nSpc>
                <a:spcPct val="150000"/>
              </a:lnSpc>
              <a:buClr>
                <a:schemeClr val="hlink"/>
              </a:buClr>
              <a:buSzPct val="80000"/>
              <a:buFont typeface="Wingdings" pitchFamily="2" charset="2"/>
              <a:buNone/>
            </a:pPr>
            <a:r>
              <a:rPr lang="zh-CN" altLang="en-US" sz="2000" b="0">
                <a:latin typeface="微软雅黑" pitchFamily="34" charset="-122"/>
                <a:ea typeface="微软雅黑" pitchFamily="34" charset="-122"/>
              </a:rPr>
              <a:t>通过演练过程，研究和解决突发事件应急处置的重点、难点问题，试验新方案、新技术、新装备等。 </a:t>
            </a:r>
          </a:p>
        </p:txBody>
      </p:sp>
      <p:sp>
        <p:nvSpPr>
          <p:cNvPr id="1048703" name="矩形 1048702"/>
          <p:cNvSpPr/>
          <p:nvPr/>
        </p:nvSpPr>
        <p:spPr>
          <a:xfrm>
            <a:off x="3956050" y="4630737"/>
            <a:ext cx="5654675" cy="1476375"/>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1pPr>
            <a:lvl2pPr marL="4572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2pPr>
            <a:lvl3pPr marL="9144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3pPr>
            <a:lvl4pPr marL="13716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4pPr>
            <a:lvl5pPr marL="1828800" indent="0" algn="l" rtl="0" fontAlgn="base" latinLnBrk="1">
              <a:lnSpc>
                <a:spcPct val="100000"/>
              </a:lnSpc>
              <a:spcBef>
                <a:spcPct val="0"/>
              </a:spcBef>
              <a:spcAft>
                <a:spcPct val="0"/>
              </a:spcAft>
              <a:buFontTx/>
              <a:buNone/>
              <a:defRPr sz="1800" b="1" i="0" u="none" baseline="0">
                <a:solidFill>
                  <a:schemeClr val="dk1"/>
                </a:solidFill>
                <a:latin typeface="Arial" pitchFamily="34" charset="0"/>
                <a:ea typeface="华文中宋" pitchFamily="2" charset="-122"/>
                <a:sym typeface="Arial" pitchFamily="34" charset="0"/>
              </a:defRPr>
            </a:lvl5pPr>
          </a:lstStyle>
          <a:p>
            <a:pPr lvl="0">
              <a:lnSpc>
                <a:spcPct val="150000"/>
              </a:lnSpc>
              <a:buClr>
                <a:schemeClr val="hlink"/>
              </a:buClr>
              <a:buSzPct val="80000"/>
              <a:buFont typeface="Wingdings" pitchFamily="2" charset="2"/>
              <a:buNone/>
            </a:pPr>
            <a:r>
              <a:rPr lang="zh-CN" altLang="en-US" sz="2000" b="0">
                <a:latin typeface="微软雅黑" pitchFamily="34" charset="-122"/>
                <a:ea typeface="微软雅黑" pitchFamily="34" charset="-122"/>
              </a:rPr>
              <a:t>通过演练促进公众、媒体对应急预案和应急管理工作的理解，普及应急知识，提高公众风险防范意识和自救互救等灾害应对能力。</a:t>
            </a:r>
          </a:p>
        </p:txBody>
      </p:sp>
      <p:sp>
        <p:nvSpPr>
          <p:cNvPr id="1048704" name="标题 1048703"/>
          <p:cNvSpPr>
            <a:spLocks noGrp="1"/>
          </p:cNvSpPr>
          <p:nvPr>
            <p:ph type="title"/>
          </p:nvPr>
        </p:nvSpPr>
        <p:spPr>
          <a:xfrm>
            <a:off x="1535112" y="411162"/>
            <a:ext cx="7216775" cy="60960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4200" b="0" i="0" u="none" baseline="0">
                <a:solidFill>
                  <a:schemeClr val="lt2"/>
                </a:solidFill>
                <a:latin typeface="Arial" pitchFamily="34" charset="0"/>
                <a:ea typeface="宋体" pitchFamily="2" charset="-122"/>
                <a:sym typeface="Arial" pitchFamily="34" charset="0"/>
              </a:defRPr>
            </a:lvl1pPr>
          </a:lstStyle>
          <a:p>
            <a:pPr lvl="0" algn="ctr" eaLnBrk="1" latinLnBrk="1" hangingPunct="1"/>
            <a:r>
              <a:rPr lang="zh-CN" altLang="en-US" sz="3600" b="1">
                <a:latin typeface="微软雅黑" pitchFamily="34" charset="-122"/>
                <a:ea typeface="微软雅黑" pitchFamily="34" charset="-122"/>
              </a:rPr>
              <a:t>二、安全生产应急演练目的和作用</a:t>
            </a:r>
          </a:p>
        </p:txBody>
      </p:sp>
    </p:spTree>
  </p:cSld>
  <p:clrMapOvr>
    <a:masterClrMapping/>
  </p:clrMapOvr>
  <p:transition>
    <p:blinds dir="vert"/>
  </p:transition>
</p:sld>
</file>

<file path=ppt/theme/theme1.xml><?xml version="1.0" encoding="utf-8"?>
<a:theme xmlns:a="http://schemas.openxmlformats.org/drawingml/2006/main" name="Office 主题">
  <a:themeElements>
    <a:clrScheme name="Default Color Scheme">
      <a:dk1>
        <a:srgbClr val="000000"/>
      </a:dk1>
      <a:lt1>
        <a:srgbClr val="FFFFFF"/>
      </a:lt1>
      <a:dk2>
        <a:srgbClr val="669999"/>
      </a:dk2>
      <a:lt2>
        <a:srgbClr val="FFFFFF"/>
      </a:lt2>
      <a:accent1>
        <a:srgbClr val="99CCFF"/>
      </a:accent1>
      <a:accent2>
        <a:srgbClr val="9999FF"/>
      </a:accent2>
      <a:accent3>
        <a:srgbClr val="FFFFFF"/>
      </a:accent3>
      <a:accent4>
        <a:srgbClr val="000000"/>
      </a:accent4>
      <a:accent5>
        <a:srgbClr val="CAE2FF"/>
      </a:accent5>
      <a:accent6>
        <a:srgbClr val="8989E5"/>
      </a:accent6>
      <a:hlink>
        <a:srgbClr val="996666"/>
      </a:hlink>
      <a:folHlink>
        <a:srgbClr val="6666CC"/>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Color Scheme 1">
        <a:dk1>
          <a:srgbClr val="000000"/>
        </a:dk1>
        <a:lt1>
          <a:srgbClr val="FFFFFF"/>
        </a:lt1>
        <a:dk2>
          <a:srgbClr val="669999"/>
        </a:dk2>
        <a:lt2>
          <a:srgbClr val="FFFFFF"/>
        </a:lt2>
        <a:accent1>
          <a:srgbClr val="99CCFF"/>
        </a:accent1>
        <a:accent2>
          <a:srgbClr val="9999FF"/>
        </a:accent2>
        <a:accent3>
          <a:srgbClr val="FFFFFF"/>
        </a:accent3>
        <a:accent4>
          <a:srgbClr val="000000"/>
        </a:accent4>
        <a:accent5>
          <a:srgbClr val="CAE2FF"/>
        </a:accent5>
        <a:accent6>
          <a:srgbClr val="8989E5"/>
        </a:accent6>
        <a:hlink>
          <a:srgbClr val="996666"/>
        </a:hlink>
        <a:folHlink>
          <a:srgbClr val="6666CC"/>
        </a:folHlink>
      </a:clrScheme>
    </a:extraClrScheme>
    <a:extraClrScheme>
      <a:clrScheme name="Default Color Scheme 2">
        <a:dk1>
          <a:srgbClr val="000000"/>
        </a:dk1>
        <a:lt1>
          <a:srgbClr val="FFFFFF"/>
        </a:lt1>
        <a:dk2>
          <a:srgbClr val="817F3F"/>
        </a:dk2>
        <a:lt2>
          <a:srgbClr val="FFFFFF"/>
        </a:lt2>
        <a:accent1>
          <a:srgbClr val="FFCC00"/>
        </a:accent1>
        <a:accent2>
          <a:srgbClr val="CC9900"/>
        </a:accent2>
        <a:accent3>
          <a:srgbClr val="FFFFFF"/>
        </a:accent3>
        <a:accent4>
          <a:srgbClr val="000000"/>
        </a:accent4>
        <a:accent5>
          <a:srgbClr val="FFE2AA"/>
        </a:accent5>
        <a:accent6>
          <a:srgbClr val="B78900"/>
        </a:accent6>
        <a:hlink>
          <a:srgbClr val="996666"/>
        </a:hlink>
        <a:folHlink>
          <a:srgbClr val="C94503"/>
        </a:folHlink>
      </a:clrScheme>
    </a:extraClrScheme>
    <a:extraClrScheme>
      <a:clrScheme name="Default Color Scheme 3">
        <a:dk1>
          <a:srgbClr val="FFFFFF"/>
        </a:dk1>
        <a:lt1>
          <a:srgbClr val="800000"/>
        </a:lt1>
        <a:dk2>
          <a:srgbClr val="CC6600"/>
        </a:dk2>
        <a:lt2>
          <a:srgbClr val="FFFFFF"/>
        </a:lt2>
        <a:accent1>
          <a:srgbClr val="FF6600"/>
        </a:accent1>
        <a:accent2>
          <a:srgbClr val="33CCCC"/>
        </a:accent2>
        <a:accent3>
          <a:srgbClr val="C1AAAA"/>
        </a:accent3>
        <a:accent4>
          <a:srgbClr val="DCDCDC"/>
        </a:accent4>
        <a:accent5>
          <a:srgbClr val="FFB9AA"/>
        </a:accent5>
        <a:accent6>
          <a:srgbClr val="2DB7B7"/>
        </a:accent6>
        <a:hlink>
          <a:srgbClr val="99FF33"/>
        </a:hlink>
        <a:folHlink>
          <a:srgbClr val="CC3300"/>
        </a:folHlink>
      </a:clrScheme>
    </a:extraClrScheme>
    <a:extraClrScheme>
      <a:clrScheme name="Default Color Scheme 4">
        <a:dk1>
          <a:srgbClr val="FFFFFF"/>
        </a:dk1>
        <a:lt1>
          <a:srgbClr val="431A01"/>
        </a:lt1>
        <a:dk2>
          <a:srgbClr val="993300"/>
        </a:dk2>
        <a:lt2>
          <a:srgbClr val="FFFFFF"/>
        </a:lt2>
        <a:accent1>
          <a:srgbClr val="FFCC00"/>
        </a:accent1>
        <a:accent2>
          <a:srgbClr val="FF9966"/>
        </a:accent2>
        <a:accent3>
          <a:srgbClr val="B0AAAA"/>
        </a:accent3>
        <a:accent4>
          <a:srgbClr val="DCDCDC"/>
        </a:accent4>
        <a:accent5>
          <a:srgbClr val="FFE2AA"/>
        </a:accent5>
        <a:accent6>
          <a:srgbClr val="E5895B"/>
        </a:accent6>
        <a:hlink>
          <a:srgbClr val="FF6600"/>
        </a:hlink>
        <a:folHlink>
          <a:srgbClr val="CC3300"/>
        </a:folHlink>
      </a:clrScheme>
    </a:extraClrScheme>
    <a:extraClrScheme>
      <a:clrScheme name="Default Color Scheme 5">
        <a:dk1>
          <a:srgbClr val="FFFFFF"/>
        </a:dk1>
        <a:lt1>
          <a:srgbClr val="260000"/>
        </a:lt1>
        <a:dk2>
          <a:srgbClr val="75878B"/>
        </a:dk2>
        <a:lt2>
          <a:srgbClr val="FFFFFF"/>
        </a:lt2>
        <a:accent1>
          <a:srgbClr val="0099CC"/>
        </a:accent1>
        <a:accent2>
          <a:srgbClr val="FF3300"/>
        </a:accent2>
        <a:accent3>
          <a:srgbClr val="ABAAAA"/>
        </a:accent3>
        <a:accent4>
          <a:srgbClr val="DCDCDC"/>
        </a:accent4>
        <a:accent5>
          <a:srgbClr val="AACAE2"/>
        </a:accent5>
        <a:accent6>
          <a:srgbClr val="E52D00"/>
        </a:accent6>
        <a:hlink>
          <a:srgbClr val="FFCC00"/>
        </a:hlink>
        <a:folHlink>
          <a:srgbClr val="CC0000"/>
        </a:folHlink>
      </a:clrScheme>
    </a:extraClrScheme>
    <a:extraClrScheme>
      <a:clrScheme name="Default Color Scheme 6">
        <a:dk1>
          <a:srgbClr val="FFFFFF"/>
        </a:dk1>
        <a:lt1>
          <a:srgbClr val="000000"/>
        </a:lt1>
        <a:dk2>
          <a:srgbClr val="666699"/>
        </a:dk2>
        <a:lt2>
          <a:srgbClr val="FFFFFF"/>
        </a:lt2>
        <a:accent1>
          <a:srgbClr val="9966FF"/>
        </a:accent1>
        <a:accent2>
          <a:srgbClr val="99CCFF"/>
        </a:accent2>
        <a:accent3>
          <a:srgbClr val="AAAAAA"/>
        </a:accent3>
        <a:accent4>
          <a:srgbClr val="DCDCDC"/>
        </a:accent4>
        <a:accent5>
          <a:srgbClr val="CAB9FF"/>
        </a:accent5>
        <a:accent6>
          <a:srgbClr val="89B7E5"/>
        </a:accent6>
        <a:hlink>
          <a:srgbClr val="FFFFCC"/>
        </a:hlink>
        <a:folHlink>
          <a:srgbClr val="6600CC"/>
        </a:folHlink>
      </a:clrScheme>
    </a:extraClrScheme>
    <a:extraClrScheme>
      <a:clrScheme name="Default Color Scheme 7">
        <a:dk1>
          <a:srgbClr val="FFFFFF"/>
        </a:dk1>
        <a:lt1>
          <a:srgbClr val="2A2A40"/>
        </a:lt1>
        <a:dk2>
          <a:srgbClr val="666699"/>
        </a:dk2>
        <a:lt2>
          <a:srgbClr val="FFFFFF"/>
        </a:lt2>
        <a:accent1>
          <a:srgbClr val="006699"/>
        </a:accent1>
        <a:accent2>
          <a:srgbClr val="CC9900"/>
        </a:accent2>
        <a:accent3>
          <a:srgbClr val="ACACB0"/>
        </a:accent3>
        <a:accent4>
          <a:srgbClr val="DCDCDC"/>
        </a:accent4>
        <a:accent5>
          <a:srgbClr val="AAB9CA"/>
        </a:accent5>
        <a:accent6>
          <a:srgbClr val="B78900"/>
        </a:accent6>
        <a:hlink>
          <a:srgbClr val="CC6600"/>
        </a:hlink>
        <a:folHlink>
          <a:srgbClr val="6C948A"/>
        </a:folHlink>
      </a:clrScheme>
    </a:extraClrScheme>
    <a:extraClrScheme>
      <a:clrScheme name="Default Color Scheme 8">
        <a:dk1>
          <a:srgbClr val="FFFFFF"/>
        </a:dk1>
        <a:lt1>
          <a:srgbClr val="2B335B"/>
        </a:lt1>
        <a:dk2>
          <a:srgbClr val="BECBD8"/>
        </a:dk2>
        <a:lt2>
          <a:srgbClr val="FFFFFF"/>
        </a:lt2>
        <a:accent1>
          <a:srgbClr val="0099CC"/>
        </a:accent1>
        <a:accent2>
          <a:srgbClr val="B5DBE3"/>
        </a:accent2>
        <a:accent3>
          <a:srgbClr val="ACADB6"/>
        </a:accent3>
        <a:accent4>
          <a:srgbClr val="DCDCDC"/>
        </a:accent4>
        <a:accent5>
          <a:srgbClr val="AACAE2"/>
        </a:accent5>
        <a:accent6>
          <a:srgbClr val="A2C4CB"/>
        </a:accent6>
        <a:hlink>
          <a:srgbClr val="FFCC00"/>
        </a:hlink>
        <a:folHlink>
          <a:srgbClr val="58648C"/>
        </a:folHlink>
      </a:clrScheme>
    </a:extraClrScheme>
    <a:extraClrScheme>
      <a:clrScheme name="Default Color Scheme 9">
        <a:dk1>
          <a:srgbClr val="FFFFFF"/>
        </a:dk1>
        <a:lt1>
          <a:srgbClr val="000099"/>
        </a:lt1>
        <a:dk2>
          <a:srgbClr val="3333FF"/>
        </a:dk2>
        <a:lt2>
          <a:srgbClr val="FFFFFF"/>
        </a:lt2>
        <a:accent1>
          <a:srgbClr val="339966"/>
        </a:accent1>
        <a:accent2>
          <a:srgbClr val="9999FF"/>
        </a:accent2>
        <a:accent3>
          <a:srgbClr val="AAAACA"/>
        </a:accent3>
        <a:accent4>
          <a:srgbClr val="DCDCDC"/>
        </a:accent4>
        <a:accent5>
          <a:srgbClr val="ADCAB9"/>
        </a:accent5>
        <a:accent6>
          <a:srgbClr val="8989E5"/>
        </a:accent6>
        <a:hlink>
          <a:srgbClr val="FFFF99"/>
        </a:hlink>
        <a:folHlink>
          <a:srgbClr val="17A0D1"/>
        </a:folHlink>
      </a:clrScheme>
    </a:extraClrScheme>
    <a:extraClrScheme>
      <a:clrScheme name="Default Color Scheme 10">
        <a:dk1>
          <a:srgbClr val="FFFFFF"/>
        </a:dk1>
        <a:lt1>
          <a:srgbClr val="354418"/>
        </a:lt1>
        <a:dk2>
          <a:srgbClr val="808000"/>
        </a:dk2>
        <a:lt2>
          <a:srgbClr val="FFFFFF"/>
        </a:lt2>
        <a:accent1>
          <a:srgbClr val="60897C"/>
        </a:accent1>
        <a:accent2>
          <a:srgbClr val="99CC00"/>
        </a:accent2>
        <a:accent3>
          <a:srgbClr val="AEB0AA"/>
        </a:accent3>
        <a:accent4>
          <a:srgbClr val="DCDCDC"/>
        </a:accent4>
        <a:accent5>
          <a:srgbClr val="B7C4BF"/>
        </a:accent5>
        <a:accent6>
          <a:srgbClr val="89B700"/>
        </a:accent6>
        <a:hlink>
          <a:srgbClr val="CCCC00"/>
        </a:hlink>
        <a:folHlink>
          <a:srgbClr val="669900"/>
        </a:folHlink>
      </a:clrScheme>
    </a:extraClrScheme>
  </a:extraClrSchemeLst>
</a:theme>
</file>

<file path=ppt/theme/theme2.xml><?xml version="1.0" encoding="utf-8"?>
<a:theme xmlns:a="http://schemas.openxmlformats.org/drawingml/2006/main" name="Office 主题">
  <a:themeElements>
    <a:clrScheme name="Default Color Scheme">
      <a:dk1>
        <a:srgbClr val="000000"/>
      </a:dk1>
      <a:lt1>
        <a:srgbClr val="FFFFFF"/>
      </a:lt1>
      <a:dk2>
        <a:srgbClr val="666600"/>
      </a:dk2>
      <a:lt2>
        <a:srgbClr val="999900"/>
      </a:lt2>
      <a:accent1>
        <a:srgbClr val="99CC00"/>
      </a:accent1>
      <a:accent2>
        <a:srgbClr val="CCCC66"/>
      </a:accent2>
      <a:accent3>
        <a:srgbClr val="FFFFFF"/>
      </a:accent3>
      <a:accent4>
        <a:srgbClr val="000000"/>
      </a:accent4>
      <a:accent5>
        <a:srgbClr val="CAE2AA"/>
      </a:accent5>
      <a:accent6>
        <a:srgbClr val="B7B75B"/>
      </a:accent6>
      <a:hlink>
        <a:srgbClr val="FFCC00"/>
      </a:hlink>
      <a:folHlink>
        <a:srgbClr val="CC99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Color Scheme 1">
        <a:dk1>
          <a:srgbClr val="FFFFFF"/>
        </a:dk1>
        <a:lt1>
          <a:srgbClr val="000000"/>
        </a:lt1>
        <a:dk2>
          <a:srgbClr val="006699"/>
        </a:dk2>
        <a:lt2>
          <a:srgbClr val="99FF99"/>
        </a:lt2>
        <a:accent1>
          <a:srgbClr val="00CC99"/>
        </a:accent1>
        <a:accent2>
          <a:srgbClr val="009999"/>
        </a:accent2>
        <a:accent3>
          <a:srgbClr val="AAAAAA"/>
        </a:accent3>
        <a:accent4>
          <a:srgbClr val="DCDCDC"/>
        </a:accent4>
        <a:accent5>
          <a:srgbClr val="AAE2CA"/>
        </a:accent5>
        <a:accent6>
          <a:srgbClr val="008989"/>
        </a:accent6>
        <a:hlink>
          <a:srgbClr val="0066FF"/>
        </a:hlink>
        <a:folHlink>
          <a:srgbClr val="989CBA"/>
        </a:folHlink>
      </a:clrScheme>
    </a:extraClrScheme>
    <a:extraClrScheme>
      <a:clrScheme name="Default Color Scheme 2">
        <a:dk1>
          <a:srgbClr val="FFFFFF"/>
        </a:dk1>
        <a:lt1>
          <a:srgbClr val="5C271E"/>
        </a:lt1>
        <a:dk2>
          <a:srgbClr val="808000"/>
        </a:dk2>
        <a:lt2>
          <a:srgbClr val="FFDD89"/>
        </a:lt2>
        <a:accent1>
          <a:srgbClr val="CC6600"/>
        </a:accent1>
        <a:accent2>
          <a:srgbClr val="CC9900"/>
        </a:accent2>
        <a:accent3>
          <a:srgbClr val="B6ABAA"/>
        </a:accent3>
        <a:accent4>
          <a:srgbClr val="DCDCDC"/>
        </a:accent4>
        <a:accent5>
          <a:srgbClr val="E2B9AA"/>
        </a:accent5>
        <a:accent6>
          <a:srgbClr val="B78900"/>
        </a:accent6>
        <a:hlink>
          <a:srgbClr val="669900"/>
        </a:hlink>
        <a:folHlink>
          <a:srgbClr val="A3A274"/>
        </a:folHlink>
      </a:clrScheme>
    </a:extraClrScheme>
    <a:extraClrScheme>
      <a:clrScheme name="Default Color Scheme 3">
        <a:dk1>
          <a:srgbClr val="FFFFFF"/>
        </a:dk1>
        <a:lt1>
          <a:srgbClr val="330000"/>
        </a:lt1>
        <a:dk2>
          <a:srgbClr val="763B00"/>
        </a:dk2>
        <a:lt2>
          <a:srgbClr val="CC9900"/>
        </a:lt2>
        <a:accent1>
          <a:srgbClr val="FFCC00"/>
        </a:accent1>
        <a:accent2>
          <a:srgbClr val="CC3300"/>
        </a:accent2>
        <a:accent3>
          <a:srgbClr val="ADAAAA"/>
        </a:accent3>
        <a:accent4>
          <a:srgbClr val="DCDCDC"/>
        </a:accent4>
        <a:accent5>
          <a:srgbClr val="FFE2AA"/>
        </a:accent5>
        <a:accent6>
          <a:srgbClr val="B72D00"/>
        </a:accent6>
        <a:hlink>
          <a:srgbClr val="666699"/>
        </a:hlink>
        <a:folHlink>
          <a:srgbClr val="999966"/>
        </a:folHlink>
      </a:clrScheme>
    </a:extraClrScheme>
    <a:extraClrScheme>
      <a:clrScheme name="Default Color Scheme 4">
        <a:dk1>
          <a:srgbClr val="FFFFFF"/>
        </a:dk1>
        <a:lt1>
          <a:srgbClr val="51255D"/>
        </a:lt1>
        <a:dk2>
          <a:srgbClr val="6D3696"/>
        </a:dk2>
        <a:lt2>
          <a:srgbClr val="FFFFCC"/>
        </a:lt2>
        <a:accent1>
          <a:srgbClr val="666699"/>
        </a:accent1>
        <a:accent2>
          <a:srgbClr val="800080"/>
        </a:accent2>
        <a:accent3>
          <a:srgbClr val="B3ABB6"/>
        </a:accent3>
        <a:accent4>
          <a:srgbClr val="DCDCDC"/>
        </a:accent4>
        <a:accent5>
          <a:srgbClr val="B9B9CA"/>
        </a:accent5>
        <a:accent6>
          <a:srgbClr val="720072"/>
        </a:accent6>
        <a:hlink>
          <a:srgbClr val="CCCC00"/>
        </a:hlink>
        <a:folHlink>
          <a:srgbClr val="A3A274"/>
        </a:folHlink>
      </a:clrScheme>
    </a:extraClrScheme>
    <a:extraClrScheme>
      <a:clrScheme name="Default Color Scheme 5">
        <a:dk1>
          <a:srgbClr val="FFFFFF"/>
        </a:dk1>
        <a:lt1>
          <a:srgbClr val="4A553B"/>
        </a:lt1>
        <a:dk2>
          <a:srgbClr val="CC6600"/>
        </a:dk2>
        <a:lt2>
          <a:srgbClr val="FFBF1F"/>
        </a:lt2>
        <a:accent1>
          <a:srgbClr val="FFCC00"/>
        </a:accent1>
        <a:accent2>
          <a:srgbClr val="CC9900"/>
        </a:accent2>
        <a:accent3>
          <a:srgbClr val="B2B4AF"/>
        </a:accent3>
        <a:accent4>
          <a:srgbClr val="DCDCDC"/>
        </a:accent4>
        <a:accent5>
          <a:srgbClr val="FFE2AA"/>
        </a:accent5>
        <a:accent6>
          <a:srgbClr val="B78900"/>
        </a:accent6>
        <a:hlink>
          <a:srgbClr val="669900"/>
        </a:hlink>
        <a:folHlink>
          <a:srgbClr val="A3A274"/>
        </a:folHlink>
      </a:clrScheme>
    </a:extraClrScheme>
    <a:extraClrScheme>
      <a:clrScheme name="Default Color Scheme 6">
        <a:dk1>
          <a:srgbClr val="000000"/>
        </a:dk1>
        <a:lt1>
          <a:srgbClr val="FFFFFF"/>
        </a:lt1>
        <a:dk2>
          <a:srgbClr val="FFCC00"/>
        </a:dk2>
        <a:lt2>
          <a:srgbClr val="666699"/>
        </a:lt2>
        <a:accent1>
          <a:srgbClr val="FF9900"/>
        </a:accent1>
        <a:accent2>
          <a:srgbClr val="FF0000"/>
        </a:accent2>
        <a:accent3>
          <a:srgbClr val="FFFFFF"/>
        </a:accent3>
        <a:accent4>
          <a:srgbClr val="000000"/>
        </a:accent4>
        <a:accent5>
          <a:srgbClr val="FFCAAA"/>
        </a:accent5>
        <a:accent6>
          <a:srgbClr val="E50000"/>
        </a:accent6>
        <a:hlink>
          <a:srgbClr val="666699"/>
        </a:hlink>
        <a:folHlink>
          <a:srgbClr val="999966"/>
        </a:folHlink>
      </a:clrScheme>
    </a:extraClrScheme>
    <a:extraClrScheme>
      <a:clrScheme name="Default Color Scheme 7">
        <a:dk1>
          <a:srgbClr val="000000"/>
        </a:dk1>
        <a:lt1>
          <a:srgbClr val="FFFFFF"/>
        </a:lt1>
        <a:dk2>
          <a:srgbClr val="663300"/>
        </a:dk2>
        <a:lt2>
          <a:srgbClr val="CC3300"/>
        </a:lt2>
        <a:accent1>
          <a:srgbClr val="FFCC00"/>
        </a:accent1>
        <a:accent2>
          <a:srgbClr val="CC6600"/>
        </a:accent2>
        <a:accent3>
          <a:srgbClr val="FFFFFF"/>
        </a:accent3>
        <a:accent4>
          <a:srgbClr val="000000"/>
        </a:accent4>
        <a:accent5>
          <a:srgbClr val="FFE2AA"/>
        </a:accent5>
        <a:accent6>
          <a:srgbClr val="B75B00"/>
        </a:accent6>
        <a:hlink>
          <a:srgbClr val="CC9900"/>
        </a:hlink>
        <a:folHlink>
          <a:srgbClr val="996633"/>
        </a:folHlink>
      </a:clrScheme>
    </a:extraClrScheme>
    <a:extraClrScheme>
      <a:clrScheme name="Default Color Scheme 8">
        <a:dk1>
          <a:srgbClr val="000000"/>
        </a:dk1>
        <a:lt1>
          <a:srgbClr val="FFFFFF"/>
        </a:lt1>
        <a:dk2>
          <a:srgbClr val="666600"/>
        </a:dk2>
        <a:lt2>
          <a:srgbClr val="999900"/>
        </a:lt2>
        <a:accent1>
          <a:srgbClr val="99CC00"/>
        </a:accent1>
        <a:accent2>
          <a:srgbClr val="CCCC66"/>
        </a:accent2>
        <a:accent3>
          <a:srgbClr val="FFFFFF"/>
        </a:accent3>
        <a:accent4>
          <a:srgbClr val="000000"/>
        </a:accent4>
        <a:accent5>
          <a:srgbClr val="CAE2AA"/>
        </a:accent5>
        <a:accent6>
          <a:srgbClr val="B7B75B"/>
        </a:accent6>
        <a:hlink>
          <a:srgbClr val="FFCC00"/>
        </a:hlink>
        <a:folHlink>
          <a:srgbClr val="CC9900"/>
        </a:folHlink>
      </a:clrScheme>
    </a:extraClrScheme>
  </a:extraClrSchemeLst>
</a:theme>
</file>

<file path=ppt/theme/theme3.xml><?xml version="1.0" encoding="utf-8"?>
<a:theme xmlns:a="http://schemas.openxmlformats.org/drawingml/2006/main" name="Office 主题">
  <a:themeElements>
    <a:clrScheme name="Default Color Scheme">
      <a:dk1>
        <a:srgbClr val="FFFFFF"/>
      </a:dk1>
      <a:lt1>
        <a:srgbClr val="0000A4"/>
      </a:lt1>
      <a:dk2>
        <a:srgbClr val="4D4D4D"/>
      </a:dk2>
      <a:lt2>
        <a:srgbClr val="B7E7FF"/>
      </a:lt2>
      <a:accent1>
        <a:srgbClr val="0099CC"/>
      </a:accent1>
      <a:accent2>
        <a:srgbClr val="00CC99"/>
      </a:accent2>
      <a:accent3>
        <a:srgbClr val="AAAACF"/>
      </a:accent3>
      <a:accent4>
        <a:srgbClr val="DCDCDC"/>
      </a:accent4>
      <a:accent5>
        <a:srgbClr val="AACAE2"/>
      </a:accent5>
      <a:accent6>
        <a:srgbClr val="00B789"/>
      </a:accent6>
      <a:hlink>
        <a:srgbClr val="FFCC00"/>
      </a:hlink>
      <a:folHlink>
        <a:srgbClr val="EE941C"/>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Color Scheme 1">
        <a:dk1>
          <a:srgbClr val="FFFFFF"/>
        </a:dk1>
        <a:lt1>
          <a:srgbClr val="0000A4"/>
        </a:lt1>
        <a:dk2>
          <a:srgbClr val="4D4D4D"/>
        </a:dk2>
        <a:lt2>
          <a:srgbClr val="B7E7FF"/>
        </a:lt2>
        <a:accent1>
          <a:srgbClr val="0099CC"/>
        </a:accent1>
        <a:accent2>
          <a:srgbClr val="00CC99"/>
        </a:accent2>
        <a:accent3>
          <a:srgbClr val="AAAACF"/>
        </a:accent3>
        <a:accent4>
          <a:srgbClr val="DCDCDC"/>
        </a:accent4>
        <a:accent5>
          <a:srgbClr val="AACAE2"/>
        </a:accent5>
        <a:accent6>
          <a:srgbClr val="00B789"/>
        </a:accent6>
        <a:hlink>
          <a:srgbClr val="FFCC00"/>
        </a:hlink>
        <a:folHlink>
          <a:srgbClr val="EE941C"/>
        </a:folHlink>
      </a:clrScheme>
    </a:extraClrScheme>
    <a:extraClrScheme>
      <a:clrScheme name="Default Color Scheme 2">
        <a:dk1>
          <a:srgbClr val="FFFFFF"/>
        </a:dk1>
        <a:lt1>
          <a:srgbClr val="00A2DC"/>
        </a:lt1>
        <a:dk2>
          <a:srgbClr val="000066"/>
        </a:dk2>
        <a:lt2>
          <a:srgbClr val="FFFFFF"/>
        </a:lt2>
        <a:accent1>
          <a:srgbClr val="0079A4"/>
        </a:accent1>
        <a:accent2>
          <a:srgbClr val="33CCCC"/>
        </a:accent2>
        <a:accent3>
          <a:srgbClr val="AACEEA"/>
        </a:accent3>
        <a:accent4>
          <a:srgbClr val="DCDCDC"/>
        </a:accent4>
        <a:accent5>
          <a:srgbClr val="AABECF"/>
        </a:accent5>
        <a:accent6>
          <a:srgbClr val="2DB7B7"/>
        </a:accent6>
        <a:hlink>
          <a:srgbClr val="FFFFCC"/>
        </a:hlink>
        <a:folHlink>
          <a:srgbClr val="FFCC00"/>
        </a:folHlink>
      </a:clrScheme>
    </a:extraClrScheme>
    <a:extraClrScheme>
      <a:clrScheme name="Default Color Scheme 3">
        <a:dk1>
          <a:srgbClr val="FFFFFF"/>
        </a:dk1>
        <a:lt1>
          <a:srgbClr val="000092"/>
        </a:lt1>
        <a:dk2>
          <a:srgbClr val="010199"/>
        </a:dk2>
        <a:lt2>
          <a:srgbClr val="CCFFFF"/>
        </a:lt2>
        <a:accent1>
          <a:srgbClr val="66CCFF"/>
        </a:accent1>
        <a:accent2>
          <a:srgbClr val="2EBDBA"/>
        </a:accent2>
        <a:accent3>
          <a:srgbClr val="AAAAC7"/>
        </a:accent3>
        <a:accent4>
          <a:srgbClr val="DCDCDC"/>
        </a:accent4>
        <a:accent5>
          <a:srgbClr val="B9E2FF"/>
        </a:accent5>
        <a:accent6>
          <a:srgbClr val="28A9A6"/>
        </a:accent6>
        <a:hlink>
          <a:srgbClr val="66FFFF"/>
        </a:hlink>
        <a:folHlink>
          <a:srgbClr val="CC99FF"/>
        </a:folHlink>
      </a:clrScheme>
    </a:extraClrScheme>
    <a:extraClrScheme>
      <a:clrScheme name="Default Color Scheme 4">
        <a:dk1>
          <a:srgbClr val="FFFFFF"/>
        </a:dk1>
        <a:lt1>
          <a:srgbClr val="006A67"/>
        </a:lt1>
        <a:dk2>
          <a:srgbClr val="000000"/>
        </a:dk2>
        <a:lt2>
          <a:srgbClr val="FFFFCC"/>
        </a:lt2>
        <a:accent1>
          <a:srgbClr val="33CCCC"/>
        </a:accent1>
        <a:accent2>
          <a:srgbClr val="6D6FC7"/>
        </a:accent2>
        <a:accent3>
          <a:srgbClr val="AABAB9"/>
        </a:accent3>
        <a:accent4>
          <a:srgbClr val="DCDCDC"/>
        </a:accent4>
        <a:accent5>
          <a:srgbClr val="ADE2E2"/>
        </a:accent5>
        <a:accent6>
          <a:srgbClr val="6163B2"/>
        </a:accent6>
        <a:hlink>
          <a:srgbClr val="00FFFF"/>
        </a:hlink>
        <a:folHlink>
          <a:srgbClr val="00CC66"/>
        </a:folHlink>
      </a:clrScheme>
    </a:extraClrScheme>
    <a:extraClrScheme>
      <a:clrScheme name="Default Color Scheme 5">
        <a:dk1>
          <a:srgbClr val="FFFFFF"/>
        </a:dk1>
        <a:lt1>
          <a:srgbClr val="650BB7"/>
        </a:lt1>
        <a:dk2>
          <a:srgbClr val="4D4D4D"/>
        </a:dk2>
        <a:lt2>
          <a:srgbClr val="FFFFFF"/>
        </a:lt2>
        <a:accent1>
          <a:srgbClr val="FF66FF"/>
        </a:accent1>
        <a:accent2>
          <a:srgbClr val="666699"/>
        </a:accent2>
        <a:accent3>
          <a:srgbClr val="B8AAD7"/>
        </a:accent3>
        <a:accent4>
          <a:srgbClr val="DCDCDC"/>
        </a:accent4>
        <a:accent5>
          <a:srgbClr val="FFB9FF"/>
        </a:accent5>
        <a:accent6>
          <a:srgbClr val="5B5B89"/>
        </a:accent6>
        <a:hlink>
          <a:srgbClr val="E9E9FF"/>
        </a:hlink>
        <a:folHlink>
          <a:srgbClr val="CCECFF"/>
        </a:folHlink>
      </a:clrScheme>
    </a:extraClrScheme>
    <a:extraClrScheme>
      <a:clrScheme name="Default Color Scheme 6">
        <a:dk1>
          <a:srgbClr val="FFFFFF"/>
        </a:dk1>
        <a:lt1>
          <a:srgbClr val="005000"/>
        </a:lt1>
        <a:dk2>
          <a:srgbClr val="FFFFFF"/>
        </a:dk2>
        <a:lt2>
          <a:srgbClr val="DCEAAE"/>
        </a:lt2>
        <a:accent1>
          <a:srgbClr val="99CC00"/>
        </a:accent1>
        <a:accent2>
          <a:srgbClr val="6F801A"/>
        </a:accent2>
        <a:accent3>
          <a:srgbClr val="AAB3AA"/>
        </a:accent3>
        <a:accent4>
          <a:srgbClr val="DCDCDC"/>
        </a:accent4>
        <a:accent5>
          <a:srgbClr val="CAE2AA"/>
        </a:accent5>
        <a:accent6>
          <a:srgbClr val="637216"/>
        </a:accent6>
        <a:hlink>
          <a:srgbClr val="FFFFCC"/>
        </a:hlink>
        <a:folHlink>
          <a:srgbClr val="CCCC00"/>
        </a:folHlink>
      </a:clrScheme>
    </a:extraClrScheme>
    <a:extraClrScheme>
      <a:clrScheme name="Default Color Scheme 7">
        <a:dk1>
          <a:srgbClr val="FFFFFF"/>
        </a:dk1>
        <a:lt1>
          <a:srgbClr val="7979A5"/>
        </a:lt1>
        <a:dk2>
          <a:srgbClr val="4F4F77"/>
        </a:dk2>
        <a:lt2>
          <a:srgbClr val="F3F3FF"/>
        </a:lt2>
        <a:accent1>
          <a:srgbClr val="5D5D8B"/>
        </a:accent1>
        <a:accent2>
          <a:srgbClr val="66CCFF"/>
        </a:accent2>
        <a:accent3>
          <a:srgbClr val="BEBECF"/>
        </a:accent3>
        <a:accent4>
          <a:srgbClr val="DCDCDC"/>
        </a:accent4>
        <a:accent5>
          <a:srgbClr val="B6B6C5"/>
        </a:accent5>
        <a:accent6>
          <a:srgbClr val="5BB7E5"/>
        </a:accent6>
        <a:hlink>
          <a:srgbClr val="CCECFF"/>
        </a:hlink>
        <a:folHlink>
          <a:srgbClr val="FFFFCC"/>
        </a:folHlink>
      </a:clrScheme>
    </a:extraClrScheme>
    <a:extraClrScheme>
      <a:clrScheme name="Default Color Scheme 8">
        <a:dk1>
          <a:srgbClr val="000000"/>
        </a:dk1>
        <a:lt1>
          <a:srgbClr val="B9B9B9"/>
        </a:lt1>
        <a:dk2>
          <a:srgbClr val="4D4D4D"/>
        </a:dk2>
        <a:lt2>
          <a:srgbClr val="8A8472"/>
        </a:lt2>
        <a:accent1>
          <a:srgbClr val="EDEEE2"/>
        </a:accent1>
        <a:accent2>
          <a:srgbClr val="7FAA7E"/>
        </a:accent2>
        <a:accent3>
          <a:srgbClr val="D8D8D8"/>
        </a:accent3>
        <a:accent4>
          <a:srgbClr val="000000"/>
        </a:accent4>
        <a:accent5>
          <a:srgbClr val="F4F5EE"/>
        </a:accent5>
        <a:accent6>
          <a:srgbClr val="719870"/>
        </a:accent6>
        <a:hlink>
          <a:srgbClr val="008000"/>
        </a:hlink>
        <a:folHlink>
          <a:srgbClr val="989400"/>
        </a:folHlink>
      </a:clrScheme>
    </a:extraClrScheme>
    <a:extraClrScheme>
      <a:clrScheme name="Default Color Scheme 9">
        <a:dk1>
          <a:srgbClr val="000000"/>
        </a:dk1>
        <a:lt1>
          <a:srgbClr val="FEA24E"/>
        </a:lt1>
        <a:dk2>
          <a:srgbClr val="808080"/>
        </a:dk2>
        <a:lt2>
          <a:srgbClr val="CC6600"/>
        </a:lt2>
        <a:accent1>
          <a:srgbClr val="FBEECD"/>
        </a:accent1>
        <a:accent2>
          <a:srgbClr val="ECD044"/>
        </a:accent2>
        <a:accent3>
          <a:srgbClr val="FFCEB3"/>
        </a:accent3>
        <a:accent4>
          <a:srgbClr val="000000"/>
        </a:accent4>
        <a:accent5>
          <a:srgbClr val="FDF5E2"/>
        </a:accent5>
        <a:accent6>
          <a:srgbClr val="D3BA3C"/>
        </a:accent6>
        <a:hlink>
          <a:srgbClr val="E42B00"/>
        </a:hlink>
        <a:folHlink>
          <a:srgbClr val="996633"/>
        </a:folHlink>
      </a:clrScheme>
    </a:extraClrScheme>
  </a:extraClrSchemeLst>
</a:theme>
</file>

<file path=ppt/theme/theme4.xml><?xml version="1.0" encoding="utf-8"?>
<a:theme xmlns:a="http://schemas.openxmlformats.org/drawingml/2006/main" name="Office 主题">
  <a:themeElements>
    <a:clrScheme name="Default Color Scheme">
      <a:dk1>
        <a:srgbClr val="000000"/>
      </a:dk1>
      <a:lt1>
        <a:srgbClr val="FFFFFF"/>
      </a:lt1>
      <a:dk2>
        <a:srgbClr val="5F5F5F"/>
      </a:dk2>
      <a:lt2>
        <a:srgbClr val="006633"/>
      </a:lt2>
      <a:accent1>
        <a:srgbClr val="CC9900"/>
      </a:accent1>
      <a:accent2>
        <a:srgbClr val="3B812F"/>
      </a:accent2>
      <a:accent3>
        <a:srgbClr val="FFFFFF"/>
      </a:accent3>
      <a:accent4>
        <a:srgbClr val="000000"/>
      </a:accent4>
      <a:accent5>
        <a:srgbClr val="E2CAAA"/>
      </a:accent5>
      <a:accent6>
        <a:srgbClr val="347329"/>
      </a:accent6>
      <a:hlink>
        <a:srgbClr val="996600"/>
      </a:hlink>
      <a:folHlink>
        <a:srgbClr val="AFBF39"/>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Color Scheme 1">
        <a:dk1>
          <a:srgbClr val="FFFFFF"/>
        </a:dk1>
        <a:lt1>
          <a:srgbClr val="820000"/>
        </a:lt1>
        <a:dk2>
          <a:srgbClr val="333333"/>
        </a:dk2>
        <a:lt2>
          <a:srgbClr val="FFFFFF"/>
        </a:lt2>
        <a:accent1>
          <a:srgbClr val="FF9900"/>
        </a:accent1>
        <a:accent2>
          <a:srgbClr val="CC3300"/>
        </a:accent2>
        <a:accent3>
          <a:srgbClr val="C1AAAA"/>
        </a:accent3>
        <a:accent4>
          <a:srgbClr val="DCDCDC"/>
        </a:accent4>
        <a:accent5>
          <a:srgbClr val="FFCAAA"/>
        </a:accent5>
        <a:accent6>
          <a:srgbClr val="B72D00"/>
        </a:accent6>
        <a:hlink>
          <a:srgbClr val="808080"/>
        </a:hlink>
        <a:folHlink>
          <a:srgbClr val="666633"/>
        </a:folHlink>
      </a:clrScheme>
    </a:extraClrScheme>
    <a:extraClrScheme>
      <a:clrScheme name="Default Color Scheme 2">
        <a:dk1>
          <a:srgbClr val="CCCCFF"/>
        </a:dk1>
        <a:lt1>
          <a:srgbClr val="0B0506"/>
        </a:lt1>
        <a:dk2>
          <a:srgbClr val="333333"/>
        </a:dk2>
        <a:lt2>
          <a:srgbClr val="FFFFFF"/>
        </a:lt2>
        <a:accent1>
          <a:srgbClr val="3366CC"/>
        </a:accent1>
        <a:accent2>
          <a:srgbClr val="3333CC"/>
        </a:accent2>
        <a:accent3>
          <a:srgbClr val="AAAAAA"/>
        </a:accent3>
        <a:accent4>
          <a:srgbClr val="AFAFDC"/>
        </a:accent4>
        <a:accent5>
          <a:srgbClr val="ADB9E2"/>
        </a:accent5>
        <a:accent6>
          <a:srgbClr val="2D2DB7"/>
        </a:accent6>
        <a:hlink>
          <a:srgbClr val="808080"/>
        </a:hlink>
        <a:folHlink>
          <a:srgbClr val="666633"/>
        </a:folHlink>
      </a:clrScheme>
    </a:extraClrScheme>
    <a:extraClrScheme>
      <a:clrScheme name="Default Color Scheme 3">
        <a:dk1>
          <a:srgbClr val="FFFFFF"/>
        </a:dk1>
        <a:lt1>
          <a:srgbClr val="221013"/>
        </a:lt1>
        <a:dk2>
          <a:srgbClr val="333333"/>
        </a:dk2>
        <a:lt2>
          <a:srgbClr val="FFFFFF"/>
        </a:lt2>
        <a:accent1>
          <a:srgbClr val="CC3300"/>
        </a:accent1>
        <a:accent2>
          <a:srgbClr val="CC9900"/>
        </a:accent2>
        <a:accent3>
          <a:srgbClr val="ABAAAA"/>
        </a:accent3>
        <a:accent4>
          <a:srgbClr val="DCDCDC"/>
        </a:accent4>
        <a:accent5>
          <a:srgbClr val="E2ADAA"/>
        </a:accent5>
        <a:accent6>
          <a:srgbClr val="B78900"/>
        </a:accent6>
        <a:hlink>
          <a:srgbClr val="808080"/>
        </a:hlink>
        <a:folHlink>
          <a:srgbClr val="666633"/>
        </a:folHlink>
      </a:clrScheme>
    </a:extraClrScheme>
    <a:extraClrScheme>
      <a:clrScheme name="Default Color Scheme 4">
        <a:dk1>
          <a:srgbClr val="FFFFFF"/>
        </a:dk1>
        <a:lt1>
          <a:srgbClr val="0000CC"/>
        </a:lt1>
        <a:dk2>
          <a:srgbClr val="11054B"/>
        </a:dk2>
        <a:lt2>
          <a:srgbClr val="FFFFFF"/>
        </a:lt2>
        <a:accent1>
          <a:srgbClr val="FF6600"/>
        </a:accent1>
        <a:accent2>
          <a:srgbClr val="FF3300"/>
        </a:accent2>
        <a:accent3>
          <a:srgbClr val="AAAAE2"/>
        </a:accent3>
        <a:accent4>
          <a:srgbClr val="DCDCDC"/>
        </a:accent4>
        <a:accent5>
          <a:srgbClr val="FFB9AA"/>
        </a:accent5>
        <a:accent6>
          <a:srgbClr val="E52D00"/>
        </a:accent6>
        <a:hlink>
          <a:srgbClr val="CC9900"/>
        </a:hlink>
        <a:folHlink>
          <a:srgbClr val="B2B2B2"/>
        </a:folHlink>
      </a:clrScheme>
    </a:extraClrScheme>
    <a:extraClrScheme>
      <a:clrScheme name="Default Color Scheme 5">
        <a:dk1>
          <a:srgbClr val="F8F8F8"/>
        </a:dk1>
        <a:lt1>
          <a:srgbClr val="002600"/>
        </a:lt1>
        <a:dk2>
          <a:srgbClr val="9B8D65"/>
        </a:dk2>
        <a:lt2>
          <a:srgbClr val="FAFACC"/>
        </a:lt2>
        <a:accent1>
          <a:srgbClr val="CC9933"/>
        </a:accent1>
        <a:accent2>
          <a:srgbClr val="8F9967"/>
        </a:accent2>
        <a:accent3>
          <a:srgbClr val="AAABAA"/>
        </a:accent3>
        <a:accent4>
          <a:srgbClr val="D6D6D6"/>
        </a:accent4>
        <a:accent5>
          <a:srgbClr val="E2CAAD"/>
        </a:accent5>
        <a:accent6>
          <a:srgbClr val="80895C"/>
        </a:accent6>
        <a:hlink>
          <a:srgbClr val="336600"/>
        </a:hlink>
        <a:folHlink>
          <a:srgbClr val="808000"/>
        </a:folHlink>
      </a:clrScheme>
    </a:extraClrScheme>
    <a:extraClrScheme>
      <a:clrScheme name="Default Color Scheme 6">
        <a:dk1>
          <a:srgbClr val="FFFFFF"/>
        </a:dk1>
        <a:lt1>
          <a:srgbClr val="006699"/>
        </a:lt1>
        <a:dk2>
          <a:srgbClr val="333333"/>
        </a:dk2>
        <a:lt2>
          <a:srgbClr val="FFFFFF"/>
        </a:lt2>
        <a:accent1>
          <a:srgbClr val="CC9900"/>
        </a:accent1>
        <a:accent2>
          <a:srgbClr val="FF9900"/>
        </a:accent2>
        <a:accent3>
          <a:srgbClr val="AAB9CA"/>
        </a:accent3>
        <a:accent4>
          <a:srgbClr val="DCDCDC"/>
        </a:accent4>
        <a:accent5>
          <a:srgbClr val="E2CAAA"/>
        </a:accent5>
        <a:accent6>
          <a:srgbClr val="E58900"/>
        </a:accent6>
        <a:hlink>
          <a:srgbClr val="FFCC00"/>
        </a:hlink>
        <a:folHlink>
          <a:srgbClr val="706F37"/>
        </a:folHlink>
      </a:clrScheme>
    </a:extraClrScheme>
    <a:extraClrScheme>
      <a:clrScheme name="Default Color Scheme 7">
        <a:dk1>
          <a:srgbClr val="000000"/>
        </a:dk1>
        <a:lt1>
          <a:srgbClr val="FFFFFF"/>
        </a:lt1>
        <a:dk2>
          <a:srgbClr val="5F5F5F"/>
        </a:dk2>
        <a:lt2>
          <a:srgbClr val="006633"/>
        </a:lt2>
        <a:accent1>
          <a:srgbClr val="CC9900"/>
        </a:accent1>
        <a:accent2>
          <a:srgbClr val="3B812F"/>
        </a:accent2>
        <a:accent3>
          <a:srgbClr val="FFFFFF"/>
        </a:accent3>
        <a:accent4>
          <a:srgbClr val="000000"/>
        </a:accent4>
        <a:accent5>
          <a:srgbClr val="E2CAAA"/>
        </a:accent5>
        <a:accent6>
          <a:srgbClr val="347329"/>
        </a:accent6>
        <a:hlink>
          <a:srgbClr val="996600"/>
        </a:hlink>
        <a:folHlink>
          <a:srgbClr val="AFBF39"/>
        </a:folHlink>
      </a:clrScheme>
    </a:extraClrScheme>
    <a:extraClrScheme>
      <a:clrScheme name="Default Color Scheme 8">
        <a:dk1>
          <a:srgbClr val="000000"/>
        </a:dk1>
        <a:lt1>
          <a:srgbClr val="FFFFFF"/>
        </a:lt1>
        <a:dk2>
          <a:srgbClr val="666699"/>
        </a:dk2>
        <a:lt2>
          <a:srgbClr val="CC0000"/>
        </a:lt2>
        <a:accent1>
          <a:srgbClr val="808080"/>
        </a:accent1>
        <a:accent2>
          <a:srgbClr val="999933"/>
        </a:accent2>
        <a:accent3>
          <a:srgbClr val="FFFFFF"/>
        </a:accent3>
        <a:accent4>
          <a:srgbClr val="000000"/>
        </a:accent4>
        <a:accent5>
          <a:srgbClr val="C1C1C1"/>
        </a:accent5>
        <a:accent6>
          <a:srgbClr val="89892D"/>
        </a:accent6>
        <a:hlink>
          <a:srgbClr val="4C6D80"/>
        </a:hlink>
        <a:folHlink>
          <a:srgbClr val="B2B2B2"/>
        </a:folHlink>
      </a:clrScheme>
    </a:extraClrScheme>
    <a:extraClrScheme>
      <a:clrScheme name="Default Color Scheme 9">
        <a:dk1>
          <a:srgbClr val="000000"/>
        </a:dk1>
        <a:lt1>
          <a:srgbClr val="FFFFFF"/>
        </a:lt1>
        <a:dk2>
          <a:srgbClr val="666699"/>
        </a:dk2>
        <a:lt2>
          <a:srgbClr val="003399"/>
        </a:lt2>
        <a:accent1>
          <a:srgbClr val="009999"/>
        </a:accent1>
        <a:accent2>
          <a:srgbClr val="4C6D4E"/>
        </a:accent2>
        <a:accent3>
          <a:srgbClr val="FFFFFF"/>
        </a:accent3>
        <a:accent4>
          <a:srgbClr val="000000"/>
        </a:accent4>
        <a:accent5>
          <a:srgbClr val="AACACA"/>
        </a:accent5>
        <a:accent6>
          <a:srgbClr val="436145"/>
        </a:accent6>
        <a:hlink>
          <a:srgbClr val="4C6D80"/>
        </a:hlink>
        <a:folHlink>
          <a:srgbClr val="B2B2B2"/>
        </a:folHlink>
      </a:clrScheme>
    </a:extraClrScheme>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2050</Words>
  <PresentationFormat>35 毫米幻灯片</PresentationFormat>
  <Paragraphs>261</Paragraphs>
  <Slides>32</Slides>
  <Notes>1</Notes>
  <HiddenSlides>0</HiddenSlides>
  <MMClips>0</MMClips>
  <ScaleCrop>false</ScaleCrop>
  <HeadingPairs>
    <vt:vector size="4" baseType="variant">
      <vt:variant>
        <vt:lpstr>主题</vt:lpstr>
      </vt:variant>
      <vt:variant>
        <vt:i4>4</vt:i4>
      </vt:variant>
      <vt:variant>
        <vt:lpstr>幻灯片标题</vt:lpstr>
      </vt:variant>
      <vt:variant>
        <vt:i4>32</vt:i4>
      </vt:variant>
    </vt:vector>
  </HeadingPairs>
  <TitlesOfParts>
    <vt:vector size="36" baseType="lpstr">
      <vt:lpstr>Office 主题</vt:lpstr>
      <vt:lpstr>Office 主题</vt:lpstr>
      <vt:lpstr>Office 主题</vt:lpstr>
      <vt:lpstr>Office 主题</vt:lpstr>
      <vt:lpstr>幻灯片 1</vt:lpstr>
      <vt:lpstr>幻灯片 2</vt:lpstr>
      <vt:lpstr>一、国内外安全生产及应急演练形势</vt:lpstr>
      <vt:lpstr>1. 我国安全生产应急演练形势</vt:lpstr>
      <vt:lpstr>1. 我国安全生产应急演练形势</vt:lpstr>
      <vt:lpstr>2. 国外安全生产及应急演练形势</vt:lpstr>
      <vt:lpstr>二、安全生产应急演练目的和作用</vt:lpstr>
      <vt:lpstr>二、安全生产应急演练目的和作用</vt:lpstr>
      <vt:lpstr>二、安全生产应急演练目的和作用</vt:lpstr>
      <vt:lpstr>三、应急演练的分类</vt:lpstr>
      <vt:lpstr>三、应急演练的分类</vt:lpstr>
      <vt:lpstr>四、安全生产应急演练组织机构</vt:lpstr>
      <vt:lpstr>五、安全生产应急演练组织策划</vt:lpstr>
      <vt:lpstr>五、安全生产应急演练组织策划</vt:lpstr>
      <vt:lpstr>六、安全生产应急演练组织实施</vt:lpstr>
      <vt:lpstr>1. 基本要求</vt:lpstr>
      <vt:lpstr>2. 演练实施程序</vt:lpstr>
      <vt:lpstr>七、安全生产应急演练评估</vt:lpstr>
      <vt:lpstr>八、安全生产应急演练总结与善后</vt:lpstr>
      <vt:lpstr>1. 应急演练总结</vt:lpstr>
      <vt:lpstr>1. 应急演练总结</vt:lpstr>
      <vt:lpstr>2. 应急演练的善后</vt:lpstr>
      <vt:lpstr>2. 应急演练的善后</vt:lpstr>
      <vt:lpstr>九、安全生产应急模拟演练</vt:lpstr>
      <vt:lpstr>1. 桌面推演</vt:lpstr>
      <vt:lpstr>1. 桌面推演</vt:lpstr>
      <vt:lpstr>幻灯片 27</vt:lpstr>
      <vt:lpstr>九、安全生产应急模拟演练</vt:lpstr>
      <vt:lpstr>2. 计算机仿真模拟演练</vt:lpstr>
      <vt:lpstr>2. 计算机仿真模拟演练</vt:lpstr>
      <vt:lpstr>九、安全生产应急模拟演练</vt:lpstr>
      <vt:lpstr>幻灯片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MI 9 Transparent Edition</dc:creator>
  <cp:lastModifiedBy>Xia</cp:lastModifiedBy>
  <cp:revision>1</cp:revision>
  <dcterms:created xsi:type="dcterms:W3CDTF">1969-12-31T16:00:00Z</dcterms:created>
  <dcterms:modified xsi:type="dcterms:W3CDTF">2020-05-08T01:48:35Z</dcterms:modified>
</cp:coreProperties>
</file>