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30"/>
  </p:notesMasterIdLst>
  <p:sldIdLst>
    <p:sldId id="303" r:id="rId3"/>
    <p:sldId id="257" r:id="rId4"/>
    <p:sldId id="258" r:id="rId5"/>
    <p:sldId id="304" r:id="rId6"/>
    <p:sldId id="262" r:id="rId7"/>
    <p:sldId id="305" r:id="rId8"/>
    <p:sldId id="326" r:id="rId9"/>
    <p:sldId id="32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3" r:id="rId23"/>
    <p:sldId id="320" r:id="rId24"/>
    <p:sldId id="321" r:id="rId25"/>
    <p:sldId id="322" r:id="rId26"/>
    <p:sldId id="324" r:id="rId27"/>
    <p:sldId id="325" r:id="rId28"/>
    <p:sldId id="301" r:id="rId29"/>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微软雅黑" pitchFamily="34" charset="-122"/>
        <a:cs typeface="+mn-cs"/>
      </a:defRPr>
    </a:lvl1pPr>
    <a:lvl2pPr marL="457200" algn="l" rtl="0" fontAlgn="base">
      <a:spcBef>
        <a:spcPct val="0"/>
      </a:spcBef>
      <a:spcAft>
        <a:spcPct val="0"/>
      </a:spcAft>
      <a:defRPr kern="1200">
        <a:solidFill>
          <a:schemeClr val="tx1"/>
        </a:solidFill>
        <a:latin typeface="Arial" charset="0"/>
        <a:ea typeface="微软雅黑" pitchFamily="34" charset="-122"/>
        <a:cs typeface="+mn-cs"/>
      </a:defRPr>
    </a:lvl2pPr>
    <a:lvl3pPr marL="914400" algn="l" rtl="0" fontAlgn="base">
      <a:spcBef>
        <a:spcPct val="0"/>
      </a:spcBef>
      <a:spcAft>
        <a:spcPct val="0"/>
      </a:spcAft>
      <a:defRPr kern="1200">
        <a:solidFill>
          <a:schemeClr val="tx1"/>
        </a:solidFill>
        <a:latin typeface="Arial" charset="0"/>
        <a:ea typeface="微软雅黑" pitchFamily="34" charset="-122"/>
        <a:cs typeface="+mn-cs"/>
      </a:defRPr>
    </a:lvl3pPr>
    <a:lvl4pPr marL="1371600" algn="l" rtl="0" fontAlgn="base">
      <a:spcBef>
        <a:spcPct val="0"/>
      </a:spcBef>
      <a:spcAft>
        <a:spcPct val="0"/>
      </a:spcAft>
      <a:defRPr kern="1200">
        <a:solidFill>
          <a:schemeClr val="tx1"/>
        </a:solidFill>
        <a:latin typeface="Arial" charset="0"/>
        <a:ea typeface="微软雅黑" pitchFamily="34" charset="-122"/>
        <a:cs typeface="+mn-cs"/>
      </a:defRPr>
    </a:lvl4pPr>
    <a:lvl5pPr marL="1828800" algn="l" rtl="0" fontAlgn="base">
      <a:spcBef>
        <a:spcPct val="0"/>
      </a:spcBef>
      <a:spcAft>
        <a:spcPct val="0"/>
      </a:spcAft>
      <a:defRPr kern="1200">
        <a:solidFill>
          <a:schemeClr val="tx1"/>
        </a:solidFill>
        <a:latin typeface="Arial" charset="0"/>
        <a:ea typeface="微软雅黑" pitchFamily="34" charset="-122"/>
        <a:cs typeface="+mn-cs"/>
      </a:defRPr>
    </a:lvl5pPr>
    <a:lvl6pPr marL="2286000" algn="l" defTabSz="914400" rtl="0" eaLnBrk="1" latinLnBrk="0" hangingPunct="1">
      <a:defRPr kern="1200">
        <a:solidFill>
          <a:schemeClr val="tx1"/>
        </a:solidFill>
        <a:latin typeface="Arial" charset="0"/>
        <a:ea typeface="微软雅黑" pitchFamily="34" charset="-122"/>
        <a:cs typeface="+mn-cs"/>
      </a:defRPr>
    </a:lvl6pPr>
    <a:lvl7pPr marL="2743200" algn="l" defTabSz="914400" rtl="0" eaLnBrk="1" latinLnBrk="0" hangingPunct="1">
      <a:defRPr kern="1200">
        <a:solidFill>
          <a:schemeClr val="tx1"/>
        </a:solidFill>
        <a:latin typeface="Arial" charset="0"/>
        <a:ea typeface="微软雅黑" pitchFamily="34" charset="-122"/>
        <a:cs typeface="+mn-cs"/>
      </a:defRPr>
    </a:lvl7pPr>
    <a:lvl8pPr marL="3200400" algn="l" defTabSz="914400" rtl="0" eaLnBrk="1" latinLnBrk="0" hangingPunct="1">
      <a:defRPr kern="1200">
        <a:solidFill>
          <a:schemeClr val="tx1"/>
        </a:solidFill>
        <a:latin typeface="Arial" charset="0"/>
        <a:ea typeface="微软雅黑" pitchFamily="34" charset="-122"/>
        <a:cs typeface="+mn-cs"/>
      </a:defRPr>
    </a:lvl8pPr>
    <a:lvl9pPr marL="3657600" algn="l" defTabSz="914400" rtl="0" eaLnBrk="1" latinLnBrk="0" hangingPunct="1">
      <a:defRPr kern="1200">
        <a:solidFill>
          <a:schemeClr val="tx1"/>
        </a:solidFill>
        <a:latin typeface="Arial" charset="0"/>
        <a:ea typeface="微软雅黑" pitchFamily="34" charset="-122"/>
        <a:cs typeface="+mn-cs"/>
      </a:defRPr>
    </a:lvl9pPr>
  </p:defaultTextStyle>
  <p:extLst>
    <p:ext uri="{EFAFB233-063F-42B5-8137-9DF3F51BA10A}">
      <p15:sldGuideLst xmlns:p15="http://schemas.microsoft.com/office/powerpoint/2012/main">
        <p15:guide id="1" orient="horz" pos="2432">
          <p15:clr>
            <a:srgbClr val="A4A3A4"/>
          </p15:clr>
        </p15:guide>
        <p15:guide id="2" orient="horz" pos="799">
          <p15:clr>
            <a:srgbClr val="A4A3A4"/>
          </p15:clr>
        </p15:guide>
        <p15:guide id="3" orient="horz" pos="4088">
          <p15:clr>
            <a:srgbClr val="A4A3A4"/>
          </p15:clr>
        </p15:guide>
        <p15:guide id="4" pos="3840">
          <p15:clr>
            <a:srgbClr val="A4A3A4"/>
          </p15:clr>
        </p15:guide>
        <p15:guide id="5" pos="438">
          <p15:clr>
            <a:srgbClr val="A4A3A4"/>
          </p15:clr>
        </p15:guide>
        <p15:guide id="6" pos="72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autoAdjust="0"/>
  </p:normalViewPr>
  <p:slideViewPr>
    <p:cSldViewPr snapToGrid="0" showGuides="1">
      <p:cViewPr varScale="1">
        <p:scale>
          <a:sx n="68" d="100"/>
          <a:sy n="68" d="100"/>
        </p:scale>
        <p:origin x="822" y="72"/>
      </p:cViewPr>
      <p:guideLst>
        <p:guide orient="horz" pos="2432"/>
        <p:guide orient="horz" pos="799"/>
        <p:guide orient="horz" pos="4088"/>
        <p:guide pos="3840"/>
        <p:guide pos="438"/>
        <p:guide pos="7242"/>
      </p:guideLst>
    </p:cSldViewPr>
  </p:slideViewPr>
  <p:notesTextViewPr>
    <p:cViewPr>
      <p:scale>
        <a:sx n="1" d="1"/>
        <a:sy n="1" d="1"/>
      </p:scale>
      <p:origin x="0" y="0"/>
    </p:cViewPr>
  </p:notesTextViewPr>
  <p:sorterViewPr showFormatting="0">
    <p:cViewPr>
      <p:scale>
        <a:sx n="139" d="100"/>
        <a:sy n="139"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1">
  <dgm:title val=""/>
  <dgm:desc val=""/>
  <dgm:catLst>
    <dgm:cat type="accent5" pri="11100"/>
  </dgm:catLst>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9F79D79-DD4C-40D4-B8F4-5161BCFAAD94}" type="doc">
      <dgm:prSet loTypeId="urn:microsoft.com/office/officeart/2008/layout/VerticalCurvedList#1" loCatId="list" qsTypeId="urn:microsoft.com/office/officeart/2005/8/quickstyle/simple1#1" qsCatId="simple" csTypeId="urn:microsoft.com/office/officeart/2005/8/colors/colorful4#1" csCatId="colorful" phldr="1"/>
      <dgm:spPr/>
      <dgm:t>
        <a:bodyPr/>
        <a:lstStyle/>
        <a:p>
          <a:endParaRPr lang="zh-CN" altLang="en-US"/>
        </a:p>
      </dgm:t>
    </dgm:pt>
    <dgm:pt modelId="{502BA9C7-3BD1-4DBC-9A5F-053CA0ED71B7}">
      <dgm:prSet custT="1"/>
      <dgm:spPr/>
      <dgm:t>
        <a:bodyPr/>
        <a:lstStyle/>
        <a:p>
          <a:pPr rtl="0"/>
          <a:r>
            <a:rPr lang="en-US" sz="1800" b="1" dirty="0">
              <a:latin typeface="+mn-ea"/>
              <a:ea typeface="+mn-ea"/>
            </a:rPr>
            <a:t>1.</a:t>
          </a:r>
          <a:r>
            <a:rPr lang="zh-CN" sz="1800" b="1" dirty="0">
              <a:latin typeface="+mn-ea"/>
              <a:ea typeface="+mn-ea"/>
            </a:rPr>
            <a:t>易燃易爆危险品的概念和种类</a:t>
          </a:r>
        </a:p>
      </dgm:t>
    </dgm:pt>
    <dgm:pt modelId="{7E99EC3B-613C-4609-B202-54286FE4A7CC}" type="parTrans" cxnId="{77C41B5E-EDA8-4C6B-9495-1FFCC2327C5E}">
      <dgm:prSet/>
      <dgm:spPr/>
      <dgm:t>
        <a:bodyPr/>
        <a:lstStyle/>
        <a:p>
          <a:endParaRPr lang="zh-CN" altLang="en-US" sz="1800" b="1">
            <a:latin typeface="+mn-ea"/>
            <a:ea typeface="+mn-ea"/>
          </a:endParaRPr>
        </a:p>
      </dgm:t>
    </dgm:pt>
    <dgm:pt modelId="{D84C482C-DAF2-4A46-BAEC-02417DEC9327}" type="sibTrans" cxnId="{77C41B5E-EDA8-4C6B-9495-1FFCC2327C5E}">
      <dgm:prSet/>
      <dgm:spPr/>
      <dgm:t>
        <a:bodyPr/>
        <a:lstStyle/>
        <a:p>
          <a:endParaRPr lang="zh-CN" altLang="en-US" sz="1800" b="1">
            <a:latin typeface="+mn-ea"/>
            <a:ea typeface="+mn-ea"/>
          </a:endParaRPr>
        </a:p>
      </dgm:t>
    </dgm:pt>
    <dgm:pt modelId="{9F957B6C-93D6-430C-899A-ADD6CE3BA606}">
      <dgm:prSet custT="1"/>
      <dgm:spPr/>
      <dgm:t>
        <a:bodyPr/>
        <a:lstStyle/>
        <a:p>
          <a:pPr rtl="0"/>
          <a:r>
            <a:rPr lang="en-US" sz="1800" b="1" dirty="0">
              <a:latin typeface="+mn-ea"/>
              <a:ea typeface="+mn-ea"/>
            </a:rPr>
            <a:t>2.</a:t>
          </a:r>
          <a:r>
            <a:rPr lang="zh-CN" sz="1800" b="1">
              <a:latin typeface="+mn-ea"/>
              <a:ea typeface="+mn-ea"/>
            </a:rPr>
            <a:t>爆炸品</a:t>
          </a:r>
        </a:p>
      </dgm:t>
    </dgm:pt>
    <dgm:pt modelId="{B6C3C8B2-9B75-4D7D-A068-A5B0DC59DA20}" type="parTrans" cxnId="{2435DF34-6C88-4C7D-9306-55D1531660A0}">
      <dgm:prSet/>
      <dgm:spPr/>
      <dgm:t>
        <a:bodyPr/>
        <a:lstStyle/>
        <a:p>
          <a:endParaRPr lang="zh-CN" altLang="en-US" sz="1800" b="1">
            <a:latin typeface="+mn-ea"/>
            <a:ea typeface="+mn-ea"/>
          </a:endParaRPr>
        </a:p>
      </dgm:t>
    </dgm:pt>
    <dgm:pt modelId="{FADC4465-E3CC-4DD0-856C-24439842448C}" type="sibTrans" cxnId="{2435DF34-6C88-4C7D-9306-55D1531660A0}">
      <dgm:prSet/>
      <dgm:spPr/>
      <dgm:t>
        <a:bodyPr/>
        <a:lstStyle/>
        <a:p>
          <a:endParaRPr lang="zh-CN" altLang="en-US" sz="1800" b="1">
            <a:latin typeface="+mn-ea"/>
            <a:ea typeface="+mn-ea"/>
          </a:endParaRPr>
        </a:p>
      </dgm:t>
    </dgm:pt>
    <dgm:pt modelId="{05EEB0EF-2F74-4AB6-AB3E-16CE73C0F26D}">
      <dgm:prSet custT="1"/>
      <dgm:spPr/>
      <dgm:t>
        <a:bodyPr/>
        <a:lstStyle/>
        <a:p>
          <a:pPr rtl="0"/>
          <a:r>
            <a:rPr lang="en-US" sz="1800" b="1" dirty="0">
              <a:latin typeface="+mn-ea"/>
              <a:ea typeface="+mn-ea"/>
            </a:rPr>
            <a:t>3.</a:t>
          </a:r>
          <a:r>
            <a:rPr lang="zh-CN" sz="1800" b="1" dirty="0">
              <a:latin typeface="+mn-ea"/>
              <a:ea typeface="+mn-ea"/>
            </a:rPr>
            <a:t>易燃气体</a:t>
          </a:r>
        </a:p>
      </dgm:t>
    </dgm:pt>
    <dgm:pt modelId="{93989152-0C4C-4325-AA32-9B4B9B63FE48}" type="parTrans" cxnId="{04F1DFEF-94A5-4F0A-B5B4-01D909247535}">
      <dgm:prSet/>
      <dgm:spPr/>
      <dgm:t>
        <a:bodyPr/>
        <a:lstStyle/>
        <a:p>
          <a:endParaRPr lang="zh-CN" altLang="en-US" sz="1800" b="1">
            <a:latin typeface="+mn-ea"/>
            <a:ea typeface="+mn-ea"/>
          </a:endParaRPr>
        </a:p>
      </dgm:t>
    </dgm:pt>
    <dgm:pt modelId="{F49C3F60-845C-442C-AE19-7766A60137E7}" type="sibTrans" cxnId="{04F1DFEF-94A5-4F0A-B5B4-01D909247535}">
      <dgm:prSet/>
      <dgm:spPr/>
      <dgm:t>
        <a:bodyPr/>
        <a:lstStyle/>
        <a:p>
          <a:endParaRPr lang="zh-CN" altLang="en-US" sz="1800" b="1">
            <a:latin typeface="+mn-ea"/>
            <a:ea typeface="+mn-ea"/>
          </a:endParaRPr>
        </a:p>
      </dgm:t>
    </dgm:pt>
    <dgm:pt modelId="{D56981FE-500C-4619-BAEE-CC124CF065AB}">
      <dgm:prSet custT="1"/>
      <dgm:spPr/>
      <dgm:t>
        <a:bodyPr/>
        <a:lstStyle/>
        <a:p>
          <a:pPr rtl="0"/>
          <a:r>
            <a:rPr lang="en-US" sz="1800" b="1" dirty="0">
              <a:latin typeface="+mn-ea"/>
              <a:ea typeface="+mn-ea"/>
            </a:rPr>
            <a:t>4.</a:t>
          </a:r>
          <a:r>
            <a:rPr lang="zh-CN" sz="1800" b="1" dirty="0">
              <a:latin typeface="+mn-ea"/>
              <a:ea typeface="+mn-ea"/>
            </a:rPr>
            <a:t>易燃液体</a:t>
          </a:r>
        </a:p>
      </dgm:t>
    </dgm:pt>
    <dgm:pt modelId="{94D1156B-CABE-454E-A2B6-CFF13B8EC080}" type="parTrans" cxnId="{9AD110F2-7F9F-4A27-93D0-6FD31CD1D1F7}">
      <dgm:prSet/>
      <dgm:spPr/>
      <dgm:t>
        <a:bodyPr/>
        <a:lstStyle/>
        <a:p>
          <a:endParaRPr lang="zh-CN" altLang="en-US" sz="1800" b="1">
            <a:latin typeface="+mn-ea"/>
            <a:ea typeface="+mn-ea"/>
          </a:endParaRPr>
        </a:p>
      </dgm:t>
    </dgm:pt>
    <dgm:pt modelId="{5B18DDE9-1ADF-482C-988A-144BE025352F}" type="sibTrans" cxnId="{9AD110F2-7F9F-4A27-93D0-6FD31CD1D1F7}">
      <dgm:prSet/>
      <dgm:spPr/>
      <dgm:t>
        <a:bodyPr/>
        <a:lstStyle/>
        <a:p>
          <a:endParaRPr lang="zh-CN" altLang="en-US" sz="1800" b="1">
            <a:latin typeface="+mn-ea"/>
            <a:ea typeface="+mn-ea"/>
          </a:endParaRPr>
        </a:p>
      </dgm:t>
    </dgm:pt>
    <dgm:pt modelId="{11C05EDF-C8ED-48C1-BB11-F7DE539531F7}">
      <dgm:prSet custT="1"/>
      <dgm:spPr/>
      <dgm:t>
        <a:bodyPr/>
        <a:lstStyle/>
        <a:p>
          <a:pPr rtl="0"/>
          <a:r>
            <a:rPr lang="en-US" sz="1800" b="1" dirty="0">
              <a:latin typeface="+mn-ea"/>
              <a:ea typeface="+mn-ea"/>
            </a:rPr>
            <a:t>5.</a:t>
          </a:r>
          <a:r>
            <a:rPr lang="zh-CN" sz="1800" b="1">
              <a:latin typeface="+mn-ea"/>
              <a:ea typeface="+mn-ea"/>
            </a:rPr>
            <a:t>易燃固体</a:t>
          </a:r>
        </a:p>
      </dgm:t>
    </dgm:pt>
    <dgm:pt modelId="{B78F0E9A-2966-45C7-B2C3-EF4422EEC214}" type="parTrans" cxnId="{2BD36B29-F37F-4D99-82FC-66FA8334D07F}">
      <dgm:prSet/>
      <dgm:spPr/>
      <dgm:t>
        <a:bodyPr/>
        <a:lstStyle/>
        <a:p>
          <a:endParaRPr lang="zh-CN" altLang="en-US" sz="1800" b="1">
            <a:latin typeface="+mn-ea"/>
            <a:ea typeface="+mn-ea"/>
          </a:endParaRPr>
        </a:p>
      </dgm:t>
    </dgm:pt>
    <dgm:pt modelId="{7C90C83C-46E6-4C18-A6E9-38C8C2863B50}" type="sibTrans" cxnId="{2BD36B29-F37F-4D99-82FC-66FA8334D07F}">
      <dgm:prSet/>
      <dgm:spPr/>
      <dgm:t>
        <a:bodyPr/>
        <a:lstStyle/>
        <a:p>
          <a:endParaRPr lang="zh-CN" altLang="en-US" sz="1800" b="1">
            <a:latin typeface="+mn-ea"/>
            <a:ea typeface="+mn-ea"/>
          </a:endParaRPr>
        </a:p>
      </dgm:t>
    </dgm:pt>
    <dgm:pt modelId="{D489E026-E444-4A10-9D48-3AEE0EA19AF0}">
      <dgm:prSet custT="1"/>
      <dgm:spPr/>
      <dgm:t>
        <a:bodyPr/>
        <a:lstStyle/>
        <a:p>
          <a:pPr rtl="0"/>
          <a:r>
            <a:rPr lang="en-US" sz="1800" b="1" dirty="0">
              <a:latin typeface="+mn-ea"/>
              <a:ea typeface="+mn-ea"/>
            </a:rPr>
            <a:t>6.</a:t>
          </a:r>
          <a:r>
            <a:rPr lang="zh-CN" sz="1800" b="1">
              <a:latin typeface="+mn-ea"/>
              <a:ea typeface="+mn-ea"/>
            </a:rPr>
            <a:t>易于自燃的物质、遇水放出易燃气体的物质</a:t>
          </a:r>
        </a:p>
      </dgm:t>
    </dgm:pt>
    <dgm:pt modelId="{2EEF67FC-5640-4FC8-BB62-24BBD11A7412}" type="parTrans" cxnId="{AF6A3A74-047B-479C-B8A5-FCD266F81704}">
      <dgm:prSet/>
      <dgm:spPr/>
      <dgm:t>
        <a:bodyPr/>
        <a:lstStyle/>
        <a:p>
          <a:endParaRPr lang="zh-CN" altLang="en-US" sz="1800" b="1">
            <a:latin typeface="+mn-ea"/>
            <a:ea typeface="+mn-ea"/>
          </a:endParaRPr>
        </a:p>
      </dgm:t>
    </dgm:pt>
    <dgm:pt modelId="{ABC68220-9F73-49AB-BB1C-621A5A4CFA17}" type="sibTrans" cxnId="{AF6A3A74-047B-479C-B8A5-FCD266F81704}">
      <dgm:prSet/>
      <dgm:spPr/>
      <dgm:t>
        <a:bodyPr/>
        <a:lstStyle/>
        <a:p>
          <a:endParaRPr lang="zh-CN" altLang="en-US" sz="1800" b="1">
            <a:latin typeface="+mn-ea"/>
            <a:ea typeface="+mn-ea"/>
          </a:endParaRPr>
        </a:p>
      </dgm:t>
    </dgm:pt>
    <dgm:pt modelId="{8CAF6408-95D2-4E9B-9708-E97E4CC1F342}">
      <dgm:prSet custT="1"/>
      <dgm:spPr/>
      <dgm:t>
        <a:bodyPr/>
        <a:lstStyle/>
        <a:p>
          <a:pPr rtl="0"/>
          <a:r>
            <a:rPr lang="en-US" sz="1800" b="1" dirty="0">
              <a:latin typeface="+mn-ea"/>
              <a:ea typeface="+mn-ea"/>
            </a:rPr>
            <a:t>7.</a:t>
          </a:r>
          <a:r>
            <a:rPr lang="zh-CN" sz="1800" b="1">
              <a:latin typeface="+mn-ea"/>
              <a:ea typeface="+mn-ea"/>
            </a:rPr>
            <a:t>氧化性物质和有机过氧化物</a:t>
          </a:r>
        </a:p>
      </dgm:t>
    </dgm:pt>
    <dgm:pt modelId="{68A14B46-80F9-4295-A3F8-1AAD30BE7BC1}" type="parTrans" cxnId="{ACBD528F-0652-4159-B49E-AC4E750C696E}">
      <dgm:prSet/>
      <dgm:spPr/>
      <dgm:t>
        <a:bodyPr/>
        <a:lstStyle/>
        <a:p>
          <a:endParaRPr lang="zh-CN" altLang="en-US" sz="1800" b="1">
            <a:latin typeface="+mn-ea"/>
            <a:ea typeface="+mn-ea"/>
          </a:endParaRPr>
        </a:p>
      </dgm:t>
    </dgm:pt>
    <dgm:pt modelId="{1E02F69B-9BAE-4DBD-B699-75B43589C54A}" type="sibTrans" cxnId="{ACBD528F-0652-4159-B49E-AC4E750C696E}">
      <dgm:prSet/>
      <dgm:spPr/>
      <dgm:t>
        <a:bodyPr/>
        <a:lstStyle/>
        <a:p>
          <a:endParaRPr lang="zh-CN" altLang="en-US" sz="1800" b="1">
            <a:latin typeface="+mn-ea"/>
            <a:ea typeface="+mn-ea"/>
          </a:endParaRPr>
        </a:p>
      </dgm:t>
    </dgm:pt>
    <dgm:pt modelId="{56CBA73F-9FC8-4A05-9798-E9E49D5E391F}" type="pres">
      <dgm:prSet presAssocID="{99F79D79-DD4C-40D4-B8F4-5161BCFAAD94}" presName="Name0" presStyleCnt="0">
        <dgm:presLayoutVars>
          <dgm:chMax val="7"/>
          <dgm:chPref val="7"/>
          <dgm:dir/>
        </dgm:presLayoutVars>
      </dgm:prSet>
      <dgm:spPr/>
    </dgm:pt>
    <dgm:pt modelId="{E60306C8-8B73-4B8A-A0AF-DD82FAECBFB3}" type="pres">
      <dgm:prSet presAssocID="{99F79D79-DD4C-40D4-B8F4-5161BCFAAD94}" presName="Name1" presStyleCnt="0"/>
      <dgm:spPr/>
    </dgm:pt>
    <dgm:pt modelId="{EF615FDA-BD88-404C-A8DF-475C0014735C}" type="pres">
      <dgm:prSet presAssocID="{99F79D79-DD4C-40D4-B8F4-5161BCFAAD94}" presName="cycle" presStyleCnt="0"/>
      <dgm:spPr/>
    </dgm:pt>
    <dgm:pt modelId="{C98DE569-C3D2-46E5-B363-B46F277EF8C2}" type="pres">
      <dgm:prSet presAssocID="{99F79D79-DD4C-40D4-B8F4-5161BCFAAD94}" presName="srcNode" presStyleLbl="node1" presStyleIdx="0" presStyleCnt="7"/>
      <dgm:spPr/>
    </dgm:pt>
    <dgm:pt modelId="{76D1265D-01D8-4E36-8D5A-41BF2A96808C}" type="pres">
      <dgm:prSet presAssocID="{99F79D79-DD4C-40D4-B8F4-5161BCFAAD94}" presName="conn" presStyleLbl="parChTrans1D2" presStyleIdx="0" presStyleCnt="1"/>
      <dgm:spPr/>
    </dgm:pt>
    <dgm:pt modelId="{680EADAE-5C21-4C1F-9DB6-4D688E9E3D9C}" type="pres">
      <dgm:prSet presAssocID="{99F79D79-DD4C-40D4-B8F4-5161BCFAAD94}" presName="extraNode" presStyleLbl="node1" presStyleIdx="0" presStyleCnt="7"/>
      <dgm:spPr/>
    </dgm:pt>
    <dgm:pt modelId="{7E2F901B-92DA-4D4C-B9CD-D2297A05E936}" type="pres">
      <dgm:prSet presAssocID="{99F79D79-DD4C-40D4-B8F4-5161BCFAAD94}" presName="dstNode" presStyleLbl="node1" presStyleIdx="0" presStyleCnt="7"/>
      <dgm:spPr/>
    </dgm:pt>
    <dgm:pt modelId="{5FE8618B-E1DE-4EC8-BC4C-CF8C4E7D770D}" type="pres">
      <dgm:prSet presAssocID="{502BA9C7-3BD1-4DBC-9A5F-053CA0ED71B7}" presName="text_1" presStyleLbl="node1" presStyleIdx="0" presStyleCnt="7">
        <dgm:presLayoutVars>
          <dgm:bulletEnabled val="1"/>
        </dgm:presLayoutVars>
      </dgm:prSet>
      <dgm:spPr/>
    </dgm:pt>
    <dgm:pt modelId="{05D8269A-AF80-4C79-9F9A-11166A1C7547}" type="pres">
      <dgm:prSet presAssocID="{502BA9C7-3BD1-4DBC-9A5F-053CA0ED71B7}" presName="accent_1" presStyleCnt="0"/>
      <dgm:spPr/>
    </dgm:pt>
    <dgm:pt modelId="{382D593B-3D31-4D5A-AEDC-2C7E2F4E4B7F}" type="pres">
      <dgm:prSet presAssocID="{502BA9C7-3BD1-4DBC-9A5F-053CA0ED71B7}" presName="accentRepeatNode" presStyleLbl="solidFgAcc1" presStyleIdx="0" presStyleCnt="7"/>
      <dgm:spPr/>
    </dgm:pt>
    <dgm:pt modelId="{D741F6D7-509E-41BC-BF38-B404D634DBAA}" type="pres">
      <dgm:prSet presAssocID="{9F957B6C-93D6-430C-899A-ADD6CE3BA606}" presName="text_2" presStyleLbl="node1" presStyleIdx="1" presStyleCnt="7">
        <dgm:presLayoutVars>
          <dgm:bulletEnabled val="1"/>
        </dgm:presLayoutVars>
      </dgm:prSet>
      <dgm:spPr/>
    </dgm:pt>
    <dgm:pt modelId="{450441ED-6F92-4FC9-9DAC-1F16002BD404}" type="pres">
      <dgm:prSet presAssocID="{9F957B6C-93D6-430C-899A-ADD6CE3BA606}" presName="accent_2" presStyleCnt="0"/>
      <dgm:spPr/>
    </dgm:pt>
    <dgm:pt modelId="{190E340A-179F-4E00-B50D-0B9E133397D1}" type="pres">
      <dgm:prSet presAssocID="{9F957B6C-93D6-430C-899A-ADD6CE3BA606}" presName="accentRepeatNode" presStyleLbl="solidFgAcc1" presStyleIdx="1" presStyleCnt="7"/>
      <dgm:spPr/>
    </dgm:pt>
    <dgm:pt modelId="{192A71E7-1CE5-4F91-9760-D75B8784B6F9}" type="pres">
      <dgm:prSet presAssocID="{05EEB0EF-2F74-4AB6-AB3E-16CE73C0F26D}" presName="text_3" presStyleLbl="node1" presStyleIdx="2" presStyleCnt="7">
        <dgm:presLayoutVars>
          <dgm:bulletEnabled val="1"/>
        </dgm:presLayoutVars>
      </dgm:prSet>
      <dgm:spPr/>
    </dgm:pt>
    <dgm:pt modelId="{C2763C09-7E7F-4A91-A995-E6FF856F97BB}" type="pres">
      <dgm:prSet presAssocID="{05EEB0EF-2F74-4AB6-AB3E-16CE73C0F26D}" presName="accent_3" presStyleCnt="0"/>
      <dgm:spPr/>
    </dgm:pt>
    <dgm:pt modelId="{132D2BCA-F87B-4602-B445-52C01C8A7A65}" type="pres">
      <dgm:prSet presAssocID="{05EEB0EF-2F74-4AB6-AB3E-16CE73C0F26D}" presName="accentRepeatNode" presStyleLbl="solidFgAcc1" presStyleIdx="2" presStyleCnt="7"/>
      <dgm:spPr/>
    </dgm:pt>
    <dgm:pt modelId="{1A9243DE-E3F8-4E6E-92D1-D31E5CAC2B8E}" type="pres">
      <dgm:prSet presAssocID="{D56981FE-500C-4619-BAEE-CC124CF065AB}" presName="text_4" presStyleLbl="node1" presStyleIdx="3" presStyleCnt="7">
        <dgm:presLayoutVars>
          <dgm:bulletEnabled val="1"/>
        </dgm:presLayoutVars>
      </dgm:prSet>
      <dgm:spPr/>
    </dgm:pt>
    <dgm:pt modelId="{7FFA76ED-49BB-4C8E-836E-181D7AB5402A}" type="pres">
      <dgm:prSet presAssocID="{D56981FE-500C-4619-BAEE-CC124CF065AB}" presName="accent_4" presStyleCnt="0"/>
      <dgm:spPr/>
    </dgm:pt>
    <dgm:pt modelId="{FD8273E3-E6C1-4F8E-B81E-F4340FA264E6}" type="pres">
      <dgm:prSet presAssocID="{D56981FE-500C-4619-BAEE-CC124CF065AB}" presName="accentRepeatNode" presStyleLbl="solidFgAcc1" presStyleIdx="3" presStyleCnt="7"/>
      <dgm:spPr/>
    </dgm:pt>
    <dgm:pt modelId="{C8A36D71-8FF1-417D-8788-282BF4AA38D6}" type="pres">
      <dgm:prSet presAssocID="{11C05EDF-C8ED-48C1-BB11-F7DE539531F7}" presName="text_5" presStyleLbl="node1" presStyleIdx="4" presStyleCnt="7">
        <dgm:presLayoutVars>
          <dgm:bulletEnabled val="1"/>
        </dgm:presLayoutVars>
      </dgm:prSet>
      <dgm:spPr/>
    </dgm:pt>
    <dgm:pt modelId="{64F1E817-4E70-4C71-8199-627570E678EC}" type="pres">
      <dgm:prSet presAssocID="{11C05EDF-C8ED-48C1-BB11-F7DE539531F7}" presName="accent_5" presStyleCnt="0"/>
      <dgm:spPr/>
    </dgm:pt>
    <dgm:pt modelId="{75E93198-7362-460C-9B6B-2E94F9E107C3}" type="pres">
      <dgm:prSet presAssocID="{11C05EDF-C8ED-48C1-BB11-F7DE539531F7}" presName="accentRepeatNode" presStyleLbl="solidFgAcc1" presStyleIdx="4" presStyleCnt="7"/>
      <dgm:spPr/>
    </dgm:pt>
    <dgm:pt modelId="{89F60DB7-65E3-4B98-9884-C962F80857C8}" type="pres">
      <dgm:prSet presAssocID="{D489E026-E444-4A10-9D48-3AEE0EA19AF0}" presName="text_6" presStyleLbl="node1" presStyleIdx="5" presStyleCnt="7">
        <dgm:presLayoutVars>
          <dgm:bulletEnabled val="1"/>
        </dgm:presLayoutVars>
      </dgm:prSet>
      <dgm:spPr/>
    </dgm:pt>
    <dgm:pt modelId="{A723A998-9EA3-4375-8AB0-E04D5C9A4330}" type="pres">
      <dgm:prSet presAssocID="{D489E026-E444-4A10-9D48-3AEE0EA19AF0}" presName="accent_6" presStyleCnt="0"/>
      <dgm:spPr/>
    </dgm:pt>
    <dgm:pt modelId="{FD45A7B5-95B4-46CD-A534-993F5976F4D8}" type="pres">
      <dgm:prSet presAssocID="{D489E026-E444-4A10-9D48-3AEE0EA19AF0}" presName="accentRepeatNode" presStyleLbl="solidFgAcc1" presStyleIdx="5" presStyleCnt="7"/>
      <dgm:spPr/>
    </dgm:pt>
    <dgm:pt modelId="{8AAEE686-D0B0-4DF8-86C7-B411CBD19D0E}" type="pres">
      <dgm:prSet presAssocID="{8CAF6408-95D2-4E9B-9708-E97E4CC1F342}" presName="text_7" presStyleLbl="node1" presStyleIdx="6" presStyleCnt="7">
        <dgm:presLayoutVars>
          <dgm:bulletEnabled val="1"/>
        </dgm:presLayoutVars>
      </dgm:prSet>
      <dgm:spPr/>
    </dgm:pt>
    <dgm:pt modelId="{8F9C9C75-B98D-478A-B99C-7D933A90E6F4}" type="pres">
      <dgm:prSet presAssocID="{8CAF6408-95D2-4E9B-9708-E97E4CC1F342}" presName="accent_7" presStyleCnt="0"/>
      <dgm:spPr/>
    </dgm:pt>
    <dgm:pt modelId="{69CBD54F-7505-4DB0-BDED-E512AFCA5FFE}" type="pres">
      <dgm:prSet presAssocID="{8CAF6408-95D2-4E9B-9708-E97E4CC1F342}" presName="accentRepeatNode" presStyleLbl="solidFgAcc1" presStyleIdx="6" presStyleCnt="7"/>
      <dgm:spPr/>
    </dgm:pt>
  </dgm:ptLst>
  <dgm:cxnLst>
    <dgm:cxn modelId="{579A8801-E7E1-40D5-B088-D17BDCCC6DAA}" type="presOf" srcId="{11C05EDF-C8ED-48C1-BB11-F7DE539531F7}" destId="{C8A36D71-8FF1-417D-8788-282BF4AA38D6}" srcOrd="0" destOrd="0" presId="urn:microsoft.com/office/officeart/2008/layout/VerticalCurvedList#1"/>
    <dgm:cxn modelId="{F4CE8E1D-FF62-44F7-A78B-7EA27FB38E72}" type="presOf" srcId="{99F79D79-DD4C-40D4-B8F4-5161BCFAAD94}" destId="{56CBA73F-9FC8-4A05-9798-E9E49D5E391F}" srcOrd="0" destOrd="0" presId="urn:microsoft.com/office/officeart/2008/layout/VerticalCurvedList#1"/>
    <dgm:cxn modelId="{2BD36B29-F37F-4D99-82FC-66FA8334D07F}" srcId="{99F79D79-DD4C-40D4-B8F4-5161BCFAAD94}" destId="{11C05EDF-C8ED-48C1-BB11-F7DE539531F7}" srcOrd="4" destOrd="0" parTransId="{B78F0E9A-2966-45C7-B2C3-EF4422EEC214}" sibTransId="{7C90C83C-46E6-4C18-A6E9-38C8C2863B50}"/>
    <dgm:cxn modelId="{2435DF34-6C88-4C7D-9306-55D1531660A0}" srcId="{99F79D79-DD4C-40D4-B8F4-5161BCFAAD94}" destId="{9F957B6C-93D6-430C-899A-ADD6CE3BA606}" srcOrd="1" destOrd="0" parTransId="{B6C3C8B2-9B75-4D7D-A068-A5B0DC59DA20}" sibTransId="{FADC4465-E3CC-4DD0-856C-24439842448C}"/>
    <dgm:cxn modelId="{9DFE883F-298A-4FC3-AFD5-85715867CF08}" type="presOf" srcId="{D84C482C-DAF2-4A46-BAEC-02417DEC9327}" destId="{76D1265D-01D8-4E36-8D5A-41BF2A96808C}" srcOrd="0" destOrd="0" presId="urn:microsoft.com/office/officeart/2008/layout/VerticalCurvedList#1"/>
    <dgm:cxn modelId="{77C41B5E-EDA8-4C6B-9495-1FFCC2327C5E}" srcId="{99F79D79-DD4C-40D4-B8F4-5161BCFAAD94}" destId="{502BA9C7-3BD1-4DBC-9A5F-053CA0ED71B7}" srcOrd="0" destOrd="0" parTransId="{7E99EC3B-613C-4609-B202-54286FE4A7CC}" sibTransId="{D84C482C-DAF2-4A46-BAEC-02417DEC9327}"/>
    <dgm:cxn modelId="{CD32D85F-325A-48D3-A6CE-FB184F708ACC}" type="presOf" srcId="{05EEB0EF-2F74-4AB6-AB3E-16CE73C0F26D}" destId="{192A71E7-1CE5-4F91-9760-D75B8784B6F9}" srcOrd="0" destOrd="0" presId="urn:microsoft.com/office/officeart/2008/layout/VerticalCurvedList#1"/>
    <dgm:cxn modelId="{49783B6D-4E0E-4E64-95B7-A8EFCADE5D38}" type="presOf" srcId="{8CAF6408-95D2-4E9B-9708-E97E4CC1F342}" destId="{8AAEE686-D0B0-4DF8-86C7-B411CBD19D0E}" srcOrd="0" destOrd="0" presId="urn:microsoft.com/office/officeart/2008/layout/VerticalCurvedList#1"/>
    <dgm:cxn modelId="{9AB40750-8822-4D8F-A8CE-CF31500579C8}" type="presOf" srcId="{D56981FE-500C-4619-BAEE-CC124CF065AB}" destId="{1A9243DE-E3F8-4E6E-92D1-D31E5CAC2B8E}" srcOrd="0" destOrd="0" presId="urn:microsoft.com/office/officeart/2008/layout/VerticalCurvedList#1"/>
    <dgm:cxn modelId="{AF6A3A74-047B-479C-B8A5-FCD266F81704}" srcId="{99F79D79-DD4C-40D4-B8F4-5161BCFAAD94}" destId="{D489E026-E444-4A10-9D48-3AEE0EA19AF0}" srcOrd="5" destOrd="0" parTransId="{2EEF67FC-5640-4FC8-BB62-24BBD11A7412}" sibTransId="{ABC68220-9F73-49AB-BB1C-621A5A4CFA17}"/>
    <dgm:cxn modelId="{ACBD528F-0652-4159-B49E-AC4E750C696E}" srcId="{99F79D79-DD4C-40D4-B8F4-5161BCFAAD94}" destId="{8CAF6408-95D2-4E9B-9708-E97E4CC1F342}" srcOrd="6" destOrd="0" parTransId="{68A14B46-80F9-4295-A3F8-1AAD30BE7BC1}" sibTransId="{1E02F69B-9BAE-4DBD-B699-75B43589C54A}"/>
    <dgm:cxn modelId="{9AAEE691-837C-4928-89C3-46B372796547}" type="presOf" srcId="{502BA9C7-3BD1-4DBC-9A5F-053CA0ED71B7}" destId="{5FE8618B-E1DE-4EC8-BC4C-CF8C4E7D770D}" srcOrd="0" destOrd="0" presId="urn:microsoft.com/office/officeart/2008/layout/VerticalCurvedList#1"/>
    <dgm:cxn modelId="{182E04EA-B6D8-42EB-BE1B-CCBD1AF7E6EC}" type="presOf" srcId="{9F957B6C-93D6-430C-899A-ADD6CE3BA606}" destId="{D741F6D7-509E-41BC-BF38-B404D634DBAA}" srcOrd="0" destOrd="0" presId="urn:microsoft.com/office/officeart/2008/layout/VerticalCurvedList#1"/>
    <dgm:cxn modelId="{04F1DFEF-94A5-4F0A-B5B4-01D909247535}" srcId="{99F79D79-DD4C-40D4-B8F4-5161BCFAAD94}" destId="{05EEB0EF-2F74-4AB6-AB3E-16CE73C0F26D}" srcOrd="2" destOrd="0" parTransId="{93989152-0C4C-4325-AA32-9B4B9B63FE48}" sibTransId="{F49C3F60-845C-442C-AE19-7766A60137E7}"/>
    <dgm:cxn modelId="{9AD110F2-7F9F-4A27-93D0-6FD31CD1D1F7}" srcId="{99F79D79-DD4C-40D4-B8F4-5161BCFAAD94}" destId="{D56981FE-500C-4619-BAEE-CC124CF065AB}" srcOrd="3" destOrd="0" parTransId="{94D1156B-CABE-454E-A2B6-CFF13B8EC080}" sibTransId="{5B18DDE9-1ADF-482C-988A-144BE025352F}"/>
    <dgm:cxn modelId="{AA9670FA-2718-4A4C-A682-34D884AF4970}" type="presOf" srcId="{D489E026-E444-4A10-9D48-3AEE0EA19AF0}" destId="{89F60DB7-65E3-4B98-9884-C962F80857C8}" srcOrd="0" destOrd="0" presId="urn:microsoft.com/office/officeart/2008/layout/VerticalCurvedList#1"/>
    <dgm:cxn modelId="{18D0E124-CFBA-49A3-B5F4-D531C96E7B3D}" type="presParOf" srcId="{56CBA73F-9FC8-4A05-9798-E9E49D5E391F}" destId="{E60306C8-8B73-4B8A-A0AF-DD82FAECBFB3}" srcOrd="0" destOrd="0" presId="urn:microsoft.com/office/officeart/2008/layout/VerticalCurvedList#1"/>
    <dgm:cxn modelId="{85EF4F27-442D-4D9D-B2FD-8A9F23508BD3}" type="presParOf" srcId="{E60306C8-8B73-4B8A-A0AF-DD82FAECBFB3}" destId="{EF615FDA-BD88-404C-A8DF-475C0014735C}" srcOrd="0" destOrd="0" presId="urn:microsoft.com/office/officeart/2008/layout/VerticalCurvedList#1"/>
    <dgm:cxn modelId="{ACF0C2A2-C119-45A4-918C-896B6B539895}" type="presParOf" srcId="{EF615FDA-BD88-404C-A8DF-475C0014735C}" destId="{C98DE569-C3D2-46E5-B363-B46F277EF8C2}" srcOrd="0" destOrd="0" presId="urn:microsoft.com/office/officeart/2008/layout/VerticalCurvedList#1"/>
    <dgm:cxn modelId="{320AFAFE-018E-4786-A80F-5EE4E576DD58}" type="presParOf" srcId="{EF615FDA-BD88-404C-A8DF-475C0014735C}" destId="{76D1265D-01D8-4E36-8D5A-41BF2A96808C}" srcOrd="1" destOrd="0" presId="urn:microsoft.com/office/officeart/2008/layout/VerticalCurvedList#1"/>
    <dgm:cxn modelId="{A2E77033-7563-4986-BF0E-8E5017FB9E82}" type="presParOf" srcId="{EF615FDA-BD88-404C-A8DF-475C0014735C}" destId="{680EADAE-5C21-4C1F-9DB6-4D688E9E3D9C}" srcOrd="2" destOrd="0" presId="urn:microsoft.com/office/officeart/2008/layout/VerticalCurvedList#1"/>
    <dgm:cxn modelId="{45BF74D9-4605-45FE-8A97-1938CBB32142}" type="presParOf" srcId="{EF615FDA-BD88-404C-A8DF-475C0014735C}" destId="{7E2F901B-92DA-4D4C-B9CD-D2297A05E936}" srcOrd="3" destOrd="0" presId="urn:microsoft.com/office/officeart/2008/layout/VerticalCurvedList#1"/>
    <dgm:cxn modelId="{9E23D1ED-423B-4F01-8535-765E5CEBD256}" type="presParOf" srcId="{E60306C8-8B73-4B8A-A0AF-DD82FAECBFB3}" destId="{5FE8618B-E1DE-4EC8-BC4C-CF8C4E7D770D}" srcOrd="1" destOrd="0" presId="urn:microsoft.com/office/officeart/2008/layout/VerticalCurvedList#1"/>
    <dgm:cxn modelId="{8EB90E83-208C-4F0C-90F0-1A7E8D2EC9CA}" type="presParOf" srcId="{E60306C8-8B73-4B8A-A0AF-DD82FAECBFB3}" destId="{05D8269A-AF80-4C79-9F9A-11166A1C7547}" srcOrd="2" destOrd="0" presId="urn:microsoft.com/office/officeart/2008/layout/VerticalCurvedList#1"/>
    <dgm:cxn modelId="{6F1FFA18-6191-431E-9DA1-B62A2EC6EA33}" type="presParOf" srcId="{05D8269A-AF80-4C79-9F9A-11166A1C7547}" destId="{382D593B-3D31-4D5A-AEDC-2C7E2F4E4B7F}" srcOrd="0" destOrd="0" presId="urn:microsoft.com/office/officeart/2008/layout/VerticalCurvedList#1"/>
    <dgm:cxn modelId="{601B1F47-E4D5-4152-8E62-D3C4B7B8EB6C}" type="presParOf" srcId="{E60306C8-8B73-4B8A-A0AF-DD82FAECBFB3}" destId="{D741F6D7-509E-41BC-BF38-B404D634DBAA}" srcOrd="3" destOrd="0" presId="urn:microsoft.com/office/officeart/2008/layout/VerticalCurvedList#1"/>
    <dgm:cxn modelId="{791F258D-8E68-4276-AE27-8672D94F04E4}" type="presParOf" srcId="{E60306C8-8B73-4B8A-A0AF-DD82FAECBFB3}" destId="{450441ED-6F92-4FC9-9DAC-1F16002BD404}" srcOrd="4" destOrd="0" presId="urn:microsoft.com/office/officeart/2008/layout/VerticalCurvedList#1"/>
    <dgm:cxn modelId="{7F61203D-9FE8-4229-94D8-EAA476B2E79F}" type="presParOf" srcId="{450441ED-6F92-4FC9-9DAC-1F16002BD404}" destId="{190E340A-179F-4E00-B50D-0B9E133397D1}" srcOrd="0" destOrd="0" presId="urn:microsoft.com/office/officeart/2008/layout/VerticalCurvedList#1"/>
    <dgm:cxn modelId="{E1A4CF0F-69D4-40E1-B33D-F3A36386A43D}" type="presParOf" srcId="{E60306C8-8B73-4B8A-A0AF-DD82FAECBFB3}" destId="{192A71E7-1CE5-4F91-9760-D75B8784B6F9}" srcOrd="5" destOrd="0" presId="urn:microsoft.com/office/officeart/2008/layout/VerticalCurvedList#1"/>
    <dgm:cxn modelId="{57D4DD5E-DD2A-4AD2-AB18-347CC44FFB02}" type="presParOf" srcId="{E60306C8-8B73-4B8A-A0AF-DD82FAECBFB3}" destId="{C2763C09-7E7F-4A91-A995-E6FF856F97BB}" srcOrd="6" destOrd="0" presId="urn:microsoft.com/office/officeart/2008/layout/VerticalCurvedList#1"/>
    <dgm:cxn modelId="{672B44CA-B808-4FD7-BD16-8FB95AB2B5FB}" type="presParOf" srcId="{C2763C09-7E7F-4A91-A995-E6FF856F97BB}" destId="{132D2BCA-F87B-4602-B445-52C01C8A7A65}" srcOrd="0" destOrd="0" presId="urn:microsoft.com/office/officeart/2008/layout/VerticalCurvedList#1"/>
    <dgm:cxn modelId="{5F800112-6D4A-4A6A-A2B5-8A36FCDCF2BA}" type="presParOf" srcId="{E60306C8-8B73-4B8A-A0AF-DD82FAECBFB3}" destId="{1A9243DE-E3F8-4E6E-92D1-D31E5CAC2B8E}" srcOrd="7" destOrd="0" presId="urn:microsoft.com/office/officeart/2008/layout/VerticalCurvedList#1"/>
    <dgm:cxn modelId="{1388FB2E-3BAE-4140-B468-033F14EA1571}" type="presParOf" srcId="{E60306C8-8B73-4B8A-A0AF-DD82FAECBFB3}" destId="{7FFA76ED-49BB-4C8E-836E-181D7AB5402A}" srcOrd="8" destOrd="0" presId="urn:microsoft.com/office/officeart/2008/layout/VerticalCurvedList#1"/>
    <dgm:cxn modelId="{CB52DF6F-3446-4BD5-9496-4866F34194CA}" type="presParOf" srcId="{7FFA76ED-49BB-4C8E-836E-181D7AB5402A}" destId="{FD8273E3-E6C1-4F8E-B81E-F4340FA264E6}" srcOrd="0" destOrd="0" presId="urn:microsoft.com/office/officeart/2008/layout/VerticalCurvedList#1"/>
    <dgm:cxn modelId="{EE502282-9979-4E2D-AE44-0F06B6561D96}" type="presParOf" srcId="{E60306C8-8B73-4B8A-A0AF-DD82FAECBFB3}" destId="{C8A36D71-8FF1-417D-8788-282BF4AA38D6}" srcOrd="9" destOrd="0" presId="urn:microsoft.com/office/officeart/2008/layout/VerticalCurvedList#1"/>
    <dgm:cxn modelId="{2F340717-0967-4732-867F-CE7DC82FC42D}" type="presParOf" srcId="{E60306C8-8B73-4B8A-A0AF-DD82FAECBFB3}" destId="{64F1E817-4E70-4C71-8199-627570E678EC}" srcOrd="10" destOrd="0" presId="urn:microsoft.com/office/officeart/2008/layout/VerticalCurvedList#1"/>
    <dgm:cxn modelId="{47C6CEA6-7BF9-4368-8A99-4AA32B99217D}" type="presParOf" srcId="{64F1E817-4E70-4C71-8199-627570E678EC}" destId="{75E93198-7362-460C-9B6B-2E94F9E107C3}" srcOrd="0" destOrd="0" presId="urn:microsoft.com/office/officeart/2008/layout/VerticalCurvedList#1"/>
    <dgm:cxn modelId="{B97CF5E4-7A46-4091-A67B-6F558491EADB}" type="presParOf" srcId="{E60306C8-8B73-4B8A-A0AF-DD82FAECBFB3}" destId="{89F60DB7-65E3-4B98-9884-C962F80857C8}" srcOrd="11" destOrd="0" presId="urn:microsoft.com/office/officeart/2008/layout/VerticalCurvedList#1"/>
    <dgm:cxn modelId="{745B21D3-7F6B-42CC-B756-76D893612706}" type="presParOf" srcId="{E60306C8-8B73-4B8A-A0AF-DD82FAECBFB3}" destId="{A723A998-9EA3-4375-8AB0-E04D5C9A4330}" srcOrd="12" destOrd="0" presId="urn:microsoft.com/office/officeart/2008/layout/VerticalCurvedList#1"/>
    <dgm:cxn modelId="{D96D731D-66B1-47CD-8C99-35AD436DF4CE}" type="presParOf" srcId="{A723A998-9EA3-4375-8AB0-E04D5C9A4330}" destId="{FD45A7B5-95B4-46CD-A534-993F5976F4D8}" srcOrd="0" destOrd="0" presId="urn:microsoft.com/office/officeart/2008/layout/VerticalCurvedList#1"/>
    <dgm:cxn modelId="{14E5D7CC-DF37-40BC-8106-4EF6587EAA1D}" type="presParOf" srcId="{E60306C8-8B73-4B8A-A0AF-DD82FAECBFB3}" destId="{8AAEE686-D0B0-4DF8-86C7-B411CBD19D0E}" srcOrd="13" destOrd="0" presId="urn:microsoft.com/office/officeart/2008/layout/VerticalCurvedList#1"/>
    <dgm:cxn modelId="{611A6EE8-1EED-4023-B8AE-06DAE7D4870F}" type="presParOf" srcId="{E60306C8-8B73-4B8A-A0AF-DD82FAECBFB3}" destId="{8F9C9C75-B98D-478A-B99C-7D933A90E6F4}" srcOrd="14" destOrd="0" presId="urn:microsoft.com/office/officeart/2008/layout/VerticalCurvedList#1"/>
    <dgm:cxn modelId="{0750ECFF-B914-440B-B85B-1ABA0D508C2D}" type="presParOf" srcId="{8F9C9C75-B98D-478A-B99C-7D933A90E6F4}" destId="{69CBD54F-7505-4DB0-BDED-E512AFCA5FFE}" srcOrd="0" destOrd="0" presId="urn:microsoft.com/office/officeart/2008/layout/VerticalCurved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0E8855-EF37-4CAE-A223-1E1DC8FCF65F}" type="doc">
      <dgm:prSet loTypeId="urn:microsoft.com/office/officeart/2005/8/layout/hList6" loCatId="list" qsTypeId="urn:microsoft.com/office/officeart/2005/8/quickstyle/simple1#2" qsCatId="simple" csTypeId="urn:microsoft.com/office/officeart/2005/8/colors/accent5_1#1" csCatId="accent5" phldr="1"/>
      <dgm:spPr/>
      <dgm:t>
        <a:bodyPr/>
        <a:lstStyle/>
        <a:p>
          <a:endParaRPr lang="zh-CN" altLang="en-US"/>
        </a:p>
      </dgm:t>
    </dgm:pt>
    <dgm:pt modelId="{0CDB272B-D587-42BA-AB9E-36C598BABE76}">
      <dgm:prSet custT="1"/>
      <dgm:spPr/>
      <dgm:t>
        <a:bodyPr/>
        <a:lstStyle/>
        <a:p>
          <a:pPr rtl="0"/>
          <a:r>
            <a:rPr lang="en-US" altLang="zh-CN" sz="1600" dirty="0">
              <a:latin typeface="+mn-ea"/>
              <a:ea typeface="+mn-ea"/>
            </a:rPr>
            <a:t>6.</a:t>
          </a:r>
          <a:r>
            <a:rPr lang="zh-CN" altLang="en-US" sz="1600" dirty="0">
              <a:latin typeface="+mn-ea"/>
              <a:ea typeface="+mn-ea"/>
            </a:rPr>
            <a:t>无整体爆炸危险的极端不敏感物品。</a:t>
          </a:r>
        </a:p>
      </dgm:t>
    </dgm:pt>
    <dgm:pt modelId="{788390C6-5CAA-4773-8339-8CEC4FF4FA4A}" type="sibTrans" cxnId="{88D30F55-9196-47A3-A269-7671A312F026}">
      <dgm:prSet/>
      <dgm:spPr/>
      <dgm:t>
        <a:bodyPr/>
        <a:lstStyle/>
        <a:p>
          <a:endParaRPr lang="zh-CN" altLang="en-US" sz="1600">
            <a:latin typeface="+mn-ea"/>
            <a:ea typeface="+mn-ea"/>
          </a:endParaRPr>
        </a:p>
      </dgm:t>
    </dgm:pt>
    <dgm:pt modelId="{2D51F2B0-71C9-4C25-AC23-7505676C3271}" type="parTrans" cxnId="{88D30F55-9196-47A3-A269-7671A312F026}">
      <dgm:prSet/>
      <dgm:spPr/>
      <dgm:t>
        <a:bodyPr/>
        <a:lstStyle/>
        <a:p>
          <a:endParaRPr lang="zh-CN" altLang="en-US" sz="1600">
            <a:latin typeface="+mn-ea"/>
            <a:ea typeface="+mn-ea"/>
          </a:endParaRPr>
        </a:p>
      </dgm:t>
    </dgm:pt>
    <dgm:pt modelId="{D28F09EF-7913-496F-AD71-FC8E4F65BD51}">
      <dgm:prSet custT="1"/>
      <dgm:spPr/>
      <dgm:t>
        <a:bodyPr/>
        <a:lstStyle/>
        <a:p>
          <a:pPr rtl="0"/>
          <a:r>
            <a:rPr lang="en-US" altLang="zh-CN" sz="1600" dirty="0">
              <a:latin typeface="+mn-ea"/>
              <a:ea typeface="+mn-ea"/>
            </a:rPr>
            <a:t>5.</a:t>
          </a:r>
          <a:r>
            <a:rPr lang="zh-CN" altLang="en-US" sz="1600" dirty="0">
              <a:latin typeface="+mn-ea"/>
              <a:ea typeface="+mn-ea"/>
            </a:rPr>
            <a:t>有整体爆炸危险的非常不敏感物质；如：铵油炸药、铵沥炸药等。</a:t>
          </a:r>
        </a:p>
      </dgm:t>
    </dgm:pt>
    <dgm:pt modelId="{374F1F3B-95F0-4956-80BA-350D77D99C97}" type="sibTrans" cxnId="{A1901AED-0B35-493A-8773-5F08FDD46723}">
      <dgm:prSet/>
      <dgm:spPr/>
      <dgm:t>
        <a:bodyPr/>
        <a:lstStyle/>
        <a:p>
          <a:endParaRPr lang="zh-CN" altLang="en-US" sz="1600">
            <a:latin typeface="+mn-ea"/>
            <a:ea typeface="+mn-ea"/>
          </a:endParaRPr>
        </a:p>
      </dgm:t>
    </dgm:pt>
    <dgm:pt modelId="{15C73171-2330-4420-BA03-FE2EE6B6E07F}" type="parTrans" cxnId="{A1901AED-0B35-493A-8773-5F08FDD46723}">
      <dgm:prSet/>
      <dgm:spPr/>
      <dgm:t>
        <a:bodyPr/>
        <a:lstStyle/>
        <a:p>
          <a:endParaRPr lang="zh-CN" altLang="en-US" sz="1600">
            <a:latin typeface="+mn-ea"/>
            <a:ea typeface="+mn-ea"/>
          </a:endParaRPr>
        </a:p>
      </dgm:t>
    </dgm:pt>
    <dgm:pt modelId="{4B19684E-46E0-46D7-A98F-06D1AEF113F3}">
      <dgm:prSet custT="1"/>
      <dgm:spPr/>
      <dgm:t>
        <a:bodyPr/>
        <a:lstStyle/>
        <a:p>
          <a:pPr rtl="0"/>
          <a:r>
            <a:rPr lang="en-US" altLang="zh-CN" sz="1600" dirty="0">
              <a:latin typeface="+mn-ea"/>
              <a:ea typeface="+mn-ea"/>
            </a:rPr>
            <a:t>4.</a:t>
          </a:r>
          <a:r>
            <a:rPr lang="zh-CN" altLang="en-US" sz="1600" dirty="0">
              <a:latin typeface="+mn-ea"/>
              <a:ea typeface="+mn-ea"/>
            </a:rPr>
            <a:t>不呈现重大危险的物质和物品；如：导火索，手持信号弹、信号火炬、烟火爆竹等。</a:t>
          </a:r>
        </a:p>
      </dgm:t>
    </dgm:pt>
    <dgm:pt modelId="{4F02860D-5FF7-423A-97BA-3EF80D3E13F1}" type="sibTrans" cxnId="{053AD4D8-C292-490E-B360-52A123A15D96}">
      <dgm:prSet/>
      <dgm:spPr/>
      <dgm:t>
        <a:bodyPr/>
        <a:lstStyle/>
        <a:p>
          <a:endParaRPr lang="zh-CN" altLang="en-US" sz="1600">
            <a:latin typeface="+mn-ea"/>
            <a:ea typeface="+mn-ea"/>
          </a:endParaRPr>
        </a:p>
      </dgm:t>
    </dgm:pt>
    <dgm:pt modelId="{03FD32D0-76F9-46F9-A8E8-BEBB6EBC2A24}" type="parTrans" cxnId="{053AD4D8-C292-490E-B360-52A123A15D96}">
      <dgm:prSet/>
      <dgm:spPr/>
      <dgm:t>
        <a:bodyPr/>
        <a:lstStyle/>
        <a:p>
          <a:endParaRPr lang="zh-CN" altLang="en-US" sz="1600">
            <a:latin typeface="+mn-ea"/>
            <a:ea typeface="+mn-ea"/>
          </a:endParaRPr>
        </a:p>
      </dgm:t>
    </dgm:pt>
    <dgm:pt modelId="{4871FE16-2B9B-4E68-ABBD-1DBB5FB6F51C}">
      <dgm:prSet custT="1"/>
      <dgm:spPr/>
      <dgm:t>
        <a:bodyPr/>
        <a:lstStyle/>
        <a:p>
          <a:pPr rtl="0"/>
          <a:r>
            <a:rPr lang="en-US" altLang="zh-CN" sz="1600" dirty="0">
              <a:latin typeface="+mn-ea"/>
              <a:ea typeface="+mn-ea"/>
            </a:rPr>
            <a:t>3.</a:t>
          </a:r>
          <a:r>
            <a:rPr lang="zh-CN" sz="1600" dirty="0">
              <a:latin typeface="+mn-ea"/>
              <a:ea typeface="+mn-ea"/>
            </a:rPr>
            <a:t>有燃烧危险并有局部爆炸危险或局部迸射危险或两种危险都有，但无整体爆炸危险的物质和物品；</a:t>
          </a:r>
          <a:r>
            <a:rPr lang="en-US" sz="1600" dirty="0">
              <a:latin typeface="+mn-ea"/>
              <a:ea typeface="+mn-ea"/>
            </a:rPr>
            <a:t> </a:t>
          </a:r>
        </a:p>
        <a:p>
          <a:pPr rtl="0"/>
          <a:r>
            <a:rPr lang="zh-CN" sz="1600" dirty="0">
              <a:latin typeface="+mn-ea"/>
              <a:ea typeface="+mn-ea"/>
            </a:rPr>
            <a:t>如：点火管、速燃导火索等</a:t>
          </a:r>
        </a:p>
      </dgm:t>
    </dgm:pt>
    <dgm:pt modelId="{29012E31-6F28-47DF-85B0-8290FFF3CE57}" type="sibTrans" cxnId="{848035E5-BE43-4A81-ADE7-9B3E16BCF421}">
      <dgm:prSet/>
      <dgm:spPr/>
      <dgm:t>
        <a:bodyPr/>
        <a:lstStyle/>
        <a:p>
          <a:endParaRPr lang="zh-CN" altLang="en-US" sz="1600">
            <a:latin typeface="+mn-ea"/>
            <a:ea typeface="+mn-ea"/>
          </a:endParaRPr>
        </a:p>
      </dgm:t>
    </dgm:pt>
    <dgm:pt modelId="{4C52A921-57F9-404A-B08D-D647D9E7C0A0}" type="parTrans" cxnId="{848035E5-BE43-4A81-ADE7-9B3E16BCF421}">
      <dgm:prSet/>
      <dgm:spPr/>
      <dgm:t>
        <a:bodyPr/>
        <a:lstStyle/>
        <a:p>
          <a:endParaRPr lang="zh-CN" altLang="en-US" sz="1600">
            <a:latin typeface="+mn-ea"/>
            <a:ea typeface="+mn-ea"/>
          </a:endParaRPr>
        </a:p>
      </dgm:t>
    </dgm:pt>
    <dgm:pt modelId="{09106350-2D08-40D6-8880-2821F18FAFC1}">
      <dgm:prSet custT="1"/>
      <dgm:spPr/>
      <dgm:t>
        <a:bodyPr/>
        <a:lstStyle/>
        <a:p>
          <a:pPr rtl="0"/>
          <a:r>
            <a:rPr lang="en-US" altLang="zh-CN" sz="1600" dirty="0">
              <a:latin typeface="+mn-ea"/>
              <a:ea typeface="+mn-ea"/>
            </a:rPr>
            <a:t>2.</a:t>
          </a:r>
          <a:r>
            <a:rPr lang="zh-CN" sz="1600" dirty="0">
              <a:latin typeface="+mn-ea"/>
              <a:ea typeface="+mn-ea"/>
            </a:rPr>
            <a:t>有迸射危险，但无整体爆炸危险的物质和物品；</a:t>
          </a:r>
          <a:r>
            <a:rPr lang="en-US" sz="1600" dirty="0">
              <a:latin typeface="+mn-ea"/>
              <a:ea typeface="+mn-ea"/>
            </a:rPr>
            <a:t> </a:t>
          </a:r>
        </a:p>
        <a:p>
          <a:pPr rtl="0"/>
          <a:r>
            <a:rPr lang="zh-CN" sz="1600" dirty="0">
              <a:latin typeface="+mn-ea"/>
              <a:ea typeface="+mn-ea"/>
            </a:rPr>
            <a:t>如：带有炸药或抛射药的火箭等</a:t>
          </a:r>
        </a:p>
      </dgm:t>
    </dgm:pt>
    <dgm:pt modelId="{1BF271AA-40B0-409E-8007-CE29C37B6B1A}" type="sibTrans" cxnId="{D67C01D2-18A8-4C37-923E-79FC28B4430B}">
      <dgm:prSet/>
      <dgm:spPr/>
      <dgm:t>
        <a:bodyPr/>
        <a:lstStyle/>
        <a:p>
          <a:endParaRPr lang="zh-CN" altLang="en-US" sz="1600">
            <a:latin typeface="+mn-ea"/>
            <a:ea typeface="+mn-ea"/>
          </a:endParaRPr>
        </a:p>
      </dgm:t>
    </dgm:pt>
    <dgm:pt modelId="{571B8FC6-63AF-4655-A686-7CE4CC37135F}" type="parTrans" cxnId="{D67C01D2-18A8-4C37-923E-79FC28B4430B}">
      <dgm:prSet/>
      <dgm:spPr/>
      <dgm:t>
        <a:bodyPr/>
        <a:lstStyle/>
        <a:p>
          <a:endParaRPr lang="zh-CN" altLang="en-US" sz="1600">
            <a:latin typeface="+mn-ea"/>
            <a:ea typeface="+mn-ea"/>
          </a:endParaRPr>
        </a:p>
      </dgm:t>
    </dgm:pt>
    <dgm:pt modelId="{49CCECE0-1208-4064-ABDE-A54B9897A8B7}">
      <dgm:prSet custT="1"/>
      <dgm:spPr/>
      <dgm:t>
        <a:bodyPr/>
        <a:lstStyle/>
        <a:p>
          <a:pPr rtl="0"/>
          <a:r>
            <a:rPr lang="en-US" altLang="zh-CN" sz="1600" dirty="0">
              <a:latin typeface="+mn-ea"/>
              <a:ea typeface="+mn-ea"/>
            </a:rPr>
            <a:t>1.</a:t>
          </a:r>
          <a:r>
            <a:rPr lang="zh-CN" sz="1600" dirty="0">
              <a:latin typeface="+mn-ea"/>
              <a:ea typeface="+mn-ea"/>
            </a:rPr>
            <a:t>有整体爆炸危险的物质和物品；</a:t>
          </a:r>
          <a:endParaRPr lang="en-US" altLang="zh-CN" sz="1600" dirty="0">
            <a:latin typeface="+mn-ea"/>
            <a:ea typeface="+mn-ea"/>
          </a:endParaRPr>
        </a:p>
        <a:p>
          <a:pPr rtl="0"/>
          <a:r>
            <a:rPr lang="zh-CN" sz="1600" dirty="0">
              <a:latin typeface="+mn-ea"/>
              <a:ea typeface="+mn-ea"/>
            </a:rPr>
            <a:t>如：爆破用的电雷管、非电雷管、弹药用雷管、叠氮铅、雷汞等起爆药，三硝基甲苯（</a:t>
          </a:r>
          <a:r>
            <a:rPr lang="en-US" sz="1600" dirty="0">
              <a:latin typeface="+mn-ea"/>
              <a:ea typeface="+mn-ea"/>
            </a:rPr>
            <a:t>TNT</a:t>
          </a:r>
          <a:r>
            <a:rPr lang="zh-CN" sz="1600" dirty="0">
              <a:latin typeface="+mn-ea"/>
              <a:ea typeface="+mn-ea"/>
            </a:rPr>
            <a:t>）等。</a:t>
          </a:r>
        </a:p>
      </dgm:t>
    </dgm:pt>
    <dgm:pt modelId="{E682045F-97C1-44EB-A3C3-9C90B824AEE7}" type="sibTrans" cxnId="{8569A3EC-91EE-4EAC-9654-FF0E7B4E2401}">
      <dgm:prSet/>
      <dgm:spPr/>
      <dgm:t>
        <a:bodyPr/>
        <a:lstStyle/>
        <a:p>
          <a:endParaRPr lang="zh-CN" altLang="en-US" sz="1600">
            <a:latin typeface="+mn-ea"/>
            <a:ea typeface="+mn-ea"/>
          </a:endParaRPr>
        </a:p>
      </dgm:t>
    </dgm:pt>
    <dgm:pt modelId="{CA4A2785-13E4-49D8-9E52-74603907E2AA}" type="parTrans" cxnId="{8569A3EC-91EE-4EAC-9654-FF0E7B4E2401}">
      <dgm:prSet/>
      <dgm:spPr/>
      <dgm:t>
        <a:bodyPr/>
        <a:lstStyle/>
        <a:p>
          <a:endParaRPr lang="zh-CN" altLang="en-US" sz="1600">
            <a:latin typeface="+mn-ea"/>
            <a:ea typeface="+mn-ea"/>
          </a:endParaRPr>
        </a:p>
      </dgm:t>
    </dgm:pt>
    <dgm:pt modelId="{07B02E66-6B47-4999-B5B1-CC5EB21AE20C}" type="pres">
      <dgm:prSet presAssocID="{BF0E8855-EF37-4CAE-A223-1E1DC8FCF65F}" presName="Name0" presStyleCnt="0">
        <dgm:presLayoutVars>
          <dgm:dir/>
          <dgm:resizeHandles val="exact"/>
        </dgm:presLayoutVars>
      </dgm:prSet>
      <dgm:spPr/>
    </dgm:pt>
    <dgm:pt modelId="{8009D600-CDC0-4908-9E6A-CACCF69DB748}" type="pres">
      <dgm:prSet presAssocID="{49CCECE0-1208-4064-ABDE-A54B9897A8B7}" presName="node" presStyleLbl="node1" presStyleIdx="0" presStyleCnt="6">
        <dgm:presLayoutVars>
          <dgm:bulletEnabled val="1"/>
        </dgm:presLayoutVars>
      </dgm:prSet>
      <dgm:spPr/>
    </dgm:pt>
    <dgm:pt modelId="{2658679E-785E-4C8A-8701-8F4E13E652EA}" type="pres">
      <dgm:prSet presAssocID="{E682045F-97C1-44EB-A3C3-9C90B824AEE7}" presName="sibTrans" presStyleCnt="0"/>
      <dgm:spPr/>
    </dgm:pt>
    <dgm:pt modelId="{CB182768-A5C3-4DD2-BEA2-BDA6D9F1663E}" type="pres">
      <dgm:prSet presAssocID="{09106350-2D08-40D6-8880-2821F18FAFC1}" presName="node" presStyleLbl="node1" presStyleIdx="1" presStyleCnt="6">
        <dgm:presLayoutVars>
          <dgm:bulletEnabled val="1"/>
        </dgm:presLayoutVars>
      </dgm:prSet>
      <dgm:spPr/>
    </dgm:pt>
    <dgm:pt modelId="{461950C9-F27F-422E-86ED-A8AFC9E55413}" type="pres">
      <dgm:prSet presAssocID="{1BF271AA-40B0-409E-8007-CE29C37B6B1A}" presName="sibTrans" presStyleCnt="0"/>
      <dgm:spPr/>
    </dgm:pt>
    <dgm:pt modelId="{0AF643AC-430A-4425-9F08-89574F07D68E}" type="pres">
      <dgm:prSet presAssocID="{4871FE16-2B9B-4E68-ABBD-1DBB5FB6F51C}" presName="node" presStyleLbl="node1" presStyleIdx="2" presStyleCnt="6">
        <dgm:presLayoutVars>
          <dgm:bulletEnabled val="1"/>
        </dgm:presLayoutVars>
      </dgm:prSet>
      <dgm:spPr/>
    </dgm:pt>
    <dgm:pt modelId="{408B9418-A638-44F7-9133-1A1AADD7EC64}" type="pres">
      <dgm:prSet presAssocID="{29012E31-6F28-47DF-85B0-8290FFF3CE57}" presName="sibTrans" presStyleCnt="0"/>
      <dgm:spPr/>
    </dgm:pt>
    <dgm:pt modelId="{01FFBF07-BAD4-42C1-8141-99A7DCBA647E}" type="pres">
      <dgm:prSet presAssocID="{4B19684E-46E0-46D7-A98F-06D1AEF113F3}" presName="node" presStyleLbl="node1" presStyleIdx="3" presStyleCnt="6">
        <dgm:presLayoutVars>
          <dgm:bulletEnabled val="1"/>
        </dgm:presLayoutVars>
      </dgm:prSet>
      <dgm:spPr/>
    </dgm:pt>
    <dgm:pt modelId="{39ACCAFC-7228-47ED-9367-7E856D84D451}" type="pres">
      <dgm:prSet presAssocID="{4F02860D-5FF7-423A-97BA-3EF80D3E13F1}" presName="sibTrans" presStyleCnt="0"/>
      <dgm:spPr/>
    </dgm:pt>
    <dgm:pt modelId="{58D84852-4D5E-431D-BB78-46C396EFB70F}" type="pres">
      <dgm:prSet presAssocID="{D28F09EF-7913-496F-AD71-FC8E4F65BD51}" presName="node" presStyleLbl="node1" presStyleIdx="4" presStyleCnt="6">
        <dgm:presLayoutVars>
          <dgm:bulletEnabled val="1"/>
        </dgm:presLayoutVars>
      </dgm:prSet>
      <dgm:spPr/>
    </dgm:pt>
    <dgm:pt modelId="{6D8DE667-2B46-4283-8062-8E570B2B7821}" type="pres">
      <dgm:prSet presAssocID="{374F1F3B-95F0-4956-80BA-350D77D99C97}" presName="sibTrans" presStyleCnt="0"/>
      <dgm:spPr/>
    </dgm:pt>
    <dgm:pt modelId="{B8AE4053-B4DD-47A0-9907-09C42456EFCE}" type="pres">
      <dgm:prSet presAssocID="{0CDB272B-D587-42BA-AB9E-36C598BABE76}" presName="node" presStyleLbl="node1" presStyleIdx="5" presStyleCnt="6">
        <dgm:presLayoutVars>
          <dgm:bulletEnabled val="1"/>
        </dgm:presLayoutVars>
      </dgm:prSet>
      <dgm:spPr/>
    </dgm:pt>
  </dgm:ptLst>
  <dgm:cxnLst>
    <dgm:cxn modelId="{D7C6CC04-0E4B-4A39-93CD-C6E2F755448E}" type="presOf" srcId="{09106350-2D08-40D6-8880-2821F18FAFC1}" destId="{CB182768-A5C3-4DD2-BEA2-BDA6D9F1663E}" srcOrd="0" destOrd="0" presId="urn:microsoft.com/office/officeart/2005/8/layout/hList6"/>
    <dgm:cxn modelId="{7F243431-357D-438A-8B8B-2A1B5CE99C39}" type="presOf" srcId="{49CCECE0-1208-4064-ABDE-A54B9897A8B7}" destId="{8009D600-CDC0-4908-9E6A-CACCF69DB748}" srcOrd="0" destOrd="0" presId="urn:microsoft.com/office/officeart/2005/8/layout/hList6"/>
    <dgm:cxn modelId="{4DE0A167-44D7-4CFB-8EBB-AD56D7FEDF17}" type="presOf" srcId="{4871FE16-2B9B-4E68-ABBD-1DBB5FB6F51C}" destId="{0AF643AC-430A-4425-9F08-89574F07D68E}" srcOrd="0" destOrd="0" presId="urn:microsoft.com/office/officeart/2005/8/layout/hList6"/>
    <dgm:cxn modelId="{88D30F55-9196-47A3-A269-7671A312F026}" srcId="{BF0E8855-EF37-4CAE-A223-1E1DC8FCF65F}" destId="{0CDB272B-D587-42BA-AB9E-36C598BABE76}" srcOrd="5" destOrd="0" parTransId="{2D51F2B0-71C9-4C25-AC23-7505676C3271}" sibTransId="{788390C6-5CAA-4773-8339-8CEC4FF4FA4A}"/>
    <dgm:cxn modelId="{9B2DBB5A-43E7-421E-8A72-9DC5BBE2A8CD}" type="presOf" srcId="{BF0E8855-EF37-4CAE-A223-1E1DC8FCF65F}" destId="{07B02E66-6B47-4999-B5B1-CC5EB21AE20C}" srcOrd="0" destOrd="0" presId="urn:microsoft.com/office/officeart/2005/8/layout/hList6"/>
    <dgm:cxn modelId="{D16EB7C0-AD5C-4E94-AF04-BB186580A3CC}" type="presOf" srcId="{4B19684E-46E0-46D7-A98F-06D1AEF113F3}" destId="{01FFBF07-BAD4-42C1-8141-99A7DCBA647E}" srcOrd="0" destOrd="0" presId="urn:microsoft.com/office/officeart/2005/8/layout/hList6"/>
    <dgm:cxn modelId="{3CD7BAC1-2618-4B16-A023-18BEB85C85E6}" type="presOf" srcId="{D28F09EF-7913-496F-AD71-FC8E4F65BD51}" destId="{58D84852-4D5E-431D-BB78-46C396EFB70F}" srcOrd="0" destOrd="0" presId="urn:microsoft.com/office/officeart/2005/8/layout/hList6"/>
    <dgm:cxn modelId="{D67C01D2-18A8-4C37-923E-79FC28B4430B}" srcId="{BF0E8855-EF37-4CAE-A223-1E1DC8FCF65F}" destId="{09106350-2D08-40D6-8880-2821F18FAFC1}" srcOrd="1" destOrd="0" parTransId="{571B8FC6-63AF-4655-A686-7CE4CC37135F}" sibTransId="{1BF271AA-40B0-409E-8007-CE29C37B6B1A}"/>
    <dgm:cxn modelId="{053AD4D8-C292-490E-B360-52A123A15D96}" srcId="{BF0E8855-EF37-4CAE-A223-1E1DC8FCF65F}" destId="{4B19684E-46E0-46D7-A98F-06D1AEF113F3}" srcOrd="3" destOrd="0" parTransId="{03FD32D0-76F9-46F9-A8E8-BEBB6EBC2A24}" sibTransId="{4F02860D-5FF7-423A-97BA-3EF80D3E13F1}"/>
    <dgm:cxn modelId="{519A3AE0-E2AA-4D80-9CDA-90995FEF2FF3}" type="presOf" srcId="{0CDB272B-D587-42BA-AB9E-36C598BABE76}" destId="{B8AE4053-B4DD-47A0-9907-09C42456EFCE}" srcOrd="0" destOrd="0" presId="urn:microsoft.com/office/officeart/2005/8/layout/hList6"/>
    <dgm:cxn modelId="{848035E5-BE43-4A81-ADE7-9B3E16BCF421}" srcId="{BF0E8855-EF37-4CAE-A223-1E1DC8FCF65F}" destId="{4871FE16-2B9B-4E68-ABBD-1DBB5FB6F51C}" srcOrd="2" destOrd="0" parTransId="{4C52A921-57F9-404A-B08D-D647D9E7C0A0}" sibTransId="{29012E31-6F28-47DF-85B0-8290FFF3CE57}"/>
    <dgm:cxn modelId="{8569A3EC-91EE-4EAC-9654-FF0E7B4E2401}" srcId="{BF0E8855-EF37-4CAE-A223-1E1DC8FCF65F}" destId="{49CCECE0-1208-4064-ABDE-A54B9897A8B7}" srcOrd="0" destOrd="0" parTransId="{CA4A2785-13E4-49D8-9E52-74603907E2AA}" sibTransId="{E682045F-97C1-44EB-A3C3-9C90B824AEE7}"/>
    <dgm:cxn modelId="{A1901AED-0B35-493A-8773-5F08FDD46723}" srcId="{BF0E8855-EF37-4CAE-A223-1E1DC8FCF65F}" destId="{D28F09EF-7913-496F-AD71-FC8E4F65BD51}" srcOrd="4" destOrd="0" parTransId="{15C73171-2330-4420-BA03-FE2EE6B6E07F}" sibTransId="{374F1F3B-95F0-4956-80BA-350D77D99C97}"/>
    <dgm:cxn modelId="{31286F72-333F-43DF-AACB-D50C75DDE829}" type="presParOf" srcId="{07B02E66-6B47-4999-B5B1-CC5EB21AE20C}" destId="{8009D600-CDC0-4908-9E6A-CACCF69DB748}" srcOrd="0" destOrd="0" presId="urn:microsoft.com/office/officeart/2005/8/layout/hList6"/>
    <dgm:cxn modelId="{86191F05-A4D8-4D6B-8F4A-609BA884C0DD}" type="presParOf" srcId="{07B02E66-6B47-4999-B5B1-CC5EB21AE20C}" destId="{2658679E-785E-4C8A-8701-8F4E13E652EA}" srcOrd="1" destOrd="0" presId="urn:microsoft.com/office/officeart/2005/8/layout/hList6"/>
    <dgm:cxn modelId="{8CF7D30E-327B-45CA-917E-94776A517A32}" type="presParOf" srcId="{07B02E66-6B47-4999-B5B1-CC5EB21AE20C}" destId="{CB182768-A5C3-4DD2-BEA2-BDA6D9F1663E}" srcOrd="2" destOrd="0" presId="urn:microsoft.com/office/officeart/2005/8/layout/hList6"/>
    <dgm:cxn modelId="{4265351F-48E4-4B08-8DB5-A5F01E55ECB8}" type="presParOf" srcId="{07B02E66-6B47-4999-B5B1-CC5EB21AE20C}" destId="{461950C9-F27F-422E-86ED-A8AFC9E55413}" srcOrd="3" destOrd="0" presId="urn:microsoft.com/office/officeart/2005/8/layout/hList6"/>
    <dgm:cxn modelId="{BD77DB24-B7E7-49BC-9C71-443D85B15052}" type="presParOf" srcId="{07B02E66-6B47-4999-B5B1-CC5EB21AE20C}" destId="{0AF643AC-430A-4425-9F08-89574F07D68E}" srcOrd="4" destOrd="0" presId="urn:microsoft.com/office/officeart/2005/8/layout/hList6"/>
    <dgm:cxn modelId="{3DE38A54-4A3F-4062-8D52-DC22E899C5C2}" type="presParOf" srcId="{07B02E66-6B47-4999-B5B1-CC5EB21AE20C}" destId="{408B9418-A638-44F7-9133-1A1AADD7EC64}" srcOrd="5" destOrd="0" presId="urn:microsoft.com/office/officeart/2005/8/layout/hList6"/>
    <dgm:cxn modelId="{E7CA9119-C96F-45B3-9D2D-E307527686F3}" type="presParOf" srcId="{07B02E66-6B47-4999-B5B1-CC5EB21AE20C}" destId="{01FFBF07-BAD4-42C1-8141-99A7DCBA647E}" srcOrd="6" destOrd="0" presId="urn:microsoft.com/office/officeart/2005/8/layout/hList6"/>
    <dgm:cxn modelId="{20208A65-AB66-4BD4-BEB1-FF52FD625AE8}" type="presParOf" srcId="{07B02E66-6B47-4999-B5B1-CC5EB21AE20C}" destId="{39ACCAFC-7228-47ED-9367-7E856D84D451}" srcOrd="7" destOrd="0" presId="urn:microsoft.com/office/officeart/2005/8/layout/hList6"/>
    <dgm:cxn modelId="{D2546682-7DF5-42C0-A745-6D07E404FF8C}" type="presParOf" srcId="{07B02E66-6B47-4999-B5B1-CC5EB21AE20C}" destId="{58D84852-4D5E-431D-BB78-46C396EFB70F}" srcOrd="8" destOrd="0" presId="urn:microsoft.com/office/officeart/2005/8/layout/hList6"/>
    <dgm:cxn modelId="{B0F1C950-2165-45EC-AD48-8097C9F55517}" type="presParOf" srcId="{07B02E66-6B47-4999-B5B1-CC5EB21AE20C}" destId="{6D8DE667-2B46-4283-8062-8E570B2B7821}" srcOrd="9" destOrd="0" presId="urn:microsoft.com/office/officeart/2005/8/layout/hList6"/>
    <dgm:cxn modelId="{9CA0F727-8637-422C-B204-90357E218AAF}" type="presParOf" srcId="{07B02E66-6B47-4999-B5B1-CC5EB21AE20C}" destId="{B8AE4053-B4DD-47A0-9907-09C42456EFCE}"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3F1D04-F81C-4E6F-AC9F-BFFC0D1ED1E3}" type="doc">
      <dgm:prSet loTypeId="urn:microsoft.com/office/officeart/2005/8/layout/hList1" loCatId="list" qsTypeId="urn:microsoft.com/office/officeart/2005/8/quickstyle/simple1#3" qsCatId="simple" csTypeId="urn:microsoft.com/office/officeart/2005/8/colors/colorful4#2" csCatId="colorful" phldr="1"/>
      <dgm:spPr/>
      <dgm:t>
        <a:bodyPr/>
        <a:lstStyle/>
        <a:p>
          <a:endParaRPr lang="zh-CN" altLang="en-US"/>
        </a:p>
      </dgm:t>
    </dgm:pt>
    <dgm:pt modelId="{3F83E325-031E-4107-9536-F0BEEC1ACEE7}">
      <dgm:prSet custT="1"/>
      <dgm:spPr/>
      <dgm:t>
        <a:bodyPr/>
        <a:lstStyle/>
        <a:p>
          <a:pPr rtl="0"/>
          <a:r>
            <a:rPr lang="zh-CN" altLang="en-US" sz="1800" dirty="0"/>
            <a:t>爆炸性</a:t>
          </a:r>
        </a:p>
      </dgm:t>
    </dgm:pt>
    <dgm:pt modelId="{FA9682BB-097E-41CB-92E0-DF57A764BF60}" type="parTrans" cxnId="{666ADA66-5FA8-4868-BA7A-ECA8A6D77389}">
      <dgm:prSet/>
      <dgm:spPr/>
      <dgm:t>
        <a:bodyPr/>
        <a:lstStyle/>
        <a:p>
          <a:endParaRPr lang="zh-CN" altLang="en-US"/>
        </a:p>
      </dgm:t>
    </dgm:pt>
    <dgm:pt modelId="{D8E07176-DA8D-47DE-970F-B1989E9755A9}" type="sibTrans" cxnId="{666ADA66-5FA8-4868-BA7A-ECA8A6D77389}">
      <dgm:prSet/>
      <dgm:spPr/>
      <dgm:t>
        <a:bodyPr/>
        <a:lstStyle/>
        <a:p>
          <a:endParaRPr lang="zh-CN" altLang="en-US"/>
        </a:p>
      </dgm:t>
    </dgm:pt>
    <dgm:pt modelId="{BDE6713B-1A63-44A5-8E24-34C39B4BB326}">
      <dgm:prSet custT="1"/>
      <dgm:spPr/>
      <dgm:t>
        <a:bodyPr/>
        <a:lstStyle/>
        <a:p>
          <a:pPr rtl="0"/>
          <a:r>
            <a:rPr lang="zh-CN" altLang="en-US" sz="1800"/>
            <a:t>敏感性</a:t>
          </a:r>
        </a:p>
      </dgm:t>
    </dgm:pt>
    <dgm:pt modelId="{C415C191-4A1A-40CF-9DA8-32FDEDF215FA}" type="parTrans" cxnId="{364BFDDA-72C2-43DB-BF0E-35BF1578D9C6}">
      <dgm:prSet/>
      <dgm:spPr/>
      <dgm:t>
        <a:bodyPr/>
        <a:lstStyle/>
        <a:p>
          <a:endParaRPr lang="zh-CN" altLang="en-US"/>
        </a:p>
      </dgm:t>
    </dgm:pt>
    <dgm:pt modelId="{D4F0C0E2-9785-4EC8-A698-8996F359D959}" type="sibTrans" cxnId="{364BFDDA-72C2-43DB-BF0E-35BF1578D9C6}">
      <dgm:prSet/>
      <dgm:spPr/>
      <dgm:t>
        <a:bodyPr/>
        <a:lstStyle/>
        <a:p>
          <a:endParaRPr lang="zh-CN" altLang="en-US"/>
        </a:p>
      </dgm:t>
    </dgm:pt>
    <dgm:pt modelId="{18E80AF2-B67F-4BD1-8EBF-C2FD173BBBA7}">
      <dgm:prSet custT="1"/>
      <dgm:spPr/>
      <dgm:t>
        <a:bodyPr/>
        <a:lstStyle/>
        <a:p>
          <a:pPr>
            <a:lnSpc>
              <a:spcPct val="150000"/>
            </a:lnSpc>
          </a:pPr>
          <a:r>
            <a:rPr lang="zh-CN" altLang="en-US" sz="1800" dirty="0">
              <a:latin typeface="+mn-ea"/>
            </a:rPr>
            <a:t>爆炸物品都具有化学不稳定性，在一定作用下，能以极快的速度发生猛烈的化学反应，</a:t>
          </a:r>
          <a:r>
            <a:rPr lang="zh-CN" altLang="en-US" sz="1800">
              <a:latin typeface="+mn-ea"/>
            </a:rPr>
            <a:t>瞬间产生</a:t>
          </a:r>
          <a:r>
            <a:rPr lang="en-US" altLang="en-US" sz="1800">
              <a:latin typeface="+mn-ea"/>
            </a:rPr>
            <a:t>[</a:t>
          </a:r>
          <a:r>
            <a:rPr lang="zh-CN" altLang="en-US" sz="1800">
              <a:latin typeface="+mn-ea"/>
            </a:rPr>
            <a:t>获取资料咨询微信：</a:t>
          </a:r>
          <a:r>
            <a:rPr lang="en-US" altLang="en-US" sz="1800">
              <a:latin typeface="+mn-ea"/>
            </a:rPr>
            <a:t>ansyingsj1]</a:t>
          </a:r>
          <a:r>
            <a:rPr lang="zh-CN" altLang="en-US" sz="1800">
              <a:latin typeface="+mn-ea"/>
            </a:rPr>
            <a:t>的</a:t>
          </a:r>
          <a:r>
            <a:rPr lang="zh-CN" altLang="en-US" sz="1800" dirty="0">
              <a:latin typeface="+mn-ea"/>
            </a:rPr>
            <a:t>大量</a:t>
          </a:r>
          <a:r>
            <a:rPr lang="zh-CN" altLang="en-US" sz="1800">
              <a:latin typeface="+mn-ea"/>
            </a:rPr>
            <a:t>气体及热量</a:t>
          </a:r>
          <a:r>
            <a:rPr lang="zh-CN" altLang="en-US" sz="1800" dirty="0">
              <a:latin typeface="+mn-ea"/>
            </a:rPr>
            <a:t>在短时间内无法逸散开去，致使周围的温度迅速上升和产生巨大的压力而引起爆炸。</a:t>
          </a:r>
          <a:endParaRPr lang="zh-CN" altLang="en-US" sz="1800" dirty="0"/>
        </a:p>
      </dgm:t>
    </dgm:pt>
    <dgm:pt modelId="{20D0E3FC-5993-44C5-B1AE-03F6010A33E6}" type="parTrans" cxnId="{B54B7191-BC5C-45BC-B21C-7455738B0B78}">
      <dgm:prSet/>
      <dgm:spPr/>
      <dgm:t>
        <a:bodyPr/>
        <a:lstStyle/>
        <a:p>
          <a:endParaRPr lang="zh-CN" altLang="en-US"/>
        </a:p>
      </dgm:t>
    </dgm:pt>
    <dgm:pt modelId="{469EF1BF-1DD7-417D-BD2D-F2E0108AA5CB}" type="sibTrans" cxnId="{B54B7191-BC5C-45BC-B21C-7455738B0B78}">
      <dgm:prSet/>
      <dgm:spPr/>
      <dgm:t>
        <a:bodyPr/>
        <a:lstStyle/>
        <a:p>
          <a:endParaRPr lang="zh-CN" altLang="en-US"/>
        </a:p>
      </dgm:t>
    </dgm:pt>
    <dgm:pt modelId="{ACCB2CB8-29F9-4127-9B88-53B99CD93566}">
      <dgm:prSet custT="1"/>
      <dgm:spPr/>
      <dgm:t>
        <a:bodyPr/>
        <a:lstStyle/>
        <a:p>
          <a:pPr>
            <a:lnSpc>
              <a:spcPct val="150000"/>
            </a:lnSpc>
          </a:pPr>
          <a:r>
            <a:rPr lang="zh-CN" altLang="en-US" sz="1800" dirty="0">
              <a:latin typeface="+mn-ea"/>
            </a:rPr>
            <a:t>任何一种爆炸品的爆炸都需要外界供给它一定的能量</a:t>
          </a:r>
          <a:r>
            <a:rPr lang="en-US" altLang="zh-CN" sz="1800" dirty="0">
              <a:latin typeface="+mn-ea"/>
            </a:rPr>
            <a:t>——</a:t>
          </a:r>
          <a:r>
            <a:rPr lang="zh-CN" altLang="en-US" sz="1800" dirty="0">
              <a:latin typeface="+mn-ea"/>
            </a:rPr>
            <a:t>起爆量。某一炸药所需的最小起爆能就是该炸药的敏感度。不同形式的炸药对不同形式的外界作用的敏感度时不同的。</a:t>
          </a:r>
          <a:endParaRPr lang="zh-CN" altLang="en-US" sz="1800" dirty="0"/>
        </a:p>
      </dgm:t>
    </dgm:pt>
    <dgm:pt modelId="{343F1C59-E413-4089-A099-921800F75037}" type="parTrans" cxnId="{D87A7FE1-EFB1-4865-8735-2122BF281714}">
      <dgm:prSet/>
      <dgm:spPr/>
      <dgm:t>
        <a:bodyPr/>
        <a:lstStyle/>
        <a:p>
          <a:endParaRPr lang="zh-CN" altLang="en-US"/>
        </a:p>
      </dgm:t>
    </dgm:pt>
    <dgm:pt modelId="{731EF872-0467-4BF7-A576-1632A67BA83A}" type="sibTrans" cxnId="{D87A7FE1-EFB1-4865-8735-2122BF281714}">
      <dgm:prSet/>
      <dgm:spPr/>
      <dgm:t>
        <a:bodyPr/>
        <a:lstStyle/>
        <a:p>
          <a:endParaRPr lang="zh-CN" altLang="en-US"/>
        </a:p>
      </dgm:t>
    </dgm:pt>
    <dgm:pt modelId="{71BD3CE3-FEF5-4AF9-991A-871CA3878B15}" type="pres">
      <dgm:prSet presAssocID="{DB3F1D04-F81C-4E6F-AC9F-BFFC0D1ED1E3}" presName="Name0" presStyleCnt="0">
        <dgm:presLayoutVars>
          <dgm:dir/>
          <dgm:animLvl val="lvl"/>
          <dgm:resizeHandles val="exact"/>
        </dgm:presLayoutVars>
      </dgm:prSet>
      <dgm:spPr/>
    </dgm:pt>
    <dgm:pt modelId="{E643B169-774D-4788-B386-83A846F68EF6}" type="pres">
      <dgm:prSet presAssocID="{3F83E325-031E-4107-9536-F0BEEC1ACEE7}" presName="composite" presStyleCnt="0"/>
      <dgm:spPr/>
    </dgm:pt>
    <dgm:pt modelId="{18934FCF-C1C4-43BF-8CC8-F4954B8F6970}" type="pres">
      <dgm:prSet presAssocID="{3F83E325-031E-4107-9536-F0BEEC1ACEE7}" presName="parTx" presStyleLbl="alignNode1" presStyleIdx="0" presStyleCnt="2" custScaleY="73988">
        <dgm:presLayoutVars>
          <dgm:chMax val="0"/>
          <dgm:chPref val="0"/>
          <dgm:bulletEnabled val="1"/>
        </dgm:presLayoutVars>
      </dgm:prSet>
      <dgm:spPr/>
    </dgm:pt>
    <dgm:pt modelId="{4CF3CC8F-0CE3-4704-BEB4-EDE4E685127A}" type="pres">
      <dgm:prSet presAssocID="{3F83E325-031E-4107-9536-F0BEEC1ACEE7}" presName="desTx" presStyleLbl="alignAccFollowNode1" presStyleIdx="0" presStyleCnt="2">
        <dgm:presLayoutVars>
          <dgm:bulletEnabled val="1"/>
        </dgm:presLayoutVars>
      </dgm:prSet>
      <dgm:spPr/>
    </dgm:pt>
    <dgm:pt modelId="{2426EAF1-F268-4961-B43B-DA53BB53D789}" type="pres">
      <dgm:prSet presAssocID="{D8E07176-DA8D-47DE-970F-B1989E9755A9}" presName="space" presStyleCnt="0"/>
      <dgm:spPr/>
    </dgm:pt>
    <dgm:pt modelId="{CD326DCD-A76C-4919-96CE-949CDF19051E}" type="pres">
      <dgm:prSet presAssocID="{BDE6713B-1A63-44A5-8E24-34C39B4BB326}" presName="composite" presStyleCnt="0"/>
      <dgm:spPr/>
    </dgm:pt>
    <dgm:pt modelId="{0C911636-F97D-4E60-BA39-16D58D621DF9}" type="pres">
      <dgm:prSet presAssocID="{BDE6713B-1A63-44A5-8E24-34C39B4BB326}" presName="parTx" presStyleLbl="alignNode1" presStyleIdx="1" presStyleCnt="2" custScaleY="73988">
        <dgm:presLayoutVars>
          <dgm:chMax val="0"/>
          <dgm:chPref val="0"/>
          <dgm:bulletEnabled val="1"/>
        </dgm:presLayoutVars>
      </dgm:prSet>
      <dgm:spPr/>
    </dgm:pt>
    <dgm:pt modelId="{F9E39E5F-A0DA-4EF6-A012-A2A72ADC4D15}" type="pres">
      <dgm:prSet presAssocID="{BDE6713B-1A63-44A5-8E24-34C39B4BB326}" presName="desTx" presStyleLbl="alignAccFollowNode1" presStyleIdx="1" presStyleCnt="2">
        <dgm:presLayoutVars>
          <dgm:bulletEnabled val="1"/>
        </dgm:presLayoutVars>
      </dgm:prSet>
      <dgm:spPr/>
    </dgm:pt>
  </dgm:ptLst>
  <dgm:cxnLst>
    <dgm:cxn modelId="{666ADA66-5FA8-4868-BA7A-ECA8A6D77389}" srcId="{DB3F1D04-F81C-4E6F-AC9F-BFFC0D1ED1E3}" destId="{3F83E325-031E-4107-9536-F0BEEC1ACEE7}" srcOrd="0" destOrd="0" parTransId="{FA9682BB-097E-41CB-92E0-DF57A764BF60}" sibTransId="{D8E07176-DA8D-47DE-970F-B1989E9755A9}"/>
    <dgm:cxn modelId="{2B25FF53-B8DE-4A04-ADC3-D899956BB6BD}" type="presOf" srcId="{18E80AF2-B67F-4BD1-8EBF-C2FD173BBBA7}" destId="{4CF3CC8F-0CE3-4704-BEB4-EDE4E685127A}" srcOrd="0" destOrd="0" presId="urn:microsoft.com/office/officeart/2005/8/layout/hList1"/>
    <dgm:cxn modelId="{676B1D88-6D64-4273-ADA2-7D3F13B4CB30}" type="presOf" srcId="{DB3F1D04-F81C-4E6F-AC9F-BFFC0D1ED1E3}" destId="{71BD3CE3-FEF5-4AF9-991A-871CA3878B15}" srcOrd="0" destOrd="0" presId="urn:microsoft.com/office/officeart/2005/8/layout/hList1"/>
    <dgm:cxn modelId="{ADC0DA8E-AE3B-4E2E-8B7B-2E1657C8D2DD}" type="presOf" srcId="{ACCB2CB8-29F9-4127-9B88-53B99CD93566}" destId="{F9E39E5F-A0DA-4EF6-A012-A2A72ADC4D15}" srcOrd="0" destOrd="0" presId="urn:microsoft.com/office/officeart/2005/8/layout/hList1"/>
    <dgm:cxn modelId="{B54B7191-BC5C-45BC-B21C-7455738B0B78}" srcId="{3F83E325-031E-4107-9536-F0BEEC1ACEE7}" destId="{18E80AF2-B67F-4BD1-8EBF-C2FD173BBBA7}" srcOrd="0" destOrd="0" parTransId="{20D0E3FC-5993-44C5-B1AE-03F6010A33E6}" sibTransId="{469EF1BF-1DD7-417D-BD2D-F2E0108AA5CB}"/>
    <dgm:cxn modelId="{C6E214A3-C6BE-437A-AF6F-E040E6FE1F63}" type="presOf" srcId="{BDE6713B-1A63-44A5-8E24-34C39B4BB326}" destId="{0C911636-F97D-4E60-BA39-16D58D621DF9}" srcOrd="0" destOrd="0" presId="urn:microsoft.com/office/officeart/2005/8/layout/hList1"/>
    <dgm:cxn modelId="{E6DE50BE-2AA4-4A7C-96DF-2CA76279405D}" type="presOf" srcId="{3F83E325-031E-4107-9536-F0BEEC1ACEE7}" destId="{18934FCF-C1C4-43BF-8CC8-F4954B8F6970}" srcOrd="0" destOrd="0" presId="urn:microsoft.com/office/officeart/2005/8/layout/hList1"/>
    <dgm:cxn modelId="{364BFDDA-72C2-43DB-BF0E-35BF1578D9C6}" srcId="{DB3F1D04-F81C-4E6F-AC9F-BFFC0D1ED1E3}" destId="{BDE6713B-1A63-44A5-8E24-34C39B4BB326}" srcOrd="1" destOrd="0" parTransId="{C415C191-4A1A-40CF-9DA8-32FDEDF215FA}" sibTransId="{D4F0C0E2-9785-4EC8-A698-8996F359D959}"/>
    <dgm:cxn modelId="{D87A7FE1-EFB1-4865-8735-2122BF281714}" srcId="{BDE6713B-1A63-44A5-8E24-34C39B4BB326}" destId="{ACCB2CB8-29F9-4127-9B88-53B99CD93566}" srcOrd="0" destOrd="0" parTransId="{343F1C59-E413-4089-A099-921800F75037}" sibTransId="{731EF872-0467-4BF7-A576-1632A67BA83A}"/>
    <dgm:cxn modelId="{7BE8E9F9-5EB6-4A51-97C2-D1C62676C383}" type="presParOf" srcId="{71BD3CE3-FEF5-4AF9-991A-871CA3878B15}" destId="{E643B169-774D-4788-B386-83A846F68EF6}" srcOrd="0" destOrd="0" presId="urn:microsoft.com/office/officeart/2005/8/layout/hList1"/>
    <dgm:cxn modelId="{8C2C2E7B-992C-4CF0-BCAA-C54D0AF1CF61}" type="presParOf" srcId="{E643B169-774D-4788-B386-83A846F68EF6}" destId="{18934FCF-C1C4-43BF-8CC8-F4954B8F6970}" srcOrd="0" destOrd="0" presId="urn:microsoft.com/office/officeart/2005/8/layout/hList1"/>
    <dgm:cxn modelId="{7E70776D-7948-4291-82D5-33C6C0E0DE9B}" type="presParOf" srcId="{E643B169-774D-4788-B386-83A846F68EF6}" destId="{4CF3CC8F-0CE3-4704-BEB4-EDE4E685127A}" srcOrd="1" destOrd="0" presId="urn:microsoft.com/office/officeart/2005/8/layout/hList1"/>
    <dgm:cxn modelId="{7760F697-8296-4C31-B0A1-082F6BC4F1C0}" type="presParOf" srcId="{71BD3CE3-FEF5-4AF9-991A-871CA3878B15}" destId="{2426EAF1-F268-4961-B43B-DA53BB53D789}" srcOrd="1" destOrd="0" presId="urn:microsoft.com/office/officeart/2005/8/layout/hList1"/>
    <dgm:cxn modelId="{4769076E-04BC-49BB-A86F-F629EF51F495}" type="presParOf" srcId="{71BD3CE3-FEF5-4AF9-991A-871CA3878B15}" destId="{CD326DCD-A76C-4919-96CE-949CDF19051E}" srcOrd="2" destOrd="0" presId="urn:microsoft.com/office/officeart/2005/8/layout/hList1"/>
    <dgm:cxn modelId="{84E6CF9C-2541-4212-9490-ABD9233EF21A}" type="presParOf" srcId="{CD326DCD-A76C-4919-96CE-949CDF19051E}" destId="{0C911636-F97D-4E60-BA39-16D58D621DF9}" srcOrd="0" destOrd="0" presId="urn:microsoft.com/office/officeart/2005/8/layout/hList1"/>
    <dgm:cxn modelId="{FC8E9A32-16D3-4E19-ABF0-574C157A4EFC}" type="presParOf" srcId="{CD326DCD-A76C-4919-96CE-949CDF19051E}" destId="{F9E39E5F-A0DA-4EF6-A012-A2A72ADC4D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1265D-01D8-4E36-8D5A-41BF2A96808C}">
      <dsp:nvSpPr>
        <dsp:cNvPr id="0" name=""/>
        <dsp:cNvSpPr/>
      </dsp:nvSpPr>
      <dsp:spPr>
        <a:xfrm>
          <a:off x="-5265698" y="-806835"/>
          <a:ext cx="6273182" cy="6273182"/>
        </a:xfrm>
        <a:prstGeom prst="blockArc">
          <a:avLst>
            <a:gd name="adj1" fmla="val 18900000"/>
            <a:gd name="adj2" fmla="val 2700000"/>
            <a:gd name="adj3" fmla="val 344"/>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E8618B-E1DE-4EC8-BC4C-CF8C4E7D770D}">
      <dsp:nvSpPr>
        <dsp:cNvPr id="0" name=""/>
        <dsp:cNvSpPr/>
      </dsp:nvSpPr>
      <dsp:spPr>
        <a:xfrm>
          <a:off x="326864" y="211821"/>
          <a:ext cx="9643930" cy="4234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118"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mn-ea"/>
              <a:ea typeface="+mn-ea"/>
            </a:rPr>
            <a:t>1.</a:t>
          </a:r>
          <a:r>
            <a:rPr lang="zh-CN" sz="1800" b="1" kern="1200" dirty="0">
              <a:latin typeface="+mn-ea"/>
              <a:ea typeface="+mn-ea"/>
            </a:rPr>
            <a:t>易燃易爆危险品的概念和种类</a:t>
          </a:r>
        </a:p>
      </dsp:txBody>
      <dsp:txXfrm>
        <a:off x="326864" y="211821"/>
        <a:ext cx="9643930" cy="423456"/>
      </dsp:txXfrm>
    </dsp:sp>
    <dsp:sp modelId="{382D593B-3D31-4D5A-AEDC-2C7E2F4E4B7F}">
      <dsp:nvSpPr>
        <dsp:cNvPr id="0" name=""/>
        <dsp:cNvSpPr/>
      </dsp:nvSpPr>
      <dsp:spPr>
        <a:xfrm>
          <a:off x="62204" y="158889"/>
          <a:ext cx="529320" cy="52932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41F6D7-509E-41BC-BF38-B404D634DBAA}">
      <dsp:nvSpPr>
        <dsp:cNvPr id="0" name=""/>
        <dsp:cNvSpPr/>
      </dsp:nvSpPr>
      <dsp:spPr>
        <a:xfrm>
          <a:off x="710342" y="847378"/>
          <a:ext cx="9260453" cy="423456"/>
        </a:xfrm>
        <a:prstGeom prst="rect">
          <a:avLst/>
        </a:prstGeom>
        <a:solidFill>
          <a:schemeClr val="accent4">
            <a:hueOff val="-311615"/>
            <a:satOff val="-4493"/>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118"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mn-ea"/>
              <a:ea typeface="+mn-ea"/>
            </a:rPr>
            <a:t>2.</a:t>
          </a:r>
          <a:r>
            <a:rPr lang="zh-CN" sz="1800" b="1" kern="1200">
              <a:latin typeface="+mn-ea"/>
              <a:ea typeface="+mn-ea"/>
            </a:rPr>
            <a:t>爆炸品</a:t>
          </a:r>
        </a:p>
      </dsp:txBody>
      <dsp:txXfrm>
        <a:off x="710342" y="847378"/>
        <a:ext cx="9260453" cy="423456"/>
      </dsp:txXfrm>
    </dsp:sp>
    <dsp:sp modelId="{190E340A-179F-4E00-B50D-0B9E133397D1}">
      <dsp:nvSpPr>
        <dsp:cNvPr id="0" name=""/>
        <dsp:cNvSpPr/>
      </dsp:nvSpPr>
      <dsp:spPr>
        <a:xfrm>
          <a:off x="445682" y="794446"/>
          <a:ext cx="529320" cy="529320"/>
        </a:xfrm>
        <a:prstGeom prst="ellipse">
          <a:avLst/>
        </a:prstGeom>
        <a:solidFill>
          <a:schemeClr val="lt1">
            <a:hueOff val="0"/>
            <a:satOff val="0"/>
            <a:lumOff val="0"/>
            <a:alphaOff val="0"/>
          </a:schemeClr>
        </a:solidFill>
        <a:ln w="12700" cap="flat" cmpd="sng" algn="ctr">
          <a:solidFill>
            <a:schemeClr val="accent4">
              <a:hueOff val="-311615"/>
              <a:satOff val="-4493"/>
              <a:lumOff val="-85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A71E7-1CE5-4F91-9760-D75B8784B6F9}">
      <dsp:nvSpPr>
        <dsp:cNvPr id="0" name=""/>
        <dsp:cNvSpPr/>
      </dsp:nvSpPr>
      <dsp:spPr>
        <a:xfrm>
          <a:off x="920486" y="1482470"/>
          <a:ext cx="9050309" cy="423456"/>
        </a:xfrm>
        <a:prstGeom prst="rect">
          <a:avLst/>
        </a:prstGeom>
        <a:solidFill>
          <a:schemeClr val="accent4">
            <a:hueOff val="-623230"/>
            <a:satOff val="-8986"/>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118"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mn-ea"/>
              <a:ea typeface="+mn-ea"/>
            </a:rPr>
            <a:t>3.</a:t>
          </a:r>
          <a:r>
            <a:rPr lang="zh-CN" sz="1800" b="1" kern="1200" dirty="0">
              <a:latin typeface="+mn-ea"/>
              <a:ea typeface="+mn-ea"/>
            </a:rPr>
            <a:t>易燃气体</a:t>
          </a:r>
        </a:p>
      </dsp:txBody>
      <dsp:txXfrm>
        <a:off x="920486" y="1482470"/>
        <a:ext cx="9050309" cy="423456"/>
      </dsp:txXfrm>
    </dsp:sp>
    <dsp:sp modelId="{132D2BCA-F87B-4602-B445-52C01C8A7A65}">
      <dsp:nvSpPr>
        <dsp:cNvPr id="0" name=""/>
        <dsp:cNvSpPr/>
      </dsp:nvSpPr>
      <dsp:spPr>
        <a:xfrm>
          <a:off x="655826" y="1429537"/>
          <a:ext cx="529320" cy="529320"/>
        </a:xfrm>
        <a:prstGeom prst="ellipse">
          <a:avLst/>
        </a:prstGeom>
        <a:solidFill>
          <a:schemeClr val="lt1">
            <a:hueOff val="0"/>
            <a:satOff val="0"/>
            <a:lumOff val="0"/>
            <a:alphaOff val="0"/>
          </a:schemeClr>
        </a:solidFill>
        <a:ln w="12700" cap="flat" cmpd="sng" algn="ctr">
          <a:solidFill>
            <a:schemeClr val="accent4">
              <a:hueOff val="-623230"/>
              <a:satOff val="-8986"/>
              <a:lumOff val="-16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9243DE-E3F8-4E6E-92D1-D31E5CAC2B8E}">
      <dsp:nvSpPr>
        <dsp:cNvPr id="0" name=""/>
        <dsp:cNvSpPr/>
      </dsp:nvSpPr>
      <dsp:spPr>
        <a:xfrm>
          <a:off x="987583" y="2118027"/>
          <a:ext cx="8983212" cy="423456"/>
        </a:xfrm>
        <a:prstGeom prst="rect">
          <a:avLst/>
        </a:prstGeom>
        <a:solidFill>
          <a:schemeClr val="accent4">
            <a:hueOff val="-934845"/>
            <a:satOff val="-13479"/>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118"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mn-ea"/>
              <a:ea typeface="+mn-ea"/>
            </a:rPr>
            <a:t>4.</a:t>
          </a:r>
          <a:r>
            <a:rPr lang="zh-CN" sz="1800" b="1" kern="1200" dirty="0">
              <a:latin typeface="+mn-ea"/>
              <a:ea typeface="+mn-ea"/>
            </a:rPr>
            <a:t>易燃液体</a:t>
          </a:r>
        </a:p>
      </dsp:txBody>
      <dsp:txXfrm>
        <a:off x="987583" y="2118027"/>
        <a:ext cx="8983212" cy="423456"/>
      </dsp:txXfrm>
    </dsp:sp>
    <dsp:sp modelId="{FD8273E3-E6C1-4F8E-B81E-F4340FA264E6}">
      <dsp:nvSpPr>
        <dsp:cNvPr id="0" name=""/>
        <dsp:cNvSpPr/>
      </dsp:nvSpPr>
      <dsp:spPr>
        <a:xfrm>
          <a:off x="722923" y="2065095"/>
          <a:ext cx="529320" cy="529320"/>
        </a:xfrm>
        <a:prstGeom prst="ellipse">
          <a:avLst/>
        </a:prstGeom>
        <a:solidFill>
          <a:schemeClr val="lt1">
            <a:hueOff val="0"/>
            <a:satOff val="0"/>
            <a:lumOff val="0"/>
            <a:alphaOff val="0"/>
          </a:schemeClr>
        </a:solidFill>
        <a:ln w="12700" cap="flat" cmpd="sng" algn="ctr">
          <a:solidFill>
            <a:schemeClr val="accent4">
              <a:hueOff val="-934845"/>
              <a:satOff val="-13479"/>
              <a:lumOff val="-25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A36D71-8FF1-417D-8788-282BF4AA38D6}">
      <dsp:nvSpPr>
        <dsp:cNvPr id="0" name=""/>
        <dsp:cNvSpPr/>
      </dsp:nvSpPr>
      <dsp:spPr>
        <a:xfrm>
          <a:off x="920486" y="2753584"/>
          <a:ext cx="9050309" cy="423456"/>
        </a:xfrm>
        <a:prstGeom prst="rect">
          <a:avLst/>
        </a:prstGeom>
        <a:solidFill>
          <a:schemeClr val="accent4">
            <a:hueOff val="-1246461"/>
            <a:satOff val="-17972"/>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118"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mn-ea"/>
              <a:ea typeface="+mn-ea"/>
            </a:rPr>
            <a:t>5.</a:t>
          </a:r>
          <a:r>
            <a:rPr lang="zh-CN" sz="1800" b="1" kern="1200">
              <a:latin typeface="+mn-ea"/>
              <a:ea typeface="+mn-ea"/>
            </a:rPr>
            <a:t>易燃固体</a:t>
          </a:r>
        </a:p>
      </dsp:txBody>
      <dsp:txXfrm>
        <a:off x="920486" y="2753584"/>
        <a:ext cx="9050309" cy="423456"/>
      </dsp:txXfrm>
    </dsp:sp>
    <dsp:sp modelId="{75E93198-7362-460C-9B6B-2E94F9E107C3}">
      <dsp:nvSpPr>
        <dsp:cNvPr id="0" name=""/>
        <dsp:cNvSpPr/>
      </dsp:nvSpPr>
      <dsp:spPr>
        <a:xfrm>
          <a:off x="655826" y="2700652"/>
          <a:ext cx="529320" cy="529320"/>
        </a:xfrm>
        <a:prstGeom prst="ellipse">
          <a:avLst/>
        </a:prstGeom>
        <a:solidFill>
          <a:schemeClr val="lt1">
            <a:hueOff val="0"/>
            <a:satOff val="0"/>
            <a:lumOff val="0"/>
            <a:alphaOff val="0"/>
          </a:schemeClr>
        </a:solidFill>
        <a:ln w="12700" cap="flat" cmpd="sng" algn="ctr">
          <a:solidFill>
            <a:schemeClr val="accent4">
              <a:hueOff val="-1246461"/>
              <a:satOff val="-17972"/>
              <a:lumOff val="-33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F60DB7-65E3-4B98-9884-C962F80857C8}">
      <dsp:nvSpPr>
        <dsp:cNvPr id="0" name=""/>
        <dsp:cNvSpPr/>
      </dsp:nvSpPr>
      <dsp:spPr>
        <a:xfrm>
          <a:off x="710342" y="3388675"/>
          <a:ext cx="9260453" cy="423456"/>
        </a:xfrm>
        <a:prstGeom prst="rect">
          <a:avLst/>
        </a:prstGeom>
        <a:solidFill>
          <a:schemeClr val="accent4">
            <a:hueOff val="-1558076"/>
            <a:satOff val="-22465"/>
            <a:lumOff val="-4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118"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mn-ea"/>
              <a:ea typeface="+mn-ea"/>
            </a:rPr>
            <a:t>6.</a:t>
          </a:r>
          <a:r>
            <a:rPr lang="zh-CN" sz="1800" b="1" kern="1200">
              <a:latin typeface="+mn-ea"/>
              <a:ea typeface="+mn-ea"/>
            </a:rPr>
            <a:t>易于自燃的物质、遇水放出易燃气体的物质</a:t>
          </a:r>
        </a:p>
      </dsp:txBody>
      <dsp:txXfrm>
        <a:off x="710342" y="3388675"/>
        <a:ext cx="9260453" cy="423456"/>
      </dsp:txXfrm>
    </dsp:sp>
    <dsp:sp modelId="{FD45A7B5-95B4-46CD-A534-993F5976F4D8}">
      <dsp:nvSpPr>
        <dsp:cNvPr id="0" name=""/>
        <dsp:cNvSpPr/>
      </dsp:nvSpPr>
      <dsp:spPr>
        <a:xfrm>
          <a:off x="445682" y="3335743"/>
          <a:ext cx="529320" cy="529320"/>
        </a:xfrm>
        <a:prstGeom prst="ellipse">
          <a:avLst/>
        </a:prstGeom>
        <a:solidFill>
          <a:schemeClr val="lt1">
            <a:hueOff val="0"/>
            <a:satOff val="0"/>
            <a:lumOff val="0"/>
            <a:alphaOff val="0"/>
          </a:schemeClr>
        </a:solidFill>
        <a:ln w="12700" cap="flat" cmpd="sng" algn="ctr">
          <a:solidFill>
            <a:schemeClr val="accent4">
              <a:hueOff val="-1558076"/>
              <a:satOff val="-22465"/>
              <a:lumOff val="-4248"/>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AEE686-D0B0-4DF8-86C7-B411CBD19D0E}">
      <dsp:nvSpPr>
        <dsp:cNvPr id="0" name=""/>
        <dsp:cNvSpPr/>
      </dsp:nvSpPr>
      <dsp:spPr>
        <a:xfrm>
          <a:off x="326864" y="4024233"/>
          <a:ext cx="9643930" cy="423456"/>
        </a:xfrm>
        <a:prstGeom prst="rect">
          <a:avLst/>
        </a:prstGeom>
        <a:solidFill>
          <a:schemeClr val="accent4">
            <a:hueOff val="-1869691"/>
            <a:satOff val="-26958"/>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118"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mn-ea"/>
              <a:ea typeface="+mn-ea"/>
            </a:rPr>
            <a:t>7.</a:t>
          </a:r>
          <a:r>
            <a:rPr lang="zh-CN" sz="1800" b="1" kern="1200">
              <a:latin typeface="+mn-ea"/>
              <a:ea typeface="+mn-ea"/>
            </a:rPr>
            <a:t>氧化性物质和有机过氧化物</a:t>
          </a:r>
        </a:p>
      </dsp:txBody>
      <dsp:txXfrm>
        <a:off x="326864" y="4024233"/>
        <a:ext cx="9643930" cy="423456"/>
      </dsp:txXfrm>
    </dsp:sp>
    <dsp:sp modelId="{69CBD54F-7505-4DB0-BDED-E512AFCA5FFE}">
      <dsp:nvSpPr>
        <dsp:cNvPr id="0" name=""/>
        <dsp:cNvSpPr/>
      </dsp:nvSpPr>
      <dsp:spPr>
        <a:xfrm>
          <a:off x="62204" y="3971301"/>
          <a:ext cx="529320" cy="529320"/>
        </a:xfrm>
        <a:prstGeom prst="ellipse">
          <a:avLst/>
        </a:prstGeom>
        <a:solidFill>
          <a:schemeClr val="lt1">
            <a:hueOff val="0"/>
            <a:satOff val="0"/>
            <a:lumOff val="0"/>
            <a:alphaOff val="0"/>
          </a:schemeClr>
        </a:solidFill>
        <a:ln w="12700" cap="flat" cmpd="sng" algn="ctr">
          <a:solidFill>
            <a:schemeClr val="accent4">
              <a:hueOff val="-1869691"/>
              <a:satOff val="-26958"/>
              <a:lumOff val="-509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9D600-CDC0-4908-9E6A-CACCF69DB748}">
      <dsp:nvSpPr>
        <dsp:cNvPr id="0" name=""/>
        <dsp:cNvSpPr/>
      </dsp:nvSpPr>
      <dsp:spPr>
        <a:xfrm rot="16200000">
          <a:off x="-1285212" y="1289550"/>
          <a:ext cx="4292600" cy="1713499"/>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altLang="zh-CN" sz="1600" kern="1200" dirty="0">
              <a:latin typeface="+mn-ea"/>
              <a:ea typeface="+mn-ea"/>
            </a:rPr>
            <a:t>1.</a:t>
          </a:r>
          <a:r>
            <a:rPr lang="zh-CN" sz="1600" kern="1200" dirty="0">
              <a:latin typeface="+mn-ea"/>
              <a:ea typeface="+mn-ea"/>
            </a:rPr>
            <a:t>有整体爆炸危险的物质和物品；</a:t>
          </a:r>
          <a:endParaRPr lang="en-US" altLang="zh-CN" sz="1600" kern="1200" dirty="0">
            <a:latin typeface="+mn-ea"/>
            <a:ea typeface="+mn-ea"/>
          </a:endParaRPr>
        </a:p>
        <a:p>
          <a:pPr marL="0" lvl="0" indent="0" algn="ctr" defTabSz="711200" rtl="0">
            <a:lnSpc>
              <a:spcPct val="90000"/>
            </a:lnSpc>
            <a:spcBef>
              <a:spcPct val="0"/>
            </a:spcBef>
            <a:spcAft>
              <a:spcPct val="35000"/>
            </a:spcAft>
            <a:buNone/>
          </a:pPr>
          <a:r>
            <a:rPr lang="zh-CN" sz="1600" kern="1200" dirty="0">
              <a:latin typeface="+mn-ea"/>
              <a:ea typeface="+mn-ea"/>
            </a:rPr>
            <a:t>如：爆破用的电雷管、非电雷管、弹药用雷管、叠氮铅、雷汞等起爆药，三硝基甲苯（</a:t>
          </a:r>
          <a:r>
            <a:rPr lang="en-US" sz="1600" kern="1200" dirty="0">
              <a:latin typeface="+mn-ea"/>
              <a:ea typeface="+mn-ea"/>
            </a:rPr>
            <a:t>TNT</a:t>
          </a:r>
          <a:r>
            <a:rPr lang="zh-CN" sz="1600" kern="1200" dirty="0">
              <a:latin typeface="+mn-ea"/>
              <a:ea typeface="+mn-ea"/>
            </a:rPr>
            <a:t>）等。</a:t>
          </a:r>
        </a:p>
      </dsp:txBody>
      <dsp:txXfrm rot="5400000">
        <a:off x="4338" y="858520"/>
        <a:ext cx="1713499" cy="2575560"/>
      </dsp:txXfrm>
    </dsp:sp>
    <dsp:sp modelId="{CB182768-A5C3-4DD2-BEA2-BDA6D9F1663E}">
      <dsp:nvSpPr>
        <dsp:cNvPr id="0" name=""/>
        <dsp:cNvSpPr/>
      </dsp:nvSpPr>
      <dsp:spPr>
        <a:xfrm rot="16200000">
          <a:off x="556799" y="1289550"/>
          <a:ext cx="4292600" cy="1713499"/>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altLang="zh-CN" sz="1600" kern="1200" dirty="0">
              <a:latin typeface="+mn-ea"/>
              <a:ea typeface="+mn-ea"/>
            </a:rPr>
            <a:t>2.</a:t>
          </a:r>
          <a:r>
            <a:rPr lang="zh-CN" sz="1600" kern="1200" dirty="0">
              <a:latin typeface="+mn-ea"/>
              <a:ea typeface="+mn-ea"/>
            </a:rPr>
            <a:t>有迸射危险，但无整体爆炸危险的物质和物品；</a:t>
          </a:r>
          <a:r>
            <a:rPr lang="en-US" sz="1600" kern="1200" dirty="0">
              <a:latin typeface="+mn-ea"/>
              <a:ea typeface="+mn-ea"/>
            </a:rPr>
            <a:t> </a:t>
          </a:r>
        </a:p>
        <a:p>
          <a:pPr marL="0" lvl="0" indent="0" algn="ctr" defTabSz="711200" rtl="0">
            <a:lnSpc>
              <a:spcPct val="90000"/>
            </a:lnSpc>
            <a:spcBef>
              <a:spcPct val="0"/>
            </a:spcBef>
            <a:spcAft>
              <a:spcPct val="35000"/>
            </a:spcAft>
            <a:buNone/>
          </a:pPr>
          <a:r>
            <a:rPr lang="zh-CN" sz="1600" kern="1200" dirty="0">
              <a:latin typeface="+mn-ea"/>
              <a:ea typeface="+mn-ea"/>
            </a:rPr>
            <a:t>如：带有炸药或抛射药的火箭等</a:t>
          </a:r>
        </a:p>
      </dsp:txBody>
      <dsp:txXfrm rot="5400000">
        <a:off x="1846349" y="858520"/>
        <a:ext cx="1713499" cy="2575560"/>
      </dsp:txXfrm>
    </dsp:sp>
    <dsp:sp modelId="{0AF643AC-430A-4425-9F08-89574F07D68E}">
      <dsp:nvSpPr>
        <dsp:cNvPr id="0" name=""/>
        <dsp:cNvSpPr/>
      </dsp:nvSpPr>
      <dsp:spPr>
        <a:xfrm rot="16200000">
          <a:off x="2398811" y="1289550"/>
          <a:ext cx="4292600" cy="1713499"/>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altLang="zh-CN" sz="1600" kern="1200" dirty="0">
              <a:latin typeface="+mn-ea"/>
              <a:ea typeface="+mn-ea"/>
            </a:rPr>
            <a:t>3.</a:t>
          </a:r>
          <a:r>
            <a:rPr lang="zh-CN" sz="1600" kern="1200" dirty="0">
              <a:latin typeface="+mn-ea"/>
              <a:ea typeface="+mn-ea"/>
            </a:rPr>
            <a:t>有燃烧危险并有局部爆炸危险或局部迸射危险或两种危险都有，但无整体爆炸危险的物质和物品；</a:t>
          </a:r>
          <a:r>
            <a:rPr lang="en-US" sz="1600" kern="1200" dirty="0">
              <a:latin typeface="+mn-ea"/>
              <a:ea typeface="+mn-ea"/>
            </a:rPr>
            <a:t> </a:t>
          </a:r>
        </a:p>
        <a:p>
          <a:pPr marL="0" lvl="0" indent="0" algn="ctr" defTabSz="711200" rtl="0">
            <a:lnSpc>
              <a:spcPct val="90000"/>
            </a:lnSpc>
            <a:spcBef>
              <a:spcPct val="0"/>
            </a:spcBef>
            <a:spcAft>
              <a:spcPct val="35000"/>
            </a:spcAft>
            <a:buNone/>
          </a:pPr>
          <a:r>
            <a:rPr lang="zh-CN" sz="1600" kern="1200" dirty="0">
              <a:latin typeface="+mn-ea"/>
              <a:ea typeface="+mn-ea"/>
            </a:rPr>
            <a:t>如：点火管、速燃导火索等</a:t>
          </a:r>
        </a:p>
      </dsp:txBody>
      <dsp:txXfrm rot="5400000">
        <a:off x="3688361" y="858520"/>
        <a:ext cx="1713499" cy="2575560"/>
      </dsp:txXfrm>
    </dsp:sp>
    <dsp:sp modelId="{01FFBF07-BAD4-42C1-8141-99A7DCBA647E}">
      <dsp:nvSpPr>
        <dsp:cNvPr id="0" name=""/>
        <dsp:cNvSpPr/>
      </dsp:nvSpPr>
      <dsp:spPr>
        <a:xfrm rot="16200000">
          <a:off x="4240824" y="1289550"/>
          <a:ext cx="4292600" cy="1713499"/>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altLang="zh-CN" sz="1600" kern="1200" dirty="0">
              <a:latin typeface="+mn-ea"/>
              <a:ea typeface="+mn-ea"/>
            </a:rPr>
            <a:t>4.</a:t>
          </a:r>
          <a:r>
            <a:rPr lang="zh-CN" altLang="en-US" sz="1600" kern="1200" dirty="0">
              <a:latin typeface="+mn-ea"/>
              <a:ea typeface="+mn-ea"/>
            </a:rPr>
            <a:t>不呈现重大危险的物质和物品；如：导火索，手持信号弹、信号火炬、烟火爆竹等。</a:t>
          </a:r>
        </a:p>
      </dsp:txBody>
      <dsp:txXfrm rot="5400000">
        <a:off x="5530374" y="858520"/>
        <a:ext cx="1713499" cy="2575560"/>
      </dsp:txXfrm>
    </dsp:sp>
    <dsp:sp modelId="{58D84852-4D5E-431D-BB78-46C396EFB70F}">
      <dsp:nvSpPr>
        <dsp:cNvPr id="0" name=""/>
        <dsp:cNvSpPr/>
      </dsp:nvSpPr>
      <dsp:spPr>
        <a:xfrm rot="16200000">
          <a:off x="6082836" y="1289550"/>
          <a:ext cx="4292600" cy="1713499"/>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altLang="zh-CN" sz="1600" kern="1200" dirty="0">
              <a:latin typeface="+mn-ea"/>
              <a:ea typeface="+mn-ea"/>
            </a:rPr>
            <a:t>5.</a:t>
          </a:r>
          <a:r>
            <a:rPr lang="zh-CN" altLang="en-US" sz="1600" kern="1200" dirty="0">
              <a:latin typeface="+mn-ea"/>
              <a:ea typeface="+mn-ea"/>
            </a:rPr>
            <a:t>有整体爆炸危险的非常不敏感物质；如：铵油炸药、铵沥炸药等。</a:t>
          </a:r>
        </a:p>
      </dsp:txBody>
      <dsp:txXfrm rot="5400000">
        <a:off x="7372386" y="858520"/>
        <a:ext cx="1713499" cy="2575560"/>
      </dsp:txXfrm>
    </dsp:sp>
    <dsp:sp modelId="{B8AE4053-B4DD-47A0-9907-09C42456EFCE}">
      <dsp:nvSpPr>
        <dsp:cNvPr id="0" name=""/>
        <dsp:cNvSpPr/>
      </dsp:nvSpPr>
      <dsp:spPr>
        <a:xfrm rot="16200000">
          <a:off x="7924848" y="1289550"/>
          <a:ext cx="4292600" cy="1713499"/>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altLang="zh-CN" sz="1600" kern="1200" dirty="0">
              <a:latin typeface="+mn-ea"/>
              <a:ea typeface="+mn-ea"/>
            </a:rPr>
            <a:t>6.</a:t>
          </a:r>
          <a:r>
            <a:rPr lang="zh-CN" altLang="en-US" sz="1600" kern="1200" dirty="0">
              <a:latin typeface="+mn-ea"/>
              <a:ea typeface="+mn-ea"/>
            </a:rPr>
            <a:t>无整体爆炸危险的极端不敏感物品。</a:t>
          </a:r>
        </a:p>
      </dsp:txBody>
      <dsp:txXfrm rot="5400000">
        <a:off x="9214398" y="858520"/>
        <a:ext cx="1713499" cy="2575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4FCF-C1C4-43BF-8CC8-F4954B8F6970}">
      <dsp:nvSpPr>
        <dsp:cNvPr id="0" name=""/>
        <dsp:cNvSpPr/>
      </dsp:nvSpPr>
      <dsp:spPr>
        <a:xfrm>
          <a:off x="52" y="276430"/>
          <a:ext cx="5004973" cy="5482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CN" altLang="en-US" sz="1800" kern="1200" dirty="0"/>
            <a:t>爆炸性</a:t>
          </a:r>
        </a:p>
      </dsp:txBody>
      <dsp:txXfrm>
        <a:off x="52" y="276430"/>
        <a:ext cx="5004973" cy="548244"/>
      </dsp:txXfrm>
    </dsp:sp>
    <dsp:sp modelId="{4CF3CC8F-0CE3-4704-BEB4-EDE4E685127A}">
      <dsp:nvSpPr>
        <dsp:cNvPr id="0" name=""/>
        <dsp:cNvSpPr/>
      </dsp:nvSpPr>
      <dsp:spPr>
        <a:xfrm>
          <a:off x="52" y="728301"/>
          <a:ext cx="5004973" cy="316086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zh-CN" altLang="en-US" sz="1800" kern="1200" dirty="0">
              <a:latin typeface="+mn-ea"/>
            </a:rPr>
            <a:t>爆炸物品都具有化学不稳定性，在一定作用下，能以极快的速度发生猛烈的化学反应，</a:t>
          </a:r>
          <a:r>
            <a:rPr lang="zh-CN" altLang="en-US" sz="1800" kern="1200">
              <a:latin typeface="+mn-ea"/>
            </a:rPr>
            <a:t>瞬间产生</a:t>
          </a:r>
          <a:r>
            <a:rPr lang="en-US" altLang="en-US" sz="1800" kern="1200">
              <a:latin typeface="+mn-ea"/>
            </a:rPr>
            <a:t>[</a:t>
          </a:r>
          <a:r>
            <a:rPr lang="zh-CN" altLang="en-US" sz="1800" kern="1200">
              <a:latin typeface="+mn-ea"/>
            </a:rPr>
            <a:t>获取资料咨询微信：</a:t>
          </a:r>
          <a:r>
            <a:rPr lang="en-US" altLang="en-US" sz="1800" kern="1200">
              <a:latin typeface="+mn-ea"/>
            </a:rPr>
            <a:t>ansyingsj1]</a:t>
          </a:r>
          <a:r>
            <a:rPr lang="zh-CN" altLang="en-US" sz="1800" kern="1200">
              <a:latin typeface="+mn-ea"/>
            </a:rPr>
            <a:t>的</a:t>
          </a:r>
          <a:r>
            <a:rPr lang="zh-CN" altLang="en-US" sz="1800" kern="1200" dirty="0">
              <a:latin typeface="+mn-ea"/>
            </a:rPr>
            <a:t>大量</a:t>
          </a:r>
          <a:r>
            <a:rPr lang="zh-CN" altLang="en-US" sz="1800" kern="1200">
              <a:latin typeface="+mn-ea"/>
            </a:rPr>
            <a:t>气体及热量</a:t>
          </a:r>
          <a:r>
            <a:rPr lang="zh-CN" altLang="en-US" sz="1800" kern="1200" dirty="0">
              <a:latin typeface="+mn-ea"/>
            </a:rPr>
            <a:t>在短时间内无法逸散开去，致使周围的温度迅速上升和产生巨大的压力而引起爆炸。</a:t>
          </a:r>
          <a:endParaRPr lang="zh-CN" altLang="en-US" sz="1800" kern="1200" dirty="0"/>
        </a:p>
      </dsp:txBody>
      <dsp:txXfrm>
        <a:off x="52" y="728301"/>
        <a:ext cx="5004973" cy="3160867"/>
      </dsp:txXfrm>
    </dsp:sp>
    <dsp:sp modelId="{0C911636-F97D-4E60-BA39-16D58D621DF9}">
      <dsp:nvSpPr>
        <dsp:cNvPr id="0" name=""/>
        <dsp:cNvSpPr/>
      </dsp:nvSpPr>
      <dsp:spPr>
        <a:xfrm>
          <a:off x="5705721" y="276430"/>
          <a:ext cx="5004973" cy="548244"/>
        </a:xfrm>
        <a:prstGeom prst="rect">
          <a:avLst/>
        </a:prstGeom>
        <a:solidFill>
          <a:schemeClr val="accent4">
            <a:hueOff val="-1869691"/>
            <a:satOff val="-26958"/>
            <a:lumOff val="-5098"/>
            <a:alphaOff val="0"/>
          </a:schemeClr>
        </a:solidFill>
        <a:ln w="12700" cap="flat" cmpd="sng" algn="ctr">
          <a:solidFill>
            <a:schemeClr val="accent4">
              <a:hueOff val="-1869691"/>
              <a:satOff val="-26958"/>
              <a:lumOff val="-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CN" altLang="en-US" sz="1800" kern="1200"/>
            <a:t>敏感性</a:t>
          </a:r>
        </a:p>
      </dsp:txBody>
      <dsp:txXfrm>
        <a:off x="5705721" y="276430"/>
        <a:ext cx="5004973" cy="548244"/>
      </dsp:txXfrm>
    </dsp:sp>
    <dsp:sp modelId="{F9E39E5F-A0DA-4EF6-A012-A2A72ADC4D15}">
      <dsp:nvSpPr>
        <dsp:cNvPr id="0" name=""/>
        <dsp:cNvSpPr/>
      </dsp:nvSpPr>
      <dsp:spPr>
        <a:xfrm>
          <a:off x="5705721" y="728301"/>
          <a:ext cx="5004973" cy="3160867"/>
        </a:xfrm>
        <a:prstGeom prst="rect">
          <a:avLst/>
        </a:prstGeom>
        <a:solidFill>
          <a:schemeClr val="accent4">
            <a:tint val="40000"/>
            <a:alpha val="90000"/>
            <a:hueOff val="-1305648"/>
            <a:satOff val="-45134"/>
            <a:lumOff val="-3276"/>
            <a:alphaOff val="0"/>
          </a:schemeClr>
        </a:solidFill>
        <a:ln w="12700" cap="flat" cmpd="sng" algn="ctr">
          <a:solidFill>
            <a:schemeClr val="accent4">
              <a:tint val="40000"/>
              <a:alpha val="90000"/>
              <a:hueOff val="-1305648"/>
              <a:satOff val="-45134"/>
              <a:lumOff val="-32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zh-CN" altLang="en-US" sz="1800" kern="1200" dirty="0">
              <a:latin typeface="+mn-ea"/>
            </a:rPr>
            <a:t>任何一种爆炸品的爆炸都需要外界供给它一定的能量</a:t>
          </a:r>
          <a:r>
            <a:rPr lang="en-US" altLang="zh-CN" sz="1800" kern="1200" dirty="0">
              <a:latin typeface="+mn-ea"/>
            </a:rPr>
            <a:t>——</a:t>
          </a:r>
          <a:r>
            <a:rPr lang="zh-CN" altLang="en-US" sz="1800" kern="1200" dirty="0">
              <a:latin typeface="+mn-ea"/>
            </a:rPr>
            <a:t>起爆量。某一炸药所需的最小起爆能就是该炸药的敏感度。不同形式的炸药对不同形式的外界作用的敏感度时不同的。</a:t>
          </a:r>
          <a:endParaRPr lang="zh-CN" altLang="en-US" sz="1800" kern="1200" dirty="0"/>
        </a:p>
      </dsp:txBody>
      <dsp:txXfrm>
        <a:off x="5705721" y="728301"/>
        <a:ext cx="5004973" cy="316086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A0B95DA7-C378-4EA6-96C8-9729AD8A43DD}" type="datetimeFigureOut">
              <a:rPr lang="zh-CN" altLang="en-US"/>
              <a:t>2020/3/14</a:t>
            </a:fld>
            <a:endParaRPr lang="zh-CN" altLang="en-US">
              <a:latin typeface="Arial" charset="0"/>
              <a:ea typeface="微软雅黑" pitchFamily="34" charset="-122"/>
            </a:endParaRPr>
          </a:p>
        </p:txBody>
      </p:sp>
      <p:sp>
        <p:nvSpPr>
          <p:cNvPr id="307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defRPr sz="1200" noProof="1" smtClean="0">
                <a:latin typeface="+mn-lt"/>
                <a:ea typeface="+mn-ea"/>
              </a:defRPr>
            </a:lvl1pPr>
          </a:lstStyle>
          <a:p>
            <a:fld id="{47B5D2D7-D5B7-4F21-95BA-C9E1C7AED845}" type="slidenum">
              <a:rPr lang="zh-CN" altLang="en-US"/>
              <a:t>‹#›</a:t>
            </a:fld>
            <a:endParaRPr lang="zh-CN" altLang="en-US">
              <a:latin typeface="Arial" charset="0"/>
              <a:ea typeface="微软雅黑" pitchFamily="34"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ChangeArrowheads="1"/>
          </p:cNvSpPr>
          <p:nvPr>
            <p:ph type="sldImg" idx="4294967295"/>
          </p:nvPr>
        </p:nvSpPr>
        <p:spPr>
          <a:ln>
            <a:miter lim="800000"/>
          </a:ln>
        </p:spPr>
      </p:sp>
      <p:sp>
        <p:nvSpPr>
          <p:cNvPr id="5122" name="备注占位符 2"/>
          <p:cNvSpPr>
            <a:spLocks noGrp="1" noChangeArrowheads="1"/>
          </p:cNvSpPr>
          <p:nvPr>
            <p:ph type="body" idx="4294967295"/>
          </p:nvPr>
        </p:nvSpPr>
        <p:spPr/>
        <p:txBody>
          <a:bodyPr/>
          <a:lstStyle/>
          <a:p>
            <a:endParaRPr lang="zh-CN" altLang="en-US"/>
          </a:p>
        </p:txBody>
      </p:sp>
      <p:sp>
        <p:nvSpPr>
          <p:cNvPr id="5123" name="日期占位符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fontAlgn="base"/>
            <a:fld id="{29F91866-34FA-4AF1-B61A-6AF512D50D9F}" type="datetime1">
              <a:rPr lang="zh-CN" altLang="en-US">
                <a:latin typeface="Arial" charset="0"/>
                <a:ea typeface="微软雅黑" pitchFamily="34" charset="-122"/>
              </a:rPr>
              <a:t>2020/3/14</a:t>
            </a:fld>
            <a:endParaRPr lang="zh-CN" altLang="en-US">
              <a:latin typeface="Arial" charset="0"/>
              <a:ea typeface="微软雅黑" pitchFamily="34" charset="-122"/>
            </a:endParaRPr>
          </a:p>
        </p:txBody>
      </p:sp>
      <p:sp>
        <p:nvSpPr>
          <p:cNvPr id="5124" name="灯片编号占位符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FA2EFBB8-6DD5-49AF-9E16-141919F301B3}" type="slidenum">
              <a:rPr lang="zh-CN" altLang="en-US">
                <a:latin typeface="Arial" charset="0"/>
                <a:ea typeface="微软雅黑" pitchFamily="34" charset="-122"/>
              </a:rPr>
              <a:t>1</a:t>
            </a:fld>
            <a:endParaRPr lang="zh-CN" altLang="en-US">
              <a:latin typeface="Arial" charset="0"/>
              <a:ea typeface="微软雅黑"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endParaRPr lang="zh-CN" altLang="en-US"/>
          </a:p>
        </p:txBody>
      </p:sp>
      <p:sp>
        <p:nvSpPr>
          <p:cNvPr id="2355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A25F5B83-E788-4119-8522-622E6E7A38A7}" type="slidenum">
              <a:rPr lang="zh-CN" altLang="en-US">
                <a:latin typeface="Arial" charset="0"/>
                <a:ea typeface="微软雅黑" pitchFamily="34" charset="-122"/>
              </a:rPr>
              <a:t>10</a:t>
            </a:fld>
            <a:endParaRPr lang="zh-CN" altLang="en-US">
              <a:latin typeface="Arial" charset="0"/>
              <a:ea typeface="微软雅黑"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A49B0BB-CF4A-4F7C-8470-EB023DAC0CF9}" type="slidenum">
              <a:rPr lang="zh-CN" altLang="en-US">
                <a:latin typeface="Arial" charset="0"/>
                <a:ea typeface="微软雅黑" pitchFamily="34" charset="-122"/>
              </a:rPr>
              <a:t>11</a:t>
            </a:fld>
            <a:endParaRPr lang="zh-CN" altLang="en-US">
              <a:latin typeface="Arial" charset="0"/>
              <a:ea typeface="微软雅黑"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a:p>
        </p:txBody>
      </p:sp>
      <p:sp>
        <p:nvSpPr>
          <p:cNvPr id="2765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D9E4C6F4-EEC8-4A8E-BE79-18DF52FA7A6F}" type="slidenum">
              <a:rPr lang="zh-CN" altLang="en-US">
                <a:latin typeface="Arial" charset="0"/>
                <a:ea typeface="微软雅黑" pitchFamily="34" charset="-122"/>
              </a:rPr>
              <a:t>12</a:t>
            </a:fld>
            <a:endParaRPr lang="zh-CN" altLang="en-US">
              <a:latin typeface="Arial" charset="0"/>
              <a:ea typeface="微软雅黑"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p:cNvSpPr>
          <p:nvPr>
            <p:ph type="sldImg" idx="4294967295"/>
          </p:nvPr>
        </p:nvSpPr>
        <p:spPr>
          <a:ln>
            <a:miter lim="800000"/>
          </a:ln>
        </p:spPr>
      </p:sp>
      <p:sp>
        <p:nvSpPr>
          <p:cNvPr id="29698" name="备注占位符 2"/>
          <p:cNvSpPr>
            <a:spLocks noGrp="1" noChangeArrowheads="1"/>
          </p:cNvSpPr>
          <p:nvPr>
            <p:ph type="body" idx="4294967295"/>
          </p:nvPr>
        </p:nvSpPr>
        <p:spPr/>
        <p:txBody>
          <a:bodyPr/>
          <a:lstStyle/>
          <a:p>
            <a:endParaRPr lang="zh-CN" altLang="en-US"/>
          </a:p>
        </p:txBody>
      </p:sp>
      <p:sp>
        <p:nvSpPr>
          <p:cNvPr id="296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9EE376D-41A8-4B2C-A107-5CC3FF2F0234}" type="slidenum">
              <a:rPr lang="zh-CN" altLang="en-US">
                <a:latin typeface="Arial" charset="0"/>
                <a:ea typeface="微软雅黑" pitchFamily="34" charset="-122"/>
              </a:rPr>
              <a:t>13</a:t>
            </a:fld>
            <a:endParaRPr lang="zh-CN" altLang="en-US">
              <a:latin typeface="Arial" charset="0"/>
              <a:ea typeface="微软雅黑"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a:p>
        </p:txBody>
      </p:sp>
      <p:sp>
        <p:nvSpPr>
          <p:cNvPr id="317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A1A3F049-8998-4D26-A06D-22580B922AD9}" type="slidenum">
              <a:rPr lang="zh-CN" altLang="en-US">
                <a:latin typeface="Arial" charset="0"/>
                <a:ea typeface="微软雅黑" pitchFamily="34" charset="-122"/>
              </a:rPr>
              <a:t>14</a:t>
            </a:fld>
            <a:endParaRPr lang="zh-CN" altLang="en-US">
              <a:latin typeface="Arial" charset="0"/>
              <a:ea typeface="微软雅黑"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a:p>
        </p:txBody>
      </p:sp>
      <p:sp>
        <p:nvSpPr>
          <p:cNvPr id="337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A016B0E-9D58-4D44-8DE0-652B1799F039}" type="slidenum">
              <a:rPr lang="zh-CN" altLang="en-US">
                <a:latin typeface="Arial" charset="0"/>
                <a:ea typeface="微软雅黑" pitchFamily="34" charset="-122"/>
              </a:rPr>
              <a:t>15</a:t>
            </a:fld>
            <a:endParaRPr lang="zh-CN" altLang="en-US">
              <a:latin typeface="Arial" charset="0"/>
              <a:ea typeface="微软雅黑"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a:p>
        </p:txBody>
      </p:sp>
      <p:sp>
        <p:nvSpPr>
          <p:cNvPr id="358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EC271569-07B0-46E2-9751-27233E416923}" type="slidenum">
              <a:rPr lang="zh-CN" altLang="en-US">
                <a:latin typeface="Arial" charset="0"/>
                <a:ea typeface="微软雅黑" pitchFamily="34" charset="-122"/>
              </a:rPr>
              <a:t>16</a:t>
            </a:fld>
            <a:endParaRPr lang="zh-CN" altLang="en-US">
              <a:latin typeface="Arial" charset="0"/>
              <a:ea typeface="微软雅黑"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a:p>
        </p:txBody>
      </p:sp>
      <p:sp>
        <p:nvSpPr>
          <p:cNvPr id="378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315DA60A-70C0-49C8-8178-E1A9A83F4DF9}" type="slidenum">
              <a:rPr lang="zh-CN" altLang="en-US">
                <a:latin typeface="Arial" charset="0"/>
                <a:ea typeface="微软雅黑" pitchFamily="34" charset="-122"/>
              </a:rPr>
              <a:t>17</a:t>
            </a:fld>
            <a:endParaRPr lang="zh-CN" altLang="en-US">
              <a:latin typeface="Arial" charset="0"/>
              <a:ea typeface="微软雅黑"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a:p>
        </p:txBody>
      </p:sp>
      <p:sp>
        <p:nvSpPr>
          <p:cNvPr id="399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3A3EF5F-44E6-4412-8895-C434E2F35313}" type="slidenum">
              <a:rPr lang="zh-CN" altLang="en-US">
                <a:latin typeface="Arial" charset="0"/>
                <a:ea typeface="微软雅黑" pitchFamily="34" charset="-122"/>
              </a:rPr>
              <a:t>18</a:t>
            </a:fld>
            <a:endParaRPr lang="zh-CN" altLang="en-US">
              <a:latin typeface="Arial" charset="0"/>
              <a:ea typeface="微软雅黑"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p:cNvSpPr>
          <p:nvPr>
            <p:ph type="sldImg" idx="4294967295"/>
          </p:nvPr>
        </p:nvSpPr>
        <p:spPr>
          <a:ln>
            <a:miter lim="800000"/>
          </a:ln>
        </p:spPr>
      </p:sp>
      <p:sp>
        <p:nvSpPr>
          <p:cNvPr id="41986" name="备注占位符 2"/>
          <p:cNvSpPr>
            <a:spLocks noGrp="1" noChangeArrowheads="1"/>
          </p:cNvSpPr>
          <p:nvPr>
            <p:ph type="body" idx="4294967295"/>
          </p:nvPr>
        </p:nvSpPr>
        <p:spPr/>
        <p:txBody>
          <a:bodyPr/>
          <a:lstStyle/>
          <a:p>
            <a:endParaRPr lang="zh-CN" altLang="en-US"/>
          </a:p>
        </p:txBody>
      </p:sp>
      <p:sp>
        <p:nvSpPr>
          <p:cNvPr id="419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32DFFFD-2C62-4BD3-BE4D-54AC45E7EEF6}" type="slidenum">
              <a:rPr lang="zh-CN" altLang="en-US">
                <a:latin typeface="Arial" charset="0"/>
                <a:ea typeface="微软雅黑" pitchFamily="34" charset="-122"/>
              </a:rPr>
              <a:t>19</a:t>
            </a:fld>
            <a:endParaRPr lang="zh-CN" altLang="en-US">
              <a:latin typeface="Arial" charset="0"/>
              <a:ea typeface="微软雅黑"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p:cNvSpPr>
          <p:nvPr>
            <p:ph type="sldImg" idx="4294967295"/>
          </p:nvPr>
        </p:nvSpPr>
        <p:spPr>
          <a:ln>
            <a:miter lim="800000"/>
          </a:ln>
        </p:spPr>
      </p:sp>
      <p:sp>
        <p:nvSpPr>
          <p:cNvPr id="7170" name="备注占位符 2"/>
          <p:cNvSpPr>
            <a:spLocks noGrp="1" noChangeArrowheads="1"/>
          </p:cNvSpPr>
          <p:nvPr>
            <p:ph type="body" idx="4294967295"/>
          </p:nvPr>
        </p:nvSpPr>
        <p:spPr/>
        <p:txBody>
          <a:bodyPr/>
          <a:lstStyle/>
          <a:p>
            <a:endParaRPr lang="zh-CN" altLang="en-US"/>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57E2404-A4DD-494F-85A4-1B94E2206506}" type="slidenum">
              <a:rPr lang="zh-CN" altLang="en-US">
                <a:latin typeface="Arial" charset="0"/>
                <a:ea typeface="微软雅黑" pitchFamily="34" charset="-122"/>
              </a:rPr>
              <a:t>2</a:t>
            </a:fld>
            <a:endParaRPr lang="zh-CN" altLang="en-US">
              <a:latin typeface="Arial" charset="0"/>
              <a:ea typeface="微软雅黑"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FFC4BF98-D954-4F8A-8B2F-56F46FFD022D}" type="slidenum">
              <a:rPr lang="zh-CN" altLang="en-US">
                <a:latin typeface="Arial" charset="0"/>
                <a:ea typeface="微软雅黑" pitchFamily="34" charset="-122"/>
              </a:rPr>
              <a:t>20</a:t>
            </a:fld>
            <a:endParaRPr lang="zh-CN" altLang="en-US">
              <a:latin typeface="Arial" charset="0"/>
              <a:ea typeface="微软雅黑"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a:p>
        </p:txBody>
      </p:sp>
      <p:sp>
        <p:nvSpPr>
          <p:cNvPr id="4608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343BDBD7-F8FE-4F03-A67F-235C32856C6E}" type="slidenum">
              <a:rPr lang="zh-CN" altLang="en-US">
                <a:latin typeface="Arial" charset="0"/>
                <a:ea typeface="微软雅黑" pitchFamily="34" charset="-122"/>
              </a:rPr>
              <a:t>21</a:t>
            </a:fld>
            <a:endParaRPr lang="zh-CN" altLang="en-US">
              <a:latin typeface="Arial" charset="0"/>
              <a:ea typeface="微软雅黑"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a:p>
        </p:txBody>
      </p:sp>
      <p:sp>
        <p:nvSpPr>
          <p:cNvPr id="481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6560777-A3CC-43AC-84DF-3D90E0ACA5E8}" type="slidenum">
              <a:rPr lang="zh-CN" altLang="en-US">
                <a:latin typeface="Arial" charset="0"/>
                <a:ea typeface="微软雅黑" pitchFamily="34" charset="-122"/>
              </a:rPr>
              <a:t>22</a:t>
            </a:fld>
            <a:endParaRPr lang="zh-CN" altLang="en-US">
              <a:latin typeface="Arial" charset="0"/>
              <a:ea typeface="微软雅黑"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p:cNvSpPr>
          <p:nvPr>
            <p:ph type="sldImg" idx="4294967295"/>
          </p:nvPr>
        </p:nvSpPr>
        <p:spPr>
          <a:ln>
            <a:miter lim="800000"/>
          </a:ln>
        </p:spPr>
      </p:sp>
      <p:sp>
        <p:nvSpPr>
          <p:cNvPr id="50178" name="备注占位符 2"/>
          <p:cNvSpPr>
            <a:spLocks noGrp="1" noChangeArrowheads="1"/>
          </p:cNvSpPr>
          <p:nvPr>
            <p:ph type="body" idx="4294967295"/>
          </p:nvPr>
        </p:nvSpPr>
        <p:spPr/>
        <p:txBody>
          <a:bodyPr/>
          <a:lstStyle/>
          <a:p>
            <a:endParaRPr lang="zh-CN" altLang="en-US"/>
          </a:p>
        </p:txBody>
      </p:sp>
      <p:sp>
        <p:nvSpPr>
          <p:cNvPr id="501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F3F45B2-5BAA-42DB-967F-F760C766A8B3}" type="slidenum">
              <a:rPr lang="zh-CN" altLang="en-US">
                <a:latin typeface="Arial" charset="0"/>
                <a:ea typeface="微软雅黑" pitchFamily="34" charset="-122"/>
              </a:rPr>
              <a:t>23</a:t>
            </a:fld>
            <a:endParaRPr lang="zh-CN" altLang="en-US">
              <a:latin typeface="Arial" charset="0"/>
              <a:ea typeface="微软雅黑"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7CEF8B7-5DD4-46A6-BCC1-45E5C175AB91}" type="slidenum">
              <a:rPr lang="zh-CN" altLang="en-US">
                <a:latin typeface="Arial" charset="0"/>
                <a:ea typeface="微软雅黑" pitchFamily="34" charset="-122"/>
              </a:rPr>
              <a:t>24</a:t>
            </a:fld>
            <a:endParaRPr lang="zh-CN" altLang="en-US">
              <a:latin typeface="Arial" charset="0"/>
              <a:ea typeface="微软雅黑"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p:cNvSpPr>
          <p:nvPr>
            <p:ph type="sldImg" idx="4294967295"/>
          </p:nvPr>
        </p:nvSpPr>
        <p:spPr>
          <a:ln>
            <a:miter lim="800000"/>
          </a:ln>
        </p:spPr>
      </p:sp>
      <p:sp>
        <p:nvSpPr>
          <p:cNvPr id="54274" name="备注占位符 2"/>
          <p:cNvSpPr>
            <a:spLocks noGrp="1" noChangeArrowheads="1"/>
          </p:cNvSpPr>
          <p:nvPr>
            <p:ph type="body" idx="4294967295"/>
          </p:nvPr>
        </p:nvSpPr>
        <p:spPr/>
        <p:txBody>
          <a:bodyPr/>
          <a:lstStyle/>
          <a:p>
            <a:endParaRPr lang="zh-CN" altLang="en-US"/>
          </a:p>
        </p:txBody>
      </p:sp>
      <p:sp>
        <p:nvSpPr>
          <p:cNvPr id="5427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AC9C707-FB1D-45E8-BEF4-8C50BF9F9AE8}" type="slidenum">
              <a:rPr lang="zh-CN" altLang="en-US">
                <a:latin typeface="Arial" charset="0"/>
                <a:ea typeface="微软雅黑" pitchFamily="34" charset="-122"/>
              </a:rPr>
              <a:t>25</a:t>
            </a:fld>
            <a:endParaRPr lang="zh-CN" altLang="en-US">
              <a:latin typeface="Arial" charset="0"/>
              <a:ea typeface="微软雅黑"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ChangeArrowheads="1"/>
          </p:cNvSpPr>
          <p:nvPr>
            <p:ph type="sldImg" idx="4294967295"/>
          </p:nvPr>
        </p:nvSpPr>
        <p:spPr>
          <a:ln>
            <a:miter lim="800000"/>
          </a:ln>
        </p:spPr>
      </p:sp>
      <p:sp>
        <p:nvSpPr>
          <p:cNvPr id="56322" name="备注占位符 2"/>
          <p:cNvSpPr>
            <a:spLocks noGrp="1" noChangeArrowheads="1"/>
          </p:cNvSpPr>
          <p:nvPr>
            <p:ph type="body" idx="4294967295"/>
          </p:nvPr>
        </p:nvSpPr>
        <p:spPr/>
        <p:txBody>
          <a:bodyPr/>
          <a:lstStyle/>
          <a:p>
            <a:endParaRPr lang="zh-CN" altLang="en-US"/>
          </a:p>
        </p:txBody>
      </p:sp>
      <p:sp>
        <p:nvSpPr>
          <p:cNvPr id="563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C1F16DC-B7A8-4E83-BE89-19BF0D08C881}" type="slidenum">
              <a:rPr lang="zh-CN" altLang="en-US">
                <a:latin typeface="Arial" charset="0"/>
                <a:ea typeface="微软雅黑" pitchFamily="34" charset="-122"/>
              </a:rPr>
              <a:t>26</a:t>
            </a:fld>
            <a:endParaRPr lang="zh-CN" altLang="en-US">
              <a:latin typeface="Arial" charset="0"/>
              <a:ea typeface="微软雅黑"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p:cNvSpPr>
          <p:nvPr>
            <p:ph type="sldImg" idx="4294967295"/>
          </p:nvPr>
        </p:nvSpPr>
        <p:spPr>
          <a:ln>
            <a:miter lim="800000"/>
          </a:ln>
        </p:spPr>
      </p:sp>
      <p:sp>
        <p:nvSpPr>
          <p:cNvPr id="58370" name="备注占位符 2"/>
          <p:cNvSpPr>
            <a:spLocks noGrp="1" noChangeArrowheads="1"/>
          </p:cNvSpPr>
          <p:nvPr>
            <p:ph type="body" idx="4294967295"/>
          </p:nvPr>
        </p:nvSpPr>
        <p:spPr/>
        <p:txBody>
          <a:bodyPr/>
          <a:lstStyle/>
          <a:p>
            <a:endParaRPr lang="zh-CN" altLang="en-US"/>
          </a:p>
        </p:txBody>
      </p:sp>
      <p:sp>
        <p:nvSpPr>
          <p:cNvPr id="58371" name="日期占位符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fontAlgn="base"/>
            <a:fld id="{829C8A69-C3EE-439C-A8CD-50075837040E}" type="datetime1">
              <a:rPr lang="zh-CN" altLang="en-US">
                <a:latin typeface="Arial" charset="0"/>
                <a:ea typeface="微软雅黑" pitchFamily="34" charset="-122"/>
              </a:rPr>
              <a:t>2020/3/14</a:t>
            </a:fld>
            <a:endParaRPr lang="zh-CN" altLang="en-US">
              <a:latin typeface="Arial" charset="0"/>
              <a:ea typeface="微软雅黑" pitchFamily="34" charset="-122"/>
            </a:endParaRPr>
          </a:p>
        </p:txBody>
      </p:sp>
      <p:sp>
        <p:nvSpPr>
          <p:cNvPr id="58372" name="灯片编号占位符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A7F8DC8-AB29-4C67-8B2D-5658443A729F}" type="slidenum">
              <a:rPr lang="zh-CN" altLang="en-US">
                <a:latin typeface="Arial" charset="0"/>
                <a:ea typeface="微软雅黑" pitchFamily="34" charset="-122"/>
              </a:rPr>
              <a:t>27</a:t>
            </a:fld>
            <a:endParaRPr lang="zh-CN" altLang="en-US">
              <a:latin typeface="Arial" charset="0"/>
              <a:ea typeface="微软雅黑"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ChangeArrowheads="1"/>
          </p:cNvSpPr>
          <p:nvPr>
            <p:ph type="sldImg" idx="4294967295"/>
          </p:nvPr>
        </p:nvSpPr>
        <p:spPr>
          <a:ln>
            <a:miter lim="800000"/>
          </a:ln>
        </p:spPr>
      </p:sp>
      <p:sp>
        <p:nvSpPr>
          <p:cNvPr id="9218" name="备注占位符 2"/>
          <p:cNvSpPr>
            <a:spLocks noGrp="1" noChangeArrowheads="1"/>
          </p:cNvSpPr>
          <p:nvPr>
            <p:ph type="body" idx="4294967295"/>
          </p:nvPr>
        </p:nvSpPr>
        <p:spPr/>
        <p:txBody>
          <a:bodyPr/>
          <a:lstStyle/>
          <a:p>
            <a:endParaRPr lang="zh-CN" altLang="en-US"/>
          </a:p>
        </p:txBody>
      </p:sp>
      <p:sp>
        <p:nvSpPr>
          <p:cNvPr id="92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DA293135-3A4A-4160-AE06-C1A0A5C23D61}" type="slidenum">
              <a:rPr lang="zh-CN" altLang="en-US">
                <a:latin typeface="Arial" charset="0"/>
                <a:ea typeface="微软雅黑" pitchFamily="34" charset="-122"/>
              </a:rPr>
              <a:t>3</a:t>
            </a:fld>
            <a:endParaRPr lang="zh-CN" altLang="en-US">
              <a:latin typeface="Arial" charset="0"/>
              <a:ea typeface="微软雅黑"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p:cNvSpPr>
          <p:nvPr>
            <p:ph type="sldImg" idx="4294967295"/>
          </p:nvPr>
        </p:nvSpPr>
        <p:spPr>
          <a:ln>
            <a:miter lim="800000"/>
          </a:ln>
        </p:spPr>
      </p:sp>
      <p:sp>
        <p:nvSpPr>
          <p:cNvPr id="11266" name="备注占位符 2"/>
          <p:cNvSpPr>
            <a:spLocks noGrp="1" noChangeArrowheads="1"/>
          </p:cNvSpPr>
          <p:nvPr>
            <p:ph type="body" idx="4294967295"/>
          </p:nvPr>
        </p:nvSpPr>
        <p:spPr/>
        <p:txBody>
          <a:bodyPr/>
          <a:lstStyle/>
          <a:p>
            <a:endParaRPr lang="zh-CN" altLang="en-US"/>
          </a:p>
        </p:txBody>
      </p:sp>
      <p:sp>
        <p:nvSpPr>
          <p:cNvPr id="112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A2666E30-4DF7-4ED9-A0E3-4ECE859BE07F}" type="slidenum">
              <a:rPr lang="zh-CN" altLang="en-US">
                <a:latin typeface="Arial" charset="0"/>
                <a:ea typeface="微软雅黑" pitchFamily="34" charset="-122"/>
              </a:rPr>
              <a:t>4</a:t>
            </a:fld>
            <a:endParaRPr lang="zh-CN" altLang="en-US">
              <a:latin typeface="Arial" charset="0"/>
              <a:ea typeface="微软雅黑"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B26C815-3A8E-4D21-9ED0-701F21138837}" type="slidenum">
              <a:rPr lang="zh-CN" altLang="en-US">
                <a:latin typeface="Arial" charset="0"/>
                <a:ea typeface="微软雅黑" pitchFamily="34" charset="-122"/>
              </a:rPr>
              <a:t>5</a:t>
            </a:fld>
            <a:endParaRPr lang="zh-CN" altLang="en-US">
              <a:latin typeface="Arial" charset="0"/>
              <a:ea typeface="微软雅黑"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173BB6B-6C43-46CD-B09E-90A7135FB630}" type="slidenum">
              <a:rPr lang="zh-CN" altLang="en-US">
                <a:latin typeface="Arial" charset="0"/>
                <a:ea typeface="微软雅黑" pitchFamily="34" charset="-122"/>
              </a:rPr>
              <a:t>6</a:t>
            </a:fld>
            <a:endParaRPr lang="zh-CN" altLang="en-US">
              <a:latin typeface="Arial" charset="0"/>
              <a:ea typeface="微软雅黑"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endParaRPr lang="zh-CN" altLang="en-US"/>
          </a:p>
        </p:txBody>
      </p:sp>
      <p:sp>
        <p:nvSpPr>
          <p:cNvPr id="174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FA4304C1-6FDE-468B-A089-AD3045EB9A23}" type="slidenum">
              <a:rPr lang="zh-CN" altLang="en-US">
                <a:latin typeface="Arial" charset="0"/>
                <a:ea typeface="微软雅黑" pitchFamily="34" charset="-122"/>
              </a:rPr>
              <a:t>7</a:t>
            </a:fld>
            <a:endParaRPr lang="zh-CN" altLang="en-US">
              <a:latin typeface="Arial" charset="0"/>
              <a:ea typeface="微软雅黑"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a:p>
        </p:txBody>
      </p:sp>
      <p:sp>
        <p:nvSpPr>
          <p:cNvPr id="194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8F7C9B8-0A8B-4CD1-9DCC-AD28C6AD246B}" type="slidenum">
              <a:rPr lang="zh-CN" altLang="en-US">
                <a:latin typeface="Arial" charset="0"/>
                <a:ea typeface="微软雅黑" pitchFamily="34" charset="-122"/>
              </a:rPr>
              <a:t>8</a:t>
            </a:fld>
            <a:endParaRPr lang="zh-CN" altLang="en-US">
              <a:latin typeface="Arial" charset="0"/>
              <a:ea typeface="微软雅黑"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a:p>
        </p:txBody>
      </p:sp>
      <p:sp>
        <p:nvSpPr>
          <p:cNvPr id="215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3556500-267F-4E67-9F3E-3B8D49589D53}" type="slidenum">
              <a:rPr lang="zh-CN" altLang="en-US">
                <a:latin typeface="Arial" charset="0"/>
                <a:ea typeface="微软雅黑" pitchFamily="34" charset="-122"/>
              </a:rPr>
              <a:t>9</a:t>
            </a:fld>
            <a:endParaRPr lang="zh-CN" altLang="en-US">
              <a:latin typeface="Arial" charset="0"/>
              <a:ea typeface="微软雅黑"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1DC28D3-987D-401E-95A8-72784AD93D33}" type="datetimeFigureOut">
              <a:rPr lang="zh-CN" altLang="en-US"/>
              <a:t>2020/3/14</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CEB835A2-1669-4B49-AA0F-D2F7557ED1E2}"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a:noAutofit/>
          </a:bodyPr>
          <a:lstStyle/>
          <a:p>
            <a:endParaRPr lang="zh-CN" altLang="en-US" noProof="1"/>
          </a:p>
        </p:txBody>
      </p:sp>
      <p:sp>
        <p:nvSpPr>
          <p:cNvPr id="3" name="日期占位符 3"/>
          <p:cNvSpPr>
            <a:spLocks noGrp="1"/>
          </p:cNvSpPr>
          <p:nvPr>
            <p:ph type="dt" sz="half" idx="11"/>
          </p:nvPr>
        </p:nvSpPr>
        <p:spPr/>
        <p:txBody>
          <a:bodyPr/>
          <a:lstStyle>
            <a:lvl1pPr>
              <a:defRPr/>
            </a:lvl1pPr>
          </a:lstStyle>
          <a:p>
            <a:fld id="{B1DC28D3-987D-401E-95A8-72784AD93D33}" type="datetimeFigureOut">
              <a:rPr lang="zh-CN" altLang="en-US"/>
              <a:t>2020/3/14</a:t>
            </a:fld>
            <a:endParaRPr lang="zh-CN" altLang="en-US"/>
          </a:p>
        </p:txBody>
      </p:sp>
      <p:sp>
        <p:nvSpPr>
          <p:cNvPr id="4" name="页脚占位符 4"/>
          <p:cNvSpPr>
            <a:spLocks noGrp="1"/>
          </p:cNvSpPr>
          <p:nvPr>
            <p:ph type="ftr" sz="quarter" idx="12"/>
          </p:nvPr>
        </p:nvSpPr>
        <p:spPr/>
        <p:txBody>
          <a:bodyPr/>
          <a:lstStyle>
            <a:lvl1pPr>
              <a:defRPr/>
            </a:lvl1pPr>
          </a:lstStyle>
          <a:p>
            <a:endParaRPr lang="zh-CN" altLang="en-US"/>
          </a:p>
        </p:txBody>
      </p:sp>
      <p:sp>
        <p:nvSpPr>
          <p:cNvPr id="5" name="灯片编号占位符 5"/>
          <p:cNvSpPr>
            <a:spLocks noGrp="1"/>
          </p:cNvSpPr>
          <p:nvPr>
            <p:ph type="sldNum" sz="quarter" idx="13"/>
          </p:nvPr>
        </p:nvSpPr>
        <p:spPr/>
        <p:txBody>
          <a:bodyPr/>
          <a:lstStyle>
            <a:lvl1pPr>
              <a:defRPr/>
            </a:lvl1pPr>
          </a:lstStyle>
          <a:p>
            <a:fld id="{7C975280-86CA-43A0-980F-8CE775CEA478}"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a:noAutofit/>
          </a:bodyPr>
          <a:lstStyle/>
          <a:p>
            <a:endParaRPr lang="zh-CN" altLang="en-US" noProof="1"/>
          </a:p>
        </p:txBody>
      </p:sp>
      <p:sp>
        <p:nvSpPr>
          <p:cNvPr id="3" name="日期占位符 3"/>
          <p:cNvSpPr>
            <a:spLocks noGrp="1"/>
          </p:cNvSpPr>
          <p:nvPr>
            <p:ph type="dt" sz="half" idx="11"/>
          </p:nvPr>
        </p:nvSpPr>
        <p:spPr/>
        <p:txBody>
          <a:bodyPr/>
          <a:lstStyle>
            <a:lvl1pPr>
              <a:defRPr/>
            </a:lvl1pPr>
          </a:lstStyle>
          <a:p>
            <a:fld id="{B1DC28D3-987D-401E-95A8-72784AD93D33}" type="datetimeFigureOut">
              <a:rPr lang="zh-CN" altLang="en-US"/>
              <a:t>2020/3/14</a:t>
            </a:fld>
            <a:endParaRPr lang="zh-CN" altLang="en-US"/>
          </a:p>
        </p:txBody>
      </p:sp>
      <p:sp>
        <p:nvSpPr>
          <p:cNvPr id="4" name="页脚占位符 4"/>
          <p:cNvSpPr>
            <a:spLocks noGrp="1"/>
          </p:cNvSpPr>
          <p:nvPr>
            <p:ph type="ftr" sz="quarter" idx="12"/>
          </p:nvPr>
        </p:nvSpPr>
        <p:spPr/>
        <p:txBody>
          <a:bodyPr/>
          <a:lstStyle>
            <a:lvl1pPr>
              <a:defRPr/>
            </a:lvl1pPr>
          </a:lstStyle>
          <a:p>
            <a:endParaRPr lang="zh-CN" altLang="en-US"/>
          </a:p>
        </p:txBody>
      </p:sp>
      <p:sp>
        <p:nvSpPr>
          <p:cNvPr id="5" name="灯片编号占位符 5"/>
          <p:cNvSpPr>
            <a:spLocks noGrp="1"/>
          </p:cNvSpPr>
          <p:nvPr>
            <p:ph type="sldNum" sz="quarter" idx="13"/>
          </p:nvPr>
        </p:nvSpPr>
        <p:spPr/>
        <p:txBody>
          <a:bodyPr/>
          <a:lstStyle>
            <a:lvl1pPr>
              <a:defRPr/>
            </a:lvl1pPr>
          </a:lstStyle>
          <a:p>
            <a:fld id="{D531B28E-EF6A-47DB-8B30-B8D1161A2851}"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B1DC28D3-987D-401E-95A8-72784AD93D33}" type="datetimeFigureOut">
              <a:rPr lang="zh-CN" altLang="en-US"/>
              <a:t>2020/3/14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fld id="{B9508EF1-8E61-4F97-A70F-EE845507095C}" type="slidenum">
              <a:rPr lang="zh-CN" altLang="en-US"/>
              <a:t>‹#›</a:t>
            </a:fld>
            <a:endParaRPr lang="zh-CN" altLang="en-US"/>
          </a:p>
        </p:txBody>
      </p:sp>
      <p:sp>
        <p:nvSpPr>
          <p:cNvPr id="7" name="文本占位符 5"/>
          <p:cNvSpPr txBox="1"/>
          <p:nvPr userDrawn="1"/>
        </p:nvSpPr>
        <p:spPr>
          <a:xfrm>
            <a:off x="2" y="2549364"/>
            <a:ext cx="12191999"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ct val="20000"/>
              </a:spcBef>
              <a:spcAft>
                <a:spcPts val="0"/>
              </a:spcAft>
              <a:buClrTx/>
              <a:buSzTx/>
              <a:buFont typeface="Arial" charset="0"/>
              <a:buNone/>
              <a:defRPr/>
            </a:pPr>
            <a:r>
              <a:rPr kumimoji="0" lang="zh-CN" altLang="en-US"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更多</a:t>
            </a:r>
            <a:r>
              <a:rPr kumimoji="0" lang="en-US" altLang="zh-CN"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EHS</a:t>
            </a:r>
            <a:r>
              <a:rPr kumimoji="0" lang="zh-CN" altLang="en-US"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独家精品资料，请咨询“安应管家”微信号：</a:t>
            </a:r>
            <a:r>
              <a:rPr kumimoji="0" lang="en-US" altLang="zh-CN"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ansyingsj1</a:t>
            </a:r>
            <a:endParaRPr kumimoji="0" lang="en-US" altLang="en-US" sz="3200" b="1" i="0" u="none" strike="noStrike" kern="1200" cap="none" spc="0" normalizeH="0" baseline="0" noProof="0" dirty="0">
              <a:ln>
                <a:noFill/>
              </a:ln>
              <a:solidFill>
                <a:srgbClr val="FBFBFB"/>
              </a:solidFill>
              <a:effectLst/>
              <a:uLnTx/>
              <a:uFillTx/>
              <a:latin typeface="Arial" charset="0"/>
              <a:ea typeface="微软雅黑" pitchFamily="34" charset="-122"/>
              <a:cs typeface="+mn-cs"/>
              <a:sym typeface="Arial" charset="0"/>
            </a:endParaRPr>
          </a:p>
        </p:txBody>
      </p:sp>
      <p:sp>
        <p:nvSpPr>
          <p:cNvPr id="8" name="文本占位符 5"/>
          <p:cNvSpPr txBox="1"/>
          <p:nvPr userDrawn="1"/>
        </p:nvSpPr>
        <p:spPr>
          <a:xfrm>
            <a:off x="152402" y="4452857"/>
            <a:ext cx="12191999"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ct val="20000"/>
              </a:spcBef>
              <a:spcAft>
                <a:spcPts val="0"/>
              </a:spcAft>
              <a:buClrTx/>
              <a:buSzTx/>
              <a:buFont typeface="Arial" charset="0"/>
              <a:buNone/>
              <a:defRPr/>
            </a:pPr>
            <a:r>
              <a:rPr kumimoji="0" lang="zh-CN" altLang="en-US" sz="3200" b="1" i="0" u="none" strike="noStrike" kern="1200" cap="none" spc="0" normalizeH="0" baseline="0" noProof="0">
                <a:ln>
                  <a:noFill/>
                </a:ln>
                <a:solidFill>
                  <a:srgbClr val="FBFBFB"/>
                </a:solidFill>
                <a:effectLst/>
                <a:uLnTx/>
                <a:uFillTx/>
                <a:latin typeface="Calibri"/>
                <a:ea typeface="等线" pitchFamily="2" charset="-122"/>
                <a:cs typeface="+mn-ea"/>
                <a:sym typeface="Arial" charset="0"/>
              </a:rPr>
              <a:t>更多</a:t>
            </a:r>
            <a:r>
              <a:rPr kumimoji="0" lang="en-US" altLang="zh-CN" sz="3200" b="1" i="0" u="none" strike="noStrike" kern="1200" cap="none" spc="0" normalizeH="0" baseline="0" noProof="0">
                <a:ln>
                  <a:noFill/>
                </a:ln>
                <a:solidFill>
                  <a:srgbClr val="FBFBFB"/>
                </a:solidFill>
                <a:effectLst/>
                <a:uLnTx/>
                <a:uFillTx/>
                <a:latin typeface="Calibri"/>
                <a:ea typeface="等线" pitchFamily="2" charset="-122"/>
                <a:cs typeface="+mn-ea"/>
                <a:sym typeface="Arial" charset="0"/>
              </a:rPr>
              <a:t>EHS</a:t>
            </a:r>
            <a:r>
              <a:rPr kumimoji="0" lang="zh-CN" altLang="en-US" sz="3200" b="1" i="0" u="none" strike="noStrike" kern="1200" cap="none" spc="0" normalizeH="0" baseline="0" noProof="0">
                <a:ln>
                  <a:noFill/>
                </a:ln>
                <a:solidFill>
                  <a:srgbClr val="FBFBFB"/>
                </a:solidFill>
                <a:effectLst/>
                <a:uLnTx/>
                <a:uFillTx/>
                <a:latin typeface="Calibri"/>
                <a:ea typeface="等线" pitchFamily="2" charset="-122"/>
                <a:cs typeface="+mn-ea"/>
                <a:sym typeface="Arial" charset="0"/>
              </a:rPr>
              <a:t>独家精品资料，请咨询“安应管家”微信号：</a:t>
            </a:r>
            <a:r>
              <a:rPr kumimoji="0" lang="en-US" altLang="zh-CN" sz="3200" b="1" i="0" u="none" strike="noStrike" kern="1200" cap="none" spc="0" normalizeH="0" baseline="0" noProof="0">
                <a:ln>
                  <a:noFill/>
                </a:ln>
                <a:solidFill>
                  <a:srgbClr val="FBFBFB"/>
                </a:solidFill>
                <a:effectLst/>
                <a:uLnTx/>
                <a:uFillTx/>
                <a:latin typeface="Calibri"/>
                <a:ea typeface="等线" pitchFamily="2" charset="-122"/>
                <a:cs typeface="+mn-ea"/>
                <a:sym typeface="Arial" charset="0"/>
              </a:rPr>
              <a:t>ansyingsj1</a:t>
            </a:r>
            <a:endParaRPr kumimoji="0" lang="en-US" altLang="en-US" sz="3200" b="1" i="0" u="none" strike="noStrike" kern="1200" cap="none" spc="0" normalizeH="0" baseline="0" noProof="0" dirty="0">
              <a:ln>
                <a:noFill/>
              </a:ln>
              <a:solidFill>
                <a:srgbClr val="FBFBFB"/>
              </a:solidFill>
              <a:effectLst/>
              <a:uLnTx/>
              <a:uFillTx/>
              <a:latin typeface="Calibri"/>
              <a:ea typeface="+mn-ea"/>
              <a:cs typeface="+mn-cs"/>
              <a:sym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ea typeface="微软雅黑" pitchFamily="34" charset="-122"/>
        </a:defRPr>
      </a:lvl2pPr>
      <a:lvl3pPr algn="l" rtl="0" fontAlgn="base">
        <a:lnSpc>
          <a:spcPct val="90000"/>
        </a:lnSpc>
        <a:spcBef>
          <a:spcPct val="0"/>
        </a:spcBef>
        <a:spcAft>
          <a:spcPct val="0"/>
        </a:spcAft>
        <a:defRPr sz="4400">
          <a:solidFill>
            <a:schemeClr val="tx1"/>
          </a:solidFill>
          <a:latin typeface="Arial" charset="0"/>
          <a:ea typeface="微软雅黑" pitchFamily="34" charset="-122"/>
        </a:defRPr>
      </a:lvl3pPr>
      <a:lvl4pPr algn="l" rtl="0" fontAlgn="base">
        <a:lnSpc>
          <a:spcPct val="90000"/>
        </a:lnSpc>
        <a:spcBef>
          <a:spcPct val="0"/>
        </a:spcBef>
        <a:spcAft>
          <a:spcPct val="0"/>
        </a:spcAft>
        <a:defRPr sz="4400">
          <a:solidFill>
            <a:schemeClr val="tx1"/>
          </a:solidFill>
          <a:latin typeface="Arial" charset="0"/>
          <a:ea typeface="微软雅黑" pitchFamily="34" charset="-122"/>
        </a:defRPr>
      </a:lvl4pPr>
      <a:lvl5pPr algn="l" rtl="0" fontAlgn="base">
        <a:lnSpc>
          <a:spcPct val="90000"/>
        </a:lnSpc>
        <a:spcBef>
          <a:spcPct val="0"/>
        </a:spcBef>
        <a:spcAft>
          <a:spcPct val="0"/>
        </a:spcAft>
        <a:defRPr sz="4400">
          <a:solidFill>
            <a:schemeClr val="tx1"/>
          </a:solidFill>
          <a:latin typeface="Arial"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charset="0"/>
          <a:ea typeface="微软雅黑" pitchFamily="34"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占位符 5"/>
          <p:cNvSpPr txBox="1"/>
          <p:nvPr userDrawn="1"/>
        </p:nvSpPr>
        <p:spPr>
          <a:xfrm>
            <a:off x="2" y="2549364"/>
            <a:ext cx="12191999"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ct val="20000"/>
              </a:spcBef>
              <a:spcAft>
                <a:spcPts val="0"/>
              </a:spcAft>
              <a:buClrTx/>
              <a:buSzTx/>
              <a:buFont typeface="Arial" charset="0"/>
              <a:buNone/>
              <a:defRPr/>
            </a:pPr>
            <a:r>
              <a:rPr kumimoji="0" lang="zh-CN" altLang="en-US"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更多</a:t>
            </a:r>
            <a:r>
              <a:rPr kumimoji="0" lang="en-US" altLang="zh-CN"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EHS</a:t>
            </a:r>
            <a:r>
              <a:rPr kumimoji="0" lang="zh-CN" altLang="en-US"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独家精品资料，请咨询“安应管家”微信号：</a:t>
            </a:r>
            <a:r>
              <a:rPr kumimoji="0" lang="en-US" altLang="zh-CN"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ansyingsj1</a:t>
            </a:r>
            <a:endParaRPr kumimoji="0" lang="en-US" altLang="en-US" sz="3200" b="1" i="0" u="none" strike="noStrike" kern="1200" cap="none" spc="0" normalizeH="0" baseline="0" noProof="0" dirty="0">
              <a:ln>
                <a:noFill/>
              </a:ln>
              <a:solidFill>
                <a:srgbClr val="FBFBFB"/>
              </a:solidFill>
              <a:effectLst/>
              <a:uLnTx/>
              <a:uFillTx/>
              <a:latin typeface="Arial" charset="0"/>
              <a:ea typeface="微软雅黑" pitchFamily="34" charset="-122"/>
              <a:cs typeface="+mn-cs"/>
              <a:sym typeface="Arial" charset="0"/>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03438"/>
            <a:ext cx="12192000" cy="26511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fontAlgn="auto"/>
            <a:endParaRPr lang="zh-CN" altLang="en-US" noProof="1"/>
          </a:p>
        </p:txBody>
      </p:sp>
      <p:grpSp>
        <p:nvGrpSpPr>
          <p:cNvPr id="10" name="组合 9"/>
          <p:cNvGrpSpPr/>
          <p:nvPr/>
        </p:nvGrpSpPr>
        <p:grpSpPr>
          <a:xfrm>
            <a:off x="864718" y="2077269"/>
            <a:ext cx="2703316" cy="270346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00" noProof="1">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500" noProof="1"/>
            </a:p>
          </p:txBody>
        </p:sp>
      </p:grpSp>
      <p:sp>
        <p:nvSpPr>
          <p:cNvPr id="16" name="矩形 259"/>
          <p:cNvSpPr>
            <a:spLocks noChangeArrowheads="1"/>
          </p:cNvSpPr>
          <p:nvPr/>
        </p:nvSpPr>
        <p:spPr bwMode="auto">
          <a:xfrm>
            <a:off x="4432300" y="2770188"/>
            <a:ext cx="6992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6000" b="1">
                <a:solidFill>
                  <a:schemeClr val="bg1"/>
                </a:solidFill>
                <a:latin typeface="微软雅黑" pitchFamily="34" charset="-122"/>
                <a:sym typeface="Calibri"/>
              </a:rPr>
              <a:t>易燃易爆危险品</a:t>
            </a:r>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18" y="2148973"/>
            <a:ext cx="2818282" cy="26135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1826141"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易燃气体</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03</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22536" name="TextBox 8"/>
          <p:cNvSpPr txBox="1">
            <a:spLocks noChangeArrowheads="1"/>
          </p:cNvSpPr>
          <p:nvPr/>
        </p:nvSpPr>
        <p:spPr bwMode="auto">
          <a:xfrm>
            <a:off x="1049338" y="1600200"/>
            <a:ext cx="10710862"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txBody>
          <a:bodyPr>
            <a:spAutoFit/>
          </a:bodyPr>
          <a:lstStyle/>
          <a:p>
            <a:pPr>
              <a:lnSpc>
                <a:spcPct val="150000"/>
              </a:lnSpc>
            </a:pPr>
            <a:r>
              <a:rPr lang="zh-CN" altLang="en-US" b="1">
                <a:latin typeface="微软雅黑" pitchFamily="34" charset="-122"/>
              </a:rPr>
              <a:t>含义</a:t>
            </a:r>
            <a:r>
              <a:rPr lang="en-US" altLang="zh-CN">
                <a:latin typeface="微软雅黑" pitchFamily="34" charset="-122"/>
              </a:rPr>
              <a:t>——</a:t>
            </a:r>
            <a:r>
              <a:rPr lang="zh-CN" altLang="en-US">
                <a:latin typeface="微软雅黑" pitchFamily="34" charset="-122"/>
              </a:rPr>
              <a:t>是指温度在</a:t>
            </a:r>
            <a:r>
              <a:rPr lang="en-US" altLang="zh-CN">
                <a:latin typeface="微软雅黑" pitchFamily="34" charset="-122"/>
              </a:rPr>
              <a:t>20℃</a:t>
            </a:r>
            <a:r>
              <a:rPr lang="zh-CN" altLang="en-US">
                <a:latin typeface="微软雅黑" pitchFamily="34" charset="-122"/>
              </a:rPr>
              <a:t>、标准大气压</a:t>
            </a:r>
            <a:r>
              <a:rPr lang="en-US" altLang="zh-CN">
                <a:latin typeface="微软雅黑" pitchFamily="34" charset="-122"/>
              </a:rPr>
              <a:t>101.3kPa</a:t>
            </a:r>
            <a:r>
              <a:rPr lang="zh-CN" altLang="en-US">
                <a:latin typeface="微软雅黑" pitchFamily="34" charset="-122"/>
              </a:rPr>
              <a:t>时，爆炸下限≤</a:t>
            </a:r>
            <a:r>
              <a:rPr lang="en-US" altLang="zh-CN">
                <a:latin typeface="微软雅黑" pitchFamily="34" charset="-122"/>
              </a:rPr>
              <a:t>13</a:t>
            </a:r>
            <a:r>
              <a:rPr lang="zh-CN" altLang="en-US">
                <a:latin typeface="微软雅黑" pitchFamily="34" charset="-122"/>
              </a:rPr>
              <a:t>％（体积），或者燃烧范围≥</a:t>
            </a:r>
            <a:r>
              <a:rPr lang="en-US" altLang="zh-CN">
                <a:latin typeface="微软雅黑" pitchFamily="34" charset="-122"/>
              </a:rPr>
              <a:t>12%</a:t>
            </a:r>
            <a:r>
              <a:rPr lang="zh-CN" altLang="en-US">
                <a:latin typeface="微软雅黑" pitchFamily="34" charset="-122"/>
              </a:rPr>
              <a:t>的气体。例如，氢气、乙炔气、一氧化碳、甲烷等碳五以下的烷烃、烯烃，无水的一甲胺、二甲胺、三甲胺，环丙烷、环丁烷、环氧乙烷，四氢化硅、液化石油气等。</a:t>
            </a:r>
            <a:endParaRPr lang="en-US" altLang="zh-CN">
              <a:latin typeface="微软雅黑" pitchFamily="34" charset="-122"/>
            </a:endParaRPr>
          </a:p>
          <a:p>
            <a:pPr>
              <a:lnSpc>
                <a:spcPct val="150000"/>
              </a:lnSpc>
            </a:pPr>
            <a:r>
              <a:rPr lang="zh-CN" altLang="en-US" b="1">
                <a:latin typeface="微软雅黑" pitchFamily="34" charset="-122"/>
              </a:rPr>
              <a:t>分级</a:t>
            </a:r>
            <a:endParaRPr lang="en-US" altLang="zh-CN" b="1">
              <a:latin typeface="微软雅黑" pitchFamily="34" charset="-122"/>
            </a:endParaRPr>
          </a:p>
          <a:p>
            <a:pPr>
              <a:lnSpc>
                <a:spcPct val="150000"/>
              </a:lnSpc>
            </a:pPr>
            <a:r>
              <a:rPr lang="en-US" altLang="zh-CN">
                <a:latin typeface="微软雅黑" pitchFamily="34" charset="-122"/>
              </a:rPr>
              <a:t>I</a:t>
            </a:r>
            <a:r>
              <a:rPr lang="zh-CN" altLang="en-US">
                <a:latin typeface="微软雅黑" pitchFamily="34" charset="-122"/>
              </a:rPr>
              <a:t>级：爆炸下限</a:t>
            </a:r>
            <a:r>
              <a:rPr lang="en-US" altLang="zh-CN">
                <a:latin typeface="微软雅黑" pitchFamily="34" charset="-122"/>
              </a:rPr>
              <a:t>&lt;10</a:t>
            </a:r>
            <a:r>
              <a:rPr lang="zh-CN" altLang="en-US">
                <a:latin typeface="微软雅黑" pitchFamily="34" charset="-122"/>
              </a:rPr>
              <a:t>％；或者不论爆炸下限如何，爆炸极限范围≥</a:t>
            </a:r>
            <a:r>
              <a:rPr lang="en-US" altLang="zh-CN">
                <a:latin typeface="微软雅黑" pitchFamily="34" charset="-122"/>
              </a:rPr>
              <a:t>12</a:t>
            </a:r>
            <a:r>
              <a:rPr lang="zh-CN" altLang="en-US">
                <a:latin typeface="微软雅黑" pitchFamily="34" charset="-122"/>
              </a:rPr>
              <a:t>个百分点。</a:t>
            </a:r>
          </a:p>
          <a:p>
            <a:pPr>
              <a:lnSpc>
                <a:spcPct val="150000"/>
              </a:lnSpc>
            </a:pPr>
            <a:r>
              <a:rPr lang="en-US" altLang="zh-CN">
                <a:latin typeface="微软雅黑" pitchFamily="34" charset="-122"/>
              </a:rPr>
              <a:t>Ⅱ</a:t>
            </a:r>
            <a:r>
              <a:rPr lang="zh-CN" altLang="en-US">
                <a:latin typeface="微软雅黑" pitchFamily="34" charset="-122"/>
              </a:rPr>
              <a:t>级：</a:t>
            </a:r>
            <a:r>
              <a:rPr lang="en-US" altLang="zh-CN">
                <a:latin typeface="微软雅黑" pitchFamily="34" charset="-122"/>
              </a:rPr>
              <a:t>10</a:t>
            </a:r>
            <a:r>
              <a:rPr lang="zh-CN" altLang="en-US">
                <a:latin typeface="微软雅黑" pitchFamily="34" charset="-122"/>
              </a:rPr>
              <a:t>％≤爆炸下限</a:t>
            </a:r>
            <a:r>
              <a:rPr lang="en-US" altLang="zh-CN">
                <a:latin typeface="微软雅黑" pitchFamily="34" charset="-122"/>
              </a:rPr>
              <a:t>&lt;13</a:t>
            </a:r>
            <a:r>
              <a:rPr lang="zh-CN" altLang="en-US">
                <a:latin typeface="微软雅黑" pitchFamily="34" charset="-122"/>
              </a:rPr>
              <a:t>％，并且爆炸极限范围</a:t>
            </a:r>
            <a:r>
              <a:rPr lang="en-US" altLang="zh-CN">
                <a:latin typeface="微软雅黑" pitchFamily="34" charset="-122"/>
              </a:rPr>
              <a:t>&lt;12</a:t>
            </a:r>
            <a:r>
              <a:rPr lang="zh-CN" altLang="en-US">
                <a:latin typeface="微软雅黑" pitchFamily="34" charset="-122"/>
              </a:rPr>
              <a:t>个百分点。</a:t>
            </a:r>
          </a:p>
          <a:p>
            <a:pPr>
              <a:lnSpc>
                <a:spcPct val="150000"/>
              </a:lnSpc>
            </a:pPr>
            <a:r>
              <a:rPr lang="zh-CN" altLang="en-US">
                <a:latin typeface="微软雅黑" pitchFamily="34" charset="-122"/>
              </a:rPr>
              <a:t>实际应用中，通常还将爆炸下限＜</a:t>
            </a:r>
            <a:r>
              <a:rPr lang="en-US" altLang="zh-CN">
                <a:latin typeface="微软雅黑" pitchFamily="34" charset="-122"/>
              </a:rPr>
              <a:t>10</a:t>
            </a:r>
            <a:r>
              <a:rPr lang="zh-CN" altLang="en-US">
                <a:latin typeface="微软雅黑" pitchFamily="34" charset="-122"/>
              </a:rPr>
              <a:t>％的气体归为甲类火险物质，爆炸下限≥</a:t>
            </a:r>
            <a:r>
              <a:rPr lang="en-US" altLang="zh-CN">
                <a:latin typeface="微软雅黑" pitchFamily="34" charset="-122"/>
              </a:rPr>
              <a:t>10</a:t>
            </a:r>
            <a:r>
              <a:rPr lang="zh-CN" altLang="en-US">
                <a:latin typeface="微软雅黑" pitchFamily="34" charset="-122"/>
              </a:rPr>
              <a:t>％的气体归为乙类火险物质。</a:t>
            </a:r>
          </a:p>
          <a:p>
            <a:pPr>
              <a:lnSpc>
                <a:spcPct val="150000"/>
              </a:lnSpc>
            </a:pPr>
            <a:endParaRPr lang="en-US" altLang="zh-CN">
              <a:latin typeface="微软雅黑" pitchFamily="34" charset="-122"/>
            </a:endParaRPr>
          </a:p>
        </p:txBody>
      </p:sp>
      <p:pic>
        <p:nvPicPr>
          <p:cNvPr id="225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2175" y="4821238"/>
            <a:ext cx="1881188"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1826141"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易燃气体</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03</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24584" name="TextBox 8"/>
          <p:cNvSpPr txBox="1">
            <a:spLocks noChangeArrowheads="1"/>
          </p:cNvSpPr>
          <p:nvPr/>
        </p:nvSpPr>
        <p:spPr bwMode="auto">
          <a:xfrm>
            <a:off x="1049338" y="1600200"/>
            <a:ext cx="1071086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latin typeface="微软雅黑" pitchFamily="34" charset="-122"/>
              </a:rPr>
              <a:t>易燃气体的火灾危险性</a:t>
            </a:r>
            <a:endParaRPr lang="en-US" altLang="zh-CN" b="1">
              <a:latin typeface="微软雅黑" pitchFamily="34" charset="-122"/>
            </a:endParaRPr>
          </a:p>
          <a:p>
            <a:pPr>
              <a:lnSpc>
                <a:spcPct val="150000"/>
              </a:lnSpc>
            </a:pPr>
            <a:r>
              <a:rPr lang="zh-CN" altLang="en-US">
                <a:latin typeface="微软雅黑" pitchFamily="34" charset="-122"/>
              </a:rPr>
              <a:t>（</a:t>
            </a:r>
            <a:r>
              <a:rPr lang="en-US" altLang="zh-CN">
                <a:latin typeface="微软雅黑" pitchFamily="34" charset="-122"/>
              </a:rPr>
              <a:t>1</a:t>
            </a:r>
            <a:r>
              <a:rPr lang="zh-CN" altLang="en-US">
                <a:latin typeface="微软雅黑" pitchFamily="34" charset="-122"/>
              </a:rPr>
              <a:t>）易燃易爆性</a:t>
            </a:r>
            <a:endParaRPr lang="en-US" altLang="zh-CN">
              <a:latin typeface="微软雅黑" pitchFamily="34" charset="-122"/>
            </a:endParaRPr>
          </a:p>
          <a:p>
            <a:pPr>
              <a:lnSpc>
                <a:spcPct val="150000"/>
              </a:lnSpc>
            </a:pPr>
            <a:r>
              <a:rPr lang="zh-CN" altLang="en-US">
                <a:latin typeface="微软雅黑" pitchFamily="34" charset="-122"/>
              </a:rPr>
              <a:t>（</a:t>
            </a:r>
            <a:r>
              <a:rPr lang="en-US" altLang="zh-CN">
                <a:latin typeface="微软雅黑" pitchFamily="34" charset="-122"/>
              </a:rPr>
              <a:t>2</a:t>
            </a:r>
            <a:r>
              <a:rPr lang="zh-CN" altLang="en-US">
                <a:latin typeface="微软雅黑" pitchFamily="34" charset="-122"/>
              </a:rPr>
              <a:t>）扩散性</a:t>
            </a:r>
            <a:endParaRPr lang="en-US" altLang="zh-CN">
              <a:latin typeface="微软雅黑" pitchFamily="34" charset="-122"/>
            </a:endParaRPr>
          </a:p>
          <a:p>
            <a:pPr>
              <a:lnSpc>
                <a:spcPct val="150000"/>
              </a:lnSpc>
            </a:pPr>
            <a:r>
              <a:rPr lang="zh-CN" altLang="en-US">
                <a:latin typeface="微软雅黑" pitchFamily="34" charset="-122"/>
              </a:rPr>
              <a:t>（</a:t>
            </a:r>
            <a:r>
              <a:rPr lang="en-US" altLang="zh-CN">
                <a:latin typeface="微软雅黑" pitchFamily="34" charset="-122"/>
              </a:rPr>
              <a:t>3</a:t>
            </a:r>
            <a:r>
              <a:rPr lang="zh-CN" altLang="en-US">
                <a:latin typeface="微软雅黑" pitchFamily="34" charset="-122"/>
              </a:rPr>
              <a:t>）可缩性和膨胀性</a:t>
            </a:r>
            <a:endParaRPr lang="en-US" altLang="zh-CN">
              <a:latin typeface="微软雅黑" pitchFamily="34" charset="-122"/>
            </a:endParaRPr>
          </a:p>
          <a:p>
            <a:pPr>
              <a:lnSpc>
                <a:spcPct val="150000"/>
              </a:lnSpc>
            </a:pPr>
            <a:r>
              <a:rPr lang="zh-CN" altLang="en-US">
                <a:latin typeface="微软雅黑" pitchFamily="34" charset="-122"/>
              </a:rPr>
              <a:t>（</a:t>
            </a:r>
            <a:r>
              <a:rPr lang="en-US" altLang="zh-CN">
                <a:latin typeface="微软雅黑" pitchFamily="34" charset="-122"/>
              </a:rPr>
              <a:t>4</a:t>
            </a:r>
            <a:r>
              <a:rPr lang="zh-CN" altLang="en-US">
                <a:latin typeface="微软雅黑" pitchFamily="34" charset="-122"/>
              </a:rPr>
              <a:t>）带电性</a:t>
            </a:r>
            <a:endParaRPr lang="en-US" altLang="zh-CN">
              <a:latin typeface="微软雅黑" pitchFamily="34" charset="-122"/>
            </a:endParaRPr>
          </a:p>
          <a:p>
            <a:pPr>
              <a:lnSpc>
                <a:spcPct val="150000"/>
              </a:lnSpc>
            </a:pPr>
            <a:r>
              <a:rPr lang="zh-CN" altLang="en-US">
                <a:latin typeface="微软雅黑" pitchFamily="34" charset="-122"/>
              </a:rPr>
              <a:t>（</a:t>
            </a:r>
            <a:r>
              <a:rPr lang="en-US" altLang="zh-CN">
                <a:latin typeface="微软雅黑" pitchFamily="34" charset="-122"/>
              </a:rPr>
              <a:t>5</a:t>
            </a:r>
            <a:r>
              <a:rPr lang="zh-CN" altLang="en-US">
                <a:latin typeface="微软雅黑" pitchFamily="34" charset="-122"/>
              </a:rPr>
              <a:t>）腐蚀性、毒害性</a:t>
            </a:r>
            <a:endParaRPr lang="en-US" altLang="zh-CN">
              <a:latin typeface="微软雅黑" pitchFamily="34" charset="-122"/>
            </a:endParaRPr>
          </a:p>
        </p:txBody>
      </p:sp>
    </p:spTree>
  </p:cSld>
  <p:clrMapOvr>
    <a:masterClrMapping/>
  </p:clrMapOvr>
  <p:transition spd="slow" advTm="4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981700" y="2419350"/>
            <a:ext cx="2843214" cy="830997"/>
          </a:xfrm>
          <a:prstGeom prst="rect">
            <a:avLst/>
          </a:prstGeom>
          <a:noFill/>
        </p:spPr>
        <p:txBody>
          <a:bodyPr wrap="none">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fontAlgn="auto">
              <a:spcBef>
                <a:spcPts val="0"/>
              </a:spcBef>
              <a:spcAft>
                <a:spcPts val="0"/>
              </a:spcAft>
              <a:defRPr/>
            </a:pPr>
            <a:r>
              <a:rPr lang="en-US" altLang="zh-CN" sz="4800" dirty="0">
                <a:solidFill>
                  <a:srgbClr val="FF0000"/>
                </a:solidFill>
                <a:latin typeface="Arial" charset="0"/>
              </a:rPr>
              <a:t>PART  04</a:t>
            </a:r>
            <a:endParaRPr lang="zh-CN" altLang="en-US" sz="4800" dirty="0">
              <a:solidFill>
                <a:srgbClr val="FF0000"/>
              </a:solidFill>
              <a:latin typeface="Arial" charset="0"/>
            </a:endParaRPr>
          </a:p>
        </p:txBody>
      </p:sp>
      <p:sp>
        <p:nvSpPr>
          <p:cNvPr id="13" name="文本框 12"/>
          <p:cNvSpPr txBox="1"/>
          <p:nvPr/>
        </p:nvSpPr>
        <p:spPr>
          <a:xfrm>
            <a:off x="5981700" y="3288447"/>
            <a:ext cx="1826141" cy="584775"/>
          </a:xfrm>
          <a:prstGeom prst="rect">
            <a:avLst/>
          </a:prstGeom>
          <a:noFill/>
        </p:spPr>
        <p:txBody>
          <a:bodyPr wrap="none">
            <a:spAutoFit/>
            <a:scene3d>
              <a:camera prst="orthographicFront"/>
              <a:lightRig rig="threePt" dir="t"/>
            </a:scene3d>
            <a:sp3d contourW="6350"/>
          </a:bodyPr>
          <a:lstStyle/>
          <a:p>
            <a:pPr fontAlgn="auto">
              <a:spcBef>
                <a:spcPts val="0"/>
              </a:spcBef>
              <a:spcAft>
                <a:spcPts val="0"/>
              </a:spcAft>
              <a:defRPr/>
            </a:pPr>
            <a:r>
              <a:rPr lang="zh-CN" altLang="en-US" sz="3200" b="1" dirty="0">
                <a:solidFill>
                  <a:srgbClr val="FF0000"/>
                </a:solidFill>
                <a:latin typeface="Arial" charset="0"/>
              </a:rPr>
              <a:t>易燃液体</a:t>
            </a:r>
          </a:p>
        </p:txBody>
      </p:sp>
      <p:cxnSp>
        <p:nvCxnSpPr>
          <p:cNvPr id="14" name="直接连接符 13"/>
          <p:cNvCxnSpPr/>
          <p:nvPr/>
        </p:nvCxnSpPr>
        <p:spPr>
          <a:xfrm>
            <a:off x="6096000" y="3235325"/>
            <a:ext cx="31353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100138"/>
            <a:ext cx="4989512"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1826141"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易燃液体</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04</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28680" name="TextBox 8"/>
          <p:cNvSpPr txBox="1">
            <a:spLocks noChangeArrowheads="1"/>
          </p:cNvSpPr>
          <p:nvPr/>
        </p:nvSpPr>
        <p:spPr bwMode="auto">
          <a:xfrm>
            <a:off x="1049338" y="1600200"/>
            <a:ext cx="10710862"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latin typeface="微软雅黑" pitchFamily="34" charset="-122"/>
              </a:rPr>
              <a:t>定义</a:t>
            </a:r>
            <a:r>
              <a:rPr lang="en-US" altLang="zh-CN">
                <a:latin typeface="微软雅黑" pitchFamily="34" charset="-122"/>
              </a:rPr>
              <a:t>——</a:t>
            </a:r>
            <a:r>
              <a:rPr lang="zh-CN" altLang="en-US">
                <a:latin typeface="微软雅黑" pitchFamily="34" charset="-122"/>
              </a:rPr>
              <a:t>易燃液体，是指易燃的液体或液体混合物，或是在溶液或悬浮液中有固体的液体，其闭杯试验闪点不高于</a:t>
            </a:r>
            <a:r>
              <a:rPr lang="en-US" altLang="zh-CN">
                <a:latin typeface="微软雅黑" pitchFamily="34" charset="-122"/>
              </a:rPr>
              <a:t>60℃</a:t>
            </a:r>
            <a:r>
              <a:rPr lang="zh-CN" altLang="en-US">
                <a:latin typeface="微软雅黑" pitchFamily="34" charset="-122"/>
              </a:rPr>
              <a:t>，或开杯试验闪点不高于</a:t>
            </a:r>
            <a:r>
              <a:rPr lang="en-US" altLang="zh-CN">
                <a:latin typeface="微软雅黑" pitchFamily="34" charset="-122"/>
              </a:rPr>
              <a:t>65.6℃</a:t>
            </a:r>
            <a:r>
              <a:rPr lang="zh-CN" altLang="en-US">
                <a:latin typeface="微软雅黑" pitchFamily="34" charset="-122"/>
              </a:rPr>
              <a:t>。</a:t>
            </a:r>
            <a:endParaRPr lang="en-US" altLang="zh-CN">
              <a:latin typeface="微软雅黑" pitchFamily="34" charset="-122"/>
            </a:endParaRPr>
          </a:p>
          <a:p>
            <a:pPr>
              <a:lnSpc>
                <a:spcPct val="150000"/>
              </a:lnSpc>
            </a:pPr>
            <a:r>
              <a:rPr lang="zh-CN" altLang="en-US">
                <a:latin typeface="微软雅黑" pitchFamily="34" charset="-122"/>
              </a:rPr>
              <a:t>分类</a:t>
            </a:r>
            <a:endParaRPr lang="en-US" altLang="zh-CN">
              <a:latin typeface="微软雅黑" pitchFamily="34" charset="-122"/>
            </a:endParaRPr>
          </a:p>
          <a:p>
            <a:pPr>
              <a:lnSpc>
                <a:spcPct val="150000"/>
              </a:lnSpc>
            </a:pPr>
            <a:r>
              <a:rPr lang="zh-CN" altLang="en-US" b="1">
                <a:latin typeface="微软雅黑" pitchFamily="34" charset="-122"/>
              </a:rPr>
              <a:t>易燃液体分为以下三级：</a:t>
            </a:r>
          </a:p>
          <a:p>
            <a:pPr>
              <a:lnSpc>
                <a:spcPct val="150000"/>
              </a:lnSpc>
            </a:pPr>
            <a:r>
              <a:rPr lang="zh-CN" altLang="en-US">
                <a:latin typeface="微软雅黑" pitchFamily="34" charset="-122"/>
              </a:rPr>
              <a:t>（</a:t>
            </a:r>
            <a:r>
              <a:rPr lang="en-US" altLang="zh-CN">
                <a:latin typeface="微软雅黑" pitchFamily="34" charset="-122"/>
              </a:rPr>
              <a:t>1</a:t>
            </a:r>
            <a:r>
              <a:rPr lang="zh-CN" altLang="en-US">
                <a:latin typeface="微软雅黑" pitchFamily="34" charset="-122"/>
              </a:rPr>
              <a:t>）</a:t>
            </a:r>
            <a:r>
              <a:rPr lang="en-US" altLang="zh-CN">
                <a:latin typeface="微软雅黑" pitchFamily="34" charset="-122"/>
              </a:rPr>
              <a:t>Ⅰ</a:t>
            </a:r>
            <a:r>
              <a:rPr lang="zh-CN" altLang="en-US">
                <a:latin typeface="微软雅黑" pitchFamily="34" charset="-122"/>
              </a:rPr>
              <a:t>级。初沸点≤</a:t>
            </a:r>
            <a:r>
              <a:rPr lang="en-US" altLang="zh-CN">
                <a:latin typeface="微软雅黑" pitchFamily="34" charset="-122"/>
              </a:rPr>
              <a:t>35℃</a:t>
            </a:r>
            <a:r>
              <a:rPr lang="zh-CN" altLang="en-US">
                <a:latin typeface="微软雅黑" pitchFamily="34" charset="-122"/>
              </a:rPr>
              <a:t>。</a:t>
            </a:r>
          </a:p>
          <a:p>
            <a:pPr>
              <a:lnSpc>
                <a:spcPct val="150000"/>
              </a:lnSpc>
            </a:pPr>
            <a:r>
              <a:rPr lang="zh-CN" altLang="en-US">
                <a:latin typeface="微软雅黑" pitchFamily="34" charset="-122"/>
              </a:rPr>
              <a:t>（</a:t>
            </a:r>
            <a:r>
              <a:rPr lang="en-US" altLang="zh-CN">
                <a:latin typeface="微软雅黑" pitchFamily="34" charset="-122"/>
              </a:rPr>
              <a:t>2</a:t>
            </a:r>
            <a:r>
              <a:rPr lang="zh-CN" altLang="en-US">
                <a:latin typeface="微软雅黑" pitchFamily="34" charset="-122"/>
              </a:rPr>
              <a:t>）</a:t>
            </a:r>
            <a:r>
              <a:rPr lang="en-US" altLang="zh-CN">
                <a:latin typeface="微软雅黑" pitchFamily="34" charset="-122"/>
              </a:rPr>
              <a:t>Ⅱ</a:t>
            </a:r>
            <a:r>
              <a:rPr lang="zh-CN" altLang="en-US">
                <a:latin typeface="微软雅黑" pitchFamily="34" charset="-122"/>
              </a:rPr>
              <a:t>类。闪点</a:t>
            </a:r>
            <a:r>
              <a:rPr lang="en-US" altLang="zh-CN">
                <a:latin typeface="微软雅黑" pitchFamily="34" charset="-122"/>
              </a:rPr>
              <a:t>&lt;23℃</a:t>
            </a:r>
            <a:r>
              <a:rPr lang="zh-CN" altLang="en-US">
                <a:latin typeface="微软雅黑" pitchFamily="34" charset="-122"/>
              </a:rPr>
              <a:t>，初沸点</a:t>
            </a:r>
            <a:r>
              <a:rPr lang="en-US" altLang="zh-CN">
                <a:latin typeface="微软雅黑" pitchFamily="34" charset="-122"/>
              </a:rPr>
              <a:t>&gt;35℃</a:t>
            </a:r>
            <a:r>
              <a:rPr lang="zh-CN" altLang="en-US">
                <a:latin typeface="微软雅黑" pitchFamily="34" charset="-122"/>
              </a:rPr>
              <a:t>。</a:t>
            </a:r>
          </a:p>
          <a:p>
            <a:pPr>
              <a:lnSpc>
                <a:spcPct val="150000"/>
              </a:lnSpc>
            </a:pPr>
            <a:r>
              <a:rPr lang="zh-CN" altLang="en-US">
                <a:latin typeface="微软雅黑" pitchFamily="34" charset="-122"/>
              </a:rPr>
              <a:t>（</a:t>
            </a:r>
            <a:r>
              <a:rPr lang="en-US" altLang="zh-CN">
                <a:latin typeface="微软雅黑" pitchFamily="34" charset="-122"/>
              </a:rPr>
              <a:t>3</a:t>
            </a:r>
            <a:r>
              <a:rPr lang="zh-CN" altLang="en-US">
                <a:latin typeface="微软雅黑" pitchFamily="34" charset="-122"/>
              </a:rPr>
              <a:t>）</a:t>
            </a:r>
            <a:r>
              <a:rPr lang="en-US" altLang="zh-CN">
                <a:latin typeface="微软雅黑" pitchFamily="34" charset="-122"/>
              </a:rPr>
              <a:t>Ⅲ</a:t>
            </a:r>
            <a:r>
              <a:rPr lang="zh-CN" altLang="en-US">
                <a:latin typeface="微软雅黑" pitchFamily="34" charset="-122"/>
              </a:rPr>
              <a:t>类。</a:t>
            </a:r>
            <a:r>
              <a:rPr lang="en-US" altLang="zh-CN">
                <a:latin typeface="微软雅黑" pitchFamily="34" charset="-122"/>
              </a:rPr>
              <a:t>23℃≤</a:t>
            </a:r>
            <a:r>
              <a:rPr lang="zh-CN" altLang="en-US">
                <a:latin typeface="微软雅黑" pitchFamily="34" charset="-122"/>
              </a:rPr>
              <a:t>闪点</a:t>
            </a:r>
            <a:r>
              <a:rPr lang="en-US" altLang="zh-CN">
                <a:latin typeface="微软雅黑" pitchFamily="34" charset="-122"/>
              </a:rPr>
              <a:t>&lt;60℃</a:t>
            </a:r>
            <a:r>
              <a:rPr lang="zh-CN" altLang="en-US">
                <a:latin typeface="微软雅黑" pitchFamily="34" charset="-122"/>
              </a:rPr>
              <a:t>，初沸点</a:t>
            </a:r>
            <a:r>
              <a:rPr lang="en-US" altLang="zh-CN">
                <a:latin typeface="微软雅黑" pitchFamily="34" charset="-122"/>
              </a:rPr>
              <a:t>&gt;35℃</a:t>
            </a:r>
            <a:r>
              <a:rPr lang="zh-CN" altLang="en-US">
                <a:latin typeface="微软雅黑" pitchFamily="34" charset="-122"/>
              </a:rPr>
              <a:t>。</a:t>
            </a:r>
          </a:p>
          <a:p>
            <a:pPr>
              <a:lnSpc>
                <a:spcPct val="150000"/>
              </a:lnSpc>
            </a:pPr>
            <a:r>
              <a:rPr lang="zh-CN" altLang="en-US">
                <a:latin typeface="微软雅黑" pitchFamily="34" charset="-122"/>
              </a:rPr>
              <a:t>实际应用中，通常</a:t>
            </a:r>
            <a:r>
              <a:rPr lang="en-US" altLang="zh-CN">
                <a:latin typeface="微软雅黑" pitchFamily="34" charset="-122"/>
              </a:rPr>
              <a:t>[</a:t>
            </a:r>
            <a:r>
              <a:rPr lang="zh-CN" altLang="en-US">
                <a:latin typeface="微软雅黑" pitchFamily="34" charset="-122"/>
              </a:rPr>
              <a:t>获取资料咨询微信：</a:t>
            </a:r>
            <a:r>
              <a:rPr lang="en-US" altLang="zh-CN">
                <a:latin typeface="微软雅黑" pitchFamily="34" charset="-122"/>
              </a:rPr>
              <a:t>ansyingsj1]</a:t>
            </a:r>
            <a:r>
              <a:rPr lang="zh-CN" altLang="en-US">
                <a:latin typeface="微软雅黑" pitchFamily="34" charset="-122"/>
              </a:rPr>
              <a:t>将闪点＜</a:t>
            </a:r>
            <a:r>
              <a:rPr lang="en-US" altLang="zh-CN">
                <a:latin typeface="微软雅黑" pitchFamily="34" charset="-122"/>
              </a:rPr>
              <a:t>28℃</a:t>
            </a:r>
            <a:r>
              <a:rPr lang="zh-CN" altLang="en-US">
                <a:latin typeface="微软雅黑" pitchFamily="34" charset="-122"/>
              </a:rPr>
              <a:t>的液体归为甲类火险物质，将闪点≥</a:t>
            </a:r>
            <a:r>
              <a:rPr lang="en-US" altLang="zh-CN">
                <a:latin typeface="微软雅黑" pitchFamily="34" charset="-122"/>
              </a:rPr>
              <a:t>28℃</a:t>
            </a:r>
            <a:r>
              <a:rPr lang="zh-CN" altLang="en-US">
                <a:latin typeface="微软雅黑" pitchFamily="34" charset="-122"/>
              </a:rPr>
              <a:t>且＜</a:t>
            </a:r>
            <a:r>
              <a:rPr lang="en-US" altLang="zh-CN">
                <a:latin typeface="微软雅黑" pitchFamily="34" charset="-122"/>
              </a:rPr>
              <a:t>60℃</a:t>
            </a:r>
            <a:r>
              <a:rPr lang="zh-CN" altLang="en-US">
                <a:latin typeface="微软雅黑" pitchFamily="34" charset="-122"/>
              </a:rPr>
              <a:t>的液体归为乙类火险物质，将闪点≥</a:t>
            </a:r>
            <a:r>
              <a:rPr lang="en-US" altLang="zh-CN">
                <a:latin typeface="微软雅黑" pitchFamily="34" charset="-122"/>
              </a:rPr>
              <a:t>60℃</a:t>
            </a:r>
            <a:r>
              <a:rPr lang="zh-CN" altLang="en-US">
                <a:latin typeface="微软雅黑" pitchFamily="34" charset="-122"/>
              </a:rPr>
              <a:t>的液体归为丙类火险物质</a:t>
            </a:r>
            <a:r>
              <a:rPr lang="zh-CN" altLang="en-US"/>
              <a:t>。</a:t>
            </a:r>
          </a:p>
          <a:p>
            <a:pPr>
              <a:lnSpc>
                <a:spcPct val="150000"/>
              </a:lnSpc>
            </a:pPr>
            <a:endParaRPr lang="en-US" altLang="zh-CN">
              <a:latin typeface="微软雅黑" pitchFamily="34" charset="-122"/>
            </a:endParaRPr>
          </a:p>
        </p:txBody>
      </p:sp>
    </p:spTree>
  </p:cSld>
  <p:clrMapOvr>
    <a:masterClrMapping/>
  </p:clrMapOvr>
  <p:transition spd="slow" advTm="4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1826141"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易燃液体</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04</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30728" name="TextBox 8"/>
          <p:cNvSpPr txBox="1">
            <a:spLocks noChangeArrowheads="1"/>
          </p:cNvSpPr>
          <p:nvPr/>
        </p:nvSpPr>
        <p:spPr bwMode="auto">
          <a:xfrm>
            <a:off x="1049338" y="1600200"/>
            <a:ext cx="107108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t>易燃液体的火灾危险性</a:t>
            </a:r>
            <a:endParaRPr lang="en-US" altLang="zh-CN" b="1"/>
          </a:p>
          <a:p>
            <a:pPr>
              <a:lnSpc>
                <a:spcPct val="150000"/>
              </a:lnSpc>
            </a:pPr>
            <a:r>
              <a:rPr lang="zh-CN" altLang="en-US"/>
              <a:t>（</a:t>
            </a:r>
            <a:r>
              <a:rPr lang="en-US" altLang="zh-CN"/>
              <a:t>1</a:t>
            </a:r>
            <a:r>
              <a:rPr lang="zh-CN" altLang="en-US"/>
              <a:t>）易燃性</a:t>
            </a:r>
          </a:p>
          <a:p>
            <a:pPr>
              <a:lnSpc>
                <a:spcPct val="150000"/>
              </a:lnSpc>
            </a:pPr>
            <a:r>
              <a:rPr lang="zh-CN" altLang="en-US"/>
              <a:t>（</a:t>
            </a:r>
            <a:r>
              <a:rPr lang="en-US" altLang="zh-CN"/>
              <a:t>2</a:t>
            </a:r>
            <a:r>
              <a:rPr lang="zh-CN" altLang="en-US"/>
              <a:t>）爆炸性</a:t>
            </a:r>
          </a:p>
          <a:p>
            <a:pPr>
              <a:lnSpc>
                <a:spcPct val="150000"/>
              </a:lnSpc>
            </a:pPr>
            <a:r>
              <a:rPr lang="zh-CN" altLang="en-US"/>
              <a:t>（</a:t>
            </a:r>
            <a:r>
              <a:rPr lang="en-US" altLang="zh-CN"/>
              <a:t>3</a:t>
            </a:r>
            <a:r>
              <a:rPr lang="zh-CN" altLang="en-US"/>
              <a:t>）受热膨胀性</a:t>
            </a:r>
          </a:p>
          <a:p>
            <a:pPr>
              <a:lnSpc>
                <a:spcPct val="150000"/>
              </a:lnSpc>
            </a:pPr>
            <a:r>
              <a:rPr lang="zh-CN" altLang="en-US"/>
              <a:t>（</a:t>
            </a:r>
            <a:r>
              <a:rPr lang="en-US" altLang="zh-CN"/>
              <a:t>4</a:t>
            </a:r>
            <a:r>
              <a:rPr lang="zh-CN" altLang="en-US"/>
              <a:t>）流动性</a:t>
            </a:r>
          </a:p>
          <a:p>
            <a:pPr>
              <a:lnSpc>
                <a:spcPct val="150000"/>
              </a:lnSpc>
            </a:pPr>
            <a:r>
              <a:rPr lang="zh-CN" altLang="en-US"/>
              <a:t>          如，易燃液体渗漏会很快向四周扩散，能扩大其表面积，加快挥发速度，提高空气中的蒸气浓度，   易于起火蔓延。再如，火场中储罐（容器）一旦爆裂，液体会四处流散，造成火势蔓延，扩大着火面积，给施救工作带来一定困难。所以，为了防止液体泄漏、流散，在储存时应备事故槽（罐），构筑防火堤，设水封井等。液体着火时，应设法堵截流散的液体，防止其蔓延扩散。</a:t>
            </a:r>
          </a:p>
          <a:p>
            <a:pPr>
              <a:lnSpc>
                <a:spcPct val="150000"/>
              </a:lnSpc>
            </a:pPr>
            <a:r>
              <a:rPr lang="zh-CN" altLang="en-US"/>
              <a:t>（</a:t>
            </a:r>
            <a:r>
              <a:rPr lang="en-US" altLang="zh-CN"/>
              <a:t>5</a:t>
            </a:r>
            <a:r>
              <a:rPr lang="zh-CN" altLang="en-US"/>
              <a:t>）带电性</a:t>
            </a:r>
          </a:p>
          <a:p>
            <a:pPr>
              <a:lnSpc>
                <a:spcPct val="150000"/>
              </a:lnSpc>
            </a:pPr>
            <a:r>
              <a:rPr lang="zh-CN" altLang="en-US"/>
              <a:t>（</a:t>
            </a:r>
            <a:r>
              <a:rPr lang="en-US" altLang="zh-CN"/>
              <a:t>6</a:t>
            </a:r>
            <a:r>
              <a:rPr lang="zh-CN" altLang="en-US"/>
              <a:t>）毒害性</a:t>
            </a:r>
          </a:p>
          <a:p>
            <a:pPr>
              <a:lnSpc>
                <a:spcPct val="150000"/>
              </a:lnSpc>
            </a:pPr>
            <a:endParaRPr lang="en-US" altLang="zh-CN">
              <a:latin typeface="微软雅黑" pitchFamily="34" charset="-122"/>
            </a:endParaRPr>
          </a:p>
        </p:txBody>
      </p:sp>
    </p:spTree>
  </p:cSld>
  <p:clrMapOvr>
    <a:masterClrMapping/>
  </p:clrMapOvr>
  <p:transition spd="slow" advTm="4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981700" y="2419350"/>
            <a:ext cx="2843214" cy="830997"/>
          </a:xfrm>
          <a:prstGeom prst="rect">
            <a:avLst/>
          </a:prstGeom>
          <a:noFill/>
        </p:spPr>
        <p:txBody>
          <a:bodyPr wrap="none">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fontAlgn="auto">
              <a:spcBef>
                <a:spcPts val="0"/>
              </a:spcBef>
              <a:spcAft>
                <a:spcPts val="0"/>
              </a:spcAft>
              <a:defRPr/>
            </a:pPr>
            <a:r>
              <a:rPr lang="en-US" altLang="zh-CN" sz="4800" dirty="0">
                <a:solidFill>
                  <a:srgbClr val="FF0000"/>
                </a:solidFill>
                <a:latin typeface="Arial" charset="0"/>
              </a:rPr>
              <a:t>PART  </a:t>
            </a:r>
            <a:r>
              <a:rPr lang="en-US" altLang="zh-CN" sz="4800" noProof="1">
                <a:solidFill>
                  <a:srgbClr val="FF0000"/>
                </a:solidFill>
                <a:latin typeface="Arial" charset="0"/>
              </a:rPr>
              <a:t>05</a:t>
            </a:r>
            <a:endParaRPr lang="zh-CN" altLang="en-US" sz="4800" dirty="0">
              <a:solidFill>
                <a:srgbClr val="FF0000"/>
              </a:solidFill>
              <a:latin typeface="Arial" charset="0"/>
            </a:endParaRPr>
          </a:p>
        </p:txBody>
      </p:sp>
      <p:sp>
        <p:nvSpPr>
          <p:cNvPr id="13" name="文本框 12"/>
          <p:cNvSpPr txBox="1"/>
          <p:nvPr/>
        </p:nvSpPr>
        <p:spPr>
          <a:xfrm>
            <a:off x="5981700" y="3288447"/>
            <a:ext cx="1826141" cy="584775"/>
          </a:xfrm>
          <a:prstGeom prst="rect">
            <a:avLst/>
          </a:prstGeom>
          <a:noFill/>
        </p:spPr>
        <p:txBody>
          <a:bodyPr wrap="none">
            <a:spAutoFit/>
            <a:scene3d>
              <a:camera prst="orthographicFront"/>
              <a:lightRig rig="threePt" dir="t"/>
            </a:scene3d>
            <a:sp3d contourW="6350"/>
          </a:bodyPr>
          <a:lstStyle/>
          <a:p>
            <a:pPr fontAlgn="auto">
              <a:spcBef>
                <a:spcPts val="0"/>
              </a:spcBef>
              <a:spcAft>
                <a:spcPts val="0"/>
              </a:spcAft>
              <a:defRPr/>
            </a:pPr>
            <a:r>
              <a:rPr lang="zh-CN" altLang="en-US" sz="3200" b="1" dirty="0">
                <a:solidFill>
                  <a:srgbClr val="FF0000"/>
                </a:solidFill>
                <a:latin typeface="Arial" charset="0"/>
              </a:rPr>
              <a:t>易燃固体</a:t>
            </a:r>
          </a:p>
        </p:txBody>
      </p:sp>
      <p:cxnSp>
        <p:nvCxnSpPr>
          <p:cNvPr id="14" name="直接连接符 13"/>
          <p:cNvCxnSpPr/>
          <p:nvPr/>
        </p:nvCxnSpPr>
        <p:spPr>
          <a:xfrm>
            <a:off x="6096000" y="3235325"/>
            <a:ext cx="31353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014413"/>
            <a:ext cx="50101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1826141"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易燃固体</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05</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34824" name="TextBox 8"/>
          <p:cNvSpPr txBox="1">
            <a:spLocks noChangeArrowheads="1"/>
          </p:cNvSpPr>
          <p:nvPr/>
        </p:nvSpPr>
        <p:spPr bwMode="auto">
          <a:xfrm>
            <a:off x="1049338" y="1600200"/>
            <a:ext cx="1071086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latin typeface="微软雅黑" pitchFamily="34" charset="-122"/>
              </a:rPr>
              <a:t>易燃固体的分类与分级</a:t>
            </a:r>
            <a:endParaRPr lang="en-US" altLang="zh-CN">
              <a:latin typeface="微软雅黑" pitchFamily="34" charset="-122"/>
            </a:endParaRPr>
          </a:p>
          <a:p>
            <a:pPr>
              <a:lnSpc>
                <a:spcPct val="150000"/>
              </a:lnSpc>
            </a:pPr>
            <a:r>
              <a:rPr lang="zh-CN" altLang="en-US">
                <a:latin typeface="微软雅黑" pitchFamily="34" charset="-122"/>
              </a:rPr>
              <a:t>通常燃点高于</a:t>
            </a:r>
            <a:r>
              <a:rPr lang="en-US" altLang="zh-CN">
                <a:latin typeface="微软雅黑" pitchFamily="34" charset="-122"/>
              </a:rPr>
              <a:t>300℃</a:t>
            </a:r>
            <a:r>
              <a:rPr lang="zh-CN" altLang="en-US">
                <a:latin typeface="微软雅黑" pitchFamily="34" charset="-122"/>
              </a:rPr>
              <a:t>的固体称为可燃固体，如农副产品及其制品（也称易燃货物）。</a:t>
            </a:r>
            <a:endParaRPr lang="en-US" altLang="zh-CN">
              <a:latin typeface="微软雅黑" pitchFamily="34" charset="-122"/>
            </a:endParaRPr>
          </a:p>
          <a:p>
            <a:pPr>
              <a:lnSpc>
                <a:spcPct val="150000"/>
              </a:lnSpc>
            </a:pPr>
            <a:r>
              <a:rPr lang="zh-CN" altLang="en-US">
                <a:latin typeface="微软雅黑" pitchFamily="34" charset="-122"/>
              </a:rPr>
              <a:t>燃点低于</a:t>
            </a:r>
            <a:r>
              <a:rPr lang="en-US" altLang="zh-CN">
                <a:latin typeface="微软雅黑" pitchFamily="34" charset="-122"/>
              </a:rPr>
              <a:t>300℃</a:t>
            </a:r>
            <a:r>
              <a:rPr lang="zh-CN" altLang="en-US">
                <a:latin typeface="微软雅黑" pitchFamily="34" charset="-122"/>
              </a:rPr>
              <a:t>的固体称为易燃固体，如大部分化工原料及其制品，但合成橡胶、合成树脂、合成纤维属可燃固体。</a:t>
            </a:r>
            <a:endParaRPr lang="en-US" altLang="zh-CN">
              <a:latin typeface="微软雅黑" pitchFamily="34" charset="-122"/>
            </a:endParaRPr>
          </a:p>
        </p:txBody>
      </p:sp>
      <p:pic>
        <p:nvPicPr>
          <p:cNvPr id="348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9150" y="4392613"/>
            <a:ext cx="1903413"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75" y="4237038"/>
            <a:ext cx="35242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1826141"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易燃固体</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05</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36872" name="TextBox 8"/>
          <p:cNvSpPr txBox="1">
            <a:spLocks noChangeArrowheads="1"/>
          </p:cNvSpPr>
          <p:nvPr/>
        </p:nvSpPr>
        <p:spPr bwMode="auto">
          <a:xfrm>
            <a:off x="1049338" y="1600200"/>
            <a:ext cx="1071086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latin typeface="微软雅黑" pitchFamily="34" charset="-122"/>
              </a:rPr>
              <a:t>易燃固体包括的范围</a:t>
            </a:r>
            <a:endParaRPr lang="en-US" altLang="zh-CN" b="1">
              <a:latin typeface="微软雅黑" pitchFamily="34" charset="-122"/>
            </a:endParaRPr>
          </a:p>
          <a:p>
            <a:pPr>
              <a:lnSpc>
                <a:spcPct val="150000"/>
              </a:lnSpc>
            </a:pPr>
            <a:r>
              <a:rPr lang="en-US" altLang="zh-CN">
                <a:latin typeface="微软雅黑" pitchFamily="34" charset="-122"/>
              </a:rPr>
              <a:t>1</a:t>
            </a:r>
            <a:r>
              <a:rPr lang="zh-CN" altLang="en-US">
                <a:latin typeface="微软雅黑" pitchFamily="34" charset="-122"/>
              </a:rPr>
              <a:t>．固态退敏爆炸品</a:t>
            </a:r>
          </a:p>
          <a:p>
            <a:pPr>
              <a:lnSpc>
                <a:spcPct val="150000"/>
              </a:lnSpc>
            </a:pPr>
            <a:r>
              <a:rPr lang="zh-CN" altLang="en-US">
                <a:latin typeface="微软雅黑" pitchFamily="34" charset="-122"/>
              </a:rPr>
              <a:t>指为抑制爆炸性物质的爆炸性能，用水或酒精湿润爆炸性物质，或者用其他物质稀释爆炸性物质后，形成的均匀固态混合物，有时也称湿爆炸品，如含水至少</a:t>
            </a:r>
            <a:r>
              <a:rPr lang="en-US" altLang="zh-CN">
                <a:latin typeface="微软雅黑" pitchFamily="34" charset="-122"/>
              </a:rPr>
              <a:t>10</a:t>
            </a:r>
            <a:r>
              <a:rPr lang="zh-CN" altLang="en-US">
                <a:latin typeface="微软雅黑" pitchFamily="34" charset="-122"/>
              </a:rPr>
              <a:t>％（质量分数）的苦味酸铵、二硝基苯酚盐、硝化淀粉等。</a:t>
            </a:r>
          </a:p>
          <a:p>
            <a:pPr>
              <a:lnSpc>
                <a:spcPct val="150000"/>
              </a:lnSpc>
            </a:pPr>
            <a:r>
              <a:rPr lang="en-US" altLang="zh-CN">
                <a:latin typeface="微软雅黑" pitchFamily="34" charset="-122"/>
              </a:rPr>
              <a:t>2</a:t>
            </a:r>
            <a:r>
              <a:rPr lang="zh-CN" altLang="en-US">
                <a:latin typeface="微软雅黑" pitchFamily="34" charset="-122"/>
              </a:rPr>
              <a:t>．自反应物质</a:t>
            </a:r>
          </a:p>
          <a:p>
            <a:pPr>
              <a:lnSpc>
                <a:spcPct val="150000"/>
              </a:lnSpc>
            </a:pPr>
            <a:r>
              <a:rPr lang="zh-CN" altLang="en-US">
                <a:latin typeface="微软雅黑" pitchFamily="34" charset="-122"/>
              </a:rPr>
              <a:t>指即使没有氧气（空气）存在，也容易发生激烈放热分解的热不稳定物质。</a:t>
            </a:r>
          </a:p>
        </p:txBody>
      </p:sp>
    </p:spTree>
  </p:cSld>
  <p:clrMapOvr>
    <a:masterClrMapping/>
  </p:clrMapOvr>
  <p:transition spd="slow" advTm="4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1826141"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易燃固体</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05</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38920" name="TextBox 8"/>
          <p:cNvSpPr txBox="1">
            <a:spLocks noChangeArrowheads="1"/>
          </p:cNvSpPr>
          <p:nvPr/>
        </p:nvSpPr>
        <p:spPr bwMode="auto">
          <a:xfrm>
            <a:off x="1049338" y="1600200"/>
            <a:ext cx="107108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latin typeface="微软雅黑" pitchFamily="34" charset="-122"/>
              </a:rPr>
              <a:t>易燃固体的火灾危险性</a:t>
            </a:r>
            <a:endParaRPr lang="zh-CN" altLang="en-US">
              <a:latin typeface="微软雅黑" pitchFamily="34" charset="-122"/>
            </a:endParaRPr>
          </a:p>
          <a:p>
            <a:pPr>
              <a:lnSpc>
                <a:spcPct val="150000"/>
              </a:lnSpc>
            </a:pPr>
            <a:r>
              <a:rPr lang="en-US" altLang="zh-CN">
                <a:latin typeface="微软雅黑" pitchFamily="34" charset="-122"/>
              </a:rPr>
              <a:t>1</a:t>
            </a:r>
            <a:r>
              <a:rPr lang="zh-CN" altLang="en-US">
                <a:latin typeface="微软雅黑" pitchFamily="34" charset="-122"/>
              </a:rPr>
              <a:t>．燃点低、易点燃</a:t>
            </a:r>
          </a:p>
          <a:p>
            <a:pPr>
              <a:lnSpc>
                <a:spcPct val="150000"/>
              </a:lnSpc>
            </a:pPr>
            <a:r>
              <a:rPr lang="en-US" altLang="zh-CN">
                <a:latin typeface="微软雅黑" pitchFamily="34" charset="-122"/>
              </a:rPr>
              <a:t>2</a:t>
            </a:r>
            <a:r>
              <a:rPr lang="zh-CN" altLang="en-US">
                <a:latin typeface="微软雅黑" pitchFamily="34" charset="-122"/>
              </a:rPr>
              <a:t>．遇酸、氧化剂易燃易爆</a:t>
            </a:r>
          </a:p>
          <a:p>
            <a:pPr>
              <a:lnSpc>
                <a:spcPct val="150000"/>
              </a:lnSpc>
            </a:pPr>
            <a:r>
              <a:rPr lang="en-US" altLang="zh-CN">
                <a:latin typeface="微软雅黑" pitchFamily="34" charset="-122"/>
              </a:rPr>
              <a:t>3</a:t>
            </a:r>
            <a:r>
              <a:rPr lang="zh-CN" altLang="en-US">
                <a:latin typeface="微软雅黑" pitchFamily="34" charset="-122"/>
              </a:rPr>
              <a:t>．本身或燃烧产物有毒</a:t>
            </a:r>
          </a:p>
        </p:txBody>
      </p:sp>
    </p:spTree>
  </p:cSld>
  <p:clrMapOvr>
    <a:masterClrMapping/>
  </p:clrMapOvr>
  <p:transition spd="slow" advTm="4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981700" y="2419350"/>
            <a:ext cx="2843214" cy="830997"/>
          </a:xfrm>
          <a:prstGeom prst="rect">
            <a:avLst/>
          </a:prstGeom>
          <a:noFill/>
        </p:spPr>
        <p:txBody>
          <a:bodyPr wrap="none">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fontAlgn="auto">
              <a:spcBef>
                <a:spcPts val="0"/>
              </a:spcBef>
              <a:spcAft>
                <a:spcPts val="0"/>
              </a:spcAft>
              <a:defRPr/>
            </a:pPr>
            <a:r>
              <a:rPr lang="en-US" altLang="zh-CN" sz="4800" dirty="0">
                <a:solidFill>
                  <a:srgbClr val="FF0000"/>
                </a:solidFill>
                <a:latin typeface="Arial" charset="0"/>
              </a:rPr>
              <a:t>PART  </a:t>
            </a:r>
            <a:r>
              <a:rPr lang="en-US" altLang="zh-CN" sz="4800" noProof="1">
                <a:solidFill>
                  <a:srgbClr val="FF0000"/>
                </a:solidFill>
                <a:latin typeface="Arial" charset="0"/>
              </a:rPr>
              <a:t>06</a:t>
            </a:r>
            <a:endParaRPr lang="zh-CN" altLang="en-US" sz="4800" dirty="0">
              <a:solidFill>
                <a:srgbClr val="FF0000"/>
              </a:solidFill>
              <a:latin typeface="Arial" charset="0"/>
            </a:endParaRPr>
          </a:p>
        </p:txBody>
      </p:sp>
      <p:sp>
        <p:nvSpPr>
          <p:cNvPr id="13" name="文本框 12"/>
          <p:cNvSpPr txBox="1"/>
          <p:nvPr/>
        </p:nvSpPr>
        <p:spPr>
          <a:xfrm>
            <a:off x="5981700" y="3288447"/>
            <a:ext cx="4698722" cy="1077218"/>
          </a:xfrm>
          <a:prstGeom prst="rect">
            <a:avLst/>
          </a:prstGeom>
          <a:noFill/>
        </p:spPr>
        <p:txBody>
          <a:bodyPr wrap="none">
            <a:spAutoFit/>
            <a:scene3d>
              <a:camera prst="orthographicFront"/>
              <a:lightRig rig="threePt" dir="t"/>
            </a:scene3d>
            <a:sp3d contourW="6350"/>
          </a:bodyPr>
          <a:lstStyle/>
          <a:p>
            <a:pPr fontAlgn="auto">
              <a:spcBef>
                <a:spcPts val="0"/>
              </a:spcBef>
              <a:spcAft>
                <a:spcPts val="0"/>
              </a:spcAft>
              <a:defRPr/>
            </a:pPr>
            <a:r>
              <a:rPr lang="zh-CN" altLang="en-US" sz="3200" b="1" noProof="1">
                <a:solidFill>
                  <a:srgbClr val="FF0000"/>
                </a:solidFill>
                <a:latin typeface="Arial" charset="0"/>
              </a:rPr>
              <a:t>易于自燃的物质</a:t>
            </a:r>
            <a:endParaRPr lang="en-US" altLang="zh-CN" sz="3200" b="1" noProof="1">
              <a:solidFill>
                <a:srgbClr val="FF0000"/>
              </a:solidFill>
              <a:latin typeface="Arial" charset="0"/>
            </a:endParaRPr>
          </a:p>
          <a:p>
            <a:pPr fontAlgn="auto">
              <a:spcBef>
                <a:spcPts val="0"/>
              </a:spcBef>
              <a:spcAft>
                <a:spcPts val="0"/>
              </a:spcAft>
              <a:defRPr/>
            </a:pPr>
            <a:r>
              <a:rPr lang="zh-CN" altLang="en-US" sz="3200" b="1" noProof="1">
                <a:solidFill>
                  <a:srgbClr val="FF0000"/>
                </a:solidFill>
                <a:latin typeface="Arial" charset="0"/>
              </a:rPr>
              <a:t>遇水放出易燃气体的物质</a:t>
            </a:r>
            <a:endParaRPr lang="zh-CN" altLang="en-US" sz="3200" b="1" dirty="0">
              <a:solidFill>
                <a:srgbClr val="FF0000"/>
              </a:solidFill>
              <a:latin typeface="Arial" charset="0"/>
            </a:endParaRPr>
          </a:p>
        </p:txBody>
      </p:sp>
      <p:cxnSp>
        <p:nvCxnSpPr>
          <p:cNvPr id="14" name="直接连接符 13"/>
          <p:cNvCxnSpPr/>
          <p:nvPr/>
        </p:nvCxnSpPr>
        <p:spPr>
          <a:xfrm>
            <a:off x="6096000" y="3235325"/>
            <a:ext cx="31353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09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2627313"/>
            <a:ext cx="573087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形状 23"/>
          <p:cNvSpPr/>
          <p:nvPr/>
        </p:nvSpPr>
        <p:spPr>
          <a:xfrm rot="2700000">
            <a:off x="562769" y="-1348581"/>
            <a:ext cx="2717800" cy="2716212"/>
          </a:xfrm>
          <a:custGeom>
            <a:avLst/>
            <a:gdLst>
              <a:gd name="connsiteX0" fmla="*/ 0 w 2717656"/>
              <a:gd name="connsiteY0" fmla="*/ 2703351 h 2717656"/>
              <a:gd name="connsiteX1" fmla="*/ 2703351 w 2717656"/>
              <a:gd name="connsiteY1" fmla="*/ 0 h 2717656"/>
              <a:gd name="connsiteX2" fmla="*/ 2717656 w 2717656"/>
              <a:gd name="connsiteY2" fmla="*/ 70857 h 2717656"/>
              <a:gd name="connsiteX3" fmla="*/ 2717656 w 2717656"/>
              <a:gd name="connsiteY3" fmla="*/ 2511563 h 2717656"/>
              <a:gd name="connsiteX4" fmla="*/ 2511563 w 2717656"/>
              <a:gd name="connsiteY4" fmla="*/ 2717656 h 2717656"/>
              <a:gd name="connsiteX5" fmla="*/ 70857 w 2717656"/>
              <a:gd name="connsiteY5" fmla="*/ 2717656 h 271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7656" h="2717656">
                <a:moveTo>
                  <a:pt x="0" y="2703351"/>
                </a:moveTo>
                <a:lnTo>
                  <a:pt x="2703351" y="0"/>
                </a:lnTo>
                <a:lnTo>
                  <a:pt x="2717656" y="70857"/>
                </a:lnTo>
                <a:lnTo>
                  <a:pt x="2717656" y="2511563"/>
                </a:lnTo>
                <a:cubicBezTo>
                  <a:pt x="2717656" y="2625385"/>
                  <a:pt x="2625385" y="2717656"/>
                  <a:pt x="2511563" y="2717656"/>
                </a:cubicBezTo>
                <a:lnTo>
                  <a:pt x="70857" y="271765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146" name="文本框 27"/>
          <p:cNvSpPr txBox="1">
            <a:spLocks noChangeArrowheads="1"/>
          </p:cNvSpPr>
          <p:nvPr/>
        </p:nvSpPr>
        <p:spPr bwMode="auto">
          <a:xfrm>
            <a:off x="869950" y="342900"/>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a:solidFill>
                  <a:schemeClr val="bg1"/>
                </a:solidFill>
              </a:rPr>
              <a:t>CONTENTS</a:t>
            </a:r>
            <a:endParaRPr lang="zh-CN" altLang="en-US" sz="2800" b="1">
              <a:solidFill>
                <a:schemeClr val="bg1"/>
              </a:solidFill>
            </a:endParaRPr>
          </a:p>
        </p:txBody>
      </p:sp>
      <p:graphicFrame>
        <p:nvGraphicFramePr>
          <p:cNvPr id="4" name="图示 3"/>
          <p:cNvGraphicFramePr/>
          <p:nvPr/>
        </p:nvGraphicFramePr>
        <p:xfrm>
          <a:off x="1866900" y="1931788"/>
          <a:ext cx="10033000" cy="4659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advTm="4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8" y="366923"/>
            <a:ext cx="8591551" cy="584775"/>
          </a:xfrm>
          <a:prstGeom prst="rect">
            <a:avLst/>
          </a:prstGeom>
          <a:noFill/>
        </p:spPr>
        <p:txBody>
          <a:bodyPr>
            <a:spAutoFit/>
            <a:scene3d>
              <a:camera prst="orthographicFront"/>
              <a:lightRig rig="threePt" dir="t"/>
            </a:scene3d>
            <a:sp3d contourW="6350"/>
          </a:bodyPr>
          <a:lstStyle/>
          <a:p>
            <a:pPr fontAlgn="auto">
              <a:defRPr/>
            </a:pPr>
            <a:r>
              <a:rPr lang="zh-CN" altLang="en-US" sz="3200" b="1" noProof="1">
                <a:solidFill>
                  <a:srgbClr val="FF0000"/>
                </a:solidFill>
                <a:latin typeface="+mn-lt"/>
                <a:ea typeface="+mn-ea"/>
              </a:rPr>
              <a:t>易于自燃的物质、遇水放出易燃气体的物质</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06</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43016" name="TextBox 8"/>
          <p:cNvSpPr txBox="1">
            <a:spLocks noChangeArrowheads="1"/>
          </p:cNvSpPr>
          <p:nvPr/>
        </p:nvSpPr>
        <p:spPr bwMode="auto">
          <a:xfrm>
            <a:off x="1049338" y="1600200"/>
            <a:ext cx="1071086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latin typeface="微软雅黑" pitchFamily="34" charset="-122"/>
              </a:rPr>
              <a:t>易于自燃的物质</a:t>
            </a:r>
            <a:endParaRPr lang="en-US" altLang="zh-CN" b="1">
              <a:latin typeface="微软雅黑" pitchFamily="34" charset="-122"/>
            </a:endParaRPr>
          </a:p>
          <a:p>
            <a:pPr>
              <a:lnSpc>
                <a:spcPct val="150000"/>
              </a:lnSpc>
            </a:pPr>
            <a:r>
              <a:rPr lang="zh-CN" altLang="en-US" b="1">
                <a:latin typeface="微软雅黑" pitchFamily="34" charset="-122"/>
              </a:rPr>
              <a:t>分类</a:t>
            </a:r>
            <a:endParaRPr lang="en-US" altLang="zh-CN" b="1">
              <a:latin typeface="微软雅黑" pitchFamily="34" charset="-122"/>
            </a:endParaRPr>
          </a:p>
          <a:p>
            <a:pPr>
              <a:lnSpc>
                <a:spcPct val="150000"/>
              </a:lnSpc>
            </a:pPr>
            <a:r>
              <a:rPr lang="en-US" altLang="zh-CN">
                <a:latin typeface="微软雅黑" pitchFamily="34" charset="-122"/>
              </a:rPr>
              <a:t>《</a:t>
            </a:r>
            <a:r>
              <a:rPr lang="zh-CN" altLang="en-US">
                <a:latin typeface="微软雅黑" pitchFamily="34" charset="-122"/>
              </a:rPr>
              <a:t>危险货物分类和品名编号</a:t>
            </a:r>
            <a:r>
              <a:rPr lang="en-US" altLang="zh-CN">
                <a:latin typeface="微软雅黑" pitchFamily="34" charset="-122"/>
              </a:rPr>
              <a:t>》</a:t>
            </a:r>
            <a:r>
              <a:rPr lang="zh-CN" altLang="en-US">
                <a:latin typeface="微软雅黑" pitchFamily="34" charset="-122"/>
              </a:rPr>
              <a:t>规定</a:t>
            </a:r>
            <a:endParaRPr lang="en-US" altLang="zh-CN">
              <a:latin typeface="微软雅黑" pitchFamily="34" charset="-122"/>
            </a:endParaRPr>
          </a:p>
          <a:p>
            <a:pPr>
              <a:lnSpc>
                <a:spcPct val="150000"/>
              </a:lnSpc>
            </a:pPr>
            <a:r>
              <a:rPr lang="en-US" altLang="zh-CN">
                <a:latin typeface="微软雅黑" pitchFamily="34" charset="-122"/>
              </a:rPr>
              <a:t>1.</a:t>
            </a:r>
            <a:r>
              <a:rPr lang="zh-CN" altLang="en-US">
                <a:latin typeface="微软雅黑" pitchFamily="34" charset="-122"/>
              </a:rPr>
              <a:t>发火物质：即使只有少量与空气接触，不到</a:t>
            </a:r>
            <a:r>
              <a:rPr lang="en-US" altLang="zh-CN">
                <a:latin typeface="微软雅黑" pitchFamily="34" charset="-122"/>
              </a:rPr>
              <a:t>5min</a:t>
            </a:r>
            <a:r>
              <a:rPr lang="zh-CN" altLang="en-US">
                <a:latin typeface="微软雅黑" pitchFamily="34" charset="-122"/>
              </a:rPr>
              <a:t>时间便燃烧的物质。发火物质包括混合物和溶液（液体或固体），如三氯化钛，白磷等</a:t>
            </a:r>
            <a:endParaRPr lang="en-US" altLang="zh-CN">
              <a:latin typeface="微软雅黑" pitchFamily="34" charset="-122"/>
            </a:endParaRPr>
          </a:p>
          <a:p>
            <a:pPr>
              <a:lnSpc>
                <a:spcPct val="150000"/>
              </a:lnSpc>
            </a:pPr>
            <a:r>
              <a:rPr lang="en-US" altLang="zh-CN">
                <a:latin typeface="微软雅黑" pitchFamily="34" charset="-122"/>
              </a:rPr>
              <a:t>2.</a:t>
            </a:r>
            <a:r>
              <a:rPr lang="zh-CN" altLang="en-US">
                <a:latin typeface="微软雅黑" pitchFamily="34" charset="-122"/>
              </a:rPr>
              <a:t>自热物质：发火物质以外的与空气接触便能自己发热的物质。如油纸、赛璐珞碎屑、潮湿的棉花等。</a:t>
            </a:r>
            <a:endParaRPr lang="en-US" altLang="zh-CN">
              <a:latin typeface="微软雅黑" pitchFamily="34" charset="-122"/>
            </a:endParaRPr>
          </a:p>
          <a:p>
            <a:pPr>
              <a:lnSpc>
                <a:spcPct val="150000"/>
              </a:lnSpc>
            </a:pPr>
            <a:endParaRPr lang="zh-CN" altLang="en-US">
              <a:latin typeface="微软雅黑" pitchFamily="34" charset="-122"/>
            </a:endParaRPr>
          </a:p>
        </p:txBody>
      </p:sp>
    </p:spTree>
  </p:cSld>
  <p:clrMapOvr>
    <a:masterClrMapping/>
  </p:clrMapOvr>
  <p:transition spd="slow" advTm="4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8" y="366923"/>
            <a:ext cx="8591551" cy="584775"/>
          </a:xfrm>
          <a:prstGeom prst="rect">
            <a:avLst/>
          </a:prstGeom>
          <a:noFill/>
        </p:spPr>
        <p:txBody>
          <a:bodyPr>
            <a:spAutoFit/>
            <a:scene3d>
              <a:camera prst="orthographicFront"/>
              <a:lightRig rig="threePt" dir="t"/>
            </a:scene3d>
            <a:sp3d contourW="6350"/>
          </a:bodyPr>
          <a:lstStyle/>
          <a:p>
            <a:pPr fontAlgn="auto">
              <a:defRPr/>
            </a:pPr>
            <a:r>
              <a:rPr lang="zh-CN" altLang="en-US" sz="3200" b="1" noProof="1">
                <a:solidFill>
                  <a:srgbClr val="FF0000"/>
                </a:solidFill>
                <a:latin typeface="+mn-lt"/>
                <a:ea typeface="+mn-ea"/>
              </a:rPr>
              <a:t>易于自燃的物质、遇水放出易燃气体的物质</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06</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45064" name="TextBox 8"/>
          <p:cNvSpPr txBox="1">
            <a:spLocks noChangeArrowheads="1"/>
          </p:cNvSpPr>
          <p:nvPr/>
        </p:nvSpPr>
        <p:spPr bwMode="auto">
          <a:xfrm>
            <a:off x="1049338" y="1600200"/>
            <a:ext cx="1071086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t>火灾危险性</a:t>
            </a:r>
            <a:endParaRPr lang="en-US" altLang="zh-CN" b="1"/>
          </a:p>
          <a:p>
            <a:pPr>
              <a:lnSpc>
                <a:spcPct val="150000"/>
              </a:lnSpc>
            </a:pPr>
            <a:r>
              <a:rPr lang="en-US" altLang="zh-CN">
                <a:latin typeface="微软雅黑" pitchFamily="34" charset="-122"/>
              </a:rPr>
              <a:t>1.</a:t>
            </a:r>
            <a:r>
              <a:rPr lang="zh-CN" altLang="en-US">
                <a:latin typeface="微软雅黑" pitchFamily="34" charset="-122"/>
              </a:rPr>
              <a:t>积热自燃性。如硝化纤维胶片、废影片、</a:t>
            </a:r>
            <a:r>
              <a:rPr lang="en-US" altLang="zh-CN">
                <a:latin typeface="微软雅黑" pitchFamily="34" charset="-122"/>
              </a:rPr>
              <a:t>X</a:t>
            </a:r>
            <a:r>
              <a:rPr lang="zh-CN" altLang="en-US">
                <a:latin typeface="微软雅黑" pitchFamily="34" charset="-122"/>
              </a:rPr>
              <a:t>光片等</a:t>
            </a:r>
            <a:endParaRPr lang="en-US" altLang="zh-CN">
              <a:latin typeface="微软雅黑" pitchFamily="34" charset="-122"/>
            </a:endParaRPr>
          </a:p>
          <a:p>
            <a:pPr>
              <a:lnSpc>
                <a:spcPct val="150000"/>
              </a:lnSpc>
            </a:pPr>
            <a:r>
              <a:rPr lang="en-US" altLang="zh-CN">
                <a:latin typeface="微软雅黑" pitchFamily="34" charset="-122"/>
              </a:rPr>
              <a:t>2.</a:t>
            </a:r>
            <a:r>
              <a:rPr lang="zh-CN" altLang="en-US">
                <a:latin typeface="微软雅黑" pitchFamily="34" charset="-122"/>
              </a:rPr>
              <a:t>遇湿易燃性。如硼，锌，锑，铝的烷基化合物类易自燃物品，除在空气中能自燃外，遇水或受潮还能分解自燃或爆炸。该类物品在起火时，不可用水或泡沫扑救。</a:t>
            </a:r>
            <a:endParaRPr lang="en-US" altLang="zh-CN">
              <a:latin typeface="微软雅黑" pitchFamily="34" charset="-122"/>
            </a:endParaRPr>
          </a:p>
          <a:p>
            <a:pPr>
              <a:lnSpc>
                <a:spcPct val="150000"/>
              </a:lnSpc>
            </a:pPr>
            <a:r>
              <a:rPr lang="en-US" altLang="zh-CN">
                <a:latin typeface="微软雅黑" pitchFamily="34" charset="-122"/>
              </a:rPr>
              <a:t>3.</a:t>
            </a:r>
            <a:r>
              <a:rPr lang="zh-CN" altLang="en-US">
                <a:latin typeface="微软雅黑" pitchFamily="34" charset="-122"/>
              </a:rPr>
              <a:t>遇空气自燃性。如白磷遇空气即自燃起火，生成有毒的五氧化二磷，故需存放在水中。</a:t>
            </a:r>
            <a:endParaRPr lang="en-US" altLang="zh-CN">
              <a:latin typeface="微软雅黑" pitchFamily="34" charset="-122"/>
            </a:endParaRPr>
          </a:p>
        </p:txBody>
      </p:sp>
    </p:spTree>
  </p:cSld>
  <p:clrMapOvr>
    <a:masterClrMapping/>
  </p:clrMapOvr>
  <p:transition spd="slow" advTm="4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8" y="366923"/>
            <a:ext cx="8591551" cy="584775"/>
          </a:xfrm>
          <a:prstGeom prst="rect">
            <a:avLst/>
          </a:prstGeom>
          <a:noFill/>
        </p:spPr>
        <p:txBody>
          <a:bodyPr>
            <a:spAutoFit/>
            <a:scene3d>
              <a:camera prst="orthographicFront"/>
              <a:lightRig rig="threePt" dir="t"/>
            </a:scene3d>
            <a:sp3d contourW="6350"/>
          </a:bodyPr>
          <a:lstStyle/>
          <a:p>
            <a:pPr fontAlgn="auto">
              <a:defRPr/>
            </a:pPr>
            <a:r>
              <a:rPr lang="zh-CN" altLang="en-US" sz="3200" b="1" noProof="1">
                <a:solidFill>
                  <a:srgbClr val="FF0000"/>
                </a:solidFill>
                <a:latin typeface="+mn-lt"/>
                <a:ea typeface="+mn-ea"/>
              </a:rPr>
              <a:t>易于自燃的物质、遇水放出易燃气体的物质</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06</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47112" name="TextBox 8"/>
          <p:cNvSpPr txBox="1">
            <a:spLocks noChangeArrowheads="1"/>
          </p:cNvSpPr>
          <p:nvPr/>
        </p:nvSpPr>
        <p:spPr bwMode="auto">
          <a:xfrm>
            <a:off x="1049338" y="1600200"/>
            <a:ext cx="10710862"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t>遇水放出易燃气体的物质</a:t>
            </a:r>
            <a:endParaRPr lang="en-US" altLang="zh-CN" b="1"/>
          </a:p>
          <a:p>
            <a:pPr>
              <a:lnSpc>
                <a:spcPct val="150000"/>
              </a:lnSpc>
            </a:pPr>
            <a:r>
              <a:rPr lang="zh-CN" altLang="en-US"/>
              <a:t>遇水放出易燃气体，并且该气体与空气混合能够形成爆炸性混合物的物质就是遇水放出易燃气体的物质。</a:t>
            </a:r>
            <a:endParaRPr lang="en-US" altLang="zh-CN"/>
          </a:p>
          <a:p>
            <a:pPr>
              <a:lnSpc>
                <a:spcPct val="150000"/>
              </a:lnSpc>
            </a:pPr>
            <a:r>
              <a:rPr lang="zh-CN" altLang="en-US"/>
              <a:t>危险性</a:t>
            </a:r>
            <a:endParaRPr lang="en-US" altLang="zh-CN"/>
          </a:p>
          <a:p>
            <a:pPr>
              <a:lnSpc>
                <a:spcPct val="150000"/>
              </a:lnSpc>
            </a:pPr>
            <a:r>
              <a:rPr lang="en-US" altLang="zh-CN"/>
              <a:t>1.</a:t>
            </a:r>
            <a:r>
              <a:rPr lang="zh-CN" altLang="en-US"/>
              <a:t>爆炸性</a:t>
            </a:r>
            <a:endParaRPr lang="en-US" altLang="zh-CN"/>
          </a:p>
          <a:p>
            <a:pPr>
              <a:lnSpc>
                <a:spcPct val="150000"/>
              </a:lnSpc>
            </a:pPr>
            <a:r>
              <a:rPr lang="en-US" altLang="zh-CN"/>
              <a:t>2.</a:t>
            </a:r>
            <a:r>
              <a:rPr lang="zh-CN" altLang="en-US"/>
              <a:t>自燃性</a:t>
            </a:r>
            <a:endParaRPr lang="en-US" altLang="zh-CN"/>
          </a:p>
          <a:p>
            <a:pPr>
              <a:lnSpc>
                <a:spcPct val="150000"/>
              </a:lnSpc>
            </a:pPr>
            <a:r>
              <a:rPr lang="en-US" altLang="zh-CN"/>
              <a:t>3.</a:t>
            </a:r>
            <a:r>
              <a:rPr lang="zh-CN" altLang="en-US"/>
              <a:t>遇水或遇酸燃烧性</a:t>
            </a:r>
            <a:endParaRPr lang="en-US" altLang="zh-CN"/>
          </a:p>
          <a:p>
            <a:pPr>
              <a:lnSpc>
                <a:spcPct val="150000"/>
              </a:lnSpc>
            </a:pPr>
            <a:r>
              <a:rPr lang="en-US" altLang="zh-CN"/>
              <a:t>4.</a:t>
            </a:r>
            <a:r>
              <a:rPr lang="zh-CN" altLang="en-US"/>
              <a:t>其他</a:t>
            </a:r>
            <a:endParaRPr lang="en-US" altLang="zh-CN"/>
          </a:p>
          <a:p>
            <a:endParaRPr lang="en-US" altLang="zh-CN" b="1"/>
          </a:p>
          <a:p>
            <a:endParaRPr lang="zh-CN" altLang="en-US"/>
          </a:p>
          <a:p>
            <a:endParaRPr lang="zh-CN" altLang="en-US"/>
          </a:p>
        </p:txBody>
      </p:sp>
    </p:spTree>
  </p:cSld>
  <p:clrMapOvr>
    <a:masterClrMapping/>
  </p:clrMapOvr>
  <p:transition spd="slow" advTm="4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981700" y="2419350"/>
            <a:ext cx="2843214" cy="830997"/>
          </a:xfrm>
          <a:prstGeom prst="rect">
            <a:avLst/>
          </a:prstGeom>
          <a:noFill/>
        </p:spPr>
        <p:txBody>
          <a:bodyPr wrap="none">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fontAlgn="auto">
              <a:spcBef>
                <a:spcPts val="0"/>
              </a:spcBef>
              <a:spcAft>
                <a:spcPts val="0"/>
              </a:spcAft>
              <a:defRPr/>
            </a:pPr>
            <a:r>
              <a:rPr lang="en-US" altLang="zh-CN" sz="4800" dirty="0">
                <a:solidFill>
                  <a:srgbClr val="FF0000"/>
                </a:solidFill>
                <a:latin typeface="Arial" charset="0"/>
              </a:rPr>
              <a:t>PART  </a:t>
            </a:r>
            <a:r>
              <a:rPr lang="en-US" altLang="zh-CN" sz="4800" noProof="1">
                <a:solidFill>
                  <a:srgbClr val="FF0000"/>
                </a:solidFill>
                <a:latin typeface="Arial" charset="0"/>
              </a:rPr>
              <a:t>07</a:t>
            </a:r>
            <a:endParaRPr lang="zh-CN" altLang="en-US" sz="4800" dirty="0">
              <a:solidFill>
                <a:srgbClr val="FF0000"/>
              </a:solidFill>
              <a:latin typeface="Arial" charset="0"/>
            </a:endParaRPr>
          </a:p>
        </p:txBody>
      </p:sp>
      <p:sp>
        <p:nvSpPr>
          <p:cNvPr id="13" name="文本框 12"/>
          <p:cNvSpPr txBox="1"/>
          <p:nvPr/>
        </p:nvSpPr>
        <p:spPr>
          <a:xfrm>
            <a:off x="5981700" y="3288447"/>
            <a:ext cx="2646878" cy="1077218"/>
          </a:xfrm>
          <a:prstGeom prst="rect">
            <a:avLst/>
          </a:prstGeom>
          <a:noFill/>
        </p:spPr>
        <p:txBody>
          <a:bodyPr wrap="none">
            <a:spAutoFit/>
            <a:scene3d>
              <a:camera prst="orthographicFront"/>
              <a:lightRig rig="threePt" dir="t"/>
            </a:scene3d>
            <a:sp3d contourW="6350"/>
          </a:bodyPr>
          <a:lstStyle/>
          <a:p>
            <a:pPr fontAlgn="auto">
              <a:spcBef>
                <a:spcPts val="0"/>
              </a:spcBef>
              <a:spcAft>
                <a:spcPts val="0"/>
              </a:spcAft>
              <a:defRPr/>
            </a:pPr>
            <a:r>
              <a:rPr lang="zh-CN" altLang="en-US" sz="3200" b="1" noProof="1">
                <a:solidFill>
                  <a:srgbClr val="FF0000"/>
                </a:solidFill>
                <a:latin typeface="Arial" charset="0"/>
              </a:rPr>
              <a:t>氧化性物质</a:t>
            </a:r>
            <a:endParaRPr lang="en-US" altLang="zh-CN" sz="3200" b="1" noProof="1">
              <a:solidFill>
                <a:srgbClr val="FF0000"/>
              </a:solidFill>
              <a:latin typeface="Arial" charset="0"/>
            </a:endParaRPr>
          </a:p>
          <a:p>
            <a:pPr fontAlgn="auto">
              <a:spcBef>
                <a:spcPts val="0"/>
              </a:spcBef>
              <a:spcAft>
                <a:spcPts val="0"/>
              </a:spcAft>
              <a:defRPr/>
            </a:pPr>
            <a:r>
              <a:rPr lang="zh-CN" altLang="en-US" sz="3200" b="1" dirty="0">
                <a:solidFill>
                  <a:srgbClr val="FF0000"/>
                </a:solidFill>
                <a:latin typeface="Arial" charset="0"/>
              </a:rPr>
              <a:t>有机过氧化物</a:t>
            </a:r>
          </a:p>
        </p:txBody>
      </p:sp>
      <p:cxnSp>
        <p:nvCxnSpPr>
          <p:cNvPr id="14" name="直接连接符 13"/>
          <p:cNvCxnSpPr/>
          <p:nvPr/>
        </p:nvCxnSpPr>
        <p:spPr>
          <a:xfrm>
            <a:off x="6096000" y="3235325"/>
            <a:ext cx="31353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2603500"/>
            <a:ext cx="203358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150" y="2705100"/>
            <a:ext cx="37528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8" y="366923"/>
            <a:ext cx="8591551" cy="584775"/>
          </a:xfrm>
          <a:prstGeom prst="rect">
            <a:avLst/>
          </a:prstGeom>
          <a:noFill/>
        </p:spPr>
        <p:txBody>
          <a:bodyPr>
            <a:spAutoFit/>
            <a:scene3d>
              <a:camera prst="orthographicFront"/>
              <a:lightRig rig="threePt" dir="t"/>
            </a:scene3d>
            <a:sp3d contourW="6350"/>
          </a:bodyPr>
          <a:lstStyle/>
          <a:p>
            <a:pPr fontAlgn="auto">
              <a:defRPr/>
            </a:pPr>
            <a:r>
              <a:rPr lang="zh-CN" altLang="en-US" sz="3200" b="1" noProof="1">
                <a:solidFill>
                  <a:srgbClr val="FF0000"/>
                </a:solidFill>
                <a:latin typeface="+mn-lt"/>
                <a:ea typeface="+mn-ea"/>
              </a:rPr>
              <a:t>氧化性物质、有机过氧化物</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07</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9" name="TextBox 8"/>
          <p:cNvSpPr txBox="1"/>
          <p:nvPr/>
        </p:nvSpPr>
        <p:spPr>
          <a:xfrm>
            <a:off x="1049338" y="1600200"/>
            <a:ext cx="10710862" cy="4108450"/>
          </a:xfrm>
          <a:prstGeom prst="rect">
            <a:avLst/>
          </a:prstGeom>
          <a:noFill/>
        </p:spPr>
        <p:txBody>
          <a:bodyPr>
            <a:spAutoFit/>
          </a:bodyPr>
          <a:lstStyle/>
          <a:p>
            <a:pPr marL="285750" indent="-285750" fontAlgn="auto">
              <a:lnSpc>
                <a:spcPct val="150000"/>
              </a:lnSpc>
              <a:buFont typeface="Wingdings" charset="2"/>
              <a:buChar char="u"/>
            </a:pPr>
            <a:r>
              <a:rPr lang="zh-CN" altLang="en-US" b="1" noProof="1">
                <a:latin typeface="+mn-ea"/>
                <a:ea typeface="+mn-ea"/>
              </a:rPr>
              <a:t>氧化性物质</a:t>
            </a:r>
            <a:endParaRPr lang="en-US" altLang="zh-CN" b="1" noProof="1">
              <a:latin typeface="+mn-ea"/>
            </a:endParaRPr>
          </a:p>
          <a:p>
            <a:pPr fontAlgn="auto">
              <a:lnSpc>
                <a:spcPct val="150000"/>
              </a:lnSpc>
            </a:pPr>
            <a:r>
              <a:rPr lang="zh-CN" altLang="en-US" noProof="1">
                <a:latin typeface="+mn-ea"/>
                <a:ea typeface="+mn-ea"/>
              </a:rPr>
              <a:t>    定义</a:t>
            </a:r>
            <a:r>
              <a:rPr lang="en-US" altLang="zh-CN" noProof="1">
                <a:latin typeface="+mn-ea"/>
                <a:ea typeface="+mn-ea"/>
              </a:rPr>
              <a:t>——</a:t>
            </a:r>
            <a:r>
              <a:rPr lang="zh-CN" altLang="en-US" noProof="1">
                <a:latin typeface="+mn-ea"/>
                <a:ea typeface="+mn-ea"/>
              </a:rPr>
              <a:t>根据</a:t>
            </a:r>
            <a:r>
              <a:rPr lang="en-US" altLang="zh-CN" noProof="1">
                <a:latin typeface="+mn-ea"/>
                <a:ea typeface="+mn-ea"/>
              </a:rPr>
              <a:t>《</a:t>
            </a:r>
            <a:r>
              <a:rPr lang="zh-CN" altLang="en-US" noProof="1">
                <a:latin typeface="+mn-ea"/>
                <a:ea typeface="+mn-ea"/>
              </a:rPr>
              <a:t>危险货物分类和品名编号</a:t>
            </a:r>
            <a:r>
              <a:rPr lang="en-US" altLang="zh-CN" noProof="1">
                <a:latin typeface="+mn-ea"/>
                <a:ea typeface="+mn-ea"/>
              </a:rPr>
              <a:t>》</a:t>
            </a:r>
            <a:r>
              <a:rPr lang="zh-CN" altLang="en-US" noProof="1">
                <a:latin typeface="+mn-ea"/>
                <a:ea typeface="+mn-ea"/>
              </a:rPr>
              <a:t>，氧化性物质是指本身未必燃烧，但通常因放出氧可能引起或促使其他物质燃烧的物质</a:t>
            </a:r>
            <a:endParaRPr lang="en-US" altLang="zh-CN" noProof="1">
              <a:latin typeface="+mn-ea"/>
            </a:endParaRPr>
          </a:p>
          <a:p>
            <a:pPr marL="285750" indent="-285750" fontAlgn="auto">
              <a:lnSpc>
                <a:spcPct val="150000"/>
              </a:lnSpc>
              <a:buFont typeface="Wingdings" charset="2"/>
              <a:buChar char="u"/>
            </a:pPr>
            <a:endParaRPr lang="en-US" altLang="zh-CN" b="1" noProof="1">
              <a:latin typeface="+mn-ea"/>
            </a:endParaRPr>
          </a:p>
          <a:p>
            <a:pPr marL="285750" indent="-285750" fontAlgn="auto">
              <a:lnSpc>
                <a:spcPct val="150000"/>
              </a:lnSpc>
              <a:buFont typeface="Wingdings" charset="2"/>
              <a:buChar char="u"/>
            </a:pPr>
            <a:r>
              <a:rPr lang="zh-CN" altLang="en-US" b="1" noProof="1">
                <a:latin typeface="+mn-ea"/>
                <a:ea typeface="+mn-ea"/>
              </a:rPr>
              <a:t>氧化性物质的分类</a:t>
            </a:r>
            <a:endParaRPr lang="zh-CN" altLang="en-US" b="1" noProof="1">
              <a:latin typeface="+mn-ea"/>
            </a:endParaRPr>
          </a:p>
          <a:p>
            <a:pPr fontAlgn="auto">
              <a:lnSpc>
                <a:spcPct val="150000"/>
              </a:lnSpc>
            </a:pPr>
            <a:r>
              <a:rPr lang="zh-CN" altLang="en-US" noProof="1">
                <a:latin typeface="+mn-ea"/>
                <a:ea typeface="+mn-ea"/>
              </a:rPr>
              <a:t>     一级主要是碱金属或碱土金属的过氧化物和盐类，如过氧化钠、高氯酸钠、硝酸钾、高锰酸钾等。极不稳定，容易分解，氧化性很强，是强氧化剂，能引起燃烧或爆炸。</a:t>
            </a:r>
            <a:endParaRPr lang="en-US" altLang="zh-CN" noProof="1">
              <a:latin typeface="+mn-ea"/>
            </a:endParaRPr>
          </a:p>
          <a:p>
            <a:pPr fontAlgn="auto">
              <a:lnSpc>
                <a:spcPct val="150000"/>
              </a:lnSpc>
            </a:pPr>
            <a:r>
              <a:rPr lang="zh-CN" altLang="en-US" noProof="1">
                <a:latin typeface="+mn-ea"/>
                <a:ea typeface="+mn-ea"/>
              </a:rPr>
              <a:t>二级氧化性物质虽然也容易分解，但较一级稳定，是较强氧化剂，能引起燃烧。除一级外的所有无机氧化剂均为二级氧化性物质，如亚硝酸钠、亚氯酸钠、连二硫酸钠、重铬酸钠、氧化银等。</a:t>
            </a:r>
            <a:endParaRPr lang="zh-CN" altLang="en-US" noProof="1">
              <a:latin typeface="+mn-ea"/>
            </a:endParaRPr>
          </a:p>
          <a:p>
            <a:pPr fontAlgn="auto"/>
            <a:endParaRPr lang="zh-CN" altLang="en-US" noProof="1">
              <a:latin typeface="+mj-ea"/>
              <a:ea typeface="+mj-ea"/>
            </a:endParaRPr>
          </a:p>
        </p:txBody>
      </p:sp>
    </p:spTree>
  </p:cSld>
  <p:clrMapOvr>
    <a:masterClrMapping/>
  </p:clrMapOvr>
  <p:transition spd="slow" advTm="4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8" y="366923"/>
            <a:ext cx="8591551" cy="584775"/>
          </a:xfrm>
          <a:prstGeom prst="rect">
            <a:avLst/>
          </a:prstGeom>
          <a:noFill/>
        </p:spPr>
        <p:txBody>
          <a:bodyPr>
            <a:spAutoFit/>
            <a:scene3d>
              <a:camera prst="orthographicFront"/>
              <a:lightRig rig="threePt" dir="t"/>
            </a:scene3d>
            <a:sp3d contourW="6350"/>
          </a:bodyPr>
          <a:lstStyle/>
          <a:p>
            <a:pPr fontAlgn="auto">
              <a:defRPr/>
            </a:pPr>
            <a:r>
              <a:rPr lang="zh-CN" altLang="en-US" sz="3200" b="1" noProof="1">
                <a:solidFill>
                  <a:srgbClr val="FF0000"/>
                </a:solidFill>
                <a:latin typeface="+mn-lt"/>
                <a:ea typeface="+mn-ea"/>
              </a:rPr>
              <a:t>氧化性物质、有机过氧化物</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07</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9" name="TextBox 8"/>
          <p:cNvSpPr txBox="1"/>
          <p:nvPr/>
        </p:nvSpPr>
        <p:spPr>
          <a:xfrm>
            <a:off x="1049338" y="1600200"/>
            <a:ext cx="10710862" cy="4524375"/>
          </a:xfrm>
          <a:prstGeom prst="rect">
            <a:avLst/>
          </a:prstGeom>
          <a:noFill/>
        </p:spPr>
        <p:txBody>
          <a:bodyPr>
            <a:spAutoFit/>
          </a:bodyPr>
          <a:lstStyle/>
          <a:p>
            <a:pPr marL="285750" indent="-285750" fontAlgn="auto">
              <a:lnSpc>
                <a:spcPct val="150000"/>
              </a:lnSpc>
              <a:buFont typeface="Wingdings" charset="2"/>
              <a:buChar char="u"/>
            </a:pPr>
            <a:r>
              <a:rPr lang="zh-CN" altLang="en-US" b="1" noProof="1">
                <a:latin typeface="+mn-ea"/>
                <a:ea typeface="+mn-ea"/>
              </a:rPr>
              <a:t>氧化性物质的火灾危险性</a:t>
            </a:r>
            <a:endParaRPr lang="zh-CN" altLang="en-US" b="1" noProof="1">
              <a:latin typeface="+mn-ea"/>
            </a:endParaRPr>
          </a:p>
          <a:p>
            <a:pPr fontAlgn="auto">
              <a:lnSpc>
                <a:spcPct val="150000"/>
              </a:lnSpc>
            </a:pPr>
            <a:r>
              <a:rPr lang="zh-CN" altLang="en-US" noProof="1">
                <a:latin typeface="+mn-ea"/>
                <a:ea typeface="+mn-ea"/>
              </a:rPr>
              <a:t>     多数氧化性物质的特点是氧化价态高，金属活泼性强，易分解，有极强的氧化性，本身不燃烧，但与可燃物</a:t>
            </a:r>
            <a:r>
              <a:rPr lang="en-US" altLang="zh-CN" noProof="1">
                <a:latin typeface="+mn-ea"/>
                <a:ea typeface="+mn-ea"/>
              </a:rPr>
              <a:t>[</a:t>
            </a:r>
            <a:r>
              <a:rPr lang="zh-CN" altLang="en-US" noProof="1">
                <a:latin typeface="+mn-ea"/>
                <a:ea typeface="+mn-ea"/>
              </a:rPr>
              <a:t>获取资料咨询微信：</a:t>
            </a:r>
            <a:r>
              <a:rPr lang="en-US" altLang="zh-CN" noProof="1">
                <a:latin typeface="+mn-ea"/>
                <a:ea typeface="+mn-ea"/>
              </a:rPr>
              <a:t>ansyingsj1]</a:t>
            </a:r>
            <a:r>
              <a:rPr lang="zh-CN" altLang="en-US" noProof="1">
                <a:latin typeface="+mn-ea"/>
                <a:ea typeface="+mn-ea"/>
              </a:rPr>
              <a:t>作用能发生着火和爆炸。</a:t>
            </a:r>
            <a:endParaRPr lang="zh-CN" altLang="en-US" noProof="1">
              <a:latin typeface="+mn-ea"/>
            </a:endParaRPr>
          </a:p>
          <a:p>
            <a:pPr fontAlgn="auto">
              <a:lnSpc>
                <a:spcPct val="150000"/>
              </a:lnSpc>
            </a:pPr>
            <a:r>
              <a:rPr lang="en-US" altLang="zh-CN" noProof="1">
                <a:latin typeface="+mn-ea"/>
                <a:ea typeface="+mn-ea"/>
              </a:rPr>
              <a:t>     (1)</a:t>
            </a:r>
            <a:r>
              <a:rPr lang="zh-CN" altLang="en-US" noProof="1">
                <a:latin typeface="+mn-ea"/>
                <a:ea typeface="+mn-ea"/>
              </a:rPr>
              <a:t>受热、被撞分解性。</a:t>
            </a:r>
            <a:endParaRPr lang="zh-CN" altLang="en-US" noProof="1">
              <a:latin typeface="+mn-ea"/>
            </a:endParaRPr>
          </a:p>
          <a:p>
            <a:pPr fontAlgn="auto">
              <a:lnSpc>
                <a:spcPct val="150000"/>
              </a:lnSpc>
            </a:pPr>
            <a:r>
              <a:rPr lang="en-US" altLang="zh-CN" noProof="1">
                <a:latin typeface="+mn-ea"/>
                <a:ea typeface="+mn-ea"/>
              </a:rPr>
              <a:t>     (2)</a:t>
            </a:r>
            <a:r>
              <a:rPr lang="zh-CN" altLang="en-US" noProof="1">
                <a:latin typeface="+mn-ea"/>
                <a:ea typeface="+mn-ea"/>
              </a:rPr>
              <a:t>可燃性。</a:t>
            </a:r>
            <a:endParaRPr lang="zh-CN" altLang="en-US" noProof="1">
              <a:latin typeface="+mn-ea"/>
            </a:endParaRPr>
          </a:p>
          <a:p>
            <a:pPr fontAlgn="auto">
              <a:lnSpc>
                <a:spcPct val="150000"/>
              </a:lnSpc>
            </a:pPr>
            <a:r>
              <a:rPr lang="en-US" altLang="zh-CN" noProof="1">
                <a:latin typeface="+mn-ea"/>
                <a:ea typeface="+mn-ea"/>
              </a:rPr>
              <a:t>     (3)</a:t>
            </a:r>
            <a:r>
              <a:rPr lang="zh-CN" altLang="en-US" noProof="1">
                <a:latin typeface="+mn-ea"/>
                <a:ea typeface="+mn-ea"/>
              </a:rPr>
              <a:t>与可燃液体作用自燃性。</a:t>
            </a:r>
            <a:endParaRPr lang="zh-CN" altLang="en-US" noProof="1">
              <a:latin typeface="+mn-ea"/>
            </a:endParaRPr>
          </a:p>
          <a:p>
            <a:pPr fontAlgn="auto">
              <a:lnSpc>
                <a:spcPct val="150000"/>
              </a:lnSpc>
            </a:pPr>
            <a:r>
              <a:rPr lang="en-US" altLang="zh-CN" noProof="1">
                <a:latin typeface="+mn-ea"/>
                <a:ea typeface="+mn-ea"/>
              </a:rPr>
              <a:t>     (4)</a:t>
            </a:r>
            <a:r>
              <a:rPr lang="zh-CN" altLang="en-US" noProof="1">
                <a:latin typeface="+mn-ea"/>
                <a:ea typeface="+mn-ea"/>
              </a:rPr>
              <a:t>与酸作用分解性。</a:t>
            </a:r>
            <a:endParaRPr lang="zh-CN" altLang="en-US" noProof="1">
              <a:latin typeface="+mn-ea"/>
            </a:endParaRPr>
          </a:p>
          <a:p>
            <a:pPr fontAlgn="auto">
              <a:lnSpc>
                <a:spcPct val="150000"/>
              </a:lnSpc>
            </a:pPr>
            <a:r>
              <a:rPr lang="en-US" altLang="zh-CN" noProof="1">
                <a:latin typeface="+mn-ea"/>
                <a:ea typeface="+mn-ea"/>
              </a:rPr>
              <a:t>     (5)</a:t>
            </a:r>
            <a:r>
              <a:rPr lang="zh-CN" altLang="en-US" noProof="1">
                <a:latin typeface="+mn-ea"/>
                <a:ea typeface="+mn-ea"/>
              </a:rPr>
              <a:t>与水作用分解性。</a:t>
            </a:r>
            <a:endParaRPr lang="zh-CN" altLang="en-US" noProof="1">
              <a:latin typeface="+mn-ea"/>
            </a:endParaRPr>
          </a:p>
          <a:p>
            <a:pPr fontAlgn="auto">
              <a:lnSpc>
                <a:spcPct val="150000"/>
              </a:lnSpc>
            </a:pPr>
            <a:r>
              <a:rPr lang="en-US" altLang="zh-CN" noProof="1">
                <a:latin typeface="+mn-ea"/>
                <a:ea typeface="+mn-ea"/>
              </a:rPr>
              <a:t>     (6)</a:t>
            </a:r>
            <a:r>
              <a:rPr lang="zh-CN" altLang="en-US" noProof="1">
                <a:latin typeface="+mn-ea"/>
                <a:ea typeface="+mn-ea"/>
              </a:rPr>
              <a:t>强氧化性物质与弱氧化性物质作用分解性。</a:t>
            </a:r>
            <a:endParaRPr lang="zh-CN" altLang="en-US" noProof="1">
              <a:latin typeface="+mn-ea"/>
            </a:endParaRPr>
          </a:p>
          <a:p>
            <a:pPr fontAlgn="auto">
              <a:lnSpc>
                <a:spcPct val="150000"/>
              </a:lnSpc>
            </a:pPr>
            <a:r>
              <a:rPr lang="en-US" altLang="zh-CN" noProof="1">
                <a:latin typeface="+mn-ea"/>
                <a:ea typeface="+mn-ea"/>
              </a:rPr>
              <a:t>     (7)</a:t>
            </a:r>
            <a:r>
              <a:rPr lang="zh-CN" altLang="en-US" noProof="1">
                <a:latin typeface="+mn-ea"/>
                <a:ea typeface="+mn-ea"/>
              </a:rPr>
              <a:t>腐蚀毒害性。</a:t>
            </a:r>
            <a:endParaRPr lang="zh-CN" altLang="en-US" noProof="1">
              <a:latin typeface="+mn-ea"/>
            </a:endParaRPr>
          </a:p>
          <a:p>
            <a:pPr fontAlgn="auto"/>
            <a:endParaRPr lang="zh-CN" altLang="en-US" noProof="1">
              <a:latin typeface="+mj-ea"/>
              <a:ea typeface="+mj-ea"/>
            </a:endParaRPr>
          </a:p>
        </p:txBody>
      </p:sp>
    </p:spTree>
  </p:cSld>
  <p:clrMapOvr>
    <a:masterClrMapping/>
  </p:clrMapOvr>
  <p:transition spd="slow" advTm="4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8" y="366923"/>
            <a:ext cx="8591551" cy="584775"/>
          </a:xfrm>
          <a:prstGeom prst="rect">
            <a:avLst/>
          </a:prstGeom>
          <a:noFill/>
        </p:spPr>
        <p:txBody>
          <a:bodyPr>
            <a:spAutoFit/>
            <a:scene3d>
              <a:camera prst="orthographicFront"/>
              <a:lightRig rig="threePt" dir="t"/>
            </a:scene3d>
            <a:sp3d contourW="6350"/>
          </a:bodyPr>
          <a:lstStyle/>
          <a:p>
            <a:pPr fontAlgn="auto">
              <a:defRPr/>
            </a:pPr>
            <a:r>
              <a:rPr lang="zh-CN" altLang="en-US" sz="3200" b="1" noProof="1">
                <a:solidFill>
                  <a:srgbClr val="FF0000"/>
                </a:solidFill>
                <a:latin typeface="+mn-lt"/>
                <a:ea typeface="+mn-ea"/>
              </a:rPr>
              <a:t>氧化性物质、有机过氧化物</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07</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55304" name="TextBox 8"/>
          <p:cNvSpPr txBox="1">
            <a:spLocks noChangeArrowheads="1"/>
          </p:cNvSpPr>
          <p:nvPr/>
        </p:nvSpPr>
        <p:spPr bwMode="auto">
          <a:xfrm>
            <a:off x="1049338" y="1600200"/>
            <a:ext cx="1071086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latin typeface="微软雅黑" pitchFamily="34" charset="-122"/>
              </a:rPr>
              <a:t>有机过氧化物</a:t>
            </a:r>
            <a:endParaRPr lang="en-US" altLang="zh-CN" b="1">
              <a:latin typeface="微软雅黑" pitchFamily="34" charset="-122"/>
            </a:endParaRPr>
          </a:p>
          <a:p>
            <a:pPr>
              <a:lnSpc>
                <a:spcPct val="150000"/>
              </a:lnSpc>
            </a:pPr>
            <a:r>
              <a:rPr lang="zh-CN" altLang="en-US" b="1">
                <a:latin typeface="微软雅黑" pitchFamily="34" charset="-122"/>
              </a:rPr>
              <a:t>定义</a:t>
            </a:r>
            <a:r>
              <a:rPr lang="en-US" altLang="zh-CN">
                <a:latin typeface="微软雅黑" pitchFamily="34" charset="-122"/>
              </a:rPr>
              <a:t>——</a:t>
            </a:r>
            <a:r>
              <a:rPr lang="zh-CN" altLang="en-US">
                <a:latin typeface="微软雅黑" pitchFamily="34" charset="-122"/>
              </a:rPr>
              <a:t>根据</a:t>
            </a:r>
            <a:r>
              <a:rPr lang="en-US" altLang="zh-CN">
                <a:latin typeface="微软雅黑" pitchFamily="34" charset="-122"/>
              </a:rPr>
              <a:t>《</a:t>
            </a:r>
            <a:r>
              <a:rPr lang="zh-CN" altLang="en-US">
                <a:latin typeface="微软雅黑" pitchFamily="34" charset="-122"/>
              </a:rPr>
              <a:t>危险货物分类和品名编号</a:t>
            </a:r>
            <a:r>
              <a:rPr lang="en-US" altLang="zh-CN">
                <a:latin typeface="微软雅黑" pitchFamily="34" charset="-122"/>
              </a:rPr>
              <a:t>》</a:t>
            </a:r>
            <a:r>
              <a:rPr lang="zh-CN" altLang="en-US">
                <a:latin typeface="微软雅黑" pitchFamily="34" charset="-122"/>
              </a:rPr>
              <a:t>，有机过氧化物是指含有两价过氧基（</a:t>
            </a:r>
            <a:r>
              <a:rPr lang="en-US" altLang="zh-CN">
                <a:latin typeface="微软雅黑" pitchFamily="34" charset="-122"/>
              </a:rPr>
              <a:t>—o—o—</a:t>
            </a:r>
            <a:r>
              <a:rPr lang="zh-CN" altLang="en-US">
                <a:latin typeface="微软雅黑" pitchFamily="34" charset="-122"/>
              </a:rPr>
              <a:t>）结构的有机物质。如过甲酸（</a:t>
            </a:r>
            <a:r>
              <a:rPr lang="en-US" altLang="zh-CN">
                <a:latin typeface="微软雅黑" pitchFamily="34" charset="-122"/>
              </a:rPr>
              <a:t>HCOOOH</a:t>
            </a:r>
            <a:r>
              <a:rPr lang="zh-CN" altLang="en-US">
                <a:latin typeface="微软雅黑" pitchFamily="34" charset="-122"/>
              </a:rPr>
              <a:t>）、过乙酸（</a:t>
            </a:r>
            <a:r>
              <a:rPr lang="en-US" altLang="zh-CN">
                <a:latin typeface="微软雅黑" pitchFamily="34" charset="-122"/>
              </a:rPr>
              <a:t>CH3COOOH</a:t>
            </a:r>
            <a:r>
              <a:rPr lang="zh-CN" altLang="en-US">
                <a:latin typeface="微软雅黑" pitchFamily="34" charset="-122"/>
              </a:rPr>
              <a:t>）等。</a:t>
            </a:r>
            <a:endParaRPr lang="en-US" altLang="zh-CN">
              <a:latin typeface="微软雅黑" pitchFamily="34" charset="-122"/>
            </a:endParaRPr>
          </a:p>
          <a:p>
            <a:pPr>
              <a:lnSpc>
                <a:spcPct val="150000"/>
              </a:lnSpc>
            </a:pPr>
            <a:r>
              <a:rPr lang="zh-CN" altLang="en-US" b="1">
                <a:latin typeface="微软雅黑" pitchFamily="34" charset="-122"/>
              </a:rPr>
              <a:t>火灾危险性</a:t>
            </a:r>
            <a:endParaRPr lang="en-US" altLang="zh-CN" b="1">
              <a:latin typeface="微软雅黑" pitchFamily="34" charset="-122"/>
            </a:endParaRPr>
          </a:p>
          <a:p>
            <a:pPr>
              <a:lnSpc>
                <a:spcPct val="150000"/>
              </a:lnSpc>
            </a:pPr>
            <a:r>
              <a:rPr lang="en-US" altLang="zh-CN">
                <a:latin typeface="微软雅黑" pitchFamily="34" charset="-122"/>
              </a:rPr>
              <a:t>1.</a:t>
            </a:r>
            <a:r>
              <a:rPr lang="zh-CN" altLang="en-US">
                <a:latin typeface="微软雅黑" pitchFamily="34" charset="-122"/>
              </a:rPr>
              <a:t>易燃性</a:t>
            </a:r>
            <a:endParaRPr lang="en-US" altLang="zh-CN">
              <a:latin typeface="微软雅黑" pitchFamily="34" charset="-122"/>
            </a:endParaRPr>
          </a:p>
          <a:p>
            <a:pPr>
              <a:lnSpc>
                <a:spcPct val="150000"/>
              </a:lnSpc>
            </a:pPr>
            <a:r>
              <a:rPr lang="en-US" altLang="zh-CN">
                <a:latin typeface="微软雅黑" pitchFamily="34" charset="-122"/>
              </a:rPr>
              <a:t>2.</a:t>
            </a:r>
            <a:r>
              <a:rPr lang="zh-CN" altLang="en-US">
                <a:latin typeface="微软雅黑" pitchFamily="34" charset="-122"/>
              </a:rPr>
              <a:t>分解爆炸性</a:t>
            </a:r>
          </a:p>
        </p:txBody>
      </p:sp>
    </p:spTree>
  </p:cSld>
  <p:clrMapOvr>
    <a:masterClrMapping/>
  </p:clrMapOvr>
  <p:transition spd="slow" advTm="4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128838"/>
            <a:ext cx="12192000" cy="23780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fontAlgn="auto"/>
            <a:endParaRPr lang="zh-CN" altLang="en-US" noProof="1"/>
          </a:p>
        </p:txBody>
      </p:sp>
      <p:sp>
        <p:nvSpPr>
          <p:cNvPr id="7" name="矩形 259"/>
          <p:cNvSpPr>
            <a:spLocks noChangeArrowheads="1"/>
          </p:cNvSpPr>
          <p:nvPr/>
        </p:nvSpPr>
        <p:spPr bwMode="auto">
          <a:xfrm>
            <a:off x="2374900" y="2879725"/>
            <a:ext cx="7442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lang="zh-CN" altLang="en-US" sz="5700" b="1">
                <a:solidFill>
                  <a:schemeClr val="bg1"/>
                </a:solidFill>
                <a:latin typeface="微软雅黑" pitchFamily="34" charset="-122"/>
                <a:sym typeface="Calibri"/>
              </a:rPr>
              <a:t>感谢聆听，批评指导</a:t>
            </a:r>
          </a:p>
        </p:txBody>
      </p:sp>
    </p:spTree>
  </p:cSld>
  <p:clrMapOvr>
    <a:masterClrMapping/>
  </p:clrMapOvr>
  <p:transition spd="slow"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981700" y="2419350"/>
            <a:ext cx="2843214" cy="830997"/>
          </a:xfrm>
          <a:prstGeom prst="rect">
            <a:avLst/>
          </a:prstGeom>
          <a:noFill/>
        </p:spPr>
        <p:txBody>
          <a:bodyPr wrap="none">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fontAlgn="auto"/>
            <a:r>
              <a:rPr lang="en-US" altLang="zh-CN" sz="4800" noProof="1">
                <a:solidFill>
                  <a:srgbClr val="FF0000"/>
                </a:solidFill>
                <a:latin typeface="+mn-lt"/>
                <a:ea typeface="+mn-ea"/>
              </a:rPr>
              <a:t>PART  01</a:t>
            </a:r>
            <a:endParaRPr lang="zh-CN" altLang="en-US" sz="4800" noProof="1">
              <a:solidFill>
                <a:srgbClr val="FF0000"/>
              </a:solidFill>
            </a:endParaRPr>
          </a:p>
        </p:txBody>
      </p:sp>
      <p:sp>
        <p:nvSpPr>
          <p:cNvPr id="13" name="文本框 12"/>
          <p:cNvSpPr txBox="1"/>
          <p:nvPr/>
        </p:nvSpPr>
        <p:spPr>
          <a:xfrm>
            <a:off x="5981700" y="3288447"/>
            <a:ext cx="5519460"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易燃易爆危险品的概念和种类</a:t>
            </a:r>
            <a:endParaRPr lang="zh-CN" altLang="en-US" sz="3200" b="1" noProof="1">
              <a:solidFill>
                <a:srgbClr val="FF0000"/>
              </a:solidFill>
            </a:endParaRPr>
          </a:p>
        </p:txBody>
      </p:sp>
      <p:pic>
        <p:nvPicPr>
          <p:cNvPr id="16" name="图片占位符 15"/>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tretch>
            <a:fillRect/>
          </a:stretch>
        </p:blipFill>
        <p:spPr>
          <a:xfrm>
            <a:off x="469900" y="1696243"/>
            <a:ext cx="3556001" cy="3556001"/>
          </a:xfrm>
          <a:prstGeom prst="roundRect">
            <a:avLst>
              <a:gd name="adj" fmla="val 8594"/>
            </a:avLst>
          </a:prstGeom>
          <a:solidFill>
            <a:srgbClr val="FFFFFF">
              <a:shade val="85000"/>
            </a:srgbClr>
          </a:solidFill>
          <a:effectLst>
            <a:reflection blurRad="12700" stA="38000" endPos="28000" dist="5000" dir="5400000" sy="-100000" algn="bl" rotWithShape="0"/>
          </a:effectLst>
        </p:spPr>
      </p:pic>
      <p:cxnSp>
        <p:nvCxnSpPr>
          <p:cNvPr id="19" name="直接连接符 18"/>
          <p:cNvCxnSpPr/>
          <p:nvPr/>
        </p:nvCxnSpPr>
        <p:spPr>
          <a:xfrm>
            <a:off x="6096000" y="3235325"/>
            <a:ext cx="31353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5519460"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易燃易爆危险品的概念和种类</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01</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9" name="TextBox 8"/>
          <p:cNvSpPr txBox="1"/>
          <p:nvPr/>
        </p:nvSpPr>
        <p:spPr>
          <a:xfrm>
            <a:off x="1049338" y="1600200"/>
            <a:ext cx="10710862" cy="4662488"/>
          </a:xfrm>
          <a:prstGeom prst="rect">
            <a:avLst/>
          </a:prstGeom>
          <a:noFill/>
        </p:spPr>
        <p:txBody>
          <a:bodyPr>
            <a:spAutoFit/>
          </a:bodyPr>
          <a:lstStyle/>
          <a:p>
            <a:pPr fontAlgn="auto">
              <a:lnSpc>
                <a:spcPct val="150000"/>
              </a:lnSpc>
            </a:pPr>
            <a:r>
              <a:rPr lang="zh-CN" altLang="en-US" b="1" noProof="1">
                <a:latin typeface="+mn-ea"/>
                <a:ea typeface="+mn-ea"/>
              </a:rPr>
              <a:t>概念</a:t>
            </a:r>
            <a:r>
              <a:rPr lang="en-US" altLang="zh-CN" noProof="1">
                <a:latin typeface="+mn-ea"/>
                <a:ea typeface="+mn-ea"/>
              </a:rPr>
              <a:t>——</a:t>
            </a:r>
            <a:r>
              <a:rPr lang="zh-CN" altLang="en-US" noProof="1">
                <a:latin typeface="+mn-ea"/>
                <a:ea typeface="+mn-ea"/>
              </a:rPr>
              <a:t>易燃易爆危险品是指容易燃烧爆炸的危险品。其中，危险品是指有爆炸、易燃、毒害、腐蚀、放射性等性质，在运输、装卸和储存保管过程中，易造成人身伤亡和财产损失二需要特别防护的物品。</a:t>
            </a:r>
            <a:endParaRPr lang="en-US" altLang="zh-CN" noProof="1"/>
          </a:p>
          <a:p>
            <a:pPr fontAlgn="auto">
              <a:lnSpc>
                <a:spcPct val="150000"/>
              </a:lnSpc>
            </a:pPr>
            <a:r>
              <a:rPr lang="zh-CN" altLang="en-US" b="1" noProof="1">
                <a:latin typeface="+mn-ea"/>
                <a:ea typeface="+mn-ea"/>
              </a:rPr>
              <a:t>种类</a:t>
            </a:r>
            <a:endParaRPr lang="en-US" altLang="zh-CN" b="1" noProof="1">
              <a:latin typeface="+mn-ea"/>
            </a:endParaRPr>
          </a:p>
          <a:p>
            <a:pPr marL="285750" indent="-285750" fontAlgn="auto">
              <a:lnSpc>
                <a:spcPct val="150000"/>
              </a:lnSpc>
              <a:buFont typeface="Arial" charset="0"/>
              <a:buChar char="•"/>
            </a:pPr>
            <a:r>
              <a:rPr lang="zh-CN" altLang="en-US" noProof="1">
                <a:latin typeface="+mn-ea"/>
                <a:ea typeface="+mn-ea"/>
              </a:rPr>
              <a:t>爆炸品</a:t>
            </a:r>
            <a:endParaRPr lang="en-US" altLang="zh-CN" noProof="1">
              <a:latin typeface="+mn-ea"/>
            </a:endParaRPr>
          </a:p>
          <a:p>
            <a:pPr marL="285750" indent="-285750" fontAlgn="auto">
              <a:lnSpc>
                <a:spcPct val="150000"/>
              </a:lnSpc>
              <a:buFont typeface="Arial" charset="0"/>
              <a:buChar char="•"/>
            </a:pPr>
            <a:r>
              <a:rPr lang="zh-CN" altLang="en-US" noProof="1">
                <a:latin typeface="+mn-ea"/>
                <a:ea typeface="+mn-ea"/>
              </a:rPr>
              <a:t>易燃气体</a:t>
            </a:r>
            <a:endParaRPr lang="en-US" altLang="zh-CN" noProof="1">
              <a:latin typeface="+mn-ea"/>
            </a:endParaRPr>
          </a:p>
          <a:p>
            <a:pPr marL="285750" indent="-285750" fontAlgn="auto">
              <a:lnSpc>
                <a:spcPct val="150000"/>
              </a:lnSpc>
              <a:buFont typeface="Arial" charset="0"/>
              <a:buChar char="•"/>
            </a:pPr>
            <a:r>
              <a:rPr lang="zh-CN" altLang="en-US" noProof="1">
                <a:latin typeface="+mn-ea"/>
                <a:ea typeface="+mn-ea"/>
              </a:rPr>
              <a:t>易燃液体</a:t>
            </a:r>
            <a:endParaRPr lang="en-US" altLang="zh-CN" noProof="1">
              <a:latin typeface="+mn-ea"/>
            </a:endParaRPr>
          </a:p>
          <a:p>
            <a:pPr marL="285750" indent="-285750" fontAlgn="auto">
              <a:lnSpc>
                <a:spcPct val="150000"/>
              </a:lnSpc>
              <a:buFont typeface="Arial" charset="0"/>
              <a:buChar char="•"/>
            </a:pPr>
            <a:r>
              <a:rPr lang="zh-CN" altLang="en-US" noProof="1">
                <a:latin typeface="+mn-ea"/>
                <a:ea typeface="+mn-ea"/>
              </a:rPr>
              <a:t>易燃固体</a:t>
            </a:r>
            <a:endParaRPr lang="en-US" altLang="zh-CN" noProof="1">
              <a:latin typeface="+mn-ea"/>
            </a:endParaRPr>
          </a:p>
          <a:p>
            <a:pPr marL="285750" indent="-285750" fontAlgn="auto">
              <a:lnSpc>
                <a:spcPct val="150000"/>
              </a:lnSpc>
              <a:buFont typeface="Arial" charset="0"/>
              <a:buChar char="•"/>
            </a:pPr>
            <a:r>
              <a:rPr lang="zh-CN" altLang="en-US" noProof="1">
                <a:latin typeface="+mn-ea"/>
                <a:ea typeface="+mn-ea"/>
              </a:rPr>
              <a:t>易于自燃的物质</a:t>
            </a:r>
            <a:endParaRPr lang="en-US" altLang="zh-CN" noProof="1">
              <a:latin typeface="+mn-ea"/>
            </a:endParaRPr>
          </a:p>
          <a:p>
            <a:pPr marL="285750" indent="-285750" fontAlgn="auto">
              <a:lnSpc>
                <a:spcPct val="150000"/>
              </a:lnSpc>
              <a:buFont typeface="Arial" charset="0"/>
              <a:buChar char="•"/>
            </a:pPr>
            <a:r>
              <a:rPr lang="zh-CN" altLang="en-US" noProof="1">
                <a:latin typeface="+mn-ea"/>
                <a:ea typeface="+mn-ea"/>
              </a:rPr>
              <a:t>遇水放出易燃气体的物质</a:t>
            </a:r>
            <a:endParaRPr lang="en-US" altLang="zh-CN" noProof="1">
              <a:latin typeface="+mn-ea"/>
            </a:endParaRPr>
          </a:p>
          <a:p>
            <a:pPr marL="285750" indent="-285750" fontAlgn="auto">
              <a:lnSpc>
                <a:spcPct val="150000"/>
              </a:lnSpc>
              <a:buFont typeface="Arial" charset="0"/>
              <a:buChar char="•"/>
            </a:pPr>
            <a:r>
              <a:rPr lang="zh-CN" altLang="en-US" noProof="1">
                <a:latin typeface="+mn-ea"/>
                <a:ea typeface="+mn-ea"/>
              </a:rPr>
              <a:t>氧化性物质</a:t>
            </a:r>
            <a:endParaRPr lang="en-US" altLang="zh-CN" noProof="1">
              <a:latin typeface="+mn-ea"/>
            </a:endParaRPr>
          </a:p>
          <a:p>
            <a:pPr marL="285750" indent="-285750" fontAlgn="auto">
              <a:lnSpc>
                <a:spcPct val="150000"/>
              </a:lnSpc>
              <a:buFont typeface="Arial" charset="0"/>
              <a:buChar char="•"/>
            </a:pPr>
            <a:r>
              <a:rPr lang="zh-CN" altLang="en-US" noProof="1">
                <a:latin typeface="+mn-ea"/>
                <a:ea typeface="+mn-ea"/>
              </a:rPr>
              <a:t>有机过氧化物</a:t>
            </a:r>
            <a:endParaRPr lang="zh-CN" altLang="en-US" noProof="1"/>
          </a:p>
        </p:txBody>
      </p:sp>
      <p:pic>
        <p:nvPicPr>
          <p:cNvPr id="102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2946400"/>
            <a:ext cx="63754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981700" y="2419350"/>
            <a:ext cx="2843214" cy="830997"/>
          </a:xfrm>
          <a:prstGeom prst="rect">
            <a:avLst/>
          </a:prstGeom>
          <a:noFill/>
        </p:spPr>
        <p:txBody>
          <a:bodyPr wrap="none">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fontAlgn="auto">
              <a:spcBef>
                <a:spcPts val="0"/>
              </a:spcBef>
              <a:spcAft>
                <a:spcPts val="0"/>
              </a:spcAft>
              <a:defRPr/>
            </a:pPr>
            <a:r>
              <a:rPr lang="en-US" altLang="zh-CN" sz="4800" dirty="0">
                <a:solidFill>
                  <a:srgbClr val="FF0000"/>
                </a:solidFill>
                <a:latin typeface="Arial" charset="0"/>
              </a:rPr>
              <a:t>PART  02</a:t>
            </a:r>
            <a:endParaRPr lang="zh-CN" altLang="en-US" sz="4800" dirty="0">
              <a:solidFill>
                <a:srgbClr val="FF0000"/>
              </a:solidFill>
              <a:latin typeface="Arial" charset="0"/>
            </a:endParaRPr>
          </a:p>
        </p:txBody>
      </p:sp>
      <p:sp>
        <p:nvSpPr>
          <p:cNvPr id="13" name="文本框 12"/>
          <p:cNvSpPr txBox="1"/>
          <p:nvPr/>
        </p:nvSpPr>
        <p:spPr>
          <a:xfrm>
            <a:off x="5981700" y="3288447"/>
            <a:ext cx="1415772" cy="584775"/>
          </a:xfrm>
          <a:prstGeom prst="rect">
            <a:avLst/>
          </a:prstGeom>
          <a:noFill/>
        </p:spPr>
        <p:txBody>
          <a:bodyPr wrap="none">
            <a:spAutoFit/>
            <a:scene3d>
              <a:camera prst="orthographicFront"/>
              <a:lightRig rig="threePt" dir="t"/>
            </a:scene3d>
            <a:sp3d contourW="6350"/>
          </a:bodyPr>
          <a:lstStyle/>
          <a:p>
            <a:pPr fontAlgn="auto">
              <a:spcBef>
                <a:spcPts val="0"/>
              </a:spcBef>
              <a:spcAft>
                <a:spcPts val="0"/>
              </a:spcAft>
              <a:defRPr/>
            </a:pPr>
            <a:r>
              <a:rPr lang="zh-CN" altLang="en-US" sz="3200" b="1" noProof="1">
                <a:solidFill>
                  <a:srgbClr val="FF0000"/>
                </a:solidFill>
                <a:latin typeface="Arial" charset="0"/>
              </a:rPr>
              <a:t>爆炸品</a:t>
            </a:r>
            <a:endParaRPr lang="zh-CN" altLang="en-US" sz="3200" b="1" dirty="0">
              <a:solidFill>
                <a:srgbClr val="FF0000"/>
              </a:solidFill>
              <a:latin typeface="Arial" charset="0"/>
            </a:endParaRPr>
          </a:p>
        </p:txBody>
      </p:sp>
      <p:pic>
        <p:nvPicPr>
          <p:cNvPr id="12291" name="图片占位符 4"/>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a:xfrm>
            <a:off x="0" y="419100"/>
            <a:ext cx="5170488" cy="5257800"/>
          </a:xfrm>
          <a:prstGeom prst="rect">
            <a:avLst/>
          </a:prstGeom>
        </p:spPr>
      </p:pic>
      <p:cxnSp>
        <p:nvCxnSpPr>
          <p:cNvPr id="14" name="直接连接符 13"/>
          <p:cNvCxnSpPr/>
          <p:nvPr/>
        </p:nvCxnSpPr>
        <p:spPr>
          <a:xfrm>
            <a:off x="6096000" y="3235325"/>
            <a:ext cx="31353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1415772"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爆炸品</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02</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4344" name="TextBox 8"/>
          <p:cNvSpPr txBox="1">
            <a:spLocks noChangeArrowheads="1"/>
          </p:cNvSpPr>
          <p:nvPr/>
        </p:nvSpPr>
        <p:spPr bwMode="auto">
          <a:xfrm>
            <a:off x="1049338" y="1600200"/>
            <a:ext cx="1071086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latin typeface="微软雅黑" pitchFamily="34" charset="-122"/>
              </a:rPr>
              <a:t>定义</a:t>
            </a:r>
            <a:r>
              <a:rPr lang="en-US" altLang="zh-CN">
                <a:latin typeface="微软雅黑" pitchFamily="34" charset="-122"/>
              </a:rPr>
              <a:t>——</a:t>
            </a:r>
            <a:r>
              <a:rPr lang="zh-CN" altLang="en-US">
                <a:latin typeface="微软雅黑" pitchFamily="34" charset="-122"/>
              </a:rPr>
              <a:t>凡是在外界作用下（如摩擦、撞击、震动、高温或其他外界因素的激发），能发生剧烈的化学</a:t>
            </a:r>
            <a:r>
              <a:rPr lang="zh-CN" altLang="en-US"/>
              <a:t>反应，瞬间产生大量气体、热量，致使周围的压力急剧上升，发生爆炸，进而对周围环境造成破坏的物品就是爆炸品。</a:t>
            </a:r>
            <a:endParaRPr lang="en-US" altLang="zh-CN">
              <a:latin typeface="微软雅黑" pitchFamily="34" charset="-122"/>
            </a:endParaRPr>
          </a:p>
        </p:txBody>
      </p:sp>
      <p:pic>
        <p:nvPicPr>
          <p:cNvPr id="143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900" y="3636963"/>
            <a:ext cx="29083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1415772"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爆炸品</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02</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graphicFrame>
        <p:nvGraphicFramePr>
          <p:cNvPr id="10" name="图示 9"/>
          <p:cNvGraphicFramePr/>
          <p:nvPr/>
        </p:nvGraphicFramePr>
        <p:xfrm>
          <a:off x="523164" y="1955800"/>
          <a:ext cx="10932236"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93" name="矩形 26"/>
          <p:cNvSpPr>
            <a:spLocks noChangeArrowheads="1"/>
          </p:cNvSpPr>
          <p:nvPr/>
        </p:nvSpPr>
        <p:spPr bwMode="auto">
          <a:xfrm>
            <a:off x="523875" y="1209675"/>
            <a:ext cx="11249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latin typeface="微软雅黑" pitchFamily="34" charset="-122"/>
              </a:rPr>
              <a:t>种类</a:t>
            </a:r>
            <a:r>
              <a:rPr lang="en-US" altLang="zh-CN">
                <a:latin typeface="微软雅黑" pitchFamily="34" charset="-122"/>
              </a:rPr>
              <a:t>——</a:t>
            </a:r>
            <a:r>
              <a:rPr lang="zh-CN" altLang="en-US">
                <a:latin typeface="微软雅黑" pitchFamily="34" charset="-122"/>
              </a:rPr>
              <a:t>根据</a:t>
            </a:r>
            <a:r>
              <a:rPr lang="en-US" altLang="zh-CN">
                <a:latin typeface="微软雅黑" pitchFamily="34" charset="-122"/>
              </a:rPr>
              <a:t>《</a:t>
            </a:r>
            <a:r>
              <a:rPr lang="zh-CN" altLang="en-US">
                <a:latin typeface="微软雅黑" pitchFamily="34" charset="-122"/>
              </a:rPr>
              <a:t>危险货物分类和品名编号</a:t>
            </a:r>
            <a:r>
              <a:rPr lang="en-US" altLang="zh-CN">
                <a:latin typeface="微软雅黑" pitchFamily="34" charset="-122"/>
              </a:rPr>
              <a:t>》</a:t>
            </a:r>
            <a:r>
              <a:rPr lang="zh-CN" altLang="en-US">
                <a:latin typeface="微软雅黑" pitchFamily="34" charset="-122"/>
              </a:rPr>
              <a:t>，按爆炸品的爆炸危险性的大小，可以将其分为：</a:t>
            </a:r>
            <a:endParaRPr lang="en-US" altLang="zh-CN">
              <a:latin typeface="微软雅黑" pitchFamily="34" charset="-122"/>
            </a:endParaRPr>
          </a:p>
        </p:txBody>
      </p:sp>
    </p:spTree>
  </p:cSld>
  <p:clrMapOvr>
    <a:masterClrMapping/>
  </p:clrMapOvr>
  <p:transition spd="slow" advTm="4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481012" y="323851"/>
            <a:ext cx="608013" cy="608012"/>
          </a:xfrm>
          <a:prstGeom prst="roundRect">
            <a:avLst/>
          </a:prstGeom>
          <a:solidFill>
            <a:srgbClr val="FF0000"/>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cxnSp>
        <p:nvCxnSpPr>
          <p:cNvPr id="4" name="直接连接符 3"/>
          <p:cNvCxnSpPr/>
          <p:nvPr/>
        </p:nvCxnSpPr>
        <p:spPr>
          <a:xfrm>
            <a:off x="1046163" y="1023938"/>
            <a:ext cx="11145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403349" y="366923"/>
            <a:ext cx="1415772" cy="584775"/>
          </a:xfrm>
          <a:prstGeom prst="rect">
            <a:avLst/>
          </a:prstGeom>
          <a:noFill/>
        </p:spPr>
        <p:txBody>
          <a:bodyPr wrap="none">
            <a:spAutoFit/>
            <a:scene3d>
              <a:camera prst="orthographicFront"/>
              <a:lightRig rig="threePt" dir="t"/>
            </a:scene3d>
            <a:sp3d contourW="6350"/>
          </a:bodyPr>
          <a:lstStyle/>
          <a:p>
            <a:pPr fontAlgn="auto"/>
            <a:r>
              <a:rPr lang="zh-CN" altLang="en-US" sz="3200" b="1" noProof="1">
                <a:solidFill>
                  <a:srgbClr val="FF0000"/>
                </a:solidFill>
                <a:latin typeface="+mn-lt"/>
                <a:ea typeface="+mn-ea"/>
              </a:rPr>
              <a:t>爆炸品</a:t>
            </a:r>
            <a:endParaRPr lang="zh-CN" altLang="en-US" sz="3200" b="1" noProof="1">
              <a:solidFill>
                <a:srgbClr val="FF0000"/>
              </a:solidFill>
            </a:endParaRPr>
          </a:p>
        </p:txBody>
      </p:sp>
      <p:sp>
        <p:nvSpPr>
          <p:cNvPr id="7" name="文本框 6"/>
          <p:cNvSpPr txBox="1"/>
          <p:nvPr/>
        </p:nvSpPr>
        <p:spPr>
          <a:xfrm>
            <a:off x="522288" y="400050"/>
            <a:ext cx="527050" cy="461963"/>
          </a:xfrm>
          <a:prstGeom prst="rect">
            <a:avLst/>
          </a:prstGeom>
          <a:noFill/>
        </p:spPr>
        <p:txBody>
          <a:bodyPr wrap="none">
            <a:spAutoFit/>
          </a:bodyPr>
          <a:lstStyle/>
          <a:p>
            <a:pPr algn="ctr" fontAlgn="auto">
              <a:spcBef>
                <a:spcPts val="0"/>
              </a:spcBef>
              <a:spcAft>
                <a:spcPts val="0"/>
              </a:spcAft>
              <a:defRPr/>
            </a:pPr>
            <a:r>
              <a:rPr lang="en-US" altLang="zh-CN" sz="2400" b="1" dirty="0">
                <a:solidFill>
                  <a:srgbClr val="FFFFFF"/>
                </a:solidFill>
                <a:latin typeface="Arial" charset="0"/>
              </a:rPr>
              <a:t>02</a:t>
            </a:r>
            <a:endParaRPr lang="zh-CN" altLang="en-US" sz="2400" b="1" dirty="0">
              <a:solidFill>
                <a:srgbClr val="FFFFFF"/>
              </a:solidFill>
              <a:latin typeface="Arial" charset="0"/>
            </a:endParaRPr>
          </a:p>
        </p:txBody>
      </p:sp>
      <p:sp>
        <p:nvSpPr>
          <p:cNvPr id="11" name="任意多边形: 形状 10"/>
          <p:cNvSpPr/>
          <p:nvPr/>
        </p:nvSpPr>
        <p:spPr>
          <a:xfrm rot="2700000">
            <a:off x="10236200" y="806450"/>
            <a:ext cx="433388" cy="433388"/>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任意多边形: 形状 11"/>
          <p:cNvSpPr/>
          <p:nvPr/>
        </p:nvSpPr>
        <p:spPr>
          <a:xfrm rot="2700000">
            <a:off x="10687844" y="807244"/>
            <a:ext cx="433388" cy="431800"/>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任意多边形: 形状 12"/>
          <p:cNvSpPr/>
          <p:nvPr/>
        </p:nvSpPr>
        <p:spPr>
          <a:xfrm rot="2700000">
            <a:off x="11139488" y="806450"/>
            <a:ext cx="433388" cy="43338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graphicFrame>
        <p:nvGraphicFramePr>
          <p:cNvPr id="5" name="图示 4"/>
          <p:cNvGraphicFramePr/>
          <p:nvPr/>
        </p:nvGraphicFramePr>
        <p:xfrm>
          <a:off x="1049453" y="2044700"/>
          <a:ext cx="10710747"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41" name="矩形 9"/>
          <p:cNvSpPr>
            <a:spLocks noChangeArrowheads="1"/>
          </p:cNvSpPr>
          <p:nvPr/>
        </p:nvSpPr>
        <p:spPr bwMode="auto">
          <a:xfrm>
            <a:off x="990600" y="1422400"/>
            <a:ext cx="647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b="1">
                <a:latin typeface="微软雅黑" pitchFamily="34" charset="-122"/>
              </a:rPr>
              <a:t>特性</a:t>
            </a:r>
            <a:endParaRPr lang="en-US" altLang="zh-CN" b="1">
              <a:latin typeface="微软雅黑" pitchFamily="34" charset="-122"/>
            </a:endParaRPr>
          </a:p>
        </p:txBody>
      </p:sp>
    </p:spTree>
  </p:cSld>
  <p:clrMapOvr>
    <a:masterClrMapping/>
  </p:clrMapOvr>
  <p:transition spd="slow" advTm="4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981700" y="2419350"/>
            <a:ext cx="2843214" cy="830997"/>
          </a:xfrm>
          <a:prstGeom prst="rect">
            <a:avLst/>
          </a:prstGeom>
          <a:noFill/>
        </p:spPr>
        <p:txBody>
          <a:bodyPr wrap="none">
            <a:spAutoFit/>
            <a:scene3d>
              <a:camera prst="orthographicFront"/>
              <a:lightRig rig="threePt" dir="t"/>
            </a:scene3d>
            <a:sp3d contourW="6350"/>
          </a:bodyPr>
          <a:lstStyle>
            <a:defPPr>
              <a:defRPr lang="zh-CN"/>
            </a:defPPr>
            <a:lvl1pPr>
              <a:defRPr sz="2800" b="1">
                <a:solidFill>
                  <a:schemeClr val="tx1">
                    <a:lumMod val="75000"/>
                    <a:lumOff val="25000"/>
                  </a:schemeClr>
                </a:solidFill>
              </a:defRPr>
            </a:lvl1pPr>
          </a:lstStyle>
          <a:p>
            <a:pPr fontAlgn="auto">
              <a:spcBef>
                <a:spcPts val="0"/>
              </a:spcBef>
              <a:spcAft>
                <a:spcPts val="0"/>
              </a:spcAft>
              <a:defRPr/>
            </a:pPr>
            <a:r>
              <a:rPr lang="en-US" altLang="zh-CN" sz="4800" dirty="0">
                <a:solidFill>
                  <a:srgbClr val="FF0000"/>
                </a:solidFill>
                <a:latin typeface="Arial" charset="0"/>
              </a:rPr>
              <a:t>PART  03</a:t>
            </a:r>
            <a:endParaRPr lang="zh-CN" altLang="en-US" sz="4800" dirty="0">
              <a:solidFill>
                <a:srgbClr val="FF0000"/>
              </a:solidFill>
              <a:latin typeface="Arial" charset="0"/>
            </a:endParaRPr>
          </a:p>
        </p:txBody>
      </p:sp>
      <p:sp>
        <p:nvSpPr>
          <p:cNvPr id="13" name="文本框 12"/>
          <p:cNvSpPr txBox="1"/>
          <p:nvPr/>
        </p:nvSpPr>
        <p:spPr>
          <a:xfrm>
            <a:off x="5981700" y="3288447"/>
            <a:ext cx="1826141" cy="584775"/>
          </a:xfrm>
          <a:prstGeom prst="rect">
            <a:avLst/>
          </a:prstGeom>
          <a:noFill/>
        </p:spPr>
        <p:txBody>
          <a:bodyPr wrap="none">
            <a:spAutoFit/>
            <a:scene3d>
              <a:camera prst="orthographicFront"/>
              <a:lightRig rig="threePt" dir="t"/>
            </a:scene3d>
            <a:sp3d contourW="6350"/>
          </a:bodyPr>
          <a:lstStyle/>
          <a:p>
            <a:pPr fontAlgn="auto">
              <a:spcBef>
                <a:spcPts val="0"/>
              </a:spcBef>
              <a:spcAft>
                <a:spcPts val="0"/>
              </a:spcAft>
              <a:defRPr/>
            </a:pPr>
            <a:r>
              <a:rPr lang="zh-CN" altLang="en-US" sz="3200" b="1" dirty="0">
                <a:solidFill>
                  <a:srgbClr val="FF0000"/>
                </a:solidFill>
                <a:latin typeface="Arial" charset="0"/>
              </a:rPr>
              <a:t>易燃气体</a:t>
            </a:r>
          </a:p>
        </p:txBody>
      </p:sp>
      <p:cxnSp>
        <p:nvCxnSpPr>
          <p:cNvPr id="14" name="直接连接符 13"/>
          <p:cNvCxnSpPr/>
          <p:nvPr/>
        </p:nvCxnSpPr>
        <p:spPr>
          <a:xfrm>
            <a:off x="6096000" y="3235325"/>
            <a:ext cx="31353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782638"/>
            <a:ext cx="4829175"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00">
    <p:fade/>
  </p:transition>
</p:sld>
</file>

<file path=ppt/theme/theme1.xml><?xml version="1.0" encoding="utf-8"?>
<a:theme xmlns:a="http://schemas.openxmlformats.org/drawingml/2006/main" name="[获取资料咨询微信：ansyingsj1]">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TotalTime>
  <Words>1841</Words>
  <Application>Microsoft Office PowerPoint</Application>
  <PresentationFormat>宽屏</PresentationFormat>
  <Paragraphs>190</Paragraphs>
  <Slides>27</Slides>
  <Notes>27</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27</vt:i4>
      </vt:variant>
    </vt:vector>
  </HeadingPairs>
  <TitlesOfParts>
    <vt:vector size="34" baseType="lpstr">
      <vt:lpstr>等线</vt:lpstr>
      <vt:lpstr>微软雅黑</vt:lpstr>
      <vt:lpstr>Arial</vt:lpstr>
      <vt:lpstr>Calibri</vt:lpstr>
      <vt:lpstr>Wingdings</vt:lpstr>
      <vt:lpstr>[获取资料咨询微信：ansyingsj1]</vt:lpstr>
      <vt:lpstr>获取资料咨询微信：ansyingsj1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dc:creator>
  <cp:keywords>安应</cp:keywords>
  <dc:description>获取资料咨询微信：ansyingsj1</dc:description>
  <cp:lastModifiedBy>Administrator</cp:lastModifiedBy>
  <cp:revision>1</cp:revision>
  <dcterms:created xsi:type="dcterms:W3CDTF">1900-01-01T00:00:00Z</dcterms:created>
  <dcterms:modified xsi:type="dcterms:W3CDTF">2020-03-14T13:59:42Z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2052-10.7.0</vt:lpwstr>
  </property>
</Properties>
</file>